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notesSlides/notesSlide3.xml" ContentType="application/vnd.openxmlformats-officedocument.presentationml.notesSlide+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256" r:id="rId5"/>
    <p:sldId id="269" r:id="rId6"/>
    <p:sldId id="262" r:id="rId7"/>
    <p:sldId id="267" r:id="rId8"/>
    <p:sldId id="268" r:id="rId9"/>
    <p:sldId id="271" r:id="rId10"/>
    <p:sldId id="266" r:id="rId11"/>
    <p:sldId id="263" r:id="rId12"/>
    <p:sldId id="270" r:id="rId13"/>
    <p:sldId id="264" r:id="rId14"/>
    <p:sldId id="265" r:id="rId15"/>
    <p:sldId id="273" r:id="rId16"/>
    <p:sldId id="276" r:id="rId17"/>
    <p:sldId id="283" r:id="rId18"/>
    <p:sldId id="277" r:id="rId19"/>
    <p:sldId id="282" r:id="rId20"/>
    <p:sldId id="278" r:id="rId21"/>
    <p:sldId id="281" r:id="rId22"/>
    <p:sldId id="259" r:id="rId23"/>
    <p:sldId id="27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487" autoAdjust="0"/>
    <p:restoredTop sz="95026" autoAdjust="0"/>
  </p:normalViewPr>
  <p:slideViewPr>
    <p:cSldViewPr snapToGrid="0" snapToObjects="1">
      <p:cViewPr>
        <p:scale>
          <a:sx n="100" d="100"/>
          <a:sy n="100" d="100"/>
        </p:scale>
        <p:origin x="-221" y="-53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517B3B-23D7-D013-9312-EC4E2D8796B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69E61E1-DC04-5D50-5248-F84A457907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13D21F-A32A-440B-8D17-FA465CD6367A}" type="datetimeFigureOut">
              <a:rPr lang="en-US" smtClean="0"/>
              <a:t>5/14/26</a:t>
            </a:fld>
            <a:endParaRPr lang="en-US"/>
          </a:p>
        </p:txBody>
      </p:sp>
      <p:sp>
        <p:nvSpPr>
          <p:cNvPr id="4" name="Footer Placeholder 3">
            <a:extLst>
              <a:ext uri="{FF2B5EF4-FFF2-40B4-BE49-F238E27FC236}">
                <a16:creationId xmlns:a16="http://schemas.microsoft.com/office/drawing/2014/main" id="{E5AE0B63-E271-5685-F7FA-6FC0BF7E0C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5BC7D8F-27CD-813B-50A6-0943F103F4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715BECA-78D6-44B3-A2D7-57DAE68D7FBF}" type="slidenum">
              <a:rPr lang="en-US" smtClean="0"/>
              <a:t>‹#›</a:t>
            </a:fld>
            <a:endParaRPr lang="en-US"/>
          </a:p>
        </p:txBody>
      </p:sp>
    </p:spTree>
    <p:extLst>
      <p:ext uri="{BB962C8B-B14F-4D97-AF65-F5344CB8AC3E}">
        <p14:creationId xmlns:p14="http://schemas.microsoft.com/office/powerpoint/2010/main" val="336802830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2.125"/>
    </inkml:context>
    <inkml:brush xml:id="br0">
      <inkml:brushProperty name="width" value="0.08571" units="cm"/>
      <inkml:brushProperty name="height" value="0.08571" units="cm"/>
      <inkml:brushProperty name="color" value="#B4C3DA"/>
      <inkml:brushProperty name="inkEffects" value="silver"/>
      <inkml:brushProperty name="anchorX" value="-402681.34375"/>
      <inkml:brushProperty name="anchorY" value="-171560.1875"/>
      <inkml:brushProperty name="scaleFactor" value="0.5"/>
    </inkml:brush>
  </inkml:definitions>
  <inkml:trace contextRef="#ctx0" brushRef="#br0">299 104 7689,'0'-13'209,"0"0"1,0 0 908,0 0-419,0 6-454,0-4 1,0 8 484,0-6-479,0 6 0,0-4 394,0 3-354,0 2 1,-2-3 193,-2 5-172,3 0-156,-11 0 0,5 0-58,-6 0 0,0 4-143,0 0 1,3 6-9,-3-1 1,3 7-147,-8 1 1,0 5 27,0-5 0,-1 6-34,2-1 1,3 7-37,-4 1 1,3 0 34,-3-4 1,8 6 55,-3 3 1,4-4 98,1 0 0,2-5 101,6-5 1,0 2-80,0-5 0,2-1 33,2-4 1,3-4-33,6-1 1,0-5 10,0 2 0,0-4-2,0-1 0,1 0 1,4 0 1,-2-4-7,5-1 1,-3-3-14,3 3 1,-3-5-4,3 2 0,-4 0 69,5 0 1,0 1 10,4-2 1,-2 2-37,-2 2 0,2 4-9,-2-3 0,1 2 0,-1 2 1,1 0 56,-6 0 1,2 4 5,-2 1 1,-2 5 19,2-1 0,-3 2 124,-1 2 0,-1 1-44,-3 4 0,1-4 95,-6 4 0,0-4 69,-4-1 0,0 0-78,0 0 1,0 0 49,0 0 0,-5 0-18,-4 0 1,-3 0-67,-1 0 0,-1 0-90,-3 0 1,-2 1-113,-3 4 0,-2-4-347,2 3 1,-2-2 219,-2-2 0,-5-5-702,1 1 0,0-2 19,4 2 0,0-2-293,0-3 1,6-2 1093,2 2 0,10-8 0,2-3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2.759"/>
    </inkml:context>
    <inkml:brush xml:id="br0">
      <inkml:brushProperty name="width" value="0.08571" units="cm"/>
      <inkml:brushProperty name="height" value="0.08571" units="cm"/>
      <inkml:brushProperty name="color" value="#B4C3DA"/>
      <inkml:brushProperty name="inkEffects" value="silver"/>
      <inkml:brushProperty name="anchorX" value="-414280.21875"/>
      <inkml:brushProperty name="anchorY" value="-177237.85938"/>
      <inkml:brushProperty name="scaleFactor" value="0.5"/>
    </inkml:brush>
  </inkml:definitions>
  <inkml:trace contextRef="#ctx0" brushRef="#br0">0 260 7966,'0'-8'2169,"0"-1"-1684,0 6-401,0-3 178,0 6 139,0 0 1,5 2-85,-1 2 0,6 3-70,-1 6 0,4 0 12,4 0 0,-1 2-192,6 2 0,-1-4 100,5 0 0,0 0-62,0-4 0,0-4-19,0 0 1,0-4-95,0-1 1,-4-4 56,-1 0 1,-3-8-122,3-1 1,-6 0 111,-2-4 0,0 1-118,-5-1 0,-2 1 161,-1-6 1,-4 5-28,-1-5 0,0 5-16,0-5 0,-6 5-65,-2-5 1,-8 6-122,-2-1 1,-5 3-151,2 1 0,-4 1-375,-1 3 0,0-2-416,0 2 0,5 3 477,-1 2 0,6-2-816,-1 2 1426,2 0 0,25 9 0,6 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3.226"/>
    </inkml:context>
    <inkml:brush xml:id="br0">
      <inkml:brushProperty name="width" value="0.08571" units="cm"/>
      <inkml:brushProperty name="height" value="0.08571" units="cm"/>
      <inkml:brushProperty name="color" value="#B4C3DA"/>
      <inkml:brushProperty name="inkEffects" value="silver"/>
      <inkml:brushProperty name="anchorX" value="-429003.46875"/>
      <inkml:brushProperty name="anchorY" value="-184559.45313"/>
      <inkml:brushProperty name="scaleFactor" value="0.5"/>
    </inkml:brush>
  </inkml:definitions>
  <inkml:trace contextRef="#ctx0" brushRef="#br0">156 79 7746,'0'-13'2902,"0"0"-2545,0 0 1,0 4 242,0 1 298,0 5-274,0-9-504,0 11 1,-2-5-121,-2 6 0,-3 6 97,-6 2 1,0 4-119,0 1 1,0 4 29,0 0 0,0 7-134,0-3 1,0-1 67,0 2 0,4-5-45,1 5 0,5-6-118,-2 1 1,4-2 47,1-2 0,0-5-112,0 1 1,1-6 79,4 1 0,2-2 220,6-2 0,4-6-67,1-3 1,3-2 112,-3-2 1,5 4-88,-2 0 1,0 2 25,0-2 0,-1-1 133,2 6 1,3-5 28,-4 5 0,-2 0 71,-2 4 1,-2 0 12,-2 0 1,-2 1 147,-2 3 0,-3 4-95,-6 5 0,0 1 43,0 3 1,-6 2-191,-3 3 0,-2 1-179,-2-6 0,-6 5-124,-3-5 1,2 5 129,-2-5 0,5 0-887,-4-4 0,5 0-54,-2 0 0,4-4-1662,1 0 2623,0-6 0,11-38 0,4-16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3.543"/>
    </inkml:context>
    <inkml:brush xml:id="br0">
      <inkml:brushProperty name="width" value="0.08571" units="cm"/>
      <inkml:brushProperty name="height" value="0.08571" units="cm"/>
      <inkml:brushProperty name="color" value="#B4C3DA"/>
      <inkml:brushProperty name="inkEffects" value="silver"/>
      <inkml:brushProperty name="anchorX" value="-441511.375"/>
      <inkml:brushProperty name="anchorY" value="-189444.9375"/>
      <inkml:brushProperty name="scaleFactor" value="0.5"/>
    </inkml:brush>
  </inkml:definitions>
  <inkml:trace contextRef="#ctx0" brushRef="#br0">40 1 7746,'-9'0'209,"0"0"1,7 1 578,-3 4 1186,-2-4-1054,6 5-146,-5-6-216,6 0-257,0 0 1,6 4 117,2 1 1,4 0-149,1 0 0,0 1-44,0 2 0,1 4-70,3-4 1,-1 5-76,6 5 1,-6-4 22,1 3 1,2 2-157,-2-2 1,1 1-245,-5-5 1,4 0 182,0 0 0,-4-2-1062,-4-2 0,-5 1 102,5-6 1072,-6 1 0,-3-28 0,-8-6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3.725"/>
    </inkml:context>
    <inkml:brush xml:id="br0">
      <inkml:brushProperty name="width" value="0.08571" units="cm"/>
      <inkml:brushProperty name="height" value="0.08571" units="cm"/>
      <inkml:brushProperty name="color" value="#B4C3DA"/>
      <inkml:brushProperty name="inkEffects" value="silver"/>
      <inkml:brushProperty name="anchorX" value="-457013.8125"/>
      <inkml:brushProperty name="anchorY" value="-196584.71875"/>
      <inkml:brushProperty name="scaleFactor" value="0.5"/>
    </inkml:brush>
  </inkml:definitions>
  <inkml:trace contextRef="#ctx0" brushRef="#br0">1 351 8961,'0'-13'1843,"1"0"-1446,3 0 0,4 0-148,5 0 1,0-4-135,0-1 0,5-5-108,4 1 1,4-2-816,4-2 0,-2 0 199,2 0 609,-8 0 0,8-11 0,-3-4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49:54.009"/>
    </inkml:context>
    <inkml:brush xml:id="br0">
      <inkml:brushProperty name="width" value="0.08571" units="cm"/>
      <inkml:brushProperty name="height" value="0.08571" units="cm"/>
      <inkml:brushProperty name="color" value="#B4C3DA"/>
      <inkml:brushProperty name="inkEffects" value="silver"/>
      <inkml:brushProperty name="anchorX" value="-472659.125"/>
      <inkml:brushProperty name="anchorY" value="-203373.85938"/>
      <inkml:brushProperty name="scaleFactor" value="0.5"/>
    </inkml:brush>
  </inkml:definitions>
  <inkml:trace contextRef="#ctx0" brushRef="#br0">0 13 10253,'0'-7'1131,"0"1"1,0 8-766,0 2 1,2-1 171,2 6 1,3-1-209,6 5 0,0 5 38,0-1 1,0 6-299,0-1 1,5 2-283,-1 2 1,2-1-261,-2-4 1,-3 2-60,4-5 1,-4 2-2022,-1-7 1018,0 3-320,0-9 1854,-6 0 0,-18-41 0,-11-17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01.495"/>
    </inkml:context>
    <inkml:brush xml:id="br0">
      <inkml:brushProperty name="width" value="0.08571" units="cm"/>
      <inkml:brushProperty name="height" value="0.08571" units="cm"/>
      <inkml:brushProperty name="color" value="#B4C3DA"/>
      <inkml:brushProperty name="inkEffects" value="silver"/>
      <inkml:brushProperty name="anchorX" value="-520750.84375"/>
      <inkml:brushProperty name="anchorY" value="-223377.67188"/>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536655.875"/>
      <inkml:brushProperty name="anchorY" value="-230179.812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552937.5"/>
      <inkml:brushProperty name="anchorY" value="-236605.32813"/>
      <inkml:brushProperty name="scaleFactor" value="0.5"/>
    </inkml:brush>
  </inkml:definitions>
  <inkml:trace contextRef="#ctx0" brushRef="#br0">78 922 6246,'-7'-7'-96,"0"0"96,2 3 0,4 2 0,-5-5 0,6 3 0,-1 2 197,-4-2-171,4 2-11,-5-3 1,5 3-7,-4-2 10,4 2-32,-5-3-2,6 3 0,-1-4 226,-4 6 1,4-1 71,-3-3 256,2 2 9,2-4-285,0 1 0,-1 3 129,-4-2 267,4-3-438,-5 5 1,6-5 238,0 3 142,0 2-212,0-4 110,0 6 3357,0 0-3453,0 6-212,0-4 1,2 8 0,2-6 1,-3 2 335,4-2-346,2 3 0,-1 6-32,2 0 1,4 0 17,-3 0 1,-2 0-99,1 0 1,1 2 28,4 2 1,0-3-116,0 4 0,0-4 2,0-1 1,0 0-121,0 0 0,0 0 1,0 0 1,-1-4 103,-4-1 0,2-3-325,-5 3 1,0-5-449,0 2-285,-4-4 103,5-1-522,-6 0 182,0 0 484,0-6 1,-1 5-751,-4-3 1142,4 2 0,-6 2 447,2 0 0,-8-11 0,-7-4 0</inkml:trace>
  <inkml:trace contextRef="#ctx0" brushRef="#br1" timeOffset="1183">351 325 7689,'0'-13'3,"0"4"406,0 1 1,-4-1 1574,-1-4-1034,1 0-280,4 0-448,0 0 1,0 4 25,0 1-203,0 5 126,0-3 0,0 7 26,0 4 1,1-2 16,4 5 0,-2 1-25,5 4 1,-1 0 126,2 0 1,3 1-57,-4 4 1,5-2-32,5 5 1,-4 1-59,3 4 1,2 0 8,-2 0 0,5 1-51,-5 3 1,5-1-150,-5 6 0,5-6 51,-5 1 0,1-1-130,-5 1 1,0-8-254,0 0 0,-5-7 89,1-2 0,-6-4-391,1 0-408,-2-6-834,-2 2 476,0-5-387,0 0 1172,-6-5 0,3 2-10,-6-6 0,1 5 645,-5-5 0,-24-17 0,-4-8 0</inkml:trace>
  <inkml:trace contextRef="#ctx0" brushRef="#br2" timeOffset="1885">286 481 7736,'-13'-12'326,"0"4"1,4-4 520,1 3 0,3-2-460,-3-2 1,5 0-39,-2 0 0,4-2-112,1-2 0,1 1-25,4-5 0,2 0 105,6 0 0,1-4-85,4 4 1,-2-4-65,5-1 1,-3 4-35,3 1 1,-3 1-74,3-2 0,-1-1 52,2 6 1,3-1-90,-4 5 1,2 5 26,-1-1 0,2 6-185,-2-1 1,-2 2-56,2 2 1,-6 5 68,1-1 1,-2 7 116,-2 2 0,-2 2 89,-2 6 0,1-3 159,-6 3 0,0 0-119,-4 0 0,0 4 86,0-4 0,-5 0-115,-4 0 0,2 1 36,-2 4 0,1-4 149,-5-1 0,-5-3-76,1 3 1,-2-1-249,2 2 1,2-3 53,-2-6 0,-2 0-177,2 0 1,0 0 59,4 0 1,4-5-330,0 1 218,7-6 54,-10 3-143,11-6 186,-5-6 0,12-1 5,2-6 1,4 4 25,1 0 0,1 1 13,3-5 1,-1 0 45,6 0 1,-5 0 68,5 0 0,1 0-66,7 0 1,-2 0 9,2 0 1,2 0 52,-2 0 1,6 4-31,-1 1 1,1 0 13,-1 0 0,-4 2 2,-5 6 0,0 1 68,0 4 0,-6 2 79,-2 6 1,-8 4 230,-2 1 1,-5 3 61,2-3 0,-5 5-81,-5-2 1,-2 5-25,-6 5 1,-6-3-90,-2 7 1,-4-5-58,-1 5 0,-1-6-70,-3 1 0,1-2-106,-6-3 1,5-4-181,-5-4 0,6-4-395,-1-4 1,3 1-162,1-6 1,4 0-2217,0-4 2036,6 0 1,2 0-1185,5 0 2064,6-5 0,3-37 0,8-14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05.364"/>
    </inkml:context>
    <inkml:brush xml:id="br0">
      <inkml:brushProperty name="width" value="0.08571" units="cm"/>
      <inkml:brushProperty name="height" value="0.08571" units="cm"/>
      <inkml:brushProperty name="color" value="#B4C3DA"/>
      <inkml:brushProperty name="inkEffects" value="silver"/>
      <inkml:brushProperty name="anchorX" value="-569245.125"/>
      <inkml:brushProperty name="anchorY" value="-243043.84375"/>
      <inkml:brushProperty name="scaleFactor" value="0.5"/>
    </inkml:brush>
  </inkml:definitions>
  <inkml:trace contextRef="#ctx0" brushRef="#br0">1053 40 10727,'-8'0'1417,"3"0"-1220,-1 0 1,3 0 172,-6 0 50,6 0-369,-8 0 0,4 0 9,-6 0 1,4 0-50,0 0 1,-4 4 23,-4 0 0,-6 6 14,1-1 1,-4 4-10,-4 4 0,0 2-115,-9 3 1,3 7 33,-8-3 1,3 8-47,-3 1 0,0 1 107,-4-1 0,8 1 5,5-6 1,6 2 196,-1-2 0,4-3-113,4 4 0,-1-5-44,6-5 0,-2 2-35,2-5 1,7 1-82,-3-2 0,2-3 87,-1 4 1,-1 2-116,0 1 1,0 0 70,0 0 1,-5 1-94,1 4 0,0 0-31,4 0 0,0 0 82,0 0 1,0 0 47,0 0 1,4 0 15,0 0 0,2-5 14,-2 1 1,4-6 5,5 1 1,0 2 283,0-2-190,0 1-49,0-5 0,5-2 70,4-2 0,3-3-51,1-6 1,1 0 64,3 0 1,-1 0-45,6 0 0,0 0 88,4 0 1,0-5-63,0 1 1,1-6 2,3 1 0,2-2-42,3-2 1,1 0-41,-6 0 1,6 0 14,-1 0 1,-2-2-34,1-2 0,-3 2-15,3-2 1,-3-3 0,3-2 0,-5 2-135,2-2 1,-4 1 110,-1-5 0,0-2-16,0-2 0,0 3-11,0-4 0,-5 0 32,1 0 0,0-5-44,4 2 0,-5 2 5,1 2 0,-2 2-70,2 2 0,2-1 52,-2-3 1,-2 6-9,2-2 1,-6 5 86,1-1 0,-3-2-5,-1 2 0,0 2 2,0-2 0,-4 5 8,0-5 0,-5 2 135,5-2 0,-5-2-56,5 2 1,-6 3 51,1 2 0,-3-2-159,-1 2 1,0 0-4,0 4 1,0 0 21,0 0 1,-1 4-93,-3 0 0,1 7 6,-6-3 0,0 4 69,-4 1 1,0 1-173,0 4 1,-4-3 139,0 7 1,-5-5 44,5 5 0,-6-5-1,1 5 0,2-5 103,-2 5 1,1-5-199,-5 5 1,1-2-105,3 2 0,-2 1 18,2-6 0,2 6-171,-2-1 1,7 1-547,-3-1 1,0 2-975,0-2 568,1 3 0,4 1 415,0 0 1,4-2 860,1-2 0,10-9 0,0-7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10.448"/>
    </inkml:context>
    <inkml:brush xml:id="br0">
      <inkml:brushProperty name="width" value="0.08571" units="cm"/>
      <inkml:brushProperty name="height" value="0.08571" units="cm"/>
      <inkml:brushProperty name="color" value="#B4C3DA"/>
      <inkml:brushProperty name="inkEffects" value="silver"/>
      <inkml:brushProperty name="anchorX" value="-598969.75"/>
      <inkml:brushProperty name="anchorY" value="-255601.56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615342.3125"/>
      <inkml:brushProperty name="anchorY" value="-263208.87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631390.1875"/>
      <inkml:brushProperty name="anchorY" value="-271322.656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647516"/>
      <inkml:brushProperty name="anchorY" value="-279228.65625"/>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663758.6875"/>
      <inkml:brushProperty name="anchorY" value="-287732.03125"/>
      <inkml:brushProperty name="scaleFactor" value="0.5"/>
    </inkml:brush>
  </inkml:definitions>
  <inkml:trace contextRef="#ctx0" brushRef="#br0">39 910 11002,'-7'0'415,"1"0"-299,6 0 0,0 1 0,0 3 1,0-1 30,0 6 1,-4-5-15,0 5 1,-1-5 29,5 5 1,0-1 20,0 5 1,0 0-46,0 0 0,-4 5 15,0-1 0,-1 2-97,5-2 1,0-1 78,0 6 0,2-6-60,2 1 1,-2-1 7,2 1 0,2-3-117,-2 4 0,5-4 84,-5-1 0,6-1-17,-1-4 0,1 4 30,-1-3 1,2-4 2,-2 0 1,2 0 106,2 0 1,0-1-102,0-4 0,0 4 45,0 1 1,0-1-10,0-4 1,5 0 3,-1 0 1,0 0-61,-4 0 1,2 0-5,2 0 1,-1-4-9,5-1 1,-3-3-105,3 3 0,-3 0 2,3 0 0,-3 2 58,3-5 1,-1 4-26,2-5 0,-2 5 44,-2-5 1,-2 2-35,5-2 0,-5-3-19,1 4 1,4 1-88,0-2 0,-2 0 51,-2-4 1,2 0-16,-2 0 1,6-1 133,-1-3 0,-2 2 116,2-2 1,-5 2-186,5 2 1,-5 0-28,5 0 0,-6 5-46,1-1 0,-1 0 51,1-4 0,-5 0-85,5 0 1,-10 0 168,6 1 1,-3-6-15,3 1 0,-4-2-42,0 2 1,-5 1 137,5-6 1,-5 6-347,5-1 0,-2-2 153,2 2 0,2-5-57,-2 5 0,-2-2 112,2 2 1,-5 3-26,5-4 1,-7-1 14,3 2 1,1-2 125,-2 2 0,2 1-18,-2-5 1,-3 3-11,4-3 0,-4 5 49,-1-2 0,2 0-71,2 0 0,-3 1-6,4 4 1,-4 0-19,-1 0 0,0 0 14,0 0-57,0 0 0,0 0-40,0 0 16,0 0 36,0 0 1,-4 0-12,0 0-35,-1 0 1,5 0-58,0 0 123,0 0 0,0 0 15,0 0-22,0 0 1,0 0 1,0 0 1,0 5 2,0-1 0,0 5-17,0-5 1,-1 5 17,-4-5 1,4 5 52,-3-5 1,1 6 324,-2-1-211,4-3 233,-11 5-357,5-9 1,-6 9 21,0-2 1,5 2-110,-1 2 1,0 0-14,-4 0 1,-1 0-123,-3 0 1,2 0-49,-2 0 0,2 0-248,2 0 0,-4 2-47,0 2 0,-1-2-389,5 2 1,2 3 287,2 2 1,-2-2-100,2 2 0,2-2 709,-2 2 0,1 19 0,-5 1 0</inkml:trace>
  <inkml:trace contextRef="#ctx0" brushRef="#br1" timeOffset="2593">156 208 7334,'7'0'225,"-1"0"49,-6 0-114,0 0 132,0-6-220,0 5 1,2-5 106,2 6-44,-3 0-3,5 0-32,-6 0 1241,0 0-1214,0 6 0,0-3 109,0 6-192,6-1 1,-5 5 42,4 0 1,-4-4-39,-1 0 1,2-1 19,2 5 0,-3 0 6,4 0 1,1 0-16,-2 0 0,4 4-4,-3 1 0,3-1 31,-3-4 1,5 4-5,-1 1 1,-2 0-18,1 0 1,1-2 15,4 5 0,0-3-111,0 3 0,-4-5 41,-1 1 0,1 2 0,4-1 0,0-1 7,0-4 0,-1-5-5,-4 1 1,4-5 4,-4 5 0,2-5 5,-1 5-83,3-6 1,-9 3 91,5-6-441,-5 0-148,9 0-157,-11 0-148,5 0-469,-6 0 1330,0 0 0,0-12 0,0-2 0</inkml:trace>
  <inkml:trace contextRef="#ctx0" brushRef="#br2" timeOffset="3102">377 26 7772,'-6'-7'-90,"5"1"168,-11 6 0,11-1 76,-4-3 24,-2 2-15,6-4 17,-11 6 30,11 0-103,-5 6 1,6 1 33,0 6 1,0-4 14,0 0 0,0-1-14,0 5 0,0 2 86,0 2 1,4-1 21,1 6 0,5-5-63,-2 5 0,0-1-32,0 5 0,1 5-40,4-1 1,0 2-2,0-2 1,0-7-7,0 3 0,0-4-2,0-1 0,0-2-59,0-6 0,-2 0-182,-2 0 1,3-6-125,-4-2 1,0-4-257,0-1-859,-5 0 333,9 0 134,-11 0 907,5-6 0,-6-7 0,0-7 0</inkml:trace>
  <inkml:trace contextRef="#ctx0" brushRef="#br3" timeOffset="3828">507 676 10230,'0'8'264,"0"1"0,0-5-149,0 5 0,0-5-10,0 5 1,0 0 29,0 4 1,0 0-6,0 0 1,1 1 12,4 3 1,-4-2 5,3 2 1,2 2-42,-1-2 0,5 5 15,-2-5 1,-1 5-107,2-5 0,0 2-6,4-2 0,0-2-100,0 2 1,-5-3 27,1-1 1,0 0-162,4 0 1,-5 0 20,1 0 1,-5-4-589,5 0 383,-6-6 1,4 2-254,-3-5-498,-2 0 1157,4 0 0,-12-23 0,-1-6 0</inkml:trace>
  <inkml:trace contextRef="#ctx0" brushRef="#br4" timeOffset="4428">533 598 8577,'0'-7'622,"0"1"-552,0 6 790,0 0-574,0 6 1,0-3-17,0 5 1,1 1-53,4 4 1,0 4-2,4 0 0,7 7-61,-3-3 1,3-1-11,-3 2 1,4 0-191,0 4 0,5 0 81,-5 0 0,5-5-193,-5 1 1,5-6-30,-5 1 1,1-4-109,-5-4 0,1 1 68,3-6 1,-7 0-327,3-4-184,-2 0-400,1 0-342,1 0 1477,-5 0 0,-8-11 0,-8-3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23.671"/>
    </inkml:context>
    <inkml:brush xml:id="br0">
      <inkml:brushProperty name="width" value="0.08571" units="cm"/>
      <inkml:brushProperty name="height" value="0.08571" units="cm"/>
      <inkml:brushProperty name="color" value="#B4C3DA"/>
      <inkml:brushProperty name="inkEffects" value="silver"/>
      <inkml:brushProperty name="anchorX" value="-680196.1875"/>
      <inkml:brushProperty name="anchorY" value="-296105.53125"/>
      <inkml:brushProperty name="scaleFactor" value="0.5"/>
    </inkml:brush>
  </inkml:definitions>
  <inkml:trace contextRef="#ctx0" brushRef="#br0">143 130 7037,'0'-7'-223,"0"1"1,0 5 261,0-3 71,0 2-86,0-4-2,0 1-14,0 3-3,0-4 56,0 1-34,0 3 1,0-5 53,0 3 7,0 2 34,0-4 8,0 1-56,0 3 0,0-5 19,0 3 5,0 2-54,0-4 1,0 5 30,0-3 56,0 2-5,0-3 111,0 5-98,0 0 3,0-6-25,0 4 30,0-3-111,0 5-9,0-6 52,0 4-40,0-3-78,0 5 36,-6 0-182,5 0 156,-11 0 5,5 0 1,-2 1 46,1 3-13,-1 4 0,-2 5 11,2-1-8,-3 1 0,7 0-9,-4 0 1,-1 0-4,6 0 1,-2 0 3,1 0 1,4 0-31,-3 0 1,1-1-7,-2-3 1,4 2-101,-3-2 1,2-2-502,2 2 356,0-1 276,0 5 0,18 0 0,3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28.306"/>
    </inkml:context>
    <inkml:brush xml:id="br0">
      <inkml:brushProperty name="width" value="0.08571" units="cm"/>
      <inkml:brushProperty name="height" value="0.08571" units="cm"/>
      <inkml:brushProperty name="color" value="#B4C3DA"/>
      <inkml:brushProperty name="inkEffects" value="silver"/>
      <inkml:brushProperty name="anchorX" value="-725085.5625"/>
      <inkml:brushProperty name="anchorY" value="-317127.656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741354.25"/>
      <inkml:brushProperty name="anchorY" value="-324721.96875"/>
      <inkml:brushProperty name="scaleFactor" value="0.5"/>
    </inkml:brush>
  </inkml:definitions>
  <inkml:trace contextRef="#ctx0" brushRef="#br0">27 299 7722,'-4'-8'-609,"-1"-1"701,-5 0 180,9-4 0,-5 5-224,6-1 1,0 5 131,0-5-95,6 6 1,1-3-62,6 6 0,0 0-6,0 0 1,0 0-35,0 0 1,0 0-135,0 0 1,4 2-15,0 2 0,2-1-474,-1 6 638,-4-6 0,16 20 0,-2-2 0</inkml:trace>
  <inkml:trace contextRef="#ctx0" brushRef="#br1" timeOffset="308">118 27 7646,'-5'-9'506,"1"0"-280,0 6-265,4-2 65,0 5 0,1 0-120,4 0 0,2 1 66,6 3 1,0 4-138,0 5 1,6 0 164,2 0 0,38 28 0,11 8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0:27.564"/>
    </inkml:context>
    <inkml:brush xml:id="br0">
      <inkml:brushProperty name="width" value="0.08571" units="cm"/>
      <inkml:brushProperty name="height" value="0.08571" units="cm"/>
      <inkml:brushProperty name="color" value="#B4C3DA"/>
      <inkml:brushProperty name="inkEffects" value="silver"/>
      <inkml:brushProperty name="anchorX" value="-693405.375"/>
      <inkml:brushProperty name="anchorY" value="-301211.781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709193.5"/>
      <inkml:brushProperty name="anchorY" value="-309247.625"/>
      <inkml:brushProperty name="scaleFactor" value="0.5"/>
    </inkml:brush>
  </inkml:definitions>
  <inkml:trace contextRef="#ctx0" brushRef="#br0">1 273 7919,'13'0'330,"0"0"-376,0 0 1,4-5 16,0 1 0,6-2-138,-1 2 0,2 3 84,2-4 1,5 2-88,-1-1 0,0 3 30,-4-4 0,0 4-145,0 1 0,-6-4 102,-2-1 1,0-1 182,0 2 0,-24 8 0,-10-2 0</inkml:trace>
  <inkml:trace contextRef="#ctx0" brushRef="#br1" timeOffset="325">130 39 7792,'-11'-9'-28,"2"1"-140,3 5 111,6-3 158,0 0-15,0 5 0,6-5 9,3 6 0,2 0-14,2 0 0,0 0-3,0 0 1,0 0-28,0 0 0,5 0-152,-1 0 1,5 4-216,-5 1 1,6 1 9,-1-2 1,1-1 305,-2 5 0,44 7 0,6 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4.080"/>
    </inkml:context>
    <inkml:brush xml:id="br0">
      <inkml:brushProperty name="width" value="0.17143" units="cm"/>
      <inkml:brushProperty name="height" value="0.17143" units="cm"/>
      <inkml:brushProperty name="color" value="#0B868D"/>
      <inkml:brushProperty name="inkEffects" value="ocean"/>
      <inkml:brushProperty name="anchorX" value="-1.00544E6"/>
      <inkml:brushProperty name="anchorY" value="-504694.71875"/>
      <inkml:brushProperty name="scaleFactor" value="0.5"/>
    </inkml:brush>
  </inkml:definitions>
  <inkml:trace contextRef="#ctx0" brushRef="#br0">43 319 8427,'-12'0'1024,"3"0"0,7 0-137,-6 0-168,6 0 145,-7 0 2222,9 0-2815,9 0 0,3 0-15,9 0 1,10-7-61,4 0 0,8-3 0,6 3 0,6 2-105,8-9 0,11 0 13,4-7 0,-1 2-297,8 5 0,-14-5 222,7 5 0,-2-3-114,-5 3 0,-5-5 49,-2 5 0,-15-3 36,8 3 0,-17-2-77,-5 9 1,-2-8-222,3 8 1,-5 0-70,-10 7 0,0-7-361,0 0 99,-9 0-164,-2 7-1140,-10 0 0,-3 7 801,-4 0 422,5 10 0,-15-5-42,10 9 752,0-9 0,-2 16 0,-3-4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4.712"/>
    </inkml:context>
    <inkml:brush xml:id="br0">
      <inkml:brushProperty name="width" value="0.17143" units="cm"/>
      <inkml:brushProperty name="height" value="0.17143" units="cm"/>
      <inkml:brushProperty name="color" value="#0B868D"/>
      <inkml:brushProperty name="inkEffects" value="ocean"/>
      <inkml:brushProperty name="anchorX" value="-1.03221E6"/>
      <inkml:brushProperty name="anchorY" value="-524474.3125"/>
      <inkml:brushProperty name="scaleFactor" value="0.5"/>
    </inkml:brush>
  </inkml:definitions>
  <inkml:trace contextRef="#ctx0" brushRef="#br0">213 107 7967,'0'-21'0,"0"7"266,0-1 1,0 8 430,0-7 0,0 7 219,0-7-316,0 9-255,0-4-162,0 9 104,0 9 0,0 5 64,0 15 0,0-3 25,0 9 1,0 1-114,0 6 1,-7 10-14,0 5 0,-10-3 49,3 3 0,-5 6 0,-2 8 0,0 7-252,-1-7 1,8 0 149,0-7 1,0-3-84,-7-4 1,9-8-241,5-13-1129,4-6 328,3-18-229,0-2-266,0-10-523,10-10 1945,2 8 0,37-45 0,8-1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5.721"/>
    </inkml:context>
    <inkml:brush xml:id="br0">
      <inkml:brushProperty name="width" value="0.17143" units="cm"/>
      <inkml:brushProperty name="height" value="0.17143" units="cm"/>
      <inkml:brushProperty name="color" value="#0B868D"/>
      <inkml:brushProperty name="inkEffects" value="ocean"/>
      <inkml:brushProperty name="anchorX" value="-1.05561E6"/>
      <inkml:brushProperty name="anchorY" value="-542712.6875"/>
      <inkml:brushProperty name="scaleFactor" value="0.5"/>
    </inkml:brush>
  </inkml:definitions>
  <inkml:trace contextRef="#ctx0" brushRef="#br0">808 21 7556,'0'-11'862,"0"1"1886,0 10-2368,0 10 1,-7 1-139,0 11 1,-3 1 3,3 6 1,3 6-55,-11 15 0,8 4 23,-7 10 0,2 9-88,-2 5 0,-5 11-287,5 4 0,-5-1 152,-2-7 0,4 0 115,-4 0 1,5-12-206,-13-9 0,6-5 156,1-17 0,-1 5-22,-5-11 1,4-6-10,-4-1 0,-3-6-125,3-1 1,-10-8 24,2 0 0,6-2 349,1 2 1,-1-5-456,1-9 1,-1 0 191,1 0 0,8-9-51,0-5 0,0-15 20,6-6 0,6-5-2,2-3 0,4-6-133,3-1 1,0 1-204,0 6 0,3-6-207,4-1 0,5 0 190,9 8 1,3-1-34,4 1 0,-2-1 40,9 1 1,1 9-148,6 4 0,1-1 150,-1 1 1,10 1 86,5 7 0,-5 0 69,-3-1 1,3 8-153,-2 0 359,9 9 0,14-14 0,15 8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6.521"/>
    </inkml:context>
    <inkml:brush xml:id="br0">
      <inkml:brushProperty name="width" value="0.17143" units="cm"/>
      <inkml:brushProperty name="height" value="0.17143" units="cm"/>
      <inkml:brushProperty name="color" value="#0B868D"/>
      <inkml:brushProperty name="inkEffects" value="ocean"/>
      <inkml:brushProperty name="anchorX" value="-1.08253E6"/>
      <inkml:brushProperty name="anchorY" value="-563087.3125"/>
      <inkml:brushProperty name="scaleFactor" value="0.5"/>
    </inkml:brush>
  </inkml:definitions>
  <inkml:trace contextRef="#ctx0" brushRef="#br0">258 277 7921,'-12'-21'399,"5"0"201,5-1 1,2 1-230,0 0 0,-2 7-146,-5-1 1,4 8 225,-4-7-61,5 10-55,2-6-290,0 10 1,0 10 93,0 4 1,0 5 2,0 2 1,0 2 42,0 6 1,0 4 37,0 9 1,0 8-54,0 0 1,0 6 10,0-6 0,0 9-46,0-3 0,0 13-137,0 2 1,-7 0 71,0-8 0,-8 1-222,8 0 0,-7-10 51,7-4 1,-7-15 163,7-6 0,-3-8 400,3-7-366,5-5 1,-7-13 149,9-10 0,0-1-183,0-13 1,0-3 9,0 3 0,-8-10-11,1 3 0,0-1-197,7-6 1,0 11-211,0-11 1,0 4 47,0-5 1,0-6-115,0-1 0,7-2 106,0 3 1,3 1-137,-3-8 1,5 6 187,9-6 1,0 6 53,1-7 0,-1 10 179,0-3 0,7 6-81,1 1 0,6 10 201,-7 5 0,8 11 9,-8 3 0,3 9-13,-3-2 0,-4 5-27,4 2 1,-11 9 84,-3 5 1,-2 5-98,2 3 1,-5 6 6,-9 0 1,0 8 227,0-8 0,-2 10-72,-5-3 1,0 5 112,-14 3 1,4-8 17,-11 1 1,2-8-18,-3 7 0,6-6-174,-6 6 1,-1-11 6,1-3 0,-1 0-79,1-7 1,8-2-239,0 2 1,0-9-47,6 2 185,6-4 1,0-6-421,9-4-64,0 5 134,0-17 0,9 9 149,5-4 1,12-2-51,2 9 1,3 0 173,-2 7 0,1 0 93,6 0 0,4 0 3,-5 0 1,-2 2-121,3 5 0,-3 5 359,2 9 1,3 3 30,-10 4 0,1 7 152,-8 15 1,-9-5-17,-5 5 1,-5-6 163,-2-1 0,-9-1-127,-6 1 0,-6-3 9,-7-5 0,-3 3-168,-4-9 0,-10-1-74,9-7 1,-11-7-135,5 0 1,-1-9-110,-6 2 0,4-4-388,2-3 0,1 0-125,-1 0 1,3-7-680,5-1 0,4-8 252,10 2 1,0 2 963,-1-2 0,20-19 0,4-12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8.605"/>
    </inkml:context>
    <inkml:brush xml:id="br0">
      <inkml:brushProperty name="width" value="0.17143" units="cm"/>
      <inkml:brushProperty name="height" value="0.17143" units="cm"/>
      <inkml:brushProperty name="color" value="#0B868D"/>
      <inkml:brushProperty name="inkEffects" value="ocean"/>
      <inkml:brushProperty name="anchorX" value="-1.10705E6"/>
      <inkml:brushProperty name="anchorY" value="-581198.1875"/>
      <inkml:brushProperty name="scaleFactor" value="0.5"/>
    </inkml:brush>
  </inkml:definitions>
  <inkml:trace contextRef="#ctx0" brushRef="#br0">19 1594 11321,'14'0'1091,"0"0"-755,0 0 0,8-2-41,-1-5 0,0-5-50,0-9 1,8 0 8,-1-1 0,3-8 0,-3-6 0,3-11-82,4-3 0,5-16-74,-4 3 0,4-15-544,2 0 0,3-5 451,5-2 0,-8-2-399,-20 41 1,-1 0-1,21-42-104,-6-4 0,-3 5-144,2 2 1,-9 9 305,3 5 1,-6 15 1,-2 6 1,-9 15-136,-5 6 348,-4 6 585,-3 11-309,0 3 0,0 25-38,0 5 0,0 8 407,0-1 0,-7 5-342,0 10 0,-1 6 91,8 1 1,0 9-125,0-3 0,0 15 57,0 7 1,0 2-198,0-2 1,0 5-122,0-5 0,10 2 99,4-2 1,-2 2 103,2-9 1,-7-9 16,7-13 0,-7-11 17,8-3 0,-11-9 133,3 3-183,5-15 54,-9-5-131,6-9 584,-9 0-492,0-9 1,0 4-37,0-9 1,0 7-11,0-7 1,-2 0-141,-5-8 0,-3 8-236,-4 0 1,-5-2 71,5-13 0,-7 6-101,-8-6 0,3-1 76,-9 1 1,7 1 112,-8 7 1,-2-1 40,-11 1 1,2-5 42,-10 5 0,3-3 172,-3 17 0,-5-7-92,6 7 1,-3 0 149,2 7 0,5 9-97,10 5 1,6-2-20,1 2 0,9 1-89,-2 6 1,13 0 52,8 0 0,-2 1 2,2-1 0,2 0 47,12 0 1,5 1 123,9-1 1,3 0-101,4 0 1,12-2 131,10-5 1,9-4-135,-2-10 0,4 0-7,3 0 0,7-10-69,-1-4 0,1-5-121,-7-2 1,7-10 172,0-4 0,4-5-14,-11-3 0,2 1-16,-16-1 1,-8 8-39,-6 0 1,-10 9-119,2-3 1,-14 13 41,-7 2-241,-5 9-115,-2-5 346,0 10 282,-9 10 1,7 2-172,-5 9 0,4-5-3,3 6 0,0-6 4,0 12 0,3 3 162,4-2 0,-5 8-151,5-1 1,-5 4 19,-2 2 1,0-6-17,0-1 1,0-2 29,0 3 1,0-3 35,0-5-39,0-4 0,0-1-3,0-9 0,-2-9 103,-5 2 73,5-4 1,-10-10-212,5-1 1,4-15-71,-4 2 0,5-5-183,2 4 0,0-8-29,0-6 1,0 3-63,0-2 1,0-1 149,0-6 1,7 6-35,0 1 0,3 7 44,-3-8 0,-5 10 154,5-2-30,5 4 1,-3 3 160,6 0 0,-4 9 195,-4 5-151,-4 5 72,16 2 0,-10 2 49,5 5 0,5 5-10,-5 9 0,5-7-114,3 0 0,-1-2-31,0 2 0,7 3 9,1-10 1,8 0-5,-1-7 1,-3 0 8,2 0 1,-6-9-55,6-6 0,1-6-124,6-7 1,-9 2 82,-5-9 0,-2-1-107,3-6 1,-6-8 81,6 0 1,-6-2-14,-1 3 0,-8 4-54,0-5 1,-9 13-139,2 1 1,-3 3-67,4-2 1,-6-3-195,5 10 261,-5-10 1,-2 14 100,0-4 210,0 4-201,0 12 280,0 3-246,0 9 1,-2 9 35,-5 6 0,2 6 182,-9 7 0,7 5 76,-7 10 1,2 2 64,-2 4 0,-5 6-144,5 8 1,-3 8-75,3 0 0,-5 9 68,5-2 0,4-5 106,3-2 1,-2-5-34,2-2 1,0-2-5,7-6 0,7-13-139,0-15 0,9-4 4,-1-3 0,4-9-168,2-5 1,0-5 80,0-2-70,1 0 0,1-2 150,6-5 1,-6-5-213,5-9 0,-4-1 23,-3 1 0,1 0-71,-1 0 1,2-1-9,6 1 1,-6 0 52,6 0 1,-8-1-126,-7 1 1,5 5 45,-5-6 0,3 11-118,-3-18 0,2 10 74,-8-9 0,6 2-98,-7-2 0,9 2 10,-2-10 1,-2 3-50,2-2 0,-2-5 259,2 4 1,5 3 1,-5-2 1,5 9 200,3-3 1,-1 6-2,0 2 1,-7 9 260,0 5 1,1 4 80,6 3-163,0 0 0,0 10-64,1 4 0,-1 5 19,0 2 1,-2 0-101,-5 1 0,5 6 15,-5 0 1,5 8-27,2-8 1,1 3 63,-1-3 1,-7-4 143,0 4 1,-2 3-111,2-3 1,-4 0 174,-10-6 0,0-1-63,0 0 0,0 7 125,0 1 1,-10-1-262,-4-7 0,-5 1-24,-2-1 0,0-2-90,-1-5 1,1 2-70,0-8 1,0 6-357,-1-7 1,1 0-200,0-7 0,0 0-1328,-1 0 1903,1 0 0,-19-19 0,-5-5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28.905"/>
    </inkml:context>
    <inkml:brush xml:id="br0">
      <inkml:brushProperty name="width" value="0.17143" units="cm"/>
      <inkml:brushProperty name="height" value="0.17143" units="cm"/>
      <inkml:brushProperty name="color" value="#0B868D"/>
      <inkml:brushProperty name="inkEffects" value="ocean"/>
      <inkml:brushProperty name="anchorX" value="-1.13824E6"/>
      <inkml:brushProperty name="anchorY" value="-601636.5625"/>
      <inkml:brushProperty name="scaleFactor" value="0.5"/>
    </inkml:brush>
  </inkml:definitions>
  <inkml:trace contextRef="#ctx0" brushRef="#br0">1 277 7903,'2'-15'-859,"5"1"0,-2 2 1452,9-2 0,3-2-133,11 9 0,5-10-134,10 3 0,1-3-155,6 3 0,7-5-118,14 5 0,-8-2-259,1 2 1,0-5-1230,-8 4 1435,-4 6 0,0-10 0,-9 7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30.272"/>
    </inkml:context>
    <inkml:brush xml:id="br0">
      <inkml:brushProperty name="width" value="0.17143" units="cm"/>
      <inkml:brushProperty name="height" value="0.17143" units="cm"/>
      <inkml:brushProperty name="color" value="#0B868D"/>
      <inkml:brushProperty name="inkEffects" value="ocean"/>
      <inkml:brushProperty name="anchorX" value="-1.16915E6"/>
      <inkml:brushProperty name="anchorY" value="-621309.875"/>
      <inkml:brushProperty name="scaleFactor" value="0.5"/>
    </inkml:brush>
  </inkml:definitions>
  <inkml:trace contextRef="#ctx0" brushRef="#br0">1021 210 7903,'-2'-14'363,"-3"0"1,-2-3 280,2-2 1,0 5 160,-2 0 1,3 0-416,-11-7 0,8 7-178,-7-1 0,0 4-155,-7-4 1,-1 4-6,1 4 1,0 4-27,0-4 1,-10 7 98,-4 7 0,-6 0-156,-1 14 1,-1-4 123,1 11 0,-3 3-15,-5-3 0,6 13 61,-6 1 1,5 3 161,3 12 0,-8 2-260,0 11 0,1 6 138,6 9 1,23-37 0,0 1 6,2 3 1,1 2 0,1-1 0,3 0-77,5 4 0,2 0 0,-3 42 68,9-7 1,16-21-74,6-7 1,15-17-236,6-5 1,2-11-38,11-17 0,-6-2-228,7-5 0,-3-5-277,3 5 1,2-11 222,-10-3 1,8-12-35,-7-2 1,6-3 95,-6-12 1,-1 1 122,-6-7 0,7-1-17,-1 1 1,1-3 54,-8-5 0,-9 5 57,-4-4 0,1-3-27,-1 2 0,-1-9 109,-7 2 1,-7-2-24,1 3 1,-11 4 12,3 9 1,-4 3-110,-3 5 519,0 4 0,-10 19-253,-4 5 1,-2 14 293,1 7 1,-11 15-111,5 6 1,-5 5 185,5 3 0,-5 6 30,5 1 0,-5 2-127,12-3 0,4-1 24,3 8 0,2 1-180,-2 7 1,5-8-103,-5 1 1,14-10 33,7 3 1,12-5-197,2-3 0,10-9-52,-2-4 1,4-15 90,2-7 1,8-7 68,-1-7 0,3-7 51,-2-15 0,-5-4 109,4-9 1,-6-3-42,-8-5 1,3 6 161,-10-6 1,-2-2-95,-11 2 0,1-6 51,-9 6 0,0-7-185,-7 8 1,-9-8-169,-5 8 0,-8-8-527,-6 7 0,-5 3 209,-10 12 1,1 4-28,-1 10 0,-6 2 225,-1 5 0,1-3 39,6 10 1,-6 2-28,-1 12 0,0 5 19,8 10 0,2-1 181,4 0 0,6 7-76,8 1 0,4-1 211,3-7 0,6-7 158,9 1 1,9-11 104,6 3 1,15-4-161,13-3 1,11-10-14,17-4 1,4-5-323,10-2 0,0-7-713,0-1 0,3 1-261,4 7 1073,-5-10 0,8 3 0,-10-5 0,0 4 0,0 1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30.790"/>
    </inkml:context>
    <inkml:brush xml:id="br0">
      <inkml:brushProperty name="width" value="0.17143" units="cm"/>
      <inkml:brushProperty name="height" value="0.17143" units="cm"/>
      <inkml:brushProperty name="color" value="#0B868D"/>
      <inkml:brushProperty name="inkEffects" value="ocean"/>
      <inkml:brushProperty name="anchorX" value="-1.19913E6"/>
      <inkml:brushProperty name="anchorY" value="-643235.875"/>
      <inkml:brushProperty name="scaleFactor" value="0.5"/>
    </inkml:brush>
  </inkml:definitions>
  <inkml:trace contextRef="#ctx0" brushRef="#br0">128 86 8263,'-22'0'2207,"1"-7"-629,0 0 1,7-8-667,0 8 0,9-2 219,-2 2-666,-5 5-482,10-8-624,-8 1-955,10 6 1596,10-6 0,39 18 0,20 3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48.297"/>
    </inkml:context>
    <inkml:brush xml:id="br0">
      <inkml:brushProperty name="width" value="0.08571" units="cm"/>
      <inkml:brushProperty name="height" value="0.08571" units="cm"/>
      <inkml:brushProperty name="color" value="#B4C3DA"/>
      <inkml:brushProperty name="inkEffects" value="silver"/>
      <inkml:brushProperty name="anchorX" value="-1.22885E6"/>
      <inkml:brushProperty name="anchorY" value="-666266.93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24608E6"/>
      <inkml:brushProperty name="anchorY" value="-684080.312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26748E6"/>
      <inkml:brushProperty name="anchorY" value="-705305"/>
      <inkml:brushProperty name="scaleFactor" value="0.5"/>
    </inkml:brush>
  </inkml:definitions>
  <inkml:trace contextRef="#ctx0" brushRef="#br0">787 235 7693,'14'-8'1077,"0"1"-477,-9 0 1,7 5 233,-5-5-576,-5 5 1,10-10 283,-5 5-135,-4 4 0,6-9-202,-9 5 0,7 3 188,0-11-121,0 11-75,-7-15-246,0 7 1,-2-7 82,-5 5 1,2-3-179,-9 10 1,-3-7 74,-11 7 0,4 0 7,-4 7 0,-5-7-5,-2 0 0,-6 0 59,-1 7 0,-1 2 167,1 5 1,-3 0 2,-4 15 1,4-6 116,-5 12 0,5 3-44,3-3 0,-1 10 120,1-2 0,6 4-120,1 2 1,9-2-11,-2-4 1,11 4-201,3-5 0,9-1 114,-2 1 0,5-9-162,2 2 0,7 3-150,0-3 1,9 1-165,-1-8 0,3-2-119,4-5 1,-1 5-500,0-5 0,8 3 204,-1-3 0,3 2-339,-3-9 1,-2 7 387,9-6 0,-9-1 301,3-7 0,1 0 401,-1 0 0,27-48 0,1-11 0</inkml:trace>
  <inkml:trace contextRef="#ctx0" brushRef="#br1" timeOffset="1783">851 490 7698,'12'0'2410,"-3"0"1,-11 2-2068,-5 5 0,-3 5-122,-4 9 0,-5 0-49,5 1 1,-12 1-87,-2 6 0,-8-3-108,8 9 0,-8-2 59,8 2 0,-3-2 21,3-4 1,4-13 18,-4 6-293,14-6 111,-5-4 46,17-3 1,2-18-31,14-5 0,5-5-191,2-2 1,7-1-59,1 1 0,-1-7 118,-7-1 1,8 1 13,-1 7 1,0 0 126,-7-1 1,1 1-23,-1 0 1,-7 2-47,0 5 258,0-5-139,-2 17 139,-2-8 0,-10 12 68,0 6 0,0-4-55,0 10 1,-3 8-22,-4 6 1,5 0-55,-5-6 0,4-1 13,3 0 1,0 0-39,0 1 0,0-1-2,0 0 0,10 0-22,4 1 0,12-3-9,2-5 1,10 2-122,-2-9 1,4 7 84,2-6 1,1-1-152,-1-7 0,1 0 34,-1 0 1,1-3 85,-1-4 1,-6 2 22,-1-9 0,-9 7-6,2-7 0,-11 0 7,-3-7 1,-9 6 6,2 1 0,-5 0-9,-2-7 1,-9 7 66,-5 0 1,-5 6 125,-2-6 0,-8 10-84,1-4 0,-8 6 76,8 2 1,-10 2-73,3 6 0,2-4 159,-3 10 0,3 1-98,-2 6 1,-5 0-18,4 0 0,3 8-58,-2-1 1,9 10 60,-2-3 1,4 3-128,3-3 1,2 6 5,5-6 0,4 3-110,10-3 1,0 3 64,0-10 0,10-2 17,4-12 1,5-2-13,2-5 0,7-4-10,1 4 1,8-7-142,-1-7 1,-3-5 30,2-9 1,-2-1 51,3 1 1,2-2 84,-10-6 1,7 3-3,-6-9 1,-1 2-27,-7-3 1,1-1-7,-1 8 1,-2 1 26,-5 7 0,2-1 213,-9 1 339,1 0-344,-8 9 1,-10 3-96,-4 9 1,-5 2-21,-2 5 0,0-2 0,-1 9 0,1 0 22,0 7 0,0 3 3,-1 4 0,3-4 24,5 4 1,-5 3 74,5-3 1,2 3-112,-2-3 0,9-2-67,-2 10 0,5-10-138,2 2 0,0 3 92,0-3 0,9 0-88,6-6 1,6-8 47,7 0 0,-2-9-80,10 2 0,1-5 92,13-2 0,-5-9-11,4-5 0,3-5-91,-2-3 1,0-6 89,-8 0 0,1-8-104,-1 8 0,-7-7 86,1 6 0,-10-6-24,2 6 1,-4-6 81,-3 7 0,-9-1 127,-5 8 0,-5 7-111,-2 0 1,-2 9 17,-5-2 1,-5 5 188,-9 2 1,-3 9 64,-4 5 1,4 5 43,-4 2 1,-3 3-113,3 4 0,-10-2 42,3 10 1,2-1-142,-3 8 0,3-1-5,-2 1 0,-8 6 14,1 1 0,-1 7-14,-6-8 1,-3 1-93,2-8 0,1 1 63,6-1 0,10-11-99,5-10 1,4-2 43,3-12 0,7 7-32,-1-7 136,11 0-4,-6-7-24,10-9 1,3 7 2,4-5 0,-3-5-194,11-2 0,-8-5-5,7-3 0,0 1-124,7 0 1,8 0 36,-1-1 1,3-1-176,-3-6 0,-2 6 188,9-5 1,-9 4 65,3 3 1,1 7 122,-1-1 0,-1 8 220,-7-7 1,-7 9-19,1-2 0,-8 7 41,7 7 1,-9 5 73,2 9 0,-5 1-69,-2-1 0,2-2 30,5-5 0,-4 5-90,4-5 0,5 3 8,2-3 0,7 2-90,7-9 1,6 8-138,8-8 1,1 0-308,-1-7 1,12-3 183,10-4 1,0 0-48,7-14 0,-3 2-43,3-16 1,-5 6-81,5-6 1,-12-1 64,-2-6 1,-17-1 52,2 1 0,-13 6 137,-1 1 0,-7 9 274,-7-2 440,-4 4-248,-10 12 80,0 3-288,-10 9 1,-1 2 65,-11 5 1,1-2-123,0 9 0,-7 7 19,-1 8 0,-6 2-36,6-3 1,-1-2-17,1 9 1,3-6 34,-9 6 1,2-2-31,-2 2 1,-3 6-9,9-6 1,-6-2 54,7 3 1,-8-1 7,8 7 1,0 1-143,6-1 1,1-6-156,0-1 0,2-9-170,5 3-448,4-6 528,10-11 1,10-3 136,4-9 0,5 0 83,2 0 1,0 0-66,1 0 1,1-7 6,6 0 1,-6-7 19,5 7 0,-2-9 27,3 1 1,-6-4-3,6-2 1,1 0 4,-1 0 1,9-1 0,-3 1 0,3-2-43,-3-6 1,5 8 0,-4 0 1,-3-1 36,2 8 0,-6 5 19,6 2 0,-16 4 8,2 3 1,-7 3 75,0 4 0,3 5-39,-10 9 1,0 3 3,-7 4 0,0-5 71,0 6 0,0 2 36,0-3 0,-9 3 107,-5-3 1,2-4-31,-2 4 0,-1 3 146,-6-3 0,0 0-147,0-7 0,6 1-12,1-1 0,0-2 205,-7-5-205,0 5 1,-1-17-202,1 5-172,0-4 0,0-3-338,-1 0 0,8-10 206,0-4 0,0 0-229,-7-7 0,6 4-100,1-11 1,0-3-438,-7 3 1,2-10 632,5 3 0,-3 2 443,10-3 0,0-56 0,7 35 0,0 1 0</inkml:trace>
  <inkml:trace contextRef="#ctx0" brushRef="#br2" timeOffset="1974">1913 1382 12337,'29'7'230,"-1"0"1,10 8-518,-3-8 1,5 9-345,3-2 1,9 3 491,4-3 139,-4 5 0,38-7 0,0 9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1:57.816"/>
    </inkml:context>
    <inkml:brush xml:id="br0">
      <inkml:brushProperty name="width" value="0.08571" units="cm"/>
      <inkml:brushProperty name="height" value="0.08571" units="cm"/>
      <inkml:brushProperty name="color" value="#B4C3DA"/>
      <inkml:brushProperty name="inkEffects" value="silver"/>
      <inkml:brushProperty name="anchorX" value="-1.28919E6"/>
      <inkml:brushProperty name="anchorY" value="-726465.93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31803E6"/>
      <inkml:brushProperty name="anchorY" value="-737925.0625"/>
      <inkml:brushProperty name="scaleFactor" value="0.5"/>
    </inkml:brush>
  </inkml:definitions>
  <inkml:trace contextRef="#ctx0" brushRef="#br0">957 2657 7689,'2'11'595,"3"-1"1,4-3 1734,3 0-1850,-7 0 0,4-5 205,-9 6-207,10-6-318,-8 7 1,10-9 179,-5 0-182,-5 0 0,8-2-12,-10-5 1,0 2 13,0-9 0,0-3-124,0-11 1,-10 2 67,-4-9 0,0-3-133,-7-12 0,2 3-50,-17-10 0,1-2 42,-8-11 0,1 3-206,-1-3 1,-9 1 160,-4-2 1,-6 12-164,-1-4 1,-1 13 31,0 0 1,0 5-131,1 3 1,6 7 74,0-1 1,17 10 74,-2-2 1,13 7 190,1 6-44,14 6 154,4 9-131,10 0 0,10 0-2,4 0 0,5 7 236,2 0 1,10 7-106,4-7 0,5 10 21,3-3 1,9-2-79,4 2 1,-1-7 96,1 7 1,1-7-85,7 8 1,0-8-44,-1 7 1,1-9 13,0 2 1,-7 2 0,-1-2 1,-11 0-9,-2-7 0,-3 0-2,-12 0-205,0 0 208,-16 0-303,-2 0 35,-10 0 76,-10 0-20,-2 0 78,-9 0 0,0 0-39,0 0 0,-1 0-101,1 0 0,0 10 43,0 4 0,-1-2 15,1 2 0,-7 7 122,-1 7 0,1 1 14,7-8 0,0 7 113,-1 1 1,3 8-50,5-1 0,-2-1 100,9 8 1,0-5-53,7 11 1,0 5-6,0 3 1,9-7 110,5-8 1,3-2-70,-3-11 0,5-1 51,-5-7 1,-2-9-50,2-5-91,0-4 0,0-15 87,0-10 1,-9-8-2,2-13 0,-4-9-14,-3-4 0,-10-8-10,-4-7 0,-5 3-343,-2-10 1,-3 2 322,-4-2 1,-3-9-222,-4 9 0,2-7 18,4 14 0,6 0 2,-6 7 0,13 3 101,2 4 0,9 15-23,-2 14 0,14 13 29,7 8 1,5 5 25,2 2 0,1 9 26,-1 6 1,7 3-48,1 4 0,8-1 326,-1 0 1,-3 0-227,2 1 0,-6-8 66,6 0 1,-7 0-111,8 7 0,-10-2 9,2-4 0,-4 1-16,-3-9 1,0 7-4,0-7 0,-2 3-9,-5-3 0,-2-5 44,-5 5-87,-4-4 24,6-3 0,-11 0-4,-5 0 0,2 0-77,-9 0 1,-7-7-168,-8 0 1,-1-10 132,1 3 0,3-5-69,-9-2 0,6 2 160,-6 5 1,9-5-12,-2 5 0,-3-5 2,3-3 0,2 1 116,12 0 155,-5 0 0,9-1-55,-4 1 0,5 0 61,9 0 1,0-1-59,0 1 0,0 5 25,0-6 1,0 6-188,0-12 0,0-3 96,0 3 0,-7-10-106,-1 2 1,-10-4-69,-4-2 0,-1-3-151,-13-5 0,8 5 58,-7-4 1,1 4-68,-1 2 0,-5 1 100,4-1 0,-4 3-58,-2 5 0,9-3 127,4 10 1,6 2-40,2 12 20,9-5 43,2 16 149,10-6 1,3 18-18,4 5 1,5-2 140,9 2 1,2 3-133,6 11 0,-3-4 62,9 4 0,-6-2 69,6 3 1,3-6-43,11 6 0,-4 1 149,5-1 1,-3-1-86,3-7 0,-3 7-119,9 1 1,-1-1 113,1-7 0,3-9 181,-9-5 0,0-4-210,-8-3-358,-9 0 0,-4-12-387,-15-9 0,-5-3-36,-9-11 0,-2-1-278,-5-6 0,-7-8 338,-15 0 1,3 1 503,-9 6 0,-8 1 0,-6-5 0,-8-4 0,0 0 0</inkml:trace>
  <inkml:trace contextRef="#ctx0" brushRef="#br1" timeOffset="234">765 893 7682,'0'-12'2656,"0"-7"-2193,0 5 0,0-7-5,0-8 1,-2-6-489,-5-15 1,2-11 43,-9-10 0,2-7-837,-2 7 1,-5-7-42,5 7 1,2-4-337,-2 11 1,0 5 1199,-7 17 0,-29 18 0,-7 5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2:23.652"/>
    </inkml:context>
    <inkml:brush xml:id="br0">
      <inkml:brushProperty name="width" value="0.08571" units="cm"/>
      <inkml:brushProperty name="height" value="0.08571" units="cm"/>
      <inkml:brushProperty name="color" value="#B4C3DA"/>
      <inkml:brushProperty name="inkEffects" value="silver"/>
      <inkml:brushProperty name="anchorX" value="-1.34652E6"/>
      <inkml:brushProperty name="anchorY" value="-749214.18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36454E6"/>
      <inkml:brushProperty name="anchorY" value="-772181.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37963E6"/>
      <inkml:brushProperty name="anchorY" value="-793416.375"/>
      <inkml:brushProperty name="scaleFactor" value="0.5"/>
    </inkml:brush>
  </inkml:definitions>
  <inkml:trace contextRef="#ctx0" brushRef="#br0">43 234 7707,'-12'0'1744,"3"0"1,6 0-1522,-4 0 1,5 2 183,-5 5-311,4-4 130,3 6 113,0-9 99,0 0-246,10 0 1,2 0-5,9 0 0,9 0-2,6 0 1,4-7-75,3 0 1,6-10-72,1 3 1,9 2-102,-3-2 0,6 0-73,2-7 0,-8 7-66,1-1 0,-10 8 64,3-7 0,-8 2-78,-6-2 1,-6 5-197,-8 9 1,-4-3-1084,-3-4 260,-6 5 335,-9-7 0,-9 11 393,-6 5 1,-3-5-320,-4 5 823,-8 5 0,-41 0 0,-19 9 0</inkml:trace>
  <inkml:trace contextRef="#ctx0" brushRef="#br1" timeOffset="300">468 106 6127,'-14'7'2754,"-1"0"-1812,11 1-698,-15-8 1,14 7-26,-9 0 0,9 2 25,-2-2 0,-2 5 125,2 9 0,-8 3 4,8 4 1,-9 5 32,2 10 1,2 11-239,-2 10 0,0 2-136,-8 12 1,1-2-29,0 1 0,0 4 22,-1-10 0,8-10-67,0-11 0,7-15-569,-7-7-1015,9-4 851,-4-12 1,18-12-1029,5-14 1802,14-15 0,24-32 0,-19 22 0,1 0 0</inkml:trace>
  <inkml:trace contextRef="#ctx0" brushRef="#br2" timeOffset="2909">765 43 7712,'22'-10'0,"-8"8"207,0-5 539,-9-5-44,4 10-457,-9-8 0,0 20 254,0 4 1,0 7-49,0 7 1,-9 5-86,-6 10 0,-3-1-166,-4 1 1,1 11-35,0 10 1,0 0-25,-1 6 0,-6 4-209,0-3 0,-1 2 53,8-2 1,2-12-34,5 4 1,-5-20-72,5-1 0,5-20-11,1-1-59,6-14 199,2 2 0,0-18 14,0-5 0,2-5-38,6-2 1,1-1 44,5 1 1,5-7-288,-5-1 1,5-6 73,2 7 1,1-10-91,-1 3 1,2 1 7,6-1 1,-10 2 103,9-2 1,-16-3 75,9 9 0,-4-1 104,4 1 0,-2 13-151,-5-5 279,5 14-47,-17-12 1,8 19-9,-10 0 0,0 9 126,0 12 1,0 10 13,0 4 0,-10 6 26,-4 1 1,2 1-104,-2-1 0,7 1 45,-7-1 0,9 1-91,-2-1 0,5-6-46,2-1-1,0-9 6,0 2 0,2-6-44,5-8 0,0-5-166,14-9 0,-2 0 47,17 0 0,-8-9-134,7-5 1,-2-8 23,3-6 0,4 2-73,-5-9 1,-1 6 72,1-6 1,-9 2 82,2-3 0,-4-1 101,-3 8 1,-7-6-69,0 6 1,-9-6 3,2 7 1,-4-8-8,-3 8 1,-3 2 6,-4 12 1,2-5 33,-9 5 0,2 2 89,-2-2 1,-5 9-65,5-2 1,2 5 72,-2 2 0,0 2-12,-7 5 0,7 2-64,0 6 0,-1 6 246,-6 0 1,7 0 29,0 8 0,7 4 35,-7 2 0,9-2-99,-2 3 0,4-1 93,3 8 1,0-1-198,0 1 1,0-8-54,0 0 1,10-6-116,4 6 0,5-11 56,2-3 1,0-7-12,1-7 1,6-4 59,0 4 0,1-14-23,-8-7 1,7-5-98,1-3 1,1-1-88,-1-6 0,-6 3 1,6-9 0,-6 7-166,-2-8 0,-2 3-36,-5-2 0,5-5 105,-5 4 0,-2-2-17,2 3 1,-2-10 95,2 10 1,-4-3 116,-10 10 1,7 11-53,0-4 617,0 14-368,-7-3 0,-7 20 106,0 4 0,-7 12 121,7 2 1,-7 10-114,6-3 0,-8 6 1,2 1 0,2 1-44,-2-1 1,7 1-55,-7-1 0,9 1-38,-2-1 0,-3-2-134,3-4 99,-9 4 0,13-17 10,-4 6 13,5-15 1,2-9-77,0-19 0,9-3-7,5-18 0,5-8-35,3-7 1,-1-1-147,0 1 0,3 3 111,4-10 0,-4 10-49,4-3 1,-4 5 29,-3 3 0,-7 2-91,0 4 0,-2 6 257,2 8 1,3 8-103,-10 0 163,0 9 0,-5-2 4,5 14 0,-4 5-90,4 9 0,-5 1-12,-2-1 0,3 0 4,4 0 1,-3 1-5,10-1 0,1 0-100,6 0 1,0-6-40,0-1 1,1-10 44,-1 3 0,7-4-109,1-3 1,8-7 152,-1 0 1,-3-10-6,2 3 0,-6-5-3,6-2 1,-9 0 4,2-1 0,-6 8-32,-8 0 1,2 0 16,-9-7 17,0-1-14,-7 1 1,-9 7-1,-5 0 0,2 9 50,-2-2 0,-7 5-4,-8 2 0,-1 2 8,1 5 0,3-2 11,-9 9 0,9 2 147,-2 13 0,-6-3 6,-1 9 1,4-6-3,3 6 0,4 0-111,3 8 0,0-1 4,0 1 0,2-1-45,5 1 1,4-3-12,10-5 0,3 3 27,4-9 0,4-3-12,11-12 0,-1-5-57,0-9 0,3 0 22,4 0 0,-4-2-86,4-5 1,-2 0 45,2-15 0,-4 6-7,4-13 0,-4 4 18,-3-4 0,0-2-10,1-4 0,-8-3-18,0 10 1,-2-7-11,2 6 1,-5-6 1,-9 6 1,0-1 37,0 1 1,0 13-28,0-5 53,0 14 10,0-12-5,-9 16 0,-3-4 6,-9 14 0,7 5 68,0 9 0,7 3 158,-8 4 0,11-2-122,-3 10 1,-3-8 68,3 7 0,0-1-118,7 1 0,0 3-18,0-10 1,0 7-81,0-6 1,2-1 40,5-7 1,5 1-142,9-1 0,1-9 87,-1-5 1,3-5-154,4-2 0,-2-2 88,9-5 1,-2-7-61,3-15 1,2 3 5,-10-9 0,10-1 59,-3-6 1,-2-8-6,3 1 1,-10-1-13,2 8 1,-5-1-85,-1 1 0,-1-6 69,0 6 0,-7-3-285,1 17 526,-11-1-107,6 8 140,-10 9-174,-10 12 0,-2 12 185,-9 9 1,0 10 44,0 4 0,-1 6 23,1 1 0,0 3-38,0 5 0,-1-3 54,1 9 1,0 1-193,0 7 1,-1 2-137,1 5 0,0-5-87,0 5 1,-1 2 189,1-2 1,2-3-145,5-11 0,-2-5 94,9-10-47,-10 1 71,15-10 14,-8-12 1,10-14 32,0-14 0,0-12 114,0-9 1,10-10 227,4 3 0,-2-5-156,2-3 0,0-6-116,7-1 0,-7-9-95,1 2 1,-1 1-101,7-8 0,0 5-41,0-12 0,8-5-439,-1-1 1,10-6 349,-3-2 1,5 9-120,3 5 1,-8 8 390,1 6 0,-1 7 2,8 15 0,-10 7 21,-5 14 1,-4 4-27,-3 10 1,-7 2 149,0 6 0,-7 3-34,8 11 0,-11 6-57,3 0 1,-4 10 250,-3-3 1,0 6-233,0 1 0,0 1-27,0-1 0,-10 3-36,-4 5 1,-5-13 2,-2 6 1,0-5 54,-1 4 0,-6-6 9,0-1 0,-3-9-74,3 2 0,4-4-106,-4-3 0,-3-7 58,3 0 0,7-9-129,6 2 0,4-7-21,-4-7 1,6 2-255,9-9 147,0 0 0,0-7 85,0 0 0,7 6 25,0 1 0,10 2 43,-3-2 1,5 3-3,2 3 0,0 6 20,0-5 0,1 2 131,-1-2 0,3 5-44,4-5 0,-2 2 9,9-2 0,-6 2 62,6-9 1,-2 7-45,3-7 0,4 0 8,-5-8 1,5-1 50,3-6 0,-8 3 157,1-9 1,-8 7-119,7-8 0,-9 10 42,3-2 0,-8 2-178,-7-2 1,5 4 101,-5-4-137,-4 4 0,-1 3 51,-9 0 1,0 6-29,0 1 15,0 10 1,-2-6-10,-5 10 1,2 0-44,-9 0 0,7 0-148,-8 0 1,8 2 148,-7 6 1,2-1 62,-2 14 1,-5-5 82,5 13 1,2 1-74,-2-1 1,2 9 116,-2-3 1,-2 3-86,9-3 1,-8 5 21,8-4 0,0 1 38,7-1 1,0 2 111,0-10 1,7 0-234,0-6 0,10-3 45,-3-5 1,12 2-14,2-9 0,3-2-8,-3-12 0,-4 2-97,4-9 1,3-2 78,-3-13 0,1 3-94,-8-9 0,5 9-13,-5-3 1,5-1-166,-12 1 1,-2 3-219,2 12 0,-2-5-206,2 5-20,-4 5 534,-10-1 0,0 20 213,0 4 0,0 12-62,0 2 1,0 12 137,0 3 0,-7-1-19,0 8 1,-8 4-82,8 3 1,-9 4 102,2 3 0,-5 0 73,-2 0 0,-1-1 97,1 1 1,-3 0-35,-4 0 1,-3-3 159,-4-4 0,-3 2-110,10-10 1,-10-1 63,3-13 0,-13 3-135,-1-10 1,-3-9-4,2-12 0,5-5-165,-4-2 1,6 0 71,8 0 1,4-9 79,10-5 1,7-12-148,0-2 0,9-17-187,-2 2 0,7-14-124,7 1 0,14-6 168,15-1 0,6-8-309,8 0 0,-3 7 241,10 8 0,-1 6-126,8-7 0,7 10-194,0-3 0,2 13-372,-2 1 0,-3 8 200,10-7 0,-2 9-152,2-3 0,-8 6 800,-13 1 0,5 1 0,-11-3 0,1 1 0,-16 2 0,-15 4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2:52.514"/>
    </inkml:context>
    <inkml:brush xml:id="br0">
      <inkml:brushProperty name="width" value="0.08571" units="cm"/>
      <inkml:brushProperty name="height" value="0.08571" units="cm"/>
      <inkml:brushProperty name="color" value="#B4C3DA"/>
      <inkml:brushProperty name="inkEffects" value="silver"/>
      <inkml:brushProperty name="anchorX" value="-1.4011E6"/>
      <inkml:brushProperty name="anchorY" value="-81678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41869E6"/>
      <inkml:brushProperty name="anchorY" value="-834271.875"/>
      <inkml:brushProperty name="scaleFactor" value="0.5"/>
    </inkml:brush>
  </inkml:definitions>
  <inkml:trace contextRef="#ctx0" brushRef="#br0">64 2754 7732,'-12'0'1497,"3"0"-979,9 0 1244,0 0-1609,0 9 1,7-4-96,0 9 1,9 0-92,-1 8 1,3-1 55,4 0 0,6 3-12,0 4 1,10-2-46,-2 9 1,1-6 40,-1 6 0,4-2 71,-5 3 0,3 1 17,-2-8 1,1 6-72,-8-6 1,-1-1 8,-7-7 1,-2 0 67,-5 1-5,5-11-191,-16-1 148,6-10-34,-9 0 0,-2 0 37,-5 0 8,4 0 41,-6 0-42,9 0-40,-10-10 0,1 6 17,-5-10 0,-3 6-122,10-6 1,-9 7 54,1-7 0,4 7-10,-4-7 1,1 0-38,-7-8 0,-3-6-129,-4 0 0,2-3 79,-9 3 1,6-5-47,-6-10 1,-1-6 114,-6-1 0,2 0-14,4 8 1,-1-8 15,8 1 0,1-1-7,7 8 1,2 6 1,5 1 0,4 6 18,10-6 0,0 9-24,0-2 76,0 4 1,10 5-106,4 5 126,5 5 1,4 9-75,6 0 1,-6 0 183,6 0 0,-3 9-27,2 5 1,5 5 55,9 2 1,1 1-81,-1-1 1,1 7-19,-1 1 1,8 8-46,0-1 1,6 1-10,-6-1 1,-8 2 16,-6-10 1,-3 7-98,2-6 1,-4-1 3,-10-7 19,1 1 5,-11-11 22,-1-1 5,-10-10-98,-10 0 1,-1 0-47,-11 0 0,1 0-156,0 0 1,-8 0 128,1 0 0,-10 0-53,3 0 1,-5 0 108,-3 0 1,3 9-80,5 5 1,-5-2 41,4 2 1,-2 1 378,3 6 0,-3 2-92,10 6 1,-8-3-44,8 9 0,2-6-3,12 6 1,-3-9-55,10 2 0,0-4 26,7-3-50,0-9 1,3-3-5,4-9 0,4 0 63,11 0 1,-1 0 105,0 0 0,0-16-73,1-5 1,-1-8-17,0 1 0,0-5-35,1-10 0,-1-1 22,0-6 0,-7 5-190,1-5 0,-8-1 35,7 1 0,-9-9-72,2 2 1,-5-2 87,-2 3 1,0 1 1,0 6 1,-2 4 14,-5-5 0,-5 8-3,-10 6 1,1 6 67,0 8 0,0 1-88,-1 0 320,1 0-51,0 9 169,9 2-325,3 10-8,9 0 0,0 3-79,0 4-203,0-5 223,0 17 1,9-7 69,5 9 1,5 0 50,2 1 0,1-1-58,-1 0 0,7 0 80,1 1 1,6 6-58,-7 0 0,8 1 110,-8-8 1,8 0-89,-8 0 1,7-2 11,-6-5 0,-1 3-88,-7-10 0,1 0 55,-1-7-121,0 0 1,-9-9 67,-5-6 0,-5-6-97,-2-7 1,0 4 21,0-4 1,-7-5-144,0-3 1,-9 3-7,1-2 0,-3 2 139,-4-2 1,-1 1 31,-6 6 0,6 5 6,-6-6 0,6 6-1,1 1 0,1 8 9,0 0 1,0 7 174,-1-7-160,11 9 176,-8-4-162,16 9-15,-6 0 3,9 9 0,0-4 27,0 9-6,9 0 0,1 7 46,4 1 0,5-4 110,-5-3 0,5 4-62,2-5 1,0-3 90,1 4 1,-1-8-119,0 7 1,0-9-44,1 2 0,-1-5-4,0-2 1,1 0 11,-1 0 0,0 0-13,0 0 0,-7-9 14,1-6 0,-11-6-11,3-7 1,-4 2-35,-3-10 0,0 8 13,0-7 1,-3-1-150,-4-6 1,-7-1-13,-14 1 0,2-1-22,-10 1 0,8-1 51,-7 1 1,-1 2-96,-6 4 0,-1-4 132,1 5 1,-1-3-11,1 2 0,2 6 24,4 9 1,-2-1-48,10 1 34,0 0 216,16 9-25,2 2-92,10 10 0,0 3 70,0 4 0,0-2-76,0 9 1,10 0 6,4 7 1,-2 3 56,2 4 1,7-2 108,8 10 0,6-3 48,-7 2 0,8 5-68,-8-4 0,10-3-29,-3 2 1,5 1-1,3 6 1,-3-7 0,-4 1 0,4-10-35,-5 2 1,5-7-17,3-6 1,-10-6-21,-5-9 1,-4 0-71,-3 0 1,0-2 36,1-5 0,-8-5-81,0-9 1,-9-8-9,2 1 1,-5-8-18,-2 8 0,0-3-81,0 3 0,-2-5 23,-5-9 1,-5 6-106,-9 1 0,-1-1 94,1-6 0,-3-8-70,-4 1 0,2-8-7,-9 7 1,-1-9-162,-6 3 1,-3 1 66,-5-1 1,5 8 154,-4-1 0,4 4 156,2 2 1,3 10-41,5 5 0,-3 7 154,10 7 1,-1-3-114,8 10 1,7-7 92,0 7 100,9 0 54,-4 7-127,9 0-182,0 0 28,9 9 0,-4-4 91,9 9 1,3 0 109,11 7 1,-2 8-93,9-1 1,-6 10 135,6-3 0,0 5-39,8 3 0,-1-1-90,1 1 1,-1 2 66,1 4 0,7-1-28,-1 8 0,1-8 10,-8 1 0,-6-11-64,-1-3 1,-2-9-112,3 3 1,-13-15 86,-9-7 0,-7-5 8,8-2-15,-11 0-11,6 0 54,-10-9-96,-10-3 0,6-9-125,-11 0 1,4-1 91,-4 1 1,-3 0-115,3 0 1,-3-8 42,-4 1 0,1-10-105,0 3 1,0 2 83,-1-3 1,1 3 4,0-2 0,2 2 180,5 4 0,-3 6 75,10-6 71,-9 6 1,13 9-113,-4-1 20,5 11 0,4-3-30,5 14 0,7 4 116,15 11 1,-3-1-89,9 0 1,-7 3 4,8 4 0,-8-4-40,8 4 1,-3-4 53,2-3 1,-2-2 134,-5-5 0,-4-2-178,4-5 1,-4-5 69,-3 5-95,1-14 0,-4-12-142,-3-9 1,-6-10 88,-9 3 1,0-5-146,0-3 0,0-6 17,0-1 1,0 3 110,0 11 1,-2-1-19,-5 8 1,-5-6-39,-9 7 1,-1-1-107,1 8 0,-7 0 107,-1-1 0,1 4 4,7 3 0,-8-1 130,1 9 1,0 0-98,7 7 0,-1 0 11,1 0 1,0 2 46,0 5 1,9 5 2,5 9 1,-3 0 3,3 1 1,0-1 18,7 0 1,0 8-58,0-1 0,0 3 16,0-3 0,9-4 99,6 4 0,-4-5-36,4-1 1,1 6 132,12 0 1,-4 1-136,4-8 1,3-7 98,-3 0 1,8-2-83,-8 2 1,8-4 28,-8-10 0,3-3-19,-3-4 1,-4-5-37,4-9 1,-14-2-146,-7-6 1,3-4 0,-3-9 0,0-1-124,-7 1 0,-3-1 121,-4 1 0,-4-1-42,-11 1 1,1 2 12,0 4 0,-3-2-91,-4 10 1,2-7 23,-10 6 1,8 1-21,-7 7 0,9 9 234,-3 5 1,6 4-43,2 3 0,-1 0 106,1 0 0,2 3-108,5 4 1,5-2 102,9 9 1,-3-10-92,-4 4 40,5 3-191,-8-8 1,13 6 38,4-9 211,-5 0-67,17 0 1,-10-2 40,6-5 12,3 4 229,-6-16-127,10 17 9,-1-7 0,0 9 107,0 0 1,-7 2-71,1 5 0,-1-2-22,7 9 1,3 3-91,4 11 1,-2-5-90,9 6 0,-9 2 46,3-3 0,1 10-139,-1-3 1,6-4 55,-7-3 0,-2-4 4,-11-3-46,4-9-60,-17 7 1,7-19 135,-9 0 0,-2-5-104,-5-16 1,-5 4-135,-9-11 1,0-5 75,-1-3 0,-6 3-83,0-2 1,-10-1 77,2-6 1,3-8-59,-2 1 1,0-1 125,-8 8 0,10 2-10,5 4 1,-3-2 202,3 10 1,6 0-35,8 6 384,9 11-283,-4-8 0,9 14 26,0-9 1,2 7-91,5-7 0,3 6-27,4-6 1,5 7-14,-5-7-126,5 0 0,2-5-153,1 5 0,-8 2-785,0 5 996,-9 5 0,4 2 0,-9 11 0</inkml:trace>
  <inkml:trace contextRef="#ctx0" brushRef="#br1" timeOffset="332">319 1989 7639,'-12'0'700,"3"-10"-215,9-4 1,2-5-139,5-2 0,5-10 50,9-4 0,3-15-149,4-6 1,3-6-92,4-1 1,5-4-224,-4-3 0,2-4-63,-3-4 1,3 8 201,-10 13-73,-9 5 0,-10 9 0,-9 1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3:04.893"/>
    </inkml:context>
    <inkml:brush xml:id="br0">
      <inkml:brushProperty name="width" value="0.08571" units="cm"/>
      <inkml:brushProperty name="height" value="0.08571" units="cm"/>
      <inkml:brushProperty name="color" value="#B4C3DA"/>
      <inkml:brushProperty name="inkEffects" value="silver"/>
      <inkml:brushProperty name="anchorX" value="-1.43581E6"/>
      <inkml:brushProperty name="anchorY" value="-852818.8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45802E6"/>
      <inkml:brushProperty name="anchorY" value="-865149.312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48476E6"/>
      <inkml:brushProperty name="anchorY" value="-880699.81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51323E6"/>
      <inkml:brushProperty name="anchorY" value="-896356.5625"/>
      <inkml:brushProperty name="scaleFactor" value="0.5"/>
    </inkml:brush>
  </inkml:definitions>
  <inkml:trace contextRef="#ctx0" brushRef="#br0">531 235 8461,'12'-10'1364,"-2"8"-969,-1-17 26,-7 17-158,8-17 1,-10 14 132,0-9-250,0 9-66,0-14 0,0 14-91,0-9 0,-3 7 88,-4-7 1,3 9-57,-10-2 70,-1-5 1,-6 3-11,0-5 1,0 4-61,-1 10 1,1 0 7,0 0 1,0 0-77,-1 0 0,-6 0 49,0 0 0,-1 10 30,8 4 1,0 5 67,0 2 1,-8 3 104,1 4 0,0 3-110,6 4 1,1 5 19,0-4 1,7 4-31,-1 2 1,4 1 13,-3-1 0,4-6-132,10-1 0,0-9 135,0 3 0,2-6-293,6-2 0,3-2-87,11-5 0,-1 3-77,0-10 0,7 3-81,1-3 0,1-5-232,-1 5 1,-3-5 211,9-2 0,-2-9 456,3-5 0,1-15 0,4-8 0,-1-3 0,0-1 0</inkml:trace>
  <inkml:trace contextRef="#ctx0" brushRef="#br1" timeOffset="1801">850 171 7700,'21'-21'0,"-6"-1"-330,-1 1 1,-7 0 281,7 0 1,-7 6 313,7 1-109,-9 10 0,7-13 189,-5 10-32,-5 0-7,8 7-115,-10 0 0,0 9 2,0 6 1,-7-4 141,-1 3 1,-6 3 34,7 11 0,-9-2 9,2 10 1,-5-8-188,-3 7 1,1 1 24,0 6 0,0 1-61,-1-1 0,-1 1-87,-6-1 0,6 8 116,-6 0 1,-1 6-213,1-6 0,3-1-52,12-6 1,-5-3 10,5-4-202,5-6 173,-1-18-192,10-3 239,0-9 0,10-11-132,4-11 1,5 1 69,2-7 1,0-3-155,1 3 0,1-8 56,6 8 0,-6-3 63,6 3 1,-6 4-13,-2-4 0,1-3 78,-1 3 1,0 2-18,0 12 0,1-5 57,-1 5 1,-7 4 253,0 3-174,-9 5 0,4 11 136,-9 6 0,0 3 2,0 4 1,0 6-64,0 0 1,-7 10 109,0-2 0,-2-3-160,2 2 1,4-9 13,-4 2 1,5 3-39,2-3 1,2 1-77,5-8 0,-2-2-24,9-5 1,7 3 55,8-10 0,-1 7-153,-7-7 0,8 0 15,-1-7 1,10 0 84,-3 0 1,-4-9-18,-3-6 1,3-4-12,-3-2 1,1 0 38,-8 0 0,-7-1-3,0 1 1,-7 0-20,8 0 0,-11-1 12,3 1 0,-4 0-32,-3 0 1,-3 2 36,-4 5 1,-5-5 6,-9 5 0,-2 4 19,-6 3 0,6-2 10,-6 2 0,-1-1-29,1 8 0,1 0 4,7 0 0,-3 0 67,-4 0 1,4 10 5,-4 4 1,4 5 101,3 2 0,0 8 13,-1-1 0,8 7-82,0-6 0,9 8 38,-2-1 1,5-3 14,2 2 1,0-9-17,0 3 0,9-6 1,5-2 0,12-9-44,3-5 0,9-4-17,-3-3 0,-2-10-148,2-4 1,1-7 49,6-7 0,-6 2-52,-1-10 0,-6 8 60,6-8 1,-9 8-111,2-7 1,-4 9 81,-3-3 0,-7 6-2,1 1 0,-11 1-94,3 0 52,-4 9 66,-3 3 0,-10 9 47,-4 0 1,2 9 92,-2 5 0,0 5-76,-7 2 1,-1 1 100,1-1 0,7 0-59,0 0 0,9 3 110,-2 4 0,-2-4-40,1 4 1,-1 3-32,2-3 1,5 8-155,-5-8 1,4 3 44,3-3 1,0-4-149,0 4 0,0-4 100,0-3 1,3-7-35,4 0 18,-5-9 3,17 4 23,-7-9 1,2-7 13,0 0 1,-2-9-217,2 2 1,3-5 18,-10-3 0,7 1 4,-7 0 0,7 0 95,-7-1 0,7-1-13,-7-5 1,3 4 57,-3-4 0,-5 4-10,5 3 0,3-1 158,-3 1 1,2 0 0,-2 0 0,-2 2-13,9 5 0,-7-10-47,8 10 3,-11-10 33,15 12-14,-7-9 0,2 9-26,0 5-5,-9 5 1,4 4 45,-9 5 0,0-2 15,0 9 0,0 0 105,0 8 1,-2 6-40,-5 0 0,2 1 55,-9-8 0,2 7-81,-2 1 0,-5 1 78,5-1 0,2-6-87,-2 6 0,7-6 22,-7-2 1,2 1-68,-2-1 1,2 0-1,5 0 1,5-6-154,-5-1 176,-5 0-33,9-2 171,-6-3-1,9-9-268,0-9 122,0-3 0,7-9-105,0-1 1,3 4 55,-3 3 0,-3-3-90,11 3 1,-8-4 59,7-2 0,-7-7-24,7 0 1,-2-1-23,2 8 0,5 0-10,-5-1 0,3 8 182,-3 0 0,5 2-49,-5-2 0,-2 2-12,2 5-122,0 5-25,7-8 0,0 10-39,1 0 0,-8 8-204,0-1 1,-7 2-28,7-2 1,-7-2-211,8 9 1,-4-7 301,4 7 1,3-7 290,-3 8 0,-4-8 0,4 7 0,-1-7 0,7 7 0,-7-7 0,0 7 0,0-7 0,8 8 0,-1-1 0,0 0 59,0 0 0,-6-9 267,-1 2-45,-9-5 0,6-2 557,-4 0-292,-4 0 31,6 0-208,-9 0-189,0-9 0,0 4 11,0-9 1,0 7-5,0-7 0,0 7 105,0-8-82,-9 11-230,-3-15 94,-9 16 0,-1-13-112,1 9 1,0 0 32,0 7 57,-1 0 0,-6 2-25,0 5 1,-1-2-42,8 9 1,0 0 17,0 7 0,-1 8 35,1-1 1,0 8-1,0-8 1,9 7-79,5-6 0,4 6 78,3-7 1,0 8-59,0-8 0,3-7 1,4-6 1,7-11-2,14 3 1,-2-4-27,10-3 0,-8-3-123,8-4 0,-8-5 100,7-9 0,-6-2-90,6-6 0,-9 6 176,2-6 1,-4 3-47,-3-2 0,-7 4 1,1-4 1,-4 4 31,4 3 0,-6 7 42,-9 0-55,0 9 12,0-4 0,-2 9-44,-5 0 1,-5 9-116,-10 5 0,8 8 139,0 6 1,2-4-26,-2 4 1,2-2-288,5 2 0,5-4 8,-5 4 0,4-4 25,3-3 0,3 0-54,4 0 1,5-6-168,9-1 1,3-9 515,4 2 0,5-5 0,29-9 0,13-5 0,5 0 0,1 0 0</inkml:trace>
  <inkml:trace contextRef="#ctx0" brushRef="#br2" timeOffset="2935">2784 936 7718,'-12'-9'-1543,"-7"6"1638,8-16 0,-11 17 606,1-5 1,2 2-263,5-2 0,-5 5-105,5-5 1,-12 7-158,-2 7 0,-1-3-36,8 11 0,0-1-90,0 7 0,-1 0 105,1 0 0,0 3-1,0 4 1,6-2 9,1 10 0,2-8-40,-2 8 1,5-8-98,9 7 1,0-9-7,0 3 1,0 1-76,0-1 0,9-1 46,5-7 0,5 1-101,3-1 1,-1-9 79,0-5 1,7 2-88,1-2 1,6 0 79,-7-7 1,10-2-11,-2-5 1,-3-3-84,2-4 0,-7-7 99,8 0 1,-3-1-50,2-6 1,5-3 11,-4 3 0,-3-10-82,2 3 1,-6-3 48,6 3 0,-9-5-131,2 4 1,-4 3 142,-3-2 1,-2 2-5,-5-3 0,3 5 158,-10 10 0,0 7 26,-7 0 53,0 9 1,-2-4-117,-5 9 1,2 0-14,-9 0 0,7 0-18,-8 0 1,8 2 4,-7 5 0,2-2 65,-2 9 0,-5 0-7,5 7 1,-2 8 136,1-1 0,-3 10-114,3-3 1,-3-2-3,-4 3 0,8-3-20,0 2 1,2 5 10,-2-4 1,-3-3 0,10 2 0,-2-2-3,2 3 1,4 4-44,-4-5 1,5-4-92,2-3 0,0-4 44,0-3 1,9 1 51,6-1 1,-4-7-105,4 0 1,-1-9 4,7 2 0,0-5-94,1-2 1,-1 0 106,0 0 0,7-2-88,1-5 0,1-5 129,-1-9 1,1 0 0,6-1 0,2 1-59,-10 0 1,3 0 18,-3-1 0,-4 1-178,4 0 1,-4 0 71,-3-1 1,-7 1 46,0 0 0,-9-1 52,2 1 1,-5 0-14,-2 0 0,0 7 88,0-1 1,0 8-19,0-7 1,-9 9 57,-5-2 0,2 5-90,-2 2 41,0 0 1,-8 2 10,1 5 1,7-2 32,0 9-21,0 0 1,-8 8 5,1-1 1,7 0 31,0 0 0,2 3-21,-2 4 1,-3-4 7,10 4 0,-7 3-35,7-3 0,0 1 4,7-8 1,0 7-16,0 1 0,2-1 1,5-7 0,5-7-17,9 1 0,1-11-72,-1 3 1,2-4-170,6-3 0,-6 0-107,6 0 0,4-3-103,2-4 0,-2-4 197,3-11 1,-8 1 110,7 0 1,-2-3-10,3-4 1,2 4 158,-10-4 1,0 4 23,-6 3 1,-4 0-155,-3 0 191,4-1 12,-17 10 1,5 3-14,-14 9 1,2 0-22,-9 0 1,2 9-56,-2 6 0,-5-1 24,5 7 0,2-4-5,-2 11 1,7-12 62,-7-1 1,9-1-10,-2 7 0,-2 0-17,1 1 1,-1-8 209,2 0 20,5 0-192,-17 7 0,16-7 19,-4 1 36,5-11-72,2 6 1,0-13-14,0-4 1,2-2-1,5-5 1,3-5 38,4 5 0,5-12-2,-5-3 0,2 1 47,-1 7 0,8 0-70,-9-1 1,17 1-58,-10 0 0,5 7 28,-4-1 1,6 4-19,0-4 0,8 4-134,-8 4 1,7 4-260,-6-4 0,1 5-262,-1 2 0,-6 0 638,6 0 0,4 0 0,0 0 0</inkml:trace>
  <inkml:trace contextRef="#ctx0" brushRef="#br3" timeOffset="3251">2720 1085 7717,'-12'0'1121,"3"-10"-906,9 8 0,2-10 69,5 5 1,15 5 109,13-5 1,15 4-230,6 3 1,8 0 44,7 0 1,-3 7-605,10 0 1,-2 3-256,2-3 1,-7-5 648,-15 5 0,-4-4 0,-9-3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3:10.895"/>
    </inkml:context>
    <inkml:brush xml:id="br0">
      <inkml:brushProperty name="width" value="0.08571" units="cm"/>
      <inkml:brushProperty name="height" value="0.08571" units="cm"/>
      <inkml:brushProperty name="color" value="#B4C3DA"/>
      <inkml:brushProperty name="inkEffects" value="silver"/>
      <inkml:brushProperty name="anchorX" value="-1.54102E6"/>
      <inkml:brushProperty name="anchorY" value="-911758.31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5667E6"/>
      <inkml:brushProperty name="anchorY" value="-928180.12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58987E6"/>
      <inkml:brushProperty name="anchorY" value="-941849.4375"/>
      <inkml:brushProperty name="scaleFactor" value="0.5"/>
    </inkml:brush>
  </inkml:definitions>
  <inkml:trace contextRef="#ctx0" brushRef="#br0">319 532 7547,'21'21'-1162,"-7"-2"2074,0-5-524,-9-5 1,7-9 229,-5 0-353,-5 0 0,8-2-1,-10-5 1,2 2-44,5-9 0,-4 7 12,4-7 1,-5 7-72,-2-8 1,0 1-14,0-7 1,0 7-134,0 0 1,0 0 20,0-8-33,0 1 0,0 0-51,0 0 0,0 6-146,0 1 1,0 7 38,0-7 0,-7 7 20,0-7 1,-10 9 60,3-2 1,-5 5 41,-2 2 1,0 0 100,0 0 1,-3 0-43,-4 0 1,4 11 95,-4 11 0,4-1-68,3 7 0,-8 5 13,1 3 0,2 4-35,12 2 1,-5 8-6,5-1 0,4-1-31,3-13 1,5 3-128,2-10 1,2-2 157,5-12 60,5-4 1,17-10 140,-1 0 0,0-10-122,-6-4 0,6-5-23,0-2 0,1-3-59,-8-4 1,7-3 9,0-4 1,8-5-8,-8 4 1,8-4-178,-8-2 1,7-1-143,-6 1 0,1-8 86,-1 1 0,-3-1-39,9 7 0,-9 3 138,2 5 0,-11-3-35,-3 10 130,0-1 406,-2 18-348,-2 1 1,-13 13 58,-4 4 1,-5 4-98,-9 11 0,0 6 63,0 0 1,-1 8-12,1-8 0,0 10 13,0-3 1,-1 1-2,1 6 1,0-11-28,0 11 0,-1-4 24,1 5 1,2-3 81,5-5 1,-3 5-42,10-4 1,0 2-82,7-3 1,0 3-5,0-10 0,3 1-98,4-8 0,5-2 74,9-5 0,0-5-112,0-9 1,3 0 92,4 0 1,-2 0-40,10 0 1,-10-7 20,2 0 0,3-9-5,-3 1 1,7-3 71,-6-4 0,-1 1 7,-7 0 0,5-8 10,-4 1 1,4-3-83,-12 3 0,2 4-65,-2-4 1,3 2-61,-10-2 0,0 4 21,-7-4-280,0 4 282,-9 3 1,-3 2 75,-9 5 1,-1 5-3,1 9 0,0 0 3,0 0 1,-1 9 10,1 5 0,0 5 133,0 2 1,-1 8 53,1-1 1,0 10-100,0-3 1,-1 5 32,1 3 0,7-1-41,0 1 0,9-8 11,-2 1 0,5-3 61,2 2 0,2 1 141,5-15 1,5 2-97,9-16 1,7 1 63,1-8 1,9 0-193,-3 0 0,5-10 89,3-4 1,-3-5-117,-5-2 0,5-3-64,-4-4 1,-3-3-148,2-4 1,-9-5 75,3 4 0,-6 3-61,-2-2 0,-2 9-75,-5-3 46,5-4 0,-16 10 114,4-6-21,-5 15 77,-2 5 32,0 9-50,0 0 0,0 9 56,0 5 1,0 5 74,0 3 0,0 1-41,0 5 1,0-2 16,0 10 1,2-8 14,6 8 1,-6-8 107,5 7 0,2-9 104,-1 3 1,-1-3-25,-7 2 0,0-4 9,0 4 0,-3-4 94,-4-3-80,-5 0 1,-9 0-172,0 1 1,0-8-127,-1 0 1,1-9-641,0 2 523,0-5 1,-1-2-334,1 0 0,7 0 155,0 0 1,7 0-443,-7 0 425,9 0 1,-5-2-125,10-5 0,0 2 95,0-9 1,10 7 128,4-8 1,5 4 277,2-3 1,7-5-97,1 4 0,6 4 130,-6-4 0,6 1 4,-7-7 1,3 7 60,-3 0 0,3 2-74,4-2 1,-1-3-22,-6 10 1,-5-9 61,6 1 1,-6 4 76,-1-4 1,-1 8 668,0-7-317,0 0 372,-9-7-305,-2 9-141,-10 3-296,0-1 0,-10 8-189,-4-5 1,2 7 149,-2 7 1,0-3-154,-7 11 122,-1-1 1,1 7 3,0 0 1,0 3-21,-1 4 1,8-4-21,0 4 1,0-2-83,-7 2 0,9-4 74,5 4 1,-3 3-141,3-3 0,0 1-84,7-8 0,2 0-352,6 1 1,3-8-443,11 0 1,6-9 416,0 2 1,10-5 154,-2-2 0,4-9 410,2-6 0,9-18 0,7-9 0,4-4 0,1 0 0</inkml:trace>
  <inkml:trace contextRef="#ctx0" brushRef="#br1" timeOffset="166">1955 553 7268,'-21'0'-1104,"0"0"920,-1 0 0,-1 0 1525,-6 0 0,13 2-704,-5 5 0,4-4-332,-4 4 0,2 4-878,5 4 1,-3-4 71,10 4 0,-7-1-1018,7 7 1129,0 0 390,7 1 0,47 8 0,12 3 0</inkml:trace>
  <inkml:trace contextRef="#ctx0" brushRef="#br2" timeOffset="1743">2083 999 7759,'-12'0'721,"-7"0"-282,17 0 103,-8 0 122,1 0-184,6 0-141,-6 0 1,9-2-130,0-5 0,-2 2 210,-5-9-84,4 0-236,-6-8 0,-1 3-154,-4 5 0,2-2 33,-2 9 0,0 0-261,-7 7 0,-1-8 165,1 1 1,-7 3-6,0 11 0,-8-3 139,8 11 1,-8 1-12,8 12 1,0-2-4,6 10 1,1-8-46,0 8 0,9-3 13,5 2 1,7 3-17,7-10 0,5 1-11,9-8 0,7-2 97,1-5 0,9-5-11,-3-9 1,5-9-39,3-5 0,-3-5 3,-5-2 1,3-1-74,-10 1 0,8-3 31,-8-4 1,0 5-72,-6-6 1,-8 6 110,0 1 0,-9 8-38,2 0-350,-5 9-32,-2-14 1,-2 17 258,-5-5 1,-3 7 104,-4 7 1,-5 5 115,5 9 1,-5 0-8,-2 1 1,7 1-7,0 6 1,-1 1-42,-6 6 1,7 4 141,0-5 1,0 8-95,-8 6 0,4-1 15,3 8 1,-11-2 6,5 3 1,-7 2 90,-1-9 1,4 2-59,-11-3 1,1-13-17,-8-1 0,3-9 11,5-5 1,-6-9 16,6-5 1,-3-4 11,3-3 1,-3-10-35,10-4 0,-3-7 10,3-8 0,6 6-84,1-6 0,2-1-119,12 1 0,0-8-208,7 1 0,2-4 23,6-2 0,3-1-142,11 1 0,8-1 165,6 1 0,4-1-44,2 1 0,8 6 204,0 1 0,9 6 88,-3-6 1,3 9-42,-2-2 1,4 4 126,-4 3 0,-3 7-32,3-1 0,-10 4-36,3-3 0,-8 4 101,-6 10 1,2 0-104,-10 0 1,-7 0 50,-7 0-35,-9 0 149,4 0-222,-9 0 0,0 2-49,0 6 68,0 3 1,-2 11 98,-5-1 0,2 0 107,-9 0 1,7 1-82,-7-1 0,7 0 84,-7 0 0,7 1-79,-8-1 0,1 2 29,-7 6 1,0-6-49,-1 6 0,8 1-64,0-1 0,0-1-115,-7-7 0,-1 1 64,1-1 0,7-2 43,0-5-38,9-5 22,-4-9 0,9-9-48,0-5 0,9-15 0,5-6 1,5 2-21,2-2 0,8-1-134,-1-6 1,0 6 3,-6 1 0,6 6 133,0-6 1,3 9 119,-3-2 0,-2 4-71,10 3 1,-10 2 260,2 5-237,5-5 42,0 17 1,-2-6 98,-10 16 27,-9 3 0,-12 18-89,0-1 0,-2 3-39,-5-3 0,2-2-5,-9 9 1,2-6 11,-2 6 1,-3-7 0,10 8 0,-7-8 0,7 8 1,-3-10 34,3 2 23,5-4-41,-8-3 0,20-9-151,4-5 1,5-5 80,2-2 1,8 0-92,-1 0 0,10-9 24,-3-6 1,5 4-144,3-3 1,-1-1 131,1-6 1,-8 0 32,1 0 0,-10-1 6,2 1 1,-2 0-4,2 0 1,-4-1 28,4 1 0,-7-7-27,-6-1 1,1 1 4,-9 7 1,7 0 60,-7-1 1,1 1 0,-8 0 1,-3 2 9,-4 5 0,2-3-1,-9 10 0,0 0-22,-7 7 0,0 0 7,-1 0 1,1 10 1,0 4 0,0-3 51,-1 4 0,1-1-4,0 7 0,0 0 31,-1 1 1,8 1 122,0 6 0,7-6-113,-7 5 0,9 3-28,-2-3 1,-3 10-57,3-2 1,3-3-9,11 2 1,-3-2-63,11 3 0,6-8 70,7-14 0,8 3-104,-8-10 0,10 0 22,-3-7 1,5-10-153,3-4 1,-5-5 59,4-2 0,-11-7-105,11-1 0,-6-6 83,-1 7 0,3-8 17,-10 8 1,1-3 35,-8 3 1,-2 4 61,-5-4 1,2-3-58,-9 3 46,1 0 1,-8 13 115,0 1-141,0 10 142,-10-6 0,-2 20-6,-9 4 0,7 5 154,0 2 0,7 2-43,-8 6 1,8-6-101,-7 6 0,7 1-18,-7-1 0,9 6 38,-2-6 0,-2 1 11,2-1 0,-8-6 1,8 5 1,-2-4-3,2-3 1,4-6-77,-4-1 1,3-3-21,-3 4 450,4-6-222,-6-9 1,9-12-8,0-9 1,9-3-75,5-11 1,-2 9 115,2-2 0,1-3-169,6 3 1,0-1-77,0 8 0,3 0 73,4 0 1,-4-1-140,4 1 1,3 7-133,-3 0 1,10 2 5,-3-2 0,-2 4-22,3 10 1,-8-7-184,8 0 1,-10 0-336,2 7 0,-4 0 734,-3 0 0,0 10 0,0 1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3:42.792"/>
    </inkml:context>
    <inkml:brush xml:id="br0">
      <inkml:brushProperty name="width" value="0.08571" units="cm"/>
      <inkml:brushProperty name="height" value="0.08571" units="cm"/>
      <inkml:brushProperty name="color" value="#B4C3DA"/>
      <inkml:brushProperty name="inkEffects" value="silver"/>
      <inkml:brushProperty name="anchorX" value="-1.61753E6"/>
      <inkml:brushProperty name="anchorY" value="-958483.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64073E6"/>
      <inkml:brushProperty name="anchorY" value="-979007.12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66132E6"/>
      <inkml:brushProperty name="anchorY" value="-997245.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68554E6"/>
      <inkml:brushProperty name="anchorY" value="-1.02002E6"/>
      <inkml:brushProperty name="scaleFactor" value="0.5"/>
    </inkml:brush>
  </inkml:definitions>
  <inkml:trace contextRef="#ctx0" brushRef="#br0">86 171 7693,'-14'0'628,"0"0"402,-3 0-905,8 0 0,-8 2 161,10 5 21,0-4-17,7 6-11,0 0-125,0-6 1,2 13 0,5-9 1,-2 1-10,9-8 0,-7 0 13,7 0 0,1 7 16,6 0 0,0 0-55,0-7 1,8 0 15,-1 0 0,10 0-63,-3 0 1,8-3-112,6-4 0,-1 3 39,8-11 1,1 8-159,7-7 1,-1 0 27,1-7 0,-7 0-19,0-1 1,6 3-84,8 5 1,-9-5 78,-13 5 1,-4-2 50,-3 1 1,-4 4 41,-9 4 201,-11 4-210,-18-6 0,-2 9 29,-5 0 1,-5 7 147,-9 0 0,-3 9-48,-4-1 0,2 4-27,-9 2 1,6 0 51,-6 0 1,-1 3 132,-6 4 1,-1-2-114,1 10 0,-10-8 60,-5 7 0,3 1-131,-3 6 0,3 1 5,-3-1 1,-2 1-71,10-1 0,-1-2 33,8-4 0,9-5 35,4-10 10,15 0-42,5-9 1,18-3 6,5-9 1,5-7 10,2 0 0,8-9-113,-1 1 0,0-1-188,-6 2 0,6-5 1,0 5 0,1-5 78,-8-2 0,0-8 91,0 1 1,-6-3-49,-1 3 1,0 2-159,7-10 0,-7 8 225,1-7 0,-11 6 8,3-6 1,-4 7 16,-3-8 1,0 10 175,0-2 0,-17 4 42,-4 3 1,-7 2-50,-1 5 0,-4-3 36,-9 10 1,6 0-111,1 7 0,2 0 118,-3 0 1,6 0-49,8 0 1,1 3 138,0 4 1,9 5-126,5 9 0,-2-7 95,1 0 0,4 7-115,11 8 0,-2 1-28,9-1 1,0-6-124,7 6 1,0 4 102,1 2 0,6-2-24,0 3 1,8-3-17,-8 2 1,3 5-78,-3-4 1,-4-3-37,4 2 1,-4-7-162,-3 8 0,7-10 76,1 2 1,-1-4 114,-7-3 0,0-2 44,1-5 1,-1-4 6,0-10 0,0 0 112,1 0 1,-8-7-108,0-1 0,-9-8 85,2 2 0,2 2 47,-2-2-51,0 0 0,-7-8-77,0 1 1,0 7 1,0 0 1,-2 2-16,-5-2 0,2 2 28,-9 5 1,0 5-11,-7-6 1,-1-1 23,1 2 1,-2 0 79,-6 7 1,3 0-59,-9 0 1,-1 7 84,-6 0 0,-1 10 6,1-3 0,-1 5-38,1 2 0,2 0 0,4 0 0,6 3-33,8 4 0,1-4 51,0 4-54,9-4 1,3-3-1,9 0 0,16-9 69,5-5 0,17-4 123,5-3 1,2 0-283,11 0 0,3 0-10,12 0 1,-5-10-121,5-4 1,-5 2 75,-2-2 0,2-3-100,5-11 0,-12 5 46,5-6 0,-8 6-111,1 1 0,-5-1 72,-10-6 1,-8 13 30,-6-5 0,-7 4 170,-7-4-138,5 9 210,-16 3 1,-3 9-112,-15 0 1,-4 2 24,-2 5 0,-9-2 12,-6 9 1,3 0 109,-2 7 0,-1 3-61,-6 4 1,-1-4 8,1 4 0,-1 3 75,1-3 1,-8 8-11,1-8 1,-1 3-36,7-3 1,3-2-52,5 9 1,-3-9-5,10 3 0,-1-6 23,8-1-10,9-1-31,3 0-25,9-9 0,9-3-80,6-9 0,3 0 53,4 0 1,6 0-79,0 0 1,8 0 23,-8 0 0,10-2-110,-3-5 0,-2 2 42,3-9 0,-10 9-108,2-2 1,3 2 82,-3-2 0,0 5 14,-6-5 1,-3 2-20,-5-2-20,5 5 102,-17-8 0,-2 17 62,-14 1 1,-7 8 190,-8-2 1,-4 7-99,-9 8 1,-1-6 97,1 6 1,-1 1-51,1-1 0,9-1 111,4-7 0,6 5-63,1-4 1,11 4-30,4-12 0,4-2 139,3 2 0,3-10-175,4 4 0,0-6-2,14-2 1,-5 0-20,13 0 1,-3 0 8,2 0 0,3-2-29,4-6 1,5 4-18,-4-10 1,4 2-57,2-2 0,1-5-41,-1 5 1,-1-3-189,-6 3 0,3-3-62,-10 10 1,0-7-788,-6 7 34,-1-10-693,0 15 1223,-9-7 1,-3 11-46,-9 5 1,-7 5 578,0 9 0,-28 29 0,-1 6 0</inkml:trace>
  <inkml:trace contextRef="#ctx0" brushRef="#br1" timeOffset="374">1340 1637 10553,'0'12'1500,"9"-3"-1161,-6-9-195,6 0 194,0 0-312,-6 0 1,13-2 157,-9-5-88,0 5-4,-7-17 1,-2 7-110,-5-9 0,-2 6 31,-6 1 1,-11 7-139,5-7 1,-7 9-22,0-2 0,-6 5 126,-8 2 0,-8 0 23,1 0 0,-1 2 41,8 5 1,2 5 63,4 9 1,5 1-73,10-1 0,2 3 90,5 4 1,7-5-32,14 6 1,7 1 126,15-1 0,-3-3-29,9-12 0,8 2-83,6-8 1,3-1-140,-2-7 0,-5 0-53,4 0 1,-6-3-128,-8-4 0,3 2 42,-10-9 0,-2 0-100,-12-7 0,3 0-161,-10-1 0,0 1-346,-7 0 1,0 0 62,0-1 1,-9 8 709,-6 0 0,-60 28 0,-17 0 0</inkml:trace>
  <inkml:trace contextRef="#ctx0" brushRef="#br2" timeOffset="1625">1680 2126 7727,'0'-12'3245,"0"-7"-2861,0 7 0,0-2 211,0 0-124,0 9-182,0-14-65,-10 8 0,6-3-173,-11-1 0,8 11 29,-7-3 0,7 2-39,-7-2 0,0 4 24,-7-4 1,-8 5 18,1 2 1,-8 0 9,8 0 1,-10 2-11,3 5 0,-5 5-80,-3 9 0,8 3 104,-1 4 1,10-2-209,-2 10 1,4-8-78,3 8 1,9-8-85,5 7 0,5-2 14,2 3 0,12 2-101,9-10 1,3 7 61,11-6 0,0-1-4,8-7 1,-1 0 114,1 1 0,-1-10-34,1-5 1,-1 2 149,1-2 1,-3 0-22,-4-7 0,1 0 71,-8 0 1,6-9-59,-7-5 0,1 2 108,-8-2 0,-9-1-73,-5-6 0,2 0 214,-2 0-130,1-1 1,-11 1-88,-4 0 0,-5 2 149,-9 5 0,0-3-14,0 10 0,-8 0 76,1 7 0,-8-7-75,8 0 1,-7 0 65,6 7 1,-6 2-89,7 5 0,-8-2 7,8 9 0,-1-7-112,8 8 1,0-1 63,0 7 1,2 0-74,5 0 0,-3 1 29,10-1 0,0 3-21,7 4 0,2-7-9,5 0 1,5 1-10,9-8 0,10 2 3,5-1 1,-3 1-96,2-9 1,0 0 80,8-7 1,-1 0-86,1 0 0,0 0 25,-1 0 0,-7-2 46,1-5 1,-10 2-15,2-9 1,-4 9-28,-3-2 0,-9-5-1,-3 10 1,-11-10 8,-5 5 1,-12 5 186,-9-5 0,-3 7-95,3 7 1,-3-3 75,-5 11 0,-1-8-62,8 7 0,-8 0 98,1 7 0,5 0-74,3 1 0,4-1 95,3 0 1,2 0-99,5 1 1,5-8 34,9 0 151,0 0 1,12 5-62,9-5 0,2 3-221,13-10 0,2 0 66,11-7 1,-2 0-4,10 0 1,-10 0 2,3 0 1,2 0-117,-3 0 1,10 0 77,-2 0 1,2-9-150,-2-6 1,2-1-122,-10 2 1,3-5 65,-2 5 0,-7-3 169,-1 3 1,-2-3 28,-12 10 0,-9-2-46,-12 2 86,-4 4 0,-6-6 137,-4 9 1,-7 0-96,-14 0 1,2 0 109,-10 0 0,1 7 28,-7 0 1,1 7-81,6-7 1,-5 10 180,4-3 0,-4 5-41,-2 2 0,-1 0-119,1 1 1,-1-1 0,1 0 1,-3 3 39,-5 4 1,5-2-106,-4 10 1,13-10-108,8 2 1,5-4-55,1-3 1,3 0 35,5 0 1,5-7-3,9 1 1,9-8-2,5 7 0,5-9 47,3 2 0,1-3-7,5 3 0,-2-4-26,10 4 1,-10-2 16,2 2 1,3-5-3,-3 5 1,8-4-169,-8-3 0,10 7 107,-3 0 1,-4 0-76,-3-7 0,3 0 70,-3 0 0,1 0 47,-8 0 1,-2-3-4,-5-4 0,2 3-90,-9-11 99,10 1 1,-15-7 99,5 0 0,-4 7-3,-3-1 1,-7 8-34,0-7 1,-10 9 68,3-2 0,2 5-56,-2 2 1,0-7 75,-7 0 0,-1 0-1,1 7 1,0 2 159,0 5 1,-8 3-123,1 4 1,0 5 53,6-5 0,1 5 85,0 2 0,2 0-35,5 1 1,-3 1-220,10 5 1,0-2 27,7 10 1,2-8-137,5 8 1,15-3-91,13 2 0,-2 3-300,3-10 0,6 5 198,8-11 0,-1 4-447,-6-12 737,-1-5 0,10-18 0,3-15 0</inkml:trace>
  <inkml:trace contextRef="#ctx0" brushRef="#br3" timeOffset="1824">1829 2721 7727,'21'0'0,"0"2"1045,0 5 1,10 5-444,4 9 1,6 3-340,1 4 0,10 1-321,5 13 1,-5-11-408,-3 11 0,1-4 465,-8 5 0,15-1 0,-12 1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3:49.920"/>
    </inkml:context>
    <inkml:brush xml:id="br0">
      <inkml:brushProperty name="width" value="0.08571" units="cm"/>
      <inkml:brushProperty name="height" value="0.08571" units="cm"/>
      <inkml:brushProperty name="color" value="#B4C3DA"/>
      <inkml:brushProperty name="inkEffects" value="silver"/>
      <inkml:brushProperty name="anchorX" value="-1.70986E6"/>
      <inkml:brushProperty name="anchorY" value="-1.04227E6"/>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74156E6"/>
      <inkml:brushProperty name="anchorY" value="-1.05416E6"/>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77477E6"/>
      <inkml:brushProperty name="anchorY" value="-1.06725E6"/>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80897E6"/>
      <inkml:brushProperty name="anchorY" value="-1.08144E6"/>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1.84079E6"/>
      <inkml:brushProperty name="anchorY" value="-1.09275E6"/>
      <inkml:brushProperty name="scaleFactor" value="0.5"/>
    </inkml:brush>
  </inkml:definitions>
  <inkml:trace contextRef="#ctx0" brushRef="#br0">320 234 7384,'0'-14'485,"0"0"-81,0 9-233,0-14 0,0 15-21,0-10 0,2 9-11,5-2 0,-5 2 116,5-2-133,5 5 1,-7-15-11,9 10 106,-9 0-192,14-3 82,-17 8-235,8-7 188,-10 9-39,0 0 19,0 9 0,-10 5-8,-4 15 1,-5-3 12,-2 9 0,0-7-45,-1 8 1,-6-1 1,0 8 0,-8-3 5,8-5 1,0 3-1,6-10 0,-1 8 29,-6-8 0,13-2-7,-5-12 0,11 3 70,-4-10-9,9 9 170,-4-13-195,9 6 0,2-18-30,5-5 0,7-5-17,15-3 0,-3-6-78,9 0 0,-6-8 55,6 8 0,-7-10-118,8 3 1,-8 2 105,7-3 1,-6 1-18,6-8 1,-9 8 6,2 0 0,-4 2 6,-3-3 0,1 5 9,-1 10 0,-7 2 16,0 5 11,-9 5-112,4 9 44,-9 0 0,-2 9 47,-5 5 0,2 8-6,-9 6 0,0 0 46,-7 15 1,-1-6-24,1 13 1,0 4 5,0 3 1,-1 4-47,1 3 1,0 0-2,0 0 0,2-8 56,5 1 1,4-10 67,10 3 0,0-5-46,0-3 0,17-9 3,4-4 1,14-15 258,1-7 0,6-5-81,8-2 0,2-9 18,4-5 1,3-12-167,-9-3 0,0-6-84,-8 7 1,1-10 56,-1 2 0,-9 6-138,-4 1 1,-13-1 3,-2 1 1,-2 1-161,2 7 0,-4-1-42,-10 1 1,0 7-494,0 0-419,0 9 746,-10-4 447,8 9 0,-17 19 0,7 4 0</inkml:trace>
  <inkml:trace contextRef="#ctx0" brushRef="#br1" timeOffset="1400">893 1021 8516,'22'0'3342,"-1"0"-3407,0 0 1,0-7 45,1 0 0,-1-3 12,0 3 0,3-2-24,4-6 1,-4-3-206,4 3 1,-4-4 94,-3-2 0,-2 0-72,-5 0 0,-5-1 74,-9 1 1,8 0 68,-1 0 1,-3 2 99,-11 5 1,-5-3-27,-9 10 1,0-7-15,0 7 0,-8 0 15,1 7 0,-3 2 21,3 5 0,2-2-26,-9 9 1,6 0-6,-6 7 1,9 3 72,-2 4 0,4-2 119,3 10 1,6-8-11,1 8 1,10-8-112,-4 7 1,6-2-29,2 3 0,2-6 18,6-8 1,3 6 10,11 0 1,6-6-55,0-8 0,8-9-11,-8 2 0,7-3 0,-6 3 0,6-4-24,-6 4 0,6-7-240,-7-7 1,8 2-1,-8-9 1,3 2-8,-3-2 0,-4-5 131,4 5 0,-4-12 13,-3-2 0,0-1 60,0 8 0,-9 7-98,-5 0 48,5-1 279,-10-6 98,8 0 7,-10 9-202,-10 3-64,-1 9 1,-11 2 25,1 5 1,0 5 32,0 9 0,-1 3 69,1 4 0,0 3-66,0 4 0,-1 3 88,1-10 1,2 8-57,5-8 1,-2 8-64,8-8 1,-6 3 18,7-3-9,0-4 0,17 6-8,4-8 1,5-11-35,2-4 1,7-4-95,1-3 0,8 0-19,-1 0 0,4-10-166,2-4 1,1-5-10,-1-2 0,1-3 84,-1-4 1,-6 4 126,-1-4 0,-9 5-2,3 1 0,-6 1 105,-2 0 0,-9 7-134,-5-1 223,-4 11-104,-3-6 1,-3 10 104,-4 0 1,3 0-90,-11 0 0,1 10 40,-7 4 1,0 5 118,-1 2 0,1 0-125,0 1 1,0-1 72,-1 0 0,1 0-52,0 1 0,7 1 16,0 5 0,2-4 35,-2 4 0,4-4 11,10-3 1,0 1-181,0-1 0,10-7-2,4 0 0,5-7-94,2 7 1,3-9 13,4 2 1,5-4-171,9-3 1,1 0 116,-1 0 0,1-10-75,-1-4 1,-1-5 87,-6-2 0,3 0 20,-10-1 1,8 1 32,-8 0 0,0 0 12,-7-1 0,-2 1 101,-4 0-61,3 0 0,-15 6 123,4 1 0,-7 9-30,-7-2 0,-5 7 67,-9 7 0,-1-2-53,1 9 1,0 1 50,0 6 1,-8 0 48,1 0 0,0 8-22,6-1 0,1 0-47,0-6 1,0-1-11,-1 0 1,1 0-7,0 1 0,7-8 34,0 0-52,9 0 1,-5 0 74,10 0-6,0-9 97,0 5-198,0-10-108,10-10 0,-1-2 105,6-9 0,3 7-144,-3 0 110,3 0 0,4-8-93,-1 1 0,0 9-2,0 5-64,1-5 1,-1 10 152,0-5 0,0 5 10,1 2 0,-1 0 78,0 0 1,0 9-88,1 5 1,6-2 8,0 2 1,3 0-45,-3 8 0,-2-8-57,10 0 0,-8-2 71,8 2 1,-3 2-15,2-9 0,3 8 43,-10-8 0,1 0 24,-8-7 0,-7 0 3,0 0 1,-9-3 19,2-4 1,-5 3 133,-2-11 1,-9 8-94,-5-7 0,-5 7 58,-2-7 0,-1 7-75,1-7 1,-3 9 7,-4-2 1,2 5-22,-9 2 1,2 0 46,-3 0 0,-2 0 4,10 0 1,-10 2 8,3 5 0,2 5 99,-3 9 0,10 0-166,-2 1 1,4 6 9,3 0 0,9 3 1,5-3 1,5-4-67,2 4 0,9 3-11,6-3 0,13-7 15,7-6 1,5-11 14,3 3 0,-1-4-17,1-3 1,-1 0-99,1 0 1,-3-10 52,-4-4 0,1 2-119,-8-2 0,-3 0-4,-12-7 0,2 0-239,-9-1 0,1 1-1110,-8 0 1532,0 0 0,-19 9 0,-5 2 0</inkml:trace>
  <inkml:trace contextRef="#ctx0" brushRef="#br2" timeOffset="2542">2891 1913 7674,'14'0'2,"0"0"0,-9-2 1873,2-5-741,-4 5-1077,-3-17-61,0 7 0,-10-7-79,-4 5 0,-5-3 77,-2 10 0,-8-7 24,1 7 0,-3 0 4,3 7 0,4 0-23,-4 0 1,5 0-76,1 0 59,1 0 1,0 9-12,0 5 0,9 5 69,5 3 1,4 6 5,3 0 1,0 8-4,0-8 0,0 3 3,0-3 0,0 3 23,0 4 1,0 3 106,0-10 1,0 1-40,0-8 0,0-7 448,0 0-435,-9 0 1,-3-2-88,-9-5 1,7-4-113,-1-3 1,1 0 10,-7 0 1,7-10-205,0-4 0,2 2 100,-2-2 1,2 0-53,5-7 1,4 6-85,-4 1 1,5 7-161,2-7 0,0 7-149,0-7 1,9 9 242,6-2 1,4 5 145,2 2 0,9 0 42,6 0 0,-3 0 84,2 0 0,1 0-102,6 0 0,8 0 132,-1 0 1,1 7 49,-7 0 1,-1 0 203,1-7 0,4 0 326,-5 0 1,-4 0 309,-17 0 105,1 0-419,-1 0-313,-9 0 0,-12 0 52,-15 0-339,-3 0 0,-11 2 82,1 5 0,0-2 130,6 9 1,-6 0-135,0 8 1,-10 6 32,2 0 1,3 8 11,-2-8 1,0 10 32,-8-3 1,1 5 19,-1 3 0,-7-1-49,1 1 0,-8 6-85,8 1 1,-1 0 10,8-8 0,6-6 83,1-1 1,9-9-134,-3 2 0,6-6 110,1-8 4,11-5 59,1-9-54,10 0 1,3-9-60,4-5 0,-3-1 7,11-6 1,-1 5-4,7-13 0,0 3-6,1-2 1,6 2-108,0-9 1,10-1-40,-3-6 0,6-1-136,1 1 1,8-1 59,-1 1 0,10-1-259,-2 1 1,7 1 295,6 6 1,-10 4 173,3 10 1,-13 2-13,-1 5 1,-4 5 216,-2 9 1,-10 0-110,-5 0 0,-11 9-119,-3 5 1,-2 5 5,2 2 0,-5 1 31,-9-1 1,0 0-4,0 0 0,-2 8 143,-5-1 1,-5 0-123,-9-6 0,-3-1 80,-4 0 1,-3 0 175,-4 1 0,-5-8-18,4 0 1,-4-9-21,-2 2 1,1-5 17,6-2 1,-5 0-212,4 0 0,6 0-141,1 0 0,6 0-46,2 0 1,2-2-743,4-5-271,6 4 834,9-16 0,2 17-23,5-5 1,5 2-25,10-2 1,1 5 30,5-5 1,-2 4 181,10 3 0,-3 0-13,2 0 1,5 0 53,-4 0 1,2 0 163,-3 0 0,5 0 39,-4 0 0,4 0 270,2 0 1,-2 0 287,-4 0 1,2 0-234,-10 0 1,7 0-24,-6 0 1,-1-7-52,-7 0 0,-6 0 454,-1 7-476,-10 0-257,6 0-76,-10 0 0,-10 0 42,-4 0 1,-5 0 46,-2 0 1,-7 2 98,-1 6 0,-6 3-38,7 11 1,-10-1 3,2 0 1,-1 0 136,1 1 1,-2 6-246,10 0 1,2 1-127,12-8 1,5 0-342,9 0 0,0 1 242,0-1 1,9 0-709,5 0 0,15-9 233,6-5 0,12 3-257,3-3 929,-1 0 0,-2-14 0,6-5 0,3 0 0,1 0 0</inkml:trace>
  <inkml:trace contextRef="#ctx0" brushRef="#br3" timeOffset="2724">3635 2466 7698,'-10'-12'1146,"8"3"-1032,-17-1-602,17 8 488,-17-8 0,35 48 0,-1 9 0</inkml:trace>
  <inkml:trace contextRef="#ctx0" brushRef="#br4" timeOffset="3633">3911 3040 9649,'-9'-12'594,"6"2"1,-6 8-283,9-5-144,0 5 0,0-10-170,0 5 1,-2 4 97,-6-4-112,6-5 1,-17 8 68,5-10 0,2 9 79,-2-2 1,-2 4 3,-13 3 1,6 0 20,-6 0 0,-1 0-87,1 0 0,-2 0 19,3 0 1,2 10-66,-9 4 0,9 5 97,-3 2 0,8 0-146,7 1 1,-2 6 21,8 0 1,-6 3-95,7-3 0,10-4 63,11 4 0,5-4-104,2-3 0,7 0 11,1 1 0,8-11-153,-1-3 0,4 1 73,2-2 1,1 0 85,-1-7 0,1-2-103,-1-5 1,1 2 50,-1-9 1,-6 2-9,-1-2 0,-11-5 60,-3 5 1,0-5 4,-6-2 1,-6 6 0,-2 1 228,-5 0-47,-2-7-109,0 9 0,-9-4 135,-5 8 1,2 1-28,-2 7 0,0 3 102,-8 4 0,1 2-88,0 5 1,0 5 130,-1-4 1,1 3-88,0 4 0,2-1 83,5 0 0,-5 7-77,5 1 1,4-1 18,3-7 1,5 3-92,2 4 0,0-4 4,0 4 1,9-4-104,5-3 1,8-7 49,6 1 1,5-11-162,10 3 1,-1 3 43,1-3 0,6 0-118,1-7 0,6-2-89,-6-6 0,7 4 87,-8-10 0,-6 7-1,-8-8 0,-9 1 42,3-7 1,-8 7-289,-7 0 238,-5 9 143,-9-5 1,-2 10 22,-5 0 1,-5 0 117,-9 0 0,0 3 120,-1 4 0,1 5-92,0 9 1,-10 3-53,-4 4 1,2-2 27,-3 9 1,1 1 126,-8 6 0,1 1 36,-1-1 0,-6 10 191,-1 5 1,-2-5-321,3-3 0,1-4 36,-8-2 1,9-10-87,-3-5 0,5-11 94,3-3 1,1-9-160,6 2 1,-3-5-16,10-2 1,0-9-125,6-6 1,1-4 237,0-2 0,7 0 129,0 0 1,9-8-154,-2 1 0,4 0 100,3 6 0,10-6-16,4 0 0,5-3-76,2 3 0,10 4 56,4-4 0,8 4-29,6 3 0,1 7 20,14 0 1,-3 7-67,17-8 0,-2 11-98,1-3 0,6 4-171,-5 3 0,-2 7 37,1 0 0,-8 8-498,2-8 0,-17 7 697,-11-7 0,-1 5 0,-11-3 0,-5 5 0,-7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2:54:02.158"/>
    </inkml:context>
    <inkml:brush xml:id="br0">
      <inkml:brushProperty name="width" value="0.08571" units="cm"/>
      <inkml:brushProperty name="height" value="0.08571" units="cm"/>
      <inkml:brushProperty name="color" value="#B4C3DA"/>
      <inkml:brushProperty name="inkEffects" value="silver"/>
      <inkml:brushProperty name="anchorX" value="-1.87616E6"/>
      <inkml:brushProperty name="anchorY" value="-1.10787E6"/>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8953E6"/>
      <inkml:brushProperty name="anchorY" value="-1.12306E6"/>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91438E6"/>
      <inkml:brushProperty name="anchorY" value="-1.13808E6"/>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93392E6"/>
      <inkml:brushProperty name="anchorY" value="-1.15329E6"/>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1.9535E6"/>
      <inkml:brushProperty name="anchorY" value="-1.16818E6"/>
      <inkml:brushProperty name="scaleFactor" value="0.5"/>
    </inkml:brush>
    <inkml:brush xml:id="br5">
      <inkml:brushProperty name="width" value="0.08571" units="cm"/>
      <inkml:brushProperty name="height" value="0.08571" units="cm"/>
      <inkml:brushProperty name="color" value="#B4C3DA"/>
      <inkml:brushProperty name="inkEffects" value="silver"/>
      <inkml:brushProperty name="anchorX" value="-1.9736E6"/>
      <inkml:brushProperty name="anchorY" value="-1.18331E6"/>
      <inkml:brushProperty name="scaleFactor" value="0.5"/>
    </inkml:brush>
  </inkml:definitions>
  <inkml:trace contextRef="#ctx0" brushRef="#br0">1 1467 11765,'11'0'598,"6"-2"-499,-10-5 1,3 2 31,-3-9 0,2 0-108,5-8 0,5-1 91,-5-5 0,5-8-37,2-13 1,1-6-131,-1-9 1,3-9 30,4-5 1,-4 3-351,4-3 1,-7 9 202,-7-1 1,5 6-64,-5 7 1,-4 0 120,-3 15 1,-5 4-36,-2 17 83,0 0 231,0 9-318,0 2 89,0 29 0,0-5 336,0 15 0,0-3-193,0 2 1,0 5-47,0 10 0,7-1 38,0 1 0,3 9 122,-3 4 1,-2 6-178,9 1 0,-2 1 3,2 0 1,5 7-13,-5 0 0,2-1 4,-1-6 1,1-9 241,-9-6-95,0-13 14,3-15-183,-8-12 1,7-11-3,-9-5 1,0-12-40,0-9 1,0-1-150,0 8 0,-7 0 18,0-1 1,-2 1 126,2 0 0,2 0-193,-9-1 1,7 1-51,-7 0 1,-1 0-12,-6-1 1,0 8 152,0 0 0,-1 2-30,1-2 1,-2 2 106,-6 5 1,6 5 152,-6-5 1,-1 4-65,1 3 0,1 3 138,7 4 0,-1 2-28,1 6 1,2 3-100,5-3 1,-2 6 135,9 7 1,-8-4-13,8 4-62,0-4 1,7-3-27,0 0 1,3 0-4,4 1 0,2-8 90,5 0 0,8-7-93,-1 7 1,0-9 4,7 2 0,3-5-32,-3-2 1,8 0-9,-8 0 1,10-9-6,-3-5 1,5-5-88,3-2 0,-3-10 40,-4-4 1,1-3-128,-8 2 0,1-4 105,-1 5 0,-6-3 30,6 3 1,-13 4 157,-2 10-72,-9-1 268,4 1-315,-9 9 1,0 5 19,0 14 1,-7 5 13,0 9 0,-2 8 4,2-1 1,4 10 59,-4-3 1,5 5-74,2 3 1,0-3 23,0-4 0,0 4-1,0-5 1,0 3 0,0-3 1,2-4-8,5-10 0,-2 0 12,9 1 1,-7-8-60,8 0 1,-8-9-7,7 2 0,-2-7-128,2-7 1,5-5 92,-5-9 1,5-3-141,2-4 0,-7-5 75,0-10 1,-2 1 36,2-1 0,5 1 44,-5-1 1,-4 3-13,-3 5 0,2-3 34,-2 10 10,1-10 0,-8 14 219,0-4-148,0 14-235,0 4 160,-10 29 1,5 5 0,-9 18 1,9-6-5,-2-1 1,-2 0-3,2 8 0,0-1 3,7 1 1,0-10-4,0-5 1,2 3 99,5-3 0,-2 1-64,9-8 0,-7-2 83,7-5 0,1-5-137,6-9 0,0 0-134,0 0 0,1 0 167,-1 0 1,0-9-4,0-5 1,-2-5 14,-5-2 1,5-8-5,-5 1 0,-2-3-73,2 3 0,-7 4 31,8-4 0,-11 2 2,3-2 1,-2 2-10,2-10 1,-4 10 0,4-2 0,-5-3-16,-2 3 0,0-10-22,0 3 1,0 2-18,0-3 1,0 1-104,0-8 1,2 1 95,5-1 1,-4 8 23,4 0 0,-5 9-21,-2-3 0,0 13-116,0 2 10,10 9-25,-8-14 103,8 17 1,-10-5 43,0 14 1,0-3-11,0 10 1,0-6 163,0 6 1,0 0-59,0 7 0,0 0 79,0 1 0,0 1 5,0 6 1,-8-3 87,1 9 1,0 0-59,7 8 0,0-1 89,0 1 0,-7-1-120,0 1 1,0 7 15,7-1 1,0 8-9,0-8 1,-7 8-15,0-7 0,0-1 174,7-6 0,2-1-140,5 1 0,-4-10-373,4-5 230,4-4 0,-1-10-137,4 0 127,5-9 0,-10-5 17,6-14 1,3-3-135,-3 3 1,-4-5 60,4 5 1,-4-7-194,4-8 0,1 6 38,-9-6 1,7-1-29,-7 1 1,8-8 171,-8 1 1,7 3-16,-7-2 1,7 2 31,-7-3 1,3-2 117,-3 10 1,-5 0-49,5 6 1,-4 1-135,-3 0 149,0 9 0,0 0-213,0 5-240,0 5 402,0 11 1,-3 6 129,-4 13 0,5 5-73,-5 2 1,2-2 161,-2 3 0,5-1-38,-6 8 0,6-1-106,2 1 1,0-8 52,0 1 0,0-3-92,0 2 1,2-2-104,6-5 0,-4-11 124,10 4-68,1-4 1,6-5 13,0-5 1,0-14-27,1-8 1,-4-4-42,-3-2 1,4-2 64,-5-6 0,5-1-110,2-6 0,-2-2 132,-5 10 1,5-7-1,-5 6 0,2-1-18,-1 1 0,1 6 3,-9-6 0,7 6-55,-6 1 1,6 1-86,-7 0 1,0 0-52,-7-1 0,7 8 55,0 0 1,0 7-30,-7-7 1,2 9-28,6-2 86,-6-5 1,17 10 32,-5-5 0,5 7 99,2 7 0,0 2-99,1 6 1,-1 6 3,0 0 0,0 0 194,1 8 1,-1 1-53,0-1 0,-7 8 513,0-1 0,-6-3-181,6 2 0,-10-9-17,4 3 0,-6-3-85,-2 2 0,-2-4 8,-6 4 0,-3-7-128,-11-7 1,1 5-67,0-5 1,-3-2-330,-4 2 1,4-9 155,-4 2 1,4 3-369,3-3 0,-7 0 182,-1-7 0,8 0-163,7 0 228,0 0 0,0 0-95,0 0 194,9-10 0,-5-2 11,10-9 1,10 0 81,4 0 1,2-1-91,-1 1 1,4 0 126,-5 0 0,7-3-19,7-4 0,-4 4-27,4-4 1,-4-3 26,-3 3 0,7-10 136,1 3 0,1 2-129,-1-3 1,-3-2 109,9-11 1,-9 6-88,3 1 0,-6-1-12,-2 8 1,1-5-142,-1-3 1,-2 8 60,-5-1 1,2 17 26,-8-2 116,-1 5-13,-7 4-66,0 2-7,0 10 1,-3 8-183,-4-1 1,2 9 61,-9-2 1,7 3 110,-7-3 1,9 5 15,-2-5 1,-2 7 69,2 8 1,-3-3-102,3 9 1,5-7 2,-5 8 1,-3-1 54,3 8 0,-2-1 37,2 1 0,4 2 271,-4 4 0,5-4-125,2 5 0,0-3 86,0 2 0,0-11-127,0 5 0,2-15-210,5 0 0,5-13 139,9-8 0,3-5-86,4-2 1,-4-5-146,4-9 0,-2-2-400,3-20 0,-6 3-486,6-2 1,-3-5 999,2 4 0,5-51 0,-12 36 0,0 0 0</inkml:trace>
  <inkml:trace contextRef="#ctx0" brushRef="#br1" timeOffset="232">2317 1191 8035,'2'-19'647,"6"5"1,-4-3 26,10 10 0,-6-7-544,6 7 1,0-9-30,7 1 1,7-1-748,1 2 1,1-5 211,-1 5 434,4 4 0,38-18 0,7 4 0</inkml:trace>
  <inkml:trace contextRef="#ctx0" brushRef="#br2" timeOffset="550">2933 872 7777,'0'14'-746,"0"1"1461,0-11 1310,0 15-1302,0-7 1,0 2-258,0 0 0,0 0-102,0 8 1,-2-1-150,-5 0 1,5 3-7,-5 4 1,2-2-101,-2 10 1,4-8-143,-4 7 0,5-2-1,2 3 0,0-3-289,0-5 1,0-11 12,0 4 0,9-7-146,6 0 1,-4-4-340,4-10 0,-1 0 90,7 0 0,3-10-330,4-4 0,-5-5 1035,6-2 0,-7-22 0,-2-11 0,3-4 0,-1 0 0</inkml:trace>
  <inkml:trace contextRef="#ctx0" brushRef="#br3" timeOffset="732">3082 702 7777,'-21'0'936,"7"0"-896,0 0 1,7 7-867,-8 0 148,11 0-341,-6 3 794,10 2 1,3 7 224,4-5 0,80 14 0,-29-16 0,0 0 0</inkml:trace>
  <inkml:trace contextRef="#ctx0" brushRef="#br4" timeOffset="1024">3507 915 7777,'0'-12'1306,"0"-7"-657,0 7-339,0 0-27,0-7 76,0 17-180,-9-7 0,6 11 4,-4 5 0,-2 5 14,2 9 1,-7 3-65,7 4 1,-8-2-141,8 10 0,-7-1 109,7 7 1,0-1-19,7-6 1,0 3-80,0-10 1,0 8 10,0-8 0,7 0-230,0-7 1,12-6 95,2-1 1,1-9-166,6 2 1,3-12 3,-3-2 279,0-10 0,1-33 0,1-15 0,4-11 0,1 0 0</inkml:trace>
  <inkml:trace contextRef="#ctx0" brushRef="#br5" timeOffset="1324">1701 1 7864,'-21'2'243,"-1"5"-452,11-4 20,1 16 1,20-10 188,4 5 0,80 5 0,-36-13 0,0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5T10:08:30.325"/>
    </inkml:context>
    <inkml:brush xml:id="br0">
      <inkml:brushProperty name="width" value="0.08571" units="cm"/>
      <inkml:brushProperty name="height" value="0.08571" units="cm"/>
      <inkml:brushProperty name="color" value="#B4C3DA"/>
      <inkml:brushProperty name="inkEffects" value="silver"/>
      <inkml:brushProperty name="anchorX" value="0"/>
      <inkml:brushProperty name="anchorY" value="0"/>
      <inkml:brushProperty name="scaleFactor" value="0.5"/>
    </inkml:brush>
  </inkml:definitions>
  <inkml:trace contextRef="#ctx0" brushRef="#br0">25 236 7720,'0'8'0,"0"1"157,0-1-246,0-4-310,0 0 986,0-4-368,-4 0-25,3 0 78,-2 0 292,3 4-64,-4-4-166,3 4-271,-3-4 127,4 4-21,0-3-179,0 2-62,-3-3-154,2 0 332,-3 0 45,11 0 1,-1-1-154,5-1 1,1-3-1,2-3 0,5-3 7,3 0 1,1-4 0,2-1 0,3-1-16,2-2 0,0-1-128,0 1 1,-2-2 133,-3 2 0,-2 0-54,-1 2 0,-5 2-141,-3 1 0,-4 3-457,0 2-137,0 1 229,-2 4-64,0 0 380,0 4 1,-1 4 26,-1 1 1,-3 2 220,-3 2 0,-21 20 0,-7 7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49:08.595"/>
    </inkml:context>
    <inkml:brush xml:id="br0">
      <inkml:brushProperty name="width" value="0.08571" units="cm"/>
      <inkml:brushProperty name="height" value="0.08571" units="cm"/>
      <inkml:brushProperty name="color" value="#B4C3DA"/>
      <inkml:brushProperty name="inkEffects" value="silver"/>
      <inkml:brushProperty name="anchorX" value="0"/>
      <inkml:brushProperty name="anchorY" value="0"/>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24013.79102"/>
      <inkml:brushProperty name="anchorY" value="-8213.49707"/>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50379.43359"/>
      <inkml:brushProperty name="anchorY" value="-15839.031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76174.40625"/>
      <inkml:brushProperty name="anchorY" value="-23257.04883"/>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101433.29688"/>
      <inkml:brushProperty name="anchorY" value="-30260.0332"/>
      <inkml:brushProperty name="scaleFactor" value="0.5"/>
    </inkml:brush>
    <inkml:brush xml:id="br5">
      <inkml:brushProperty name="width" value="0.08571" units="cm"/>
      <inkml:brushProperty name="height" value="0.08571" units="cm"/>
      <inkml:brushProperty name="color" value="#B4C3DA"/>
      <inkml:brushProperty name="inkEffects" value="silver"/>
      <inkml:brushProperty name="anchorX" value="-130029.74219"/>
      <inkml:brushProperty name="anchorY" value="-36813.39844"/>
      <inkml:brushProperty name="scaleFactor" value="0.5"/>
    </inkml:brush>
    <inkml:brush xml:id="br6">
      <inkml:brushProperty name="width" value="0.08571" units="cm"/>
      <inkml:brushProperty name="height" value="0.08571" units="cm"/>
      <inkml:brushProperty name="color" value="#B4C3DA"/>
      <inkml:brushProperty name="inkEffects" value="silver"/>
      <inkml:brushProperty name="anchorX" value="-158591.59375"/>
      <inkml:brushProperty name="anchorY" value="-43141.95313"/>
      <inkml:brushProperty name="scaleFactor" value="0.5"/>
    </inkml:brush>
    <inkml:brush xml:id="br7">
      <inkml:brushProperty name="width" value="0.08571" units="cm"/>
      <inkml:brushProperty name="height" value="0.08571" units="cm"/>
      <inkml:brushProperty name="color" value="#B4C3DA"/>
      <inkml:brushProperty name="inkEffects" value="silver"/>
      <inkml:brushProperty name="anchorX" value="-185821.89063"/>
      <inkml:brushProperty name="anchorY" value="-49989.30078"/>
      <inkml:brushProperty name="scaleFactor" value="0.5"/>
    </inkml:brush>
  </inkml:definitions>
  <inkml:trace contextRef="#ctx0" brushRef="#br0">53 2059 7785,'-6'-12'88,"-2"1"1,0-3 0,-1-1 1014,-1-2-833,6 7 271,-3-5-263,7 13 47,0-6-24,0 8 216,0 0-341,7 8 0,-5 1-41,4 9 1,2-1 64,-3 0 1,7 1-85,-6-1 1,5 8 56,-5 4 1,8 3-89,-3 3 1,-1-1-135,1 1 1,-5 5 1,5 1 0,1 7 58,5-2 1,-5-4-52,-1-1 0,-1-7 70,1-5 1,-1-4-53,-4-8 0,-2-1 14,7-5 6,-7-3 59,4-8 0,-2-2 8,-1-4 1,1-3-82,-6-9 1,2 1 47,4 0 1,-4-1-100,3 1 0,-3-6 90,-2 0 1,2 0-211,4 6 0,-4-1-82,4 1 103,-4-8 0,-2 6 58,0-4 63,0 4 55,0 1 0,2 9-116,3 3 224,-3 4 1,8 4-35,-4 4 0,3 9 6,9 8 0,-7 6-60,1-6 1,1 8 60,10-2 1,-4-3-21,4 3 1,-3-8 79,-3 2 1,2-9 36,4-3 1,-4-7-126,4 2 0,-1-4 96,1-2 0,-4-10-68,4-7 1,-6-2-8,-5-10 0,3 0 22,-3-5 1,-3-3-193,3-3 1,-7 3 2,7-3 0,-8 3-114,2 3 0,-4-1-92,-2 1 1,-2-1 107,-4 0 0,-2 3-244,-3 3 1,-5-2 121,5 8 0,-3 0-129,3 6 1,-3-1 67,9 1 0,-3 6-965,2-1 1329,4 8 0,2 20 0,10 12 0</inkml:trace>
  <inkml:trace contextRef="#ctx0" brushRef="#br1" timeOffset="2484">1073 2284 7529,'-12'0'-632,"1"0"1398,7 7-557,-4-5 1,6 6 226,-3-8-261,3 0 0,-6-2 200,8-4-247,8-3 0,-5-9 35,9 1 0,-8 0-70,2-1 1,1-1-116,-1-4 1,0 4 19,-6-4 1,6-2-83,-1 2 0,1 0 30,-6 6 1,0-1-31,0 1 0,-8 0 59,-3-1 0,1 7-16,-1-1 1,-1 8 9,-5-1 0,0 3 5,-1 2 1,5 0 18,-4 0 1,9 7 9,-9 5 0,3 3 94,-3 3 1,0-1-88,-1 0 1,9 6 131,3 0 0,-2 2-37,2-2 0,1-1 108,5 6 1,0-5-71,0 6 1,0-2-31,0 2 1,7 2 44,5-8 1,-1 2-50,7-2 0,-5-10-85,10 5 0,-2-11 83,2 5 1,-3-8-121,3 1 1,2-3 57,-2-2 0,6-7-78,-6-5 1,5-5 41,-4-6 1,1-4-76,-2-8 1,-4 1-12,4-1 1,-4-1 48,-2-5 0,1 5-145,-1-5 0,-6-3 91,1-2 1,-8 2-155,2-2 1,-4 5-73,-2-5 1,-2 6-51,-4-6 1,-4 7 135,-7-1 0,2 4 29,3 1 1,-3 8 224,3 4 1,-1 4-90,1 1 16,-3 9 0,11 1-108,-8 8 331,9 0-96,-5 0 0,8 2 103,0 4-152,0 3 0,0 15 114,0-1 1,6 5-39,-1-5 0,3 8-93,-2-2 0,-2 4 3,7 1 0,-5 1 15,6-1 0,-9 7-62,3-1 1,2 0 120,-2-5 0,5-2-1,-5-4 1,5 1-71,-5-7 1,2 0 26,-2-5-48,-4-1 0,7-2 71,-3-3-139,-4-4 129,6-8-80,-8-8 1,0-2 27,0-7 0,0 0-189,0-1 0,0-1 42,0-4 1,0-2-99,0-4 1,-6-3 66,0 3 1,0-2 52,6 2 1,0-1 121,0 7 0,6-6-62,0 6 0,1 0 60,-1 5 0,-2 1-16,8 0 1,-7 1 152,7 5 0,-1 1-51,7 4 1,-7 4 118,1-3 0,1 5 38,10 5 0,-4 7-83,5 11 0,-5-2 45,-2 8 0,0-2-115,1 2 0,-3 3-62,-3-3 0,1 4 92,-7 1 1,5 1-75,-5 0 1,0-1 74,-6 1 0,-6-6 11,0-1 0,-7-1-189,1 2 0,-3-2 85,-2-4 0,-1-4-489,1 4 1,0-5 243,-1-7 0,1-3-1102,0-8 347,7 0 475,-5 0 1,13-2 82,-4-4 0,4-3 405,2-9 0,0-5 0,0 0 0,2-6 0,4 6 0,-2-7 0,7 1 0,1 2 0,5-2 0,-5 6 0,-1-6 0,1 6 0,5-6 0,-2 6 0,-3-6 0,3 6 0,-3-5 0,3 5 0,2-6 0,1 8 5,-1-3 0,-2 0 139,-3 0 0,3-4 248,-3 5 1,1 0-132,-1 5 0,1 1 64,-7 0 1,0 5 123,-6 1-213,0 7 125,0-4-258,-8 8 0,-1 8-115,-9 3 1,3 5 27,3 1 0,-3 0-21,3 1 0,-1-1 33,1 0 1,-1 0 5,7 1 0,-1-1 25,1 0 0,4 1-15,-4-1 1,4 0 26,2 0 1,2 1-2,4-1 0,2 0-65,3 1 1,10-1 52,-3 0 0,3-5 6,-4-1 0,0 1-9,1 5 0,3-5 105,-4-1 0,4 1-54,-9 5 0,1-6 5,-1 1 0,1-6-44,-7 5-1,0-7-165,-6 12 131,0-15 0,-2 7-500,-4-8 204,4 0-414,-13 0 425,5 0 0,0-2-16,5-4 1,-3 3 34,2-9 1,0 6-156,6-5 256,0-1 1,0-5-41,0 0 0,0-1 177,0 1 0,2-2-88,4-4 1,-2 4 163,7-4 1,-5-2 67,6 2 0,-6-2 50,5 1 0,-5 3-87,5-7 1,-5 4 91,6-4 1,-7 6-23,7-1 1,-6 4-100,5 2 0,-5 0 247,6-1-140,-9 1-5,13 0-119,-14 7 1,7 2-143,-3 8 122,-4 0 1,6 2-15,-8 4 1,0 4 127,0 7 1,0 6-99,0 0 0,0 6 70,0-6 0,0 8-66,0-2 0,5-2 50,1 1 1,2-1-47,-2 2 0,-3-2 9,9-4 0,-6-6 14,5 1-71,1-1 1,5-15-60,0 4 1,1-5 62,-1-1 1,0-3-52,1-9 1,-1-1 53,0-16 0,0 6-181,1-6 0,-1 0 2,0-5 1,1-3-9,-1-3 1,-2 3 60,-3-3 0,1 3-14,-7 3 0,6-7-5,-7 1 0,1-2 35,-6 1 1,0-1-122,0-4 0,0 4 113,0 7 0,0 1 55,0-1 1,-2 2 17,-4 5 1,4 3 116,-3 7 1,-3 7-85,2-1 167,1 8-15,-3-3-134,6 7 0,-8 0-27,5 0 0,3 2 14,-4 3 0,2 5-20,-2 7 0,4 1 66,-3-1 1,1 8 113,-2 4 0,4-1-82,-4 7 0,4-4 136,2 9 0,0-1-8,0 1 1,2-4-91,4 5 0,-2-3-73,7 3 1,1-11 61,5 5 1,1-4-170,-1 3 1,6-7 52,0-4 1,6-9-30,-6-3 1,8-7 3,-3 2 0,3-4-154,-2-2 0,2-8 36,-8-4 0,2-3 118,-2-2 1,-4-6-136,4 0 0,-6-6 73,-5 6 0,3-8-193,-3 2 0,-5 2 47,-1-1 0,-4 4 99,-2-4 1,0 5 9,0-6 1,0 6 10,0-6 0,-2 8 84,-4-2 1,-1 9-72,-5 3 1,-3 1 96,3-1 0,3-3-103,-3 8 145,1 1-78,-7 5 1,3 2-2,3 3 1,3 5 45,3 7 0,4-5 105,-4-1 0,-1 1 123,1 5 0,0 6-73,6 0 0,0 2 104,0-2 1,0-4-40,0 4 1,6 2-31,0-1 1,5-1-100,-5-6 1,7 0-81,-1 0 1,3 1 76,3-1 0,5-7-26,0-5 0,6-3-143,-6-2 0,7-2 30,-1-3 1,-2-5-151,2-7 0,-2-6 53,2 0 1,3-8-62,-3 2 0,-2-4-15,2-1 0,-8-1 103,2 1 1,-4-1 46,-1 0 1,-3 1-5,-4-1 1,-3 1 70,-8-1 1,6 6-84,0 0 0,-1 8 235,-5-2-151,-7 4 0,3 4 199,-8 3-94,9 5-81,-13 7 3,14 0-7,-5 0-19,7 0 20,0 0 215,7 7-192,3-5 1,7 12 86,0-9 1,1 9-26,-1-3 0,-5 5-22,-1 1 0,1 0 90,5 1 0,-6-1-65,1 0 1,-8 0 72,2 1 1,1 5-56,-1 0 1,0 0-97,-6-6 1,0 0 74,0 1 1,-8-1-501,-3 0 1,-5 1-148,-1-1 0,0-6-421,-1 1 1,-1-6 225,-4 5 1,2-7 725,-8 2 0,-54-12 0,33 1 0,-1 1 0</inkml:trace>
  <inkml:trace contextRef="#ctx0" brushRef="#br2" timeOffset="2709">2041 1436 7403,'16'-2'-401,"-5"-3"1,5-3 93,-5-4 0,12-3 1498,6 3 0,4-3-688,1-2 0,3-6-626,3 0 0,-3 0-965,3 5 1,-9-1 1087,-3-4 0,-22-19 0,0-12 0</inkml:trace>
  <inkml:trace contextRef="#ctx0" brushRef="#br3" timeOffset="2934">1643 831 7747,'-17'0'-253,"0"0"1,0 2-1022,-1 4 1188,9-4 86,1 5 0,16-7 0,3 0 0,12-5 0,6-1 0,27-20 0,13-8 0,6 1 0,0-1 0</inkml:trace>
  <inkml:trace contextRef="#ctx0" brushRef="#br4" timeOffset="4511">3580 485 7747,'-2'-15'0,"-1"1"-86,-3 3 0,-2 1-11,2-1 859,4-5 0,-5 12 312,7-7-304,0 7-714,0-4 282,0 8-115,0 0 1,0 8-23,0 4 1,0 5-50,0 6 1,0 4 49,0 7 1,2 3-168,3 3 1,3-1 4,4 7 0,1 0-85,-7 6 1,7-2-122,-1-4 1,3 2 124,2-8 1,7 6-3,-1-5 0,2-9 72,-2-8 1,-2-11-125,8-2 0,-6-7 95,5 2 0,-6-12 17,1-5 0,-4-10-63,-2-2 1,0-8-56,1 2 0,-3-2-34,-3 2 0,1-3 74,-7 3 0,5-2-49,-5 2 1,0-3 71,-6 3 0,0 2-44,0-2 0,0 0 7,0-5 1,-8-3-83,-3-3 0,-5 3 41,-1-3 1,0 4 4,-1 1 0,3 2 151,4 5 1,-3 3-78,8 7 0,-1 3 324,1 3-135,4 5-143,-6 7-5,8 7 0,0 9 169,0 7 0,2 2 34,4-2 1,-2 4 43,7 7 1,-1 1-154,1-1 1,5 7-8,-5-1 1,5 6-140,1-5 0,-5 5 87,-1-6 0,1 2-35,5-1 0,-6-11 60,1 5 0,-6-14-53,5-4 29,-7 1-30,11-16 1,-13 3-113,4-10 0,2-5 84,-2-7 0,1-6-199,-1 0 1,-4-8 72,4 2 0,1 2-15,-1-2 0,0 1 102,-6-7 1,2 2-81,4 4 0,-4-3 86,3 3 1,-3 4 71,-2 2 0,0 10 157,0 1-76,0 8 45,0-4 0,6 18-87,0 7 1,5 3 138,-5 8 1,8-5-98,-3 6 1,3-2-35,-3 2 1,6 2-59,1-8 1,-1 6-11,6-6 0,-4-2-74,-1-10 1,1 3 113,4-8 0,-4-1-119,4-5 0,-2-2 92,2-3 1,-4-5-101,5-7 0,-5-6 76,-2 0 1,-5-6-141,-1 6 1,-7-6 39,2 6 1,-4-6 39,-2 6 0,0-2 7,0 2 0,-8 4 2,-4-4 0,-3 2-67,-2-3 1,-6 11 61,0-4 1,0 3 65,5-3 1,1 7-62,0 5 0,-1 3 146,1 2-63,0 0 0,0 7-26,-1 5 0,7 9 162,-1 2 1,8 8-97,-1-2 0,3 3 188,2 3 1,0 0-49,0-1 0,0 1 4,0-1 1,2-5-60,3 0 0,-1-8-77,8 2 0,-1-4 13,7-1 1,-1-9-86,0-3 1,0-4-4,1-2 0,5-2 80,0-4 0,0-3-197,-6-9 1,-1-5 90,-5 0 1,4-6-127,-3 6 0,-2-5 37,1 4 0,-7-4-24,2 5 1,-2-6-8,1 6 0,-3-2 39,4 2 0,-4 9 92,-2-3 1,0 3-130,0-3 246,-8 8-120,6 1 1,-5 10 189,7 4 0,0 3-53,0 8 0,0 7 58,0-1 0,7 5 6,5-5 0,-3 2-89,3-2 0,-1-3-59,7 3 1,-1 2 45,0-2 0,1-6-119,-1-5 0,0-9 106,1 3 1,-1-4 91,0-2 0,0-4-109,1-7 0,-1-1-201,0-11 1,-5-4 6,-1-2 1,-5-3 0,6-3 1,-9-1 28,3-5 0,-4 3 95,-2-8 0,0 7-97,0-1 0,0-4 50,0-2 0,-2-2-160,-4 2 1,3 3 126,-9 9 1,8 1 140,-1 4 1,1 6 88,-2 12 388,4 3-361,-6 8 0,3 2-107,-1 4 1,0 9 101,6 8 1,-6 8-54,0-2 0,1-2 99,5 1 1,0 1-95,0 6 1,2 1 184,3 5 0,-1-5-111,8 4 1,-6-3-41,5-2 0,1-7-188,5 1 0,2-2 67,4 2 1,-2-10-85,8-7 0,-6-8 39,6 1 1,0-3-397,5-2 0,1-7-100,0-5 1,-7-9-292,1-2 1,-8-6 190,2 6 0,-5-6-235,-7 6 0,-1-2 175,-4 2 1,-4 2 687,3-8 0,-10 8 0,-36-12 0,-15 6 0</inkml:trace>
  <inkml:trace contextRef="#ctx0" brushRef="#br5" timeOffset="4711">4860 330 7747,'-10'0'1157,"3"0"-684,7 0 1,9 0-184,9 0 0,1-8-89,10-4 0,-1-3-218,7-2 1,0-1 91,-1 1 1,1 0-896,-1-1 1,-1-5 229,-4 0 0,-4 0 590,-8 6 0,-23-23 0,-5-6 0</inkml:trace>
  <inkml:trace contextRef="#ctx0" brushRef="#br6" timeOffset="5002">3304 918 8097,'5'-12'633,"1"0"1,8 3-230,-3-3 0,12-3-81,6 3 1,4-9-261,1-2 0,9-2 40,3 2 1,-2 2-612,2-8 1,-2 2 259,2-2 248,-3 5 0,6-9 0,5-4 0</inkml:trace>
  <inkml:trace contextRef="#ctx0" brushRef="#br7" timeOffset="6936">831 3269 7831,'-10'-7'-188,"-3"3"522,7-8 119,-8 8 0,13-5 111,-5 3-150,4 4-115,-6-6 173,6 8-330,-5-7 164,7 5-240,0-6 0,0 10 46,0 4 0,0 3 31,0 9 0,0 1-27,0 4-1,1 4-1,5 8 1,-4-1-98,4 1 1,2 5 75,-3 0 0,9 7-155,-3-7 1,5-2 58,1-9 1,0-2-15,1-4 1,-1-9 65,0 3 1,0-11-13,1-1 0,-3-5-9,-3-5 0,3-5-2,-3-7 0,1-6-148,-1 0 0,1-8 107,-7 2 0,5-2-96,-5 2 0,6-1 73,-7 7 0,1-6-78,-6 6 1,0-6 74,0 6 0,0 0-28,0 6-13,-8-1 43,-1 1 1,-3 7 88,1 5 1,5 3-100,-6 2 45,9 0 0,-5 7-11,8 5 1,0 3 126,0 3 0,0-1-30,0 0 1,0 6 59,0 0 0,8 6-109,3-6 0,5 6 6,1-6 1,0 0 26,0-6 0,1-5-9,-1-1 1,6-7 180,0 2 1,0-4-109,-6-2 1,7-2-100,-1-4 1,0-5 2,-6-12 0,-2 2-85,-3-8 1,1 6 67,-7-6 0,6 2-141,-7-2 0,1 2 56,-6 4 0,0 4 41,0-4 0,-2 4-94,-4 1 0,3 1 74,-9 0 0,1 5-134,-7 1 1,7 5-63,-1-6 79,1 9 142,-7-5 1,7 8 4,-1 0-78,8 0-17,-3 8 210,7 1-128,0 8 0,2 1 144,3-1 1,-1-7-66,8-5 1,-1-1 141,7 2 1,-1-4-123,0 4 0,1-4 118,-1-2 1,0-8-165,0-4 0,1-3 46,-1-2 1,6-6-71,0 0 1,0-6 74,-6 6 0,-5-6-205,0 6 0,-9 0-158,3 6 106,-4-8 1,-2 5 92,0-3 1,-2 12-21,-4 5 1,3 2 41,-9-2 1,0 4 3,-5-3 0,6 3-152,-1 2 146,1 7 1,-7 3 21,1 7 0,5 1 32,1-1 1,5 0 84,-5 1 0,5 5 92,-6 0 1,8 7-58,-1-1 0,3 2 56,2-2 1,0 3-79,0-3 1,7-4 1,5-2 0,5-3-1,6-3 1,-1-2-91,6-3 1,1-5 50,6-7 1,-1-2-8,1-3 1,-1-7-34,1-11 0,0-4-122,-1-7 1,-1-1-41,-4 0 1,-2 1 50,-4-1 1,-10 1-91,4-1 0,-11 6 92,0 0 0,-4 8 20,-2-2 1,0 4-32,0 2 1,-8-1-157,-3 1 84,-5 0 4,-1 7 226,0 3 0,5 7-69,1 0 0,7 2 161,-2 3 1,2 7-63,-2 11 1,5-2 53,-5 8 1,4-8-15,2 2 1,0 2 96,0-2 0,0 8-3,0-2 1,6-4-89,-1-2 1,1-4-71,-6-2 1,6 0 44,0 1 0,1-7-81,-1 1 1,-2-8 154,7 1-278,-7-3 1,6-9 39,-4-5 0,-4-9-65,3-2 1,-1-8-47,2 2 0,-4 2 57,4-1 0,-4 5 92,-2-6 1,0 2-33,0-2 1,0 4 128,0 8 1,0-1-130,0 1 1,0 0 386,0 0-164,0 7-83,0 2 160,0 8-17,7 8 1,3 2-129,7 7 1,-5-2-18,-1-3 0,1-3 30,5-3 1,0-4-21,1 4 1,-1-4 300,0-2-340,1 0 0,-1-6 7,0 0 1,0-7-161,1 1 0,-7-5-27,1-6 0,-8 4-64,1-4 1,3 3 135,-2 3 1,0-6-115,-6 0 1,0 6 53,0 5 1,-6 1 33,0-7 0,-7 9 43,1 3 36,-3-4 0,-3 8 23,1-3 0,0 5-54,0 5 1,5 5 172,0 7 1,3 1-90,-3-1 0,-1 2 170,7 4 1,-2-2-48,3 8 1,3-6 97,-4 6 0,4-2-35,2 2 1,2 2-120,4-8 0,1 5-140,5-5 1,9-5 113,-4-7 1,12-5-622,0 6 0,2-9 282,-2 3 0,3-12-1047,-3-5 1,4-4 1302,1-3 0,-5-23 0,0-12 0,3-4 0,-1 1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49:18.773"/>
    </inkml:context>
    <inkml:brush xml:id="br0">
      <inkml:brushProperty name="width" value="0.08571" units="cm"/>
      <inkml:brushProperty name="height" value="0.08571" units="cm"/>
      <inkml:brushProperty name="color" value="#B4C3DA"/>
      <inkml:brushProperty name="inkEffects" value="silver"/>
      <inkml:brushProperty name="anchorX" value="-211582.28125"/>
      <inkml:brushProperty name="anchorY" value="-59102.03516"/>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239953.92188"/>
      <inkml:brushProperty name="anchorY" value="-67073.42969"/>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269605.25"/>
      <inkml:brushProperty name="anchorY" value="-74180.17188"/>
      <inkml:brushProperty name="scaleFactor" value="0.5"/>
    </inkml:brush>
  </inkml:definitions>
  <inkml:trace contextRef="#ctx0" brushRef="#br0">52 1557 7914,'-8'-9'559,"7"1"1,-9 8-66,4 0-82,4-8-94,-5 6 0,-1-5-332,6-1 132,-6 6 36,8-6-12,0 8 0,0 8 45,0 4 0,0 9-93,0 2 0,8 9 2,3 3 1,-1 7-35,2 10 0,-1 0-121,6 0 1,1 0-10,-1 0 0,0 3 44,1-3 0,-3-6-29,-4-17 0,5-4 47,-5-8 0,-1-1 179,2-5 1,-7-5-101,7-12 1,-6-3-10,5-9 1,-5-1-74,5-4 0,-5 4-86,6-4 1,-8-2-42,1 2 0,3-8 102,-2 2 0,0 4-147,-6 2 0,1-2 92,5 2 1,-4-6-72,4 6 0,-4 0 47,-2 6 1,-2 5-60,-4 1 141,4-1 1,-7 3 159,3 3-31,4 4-97,-6 2 0,2 8 152,1 3 1,-1 5-33,6 1 1,0 6 21,0 0 0,6 6-98,-1-6 0,9 2-9,-3-2 0,5-4-9,1 4 1,0-5 2,1-7 0,-1 4 101,0-3 1,2-4-85,5-3 0,-5-3 136,4-2 0,-4-2-87,-2-3 0,-1-7-22,-5-11 1,5 4 13,-5-4 0,-3 2-126,-2-2 1,1 2 17,-1-8 1,0 8 31,-6-2 1,-2 3-195,-4 3 1,0 0 40,-11-1 0,2 1-120,-14 0 1,6 0 42,-6-1 0,6 7 24,-6-1 0,8 8 79,-2-1 0,-2 3-18,2 2 65,0 0 0,6 0 109,-1 0 1,7 7 1,-1 5-98,8 3 0,-3 3 121,7-1 1,0 0-97,0 0 1,2-5 112,3-1 1,5-7-96,7 2 1,1-2 100,-1 2 1,6-4 3,0 3 1,2-3-26,-2-2 1,2-5 8,4-1 0,3-6-45,-3 6 0,-2-7 112,2 1 0,-6-9-87,6-2 1,-8 0-54,2 6 1,-4 0 112,-1-1-18,-1 1 0,-6 2 76,1 3 12,-8-3-189,3 13 0,-8-6 58,-5 8 0,2 0-293,-8 0 0,7 0 92,-7 0 1,6 6-24,-5 0 1,1 7 48,-1-1 1,-3 3 178,8 2 0,-1 1-27,1-1 1,4 2 93,-4 4 1,4-2-13,2 8 0,0-8-72,0 2 1,2-3 21,4-3 1,4 4-2,7-4 0,0 4-4,1-9 1,1-4 57,4-3 0,-4-3-8,4-2 1,-2-2-35,2-3 1,-9-7 16,3-11 1,-4 4-102,5-4 0,-9-2 75,-3 2 0,-4-6-60,-2 6 0,0-2 57,0 2 1,0 4-146,0-4 0,-8 3-10,-3 3 1,-5 2-124,-1 3 1,-2-3 81,-4 3 0,4 5-97,-4 1 0,-2-2-28,2 2 1,0 1 114,5 5 0,1 0 20,0 0 0,-1 0-8,1 0 0,6 0 53,-1 0 0,8 2-99,-2 3 221,5-3-79,1 6 0,1-8 124,5 0 0,-2-2 37,8-4 1,-1-3-48,6-9 0,1-1 25,-1-4 1,2 2-96,4-8 1,-4 2 84,5-2 0,-5-3-49,-2 3 0,0-4 108,1-1 1,-3-1-55,-3 0 0,1 9-23,-7 2 1,5 5 117,-5 2-71,0 7-309,-6-5 188,0 13 1,0 2 131,0 12 1,2 3-54,3 2 1,-1 8-11,8 4 0,-6-2 14,5 2 1,-1 2 21,1 9 0,5-4-61,-5 5 1,3 1 21,-3-2 1,3 1-56,-9-7 0,7 1 64,-6-1 0,1-1-95,-1-4 0,-4-4 42,4-8 0,-4-5-19,-2-1-18,0-7-187,0 4 44,0-16 1,2-1 44,3-9 1,-3-1-138,4-4 1,-4 2 54,-2-8 1,6 6-38,0-6 0,-1 0-6,-5-5 1,6 1 90,0 4 1,0-2 91,-6 8 0,0-2 164,0 2 475,0 4-343,0-6 42,0 16-127,0 1-29,0 23 1,-6-3 3,0 11 0,-2-2-7,3 2 0,3-2-30,-4 8 1,4-6-2,2 6 0,2-6 27,4 6 0,-2-8-40,7 2 1,1 2-43,5-2 0,0 0 58,0-6 0,8-1-141,4-5 1,4-3-1,2-8 1,-3 0-80,-3 0 0,4-8 47,-5-3 1,3-7 11,-2-5 0,2-4-138,-8-7 1,0-1 35,-6 1 0,-1-1 1,-5 1 0,-3 5 44,-8 0 0,0 8 103,0-2 0,-8 3-103,-3 3 1,-5 2 10,-1 3 1,-6 5 66,0 7 1,0-6 6,5 0 0,1 0-6,0 6 0,0 6-85,-1 0 165,1 7 0,0-3-60,-1 7 0,9 0 139,3 1 0,2 1 58,-2 4 1,4-4 64,-3 4 1,5-2-90,5 3 1,-1-5-37,8 4 1,1-6-97,10-5 0,4 1 83,8-7 0,-1 0-186,1-6 0,0 0 104,-1 0 1,7-4-89,-1-8 0,6 1 10,-6-12 0,8-4 36,-1-2 0,-3-4 16,2-1 1,-2-1 12,2 0 1,-4 1-70,-7-1 0,-8 7 64,-4-1 1,-10 8-65,-1-3 0,-10 11 58,-2 2 0,-2 7 102,-10-2 1,-1-2-107,-10 2 0,4 1-116,-4 5 0,-2-6 79,2 0 0,-6 0-78,6 6 1,0 0 68,5 0 1,-5 0 12,0 0 0,0 2 30,6 4 1,0 4-53,-1 7 0,7 0 152,-1 1 0,3 1 5,-3 4 0,-1-2 100,7 8 0,0-2-98,6 2 0,0 3 52,0-3 0,8-4-133,3-2 0,7-4 53,5-1 0,-4-9 17,4-3 1,4-4-22,2-2 1,-2-8-13,1-3 1,-5-7-35,6-5 0,-8 2-80,2-8 0,-3-5 32,-3-7 0,0 1-126,1 5 0,-3-1-92,-4-4 1,-3 3 87,-8-3 1,0 1-71,0-1 1,0 3 84,0-3 1,-8 6 72,-3 5 1,-4-4-40,-3 4 213,1 4-37,0 0 181,7 16 1,0 1-20,5 8 0,3 8-69,-4 3 0,4 10-74,2 2 1,0 8-12,0-2 0,0-2-166,0 2 0,0-1-177,0 7 0,6-6-331,0 0 0,5-6-101,-5 6 1,7-8-1548,-1 2 2247,3-4 0,49-32 0,11-9 0</inkml:trace>
  <inkml:trace contextRef="#ctx0" brushRef="#br1" timeOffset="868">2888 589 7798,'0'-12'0,"0"1"-73,0-1 1,0-5 155,0 0 0,0 5 208,0 1 0,0 5-34,0-6-233,-8 8 1,-1-5-48,-8 3 1,5 4 139,1-4 0,-1 4-163,-5 2 1,-1 2 68,1 4 1,2 4 24,3 7 1,-3 0-13,3 1 0,-3 1 114,-2 4 0,-1 2-34,1 4 1,6 3 140,-1-3 1,8 4-162,-2 1 0,4-7 5,2-4 0,0 2-97,0-2 0,8-1 70,4-11 0,5 3-92,6-9 1,-4 1 110,4-6 0,2-2-144,-2-4 0,6-3-28,-6-9 0,0-5-82,-5 0 1,-1-2-64,0 2 1,0 2 147,1-8 0,-3 2 49,-3-1 0,1-3-20,-7 8 0,0 0 130,-6 5 1,0 1-209,0 0 372,0 0-94,0 7-64,0 2 149,-8 8 0,6 8-61,-4 4 1,4 3 38,2 2 0,0 0-83,0 1 0,8-3 56,4-3 1,-3 3-46,3-3 1,-1 1-193,7-1 1,-1-5-2,0-7 0,0 0-22,1 0 0,1-2 39,4-3 0,-4-11-113,4-7 1,2-8-22,-2 3 1,2-7 81,-2-5 1,-3 3-130,3-3 0,-10-3 72,-1 3 1,-3 0-63,3 5 1,-5 1 19,-7-1 0,0 6-101,0 0 0,0 2 218,0-1 1,-2 3-3,-3 7 1,3 7 55,-4-1-121,-4 8 523,8-3-273,-13 7 1,11 2 19,-7 3 1,7 5 11,-2 7 0,-2 3 136,3 3 0,-1 2-57,6 3 0,0 5 144,0-4 1,0 4-68,0 1 1,2-5-159,4 0 1,-3-2-61,9 2 1,1 1 120,10-7 1,-1 0-357,6-5 0,-4-9-125,4-3 1,-5-4-145,6-2 0,-2-8-587,2-3 1,2-6 455,-8-7 1,0 3-334,-6-8 1,-5 6 880,-1-5 0,-7 6 0,2-1 0,-4 4 0,-64-21 0,-15-6 0</inkml:trace>
  <inkml:trace contextRef="#ctx0" brushRef="#br2" timeOffset="1051">3269 312 7788,'-10'0'-53,"2"0"1,10 0 548,4 0 1,4-6-105,7 1 0,8-9-135,4 3 0,3-5-644,3-1 1,-2 0 45,-5-1 0,5 1-188,-4 0 1,-2-1-394,2 1 922,-8 0 0,-12-16 0,-11-3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49:23.001"/>
    </inkml:context>
    <inkml:brush xml:id="br0">
      <inkml:brushProperty name="width" value="0.08571" units="cm"/>
      <inkml:brushProperty name="height" value="0.08571" units="cm"/>
      <inkml:brushProperty name="color" value="#B4C3DA"/>
      <inkml:brushProperty name="inkEffects" value="silver"/>
      <inkml:brushProperty name="anchorX" value="-299325.75"/>
      <inkml:brushProperty name="anchorY" value="-81165.86719"/>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324584.625"/>
      <inkml:brushProperty name="anchorY" value="-91627.46094"/>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352247.25"/>
      <inkml:brushProperty name="anchorY" value="-101120.64063"/>
      <inkml:brushProperty name="scaleFactor" value="0.5"/>
    </inkml:brush>
  </inkml:definitions>
  <inkml:trace contextRef="#ctx0" brushRef="#br0">139 1384 7718,'-6'-17'-24,"0"0"1,-5 5 379,5 0 30,0 1 10,6-6-127,0-1-183,-7 1 36,5 0 1,-6 5 170,8 1-237,0 7 119,0-4-162,0 8 1,0 2 69,0 4 1,2 5 28,4 12 0,-2 4 40,7 8 1,1 7 93,5 4 1,0 4-153,1 2 0,1 0 35,4 0 1,-2 0-156,8 0 0,-2-2 101,2-4 0,1-4-99,-7-7 1,6-8 55,-6-4 1,6-12 20,-6-5 0,-2-6-14,-9-6 0,3-3 31,-3-9 1,-5-1-154,-1-4 0,-4 4 93,-2-4 0,0-2-174,0 2 0,0 0 64,0 5 1,0 1-160,0 0 75,-8-1 129,-1 1 0,-9 2 8,1 3 1,6 3 45,-1 3 148,8 4-208,-11-6 163,13 8 1,-6 8-60,8 3 0,0-1 120,0 2 1,0-1-63,0 6 1,8 1-44,3-1 0,-1-2 17,2-3 0,1 1 2,10-7 1,-4 6 112,4-7 1,-3 1-60,-3-6 0,0 0-84,0 0 1,1-2 32,-1-4 1,0-1-63,1-5 1,-7-3 9,1 3-151,-8-3 1,3-2 108,-7-1 1,0 7-143,0-1 0,-13 3-309,-5-3 1,-5-1 174,0 7 0,-9-6-33,-9 7 1,-1-1 52,2 6 0,1-6 277,-7 0 1,2 1-40,-2 5 1,2 0 107,3 0 1,5 0-82,-5 0 0,7 7 116,5 5 1,-2 3 18,8 3 0,0-1-79,6 0 0,7 0 126,5 1 1,3-7 126,2 1-257,0-8 1,2 3 49,3-7 1,5 0 4,7 0 1,8-2-94,4-3 0,-2-5-139,2-7 0,1-1-83,11 1 0,-3 0 68,8 0 0,-7-3-862,1-3 0,-1 4 1007,1-4 0,27-19 0,14-4 0</inkml:trace>
  <inkml:trace contextRef="#ctx0" brushRef="#br1" timeOffset="1776">1228 1471 7826,'-11'0'304,"-1"0"1165,1 0-499,1 0-257,3 0-434,7 0 0,7 0 100,5 0 1,5-6-197,6 0 0,0-7 37,12 1 1,-4-3-162,9-3 0,-4-5 112,-1 0 1,0-7-74,-1 1 0,-5-2-10,0 2 1,-6-3-165,6 3 1,-10-4-83,-2-2 1,-1 7-173,-11-1 0,1 8-96,-6-2 1,-2 3 178,-4 3 0,3 2-73,-9 3 0,0-1 65,-5 7 0,0-2 65,0 3 0,-1 3 8,1-4 0,-6 2-24,0-2 0,0 4 115,6-3 0,-1 3 153,1 2 1,2 7 54,3 5 0,-3 3-84,3 3 0,-1-1 108,1 0 0,-1 6-52,7 0 1,0 8 59,6-2 1,0 9 97,0 3 0,8 7 112,3-2 0,11 6-33,1 5 1,7-1-72,-1 7 1,4-7-148,1 2 1,-1-6 54,-4-6 0,2-12-112,-8-11 0,0-5 79,-6-7 0,0-3-164,1-8 0,-9-2 42,-3-4 0,2 0-73,-3-11 0,1 4-313,-6-10 0,-2-2 177,-3 2 1,1-8-148,-8 2 1,8-2 131,-1 2 1,-3-3 65,2 3 1,-5 2-24,5-2 0,-8 2 61,3-1 1,1-3 25,-1 8 0,5 0 5,-6 5 0,7-3 166,-7 4 398,8-4 255,-3 19-550,7-6 0,7 10 142,5 4 0,3-2-93,2 7 1,7 1-83,-1 5 1,7 0-33,-1 1 0,4-3-75,1-3 1,1 1 43,0-7 0,-7 0 15,1-6 1,-6-2-174,6-4 1,-8 2 73,2-8 0,-5-5-243,-7-6 0,3-6 109,-9 6 1,1-6-141,-6 6 0,0-5 50,0 4 0,-2-4 119,-4 5 0,3 0-39,-9 5 1,1 1-22,-7 0 0,1 5-178,0 1 223,-1-1 0,1 2 279,0 5-95,7-5 162,-5 8-65,13-5 1,-6 14 62,8 5 1,2 1 34,4-1 0,-2 9-83,7-4 1,1 6-64,5 0 0,6-4-5,0 5 1,2-5-101,-2-2 1,-2-2 97,8-3 0,-6 1-117,6-7 0,-6 0 50,6-6 0,-6-2-119,6-4 0,-6-3-53,6-9 0,-8-1 97,2-4 0,-4-4-93,-2-7 0,-1 5 67,-5 0 1,-3 6-84,-8-6 0,0 6 50,0-6 0,0 8-63,0-2 0,-2-2 35,-4 2 1,-3 0-63,-9 6 1,7 1 180,-1 5 0,7 1-176,-7 4 184,8 4 1,-5-5-83,3 7 0,4 2 150,-4 3 1,4 5-80,2 7 0,0 2 192,0 5 0,2-3-19,4 8 0,-2-6-27,7 5 0,-7-5-163,2 6 0,2-8 67,-3 2 1,7-3 44,-6-3 1,1-2 14,-1-3 40,-4 3 1,8-13-44,-5 4-122,-3-4 0,6-10 6,-8-3 0,0-5-140,0-1 0,0-6-15,0 0 0,0-6 54,0 6 0,0-6-100,0 6 0,0-6 92,0 6 1,0-6 53,0 6 1,0-5-36,0 4 0,0 1 157,0 6 0,2 6 84,4-1 280,-4 1-222,5 1 0,-5 2-77,4 8 0,-2 8 37,7 3 0,-5 3-87,6-3 0,-3 5-71,3-5 1,3 5 72,-3 1 0,3 0-90,2 1 0,3-3 44,3-4 0,-4 3-100,4-8 1,2 1 21,-2-1 0,6-4 37,-6 4 1,6-4-135,-6-2 1,5-6 87,-4 0 0,-1-7-77,-6 1 1,6-9 102,0-2 1,-6 0-101,-5 6 0,-3-6 89,3 0 1,-4-6-4,-8 6 1,0 0 102,0 5 1,0 1-117,0 0 1,-8-1-11,-4 1 1,-3 6 31,-2-1 0,-1 3-176,1-3 1,0-1 107,0 7 0,-1 0 34,1 6 1,0 0 27,-1 0 0,1 0-3,0 0 1,1 2 153,5 4 1,-4 3-69,3 9 1,-1 5 138,1 0 0,-1 2-49,7-2 0,0 2 143,6 4 0,0 1-57,0-7 0,2 6-39,4-6 0,3 6-81,9-6 1,-1 0-21,0-6 0,6-7-125,0-4 1,6-4 103,-6-2 0,6 0-127,-6 0 1,0-8 81,-6-3 1,3-7-131,3-5 0,-10 2 72,4-8 0,-5 6-98,0-6 1,1 1 36,-7-7 1,0 0-36,-6 1 1,0 5-100,0 0 0,-2-2 41,-4-9 1,-2 4-82,-3-5 1,-11 5 79,5 1 0,-4 0 190,4 1 0,-6-1-130,0 1 0,1 5 157,11 0 1,-4 8 102,3-2 322,4 11-269,1 5 0,7 14-102,0 5 1,0 3 242,0 3 1,0 7-85,0 3 1,7 7 31,5 5 0,3-3-77,3 3 1,-1 2-256,0-1 0,0 1-190,1-2 0,-1-3-406,0 3 0,-1-5-117,-5-6 0,5-2-64,-5-4 849,-3-12 0,-24-57 0,-12-31 0</inkml:trace>
  <inkml:trace contextRef="#ctx0" brushRef="#br2" timeOffset="2000">2076 225 7823,'-17'8'1383,"-1"-6"1,9 8-2737,3-5 716,4-3 91,2 6 1,0-6 545,0 4 0,8 3 0,1 9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49:39.733"/>
    </inkml:context>
    <inkml:brush xml:id="br0">
      <inkml:brushProperty name="width" value="0.08571" units="cm"/>
      <inkml:brushProperty name="height" value="0.08571" units="cm"/>
      <inkml:brushProperty name="color" value="#B4C3DA"/>
      <inkml:brushProperty name="inkEffects" value="silver"/>
      <inkml:brushProperty name="anchorX" value="-468226.0625"/>
      <inkml:brushProperty name="anchorY" value="-131313.57813"/>
      <inkml:brushProperty name="scaleFactor" value="0.5"/>
    </inkml:brush>
  </inkml:definitions>
  <inkml:trace contextRef="#ctx0" brushRef="#br0">18 537 7887,'0'-10'467,"-8"-5"1,6 11 208,-4-7-173,5 7-239,1-4 194,0 8-198,0 0 1,5 2-93,1 4 0,8 3-37,-3 9 1,10-1-146,2 0 0,8 8-60,-2 4 0,4 4 135,1 1 0,1 7-125,-1-1 1,1 8 94,-1-2 0,-1-2-66,-4 2 1,-4-7 74,-8 1 1,-1-3-44,-5-3 0,-3-1 10,-8-4 1,-8 2 4,-3-8 0,-5 5-57,-1-5 0,-2-1 64,-4-11 1,3 4-57,-3-3 0,-2-4 53,2-3 1,-6-3-88,6-2 1,-2 0 73,2 0 1,4 0-55,-4 0 1,-2-7-2,2-5 0,2-3-11,9-2 1,-1-3 63,7-3 0,-5 4-23,5-4 0,0-2 110,6 2 0,6-6-102,0 6 1,7-2 148,-1 2 1,-3 4-79,3-4 1,-1-2 83,7 2 1,5 2-54,0 9 1,2-3 129,-2 3 1,-2-1-137,8 1 1,-2-1 1,1 7 0,3-6-94,-8 7 0,6-3 51,-6 2 1,0 4-32,-6-3 0,7-3 96,-1 2-73,0-7 0,-6 5-42,0-4 0,-7-3-34,-4 4-49,3-5 0,-7-1 111,4 0 0,-4-1-109,-2 1 0,0 5 20,0 1-252,0 7 141,-8-11-71,-1 13 149,-9-6-25,1 8 193,0 0 0,1 8-118,5 3 0,1-1 189,4 1-164,4 1 0,-5 5 167,7 1 0,0-1-80,0 0 1,6 0 69,-1 1 1,9-7-22,-3 1 1,5-8-29,1 1 1,2 3 68,4-2 0,-4 0-44,4-6 1,2-6-70,-1 0 0,4-7 41,-5 1 0,0-9-192,-5-2 1,-7-2 103,1 2 1,-8 4-204,1-4 0,-3 3-10,-2 3 1,-7 0 10,-5 0 0,-5-1 32,-6 1 1,2 5 73,-8 1 0,6 5-95,-6-5 1,2 7 81,-2-2 0,-3 4 108,3 2 1,2-6-104,-2 1 0,8-3 208,-2 2 1,9 4-53,3-4 0,5-3 48,-5-3 1,7 3-62,-2-3 0,6 1-43,6-7 1,-2 1 121,7 0 1,-5-1-101,5 1 1,1 0 110,5 0 1,0-1-94,1 1 0,-1 2 105,0 3 1,1-3-99,-1 3 0,0 4 2,1 3 0,-7-3-25,1 2 38,-1 0 0,6 6 1,1 0 0,-1 8-15,0 4 1,1 3 70,-1 2 0,0 8-72,0 4 1,7 4-1,-1 1 0,5 1-53,-5 0 0,2 5-5,-2 0 1,-1 6 46,6-5 0,-6-1 8,1-5 0,-4-7 100,-2 1-112,-7-8 330,5-3-63,-13-11-21,6-7 1,-8-1-177,0-5 0,-2-4-127,-4-7 0,4 0-120,-4-1 0,3 1 79,-3 0 0,4-3-44,-4-3 1,4 4 10,2-4 0,-6-2-58,1 2 1,-1-6 90,6 6 0,0-2-10,0 2 1,0 4 56,0-4 1,2 4 129,4 1 1,-3 1 15,9 0 0,-1 5-82,7 1 1,-1 7 74,0-2 1,1 4-59,-1 2 1,2 0 19,4 0 0,-4 6-60,4 0 0,2 13 3,-2-2 1,1 4 74,-7-3 1,-2 1-9,-3 4 1,1-4 12,-7 4 0,0 2-43,-6-2 0,0 2 110,0-2 0,-2-3-62,-4 3 1,-4-4-26,-7-2 0,-2 2-44,-4 4 0,2-9-97,-8 3 0,6-5 60,-6-1 0,2 3-156,-2-9 1,4 7-147,8-6 198,0-1-209,-1-5 271,1-7 0,8-3-130,3-7 1,12 0 61,5-1 1,-1 1 29,1 0 0,1-1 50,5 1 1,0 0 13,1 0 0,5-1 59,0 1 1,0-6-70,-6 0 0,2 0 157,4 5 1,-2-1-44,8-4 1,-2 4 92,2-4 1,4-2-45,-4 2 1,3-6-90,3 6 1,-6-6-6,-1 6 0,-6-6-29,1 6 0,-4 0-119,-2 6 1,-7 0 93,-5-1 1,-3 1 27,-2 0 1,0 5-62,0 1-225,-7 7 1,-3-10 53,-7 9 0,5-1 145,1 6 1,-1 0-101,-5 0 103,0 0 0,-1 0 111,1 0 0,6 2-172,-1 4 219,0-5 1,1 13-76,-1-8 1,9 1 238,-3-1-59,4-4-54,2 13 1,2-7-34,4 4 0,3-3 13,8-3 1,1-2 57,-1 7 1,8-7-53,4 2 0,-2 2-56,2-3 1,-6 7 27,5-6 0,-4 5-100,4-5 1,-5 6 99,6-7 1,-8 7-5,2-6 1,-3 1 18,-3-1 1,-6 2 69,1 3 0,-8-1 97,2-4 0,-6 1-49,-6 5 0,0 3-180,-11-3 1,3-3 101,-9 3 1,2-6-217,-2 5 0,4-5-149,-4 5 1,-2-7-201,2 2 1,0-4-32,5-2 0,1 0-1304,0 0 72,0 0 1169,-1 0 0,3-2-1070,3-4 1585,5 4 0,14-51 0,3-5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49:37.332"/>
    </inkml:context>
    <inkml:brush xml:id="br0">
      <inkml:brushProperty name="width" value="0.08571" units="cm"/>
      <inkml:brushProperty name="height" value="0.08571" units="cm"/>
      <inkml:brushProperty name="color" value="#B4C3DA"/>
      <inkml:brushProperty name="inkEffects" value="silver"/>
      <inkml:brushProperty name="anchorX" value="-406364.0625"/>
      <inkml:brushProperty name="anchorY" value="-116200.85156"/>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437796.5625"/>
      <inkml:brushProperty name="anchorY" value="-123757.21094"/>
      <inkml:brushProperty name="scaleFactor" value="0.5"/>
    </inkml:brush>
  </inkml:definitions>
  <inkml:trace contextRef="#ctx0" brushRef="#br0">243 1505 7784,'0'-17'-769,"-2"1"1740,-4 5-630,4-5 0,-5 7-141,7-8 0,0 5-100,0 0 1,0 7 231,0-7 105,0 1-118,0-7-118,0 1 46,0 0-254,0-1 1,0 7 163,0-1-26,0 9-226,0-5 125,-8 8 1,-2 0-44,-7 0 1,5 2 57,1 4 0,1-3-94,-1 9 1,-5-1 18,5 7 0,-4-1 29,-3 0 0,7 1 73,-1-1 1,3 6-1,-3 0 1,-1 6 83,7-6 1,-6 6-72,7-6 1,-1 8-11,6-3 1,0-3 19,0-2-41,0 4 46,7-7 0,3 4-82,7-6 1,1-7-11,-1 1 0,6-6 30,0 5 0,6-7-92,-6 2 1,2-4 69,-2-2 1,2 0 11,4 0 1,2-8-41,-8-4 1,5 3 24,-5-3 0,0 1-81,-5-7 1,-1 1 72,0 0 0,-5 0-118,-1-1 0,-5-5 24,6 0 0,-8 0-59,1 6 1,-3 0 58,-2-1 0,0 1-25,0 0 50,0-1 0,-2 1-3,-3 0 0,1 1-117,-8 5 1,3-4 82,-3 3 5,-3 4 69,5-7 1,-1 13 7,-1-4-149,8-3 37,-4 7 230,8 2 1,0 9-82,0 9 0,8-1 134,4 0 0,-3 6-49,3 0 0,-1 0-50,7-5 0,-1 5 0,0 0 1,1 0 1,-1-6 1,-6 0 98,1 1 0,-2-7-98,1 1 1,2-6 195,-7 5-150,0-7-61,-6 4-24,0-16 1,0-2-171,0-7 0,0-2 81,0-4 1,-2 2-97,-4-8 1,2 8 6,-7-2 1,5-4 66,-5-2 0,1 2 10,-1-2 0,-3 6-2,8-6 1,-7 6 150,1-6-82,5 8 1,-7-4 176,8 8 1,1 5 133,5 1 21,-8 7-291,6-4 20,-6 8 0,10 6 54,4 0 1,-2 7-49,7-1 1,1 1-33,5-1 1,2 3-13,5-3 0,-5 1-12,4-1 1,2 1 7,-2-7 1,6 6-1,-6-7 1,6 1-33,-6-6 1,2 0 46,-2 0 0,-2 0-103,8 0 1,-8-8 86,2-3 0,-4-5-137,-2-1 0,-1 0 98,-5 0 1,3-6-14,-9-1 0,1 1 33,-6 6 0,0-2-2,0-4 0,0 9 36,0-3 1,-2 4-49,-4-5 1,-3 3 43,-8 3 1,5-1-29,1 7 0,-1 0 18,-5 6 0,-1 0-16,1 0 11,0 0 0,0 0 27,-1 0 0,3 8 79,3 4 0,-1 3 71,7 2 1,-5 3-95,5 3 0,0-2 91,6 8 1,0-6-66,0 5 0,0-4 30,0 4 0,8-1-66,3 2 1,5-4 13,1-8 1,6 1-29,0-1 0,6-2-126,-6-3 0,8-4 18,-2-8 1,3 0 52,3 0 0,-1-8-86,1-4 0,-2-5 93,-5-6 1,5 2-97,-4-8 0,-4 6 61,-2-6 1,-2 2-6,2-2 1,-9-3-15,3 3 1,-6 2-6,1-2 1,1 6-94,-7-6 1,0 2 66,-6-1 1,0 3-77,0 7 0,-2 1 86,-4 0 0,-3 1 40,-9 5 1,7-3-10,-1 9 0,1-1 74,-7 6 1,-1 0-60,-4 0 0,4 0 14,-4 0 0,4 0 62,1 0 0,1 6-62,0-1 1,0 9 10,-1-3 1,1-1-11,0 1 1,1 1 19,5 5 1,-3 1 41,9-1 1,-7 6 8,6 0 1,0 2-14,6-2 1,0-2 10,0 8 0,0-6 74,0 6 0,2-8-92,4 2 0,6-4-1,11-1 0,-4-3 16,4-4 1,4 3-86,2-8 1,-2-1 54,1-5 0,-6-5-5,1-1 1,2-8-9,-2 3 0,0-10-4,-6-2 0,0-6-19,1 6 0,-1-6 29,0 6 0,-7 0-175,-4 6 1,-3-6 94,3 0 1,-4-1-123,4 7 1,-4 0 36,-2 0 0,-8-1 37,-3 1 0,1 2 7,-2 3 52,1-3 1,-6 7 35,-1-3-121,9 3 254,-7 8-122,7 0 124,-1 0 0,2 8 2,8 3 0,0-1 85,0 1 1,0 6-91,0 7 1,2-1 80,4-6 0,2 2-44,3 4 1,5-4-72,-5 4 0,5-3-92,1-3 1,2-2 127,4-3 1,-4 1-155,4-7 0,2 0 150,-2-6 0,2 0-7,-1 0 0,-5-8-104,4-3 1,-4-11-113,-2-1 0,1-7-135,-1 1 1,-2-4 87,-3-1 0,1-1-36,-7 0 0,0 1 24,-6-1 0,0 1-114,0-1 0,-2 0 19,-4 1 1,-4-1 89,-7 1 1,0-1 47,0 1 0,-1-1-1,1 0 1,-6 1 141,0-1 0,6 8-41,5 4 98,1 4-223,-7 2 403,9 7 24,1 2-236,8 8 1,0 2-9,0 4 0,0 4 78,0 7 1,0 0 146,0 1 1,6 5-75,-1 0 0,9 7-9,-3-1 1,5 10-51,1 1 1,0 0 78,1-5 1,-1 5-141,0 1 0,1 1-113,-1-2 0,0-5 108,0 0 0,1-3-23,-1-9 1,0 0-123,1-5 1,-1-9 72,0-3 0,1-4-146,-1-2 0,0-8 56,0-3 0,1-5-41,-1-1 0,-5-6 3,-1 0 0,-1-8-99,1 2 0,-1 4-55,-4 2 0,-5-2 63,5 2 0,-4-6 158,-2 6 0,-2-5-66,-4 5 1,-1-1 133,-5 7 0,-3-2-76,3-4 1,3 9 79,-3-3 0,6 11 24,-5 1 1,5-3 288,-5 2-175,7 0 168,-4 6-102,0 8 1,7 2-119,-5 7 0,4 0 172,2 1 0,6 5-67,-1 0 1,9 2-2,-3-2 1,5-4-73,1 4 0,0 2-7,1-2 1,-1 0-92,0-6 1,0-5 85,1-1 1,1-1-114,4 2 1,-4-5 92,4-7 0,-3-2-179,-3-3 0,4-5 28,-4-7 0,4-3-188,-9-3 1,1 2 67,-1-8 1,1 6-25,-7-5 0,0 5 9,-6-6 0,0 8 53,0-3 1,-2 0 138,-4 0 1,-2 1-110,-3 6 1,-4 0 41,3 0 0,-1-1-91,1 1 261,-3 7 0,11-3 114,-8 7 33,8 0-209,-3 6-34,7 0 0,0 8 200,0 4 1,7 5-46,5 6 1,-2-2 11,1 8 1,1-6-51,5 6 1,2-6-63,4 6 0,-4-6 9,5 6 1,-3-8-14,2 2 1,-4-4 10,4-2 0,-4 0-3,-2 1 1,7-9-133,-1-3 0,0-4 59,-6-2 1,0-8-69,1-3 1,-1-5 99,0-1 0,-2-8-191,-3-4 1,1 3-2,-7-3 1,2 0 91,-2-6 0,-4 6-96,3 1 0,-8 1 66,-3-2 0,-8-2-73,3 8 0,-5-6 50,-1 6 0,6 0 101,-1 6 1,2 5-71,-1 1 1,-4 7 197,3-2-58,4 4 164,-7 2-48,13 0-211,-6 0 123,8 0 1,0 2-6,0 4 250,8-4-245,2 13 0,7-7 31,0 3 0,-3-3-18,3-8 0,-4 6 78,10 0 1,-1-1-130,1-5 0,-2-5 52,8-1 1,-6-8-100,6 3 0,-6-4 80,5-3 0,-5-5-171,6 0 1,-8-2 38,2 2 0,-9 4-107,-3-4 1,-7 9-172,2 3 259,-4-1 1,-10-3 27,-3 3 0,-5 5-18,-1 7 1,0-6 111,0 0 1,-7 0-86,1 6 1,0 6 65,6 0 0,0 6-43,-1-7 1,1 9 195,0-3 0,2 7-9,3 5 1,-1-4 123,7 4 1,0 2 60,6-2 0,0 8-101,0-2 1,8-3-221,3 3 0,5-8 83,1 2 1,8-3-169,4-3 1,3-2 66,3-3 0,0-4-526,-1-8 1,3 0 56,3 0 0,-2-8-130,9-4 1,-11-9-385,-1-2 0,-3-8 427,-9 3 1,-2 1-639,-9-2 1190,-4 0 0,-39-44 0,-7-10 0</inkml:trace>
  <inkml:trace contextRef="#ctx0" brushRef="#br1" timeOffset="283">1280 640 10000,'18'-9'1056,"12"-12"-663,5 3 1,19-11-316,4 1 0,13-11 124,4-1 0,5-8-1035,-5 2 0,4 3 314,-10 3 0,-4 6-751,-13 5 1270,-15-4 0,-12-25 0,-17-15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1.973"/>
    </inkml:context>
    <inkml:brush xml:id="br0">
      <inkml:brushProperty name="width" value="0.08571" units="cm"/>
      <inkml:brushProperty name="height" value="0.08571" units="cm"/>
      <inkml:brushProperty name="color" value="#B4C3DA"/>
      <inkml:brushProperty name="inkEffects" value="silver"/>
      <inkml:brushProperty name="anchorX" value="-496321"/>
      <inkml:brushProperty name="anchorY" value="-141913.51563"/>
      <inkml:brushProperty name="scaleFactor" value="0.5"/>
    </inkml:brush>
  </inkml:definitions>
  <inkml:trace contextRef="#ctx0" brushRef="#br0">502 87 7751,'6'-11'1795,"0"-1"1,1 9-907,-1-3-581,-4 4 1,6 0 298,-8-4-294,0 4 1,2-5 404,3 7-413,-3 0-128,6 0 1,-8-2-401,0-4 236,0 4 1,-2-6-277,-4 8 1,2 0 159,-7 0 1,5-2-39,-5-3 1,-1 3-17,-5-4 0,-1 4-33,1 2 0,0 0 157,0 0 0,-3 2 81,-3 4 0,-2 1 195,-4 5 1,-1 5-70,7 0 1,-8 3 231,2 8 1,-4 1-132,-1 6 0,5-1 86,0 1 1,8 5-30,-2 1 0,6-1-114,5-5 1,5-1-157,7 1 0,7-6-158,5 0 1,11-8-177,6 2 1,3-6-503,3-5 0,-1 1-476,1-7 1,5 5 556,1-5 0,5-2-510,-6-10 0,2 2 551,-1-7 0,-3-7 42,8-5 0,-7-2 19,1 2 591,-3 4 0,-10-21 0,-2 3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3.339"/>
    </inkml:context>
    <inkml:brush xml:id="br0">
      <inkml:brushProperty name="width" value="0.08571" units="cm"/>
      <inkml:brushProperty name="height" value="0.08571" units="cm"/>
      <inkml:brushProperty name="color" value="#B4C3DA"/>
      <inkml:brushProperty name="inkEffects" value="silver"/>
      <inkml:brushProperty name="anchorX" value="-503145.53125"/>
      <inkml:brushProperty name="anchorY" value="-148933.79688"/>
      <inkml:brushProperty name="scaleFactor" value="0.5"/>
    </inkml:brush>
  </inkml:definitions>
  <inkml:trace contextRef="#ctx0" brushRef="#br0">243 183 7725,'-12'0'176,"1"0"1,5 0 1215,-5 0-862,7 0 1,-12 8-69,5 3 0,1 5-123,-1 1 1,1 8 97,-1 4 1,-5 3-26,5 3 1,-5 0-162,-1-1 1,5 3-227,1 3 0,5-4 74,-5 5 1,1-7-197,-1-5 1,3-4 60,8-7 35,0-1-191,0-8-103,0-1 20,0-23 1,8 3 121,3-11 1,2-2-142,-1 2 0,3-8 96,-3 3 0,3-3-42,3 2 1,-1-4 12,0 4 0,0 3 193,1-3 0,-7 8-73,1-2 0,-6 3 80,5 3 0,-5 0 307,5-1 1,-7 7 13,2-1 69,-4 9 1,4-3-146,-1 12 0,1 3 165,-6 8 0,0 1-79,0-1 1,6 6 5,0 0 0,1 0-170,-1-5 0,2-1 71,3 0 0,5 0-253,-5 1 1,5-3 52,1-3 1,2 1-223,4-7 1,-2 0-18,8-6 1,-6 0-145,6 0 0,-8-8 52,2-4 0,-2-9 102,2-2 0,-5 0 113,-1 6 1,-2-2-64,-9-4 1,0 3 89,-6-3 1,0-2-58,0 2 1,0 0 114,0 6 0,-8 0 16,-3-1 1,1 9 93,-1 3 0,-1-2 174,-5 2 0,-1 1-113,1 5 0,0 2 17,0 3 1,-1 5-16,1 7 1,-2 1 198,-4-1 1,5 6-49,1 0 1,0 8 52,5-2 0,-3 3-185,-2 3 0,1-6-280,5-1 1,3 7-150,8 5 1,2 1-527,4-7 1,5 1 123,12 0 0,4-7-539,8 1 0,7-10 376,4-1 0,6-9 378,6-9 1,-4 0-122,3 0 0,5-2 565,1-3 0,-3-5 0,-3-7 0,-5 5 0,-6 1 0,2-1 0,-7-5 0,-9 1 0,-9 5 0,-3-10 0,-3 3 0,-2-5 0,-3 0 0,-5 4 0,-7-4 0,0 2 0,0-2 0,0 4-77,0-4 1,0 3 22,0 3 1,-1 0 349,-5 0 1,-4 1 406,-7 5 0,0-3-43,-1 8 1,1-5-243,0 5 0,-6-2 28,0 3 0,-2 3-120,2-4 1,1 4 38,-6 2 0,6 0-119,-1 0 0,-2 0 136,2 0 1,-5 8-63,5 3 0,-6 5-18,6 1 1,-6 6-72,6 0 0,-2 8 88,2-2 1,5 3-258,1 3 0,2-1 91,9 1 1,0-6-105,6 0 0,2-8 45,4 2 1,11-6-393,12-5 1,4-5-97,1-7 0,1-2 62,-1-3 1,1-5-127,0-7 0,-1-2 177,1-4 0,-3 1-34,-3-6 1,2 5 93,-8-6 0,2 6 103,-2-6 1,-6 0-64,1-6 0,-3 7 146,-9-1 1,2 8 12,-3-2 0,-3 3 237,4 3-76,-4 7 82,-10 3 0,-1 7 143,-9 0 0,7 7-153,-1 5 1,1 5 79,-7 6 1,3-3-66,4 3 0,-3 3-37,8 3 1,-1-2-18,1 2 1,4-6-47,-4 6 1,4-8-59,2 2 1,0-4-165,0-1 1,6-1-77,0 0 0,7-5 86,-1-1 0,3-7-114,2 2 0,3-6 45,3-6 0,-2 2-39,8-7 0,-6-7-71,6-5 1,-3-5 13,3 5 0,4-8 36,-4 2 0,-2-9-37,1-3 1,-1-5-84,2 6 0,2-8 33,-8 2 0,2-4 217,-2-2 1,-10 8-213,5 3 778,-5 5-206,-3 9-82,-2 9 1,-8 18 181,0 12 0,-8 5-155,-4 6 0,-3-2 233,-2 8 0,-1 0-119,1 6 1,0-1 85,-1 1 1,1 5-13,0 1 0,0-1-28,-1-5 0,7-1-280,-1 1 1,8-1 50,-1 1 0,5-2-271,5-5 0,7-3 140,11-7 1,4-7-665,7 1 1,1-8 361,0 1 1,5-10-698,0-7 0,3-3-5,-3-3 1,-5-5-217,-1 0 1,1-8 326,-6 3 1,-10 1 872,-2-2 0,-19-69 0,1 37 0,0 1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3.531"/>
    </inkml:context>
    <inkml:brush xml:id="br0">
      <inkml:brushProperty name="width" value="0.08571" units="cm"/>
      <inkml:brushProperty name="height" value="0.08571" units="cm"/>
      <inkml:brushProperty name="color" value="#B4C3DA"/>
      <inkml:brushProperty name="inkEffects" value="silver"/>
      <inkml:brushProperty name="anchorX" value="-511958.75"/>
      <inkml:brushProperty name="anchorY" value="-155694.67188"/>
      <inkml:brushProperty name="scaleFactor" value="0.5"/>
    </inkml:brush>
  </inkml:definitions>
  <inkml:trace contextRef="#ctx0" brushRef="#br0">102 35 7725,'-29'11'597,"0"1"1,14-6-309,-2 5 0,11-5-132,0 5 1,6-5 90,6 6 1,6-8-91,11 1 1,5-3-331,13-2 0,1 0 79,4 0 1,4 0-736,-4 0 0,4 0 382,2 0 1,6-5 445,-1-1 0,27-17 0,13-6 0,-28 10 0,-1-1 0,1 1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4.248"/>
    </inkml:context>
    <inkml:brush xml:id="br0">
      <inkml:brushProperty name="width" value="0.08571" units="cm"/>
      <inkml:brushProperty name="height" value="0.08571" units="cm"/>
      <inkml:brushProperty name="color" value="#B4C3DA"/>
      <inkml:brushProperty name="inkEffects" value="silver"/>
      <inkml:brushProperty name="anchorX" value="-521031.375"/>
      <inkml:brushProperty name="anchorY" value="-162299.92188"/>
      <inkml:brushProperty name="scaleFactor" value="0.5"/>
    </inkml:brush>
  </inkml:definitions>
  <inkml:trace contextRef="#ctx0" brushRef="#br0">122 104 8190,'2'-17'607,"3"0"0,-3 5-242,4 1 83,-4 7 999,-2-12-517,0 15-538,0-7 1,-8 10-52,-3 4 0,1 3-82,-1 8 0,-1 3 59,-5 3 0,1-2-84,5 8 1,-4-1-37,3 7 1,4 5 12,3 1 1,3-1-253,2-5 1,0-3-45,0-3 0,2 2-78,3-8 0,7 0-23,11-6 1,2-7 75,4-4 0,3-4-97,-3-2 1,4-14 45,1-3 1,1-6-33,0 0 0,-7-4 87,1-8 0,-8 3-22,2 3 1,1-4 47,-7 4 0,4 2-14,-10-1 0,3 1 39,-3-2 0,-3 4-60,-8 8 245,0-1 1,0 7 30,0-1 77,0 8-195,0-3 0,-6 14 88,1 5 0,-1 3-47,6 3 0,0-1 261,0 0 0,0 0-65,0 1 1,0 5-28,0 0 1,2 0-122,4-6 0,-3 1-1,9-1 0,1-6-145,10 1 0,-1-8 104,6 1 1,-5-3-307,6-2 0,0-2 98,6-3 1,-7-5-110,1-7 0,-2-2-79,2-4 1,-4 3 47,-8-3 1,1-2-41,-1 2 0,-2-6 96,-3 6 0,-5 0-16,-7 6 0,0 0 50,0-1 1,-1 3 215,-5 4 0,2-3-63,-8 8 1,1 1 21,-6 5 1,-1 0 91,1 0 1,-2 7 156,-4 5 1,4 3 53,-5 2 1,-1 6-7,2 1 0,0 4 243,6-5 0,2 8-197,3-2 1,4 4-284,8 1 1,0 1 107,0-1 1,8-1-368,4-4 0,13 2-308,9-8 0,3 0-611,9-6 1,6-2-833,5-3 1,1-4 312,-6-8 1630,7-8 0,34-25 0,-39 10 0,-1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4.906"/>
    </inkml:context>
    <inkml:brush xml:id="br0">
      <inkml:brushProperty name="width" value="0.08571" units="cm"/>
      <inkml:brushProperty name="height" value="0.08571" units="cm"/>
      <inkml:brushProperty name="color" value="#B4C3DA"/>
      <inkml:brushProperty name="inkEffects" value="silver"/>
      <inkml:brushProperty name="anchorX" value="-531089.6875"/>
      <inkml:brushProperty name="anchorY" value="-169372.07813"/>
      <inkml:brushProperty name="scaleFactor" value="0.5"/>
    </inkml:brush>
  </inkml:definitions>
  <inkml:trace contextRef="#ctx0" brushRef="#br0">268 104 7713,'0'-17'385,"0"-1"0,0 1 263,0 0 605,0 7-290,0-5 29,0 13-441,0-6-360,0 8 0,-6 2 55,0 4 1,-7 3-25,1 9 1,-3 5 53,-2 0 1,-3 8-67,-3-3 1,2 11 97,-8 1 0,8 8-200,-2-2 1,4-1-124,2 1 1,5-2 40,1 2 1,9-4-169,2-7 0,7-8-50,11-4 0,7-10 88,4-1 0,3-8-18,3 1 0,1-10-17,5-7 1,-5-3-169,4-3 0,-3-5 72,-2 0 0,-3-2 15,-3 2 1,-2-2 62,-4-4 1,-4-1 16,4 7 0,-3-2 38,-3 2 1,-6 3-95,1-3 353,-8 4 0,3 8-11,-7-1-95,0 8 0,-2-3-19,-3 7 1,-5 7 131,-7 5 1,0 5-21,-1 6 0,7-4 117,-1 4 1,6 2 194,-5-2 1,5 2-157,-5-2 1,7-1-219,-2 6 1,4-6 47,2 1 0,8-4-151,3-2 1,5-5-282,1-1 1,6-7-495,0 2 1,10-4 2,1-2 1,-3-8-676,9-3 0,-7-7 279,7-5 0,-9 2 1189,-2-8 0,0-46 0,5-17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5.081"/>
    </inkml:context>
    <inkml:brush xml:id="br0">
      <inkml:brushProperty name="width" value="0.08571" units="cm"/>
      <inkml:brushProperty name="height" value="0.08571" units="cm"/>
      <inkml:brushProperty name="color" value="#B4C3DA"/>
      <inkml:brushProperty name="inkEffects" value="silver"/>
      <inkml:brushProperty name="anchorX" value="-542272.0625"/>
      <inkml:brushProperty name="anchorY" value="-176202.125"/>
      <inkml:brushProperty name="scaleFactor" value="0.5"/>
    </inkml:brush>
  </inkml:definitions>
  <inkml:trace contextRef="#ctx0" brushRef="#br0">138 0 7713,'-17'0'0,"0"0"0,-2 0 287,-4 0 0,9 0 1178,-3 0-1217,3 0-6,5 0-2368,1 0 1571,8 0 0,13 0 555,5 0 0,57 0 0,9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1:46.199"/>
    </inkml:context>
    <inkml:brush xml:id="br0">
      <inkml:brushProperty name="width" value="0.08571" units="cm"/>
      <inkml:brushProperty name="height" value="0.08571" units="cm"/>
      <inkml:brushProperty name="color" value="#B4C3DA"/>
      <inkml:brushProperty name="inkEffects" value="silver"/>
      <inkml:brushProperty name="anchorX" value="-553506.3125"/>
      <inkml:brushProperty name="anchorY" value="-182582.5625"/>
      <inkml:brushProperty name="scaleFactor" value="0.5"/>
    </inkml:brush>
  </inkml:definitions>
  <inkml:trace contextRef="#ctx0" brushRef="#br0">346 286 7713,'-17'8'219,"0"-4"-219,0 7 0,5-1 944,1 2 0,5 3-276,-6-4 1,3 11-104,-3 1 0,-3 5-213,3-4 1,-1 6-34,1-1 1,-3 4 27,3 1 1,-3-1-109,-2-4 1,-1 2-252,1-8 0,0 2 205,-1-2-234,1-4 0,2 0-81,3-7-8,5-9 0,7 3 46,0-12 1,5 3-63,1-9 1,8-5-311,-3-6 0,10-6 182,2 6 1,2-8 8,-2 2 1,-3 2 82,3-1 0,2-1 109,-2-6 0,5 6 1,-4 1 0,-1 6 124,-6-1 0,0 4 135,0 2 434,1 0-338,-1 7-56,-7 2 1,-3 16 188,-7 3 1,0 7-135,0 5 1,0-2 56,0 8 1,0-6-78,0 6 1,0-6-218,0 6 1,0-8 96,0 2 1,6-4-206,0-2 0,5 1-17,-5-1 0,8-6-21,-3 1 1,5-8-225,1 1 0,2-3 146,4-2 0,-2-7-279,8-5 1,0-9 159,5-2 1,1-8-39,0 2 1,-3-3 50,-3-3 0,4 1-47,-4-1 0,3-2-24,3-3 1,-6-4 104,-1-8 1,-6 0-39,1 0 0,-2 8-132,2 4 768,-12 3-365,5 10 326,-16 10 1,-2 19-195,-4 15 1,-5 2 381,-12 10 1,3-6 19,-3 6 1,-2 0-237,2 6 1,-2 1 42,2 4 0,2-1-34,-8 7 0,8-8-34,-2 3 1,-2 1-37,2-2 1,0 1-228,6-7 0,1-1-51,5-4 0,3-4-182,8-8 223,0-7 1,2-3-118,4-7 1,9 0-69,8 0 1,2-7 49,-2-5 1,-2-5-205,8-6 1,-6 4 115,6-4 1,-6-2-171,6 2 0,-2-2 88,2 1 1,1 0-63,-7-5 1,2-4 111,-2 4 1,-5 4 247,-1 2 1,-2 10 177,-9 1-159,0 8 1,-8-3 253,-4 7 0,-3 7-155,-9 5 1,-1 3 376,-4 3 1,4 5-141,-4 0 1,4 5 78,1-4 0,-5 4-28,0-5 1,6 6 20,5-6 1,9 6-70,-3-6 1,-2 6-132,2-6 0,2 0-74,10-6 0,6-1 23,11-5 0,-2 3-137,8-8 0,-2-1 131,2-5 1,3-2-481,-3-3 1,4-5 15,1-7 0,1-6-137,-1 0 0,7-6 16,-1 6 0,6-8 187,-5 2 0,-1 2-40,-5-2 0,-1 6 72,1-5 1,-3 1 115,-3-2 0,-4 4-86,-8 8 258,-7-1-51,-2 1 126,-8 7 0,-2 3 7,-4 7 0,2 5-70,-7 1 1,7 8 117,-2-3 1,-2 6-33,3 7 1,-1-5-1,6 4 1,-2 2 1,-4-2 0,4 6 198,-4-6 1,3 6-86,-3-6 0,2 5 87,-7-5 0,1 6 115,-2-6 1,-9 6-151,4-6 0,-6 0-325,0-5 1,2-3 100,-8-4 0,2 3-238,-2-8 1,-2-1-366,8-5 1,-5 0-664,4 0 0,3-7 151,10-5 0,3-9-547,8-2 0,0-6 1554,0 6 0,40-20 0,20-6 0,2-3 0,1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01.830"/>
    </inkml:context>
    <inkml:brush xml:id="br0">
      <inkml:brushProperty name="width" value="0.08571" units="cm"/>
      <inkml:brushProperty name="height" value="0.08571" units="cm"/>
      <inkml:brushProperty name="color" value="#B4C3DA"/>
      <inkml:brushProperty name="inkEffects" value="silver"/>
      <inkml:brushProperty name="anchorX" value="-592312.5625"/>
      <inkml:brushProperty name="anchorY" value="-197904.1875"/>
      <inkml:brushProperty name="scaleFactor" value="0.5"/>
    </inkml:brush>
  </inkml:definitions>
  <inkml:trace contextRef="#ctx0" brushRef="#br0">242 191 7690,'2'-17'-89,"4"0"0,-2-1-362,7 1 1374,-7 0-569,12-1 0,-14 1 409,3 0-272,-3 7 60,6-5-343,-6 13 0,6-8 212,-8 5-119,0 3-151,0-6 1,-6 10-64,0 4 1,-7 3 99,1 9 0,-3 5 6,-3 0 0,1 7-35,0-1 1,-2 6-56,-4 5 1,3-1-22,-3 7 0,4 0-138,2 6 0,5-6 27,1 0 0,7-6 111,-2 6 0,4-9-131,2-3 1,2-3 59,4-14 1,3 3-47,9-15 0,-1 1 13,0-6 1,6 0-80,0 0 1,1-7-6,-7-5 0,6-3-73,0-3 0,0-5 55,-6 0 1,-3-6 85,3 6 1,-9-5-77,9 4 1,-5-1 24,-1 2 0,2 4 52,-7-4-107,8 4 306,-12 2 1,5 5-30,-7 1 1,0 9-52,0 2 1,-7 4-10,-5 13 0,-3-4 109,-3 10 1,7 4-33,-1 2 0,3-2-63,-3 2 0,5-6-24,7 6 1,0-6 6,0 6 0,0-8-23,0 2 0,1-6 25,5-5 0,4 1-6,7-7 0,2 0-160,4-6 1,-1-8 47,6-4 0,-5-3-60,6-2 0,-8-8 75,2-4 0,-3 2-101,-3-2 1,-6 0 55,1-5 1,-8 5-136,2 0 0,-6 0-31,-6-5 0,-4-1-51,-7 0 0,-2 1 203,-4-1 0,2 3-28,-8 3 1,6-2 118,-6 8 0,2 6-138,-2 5 0,-4 3 174,5-3 1,-5 4-71,-2 8 0,7 0 93,-1 0 0,0 8 73,-6 4 0,8 1 75,4-1 1,4 3 12,2-4 0,2 5-133,3 1 0,4-5 188,8-1 1,8-5-53,4 5 1,11-7 13,5 2 0,7-2-55,5 2 0,5-4-40,6 3 0,-1-3-139,-4-2 1,4 0-203,-3 0 0,-3-2-698,2-3 0,-2 1 468,2-8 0,-4 3-843,-7-3 0,0-3 547,-1 3 1,1 3 723,-1-3 0,1-23 0,0-11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08.040"/>
    </inkml:context>
    <inkml:brush xml:id="br0">
      <inkml:brushProperty name="width" value="0.08571" units="cm"/>
      <inkml:brushProperty name="height" value="0.08571" units="cm"/>
      <inkml:brushProperty name="color" value="#B4C3DA"/>
      <inkml:brushProperty name="inkEffects" value="silver"/>
      <inkml:brushProperty name="anchorX" value="-606573.0625"/>
      <inkml:brushProperty name="anchorY" value="-204163.57813"/>
      <inkml:brushProperty name="scaleFactor" value="0.5"/>
    </inkml:brush>
  </inkml:definitions>
  <inkml:trace contextRef="#ctx0" brushRef="#br0">278 173 7728,'9'-8'450,"-1"7"0,-8-9 123,0 4-372,0 4 0,0-7 72,0 3-132,0 4 0,0-8 141,0 5-77,0 3 52,0-14-330,0 14 263,0-13-213,-8 13 210,-1-6-287,-9 1 148,1 5 1,0-4 35,-1 12 1,1 3 56,0 9 0,0-1-77,-1 0 1,1 8-44,0 4 1,-1 4 65,1 1 1,0 1-99,0-1 0,1 3 93,5 3 1,3-3-242,8 3 1,0-9-37,0-2 0,2-8-43,4 2 0,5-6-199,12-5 1,-4 1 173,4-7 1,-1 0-229,1-6 1,-2 0 133,8 0 1,-6-2-139,5-4 1,-4-4 93,4-7 1,1-2 400,6-4 0,-6 4 0,-1-4 0,-5-2 0,6 2 0,-6 0 0,6 5 0,-8-1 0,2-4 0,-5 10 0,-7-5 0,5 5 0,-5-5 0,-3 1-27,-2 0 1,-5 5 112,-1 1 1,0 5 99,0-5 1,-5 5 50,-1-6 0,-8 7 45,3-7 1,1 8 45,-1-2 1,-1 4-145,-5 2 0,5 0 129,1 0 0,-1 0-81,-5 0 1,0 2 42,0 4 1,-1 4-121,1 7 1,0 2 10,-1 4 0,3-2-3,3 8 1,-3-6-77,4 6 1,1-6-68,-2 6 0,9-2 73,-3 2 0,4 1-108,2-6 0,8 4 14,3-5 1,4-1-5,3-11 1,5 3 83,0-9 1,6 1-105,-6-6 1,8-2 6,-3-4 1,-1-3 27,2-9 0,-8 1-90,2 0 1,0-6 103,-5 0 0,3-6-150,-10 6 1,-3-6 75,-2 6 1,1-2-71,-1 2 1,0 4 91,-6-4 0,-8 3-50,-3 3-125,-5 0 1,-1 0-213,0-1 0,5 9-617,1 3 334,7-4-100,-4 8 156,8-5 494,0 7 1,2 0 16,4 0 0,-2 0 160,7 0-61,1 0 1,5 0 31,0 0 93,1 0 0,-1 0-132,0 0 285,1 0 1,-1 0-87,0 0 1,-5-2 154,-1-4 1,-5 4-85,5-4 0,-5 4 438,6 2-342,-8 0 1,5 0 364,-3 0-382,-4 0 0,6 8-107,-8 4 0,-6 3-1,0 2 1,-7 6 3,1 0 0,2 8-128,-1-2 1,5-2 18,-5 2 0,5 0-130,-6 5 1,9-7 45,-3-4 1,4-4-163,2-1 89,0 7 1,2-8 83,4 0-236,3-7 0,8-10 85,1 0 0,-1-8-196,0-3 0,1-5 95,-1-1 1,6-6-13,0 0 1,-6-6 112,-5 6 1,-1-6-11,7 6 0,-3-8 34,-3 2 0,1 3-27,-7-3 0,5 6 129,-5-6 1,2 8-49,-3-2 1,-3 3 320,4 3 74,-4 0 52,-2 7-256,0 3 0,-2 8 120,-4 5 0,4 4-17,-3 7 1,-3 2-109,2 4 0,1-1 49,5 6 1,-6-1-56,0 2 0,0 4 62,6-4 0,0 1-104,0-1 1,0 2-22,0-8 1,6 0 4,0-6 1,7 1-112,-1-1 1,3-2-63,2-3 0,3-5 53,3-7 1,-2-1-45,8-5 0,-2 2 8,1-8 0,3-5-201,-8-6 1,6-2 24,-6 2 1,6 2 20,-6-8 1,0 6 93,-6-6 1,-5 6-84,-1-6 0,1 2-1,5-1 1,-7-3 80,-5 8 0,3-6 150,-2 6 1,0 0-81,-6 6 1,0 5 154,0 1-47,0 7 0,0-2 114,0 12 1,-6 3-88,0 9 0,-7 5 95,1 0 0,3 2 22,-3-2 0,6 2-133,-5 4 0,1 1 43,-1-7 0,-5 6-38,5-6 1,3 6 39,2-6 0,-1 0-7,1-6 1,0 1 84,6-1 43,0 0 18,0 1-225,0-9 0,2-3 74,4-12 1,-2-3-128,7-9 0,1-5 67,5 0 1,0-2-73,1 2 1,-1 2-24,0-8 1,0 2-115,1-2 0,-1-1 97,0 7 0,1-8-73,-1 2 0,0 4 225,0 2 0,3 6-115,3 5 0,-4-3 150,4 3 0,-4 5-70,-1 1 139,-1 4 0,0 10-55,0 3 1,-1 5-30,-5 1 0,3 0 8,-8 0 0,7 7 87,-2-1 1,-3 5-86,-2-5 0,-4 6-10,-2-6 0,0 6 18,0-6 0,0 6-23,0-6 1,-8 6 1,-3-6 1,-5 0-10,-1-6 1,-2 1-5,-4-1 0,3-2-21,-3-3 1,4-3-72,2-3 0,0-4-59,-1 4 1,7-4 85,-1-2 0,7 0-256,-7 0 166,8 0-40,-4-8 1,8-2 28,0-7 1,0 6 28,0-1 0,2 1-30,4-7 1,4 7-79,7-1 1,0 3 165,1-3 1,1-1-67,4 7 1,-2-8 136,8 3 1,-6 1-113,6-1 1,0 5 76,5-6 0,1 7-4,-1-7 1,3 3 120,3-3 0,-3-3-184,3 3 0,-3-3-69,-3-3 0,-7 1 146,-4 0 0,-4-6-43,-1 0 1,-3 0 63,-3 5 1,-5 1-64,-7 0 214,0 0-195,-7-1 1,-3 3 3,-7 3 0,-1 5-4,1 7 1,0 0 23,-1 0 0,1 0 43,0 0 1,0 5-51,-1 1 1,1 8 192,0-3 0,-1 10-114,1 2 0,0 2 111,-1-2 1,1 4-53,0 8 0,0-6-39,-1 0 1,7-1-29,-1 7 0,8 3-9,-1-3 1,5 1-111,5-12 1,5-1 83,7-6 0,8 0-84,4 0 0,4-7 37,1-4 1,1-6-62,0-6 0,-1 0-23,1-11 1,-1 4-93,1-10 1,-1-2 123,1 1 0,-2-4-9,-4 5 0,1-6-66,-7 6 1,0-8 72,-5 2 0,5 2-172,0-2 0,0 1 88,-6-7 0,-1 6-54,-5 0 0,4 2 49,-3-1 1,-2 3 21,1 7 1,-7 1 93,2 0 1,-2 1-187,1 5 230,-3 3-196,6 8 438,-8 0-169,8 0 1,-5 8 34,9 3 0,-2 7-2,1 5 0,3-2 1,-9 8 1,9-6 42,-3 6 1,-1-2-119,1 1 1,-5 5 120,6-4 0,-8-2-65,1 2 1,-3-3 98,-2 3 1,0 2-64,0-8 1,-2 2 142,-3-2 0,-5-9-111,-7 3 1,-6-6-30,0 1 0,-2 1-387,2-7 0,3 0 162,-3-6 0,4 0-638,2 0 1,-1 0 375,1 0 1,0-2-287,0-4 0,5-3 192,1-9 0,7 1-622,-2 0 0,4-1 1050,2 1 0,31-31 0,7-8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09.607"/>
    </inkml:context>
    <inkml:brush xml:id="br0">
      <inkml:brushProperty name="width" value="0.08571" units="cm"/>
      <inkml:brushProperty name="height" value="0.08571" units="cm"/>
      <inkml:brushProperty name="color" value="#B4C3DA"/>
      <inkml:brushProperty name="inkEffects" value="silver"/>
      <inkml:brushProperty name="anchorX" value="-615265.25"/>
      <inkml:brushProperty name="anchorY" value="-212428.95313"/>
      <inkml:brushProperty name="scaleFactor" value="0.5"/>
    </inkml:brush>
  </inkml:definitions>
  <inkml:trace contextRef="#ctx0" brushRef="#br0">346 502 7744,'18'-8'-197,"-1"0"233,0-3 0,-5-3 590,-1 9-400,1-9 0,3 10 62,-3-7 0,1 5-28,-7-6 1,1 9 310,-1-3-278,-4-4 0,6 6-92,-8-7 0,0 5 30,0-5-67,-8 7 0,-1-10-131,-9 8 1,1-1 127,0 1 0,-1 4-169,1-4 1,0 2 15,0-1 1,-7 3-12,1-4 1,-2 4 19,2 2 1,4 8 61,-4 3 1,-2 5 23,2 1 1,-6 2-31,6 4 0,-2 4 3,2 8 0,10-1 10,-5 1 1,7 5-28,-1 1 1,-1-1 6,7-5 1,0-7 6,6 1 0,8-8-120,4 2 0,3-3 65,2-3 1,2-7-109,5-5 0,1-3 71,3-2 1,5-2-160,-4-3 1,-2-5 45,2-7 0,-3-1-68,3 1 1,2-6 75,-8 0 1,2-2 36,-2 2 1,-4 2 51,4-8 0,-3 6-51,-3-6 1,-6 6-31,1-6 0,-6 6 41,5-6 0,-7 8 45,2-2-99,-4 4 181,-2 2 0,-2 7 20,-4 4 1,2 4 108,-7 2 1,5 0 1,-6 0 0,3 8-116,-3 3 1,-3 5 215,3 1 1,3 6-71,-3 0 1,3 8 108,-3-2 1,2-2-54,5 2 1,3-1-231,-4 7 0,4 0 35,2-1 0,0-5-182,0 0 0,2-6-57,4 6 0,3-8 100,9 2 1,1-10-204,4-1 0,-2-8 86,8 1 1,0-8-156,5-3 1,1-8 96,0 3 1,-7-10-11,1-2 0,-8-6 150,2 6 0,-3-2 139,-3 2 0,0-2-119,0-4 1,-5 2-33,-1 4 1,-7 2-57,2-8 1,2 6 11,-2-6 208,-1 8 1,-5-4-95,0 8 301,0 7 0,-2 2-106,-3 8 1,1 0-6,-8 0 0,6 2 69,-5 4 0,5 4-59,-5 7 0,1 0-15,-1 1 1,-3-1-30,8 0 1,-5 0 5,5 1 1,-2-1-16,3 0 1,3 1-114,-4-1 1,2-2 47,-2-3 0,4 3-170,-3-3-89,3-5 196,2 1 1,2-8-120,3 0 1,-1-2 94,8-4 0,-1-3-138,7-8 1,-5-1 17,4 1 0,-9-6-35,9 0 0,-3 0 55,3 5 1,0-1 46,1-4 0,-1 4 181,0-4 1,-5 6-110,-1 5 1,-1-3 163,1 3 0,-1 5 35,-4 1 102,-4 4-197,5 2 0,-7 2 163,0 4 1,0 5-33,0 12 1,0-4-104,0 4 1,0-1-3,0 1 0,0-4 6,0 4 1,0-4-119,0-2 1,0 1 92,0-1 0,8 0-146,4 1 1,3-1 61,2 0 1,1-5-72,-1-1 1,6-7 25,0 2 1,6-4-72,-6-2 0,6 0-11,-6 0 0,7 0 66,-1 0 1,-2-6-161,2 0 1,-8-7 55,2 1 1,2-9 12,-2-2 0,0 0 54,-5 6 0,-1-6-89,0 0 1,-5-2 15,-1 2 0,-5-2-96,6-4 1,-9-4 156,3 4 0,-4 2-44,-2-1 1,-2 1 230,-4-2 0,3 4-69,-9 8 0,6 7 57,-5 4 1,-3-2-82,-9 3 0,4-1-11,-4 6 1,-2 2 55,2 4 1,-6 3 149,6 9 1,-6 1 261,6 4 0,0 4-195,6 7 1,-1 1 154,1-1 1,2 1-107,3 0 1,-1 5-34,7 0 1,0 1-124,6-7 0,2-7 26,4-4 0,9-4 5,8-1 0,2-9-164,-2-3 1,-1-4-112,6-2 1,1-2 91,6-4 1,-3-3-286,-3-9 0,4-7 143,-4-3 1,-2 1-205,2-2 1,-6-6 136,5-5 0,-6 0 27,1 5 0,2-1-167,-2-5 1,0-3-46,-6-8 1,0 6 149,1 0 0,-3 2-42,-4-2 0,3 5 889,-8 12 1,1 6-182,-1 12 496,-4 3-639,6 8 1,-14 8 108,0 3 0,-7 5-46,1 1 0,-3 2 6,-2 4 1,-1 4-290,1 8 1,-6 1 89,0 5 0,0-5-1016,6 4 1,-1-1 465,1 1 1,2-3-2604,3 3 3018,-3-3 0,82 20 0,-28-25 0,1 0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11.100"/>
    </inkml:context>
    <inkml:brush xml:id="br0">
      <inkml:brushProperty name="width" value="0.08571" units="cm"/>
      <inkml:brushProperty name="height" value="0.08571" units="cm"/>
      <inkml:brushProperty name="color" value="#B4C3DA"/>
      <inkml:brushProperty name="inkEffects" value="silver"/>
      <inkml:brushProperty name="anchorX" value="-626170.9375"/>
      <inkml:brushProperty name="anchorY" value="-220711.625"/>
      <inkml:brushProperty name="scaleFactor" value="0.5"/>
    </inkml:brush>
  </inkml:definitions>
  <inkml:trace contextRef="#ctx0" brushRef="#br0">502 433 7738,'10'-17'-4,"-2"1"0,-3 3 48,1 1 1,2 3-15,-3-3 307,-3-3 0,6 11 219,-8-8-264,0 9 1,0-3-81,0 12 1,0-1 64,0 13 1,0-3-114,0 14 0,-6 5 1,1 7 1,-9 7-2,3-2 0,1 6-94,-2 5 1,-1-3-22,-10 4 1,4 1 58,-4-1 0,-2 6-135,2-7 0,-8-7 50,2-10 1,2-5-41,-2-6 0,2-6 80,-1-12 1,-3-3-78,8-8 0,0 0-30,5 0 1,1-8 93,0-3 1,2-10-120,3-2 0,-1-6 111,7 6 1,-6-8-319,6 2 0,1 2 72,5-1 1,2-1-3,3-6 1,5 1 21,7-1 1,6 0 4,0 1 1,8-1 164,-2 1 1,11 1 190,6 4 0,-1 2-22,1 4 0,-2 6-127,2 0 1,4-1 197,-4 7 1,-2 1-30,2-1 1,-5 5-16,5-6 0,-2 3-68,2-3 0,-5-1-22,-13 7 0,5-7 44,-4 1 1,-4-1-18,-2 1 0,-10 2-136,-1 5 202,-8 3-187,3-14 79,-7 14 0,-7-5-416,-5 7 226,-3 7 1,-8 1 12,0 4 0,0 5 106,5 0 1,1 1 120,0 5 1,1 2 54,5-2 1,-4 7-51,3-1 1,4-4 25,3-2 0,3 2-29,2-2 1,0 2 127,0-2 1,7-3-74,5 3 0,5-12-54,6-5 0,4 2-45,8-3 1,-1-1-134,1-10 0,-2-3-96,-5-8 1,3-1 67,-8 1 1,4-6-83,-10 0 0,3-6 42,-15 6 0,1-2-30,-6 2 0,0 2-107,0-8 0,-2 6-115,-4-6 1,-3 8 115,-9-2 1,1 4 15,0 1 0,0 1 213,-1 0 1,1 1-91,0 5 1,-1 1-48,1 5 1,6 3-7,-1-4 0,6 4 189,-5 2 50,7 0 32,-4 0 44,8 8-164,0-6 1,8 11 77,3-7 0,11 0-59,1-6 0,2 0 63,-2 0 1,4-2-76,7-4 1,1-4 31,-1-7 0,1 0-3,0-1 1,-1 1-4,1 0 0,-1-2 18,1-5 1,-1 5 0,1-4 1,-8 4-21,-4 2 0,-2-6-1,2 0 1,-9 0 83,3 5 1,-9 7-51,3-1 231,-7 8-203,4-3 1,-10 7-68,-4 0 0,-4 2 89,-7 3 0,0 5 6,0 7 0,-1 6 145,1 0 0,2 8-59,3-2 1,-3 4-8,3 1 1,-3 1-62,-3-1 1,7 7 101,-1-1 1,7-2-107,-7-9 1,6 2 24,-5-8 0,7 6 88,-2-6-198,4 0-37,2-6 102,0-7-158,0-2 137,8-8-210,2-8 1,1 0 43,1-3 0,-7 1-36,7 4 1,-8 3 21,2-9 1,1 6-54,-1-5 0,6 5-42,-7-6 1,7 7 75,-6-7 0,5 6-90,-5-5 1,7 1 49,-1-1 0,3-5-39,3 5 1,-1-5 79,0-1 0,0 6 37,1-1 0,5 2 11,0-1 0,0-3 10,-6 9 0,0-7 151,1 6 1,1 1-48,4 5 1,-10 0 140,5 0 1,-5 7-54,4 5 0,1 3 133,-1 3 1,-7 1-78,-5 4 1,3-2 113,-2 8 1,0 0-25,-6 5 1,0-5-102,0 0 0,-8-2 79,-4 2 0,-3 1-94,-2-7 1,-6 0 99,0-5 1,-8-1-37,2 0 1,-4-5-255,-1-1 0,-1-7-49,1 2 0,-1-4-167,1-2 1,-7-2-696,1-4 1,1-3 492,11-9 1,-3-1-385,8-4 0,0 4 333,5-4 0,9-2-843,3 2 0,4-8 1341,2 2 0,46-42 0,-17 30 0,0-1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13.267"/>
    </inkml:context>
    <inkml:brush xml:id="br0">
      <inkml:brushProperty name="width" value="0.08571" units="cm"/>
      <inkml:brushProperty name="height" value="0.08571" units="cm"/>
      <inkml:brushProperty name="color" value="#B4C3DA"/>
      <inkml:brushProperty name="inkEffects" value="silver"/>
      <inkml:brushProperty name="anchorX" value="-638563.8125"/>
      <inkml:brushProperty name="anchorY" value="-228683.01563"/>
      <inkml:brushProperty name="scaleFactor" value="0.5"/>
    </inkml:brush>
  </inkml:definitions>
  <inkml:trace contextRef="#ctx0" brushRef="#br0">0 174 7739,'10'-18'0,"-2"1"441,-8 0 0,2 5 390,3 1-578,-3-1 1,8 1 409,-4-1-262,-4 8-299,5-4 0,-7 10 111,0 4 0,0 4 103,0 7 0,0 8-103,0 4 0,0-2 9,0 2 0,0-1-54,0 7 1,0 0-51,0-1 0,0-5-49,0 0 0,0-2 61,0 2 0,6-5 23,0-6 0,1-7-2,-1 1 0,-2-8-80,8 1 1,-1-3 68,6-2 0,1-9-210,-1-9 0,0 1-59,1-6 1,-1-4-67,0-2 1,0-1-464,1 1 0,-3-4 330,-3 4 0,1 2-717,-7-1 1,2 1 432,-3-2 0,-3 4 124,4 8 0,-4-1-248,-2 1 398,0 0 1,2 1-29,4 5 0,-3 3 366,9 8 0,-8 0 0,11 8 0,-5 1 0,1 9 0,1-1 0,-6 0 0,5 1 0,-5-7 0,5 1 0,1-1 0,5 7 0,1-1 0,-1 0 0,0 0 0,0 1 0,7-7 243,-1 1 0,0-8-35,-6 1 0,2-3 332,4-2 1,-4 0-203,4 0 0,-3 0 225,-3 0 0,0-7 252,1-5-496,-1-3 1,-2-3-82,-3 1 1,-5 0 288,-7 0-444,0-1 0,0 1 78,0 0 0,-7-1-151,-5 1 0,3 2 51,-3 3 1,-1-1-132,-10 7 0,3 0 58,-3 6 0,-4 0-54,-1 0 0,1 0 65,-2 0 1,2 8 14,-2 3 1,-4 5 157,5 1 1,3 6-73,2 0 0,3 8 57,3-2 1,2 1-72,3-1 1,-1 4-125,7-4 0,2-4 134,10-2 0,0 0-23,11-6 0,-2 2-25,14-13 0,-6 0-14,6-6 0,0-2-244,5-4 0,1-3 73,0-9 1,-7 1-59,1 0 1,-2-1 38,2 1 1,-4-6 148,-8 0 0,1-2-5,-1 2 0,-6 4 11,1-4 0,-8 4-4,2 1 1,-5 7 21,-1-1 0,0 6 450,0-5-103,0 7-285,0-4 35,-7 8 0,-1 8 7,-3 4 0,-3 3-112,8 2 1,-5 6-125,5 0 1,-5 6-120,5-6 0,0 8 66,6-2 0,0-2-720,0 2 1,0-6 360,0 5 0,2-6-348,4 1 1,5-4 364,12-2 0,-2-7-90,8-5 1,6-3 599,5-2 0,2-2 0,-1-3 0,-5-5 0,5-7 0,-5-1 0,-1 1 0,-1-2 0,1-4 0,-8 4 0,-4-4 0,-2 2 0,2-3 0,-9 3 0,3-7 0,-6 4-204,1-4 0,1 5 237,-7-6 0,0 8 391,-6-2 0,0 3 1,0 3 0,0 0 730,0-1-717,-8 1 0,-1 6-60,-9-1 0,1 8-255,0-1 1,-1 3 76,1 2 1,0 0-60,-1 0 0,-1 2 72,-4 3 0,4-1 62,-4 8 0,2-1-50,-2 6 0,4 1-6,-5-1 1,5 2-159,2 4 0,0-2 113,-1 8 0,1 0-446,0 6 1,7-1 178,4 1 1,5-1-616,1 1 0,9-2 110,8-4 1,3-5-162,8-6 0,3-1 97,10 0 0,-3-7 282,8-4 0,-7-4 55,1-2 0,2-2 325,-2-4 0,7 2 0,-7-7 0,0-1 0,-5-5 0,-2 1 0,-5 5 0,3-8 0,-8 7 0,0-13 0,-5 8 0,5-4 0,0 3 0,0 1 0,-6 0 0,-5-6 35,-1 0 1,-1 0 106,1 5 1,3 1 56,-9 0 0,1 0 387,-6-1 250,0 1-545,-8 0 0,-1 7 28,-8 4 0,-1 4-280,1 2 0,-6 0 98,0 0 0,-2 0-70,2 0 0,4 2 74,-4 4 1,-2 2 54,2 3 0,-1 5 1,7-5 0,-6 10 140,0 2 1,0 6-251,6-6 1,1 8 24,5-2 1,-3-2 6,9 2 0,-1-3-242,6 3 0,2-4-13,4-8 0,3-1 90,8-5 0,6-3-162,1-8 1,6 0 37,-1 0 1,-2-2-78,2-4 0,-6-3-20,6-9 0,-8 1 4,2 0 0,-4-6 153,-2 0 1,5-2 135,-5 2 1,2 4 43,-13-5 0,5 5-119,-5 2 1,0 0 237,-6-1-124,0 1 24,0 0 0,-2 1 34,-4 5 1,2 3 56,-7 8 0,-1 0 96,-5 0 0,5 8-65,1 3 1,1 1 86,-1 5 0,-5-3-35,5 9 0,1-4-150,-1-2 0,7 2 63,-2 5 1,4-5-137,2 4 0,0-4 80,0-2 1,2 1-426,4-1 1,4-6 11,7 1 1,2-8-126,4 2 1,2-5-80,4-1 0,4-1 162,-5-5 1,5 2-15,2-8 1,-8 1 88,-4-6 0,2-3 190,-2-3 1,0 4-94,-6-4 0,-2 2 1,-3-2 1,1 4 40,-7-4 0,6-2 130,-7 2 0,1 0 223,-6 5-103,0 1 557,0 0-309,0 7-48,-8 2 0,1 10-119,-5 4 1,-3 4-26,3 7 1,-1 6 113,1 0 1,-3 2 91,3-2 0,3-2-162,-3 8 1,1-8-32,-6 2 0,7-2-293,4 2 125,-3-3 0,5 5-201,-8-8-58,8 0 145,-3-7 1,9-3-250,3-7 270,5 0 0,7-7-210,1-5 1,1-9 82,4-2 1,-4-2-7,4 2 1,-4 4 94,-1-4 1,5-4-66,0-2 1,2 2 89,-2-2 0,-4 8 90,4-2 0,-4 4-41,-2 2 1,1-1 150,-1 1 0,-5 7 1008,-1 5-829,-7 3 1,4 4 267,-8 3 0,0 11-110,0 7 0,-6 6-4,0-6 0,-5 7-279,5-1 0,-2 4-140,2 2 1,4-3-9,-3-3 1,3 2-131,2-8 0,2 0-1075,3-6 0,5 4 542,7-3 0,3-5 633,3-13 0,57-31 0,-29 12 0,0 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13.467"/>
    </inkml:context>
    <inkml:brush xml:id="br0">
      <inkml:brushProperty name="width" value="0.08571" units="cm"/>
      <inkml:brushProperty name="height" value="0.08571" units="cm"/>
      <inkml:brushProperty name="color" value="#B4C3DA"/>
      <inkml:brushProperty name="inkEffects" value="silver"/>
      <inkml:brushProperty name="anchorX" value="-654692"/>
      <inkml:brushProperty name="anchorY" value="-236861.92188"/>
      <inkml:brushProperty name="scaleFactor" value="0.5"/>
    </inkml:brush>
  </inkml:definitions>
  <inkml:trace contextRef="#ctx0" brushRef="#br0">68 18 7748,'-17'0'0,"5"0"0,1 0 0,5 0 2219,-6 0-1562,8 0 1,-1 2-142,10 3 0,-1-3-321,8 4 1,5-4-342,6-2 0,6 0-302,-6 0 0,8 0-1399,-2 0 1847,-4 0 0,46-15 0,4-4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14.860"/>
    </inkml:context>
    <inkml:brush xml:id="br0">
      <inkml:brushProperty name="width" value="0.08571" units="cm"/>
      <inkml:brushProperty name="height" value="0.08571" units="cm"/>
      <inkml:brushProperty name="color" value="#B4C3DA"/>
      <inkml:brushProperty name="inkEffects" value="silver"/>
      <inkml:brushProperty name="anchorX" value="-671200.625"/>
      <inkml:brushProperty name="anchorY" value="-244781.4375"/>
      <inkml:brushProperty name="scaleFactor" value="0.5"/>
    </inkml:brush>
  </inkml:definitions>
  <inkml:trace contextRef="#ctx0" brushRef="#br0">398 121 7692,'-2'-15'0,"-2"1"0,-2 3 461,3-2 1,-5 3-92,2-2 0,-2 7-1,3-7 1,1 8-96,-8-2 0,7-1-130,-7 1 1,1 0-32,-7 6 1,1 0-100,0 0 1,-1 8 44,1 3 1,-6 1 104,0 5 0,-2-1-77,2 12 1,4 1 66,-4 6 0,3-1-3,3 1 1,2 5-58,3 1 0,-1 7 52,7-2 1,0-2-201,6 2 0,0-7 92,0 1 1,10-11-115,7-6 0,2-6 38,10-5 0,-6-5-7,6-7 0,6-2 62,5-3 0,0-11-230,-5-7 0,0-2-17,-1 2 0,5-2 22,-5-4 0,3-3 127,-14 3 0,0 2 14,-6-2 0,0 8 126,1-2 1,-9 4-100,-3 2 0,-4-1 168,-2 1-131,0 7 1,-2-3 135,-4 7 0,-3 0-16,-9 6 1,1 2-69,0 4 1,5 4 23,1 7 1,-1-6-38,-5 1 0,0 1 108,-1 11 1,7-5-69,-1 4 0,3-2 129,-3 2 1,-1-4-79,7 4 0,0-2-37,6 2 0,0-3 19,0 3 1,2-4-4,4-2 0,3-7-109,9-4 1,7-4 99,4-2 1,3 0-230,3 0 1,-1-8 46,1-4 0,1-9-181,5-2 1,-5-8 69,5 3 1,-5 1 39,-1-2 0,-8 6 7,-4-6 0,2 2 20,-2-2 1,-2-2 18,-10 8 0,3 0-114,-8 6 218,-1 0-72,-5-1 1,-7 9 165,-5 3 1,3 4-43,-3 2 0,1 0-63,-7 0 0,1 8 16,0 3 0,-1 5 89,1 1 0,0 0 75,-1 1 1,1 5-53,0 0 1,5 2 44,1-2 1,1 2-74,-1 4 1,-3 3 132,8-3 0,1-2-12,5 2 1,0-6-21,0 6 1,7-8-84,5 2 0,11-6-11,6-5 1,-2-5-133,2-7 0,1 0 42,11 0 1,-5-2-44,4-3 1,-3-11 52,-2-7 1,1-6-206,4 6 1,-9-7-1,4 1 0,-6 2 8,-1-2 1,-1 0 46,-4-5 1,-5 1-110,-1 4 0,0-3 108,-5 3 0,-3-2-117,3 2 0,-6 4 283,5 8 1,-7 0-96,2-1 0,-2 9 173,1 3-182,-3-4 264,14 8 0,-12 0 39,7 8 1,-5 8 15,5-3 1,-5 1 54,6 5 1,-7-3-66,7 9 0,-2-4 1,1-2 0,3 2-102,-9 4 1,1-2 24,-6 8 1,6-8-14,0 3 0,-1 0 87,-5 0 0,-7 4-40,-5-5 0,-3 6-13,-3-6 1,-5 0-328,0-5 0,-7-1 129,1 0 0,2-7-925,-2-4 0,6 1 499,-6-1 0,0 0-651,-5-6 1,5-8 1099,0-3 0,3-39 0,0-16 0,-5-5 0,-1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2:15.009"/>
    </inkml:context>
    <inkml:brush xml:id="br0">
      <inkml:brushProperty name="width" value="0.08571" units="cm"/>
      <inkml:brushProperty name="height" value="0.08571" units="cm"/>
      <inkml:brushProperty name="color" value="#B4C3DA"/>
      <inkml:brushProperty name="inkEffects" value="silver"/>
      <inkml:brushProperty name="anchorX" value="-678457.5"/>
      <inkml:brushProperty name="anchorY" value="-254153.5625"/>
      <inkml:brushProperty name="scaleFactor" value="0.5"/>
    </inkml:brush>
  </inkml:definitions>
  <inkml:trace contextRef="#ctx0" brushRef="#br0">173 1 7692,'-27'0'1301,"-3"0"-1009,7 0 1,0 0-774,5 0 0,3 2 102,3 3 0,-1 5 117,7 7 262,0 1 0,6-1 0,0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8:30.449"/>
    </inkml:context>
    <inkml:brush xml:id="br0">
      <inkml:brushProperty name="width" value="0.08571" units="cm"/>
      <inkml:brushProperty name="height" value="0.08571" units="cm"/>
      <inkml:brushProperty name="color" value="#B4C3DA"/>
      <inkml:brushProperty name="inkEffects" value="silver"/>
      <inkml:brushProperty name="anchorX" value="-682672.875"/>
      <inkml:brushProperty name="anchorY" value="-260639.82813"/>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706859.625"/>
      <inkml:brushProperty name="anchorY" value="-274149.8437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731755.375"/>
      <inkml:brushProperty name="anchorY" value="-287244.81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759625.5"/>
      <inkml:brushProperty name="anchorY" value="-298800.71875"/>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786976.875"/>
      <inkml:brushProperty name="anchorY" value="-310391.1875"/>
      <inkml:brushProperty name="scaleFactor" value="0.5"/>
    </inkml:brush>
    <inkml:brush xml:id="br5">
      <inkml:brushProperty name="width" value="0.08571" units="cm"/>
      <inkml:brushProperty name="height" value="0.08571" units="cm"/>
      <inkml:brushProperty name="color" value="#B4C3DA"/>
      <inkml:brushProperty name="inkEffects" value="silver"/>
      <inkml:brushProperty name="anchorX" value="-810750.625"/>
      <inkml:brushProperty name="anchorY" value="-322087.5"/>
      <inkml:brushProperty name="scaleFactor" value="0.5"/>
    </inkml:brush>
  </inkml:definitions>
  <inkml:trace contextRef="#ctx0" brushRef="#br0">79 1903 7762,'-7'-10'258,"-5"5"0,3 3 988,-3 2-857,1 0 1,1 2-61,4 3 1,4 5-115,2 7 1,0 1-102,0-1 0,2 2 36,4 4 0,2-2-92,3 8 0,5 0 12,-5 5 0,10 3 57,2 3 0,0-3-109,-5 3 1,-1 2 14,0-1 1,0 3-127,1-9 0,-1 3 41,0-9 1,-5-4-47,-1-2 0,-7-10-129,2-1 137,-4-8 317,-2 3-142,0-7 145,0-7-166,0-3 1,-6-7-94,0 0 1,-7-1 2,1 1 1,3-6-112,-3 0 1,1-8 59,-7 2 0,1-3-123,0-3 0,0-7 133,-1-4 1,1 1 8,0-1 1,-1 0 95,1-6 1,0-2-98,0-3 1,7 5 121,4 0 0,4 2-93,2 10 1,0-1 129,0 7 0,2 1-60,4 4 1,-2 4 11,7 8 0,1 2 35,5 3 1,6-1-68,0 7 1,0 0 112,-5 6 1,-1 0-66,0 0 0,0 2 40,1 4 1,-1-2-51,0 7 1,-1 1 137,-5 5 0,-1 0-45,-4 1 1,-4-1-18,3 0 1,-3 6-49,-2 0 1,-7 6 16,-5-6 0,-3 8-321,-3-2 1,1 2 90,0-3 1,-2 5-397,-4-4 1,3-2 243,-3 2 1,-2-8-198,2 2 1,0-4-99,6-2 1,1 1-1122,5-1 455,-4-8 1240,13-1 0,40-39 0,20-7 0</inkml:trace>
  <inkml:trace contextRef="#ctx0" brushRef="#br1" timeOffset="693">512 1886 12232,'9'17'470,"-3"0"1,2 6-428,-2 0 1,1 6 76,-1-6 0,-2 8-46,7-2 0,-7 2-120,2-3 1,2 3 35,-3-8 0,1 0-128,-6-5 1,0-1-32,0 0 39,0-7 137,0-3-98,0-7 1,-2-2 19,-3-3 1,1-5-55,-8-7 0,6-8-35,-5-4 0,5 2 74,-5-2 0,7 2-31,-2-1 0,2-5 49,-2 4 1,4 2 85,-3-2 0,3 8-102,2-2 1,0-2 156,0 2 0,0 0-14,0 6 0,6-1-22,-1 1 0,9 2 125,-3 3 0,3-3-83,-3 3 1,5 3 35,-5-3 0,5 8-19,1-1-2,0-5-40,0 8 1,-1-7-140,-5 3 78,-3 4-23,0-6-57,-6 8 102,5 0-303,-7 0 223,0 8 1,-2 1 16,-3 9 0,3-1 46,-4 0 0,2 1 77,-2-1 0,4 2-48,-3 4 1,3-4 115,2 4 1,0 2-97,0-2 0,0 1-21,0-7 1,7 0 104,5 0 1,3-1-37,3-5 0,-1 3 81,0-8 1,6-1-7,0-5 1,2-2 67,-2-3 0,-3-5-153,3-7 0,-4-1 8,-2 1 1,-5-6-217,-1 0 0,-7-2 92,2 2 1,-4 4-67,-2-4 1,-2 3 39,-4 3 0,-4 0-483,-7 0 0,-2-1-12,-4 1 0,2 0-200,-8-1 0,6 7 240,-6-1 1,8 3 17,-2-3 0,4-1-105,1 7 1,7 0-224,-1 6 822,8 0 0,50-7 0,22-3 0</inkml:trace>
  <inkml:trace contextRef="#ctx0" brushRef="#br2" timeOffset="2527">1273 1384 8941,'-18'0'1521,"7"0"-1315,-1 0 0,7-2 152,-7-4-33,0 5-162,-5-7 0,0 8 171,0 0-290,-1 0 1,1 0 5,0 0 0,-1 8 100,1 3 0,2-1 65,3 1 1,-3 7-77,3 5 1,3 2 106,-3-2 1,8-2-102,-1 8 0,3-1 9,2 7 1,7-6-40,5 0 0,5-2-130,6 1 1,-2-3-157,8-7 0,0-3 120,6-3 0,5-5-120,0-7 1,-1 0 49,-10 0 1,3-9-7,-3-9 1,2-1-19,-2-10 0,-4 6-109,-8-6 1,-2 1 55,-3-7 0,1 0-84,-7 1 0,6 5 52,-7 0 1,1 8 77,-6-2 1,-2-4 7,-4-2 0,3 4-16,-9 2 1,0-2-98,-5 2 0,0 0 136,0 6 1,5 5 20,1 1 10,7 7 236,-12-4 0,14 10 164,-3 4 1,3 9-182,2 8 1,0 6 162,0-6 0,5 8-79,1-2 1,6 2-50,-6-3 0,7 3-91,-1-8 0,-3 6 25,3-6 1,-7 2 61,7-2-201,-1-4 0,5 6 96,-5-7-3,5-9 0,-12-1-112,7-8 108,-7 0 1,9-8-221,-7-3 1,0-10-8,-6-3 0,0-4-11,0 5 0,0-8 67,0 2 0,0 2-82,0-2 1,-2 2 44,-4-1 1,4-5 41,-3 4 0,-3 4 196,2 2 1,0 4-128,6 2 0,0 5 533,0 0-10,0 9-150,0-5 0,8 14-101,4-1 0,1 9-63,-1-3 0,3 3-176,-4-3 0,11 3 111,1-8 0,0 5-131,-6-5 0,6 0 83,0-6 1,6 0-23,-6 0 0,6-2-19,-6-4 0,2-4-66,-2-7 0,-4 0 32,4 0 0,-4-3-2,-1-3 0,-9 4-110,-3-4 1,-4-2 87,-2 2 1,0 0-206,0 6 215,-8-1 1,-3 1-65,-12 0 0,3 7 56,-3 4 1,4 4 3,2 2 0,5 0 33,1 0 0,-1 0 88,-5 0 1,5 2-8,1 4 0,7 4-51,-2 7 0,4 0 117,2 1 0,0 5-70,0 0 1,0 2 109,0-2 0,8-2-100,4 8 0,-1-8-38,6 2 1,-3-4-42,9-2 1,-2-1-142,2-5 0,4-3-2,8-8 1,-1 0 84,1 0 0,-1-2 110,1-4 1,5-5-84,1-12 1,5-2 13,-6-4 0,1-4-58,-7 4 1,-1-1-79,-4 1 1,-4-4-22,-8 4 0,-2 4 85,-3 2 1,-5-2-58,-7 2 0,-7 0 60,-5 6 1,-3 0-46,-2-1 1,-6 1-11,-1 0 0,-4 7 213,5 4 0,-2-1-100,2 1 0,3 0-45,-3 6 0,4 6 138,2 0 0,-1 7 198,1-1 1,6 3-94,-1 2 1,6 1-110,-5-1 0,7 6-9,-2 0 0,4 6-12,2-6 1,0 8 165,0-2 1,0-3-4,0 3 0,6-6-84,0 6 1,7-8-75,-1 2 1,9-3-80,2-3 1,2-8-32,-2-3 0,2 2 76,4-2 0,2-3-90,-8-8 1,5-5 95,-4-7 0,4-2-182,-5-4 1,0 1 52,-5-6 0,-7-1-57,1-6 0,-3 1-15,3-1 0,-2 0 75,-5 1 1,-3 1-82,4 4 1,-12-7 97,-5 7 1,-1-6-71,-5 12 0,3-5 47,-9 5 1,6-1 124,6 7 0,-5 6 19,5-1 1,1 8 405,-1-2-297,7 5 0,-10 8 68,8 5 1,1 3 28,5 2 0,0 1-117,0-1 1,0 2-12,0 4 0,5-3-6,1 3 0,8 2 12,-3-2 0,5 2-48,1-2 1,0-4-11,0 4 0,3-6-20,3-5 0,-4 1-84,4-7 0,2 0-7,-2-6 0,6 0 98,-6 0 0,2-2-116,-2-4 0,-4-5 99,4-13 0,2 3-107,-2-8 1,-2 1-8,-9-7 0,3-1-158,-3-5 0,-3 5 89,3-5 0,-8 5-101,2 1 1,-5-5 12,-1 0 1,-7-7 127,-5 7 0,-3-8-45,-2 2 0,-6-4 17,-1-2 1,1 6 248,6 0 0,0 9-7,0 3 0,1 5 93,5 6 69,-5 11 1,12-9 62,-7 15-22,7 1-193,-4 12 0,8 5 144,0 11 1,0-2-78,0 8 0,2 0 113,4 5 0,2 1-10,3 0 1,5 1 3,-5 4 0,5-3-32,1 3 0,0-1-44,0 1 1,6-3-230,1 3 0,1-6 84,-2-5 1,3-4-93,9-7 1,0-7 33,-1 1 0,7-9-94,-1 3 0,2-6-19,-1-6 0,-5-9-13,4-8 0,-3-8-113,-2 2 0,-9-3 54,-3-3 1,1 1 20,-7-1 0,2 0 47,-13 1 1,0-1-96,-6 1 1,-2-1 59,-4 1 0,-9-1-88,-9 0 1,-1 8 94,2 4 1,2 0 168,-8 6 1,8 2 48,-2 9-140,4 4 1,2 2 282,-1 12 0,3 3-112,4 2 1,1 2 218,4 4 1,4-1-118,-3 6 0,3-5 123,2 6 0,2-6-53,3 6 0,5-8-141,7 2 0,2-3-99,4-3 0,-1 0 123,6 0 1,1-7-233,6-4 1,-1-4 106,1-2 0,0-2-129,-1-4 0,1-4 81,-1-7 1,1-6-419,0 0 1,-7-6-116,1 6 1,-8-8-299,2 3 0,0 1 849,-5-2 0,-5-15 0,-13-10 0</inkml:trace>
  <inkml:trace contextRef="#ctx0" brushRef="#br3" timeOffset="2785">2794 329 7792,'-21'8'0,"2"2"0,4-1 962,-1-3-598,9 4 1921,-1-9-1775,23-1 0,5-9-528,14-8 1,1 1-190,-1 5 0,1-7-471,-1 1 1,1 6-577,0-7 0,-1 5 1254,1-4 0,9-9 0,8-4 0,4-3 0,-1 0 0</inkml:trace>
  <inkml:trace contextRef="#ctx0" brushRef="#br4" timeOffset="3302">2258 1903 7792,'-11'0'687,"-1"0"1,3-2 638,-3-4-557,4 4-357,8-5-98,0 7 1,0 2-84,0 3 1,2-1 59,4 8 1,4 1-87,7 10 1,0-2-60,1 8 0,-1 6 60,0 5 0,-1 8 0,-5-2 0,3 6-117,-9 6 1,1-2 58,-6 7 0,0-7-160,0 1 0,-2-3 64,-4-2 1,-3-2-234,-8-4 1,5-6 115,0-11 0,1-6-463,-6-11 0,5 1-279,1-7-112,7 0-175,-4-6 1,8-2-84,0-4-713,0 4 1890,0-13 0,-8-10 0,-1-12 0</inkml:trace>
  <inkml:trace contextRef="#ctx0" brushRef="#br5" timeOffset="3793">2051 2750 7792,'-10'-7'-308,"1"5"246,3-4 0,4 2 754,-4-2 0,2 4 286,-1-3-468,3-5-123,-6 8 25,8-13 124,0 13-124,0-6-72,8 8 1,1 2-122,9 4 0,-7 3-63,1 9 0,-1-1 63,6 0 0,1 1-93,-1-1 0,0 0 11,1 0 1,-3 1-102,-4-1 0,5 0-81,-5 1 1,3-7 120,-3 1 1,5-3-37,-5 3 0,-1 1 24,1-7 1,-5 0-88,6-6 1,-7 0 74,7 0 0,-6 0 0,5 0 1,-1-8-34,1-3 1,3-7-70,-8-5 0,5 2-71,-5-8 0,5 2 49,-5-1 1,6-5-107,-6 4 0,1 2 37,-1-2 0,-4 6-593,4-6 0,-4 8 269,-2-2 1,5 4-769,1 2 0,0 0 1233,-6-1 0,8 1 0,1 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8:41.305"/>
    </inkml:context>
    <inkml:brush xml:id="br0">
      <inkml:brushProperty name="width" value="0.08571" units="cm"/>
      <inkml:brushProperty name="height" value="0.08571" units="cm"/>
      <inkml:brushProperty name="color" value="#B4C3DA"/>
      <inkml:brushProperty name="inkEffects" value="silver"/>
      <inkml:brushProperty name="anchorX" value="-837323.8125"/>
      <inkml:brushProperty name="anchorY" value="-336047.1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866162.375"/>
      <inkml:brushProperty name="anchorY" value="-349539.8437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896937.75"/>
      <inkml:brushProperty name="anchorY" value="-362652.1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927695.8125"/>
      <inkml:brushProperty name="anchorY" value="-375608.75"/>
      <inkml:brushProperty name="scaleFactor" value="0.5"/>
    </inkml:brush>
    <inkml:brush xml:id="br4">
      <inkml:brushProperty name="width" value="0.08571" units="cm"/>
      <inkml:brushProperty name="height" value="0.08571" units="cm"/>
      <inkml:brushProperty name="color" value="#B4C3DA"/>
      <inkml:brushProperty name="inkEffects" value="silver"/>
      <inkml:brushProperty name="anchorX" value="-955533.4375"/>
      <inkml:brushProperty name="anchorY" value="-385731.40625"/>
      <inkml:brushProperty name="scaleFactor" value="0.5"/>
    </inkml:brush>
  </inkml:definitions>
  <inkml:trace contextRef="#ctx0" brushRef="#br0">18 675 7798,'-6'-23'148,"0"0"0,2 1 1,2 1-1,2 0 656,0-2 1,0 0-87,0 6-236,0-1 170,0-7-220,0 6-6,0-6 6,0 16-447,0 1 59,0 8 1,2 6 75,4 0 1,-4 13 40,4-2 0,-4 12 20,-2 0 1,6 5-234,-1 7 0,1-3 92,-6 8 1,0-5-317,0 5 0,0-2 151,0 2 1,0 2-651,0-8 1,0 6 101,0-5 1,0-1-175,0-5 1,0-8 280,0-4 0,0-4-669,0-2 1235,0 0 0,8-7 0,24-56 0,15-21 0</inkml:trace>
  <inkml:trace contextRef="#ctx0" brushRef="#br1" timeOffset="1492">606 934 7820,'15'-17'0,"-3"-1"329,3 1 0,-11 0 296,7 0-292,-7-1 0,6 1 166,-4 0-300,-4-1 0,5 1-18,-7 0 0,-7 5-82,-5 1 1,2 5-48,-1-5 1,-1 7 97,-5-2 1,-6 4-260,0 2 1,0 0 29,6 0 0,-3 6-2,-3 0 1,4 7 53,-4-2 0,4 11 77,2 1 1,-1 5 19,1-4 0,2 6 8,3-1 1,-1 4-165,7 1 1,0 1 137,6 0 0,0-1-45,0 1 0,6-8 38,0-4 1,13-6 181,-2-6 1,4-3-69,-3-8 0,5 0 31,0 0 1,2-2-168,-2-4 1,-4-9 12,4-8 0,-4-6-99,-2 6 1,1-8 96,-1 3 1,0-5-233,1-2 1,-7 7 59,1-1 1,-8 0-15,1-6 1,-3 5-25,-2-5 0,0 4-138,0-9 0,0 3 145,0 3 0,-6-1 44,1 1 1,-1 1 130,6 4 0,0 4-165,0 8 508,0 0-138,0 7-16,0 2-54,0 8-79,0 8 1,0 2 39,0 7 1,0 0 3,0 0 1,0 7 16,0-1 1,0 9-71,0 3 0,2 1-37,4 10 0,-4-5 30,3 5 1,3-8 6,-2 3 1,5-5-55,-5-1 1,7-3-6,-1-3 0,3 2-147,3-8 1,-1-2 104,0-9 0,2-5-82,5-7 0,-5 0 53,4 0 0,-4-7-111,-2-5 0,1-3 81,-1-2 0,0-7-135,0 1 1,-1-5 52,-5 5 1,3-6 47,-8 6 0,-1-8 134,-5 2 1,0 2-108,0-2 0,0 8 155,0-2 1,-7 4-162,-5 2 236,-3-1 0,-3 9-40,1 3 0,0 4 111,0 2 1,5 8 2,1 3 1,1 5-31,-2 1 1,-1 8 55,7 4 1,-5-2-78,5 1 0,0-4 80,6 4 0,0-5-41,0 6 0,0-6 192,0 6-237,8-8 0,1 4 76,9-7 1,-1-7-104,0 1 1,1-9 0,-1 3 0,0-4-6,0-2 1,1-8-32,-1-3 1,-2-4-164,-3-3 0,1 1 72,-7 0 0,6-1-330,-7 1 1,1 0 153,-6-1 1,0 1-191,0 0 0,-2-6-361,-3 0 247,-5 0 0,-5 5 162,3 1 1,-1 6-212,7-1 178,-8 8-97,12-3 379,-5-1-118,7 6 287,0-6 0,7 8 23,5 0 1,1-2 118,-1-3 0,3 3-28,-3-4 1,3-2-81,3 2 1,-7-1 242,1 1 0,-7 4 162,7-4 118,-1 4-103,7 2-400,-1 8 0,-5 2-22,-1 7 0,-7 6-147,2 0 1,1 6 52,-1-6 0,0 8 39,-6-2 1,0-3-126,0 3 0,0-6 56,0 6-81,0-8 1,0 4 25,0-7 45,0-9-7,0-1 15,0-8 1,2-8-254,4-3 1,-3-7 89,9-5 1,-6 2 25,5-8 1,1 0 45,5-5 0,-5 5-85,-1 0 1,-1 0 11,1-5 0,3 5 215,-9 0 1,7 8 24,-6-2 1,5 10 147,-5 1 0,2 8 288,-2-2-343,-5 5 1,13 8 44,-8 5 1,1 5-4,-1 6 0,2-2-10,3 8 0,3-2-50,-8 2 1,7 1-212,-2-6 1,-1-1 13,2-6 1,-3 0-98,3 0 1,3-1-210,-3-5 310,3-3 0,2-8-129,1 0 1,-1-8 68,0-3 0,1-5-331,-1-1 1,-2-6 133,-3 0 1,3-8-39,-3 3 1,1-5 111,-1-2 0,-3 6 18,-3 1 0,-4-1 195,4-6 1,-4 6-52,-2 1 0,0 6 211,0-1 0,0 10-14,0 1 94,0 9-127,0-5 0,-6 10 296,0 4 1,-5 3-39,5 8 1,-6 7 96,6-1 1,-5 7 56,5-1 0,0 2-140,6-2 0,0 3-204,0-3 1,0 2 17,0-2 0,0 1-137,0-6 0,8 1 136,4-2 0,9-6-650,2 0 0,6-1-58,-6-11 1,7 1-318,-1-6 1,-2 0-249,2 0 1,-8-8 495,2-3 0,-4-5 606,-1-1 0,-24-62 0,-6-15 0</inkml:trace>
  <inkml:trace contextRef="#ctx0" brushRef="#br2" timeOffset="1675">1591 761 7750,'18'0'-386,"-1"0"1362,0 0 1,6 0-393,0 0 0,8-8-765,-2-3 0,4 1 139,1-1 1,7-1-475,-1-5 0,-2 0 516,-9-1 0,12-30 0,-5-7 0</inkml:trace>
  <inkml:trace contextRef="#ctx0" brushRef="#br3" timeOffset="1900">1747 0 7806,'-15'12'123,"3"-1"0,3-7-151,3 2 793,4 4 1,-12-1-244,9 8 1,-1-5-920,6-1 0,0 1 193,0 5 0,0 1-1248,0-1 1452,0 0 0,-8 24 0,-1 5 0</inkml:trace>
  <inkml:trace contextRef="#ctx0" brushRef="#br4" timeOffset="4018">2560 606 7768,'-8'-10'-658,"6"0"844,-4 5 1931,-3 3-1195,7-14-699,-6 14 1,8-3-78,0 10 0,0 5 64,0 7 0,0 8-95,0 4 1,2 6 67,4 5 0,-4-2-118,4 8 0,1-1-54,-1 1 1,2-4-185,-2-7 1,-5-7 141,5 1 0,-4-8-166,-2 2 259,0-11-29,0-4 0,0-10-131,0-4 1,0-6 63,0-11 0,0-2-293,0-3 0,6-9 54,0 8 1,-1-7 155,-5 7 0,0-4 95,0-1 0,0 1-4,0 4 0,0-1 133,0 6 1,0 1-32,0 6 315,0 0-87,0 0-188,0 7 0,0 4 21,0 12 0,0 4 134,0 7 1,6 2-98,0 4 0,7-4-33,-1 4 0,3 2-147,3-2 1,1 0 85,4-5 1,-2-1-102,8 0 1,-8-5 106,2-1 0,4-7-105,2 2 0,-2-4 2,1-2 0,-6-2-152,1-4 0,-4-3 65,-2-9 1,-1-5-104,-5 0 0,3 0 96,-9 6 1,1 0 57,-6-1 1,0 1 29,0 0 0,-2-1-38,-4 1 0,-3 7-65,-9 5 76,1-5 1,0 8 11,0-4 1,-1 5 42,1 1 1,2 7 13,3 5 1,-1-3 163,7 3 1,-6-1-73,7 7 1,-7 1 81,6 4 1,1-4-46,5 4 1,0 2 43,0-2 0,0 6-64,0-6 0,7 0-11,5-6 0,9 1-38,2-1 1,8-2-10,-2-3 0,3-4-107,3-8 1,5 0 72,0 0 1,7-2-204,-7-4 1,2-6 64,-1-11 0,-5 4-173,4-4 0,-9-2 35,-2 2 1,-8-6 27,2 6 0,-4-2 82,-1 2 0,-9 4 45,-3-4 0,-4 4 68,-2 1 0,0 7-67,0-1 1,-8 3 115,-3-3 0,1 5-70,-1 7 0,-1 0 58,-5 0 1,0 0-23,-1 0 0,7 1-7,-1 5 0,1 4 3,-7 7 1,3-3 2,3 3 1,-3-9 166,4 9 1,1 2-53,-2 4 1,7 2 115,-7-2 1,8-4-46,-1 4 1,3 2 0,2-2 1,0 6-42,0-6 0,2 0-34,3-5 1,5-1-33,7 0 1,2-7-14,4-4 1,-3-4-152,3-2 0,4-2 46,1-4 0,-3-4-321,-2-7 1,-1-2 147,1-4 0,-4 2-119,4-8 0,-10 6 80,-1-6 1,-2 6 64,1-6 1,-1 6 68,-5-6 1,-3 8 9,4-2 1,-4 4 133,-2 1 1,-6 1-91,1 0 1,-3 5 147,2 1 0,2 7 21,-7-2 93,7 4-98,-12 2 0,9 2-46,-5 4 0,3 4 46,3 7 0,4 0 141,-4 0 0,4 1 2,2-1 1,0 6-118,0 0 0,0 0 63,0-6 0,2 1-22,4-1 0,-2 0-165,7 1 1,1-1 38,5 0 1,0-7-74,1-4 1,5-5 35,0-1 0,2 0-147,-2 0 1,-2-1-23,8-5 1,-8-10 98,2-7 0,2-5-185,-2 4 0,0-6 40,-6 1 0,1-4 32,-1-1 0,-5-3 46,-1-3 1,-7 3-11,2-3 0,1-2 6,-1 1 1,0-5 5,-6 6 1,0 0 159,0 5 0,0-3-121,0 3 155,0 4 1,-2 16-130,-4 3 275,4 5 1,-5 9-60,7 3 0,-2 5 30,-4 7 0,2 6-27,-7 0 0,7 8 112,-2-2 0,4 5 36,2 7 0,-6 1-89,0 4 0,1 2-172,5-7 1,0 5 111,0-6 0,0 6-143,0-5 1,5-3 57,1-9 1,8 1-133,-3-6 0,5-3 102,1-10 1,0-3-135,0-8 1,3-2-84,3-4 1,-4-3 56,4-9 0,-4-7-12,-1-3 0,-1-3 55,0 2 0,-2-4-188,-3 4 1,1-3 10,-7-3 0,6 1-25,-6-1 0,-1-5 200,-5-1 1,0 1-4,0 5 1,0-5 59,0 0 1,0 1-51,0 10 0,0 4 528,0 8-270,0 8 131,0 1-154,0 8 1,0 2 72,0 4 1,0 3-92,0 8 0,0 7 147,0-1 0,0 7-62,0-1 1,0 4-95,0 1 1,0 1-71,0 0 0,0 1 69,0 4 1,0-3-113,0 3 1,0-9 72,0-2 0,8-2 24,4 2 0,-3 1-295,3-7 1,-3-5-119,3-7 1,9-1-18,-4 1 1,4-3 106,-3-8 0,1-2-118,4-4 1,-4-5 60,4-12 1,-4 4 14,-1-5 0,-3 3 137,-3-2 0,-3 4 84,-3-4 0,-4 4 54,4 2 481,-4-1 24,-2 1-189,0 0-137,0 7-115,-8 2 0,4 8 166,-7 0-145,7 8 1,-4 2 3,8 7 0,0-6 13,0 1-37,0 0 0,0 5-71,0 0 131,8-7-184,1 5 1,9-13 68,-1 4 0,-6-4-153,1-2 51,-1 0 0,7-8 20,-1-4 1,-2 3-45,-3-3-38,3 1 1,-11-5-165,8 5 209,-8-4 44,11 5-12,-13 0 1,7 3 255,-3 7-129,-4 0 0,8 0-28,-5 0 0,-1 7 74,8 5 1,-6 3-103,5 3 0,-5-1 197,5 0 1,-5 6-97,6 0 0,-3 6 98,3-6 0,1 8-77,-7-2 0,6 3 65,-7 3 0,7-1-13,-6 1 0,-1 5-40,-5 1 1,0-1-124,0-5 0,-1-3 87,-5-3 0,-4 4-270,-7-4 0,-6-4 79,0-2 1,-2-4-197,2-2 0,2-1 98,-8-5 1,6-3-330,-6-8 1,6 0-35,-6 0 1,8-8-200,-2-3 0,4-5 102,1-1 1,1 0 216,0-1 1,-1-5-927,1 0 1340,0 0 0,-8-9 0,-2-5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8:47.582"/>
    </inkml:context>
    <inkml:brush xml:id="br0">
      <inkml:brushProperty name="width" value="0.08571" units="cm"/>
      <inkml:brushProperty name="height" value="0.08571" units="cm"/>
      <inkml:brushProperty name="color" value="#B4C3DA"/>
      <inkml:brushProperty name="inkEffects" value="silver"/>
      <inkml:brushProperty name="anchorX" value="-988643.375"/>
      <inkml:brushProperty name="anchorY" value="-399241.4062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02136E6"/>
      <inkml:brushProperty name="anchorY" value="-413322.0937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05459E6"/>
      <inkml:brushProperty name="anchorY" value="-427247.1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08813E6"/>
      <inkml:brushProperty name="anchorY" value="-441396.96875"/>
      <inkml:brushProperty name="scaleFactor" value="0.5"/>
    </inkml:brush>
  </inkml:definitions>
  <inkml:trace contextRef="#ctx0" brushRef="#br0">104 623 7731,'-18'0'-211,"1"0"175,0 0 1,5-6 401,1 1 1,5-7 278,-5 6 51,7 1-105,-4-3-469,8 6 36,0-6-168,0 8-213,0 0 190,0 8 0,0 2 46,0 7 1,6 6 25,0 0 0,-1 2-24,-5-2 0,6-2 15,0 8 1,5-8 10,-5 2 0,8 2 62,-3-2 1,4-2 6,3-9 1,-1 1 28,0-7 1,1 0-71,-1-6 0,0 0-50,1 0 1,-3-8 59,-4-3 0,5-5-143,-5-1 0,-1 0 85,1-1 1,-7 1-71,2 0 0,-4 0-46,-2-1-116,0 1 86,0 0 103,0-1 0,-6 7-22,0-1-6,-7 9 123,11-5-90,-13 16 1,13 1 189,-4 8 1,4-5 154,2-1-61,8 1 1,1 3-44,9-3 1,-1 1-88,0-7 1,2 0 107,5-6 0,-5 0-47,4 0 1,2-2-254,-2-4 0,0-3 142,-6-9 1,2 1-433,4 0 1,-9-1-26,3 1 1,-5 0-185,-1 0 0,-3 5-399,-8 0 322,8 1 8,-6-6 116,5 7 242,-7-5 52,0 13 1,2-6 214,4 8 88,4 8 1,7-4 51,0 7 1,6-7 158,0 2 1,0 1-160,-5-1 0,-1 0 47,0-6 1,6 0-24,0 0 0,0 0 144,-5 0 0,-1-6 205,0 0-172,1-7 0,-3 3-174,-4-7 0,-3 6-14,-8-1-184,8 1 1,-6-7 52,3 1 0,-10 5-215,-7 1 1,-3 7 78,-2-2 1,-1-1-1,1 1 1,0 0-4,-1 6 0,1 0-85,0 0 0,-1 2 135,1 4 1,-2-2 114,-4 7 0,4 1 130,-4 5 1,3 6-67,3 0 1,6 2 13,-1-2 1,6-2-41,-5 8 0,7-8 129,-2 2 0,4-4-63,2-1 0,8-1 49,3 0 1,5-1-143,1-5 1,2-3-4,4-8 1,-1 0-96,6 0 1,-6 0 69,1 0 0,2-2-196,-2-4 0,2-3 70,-2-9 0,-6 1-41,0 0 0,1-1 19,-7 1 1,-3 0-89,-3 0 1,3-1 83,-2 1 0,0 5-69,-6 1 197,0-1 1,-2-3-96,-4 3 124,4 5-83,-13 7 1,11 2 224,-8 3 1,9-1-66,-3 8 0,4-1 28,2 7 1,0-1 77,0 0-29,0 1 0,0-1-119,0 0 1,6-5 9,-1-1 0,9-5-71,-3 5 1,-1-7 68,1 2 0,1-4-186,5-2 0,1-2 49,-1-4 1,0-3-47,0-9 1,5 1-15,-5 0 0,4 0-114,-9-1 0,1 1 108,-1 0 1,1-1 54,-7 1 0,0 6 91,-6-1 1,1 2-166,5-1 216,-4 3-124,6 8 0,-10 0 79,-4 0 1,4 8 7,-4 3 0,3 1 109,-3 5 1,4-3 20,-4 9 0,4-4-101,2-2 1,0 1 231,0-1-132,0 0-61,0 0-21,0 1 1,0-7-9,0 1 0,2-8-68,4 1 1,-4-5-122,4-5 1,1 1-76,-1-8 1,2 1 55,-3-7 1,-1 1-70,8 0 1,-6-2 83,5-4 1,-7 3 13,2-3 1,1 4 10,-1 2 1,0 0 164,-6-1-53,8 1 1,-6 5-26,3 1 175,-3 7 0,-2-2-49,0 12 0,0-2 46,0 7 0,0 3-67,0 9 0,2-4-45,4 4 0,-2-4 19,7-1 0,-5-1-80,6 0 1,-1 1 29,6-1 1,3-2-14,3-3 0,-4-5-29,4-7 1,4 0 37,2 0 1,-2-1-180,1-5 0,-1-4 50,2-7 0,-4-2-223,-8-4 1,1 1 114,-1-6 1,-2 6-17,-3-1 0,1-2 66,-7 2 0,0-2 37,-6 2 0,0 2 102,0-8 1,0 8-119,0-2 0,-2 10 305,-4 1-69,4 1 92,-5 1 1,5 2 23,-4 8 1,4 2-21,-4 4 1,-1 4-7,1 7 0,-2 2 105,2 4 1,4-2-45,-3 8 0,3-2-77,2 2 0,0 2-105,0-8 1,0 6 81,0-6 0,0 2-357,0-2 1,5-4 151,1 4 0,8-4-469,-3-2 1,-1-5 32,1-1 1,1-7-177,5 2 0,0-4-245,1-2 1,-7 0 402,1 0 0,-8-8 517,1-3 0,-33-43 0,-11-11 0</inkml:trace>
  <inkml:trace contextRef="#ctx0" brushRef="#br1" timeOffset="174">1522 571 7731,'-18'0'1343,"1"0"70,8 0-903,1 0 0,10 0-20,4 0 1,11 0-371,12 0 0,5 0 58,7 0 1,-3 0-217,8 0 0,0 0 95,6 0 0,-6-5-1082,0-1 1,6-6 1024,6 7 0,12-18 0,10-6 0,3 0 0,1 0 0</inkml:trace>
  <inkml:trace contextRef="#ctx0" brushRef="#br2" timeOffset="792">2594 139 7749,'-6'-17'30,"-1"-2"0,-1-3 106,0-1 1,-3 6 2196,5 6-980,0 7-606,6-4-345,0 8-448,0 0 58,0 8 0,0-4 149,0 7 1,0 3-13,0 9 1,8 3-166,3 9 0,-1 2-98,1 3 1,-5 4 43,6 8 1,-7-2-109,7-4 1,-8 2 84,2-8 0,-4 7 28,-2-7 0,0-2 68,0-9 1,0-4 195,0-8-112,0 1 296,0-9-88,0-1-233,0-23 0,-6 3-413,0-11 1,0 2 190,6-2 0,0 2-168,0-8 0,0 6 136,0-6 1,6 2 73,0-2 0,5 2 26,-5 4 1,6 4-90,-7-4 373,9 4 1,-5 3-118,9 5 0,-1 3 225,0 8 0,1 0-114,-1 0 0,0 8 62,0 3 0,-1 11-73,-5 1 1,5 6-98,-5-6 1,-3 7 34,-2-1 0,-4 2-12,-2-2 1,0 1-122,0-7 0,-8 8 103,-4-2 1,-3-4-277,-2-2 0,-6-4 74,0-1 1,-2-1-659,2 0 1,3-7-19,-3-4 0,4-5-288,2-1 0,0 0 362,-1 0 721,9 0 0,9-69 0,9-17 0</inkml:trace>
  <inkml:trace contextRef="#ctx0" brushRef="#br3" timeOffset="1942">2905 35 7741,'10'-7'0,"-1"3"0,-3-8 750,-4 8 0,8-3 294,-4 7-183,-5 0-561,15 0 0,-14 7 78,3 5 1,3 11-45,-2 6 0,2 3-128,-3 3 0,-3 7-98,4 4 1,-4 4 86,-2 2 1,-2 8-268,-4 3 1,4-3-28,-3-3 1,-3-3-49,2-2 0,0-8 68,6-3 1,0-12-13,0-6 1,2-6-4,4-6 1,-2-3 72,7-8 1,1 0 118,5 0 1,1-8-69,-1-3 0,0-5-149,0-1 0,1 0-51,-1 0 1,0-6-163,1-1 1,3 0 91,-4 0 1,4 5-86,-9-4 1,-3 2 178,3-2 0,-6 4-11,5-4 1,-7 2 106,2-2-1,-4 3-94,-2-3 0,5 10 478,1 1-245,0 8 0,-6-5 154,0 3 0,-2 4-53,-4-4 0,4 6-44,-3 6 1,-3 4 84,2 7 0,0 0-55,6 1 1,0 1-74,0 4 0,0-2 0,0 8 1,0-2 34,0 2 1,0 1-84,0-7 0,8 0 17,4-5 0,-3-1-9,3 0 1,-1-1-86,7-5 0,-1-3-175,0-8 1,2 0 71,4 0 0,-3-2-164,3-4 1,-4-9 76,-2-8 0,-1-2 1,-5 2 1,3 2 59,-9-8 0,3 6 10,-2-6 1,-4 6 62,3-6 1,-3 8 106,-2-2 0,0 4 74,0 1 0,0 1 28,0 0 65,-7 7 0,3 2-53,-8 8 0,7 0-15,-7 0 1,6 2-19,-5 4 0,7 4 16,-2 7 0,-2 0 3,3 1 0,-1 1 11,6 4 1,0-4-47,0 4 0,0-4-9,0-1 0,0-1-19,0 0 1,2 1 25,4-1 0,1 0-97,5 0 1,3-5 41,-3-1 1,9-7-109,2 2 1,2-4-75,-2-2 1,-2-2 49,8-4 1,-6-3-129,6-9 1,-2-5 53,1 0 1,-3-2 38,-7 2 1,-1 2 49,0-8 0,-7 6-50,-4-6 0,-4 8 7,-2-2 1,0 2-15,0-2 0,0 4 71,0-4 1,-8 9-2,-4 3 1,-3 7 112,-2-2-122,-1 4 0,1 2 120,0 0 1,0 2-70,-1 4 0,1 4 144,0 7 0,5 0-22,1 0 0,1 3 54,-1 3 0,-3-4 9,8 4 0,1 2 128,5-2 0,0 6-28,0-6 0,1 0-95,5-6 1,-2 1-184,8-1 0,-1 0 107,6 0 1,6-1-148,1-5 0,-1-3 36,-6-8 0,8 0 21,4 0 1,-2-8-54,1-3 1,-5-6-108,6-7 0,-8 3-19,2-8 0,2 3 102,-1-3 0,-3-4 46,-10 4 0,5-3-15,-5-3 1,-1 6-100,1 0 0,-7 2-101,2-1 160,-4-5 0,-2 14 139,0-4-182,0 11 417,0 5-128,0 7 245,0 0-253,7 7 1,-3-3 358,8 8-212,-1-1 0,7 12-133,-1 0 0,0 0-87,1-5 1,-3-1 66,-4 0 0,9 6 96,-9 0 1,8 0-67,-7-5 1,-2 5-67,1 0 1,-7 0 21,2-6 1,-4 0-69,-2 1 0,-2-1-73,-4 0 0,-4-1-232,-7-5 0,0 3-223,-1-9 1,-5 1 238,0-6 1,0 0-902,6 0 1,-6 0 471,0 0 1,0 0 655,5 0 0,-14-31 0,-5-7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3T10:59:00.988"/>
    </inkml:context>
    <inkml:brush xml:id="br0">
      <inkml:brushProperty name="width" value="0.08571" units="cm"/>
      <inkml:brushProperty name="height" value="0.08571" units="cm"/>
      <inkml:brushProperty name="color" value="#B4C3DA"/>
      <inkml:brushProperty name="inkEffects" value="silver"/>
      <inkml:brushProperty name="anchorX" value="-1.12309E6"/>
      <inkml:brushProperty name="anchorY" value="-455494.9375"/>
      <inkml:brushProperty name="scaleFactor" value="0.5"/>
    </inkml:brush>
    <inkml:brush xml:id="br1">
      <inkml:brushProperty name="width" value="0.08571" units="cm"/>
      <inkml:brushProperty name="height" value="0.08571" units="cm"/>
      <inkml:brushProperty name="color" value="#B4C3DA"/>
      <inkml:brushProperty name="inkEffects" value="silver"/>
      <inkml:brushProperty name="anchorX" value="-1.15535E6"/>
      <inkml:brushProperty name="anchorY" value="-471322.21875"/>
      <inkml:brushProperty name="scaleFactor" value="0.5"/>
    </inkml:brush>
    <inkml:brush xml:id="br2">
      <inkml:brushProperty name="width" value="0.08571" units="cm"/>
      <inkml:brushProperty name="height" value="0.08571" units="cm"/>
      <inkml:brushProperty name="color" value="#B4C3DA"/>
      <inkml:brushProperty name="inkEffects" value="silver"/>
      <inkml:brushProperty name="anchorX" value="-1.18843E6"/>
      <inkml:brushProperty name="anchorY" value="-487011.15625"/>
      <inkml:brushProperty name="scaleFactor" value="0.5"/>
    </inkml:brush>
    <inkml:brush xml:id="br3">
      <inkml:brushProperty name="width" value="0.08571" units="cm"/>
      <inkml:brushProperty name="height" value="0.08571" units="cm"/>
      <inkml:brushProperty name="color" value="#B4C3DA"/>
      <inkml:brushProperty name="inkEffects" value="silver"/>
      <inkml:brushProperty name="anchorX" value="-1.22207E6"/>
      <inkml:brushProperty name="anchorY" value="-502613.625"/>
      <inkml:brushProperty name="scaleFactor" value="0.5"/>
    </inkml:brush>
  </inkml:definitions>
  <inkml:trace contextRef="#ctx0" brushRef="#br0">105 190 7748,'0'-9'128,"0"-1"513,0 4-440,0 4 1,0-7-25,0 3 201,0 4-196,7-13-55,-5 13 1,6-8-126,-8 4-166,0 5 85,0-7-56,0 8 136,0 0-89,0 8 0,0-5 111,0 9 1,-6 1-29,0 10 0,-5-3 29,5 3 1,-5 2-4,5-2 0,-8 0 22,3-6 1,3 0 3,2 1 1,-1-1-20,1 0 1,-2-1-1,3-5 0,3-1 239,-4-4-176,4-5 234,2 7-121,0-8-167,0 0 8,0-8-130,0-1 1,6-8 75,-1-1 1,7-5-134,-6 0 0,7 0 30,-1 6 1,3-6 61,2 0 0,1 0 38,-1 5 0,-5 1-1,-1 0 0,1 1 327,5 5-210,0-5-27,0 15 1,-5-13-52,0 8 0,-9 3 117,3 8 0,-4 5-87,-2 7 0,0 2 61,0 4 0,0-1-109,0 6 0,-2-5-7,-4 6 0,4-6-12,-3 6 0,-3-8 54,2 2 0,0-2-32,6 3 1,0-11 53,0 4-90,-7-3 0,5-3 52,-4 1 65,4-8-89,2 3 0,2-9 3,4-3 0,-2-5-84,7-7 0,1-1 93,5 1 0,2-6-211,4 0 0,-3-8 54,3 2 1,-2 3 5,2-3 1,-4 6 70,4-6 1,-4 8 129,-1-2 0,-1 3-114,0 3 136,0 0 0,-5 2-47,0 3-58,-9 4 111,5 8 1,-10 6-73,-4 0 0,3 7 5,-9-1 0,6 5-7,-5 6 1,5-4 10,-6 4 1,9-3 10,-3-3 1,2 6 4,-2 0 0,4 0-35,-4-6 1,5 1 13,1-1 1,1 0 0,5 1 1,-2-7-3,8 1 0,-1-3-43,6 3 0,1-5 40,-1-7 1,0 0-30,1 0 0,5-1-36,0-5 1,6-4-3,-6-7 0,0 0-69,-6-1 1,6-1 60,0-4 0,0 4-22,-6-4 0,-5 4 40,-1 1 1,-7 1-78,2 0 0,-4-1-11,-2 1 110,0 0 0,-2 5-24,-4 1 1,2 7 15,-7-2 0,-1 4 81,-5 2 0,0 2-92,0 4 0,1-2 49,5 7 1,-5 1-30,5 5 0,-5 0 133,-1 1 0,2 5-73,3 0 0,-1 0 96,7-6 0,-2 0 72,3 1-53,3 7 0,-6-6 15,8 4 0,0-10 63,0-1 123,0-8-261,8 3 1,1-7-70,9 0 0,-3-7 79,-4-5 0,5-3-301,-5-2 0,3-1-23,-3 1 1,3 0-15,-9-1 0,7 1-190,-6 0 248,7 0 0,-11-1-91,4 1 162,-4 0 0,-2-1 29,0 1-103,0 7 267,0-5-47,0 13-36,0-6-49,0 8-36,-8 8 99,6-6-76,-5 13 76,7-13 0,1 6-74,5-8 99,-4 0 1,14 0-81,-5 0 0,-1-2 6,1-4 0,-5 4 34,5-3 1,-5-3-23,6 2 18,-1-7 1,1 5-17,-1-3 1,-7 1 136,2 4-136,4 4 14,-8-5 1,5 5-21,-7-4 0,2 4-25,4-4 33,-4 4 6,5 2 1,-7 2 96,0 4 1,0-2-89,0 7 36,0 1 1,0 5-33,0 0 1,0 1 4,0-1 0,0 6-7,0 0 1,-5 0-8,-1-5 1,-6 5 4,7 0 1,-7 0 6,6-6 1,-1 0-71,1 1 60,4-1 1,-8-2 148,5-3-138,3-5 5,-6-7-42,8 0 0,0-1-4,0-5 0,2-4-136,4-7 1,-2-2 94,7-4 0,-5 3-89,5-3 1,-1 2 62,2-2 0,3 4 99,-4-4 0,-1 6-26,2 5 1,-9-3 135,3 3 0,2 3-76,-2-3 1,1 8 184,-1-2 147,-4 4-150,6 2-103,-1 0 0,-5 2-36,4 4 1,2-2-57,-3 8 0,7-7 120,-6 7-87,7-8 1,-3 3-20,7-7 1,0 0-10,1 0 1,-1 0-83,0 0 0,3-2 55,3-3 1,-4-3-162,4-4 1,-4-3 54,-2 4 1,-5-5-66,-1-1 0,-1 0 70,2-1 0,-5 7 47,-7-1 0,0 6 16,0-5 0,0 5 15,0-5 0,-2 7 18,-3-2 1,-5 4-45,-7 2 0,-1 0 152,1 0 0,0 8-70,-1 3 1,1-1 128,0 1 0,0 1 48,-1 5 1,3 6 36,3 0 1,-3 2-67,3-2 1,-1-1 64,2 6 0,1-1-184,4 2 0,4 4 73,-4-4 0,6-2-607,6 1 0,4-7 264,7 3 0,2-5-776,4-2 0,4-7 78,8-5 1,5-3 897,1-2 0,3-22 0,6-9 0,1-3 0,0 0 0</inkml:trace>
  <inkml:trace contextRef="#ctx0" brushRef="#br1" timeOffset="874">2059 173 7841,'0'-17'1238,"0"5"-328,0 1-253,0 7-254,0-12-306,0 7 0,0-3 357,0 1-485,0 7 1,-2-9-73,-4 7-38,4 0 2,-13-2 0,5 6-49,-7-3 1,0 3 51,-1 2 0,1 7 125,0 5 0,-1 3 140,1 3 1,-2 1-78,-4 4 1,4 2 100,-4 4 1,3 3-13,3-3 1,0 4 100,0 1 1,7-7-151,4-4 1,4 2 19,2-2 1,0 0-118,0-5 1,8-9 99,3-3 0,5-4-116,1-2 1,0 0 97,1 0 1,-1-2-113,0-4 1,6 3-22,0-9 1,0 0-184,-5-5 1,-1-2 107,0-4 0,-5 4-97,-1-4 1,-1 1 15,2-1 1,1 4 88,-7-4 0,5-2-30,-5 2 1,0-2 35,-6 2 1,0 4 146,0-4 1,0 9-48,0 3 0,0 5 65,0-5 25,0 7 354,0-4 27,0 8-288,0 0 0,-6 2-90,0 4 0,1 3 52,5 9 0,-6-1-44,0 0 1,0 6 3,6 0 1,-2 8-16,-3-2 0,3-2 17,-4 2 1,4-6-120,2 5 1,0-1 67,0 2 0,0-4-93,0-8 0,2 1 104,4-1 0,-3-2-131,9-3 0,-6 1 82,5-7 1,1 0-12,5-6 1,0-2-43,1-4 0,-1 0-84,0-11 1,1 4 12,-1-10 1,0 3 52,0 3 1,-5-2-28,0-4 0,-1 4 41,6-4 1,-5 3-106,-1 3 1,-7 0 9,2 0 0,-2 5-233,2 0 205,-4 1-30,5-6 281,-7 7-263,0-5 139,0 13 0,-2-6-109,-3 8 97,3 0-61,-6 0 74,8 0 1,-2 2-167,-4 4-43,4-4-613,-5 5 284,7 1-334,-8-6 923,6 13 0,-6-13 0,8 6 0</inkml:trace>
  <inkml:trace contextRef="#ctx0" brushRef="#br2" timeOffset="1566">2560 138 8532,'0'-9'1281,"-5"-1"-1192,-1 4 1,-2 5 311,2-5-383,4 4 0,-13 0 58,4-4 1,1 4-117,-2-3 1,1 3 16,-6 2 0,-1 0-92,1 0 1,0 5 58,-1 1 0,-5 8 75,0-3 1,-2 3 117,2-3 0,4 4-90,-4-3 1,4 9 111,1 2 1,1 0-62,0-5 1,5 5 136,1 0 0,5 5 14,-5-4 0,7 4-76,-2-5 1,4 0-52,2-5 1,8-1-7,3 0 1,-1-5-116,1-1 0,1-7 83,5 2 1,0-4-106,1-2 1,1-2 56,4-4 0,-4-3-172,4-9 0,-3 1-51,-3 0 0,0-1-51,0 1 1,1-2 76,-1-4 1,0 4-29,1-4 0,-7 3 219,1 3 1,-7 0-114,7 0 1,-8-3 85,2-3 0,1 10-139,-1-5 242,0 5 0,-6 2-34,0-1 0,-2 8 232,-4-2-256,4 4-5,-13 2 104,5 8 1,-5 8-116,3 7 1,-3 0 152,3-6 1,5 6-88,1 0 1,-2 6 46,2-6 0,-1 8-72,1-3 0,4-3 11,-4-1 0,4-3-32,2 2 0,2-4-2,4 4 1,-2-6-98,7-5 0,-5 1 70,6-7 0,-1 2-75,7-3 0,1-3 46,4 4 1,-2-12-101,8-5 1,-6-5-3,6-1 0,-6-6-194,6 0 1,-6-6 67,5 6 0,-6-8-148,1 3 0,-4 1-253,-2-2 1,0 6 224,1-6 1,-7 8-377,1-2 0,-8 4 315,1 1 1,-3 7-89,-2-1 559,0 8 0,-7-11 0,-3 5 0</inkml:trace>
  <inkml:trace contextRef="#ctx0" brushRef="#br3" timeOffset="2758">2872 121 7727,'0'-11'1749,"0"-1"-1024,-8 8-286,6-3-152,-6 7-202,8 0 259,0 0-259,-7 0 0,5 7 62,-4 5 0,4 3-68,2 2 1,-6 1 27,0-1 1,1 6-12,5 0 0,0 6-16,0-6 1,0 2-6,0-2 0,0-4-32,0 4 79,0-3 0,2-3-190,3 0 0,-1-5 106,8-1-146,-1-7 0,7 4-53,-1-8 1,0 0-35,0 0 0,1-8 19,-1-3 0,0-5 86,1-1 1,1 0-106,4-1 0,-4-1 45,4-4 0,-6 4 61,-5-4 0,3 2-18,-3-2 0,-2 3 162,1-3 0,-5 6 38,5 5 27,-7-3 1,4 11 57,-8-7-151,0 7 1,-2-4 73,-4 8 1,2 8-34,-7 3 0,5-1 142,-5 2 0,5 1-88,-6 10 0,8-4 35,-1 4 0,1-3-110,-2-3 0,4 0-1,-4 0 1,4-5-131,2-1 114,8 1 0,2 3 20,7-3 1,2-4 0,4-8 1,4 0-174,8 0 1,-1 0 81,1 0 0,0-8-114,-1-4 0,1-3-14,-1-2 0,-1-1 86,-4 1 1,-2-6 36,-4 0 0,-6 0 3,0 6 1,-7-1 29,-10 1 1,6 0-53,-1-1 1,-1 7-32,-9-1 1,1 7 15,-8-7-6,1 8 0,-7-3 22,1 7 0,0 0-10,-1 0 1,7 0 171,-1 0-153,1 0 1,-6 2 58,-1 3 1,9-1-57,3 8 1,-2-7 173,2 7 1,-5-6-8,5 5 64,0 1 0,6 5-48,0 0 0,0-5-24,0-1 0,0-5-101,0 6 0,2-7 45,4 7 0,-2-8-159,7 2 155,1 3 1,5-7-111,1 4 1,-1-4 76,0-2 1,0-2-159,1-4 1,-1 2 37,0-7 0,1 5-68,-1-6 0,0 1 37,0-6 0,-1-1 22,-5 1-17,5 0 0,-9-1 48,5 1 0,-4 0-11,-8 0 1,0 5 5,0 1 1,0 5-36,0-6 0,-2 8 47,-4-1 36,-4-5 1,-7 8 94,0-4 1,-1 4-73,1 2 1,0 0 67,0 0 0,-1 6-51,1 0 1,0 7 44,-1-1 1,1-2-51,0 1 1,-6 3 153,0 9 0,5-4-25,7 4 0,-1-2 98,-5 2 0,2-2-36,3 8 0,-1-8-70,7 2 0,0-4-54,6-1 1,0-1 30,0 0 1,8-1-140,3-5 1,5-1 89,1-4 1,6-5-37,0 5 1,2-4 27,-2-2 0,-2-6-10,8 1 1,-6-7-43,6 6 1,-8-7 43,2 1 0,-4-3-79,-1-2 1,-1 5 75,0 1 0,-1-1-173,-5-5 0,3 0 100,-9-1 0,7 1-159,-6 0 80,0-1-216,-6 1 335,0 0 1,0 5-114,0 1 205,0 7-182,0-4 131,0 8-67,-8 0 1,6 2 165,-4 4 0,4-2-79,2 7 0,0-5-37,0 6 0,0-7-178,0 7 1,0-6 58,0 5 0,6-5-329,0 5 0,5-5 167,-5 6 1,8-8-378,-3 1 0,1-3 178,5-2 1,-4 0 463,10 0 0,35-23 0,7-6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15.791"/>
    </inkml:context>
    <inkml:brush xml:id="br0">
      <inkml:brushProperty name="width" value="0.08571" units="cm"/>
      <inkml:brushProperty name="height" value="0.08571" units="cm"/>
      <inkml:brushProperty name="color" value="#F6630D"/>
    </inkml:brush>
  </inkml:definitions>
  <inkml:trace contextRef="#ctx0" brushRef="#br0">1678 121 8183,'2'-17'0,"2"-1"616,1 1-193,1 8 76,2-7-162,-6 7-156,5-1 0,-7 0 102,0 5 98,8 3-119,-6-6 46,6 8-308,-8 0 0,-2 0 82,-4 0 1,2 8-76,-7 3 0,-1-1 21,-5 1 1,-2 7 41,-4 5 0,1 2-15,-6-2 0,6 2-7,-1 4 1,-2 3-55,2-3 0,-2-2 83,2 2 0,10-2-140,-4 1 0,5 3 67,1-8 1,3 0-75,8-5 0,0-1 52,0 0 1,8-7-11,3-4 1,4-4-35,3-2 0,5 0-119,0 0 1,8-6 6,-3 0 0,5-7 102,2 1 1,-7 2-76,1-1 1,-6-1 10,6-5 0,-8 0 139,2-1 0,-3 3-9,-3 4 0,-2-5 59,-3 5 1,1 1 161,-7-1-155,0 7-29,-6-4 0,-2 8-15,-4 0 1,-4 4 133,-7 7 1,0 1-77,0 11 0,-6-2 54,-1 2 0,7-2-72,6 8 0,1-2 14,-1 2 1,-3 2-55,8-8 0,1 5-6,5-4 1,9-1-19,8-6 0,3-2-20,8-3 0,1-5 4,6-7 0,1 0 34,5 0 1,-5-7-135,5-5 0,-7-3 69,-5-2 0,-4-1-14,-8 1 0,1 0-122,-1-1 1,-8-1-237,-3-4 1,-4 4-736,-2-4 817,0 4 1,0 1 344,0 1 0,0 15 0,0 4 0</inkml:trace>
  <inkml:trace contextRef="#ctx0" brushRef="#br0" timeOffset="700">2370 553 9712,'-8'-9'1162,"4"1"-911,-7 8 0,5 0 28,-6 0 0,3 2-54,-3 4 1,-3 3-39,3 9 1,-5-1-22,-6 0 0,4 2-105,-4 5 1,5-5-68,7 4 1,-5 2 47,5-2 1,3 6-55,2-6 1,-1 0 19,1-6 1,0 0-141,6 1 1,6-7-31,0 1 0,7-8-12,-1 1 0,9-3-49,2-2 1,6 0 80,-6 0 1,7-7-42,-1-5 1,4 2 66,2-1 1,-1-3-58,1-9 0,1 4 61,5-4 0,-5-4-183,4-2 0,-1 3 7,1-3 1,-9 6-30,4-6 0,-5 2 198,5-2 0,-8-2 100,-4 8 292,-4 0-187,-2 6 26,-7 7 1,-10 5-23,-12 10 1,-9-1 319,-2 8 0,-8 5-94,3 6 0,-5 8 84,-2-2 0,1-2-101,-1 1 0,1 1-96,-1 6 0,0-1-163,1 1 1,5-4 78,0 3 1,10-9-115,2 10 1,1-12 77,11 0 1,-1-4-98,6-2 1,9-1-22,9-5 0,1-3-132,10-8 0,0 0 41,5 0 1,1-6-81,-1 0 1,1-7-36,0 2 1,-7 1 56,1-2 1,-2 1-99,2-6 0,2-1 33,-8 1 1,6-6 12,-6 0 0,5-6-27,-5 6 1,6 0 19,-6 6 1,2-3 111,-2-3 442,-11 12 240,3-5 1,-17 16-308,-3 0 0,-13 2 383,-11 4 0,3 10-239,-3 7 1,0 5 77,-6-5 0,1 8-12,-1-2 1,6 4 25,1 1 1,1 7-308,-2-1 1,4 0-168,8-5 1,7-2-712,4-5 0,4 3 439,2-8 0,10 0-2789,7-5 3055,8-1 0,41-22 0,18-11 0,5 0 0,1 1 0</inkml:trace>
  <inkml:trace contextRef="#ctx0" brushRef="#br0" timeOffset="916">2819 346 7724,'-17'-17'114,"0"-1"0,1 1 0,3 2 1312,1 3-1320,8 4 0,-1 16-549,10 4 1,-1 3 442,8 2 0,22 47 0,12 11 0</inkml:trace>
  <inkml:trace contextRef="#ctx0" brushRef="#br0" timeOffset="2393">3511 1660 7712,'0'-11'-34,"0"-1"0,0-1 231,0-3 0,6 5 1298,-1-1-1103,1 8 1,-4-9 126,4 7 145,-4-7-491,13 3 1,-13-1-87,4-1 37,-4 8-271,-2-11 20,0 13 1,-8-6 59,-3 8 1,-5 2 165,-1 4 1,-2-2-88,-4 7 0,3 1 216,-3 5 1,-2 0-53,2 1 0,-6 5-109,6 0 0,0 2-21,6-2 1,7-4-120,5 4 1,3-4-130,2-1 1,2-3 75,3-3 0,11 1-204,7-7 0,8-1 105,-3-5 0,5 0-20,2 0 1,-3-1 70,-3-5 1,4-2 106,-4-3 0,-4-5 28,-2 5 0,-4-5 165,-2-1 1,-1 6 277,-5-1-183,5 0 72,-15-5-165,7 8 1,-10 1 39,-4 8 0,-3 0-48,-8 0 0,-1 8 155,1 3 1,0 4-137,-1 3 1,7 5-49,-1 0 0,8 6-147,-1-6 0,3 6 48,2-6 0,0 5-147,0-5 1,13 6 67,5-6 1,10 6-167,1-6 1,4 0 27,1-5 0,7-7 22,-1 1 0,8-8 70,-2 1 1,-3-3-116,-3-2 0,-6-6 194,-5 1 1,2-9-72,-8 3 0,-2-10 167,-9-3 0,1 1-101,-7 6 1,6-6 8,-7 0 1,1-2-32,-6 2 0,-2 4 1,-4-4 1,-3 3 66,-9 3 0,1 2-3,0 3 1,-2 5 139,-4 7 1,1-6-58,-6 0 1,-1 2 133,-6 10 0,1-2-62,-1 7 1,0 1 173,1 5 1,5 6-39,0 0 1,6 6-7,-6-6 1,8 6-160,-2-6 1,12 6 32,5-6 0,4 6-104,2-6 1,10 0 54,7-6 0,8-1-236,9-5 1,7-3 77,-1-8 0,8 0-136,-2 0 0,-2 0 16,3 0 0,-7-8 3,6-3 0,-6-5 68,7-1 1,-11 0-72,-1-1 1,-1-1-3,-5-4 0,-4 4 29,-2-4 0,-4-2-77,-1 2 0,-1-6 117,0 6 1,-7 0 86,-4 5 31,-5 1 0,-8 8 208,-5 3 0,-3 4-140,-2 2 1,-3 2 83,-3 4 0,2 3 247,-8 8 0,0 7-149,-5-1 1,1 5 74,4-5 1,-3 8-33,3-2 1,2-2-290,-2 2 1,8 0 18,-2 5 0,11 1-145,7-1 0,3 1 120,2 0 1,7-3-63,5-3 0,11 2-61,6-8 0,4-2 7,1-10 1,1-1-80,-1-4 1,1-4 79,-1 4 1,1-5 2,0-1 0,-7 0 90,1 0 0,-6 0 7,6 0 1,-8 0-10,2 0 1,2-1 1,-2-5 0,0 2 64,-5-8 0,-7 1-68,1-6 1,-6-1-23,5 1 0,-5 0 33,5-1 1,-7 1-63,2 0 1,-4 0 68,-2-1 0,0 1 0,0 0 0,-8-1-9,-3 1 0,-5 7 0,-1 5 1,-2 3 160,-4 2 0,-2 0-46,-4 0 0,-4 0 203,5 0 0,1 7-103,-2 5 1,2 5 87,-2 6 1,4-3-46,8 3 1,-6 2-217,0-2 1,5 5 68,7-4 0,7-1-123,-2-6 0,4 6 30,2 0 0,8-6 40,4-5 1,11-8-268,5 1 1,5-3 88,2-2 1,-1 0-183,1 0 1,5-2 94,1-3 1,5-5-25,-6-7 1,0-1 182,-5 1 1,5-6-8,1 0 0,-3-6 37,-9 6 0,2-6-70,-8 6 0,-2 0 291,-10 6-133,5 0 0,-16 5 399,0 1 0,-10 7-6,-13-2 0,2 12 132,-8 5 0,0 7-304,-5 5 1,-1-2-79,1 8 0,-1-3-230,0 3 1,7 4 95,-1-4 0,6-2-1161,-6 2 0,8-1 540,-2 7 0,3-2 560,3-5 0,15 13 0,4-5 0</inkml:trace>
  <inkml:trace contextRef="#ctx0" brushRef="#br0" timeOffset="2935">1159 1089 7717,'15'-1'122,"-3"-5"1,1 2 642,-7-8-376,0 9 0,-6-7 663,0 4-350,8 4-484,-6-5 0,-1 9 66,-6 3 0,-11-1-80,-1 8 1,-2 1 120,-10 10 1,6-4-53,-6 4 1,0 4-14,-5 2 0,-1-2-79,1 2 0,-1 0-67,0 5 0,8 1-203,4-1 1,6-1 112,6-4 0,-3 4-709,8-5 0,3-3 372,8-2 0,7-5-461,11-7 1,-2-1-153,8-4 1,0-4-1404,5 3 2329,-7-3 0,13-40 0,-3-10 0</inkml:trace>
  <inkml:trace contextRef="#ctx0" brushRef="#br0" timeOffset="3669">952 1280 7965,'-18'-8'2044,"1"6"-980,0-13-642,7 13 1,4-6-139,12 8 0,6 2-70,11 4 1,4-2-523,7 7 1,8-1 279,5 1 0,1 3-904,-2-8 0,2 1 558,-8-1 1,6-4-477,-5 4 1,7-4 268,-2-2 1,-4 0 237,-2 0 1,-5 0 163,-6 0 312,3-8 563,-12-2-616,-3 1 0,-11-5 558,-12 8 1,0 1-280,-11 5 1,3 0 166,-9 0 1,-2 7-156,2 5 1,-6 3-29,6 3 1,-5 1-76,4 4 0,-6-2-33,1 8 1,2-6-104,-2 6 0,6-2 94,-6 1 1,6 5-134,-6-4 1,8-2 55,-2 2 1,6-8-166,5 2-115,-3-4-47,13-2 158,-6-7 0,18-2-101,7-8 0,3-8-328,8-4 0,1 3 193,6-3 0,-1 1-24,1-7 0,-6 7 49,0-1 0,-1 3 249,7-3 1,-2-1 50,-4 7 0,-5-2 465,-6 3-227,-1 3-50,0-6 1,-9 16 196,-8 3 1,-8 5-134,-9 1 1,0 6-169,-1 0 1,1 2 39,0-2 0,0-4-233,-1 4 0,3 2-32,3-2 1,5 2-181,7-2 209,0-3 1,0 5-74,0-8 0,7-6-214,5 1 0,9-8 129,2 2 1,8-5-322,-2-1 0,3 0 184,3 0 1,1-7-64,5-5 0,-10 3 112,3-3 0,-5 1 222,0-7 1,-2-1-95,-4-4 0,-6 4 111,0-4 1,-5 3 211,-6 3 0,-4 0-115,3 0 1,-3 5 298,-2 1 0,-7 7-149,-5-2 0,-9 4 358,-2 2 1,-8 0-167,2 0 0,-3 8 6,-3 3 1,0 5-192,1 1 0,7 0-192,4 0 1,-2 3-5,2 3 0,6-2 77,5 8 1,8-6-1004,-2 6 1,6-6 422,6 5 0,11-4 495,12 4 0,27-15 0,13-4 0,6 3 0,0 0 0</inkml:trace>
  <inkml:trace contextRef="#ctx0" brushRef="#br0" timeOffset="4068">2750 2092 7739,'0'-11'739,"0"-1"1,0 7 372,0-7-932,0 8 0,-2-3 221,-4 7-402,-3 0 1,-9 5 134,1 1 1,0 8-612,0-3 0,-1-1-749,1 1 202,7 1 1,3 5 1023,7 0 0,38 1 0,10-1 0</inkml:trace>
  <inkml:trace contextRef="#ctx0" brushRef="#br0" timeOffset="4234">2992 2179 8784,'-11'0'1565,"-1"0"-1517,1 0 0,-7 0-100,1 0 0,0 0-175,-1 0 0,1 6-1480,0-1 1707,-1 9 0,-7 3 0,-1 10 0</inkml:trace>
  <inkml:trace contextRef="#ctx0" brushRef="#br0" timeOffset="5728">3061 2473 7724,'2'-17'-168,"2"-1"-56,2 1 0,0 6 2153,-6-1-752,0 8-495,0-4-393,0 8 0,-8 6-33,-4 0 0,-3 13 8,-2-2 1,-3 12-54,-3 0 1,2 4-120,-8 1 1,3 7 66,-3-1 0,-4 2-276,4-1 0,-1-3 113,1 8 1,-2-7-305,8 1 0,2-9 0,9-2 36,-3-8 113,13 4 1,-4-16 51,12-3 0,5-12-152,13-5 1,-5 1 56,4-1 0,-2-1 42,2-5 1,-4 0 67,4-1 0,2 3 0,-2 3 1,0-3 13,-5 3 0,5 3 132,0-3 0,0 7 21,-6-7 0,-5 8-21,-1-2 723,1 4-540,-3 2 0,-1 8 97,-8 4 0,-8 5-106,-3 6 0,1-2-156,-1 8 0,5 0 26,-6 5 0,8-1-159,-1-4 0,3 4-37,2-5 1,2-3 118,3-2 1,11 2-298,7-2 1,6-5 97,-6-7 1,8-7-188,-3 2 0,11-4 133,1-2 0,-1 0 87,-11 0 1,3-8 66,-8-3 1,4-5 147,-10-1 0,3 0 9,-15-1 1,1 1-121,-6 0 0,0-1 141,0 1 1,-2-6-49,-4 0 0,3 0 12,-9 6 1,-5 1-38,-6 5 1,-2-3 79,2 9 1,-4-1-13,-8 6 1,1 0 108,-1 0 0,-5 2-13,-1 4 0,1 3-125,5 8 0,3 6 57,3 1 1,4 1-24,8-2 1,1-2-105,5 8 1,3-8 106,8 2 1,4-4-54,7-2 0,9-1-34,14-5 1,1 3-121,-1-9 1,1 1-142,0-6 0,5 0 107,0 0 0,1-2 35,-7-4 1,1-1 65,-1-5 1,-1-3-32,-4 3 1,2-1-13,-8 1 0,-6-3 146,-6 3-67,1-3 1,0-2 128,-1-1 85,-7 9-165,-4-7 0,-10 15 137,-7-5 0,0 6-97,-1 6 1,-1-3 192,-4 9 0,4 1-53,-4 10 0,4-3-213,1 3 0,7-4 32,-1-2 0,3 2-140,-3 5 1,5-5-4,7 4 1,0-4 88,0-2 1,1-1-86,5-5 0,4 3 66,7-9 0,6 3-174,0-2 0,8-4 52,-2 4 0,-2-5-99,1-1 1,-1-5 104,2-1 0,2-2 103,-8 2 0,0 3 111,-6-9 0,-1 6-101,-5-5 1,3 5 267,-9-5-191,1 7 247,-6-4-9,0 8 14,-7 8 0,-1 1-69,-4 9 0,-1-1-127,7 0 1,-5 0-111,5 1 0,-6-5 113,7 4 0,-1-9-16,6 9 0,0-3 98,0 3-169,7 1 0,9-3-27,7-4 0,2 3-117,-2-8 1,2-1 94,4-5 1,1 0-47,-6 0 0,4-2 33,-5-3 1,2 1 41,-2-8 0,-9 7-18,3-7 0,-9 2 2,3-1 0,-7 1 36,2 5-24,-4 3 44,-2-6 40,-8 8 155,-1 0-123,-9 0-59,9 8 6,-7 1 0,14 3 16,-3-1-71,10-7 1,5 10 34,7-9 1,6 1-150,0-6 0,8 0 20,-2 0 1,-2 0-99,2 0 0,-2 0 34,1 0 1,3-2 108,-8-4 0,0 3-168,-5-9 1,-1 1 24,0-7 0,-5 1-66,-1 0 0,-7-3 38,2-3 1,-6 4 120,-6-4 1,2 4 53,-7 2 1,-1-1 118,-5 1 1,0 5 200,-1 1 1,-5 7-61,0-2 28,0 4 1,6 2 97,0 0-22,7 0 1,2 8-60,8 4 1,0 3-232,0 2 0,8 1-347,3-1 1,11 0-653,1 0 0,7 1-2112,-1-1 3078,4 8 0,11-8 0,8 1 0,4 4 0,-1 0 0</inkml:trace>
  <inkml:trace contextRef="#ctx0" brushRef="#br0" timeOffset="7037">588 2629 7814,'18'0'242,"-1"0"0,-2-2 271,-3-4 0,3 4-164,-3-4 0,-3-1 10,3 1 1,-1-2-54,7 2 0,-7 2-107,1-7 0,-6 5-100,5-5 0,-7 5 325,2-6-707,3 8 182,-7-11 1,4 7-125,-12-3 0,-3 3 166,-9 8 0,-1 0-30,-4 0 1,-2 0 231,-4 0 1,-3 8-175,3 3 0,-4 5 228,-2 1 1,1 6-101,-1 0 0,1 8 61,-1-2 0,8-2-51,4 1 1,4 1-164,2 6 0,7-6 0,4 0 0,6-8-132,6 2 0,6-6-2,11-5 1,5-5 105,13-7 1,-5-2-260,5-3 0,1-3 94,-2-4 1,1-9-62,-7 4 1,-1-4 152,-4 3 1,-2-1 191,-4-4 0,-6 4-29,0-4 1,-1 4 140,-11 1 1,7 1 112,-6 0-100,-1 0 62,-5-1 0,-7 9-37,-5 3 0,-3 4 40,-2 2 1,-1 8 33,1 3 1,0 5-117,-1 1 0,1 2 22,0 4 1,1-4 28,5 4 0,-3 2-231,9-2 0,-7 6 99,6-6 1,1 6-44,5-6 1,0 6 38,0-6 0,13 0-186,4-6 1,6-1-73,1-5 0,2 3-89,9-8 1,2-1 91,3-5 0,-4-7-70,5-5 0,1-3 294,-2-3 0,-1 1-124,-10 0 0,1 0 89,-7-1 1,0 1-186,-5 0 371,-1-1-63,-7 1 45,-3 0 0,-9 7-45,-3 4 0,-7 10 165,-11 2 0,2 9-28,-8 3 0,8-1-116,-2 6 0,-2 2-16,2-2 1,-6 6 2,6-6 1,-6 6-113,6-6 1,0 0 23,6-6 0,1 0-87,5 1 0,-3-7 88,9 1-255,-1-8-44,6 3 0,8-9 87,3-3 0,10 1-51,2-8 0,6 1 48,-6-7 1,8 1 99,-2 0 0,-2 0 25,1-1 0,-6 1 9,1 0 0,-2 1-16,2 5 1,-4-5 112,4 5 406,-4 3-304,-1 1 0,-7 7 159,1 0 1,-8 7-82,1 5 1,-1 3-87,2 2 1,-2 6-92,7 1 1,-5-1 11,6-6 0,-7 0-3,7 0 1,-1 1-139,7-1 0,1-2-122,4-3 1,-4-4 61,4-8 0,2 0-27,-2 0 1,0 0 24,-5 0 1,-1-6 67,0 0 1,-1-7 52,-5 1 1,3-3 5,-9-3 1,1 7 11,-6-1 1,0 1 15,0-6 0,-2-1 69,-4 1 1,-1 5-95,-5 1 0,-3 5 264,3-5 1,-9 7-81,-2-2 1,-2 4 27,2 2 0,2 6-11,-8 0 1,6 7 96,-6-1 1,8 5-96,-2 6 1,4-2-12,2 8 0,5 0-620,0 5 0,9 1 261,-3 0 0,6 1-1144,6 4 1,3-3 633,9 3 1,5-9-715,0-2 0,7 0 378,-1 5 1019,4-7 0,48-2 0,11-8 0</inkml:trace>
  <inkml:trace contextRef="#ctx0" brushRef="#br0" timeOffset="8354">1989 3528 7733,'10'-17'100,"-3"-1"0,-1 1 0,2 0 1728,1-1-1404,-5 1 1,10 0 225,-8-1-255,-1 9 0,-5-1 289,0 4-436,0 5 1,0-5-49,0 12 0,-7 3 116,-5 8 1,2 3-157,-1 3 0,-1 4 0,-5 7 1,6-5 20,-1 0 0,2 0-114,-1 5 1,3-1-244,8-4 1,0 1 148,0-6 1,0 4-255,0-5 1,8-5 145,3-7 0,13-1-425,4 1 0,5-3 179,2-8 1,-1-8 23,1-3 0,5-5 156,0-1 0,-1 0 57,-10 0 1,-2-3 210,-4-3 0,-10 4-106,4-4 0,-5 4 81,-1 2 0,-1-1 4,-4 1 165,-4 0-104,-2 7 1,-10 2 23,-7 8 1,-2 2-90,-4 4 0,3 4 6,-3 7 0,2 6 70,-2 0 1,4 8-88,-4-2 0,-2 3 104,2 3 1,-2 1-43,2 5 1,2-3-16,-8 8 1,2 0-10,-2 6 0,-4-2-5,5-4 1,1-3 93,-2-9 0,0 1 143,-6-1 0,3-12 1,3-5 1,-2-11-116,8-1 1,0-3 43,6-2 0,0-7-28,-1-5 1,3-5-233,3-6 1,-1 2-85,7-8 1,0 6-132,6-6 0,0 0-48,0-6 1,0 7-279,0-1 0,10 0 108,7-6 1,2 7 148,10-1 0,2 8-173,9-2 0,-1 5 103,7 7 0,-6 1 324,6 4 1,-7 4 1,1-3 1,2 3 74,-1 2 1,-1 0 60,-5 0 0,1 0 335,5 0 1,-5 0-112,4 0 0,-3 0-131,-2 0 1,-3-6 116,-3 0 1,2-1-54,-8 1 0,2 2-90,-2-8-4,-12 9-270,5-13 172,-16 14 1,-4-5-155,-8 7 1,-1 0 204,-16 0 0,6 5-76,-6 1 0,2 8 206,-1-3 0,-3 6-46,8 6 1,-2-3 26,2 3 1,3-2-172,-3 2 0,6-4 12,6 4 0,-3-2 10,8 2 1,1-3-128,5 3 1,2-6-8,3-6 0,5 3 68,7-8 1,8-1-37,4-5 0,-2 0 42,2 0 0,-2-7-34,1-5 0,3-3 0,-8-2 0,2-1-2,-2 1 1,-9-2-6,3-4 1,-5 2-7,-1-8 1,-3 6-234,-8-6 0,2 0 81,3-6 1,-3 9 21,4 3 0,-4 3 39,-2 3 0,-2 5 65,-4 1-67,4 7 67,-5-4 1,9 10 22,3 4 1,-1-2 151,8 7 1,-1-5 134,7 6 1,5-1-67,0 7 1,2-1 20,-2 0 0,-4-5-26,4-1 1,-4 1 50,-1 5 1,-7 0-22,1 1 0,-7-1 108,7 0 1,-8 1-176,2-1 0,-6 0 0,-6 0 1,-2 1-64,-3-1 0,-11 2 64,5 4 0,2-4-113,3 5 1,1-5 76,-7-2 0,7 0-106,-1 1 48,9-9-144,-5 7 0,10-14-73,4 3 0,3-3-240,8-2 0,6-2-116,1-3 1,4-5 234,-5-7 0,6-1 160,-6 1 1,6 4-63,-6-5 1,6 5 129,-6-10 0,0 4 35,-6 1 1,1 1 239,-1 0-78,0-1 0,-1 7 244,-5-1 0,-5 9 185,-12-3 0,2 6-253,-7 6 1,-1 3 123,-5 8 0,-6 3-63,0 3 1,2 2-94,9 3 0,-3 5-161,3-4 0,5 2-155,1-2 0,4 3-304,2-3 0,0-2-661,0 2 0,10-2-2322,7 1 3339,8-3 0,31-10 0,15-5 0,4 4 0,0-1 0</inkml:trace>
  <inkml:trace contextRef="#ctx0" brushRef="#br0" timeOffset="10929">121 4081 7716,'-11'0'115,"-1"0"1,-1 0 1232,-2 0-853,-3 0 0,7 8 112,-1 3-397,8 5 1,4 1-93,12 0 0,5 1 80,6-1 0,0-6-141,12 1 1,-4-8 41,9 2 0,4-4-118,2-2 1,-1 0-47,1 0 1,-6-2-80,6-4 1,-7-4-22,1-7 1,-9 0 77,-3-1 1,-3-1-191,-2-4 1,-1 4 92,-17-4 1,1 2-76,-6-2 0,0 3 101,0-3 0,-6 4-19,1 2 1,-15 1 106,3 5 0,-4 1 139,4 5 0,-1 3 12,1-4 0,-6 6 174,0 6 0,-2 3-18,2 9 0,2 1-70,-8 4 1,6 4 182,-6 7 0,0 1-86,-5-1 0,5 9-141,0 3 1,0 4-16,-5 2 1,-1 5-168,0 1 1,9-8 124,3-10 0,3-3 45,3-3 1,2-7-120,3-4 50,4-11-78,8-4 0,2-10 44,4-4 1,4 2-149,7-8 1,2-1-40,4-10 1,-4 4-66,5-4 1,1 4 111,-2 1 1,0 1 48,-6 0 1,6-6 78,0 0 0,0 1-80,-6 11 1,-1-5 264,-5 5 0,5 1 40,-5-1 21,-3 7 1,5-2 13,-7 12 1,2 5 78,-2 13 1,-3-3-239,9 8 1,-1-6 39,7 5 0,-1-1-112,0 2 1,6 2 58,0-8 0,8 0-332,-2-6 1,9-5 113,3-1 1,-1-7-316,-5 2 0,1-4 145,5-2 1,-5-8-8,4-3 0,-9-5 180,-2-1 0,-8 0 141,2-1 1,-6 1 46,-5 0 1,-4 0-54,-8-1 1,0 1 45,0 0 1,-2-1-72,-4 1 0,-4 2 139,-7 3 0,-2-1-59,-4 7 1,2 0-33,-8 6 1,2 0 70,-2 0 0,-4 0-85,5 0 0,1 6 188,-2 0 0,8 7-56,-2-1 1,2 3 78,-2 2 0,9 3-89,-3 3 0,9-2 94,-3 8 0,7-6-117,-2 5 1,6-1-138,6 2 0,9-2-50,8-4 0,10-4 54,1 4 1,3-9-248,9-3 1,0-7 113,6 2 1,-6-4-52,0-2 0,-2-2 24,3-4 0,1-3 53,-8-9 0,-5 1 72,-7 0 0,-6-1 95,1 1 0,-6 0 31,-6 0 0,-1-1-80,-4 1 0,-4 0 102,3-1 1,-5 1-103,-5 0 1,-5 5 111,-7 1 1,0 7-93,-1-2 1,1 4 16,0 2 1,-6 0-12,0 0 0,-6 0 1,6 0 0,-6 6 126,6 0 0,-6 7-74,6-1 0,-2 3 180,2 2 1,6 3-59,-1 3 1,1-2-182,5 8 1,5-6 77,1 5 1,10-6-79,2 1 0,15 2 4,2-2 1,9 0-148,9-6 0,-3-7-63,8-5 0,-1 3 76,1-2 1,2 0 21,-8-6 1,6 0 44,-5 0 0,1-8-24,-2-4 1,-3-1 23,3 1 1,-4-5-39,-1 0 1,0 0-33,-1-6 1,1-2-109,-1 1 0,1-6-197,0 1 0,-1-2 137,1 2 1,-8-3 84,-4 3 0,-4-2-7,-2 2 0,1-1 271,-1 7 1,-8 5-126,-3 7 72,-4 7 1,-10-4 162,-3 8 1,-6 2 108,-6 4 1,-4 5 42,-8 12 0,0-1-118,1 6 1,-1-1 19,1 2 0,-1 4-64,1-4 0,-1 3 66,0 3 0,1-1-100,-1 1 0,8 0 92,4-1 0,4-1-130,2-4 0,7 1-5,4-7 0,6 1-155,6-7 1,4-6 56,7 1 0,6-8-259,0 1 0,8-3 139,-2-2 0,3-2-132,3-3 0,-6 1 97,0-8 1,-2 7-48,1-7 0,5 2 150,-4-1 0,-4-4 7,-2 3 1,2-3 52,-2-3 1,0 1-92,-6 0 646,-7 7-400,5-5 0,-15 13 233,0-4 1,-7 4-79,-11 2 1,-1 8 86,-4 3 1,2 5-137,-8 1 1,6 2-32,-6 4 1,8-3-194,-2 3 0,6 2 110,5-2 1,-1 5-310,7-4 1,0-1 137,6-6 0,2 0-190,4 0 1,3-7 106,9-4 1,9 2-161,7-3 1,1 1-3,5-6 0,2 0-107,-1 0 1,5 0 70,-6 0 0,1-8 106,-7-3 1,-5 1-65,0-1 0,-8-1 77,2-5 0,-4 0 178,-1-1-130,-9 1 0,1 2 593,-5 3-263,-3 4 1,4 3 53,-12-1 0,-3 0-50,-8 6 0,-3 8-29,-3 3 0,4-1-28,-4 1 1,-2 1-34,2 5 1,0 1-140,6-1 1,-1 0 75,1 0 0,0-5-97,-1 0 1,3-1 33,4 6 0,-3-5-111,8-1 1,-1-5-22,1 6 115,4-8-190,2 3 1,15-13 51,8 1 0,0-9 11,-5 3 1,1 1 100,4-1 0,-2-1 2,8-5 0,-8 1 23,2 5 1,2-5 124,-2 5 1,0 1 35,-5-1 0,-1 7 27,0-2 350,0 4-77,1 2-122,-9 0 1,-7 8-44,-8 4 0,-7 3-66,1 2 1,-3 6-102,-2 0 1,0 0-99,-1-5 0,7 5 112,-1 0 1,8 0 11,-1-6 1,3 0-106,2 1 0,9-1 35,9 0 0,1 1-181,10-1 1,1-6 57,11 1 0,-3-8-29,8 2 1,-7-5 33,1-1 1,-4 0 23,-1 0 0,0-1-110,-1-5 0,-7-4 80,-4-7 1,-4-2-64,-1-4 0,-7 1 59,1-6 0,-8 5-76,1-6 0,-3 8 41,-2-2 97,-7-4 1,-3 9 2,-7 1 0,-6 2 130,0 9 0,-8 0 162,2 6 1,-4 8-115,-1 3 1,1 5 37,4 1 1,-3 0-75,3 1 0,2 5 125,-2 0 0,8 7-46,-2-1 0,6-2-88,5 2 0,-1-6-53,7 6 0,0-8-179,6 2-113,8-4 0,7-7 108,8-1 0,6-7 16,-6 2 1,8-6 38,-2-6 0,-2 2-24,1-7 0,-6 5 78,1-5 0,2 5 87,-2-6 0,0 7-68,-6-7 1,-2 6 210,-3-5 24,3 7-190,-13-4 175,6 8 1,-10 8-112,-4 3 0,2 5-51,-7 1 0,-1 6-2,-5 0 1,-6 6-6,0-6 1,-2 8 17,2-2 0,-2-3 7,-4 3 0,-4 0 164,5 6 1,-7-1-108,-5 1 1,3-6 256,-3 0 0,-3-3-97,3 3 0,0-6-32,5-11 1,1 1-8,-1-7 1,2-2 5,5-10 1,1 0-171,4-11 1,9 2-171,-3-14 0,3 6-758,-3-6 0,6 2 483,-1-2 0,8-3-1273,-2 3 1,4 2 750,2-2 0,8 2-723,4-2 1601,11 4 0,29 1 0,15 0 0,8-4 0,0 1 0</inkml:trace>
  <inkml:trace contextRef="#ctx0" brushRef="#br0" timeOffset="11554">3009 5378 7725,'-9'-8'-113,"1"7"1,8-9 1469,0 4-893,0 4 0,-2-11-33,-4 7 0,4-2 70,-3 3-385,3 3 0,8-8 108,-1 4 0,9 4-148,-3-3 0,10-3-1,3 2 1,4 0-71,-5 6 1,8 0-63,-2 0 0,-2 0 45,2 0 0,-6 6 75,6 0 1,-8 7-5,2-1 0,-4 3 124,-2 3 0,-7-1-48,-4 0 0,-4 2 58,-2 4 1,-2-3 68,-4 3 0,-6-4 150,-11-2 0,-4 6-81,-7 0 0,-3 0-88,-3-5 0,3-7-458,-3 1 1,-2-1 183,1 7 0,1-9-1163,6-3 1,1 2-7,4-3 1,4 1 1199,8-6 0,23-15 0,5-4 0</inkml:trace>
  <inkml:trace contextRef="#ctx0" brushRef="#br0" timeOffset="11754">2508 5620 7725,'-17'0'795,"-1"0"715,1 0 239,0-7-1242,7 5 1,2-4-593,8 12-945,0-4-929,8 13 1959,2-13 0,30 13 0,6-5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28.395"/>
    </inkml:context>
    <inkml:brush xml:id="br0">
      <inkml:brushProperty name="width" value="0.08571" units="cm"/>
      <inkml:brushProperty name="height" value="0.08571" units="cm"/>
      <inkml:brushProperty name="color" value="#F6630D"/>
    </inkml:brush>
  </inkml:definitions>
  <inkml:trace contextRef="#ctx0" brushRef="#br0">1 35 10491,'7'-9'1638,"-5"1"0,6 6-1082,-8-4-1092,0 4 188,0-5 153,0 7 1,-2 0-949,-4 0 1143,4 0 0,10 7 0,11 3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29.104"/>
    </inkml:context>
    <inkml:brush xml:id="br0">
      <inkml:brushProperty name="width" value="0.08571" units="cm"/>
      <inkml:brushProperty name="height" value="0.08571" units="cm"/>
      <inkml:brushProperty name="color" value="#F6630D"/>
    </inkml:brush>
  </inkml:definitions>
  <inkml:trace contextRef="#ctx0" brushRef="#br0">87 35 7806,'-11'-6'190,"-1"0"1,8-1 381,-1 1 797,-5 4-1245,0-6 1,-1 8 261,-1 0-1450,9 0 655,-5 0 409,8 8 0,23 17 0,6 11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29.637"/>
    </inkml:context>
    <inkml:brush xml:id="br0">
      <inkml:brushProperty name="width" value="0.08571" units="cm"/>
      <inkml:brushProperty name="height" value="0.08571" units="cm"/>
      <inkml:brushProperty name="color" value="#F6630D"/>
    </inkml:brush>
  </inkml:definitions>
  <inkml:trace contextRef="#ctx0" brushRef="#br0">1 87 7735,'0'-11'102,"0"-1"658,0-1-40,0 5-455,0-7 1,0 11 133,0-7 2,0 7-69,0-4-173,0 8 1,0 2-13,0 4 0,5-2-85,1 7-131,0 1 1,-4 5-383,4 0 0,-5 0 265,5 1 0,2-7-1514,-2 1 753,-1-1 947,-5 7 0,23-16 0,6-4 0</inkml:trace>
  <inkml:trace contextRef="#ctx0" brushRef="#br0" timeOffset="175">208 87 9827,'-6'12'455,"1"0"0,-1-7-600,6 7 0,-6-1-51,0 7 1,0-1-1426,6 0 1621,0 0 0,8 24 0,2 5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46.820"/>
    </inkml:context>
    <inkml:brush xml:id="br0">
      <inkml:brushProperty name="width" value="0.08571" units="cm"/>
      <inkml:brushProperty name="height" value="0.08571" units="cm"/>
      <inkml:brushProperty name="color" value="#F6630D"/>
    </inkml:brush>
  </inkml:definitions>
  <inkml:trace contextRef="#ctx0" brushRef="#br0">485 139 7726,'2'-12'71,"4"1"497,-4 7 108,5-12-214,-7 14-179,0-13 36,8 13-209,-6-13 0,6 11 199,-8-8-225,0 9 0,0-7 183,0 4-341,0 4 99,-8-5 1,-2 5 43,-7-4 1,0 4 133,0-4 1,-3 4-117,-3 2 1,2 2 196,-8 4 1,1 4-110,-7 7 0,0 2-20,1 4 1,-7-2 16,1 8 1,2 0-22,9 5 0,-2 7-37,8-1 1,8 1 42,9-7 1,4 5-112,2-5 1,8 5 85,3-11 1,10-1-135,2 2 0,8-10 62,-2-1 0,4-3 1,1-9 1,1 0-18,-1-6 1,1-2-111,0-4 1,5-4-50,0-7 0,1-6 91,-7 0 0,-1-8-117,-4 2 1,1-3 32,-7-3 0,-5 0-160,-7 1 0,-7-1 56,2 1 0,-4-1-396,-2 0 1,-8 1 129,-3-1 0,1 8 12,-2 4 0,1 4-178,-6 2 0,-1 7-183,1 4 124,7 5 0,-3 2 703,7 5 0,-7 4 0,26 46 0,-1 9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53.614"/>
    </inkml:context>
    <inkml:brush xml:id="br0">
      <inkml:brushProperty name="width" value="0.08571" units="cm"/>
      <inkml:brushProperty name="height" value="0.08571" units="cm"/>
      <inkml:brushProperty name="color" value="#F6630D"/>
    </inkml:brush>
  </inkml:definitions>
  <inkml:trace contextRef="#ctx0" brushRef="#br0">52 174 7709,'8'-18'-243,"-6"9"1,11-1 566,-7 4 1,1 5 168,-1-5 167,-4 4 63,14-6-458,-7 6 0,3-5 24,-1 7 1,-5-2 105,6-4 179,-9 4-273,5-6-164,0 8 22,-6 0 1,5 8-13,-7 4 0,-5-3-84,-1 3 0,-8-1 49,3 6 0,-3 1-149,3-1 0,-5 0 88,5 1 1,-4-1-133,-3 0 1,7-1-49,-1-5 0,6 3-23,-5-9 0,5 7-5,-5-6 150,7-1-233,-4-5 1,10-2 43,4-3 0,3-5 27,9-7 1,-1-2 77,0-4 1,6 3-111,0-3 0,6-2 104,-6 2 1,2-6 12,-2 6 1,-2 0 26,8 6 1,-8 0 13,2-1 1,-3 7 266,-3-1 1,0 9 32,1-3 361,-1 4-419,0 2 1,-7 8 182,-4 3 1,-5 6-65,-1 6 1,0-1 65,0 6 0,-1-5-171,-5 6 0,-2-6-33,-3 6 0,-3-6-234,8 6 0,-7-6 76,1 6 0,5-8-451,1 2 0,2 2 231,-2-2 0,4 0-856,-3-6 0,5-1 176,5-5 1,-1 3-103,8-8 0,-1 5 478,7-5 0,5 0 162,0-6 0,2 0 340,-2 0 0,-2 0 0,8 0 0,38-16 0,16-3 0</inkml:trace>
  <inkml:trace contextRef="#ctx0" brushRef="#br0" timeOffset="492">830 450 7722,'10'-7'0,"5"3"0,-3-8 0,3 7 33,2-7 1,-5 2 151,-1-1 0,-1-4-11,2 3 0,1 2-6,-7-1 0,1 5 214,-1-5 67,-4-1-255,6-5 0,-10 1 82,-4 5 1,2-3-99,-7 9 0,-1-1 94,-5 6 0,0 0-45,-1 0 0,-5 0 21,0 0 0,-2 6-33,2-1 1,4 9 24,-4-3 1,4 5-79,1 1 0,1 0-74,0 1 0,1 1-90,5 4 0,-3 2 38,9 4 1,-1 2-53,6-8 0,8 5 103,3-5 1,6 6-388,7-6 1,2 6 54,9-6 0,5-2-63,1-9 0,1 1 106,-2-7 1,-3 0-4,3-6 0,-3 0 212,-3 0 0,1-8-103,-1-3 0,-1-5 73,-4-1 1,-2 0-63,-4-1 1,-4 1 110,4 0 0,-9-2-108,-3-4 1,-5 3-8,5-3 0,-7 4 26,2 2-13,-4-1 132,-2 1 1,-8 2-162,-3 3 120,-5 5 1,-1 7-58,0 0 1,-6 0 226,0 0 0,0 7 59,5 5 1,1 3 52,0 2 1,-4 1-84,3-1 1,-3 6 47,10 0 1,1 2-171,-1-2 0,7 2 37,-2 4 0,4 4-125,2-5 1,4-1-162,7 2 1,3-6-351,15 6 0,-1-14-29,7 3 0,2-7-1366,3 1 1902,-4-5 0,16-15 0,8-7 0,0 1 0,1 0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56.290"/>
    </inkml:context>
    <inkml:brush xml:id="br0">
      <inkml:brushProperty name="width" value="0.08571" units="cm"/>
      <inkml:brushProperty name="height" value="0.08571" units="cm"/>
      <inkml:brushProperty name="color" value="#F6630D"/>
    </inkml:brush>
  </inkml:definitions>
  <inkml:trace contextRef="#ctx0" brushRef="#br0">329 122 7741,'9'-8'95,"-1"-2"0,-8-1 954,0-1-249,0 9-14,0-5-178,0 8-290,0 0 0,-2 8 42,-4 3 1,-3 4-133,-8 3 0,-1 7-79,1 4 0,-6 3-43,0 3 0,-8 5-117,2 0 1,2 7 9,-1-7 0,6 0 120,-1-5 0,4-2-147,2-5 1,7-3-48,4-7-12,-3-1 60,7-7 28,-6-3 0,8-14-18,0-5 1,6-9-116,0-2 1,5-6 97,-5 6 1,6-8 41,-7 2 1,9-3-123,-3-3 1,5 1 92,1-1 1,2 0-58,4 1 0,-2-1 35,8 1 1,0 5 71,6 0 1,-1 6-50,1-6 1,-1 14 7,1-3 1,0 7 20,-1-1 0,1 5-27,-1 7 1,-5 2 181,0 3 0,-6 5-94,6 7 0,-14 2 99,3 5 1,-5 2-68,4 9 1,-7-6-44,-4 0 1,-4-2 41,-2 1 1,0 5 2,0-4 0,-10-4-33,-7-2 1,-1-4 0,-5-2 0,-4 1 55,-1-1 0,1-7 121,-2-5 1,0 3-189,-6-2 0,1 0 45,-1-6 1,6 0-84,1 0 1,1-2 84,-2-4 1,2-2-141,4-3 1,6-5-67,-1 5 0,1 1-377,6-1 106,3-1 240,0-5 1,10 7-124,4 4 1,3 5 47,9 1 1,5 1 79,0 5 0,6 2-37,-6 3 0,6 11 124,-6-5 1,2 4-25,-2-4 0,-4 6 133,4 0 0,-6 8-3,-5-2 1,1-2-80,-7 2 0,6-6 390,-7 6 0,1-3-170,-6 3 1,-8-4 321,-3-7 1,-5-1-188,-1 0 0,-2-5 92,-4-1 1,2-7-139,-8 2 0,6-4-257,-6-2 1,0-2-19,-5-4 1,5-4 103,0-7 0,8 0-521,-2 0 0,-2-1 207,2 1 1,2-2-824,9-4 1,-1 3 424,7-3 0,0 4-708,6 2 0,0 0 320,0-1 0,10 7-65,7-1 0,8 3 1038,10-3 0,19 4 0,11 1 0,5 2 0,0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57.666"/>
    </inkml:context>
    <inkml:brush xml:id="br0">
      <inkml:brushProperty name="width" value="0.08571" units="cm"/>
      <inkml:brushProperty name="height" value="0.08571" units="cm"/>
      <inkml:brushProperty name="color" value="#F6630D"/>
    </inkml:brush>
  </inkml:definitions>
  <inkml:trace contextRef="#ctx0" brushRef="#br0">191 87 7745,'27'-8'0,"-2"4"491,-8-7 1,6-1-132,0-5 0,0 6 21,-6-1 1,-5 8 176,-1-2 218,-7 5-70,4 1-363,-8 0 1,-2 0 40,-4 0 0,-3 5-119,-9 1 1,-5 8-4,0-3 1,-6 10-58,6 2 1,-2 2 113,2-2 0,2 4-52,-8 8 0,2-3-140,-1-3 1,3 6 24,7-1 0,1 1-78,0 5 1,7-3-104,4-3 1,4 1 45,2 0 0,8-8-3,4-4 0,5-4 23,6-2 1,4-7-235,7-5 0,7-3 68,-1-2 0,8-7-161,-2-5 0,-3-1-12,-3 1 1,-4-9 16,-1 4 1,-8-4 52,-4 3 0,-6-1 50,-5-4 0,-5 2 144,-7-8 0,0 8-95,0-2 1,0 4 117,0 1 0,-7 7 35,-5-1 1,-3 8 141,-2-1 1,-3 3-75,-3 2 1,4 7 134,-4 5 1,-2 3-44,2 3 0,0 5-134,6 0 0,5 6 7,1-6 1,7 2 2,-2-2 0,4-2-12,2 8 1,2-8-18,4 2 1,5-4-12,12-2 0,2-1-15,4-5 0,6 3-14,-1-9 0,1 1-50,5-6 0,-5-2 81,-6-3 0,3-5-152,-3-7 1,-4-1 82,-2 1 1,-9-6-68,-3 0 0,-7-8 70,2 2 0,-4 2-213,-2-1 0,-8-1 26,-4-6 1,-3 1 4,-2-1 1,-6 8 282,0 4 1,0 4-115,5 2 0,1 5 31,0 1 1,-1 7-125,1-2-235,8-4 67,-7 8 206,14-5 1,-3 9 11,10 3 1,7-3-36,11 4 0,2-2 79,4 2 0,5-4-72,1 3 0,1-3 196,10-2 1,-7-2-41,1-3 1,3 1 199,-3-8 1,0 7-97,-5-7 0,-8 6 70,-4-5 0,-4 5 22,-2-6 1,-5 9 439,-1-3-499,-7 4-29,4 2 0,-16 8 93,-3 3 0,-5 10-105,-1 2 1,0 8 85,-1-2 0,-5 9-91,0 3 0,-6 5-4,6-6 1,-5 2-133,5-1 1,-6-3 85,6 8 1,-2-13-92,2 2 0,5-7 89,1 1 0,0-6-159,5-11-28,5 3 88,-1-13-25,8-2 1,8-10-115,3-7 1,10 0-11,2 0 1,6-1 110,-6 1 1,6 0-283,-6-1 0,8-1 95,-2-4 1,3 4-172,3-4 1,-1 6 208,1 5 1,-6-1 188,0 7 1,-1-6-26,7 6 1,-6 1 224,0 5 1,-8 2-77,2 3 0,-6 5-42,-5 7 1,-5 1 131,-7-1 0,0 6-32,0 0 0,0 6-4,0-6 0,-2 2-123,-3-2 1,1-4-25,-8 4 0,1-4 17,-7-1 1,-5-3-14,0-3 1,-5 1-12,5-7 0,-8 5 16,2-5 0,2 0-25,-2-6 1,2 0 24,-2 0 1,-1 0-193,7 0 1,0-8 48,5-3 0,3 1-269,3-1 267,-3-1 54,5-5 63,1-1 0,3 9-60,12 3 1,-2 4 141,7 2 1,3 0-61,9 0 0,-2 0 36,8 0 1,1 6-68,11 0 1,-3 5-1,8-5 0,-1 5 96,1-5 0,4 6 120,-4-6 0,4-1-49,2-5 1,-2 0-112,-4 0 0,-4 0-7,-8 0 1,-1-2 37,-4-3 1,-6-7-121,-11-11 0,-5 4 29,-7-4 1,0 4 21,0 1 1,-7 3 15,-5 3-16,-3-3 0,-8 11 64,0-7-51,-1 7 1,7-2 75,0 12 1,0-2-60,-1 7 0,9 1 151,3 5 1,-2 2 0,2 4 0,1 2 97,5 4 0,0 4-98,0-4 0,-6 3 93,0 3 0,0-1 62,6 1 1,0 0-56,0-1 0,0-5 21,0 0 0,-5-2-45,-1 1 1,-2-3 103,2-7 1,-3-7-119,-8 1 0,-1-8-111,1 1 0,-6-5-124,0-5 1,-8-5-268,2-7 0,-9-6-913,-2 0 1,-9-6 608,3 6 1,-4 0-357,-1 5 0,4 1 339,1 0 1,8 1-1539,-2 5 2131,3-4 0,-28-18 0,-8-13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6:58.925"/>
    </inkml:context>
    <inkml:brush xml:id="br0">
      <inkml:brushProperty name="width" value="0.08571" units="cm"/>
      <inkml:brushProperty name="height" value="0.08571" units="cm"/>
      <inkml:brushProperty name="color" value="#F6630D"/>
    </inkml:brush>
  </inkml:definitions>
  <inkml:trace contextRef="#ctx0" brushRef="#br0">448 191 7768,'18'-8'733,"-1"1"374,0-5-404,-7-3-474,5 5 0,-11-7-148,8 0 0,-9 5 122,3 0 1,-4 7 69,-2-7-70,0 1 0,-8-5-215,-3 5 0,-4 1 35,-3 4 0,-5 4 45,0-3 1,-6 3 105,6 2 0,-7 7-2,1 5 1,-4 3 52,-2 3 0,-1 7-101,-4 3 1,3-1 96,-3 2 0,5 6-64,6 5 0,4-1-228,8-11 0,7 3 9,5-8 1,7 6-62,9-6 0,8-6 93,16-5 1,1-8-80,5 1 0,3-3-17,8-2 1,-8-7-185,-4-5 0,3-3-12,-3-2 1,-2-1 85,-9 1 1,2-6 252,-8 0 0,0-2-142,-6 2 1,-1 4 201,-5-4 1,-1-2-56,-4 1 0,-4 1-32,3 6 0,-3 0 38,-2 0 185,-7-1-57,-3 9 1,-7 1-82,-1 8 1,1 2 119,0 4 0,0 3-92,-1 9 0,7 5 92,-1 0 0,3 5-6,-3-4 0,-1 6-29,7-1 1,-6 4 22,7 1 0,-1-1-51,6-4 0,0 3-109,0-3 0,2 2 94,3-2 1,5-4-170,7-8 0,6-1 94,0-5 0,8-3-358,-2-8 1,4 0 28,1 0 0,3-8-90,3-3 1,-5-5 104,-1-1 1,-1 0 77,-10-1 1,0-5 37,-6 0 0,-1-2-15,-5 2 1,-1 4 17,-4-4 0,-4 4-185,3 1 384,-3 1 0,-4 6 172,-3-1-77,-5 8 0,-7-2-75,-1 12 1,-5 4 101,0 7 1,0 2 146,6 4 0,0-3-114,-1 3 1,1 2-22,0-2 0,-2 5-20,-5-4 0,11-1 51,-4-6 0,3 0-125,-3 0 1,7 1-146,5-1 192,-5-7-92,8-3 1,2-7-213,12 0 0,3-9 68,2-9 0,1 1-146,-1-6 1,6 2 47,0-2 1,6 4 45,-6-4 1,0-2 67,-6 2 0,2 0 3,4 5 0,-9 1 39,3 0 1,-5 5-45,-1 1 344,5 7-163,-7-4 1,1 16 185,-4 3 1,-4 5-73,-2 1 0,1 8-34,5 4 1,-4 1-146,4-1 1,4 2 24,1-8 1,-1 6-101,1-6 0,3 0 76,9-6 1,-4-7-126,4-4 0,2-4 58,-2-2 0,0 0-282,-6 0 1,6-8 105,0-4 1,-1-3-10,-11-2 0,3-2 240,-9-5 0,1 5-68,-6-4 0,0 2 60,0-2 1,-8 4-101,-3-4 1,-4 4 175,-3 1 0,-1 3-53,-4 3 0,2 3 182,-8 3 0,6 4 51,-6-4 1,6 6 40,-6 6 0,8 4-76,-2 7 0,4 6-126,2 0 1,-1 8-334,1-2 0,7 3 168,5 3 1,-3-1-352,2 1 1,2 5 225,10 1 1,6-1 186,11-5 0,34 15 0,16 3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06.645"/>
    </inkml:context>
    <inkml:brush xml:id="br0">
      <inkml:brushProperty name="width" value="0.08571" units="cm"/>
      <inkml:brushProperty name="height" value="0.08571" units="cm"/>
      <inkml:brushProperty name="color" value="#F6630D"/>
    </inkml:brush>
  </inkml:definitions>
  <inkml:trace contextRef="#ctx0" brushRef="#br0">69 104 8001,'18'-17'934,"-1"0"-366,-7-1 1,3 7 235,-7-1-446,0 9 22,1-5-274,-5 8 0,6 8 274,-8 3-192,0 4 1,-2 8 4,-4 1 0,2 1-24,-7-2 1,5-4-58,-5 4 1,-1 2 68,-5-2 1,5 2-94,1-2 0,5-4 88,-6 4 0,7-4-154,-7-1 1,6-3 47,-5-3-182,7 3 1,-4-11-165,8 7 109,0-7 1,0 2-53,0-12 0,2 2 70,4-7 1,-2-3 65,7-9 1,1 4 31,5-4 0,-5-2-37,-1 2 1,1-6 22,5 6 0,0-6-114,1 6 0,5-6 7,0 6 0,2-5 36,-2 4 0,-4 1 194,4 6 0,-4 2-104,-2 3 0,1 5 351,-1 7 1,-2 1-159,-3 5 0,-2 4 63,-5 7 1,-3 2-63,4 4 0,-4-1 258,-2 6 1,-8 1-35,-3 6 0,1-3-96,-1-3 0,-1 4-89,-5-4 1,1-2 82,5 1 1,-4-1-577,3 2 0,2-4 170,-1-8 1,7-5 6,-2 0 6,4-9-3,2 5 0,2-10-139,4-4 0,4-3 98,7-9 0,8-1-206,4-4 1,3-2 127,3-4 0,0-3-126,-1 3 0,1 2 118,-1-2 0,1 8 223,-1-2 1,-5 4-115,0 1 1,-8 7 118,2-1 0,-9 9 187,-3-3 0,-5 4-27,6 2 155,-9 0 0,3 8-125,-12 3 0,-1 6 86,-5 6 0,-3-3-55,3 3 1,-1 2-119,1-2 1,-1 6-31,7-6 0,-5 5-1,5-4 1,0 6-109,6-1 1,0-4 66,0-2 1,8 2-126,3-2 0,5 0 76,1-5 1,2-3-49,4-4 0,-2 3-21,8-8 1,-6-1 27,6-5 0,-6 0 36,6 0 0,-8-2-6,2-3 0,2-3-121,-2-4 0,-2-3 70,-9 4 0,1-5-5,-7-1 1,6 0 30,-7-1 1,1-5 22,-6 0 0,0 0-29,0 6 1,0-6 112,0 0 0,-8 2-23,-3 9 1,-4-3 45,-3 3 0,-1 5-33,-4 1 1,2 4-38,-8 2 1,6 0 156,-6 0 1,6 2-38,-6 4 0,8 3 173,-2 8 0,-2 3-68,2 3 0,0 4 15,6 7 1,7-5-155,4 0 0,-1 0-80,1 5 1,2-1 0,10-4 1,3 1 68,9-7 1,5 1-195,0-7 1,8-6 38,-3 1 0,-1-8-69,2 2 0,-2-5 0,2-1 0,3-7 105,-3-5 0,2-5 63,-2-6 0,2 4 11,-8-4 1,0-2-7,-6 2 1,0-6-38,1 6 1,-3-2-61,-4 2 1,3 3 76,-8-3 0,-1 4-49,-5 2 12,8 0 76,-6-1 0,6 7-37,-8-1 2,0 8 16,0-3 0,-2 7-21,-4 0 1,4 2 96,-4 3 0,4-1-81,2 8 1,0-1 178,0 7 0,-5-1-18,-1 0 0,-6 2 64,7 4 1,-9-1-93,3 6 0,1-6-4,-1 1 0,-1 2-171,-5-2 1,1 5 82,5-5 1,-3 2-124,9-1 117,-9-5 27,12 6-73,-5-8 0,14-7-600,5-5 0,3-5 259,2-5 0,3-5 59,3-7 1,2-1 323,3 1 0,3 0-98,-8 0 0,6-3 40,-6-3 1,6 4-68,-6-4 0,0 4 179,-6 2 1,1-1-75,-1 1 1,0 2 234,1 3 67,-9 4-33,-1 8 1,-8 2 35,0 4 1,0 4-90,0 7 0,0 2-100,0 4 1,0-4 16,0 4 0,0-3-179,0-3 1,2 0 125,4 1 0,3-1-184,8 0 1,1-5-76,-1-1 1,6-7-64,0 2 0,8-4-101,-2-2 1,-2 0 98,1 0 0,1-6 186,6 0 0,-3-7-46,-3 1 0,-4 3 71,-7-3 0,-3 1-96,-4-7 1,3 1 124,-8 0 1,-1-1-11,-5 1-1,0 0 60,0 0 0,-1 1 52,-5 5 1,-6-3-82,-11 8 0,2 1 147,-8 5 1,2 0-59,-2 0 0,-3 0 72,3 0 0,2 7 118,-2 5 1,2 3 140,-1 3 1,-3 5-52,8 0 1,0 7 54,5-1 0,3 4-504,4 1 0,3-5 88,8 0 1,2 0-840,4 5 1,9-7 457,8-4 1,8-3-513,-2-3 1,3-6-104,3 1 0,-1-8 960,1 2 0,46-20 0,11-5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10.496"/>
    </inkml:context>
    <inkml:brush xml:id="br0">
      <inkml:brushProperty name="width" value="0.08571" units="cm"/>
      <inkml:brushProperty name="height" value="0.08571" units="cm"/>
      <inkml:brushProperty name="color" value="#F6630D"/>
    </inkml:brush>
  </inkml:definitions>
  <inkml:trace contextRef="#ctx0" brushRef="#br0">174 448 7632,'11'0'198,"1"-2"0,1-2 0,1-3 0,-1-1 527,-1 0 1,-3 1-486,3 1 1,3 4-137,-3-4 0,-3-1-9,3 1 0,-7-2-80,7 2 0,-8 2 328,2-7-199,3 7 0,-7-11-159,4 3 0,-4 3 16,-2-3 0,0 6-92,0-5 1,-2 7 37,-4-2 1,2-2-62,-7 3 1,-1-1 92,-5 6 1,0 0 39,-1 0 1,-5 0 28,0 0 1,-6 2 67,6 4 0,-2 3 41,2 9 1,4-1-61,-4 0 0,4 0-44,2 1 0,1 1 25,5 4 0,-3-4-104,8 4 0,1 2 102,5-2-106,0 0 0,7-7 60,5-5 0,9 3-3,2-9 0,6 1-63,-6-6 1,8-6 55,-3 1 1,5-9-144,2 3 0,-1-7 84,1-5 1,0 2 93,-1-8 0,1 6-41,-1-5 0,-5 4 3,0-4 0,-2-1-91,2-6 1,1 1-97,-7-1 0,6 6 22,-6 0 0,-5 3 97,-7-3 39,1-4-119,-3 14 366,-1-6-178,-8 15 0,-2 4 60,-4 12 1,-3 4 24,-9 7 0,1 6 49,0 0 1,-6 8-7,0-2 1,-2 4-98,2 1 0,3 6 148,-3 1 0,4-1-78,2-5 0,0 5 98,-1 0 1,9 1-96,3-7 1,4 1-20,2 0 0,2-1-102,4 1 1,5-8-199,12-4 0,-2-10-29,8-1 0,0-9 95,6 3 0,-7-4-377,1-2 0,0-8 190,6-3 0,-7-6-113,1-6 0,-8 3 170,2-3 0,-3-2 143,-3 2 0,-2-2-44,-3 2 0,1 2 139,-7-8 1,2 6-32,-2-6 1,-5 8-40,5-2 0,-4 4 100,-2 2 0,-2-1-88,-4 1 1,3 8 182,-9 3 1,1 4 12,-7 2 1,-5 0 25,0 0 1,-2 8 74,2 3 1,4 4-79,-4 3 0,4-1 75,1 0 0,1 6-37,0 0 1,5 8-58,1-2 0,7-2-4,-2 2 1,4 0 8,2 5 0,2-5-109,4 0 1,3-8-144,9 2 0,7-4 25,4-2 0,3-1-176,3-5 1,1-3 10,5-8 0,-3 0 73,8 0 1,-7-8 9,1-3 1,-3-5 49,-3-1 0,-5-6-34,0 0 0,-8-2 81,2 2 1,-10 4 30,-1-4 0,-6-2-157,5 2 0,-7-2 71,2 2 1,-4 9 110,-2-3-160,0 3 339,-8 5 0,-2 1-37,-7 8 0,0 8-10,0 3 1,1 5-112,5 1 1,-5 2 109,5 4 0,-5 2-43,-1 4 0,6 4-23,-1-4 0,2-2-26,-1 1 1,1 1 18,5 6 0,3-6-110,-4-1 0,6-6 79,6 1 1,3-4-35,9-2 0,1-5 15,4-1 1,4-7 2,7 2 1,1-4 47,-1-2 0,1-6-41,0 0 1,-3-7-52,-3 1 1,2-3 49,-8-2 1,6-1-175,-6 1 1,0-6 57,-6 0 1,-1-6-77,-5 6 1,2-2-14,-7 2 0,6 4-161,-6-4 0,-1-2 301,-5 2 1,0 5-196,0 7 322,0 7 0,-2-4-53,-3 8 0,1 0 52,-8 0 1,6 0-59,-5 0 0,5 6 21,-5 0 0,7 7-58,-2-1 1,-2-3-20,3 3 11,-1-1 1,8 7 3,4-1 0,3-2 112,8-3 0,1 3-109,-1-3 1,6-3-27,0 3 0,8-8 39,-2 2 0,1-5-212,-1-1 0,4 0 37,-4 0 1,-4 0 29,-2 0 1,-4-7 94,-2-5 0,-7 3-37,-4-3 0,-4 1 238,-2-7-182,0 1 1,-2 0 123,-4-1 1,-4 9-72,-7 3 1,0-2 93,-1 3 1,-5-1-10,0 6 0,-2 0-37,2 0 1,2 8 30,-8 3 1,8-1 94,-2 1 1,-2 6 62,2 7 1,0 1-116,6-2 0,-1-2 53,1 8 0,0-1-66,0 7 0,7 0-159,4-1 1,4-1 35,2-4 0,2 1-72,4-7 0,4 0 43,7-5 0,6-3-73,0-3 1,8 1-172,-2-7 1,3 0 108,3-6 0,-1 0 200,1 0 1,0 0-106,-1 0 0,1 0 151,-1 0 0,1-2-91,-1-4 0,1 2-30,0-7 1,-7 5-92,1-6 1,-6 3 88,6-3 1,-6-3-273,6 3 1,-8-3 114,2-2 0,-4-1-16,-1 1 0,-3 0 72,-3-1 0,1 1 202,-7 0 1,2 1-31,-3 5 210,-3-4-192,6 5 116,-8 0-85,0-5 1,0 11-50,0-7 0,6 5-115,-1-6 1,3 7 89,-2-7 1,-2 6-41,7-5 1,-5 5 91,6-6 161,-9 9-101,13-13-101,-14 14 159,13-13-104,-13 13-70,6-6 93,-8 1-24,7 5 63,-5-14-78,6 7 1,-2-3-40,-1 1 1,3 5 12,-2-6 0,-2 7 69,7-7-15,-7 8 106,12-11-95,-7 5-135,1 1 60,-3 1-161,-7 8-6,0 0 154,-7 0 1,3 2 62,-8 4 0,1 3-72,-6 9 1,-1 5 228,1 0 1,-6 7-36,0-1 0,-8 4-19,2 1 1,2 3-131,-1 3 1,-1-1-68,-6 7 0,6-8-67,1 3 0,6 1 59,-1-2 0,6 1 45,5-7 0,-1-5-10,7 0 1,1-8-210,5 2 128,0 4 0,7-8-127,5 4 0,3-11 71,2-6 1,1-5-164,-1-1 1,0 0 32,1 0 1,5 0 96,0 0 1,2-7 28,-2-5 1,-4 3-28,4-3 1,-2 1 159,2-7 1,-4-1-4,4-4 0,-5 4 81,-7-4 1,5 3-86,-5 3 109,-3-8 0,5 6 46,-7-4-178,0 4 127,-6 1 1,-8 9-97,-3 3 98,-5 4 1,-1 2-39,0 0 1,-1 2 116,1 4 0,0 3-105,-1 9 0,1-1 9,0 0 0,5 1 21,1-1 1,1 6-27,-1 0 0,-3 2 88,8-2 1,-5-2-54,5 8 0,0-6-69,6 6 0,0-8-13,0 2 0,8 2-89,4-2 0,-3-6 69,3-5 0,-1-2-20,7 1 1,5-3-77,0-8 1,6 0 65,-6 0 1,5-2-147,-5-4 1,6-4 42,-6-7 0,0-6 32,-5 0 0,-3-6 51,-3 6 1,1-8-61,-7 3 1,5-5-10,-5-2 1,0 7-11,-6-1 0,0 2-91,0-2 1,-8-2 79,-3 8 0,-5 0 86,-1 6 0,0 0-52,-1-1 0,1 9 91,0 3 1,0-2-177,-1 2 106,1 1 1,2 7-43,3 3 0,4-1 12,8 8 0,0-6 27,0 5 1,2-1-1,4 1 0,4 3-88,7-9 0,6 7 69,0-6 1,2 1 326,-2-1 1,-2-2-143,8 8 0,0-9 70,5 3 1,-1 2 87,-4-2 0,2 5 58,-8-5 1,0 2-45,-6-3 0,0 5-2,1 7 0,-3 0-45,-3 1 0,-3-1-46,-3 0 1,-4 8-79,4 4 0,-10 4 36,-2 1 1,-7 1-77,1 0 0,-9 1 27,-2 4 0,-2-3-122,2 3 0,2-5 42,-8-6 0,6 3 50,-6-3 1,8 2-69,-2-2 1,4 2 39,1-8 1,1 0-183,0-6 0,1 0-70,5 1 193,-5-9 1,13 1 13,-9-5-10,8-3-196,-3-2 165,7-9 1,5-8 72,1-1 1,2-5-30,-2 0 1,-3-2 56,9 2 1,-6 2-73,5-8 0,-5 0-93,5-5 0,1-3 68,5-3 0,6 3-71,0-3 0,6-2 53,-6 1 0,8-7-111,-2 2 0,2 6 184,-3 5 0,3 3-88,-8 9 0,6 1 144,-6 11 0,0-3-80,-6 9 1,7-1 242,-1 6 1,0 8-37,-6 3 1,-6 4 56,1 3 0,-6-1 30,5 0 0,-7 6-120,2 0 1,-2 8-15,1-2 0,-3-2 8,4 2 0,-4-6-45,-2 6 0,-8-8 29,-3 2 1,-4-4-108,-3-2 0,1-1-5,0-5 0,-3 3-104,-3-9 1,4 3 64,-4-2 0,-2-4-89,2 4 1,0-4-140,6-2 0,-1 0-35,1 0 82,0 0 1,5-2-64,1-4 91,7 4 0,-4-8-114,8 5 125,0 3 55,0-6 0,2 8-75,4 0 117,-4 0 0,13 6-35,-3-1 0,3 7 181,2-6 0,1 7-91,-1-1 1,6-3 94,0 3 1,8-1-69,-2 7 0,3-7 48,3 1 1,1-3-24,5 3 1,-3-2-15,8-5 0,-7-3 83,1 4 1,-3-6-90,-3-6 1,-1-3-17,-4-9 1,-2-1 14,-4-4 1,-4 2-13,4-8 1,-10 6 9,-1-6 0,-8 8-34,1-2 1,-3 2 45,-2-2 1,-2 9-19,-3-3 0,-5 6-25,-7-1 0,0 4 23,-1 8 0,-5-5-59,0-1 0,0 0 53,6 6 1,-6 2 68,0 4 1,0-2-69,5 7 1,1 1 224,0 5 0,-1 2-33,1 4 0,2-2-36,3 8 1,-1-6-131,7 6 1,-2 0 71,3 5 0,5-5-267,0 0 0,7-6 79,11 6 0,1-6-188,4 6 0,11-8 108,13 2 1,-3-10 190,2-1 1,2-2-55,10 1 1,-10 3 74,3-9 0,-4 1 19,-1-6 0,-2 0-71,-4 0 0,-3 0 84,3 0 1,-11-8-39,-6-3 0,-4-4-287,-2-3 0,-5-5 65,0 0 0,-9-6-4,3 6 0,-4-8 69,-2 3 1,0 3 68,0 2 1,0 3 69,0 3 1,-8 0-79,-3 0 1,1 5 102,-1 0 0,-1 9-33,-5-3 0,-2 4 58,-4 2 0,3 0-62,-3 0 1,4 8 232,2 3 0,-6 6 12,0 7 1,0-3 27,5 7 0,1-4-49,0 4 1,-1-1-84,1 2 0,8 4-122,3-4 0,4-4 132,2-2 0,0 2-221,0-2 1,8 0 29,3-6 0,4-5-117,3-1 0,7-7-70,4 2 1,-3-4 83,3-2 1,0-2 30,6-4 1,-3 2 62,-3-7 0,2-3-85,-8-9 1,8 4 67,-2-4 0,-3-4-125,3-2 0,-6-4 76,6-1 1,-6-1-133,6 1 0,-2-7 51,2 1 1,3-8 75,-3 2 1,-4-2 155,-2 2 1,-4-2-96,-1 7 1,-7 9 58,1 8-111,-8 13 470,3-4 0,-9 15-169,-3 0 0,1 7 351,-8 11 1,1 7-42,-7 3 1,1 7 135,0 5 0,-6-1 71,0 7 0,-6 0-304,6 6 0,-8 0-231,2 0 0,-3 1 37,-3 5 1,1-4-337,-1 3 1,8-8-329,4-3 0,4-8-607,1 2 0,3-5-3292,4-6 2456,3-4 1894,8-16 0,46-39 0,12-18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16.257"/>
    </inkml:context>
    <inkml:brush xml:id="br0">
      <inkml:brushProperty name="width" value="0.08571" units="cm"/>
      <inkml:brushProperty name="height" value="0.08571" units="cm"/>
      <inkml:brushProperty name="color" value="#F6630D"/>
    </inkml:brush>
  </inkml:definitions>
  <inkml:trace contextRef="#ctx0" brushRef="#br0">156 138 7795,'-17'-5'0,"0"-1"28,-1 2 1,7-4 383,-1 3 159,1-1-304,-6-2 0,1 4 266,5-7-149,3 7-218,0-12 1,6 13-88,-3-9 0,3 6 300,2-5-327,0 7 58,0-4 0,5 6-113,1-3-66,0 3 203,-6-6 26,0 8-82,8 0 1,-6 2 262,3 4-248,5-4 1,-6 11 10,7-7 0,-7 2-9,2-3 0,2-1-5,-3 8 1,9-7 1,-3 7 1,5-8-4,1 2 1,-5 3 16,-1 3 0,6-3-15,6 3 0,8-1 36,-2 7 1,4-1-25,1 0 1,9 8-130,3 4 1,4-2 70,2 2 1,1 2-105,5 9 1,-2-4 31,7 5 1,-7-5 30,1-1 1,-5-1-87,-6 1 1,8 0 87,-8-1 1,2-5-57,-7 0 0,-9 0 47,9 5 1,-14-7-6,7-4 1,-11 2 2,0-2 1,-2 2 53,3-2 1,-3-4-28,8 4 1,-6-1 4,5 1 1,1-2-25,6 8 1,-6-6 9,-1 6 1,-1-8-63,2 2 0,4-2 59,-4 2 1,-4-6-40,-2 1 0,-4-1 30,-2-6 0,0-1-14,1 1 0,-1-5 8,0 6 1,-5-8 0,-1 1 0,-7 5 5,4-8 15,-8 6-20,0-8 305,0 0-290,-8 0 1,1-2 14,-5-4-113,-3 4 0,5-6 64,-7 8 1,-1 0-86,1 0 1,-6 0 50,0 0 1,-6 0-36,6 0 0,-8 0 87,3 0 0,-5 0 5,-2 0 0,5 2 3,-5 4 0,10-2 97,-10 7 1,11-5-69,-5 6 0,6-7-30,-6 7 1,13-8 126,-1 2-104,4 3-1,1-7 218,1 4-238,7-4 1,-2-2-4,12 0 1,-2 0 79,7 0 1,1 0-1,5 0 1,2 0 41,4 0 0,-2 0-77,8 0 0,0 0 139,6 0 1,-7 0-70,1 0 1,0 0-11,6 0 1,-1 0-4,1 0 0,5 0 16,1 0 0,-1 0-43,-6 0 0,1-6-8,0 0 1,-7-1-12,1 1 0,-8 2 15,2-8 1,-3 3-18,-3-3 0,-2-3 24,-3 3 1,1-3 129,-7-2-138,0-1 0,-6 1 50,0 0 0,0 5-87,0 1 0,-6-1-6,0-5 1,-7 0-5,1-1 1,-1 1 43,1 0 1,-3-1-155,3 1 0,-9-6 82,-2 0 0,-2-8-316,2 2 0,4 3-58,-4-3 1,-2 0-214,2-6 1,0 3-27,6 3 1,-5-2 72,5 8 1,-2 0-1183,13 6 728,-7 7-136,11 2 1134,-6 8 0,24 47 0,3 10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19.374"/>
    </inkml:context>
    <inkml:brush xml:id="br0">
      <inkml:brushProperty name="width" value="0.08571" units="cm"/>
      <inkml:brushProperty name="height" value="0.08571" units="cm"/>
      <inkml:brushProperty name="color" value="#F6630D"/>
    </inkml:brush>
  </inkml:definitions>
  <inkml:trace contextRef="#ctx0" brushRef="#br0">70 104 7799,'-6'-11'205,"0"-1"1,-1 3 1753,1-3-1395,4-3 1,-6 11 554,8-8-747,0 8 1,0-5 307,0 3-217,0 4-342,0-6-15,0 8 1,8 0 38,3 0 0,7 0 14,5 0 0,4 0-103,7 0 0,1 2-106,0 4 0,-1 2 90,1 3 0,5 5-176,0-5 0,1 3 57,-7-3 0,1 5-454,-1-5 1,1-1-7,0 1 1,-8-5-213,-4 6 1,-4-9 234,-2 3 0,-5-4-706,-1-2-575,-7 0 1797,4 0 0,-62-8 0,-13-1 0</inkml:trace>
  <inkml:trace contextRef="#ctx0" brushRef="#br0" timeOffset="267">381 87 8022,'-17'0'643,"5"0"369,1 0 1,5 0-426,-6 0 1,7 0-50,-7 0 1,6 2-135,-5 4 1,1 3-79,-1 8 0,-10 3-273,3 3 0,-3 2 43,4 4 1,0 3-180,-1-3 1,-5 2 137,0-2 0,0 3-879,6-3 0,1-2 373,5 2 1,-2-8-880,7 2 0,-6 2-613,6-2 1943,1 0 0,5-13 0,0-3 0</inkml:trace>
  <inkml:trace contextRef="#ctx0" brushRef="#br0" timeOffset="667">398 502 7730,'6'-19'451,"0"-4"0,5 9 309,-5-3 51,0 3-156,-6-3-357,0 0-86,-8 7 1,-1 3-175,-9 7 0,1 2 0,0 3 0,-6-1 117,0 8 0,0-1 33,5 6 0,1 1-45,0-1 1,0 6-10,-1 0 1,7 6-6,-1-6 1,8 6 19,-1-6 1,3 2 26,2-2 1,0-4-188,0 4 1,7-4 12,5-1 1,3-3-88,3-3 1,6-5 86,5-7 1,-2 0-108,2 0 1,-6-7-100,6-5 0,-2-3 66,2-3 1,-2 1 22,-4 0 0,-10-6 70,4 0 1,-9 0-255,4 5 1,-9 1-762,3 0-629,-4 0 1003,-10-1 1,5 3 685,-9 3 0,-7 5 0,-8 7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25.810"/>
    </inkml:context>
    <inkml:brush xml:id="br0">
      <inkml:brushProperty name="width" value="0.08571" units="cm"/>
      <inkml:brushProperty name="height" value="0.08571" units="cm"/>
      <inkml:brushProperty name="color" value="#F6630D"/>
    </inkml:brush>
  </inkml:definitions>
  <inkml:trace contextRef="#ctx0" brushRef="#br0">1073 139 8082,'-2'-15'0,"-2"1"1045,-2 3-805,1-1 0,-1 1-51,0-1 1,0 7 266,6-7-305,-7 8-31,-3-11 0,-2 13-13,1-4 0,5 4-5,-5 2 0,5 0-199,-6 0 1,7 0 34,-7 0 0,1 0 62,-7 0 0,7 8 187,-1 3 1,1 5-119,-7 1 1,3 0 178,3 1 0,-3 1-35,4 4 0,1-2-32,-2 8 1,9-8-78,-3 2 1,4 2-10,2-2 1,0 2-99,0-2 1,8-6 74,3 1 1,4-3-60,3-9 1,5 5 72,0-5 0,6 0 8,-6-6 1,2-2-51,-2-4 1,-2-1-3,8-5 0,-8-3-149,2 3 1,-4-3 106,-2-3 0,-5-5-200,0 0 0,-9 0 64,3 6 1,-4-6-252,-2 0 0,0 0-39,0 5 0,-2 1-155,-4 0 1,3 5 42,-9 1 0,0 5-945,-5-5 248,0 7 1235,0-4 0,-8 39 0,-2 7 0</inkml:trace>
  <inkml:trace contextRef="#ctx0" brushRef="#br0" timeOffset="651">1920 70 7760,'0'-17'901,"0"5"-535,0 1 1,0 5 494,0-6-279,0 9-547,0-5-31,0 8 1,-6 2 126,1 4 1,-3 3-1,2 8 1,-1 3 71,-5 3 0,-3 4-138,3 7 1,-5 1-116,-6-1 1,4 3-33,-4 3 0,-4-3-3,-2 3 0,-4 2-32,-1-1 0,5-1 16,0-5 0,2-3 91,-2-3 1,-2 2-18,8-8 0,2-6-23,10-5 163,-5-8-20,14 3-33,-5-7 1,9-5-82,3-1 1,-1-8-62,8 3 1,-1-3-8,7 3 1,-1-5 52,0 5 0,1-10-43,-1-2 0,0 0 46,0 5 0,1 3-162,-1 3 1,6-3 81,0 4 0,0-3 63,-6 3 0,1-3 14,-1 8 0,6-5 110,0 5 0,0 0 256,-6 6-230,1 0 0,-1 8 141,0 4 0,-7 3-56,-4 2 1,1 0 24,-1 1 1,0 1-58,-6 4 0,0-4 19,0 4 0,-8-3-14,-3-3 1,-5 0-7,-1 0 1,0 1 23,-1-1 1,-5-2-37,0-3 0,-5 1-322,4-7 0,-4 6-48,5-7 1,-2 7-47,2-6 1,3-1-248,-3-5 1,10 0-1570,1 0 117,8 0 1975,-3-7 0,45-18 0,10-12 0</inkml:trace>
  <inkml:trace contextRef="#ctx0" brushRef="#br0" timeOffset="2084">2007 485 7800,'9'0'1866,"-1"-8"-1188,-8 6-273,0-5-188,0 14 0,-6 3-2,0 7 0,-7 1-68,1-1 0,-1 2 68,2 4 1,-5-4-108,5 4 1,-3 2 9,3-1 1,1 1-73,4-2 1,4-4-197,-3 4 1,3-4 92,2-2-56,0 1 0,2-3 53,3-3 0,5-5-114,7-7 1,1 0 34,-1 0 1,2-6-51,4 1 1,-4-9 20,4 3 0,2-5 95,-2-1 1,0 0 109,-5-1 0,-1 1-106,0 0 1,1 0 15,-1-1-11,0 1 0,-1 0 205,-5-1-126,-3 9 1,-2-1 167,-1 4-186,1 5 14,-14-7 1,-1 10 22,-8 4 1,-1 3 76,1 8 0,0 1 111,-1-1 1,1 0-59,0 1 1,1-1-6,5 0 0,-5 0-32,5 1 0,1-1-36,-1 0 0,7 1 17,-2-1 1,4 0-109,2 1 1,0-1 45,0 0 0,0-5-24,0-1 1,8-7-156,4 2 0,3 1 47,2-1 1,2 0-128,4-6 0,-3 0 31,3 0 1,2 0 22,-2 0 0,2-8 45,-2-3 1,-4 1 94,4-1 1,-4 5-37,-1-6 0,5 1 7,0-6 0,0 5-59,-6 0 0,0 1 51,1-6 1,-7-1-145,1 1 1,-3 0 79,3-1 1,3 7 23,-3-1 0,-3 3 32,3-3 133,-8-3 0,5 11-129,-3-7 255,-4 7-132,6-4-63,-8 8 306,0 0-101,0 8 1,0-4-111,0 7 0,0-5 112,0 5 1,5 1-64,1 5 1,0 0-60,-6 1 1,0 1-2,0 4 1,6-4 18,-1 4 0,1-2-47,-6 2 1,0-3 33,0 3 1,0 2 126,0-2 1,0 0-86,0-6 0,0 0 262,0 1 1,-7-1-43,-5 0 1,2-5-131,-1-1 0,-1-7-77,-5 2 11,0 4 1,-1-8-709,1 3 476,0-3 0,0-2-1069,-1 0 520,9-7 10,-7-3 0,14-7 210,-3-1 0,3 7 47,2-1 1,2 6 244,3-5 1,-1 1-55,8-1 0,-6 1 217,5 4 0,1 3-44,5-9 0,-6 8 55,1-2 1,-1-1 10,7 1 1,-1-5 39,0 5 1,1-2-110,-1 2 1,0 4 83,1-3 1,5-3 14,0 2 0,2-2-68,-2 3 1,-2 1 101,8-8 1,-8 7-106,2-7 0,-2 6 89,2-5 1,-10 7-127,5-2 1,-5-2-3,5 3 1,-7-3-11,1 2-23,-9 4 275,5-5-217,-8-1 1,-2 6 262,-4-4-259,-3 4 1,-8 8 291,-1 0 0,1 5-52,0-5 0,1 8 7,5-3 0,-5 5-34,5 1 1,-3 0-68,3 0 0,-3 3-99,9 3 0,-7-4 48,6 4 0,1-4-74,5-2 0,0 1 9,0-1 0,0 0-158,0 1 0,7-3 50,5-3 1,5-3-126,6-3 0,4-4-31,8 4 0,5-6 86,0-6 0,8 2-144,-1-8 1,-3 1 72,2-6 1,-8-1-20,3 1 1,-11 0 8,-1-1 0,-8 1 46,2 0 1,-3 0-10,-3-1 1,-6 1-103,1 0 339,-8 7-143,3-5 149,-7 13 1,-1-6-39,-5 8 1,-2 2 121,-3 4 1,-3 3 21,8 9 1,-7-1-102,1 0 1,3 2 36,-3 5 1,3-3 91,-3 7 1,-1-4 122,7 4 0,-6-1-77,7 2 0,-9 8 44,3-9 1,1 9-30,-2-8 0,7 3 93,-7 3 1,1-2-14,-7-5 1,1 3-38,0-8 1,-1 6-19,1-6 0,-6-2 72,0-9 0,-8 1-125,2-7 1,-3 6-8,-3-7 1,1 1-262,-1-6 1,0 0 92,1 0 0,-1-6-702,1 1 1,1-9 354,4 3 0,-2 1-1378,8-2 1,0 1 707,6-6 0,0-1-1015,-1 1 1968,9 0 0,-30-31 0,1-8 0</inkml:trace>
  <inkml:trace contextRef="#ctx0" brushRef="#br0" timeOffset="3293">1142 1073 7813,'12'-6'902,"-1"0"-517,-7-7 1,9 9 82,-7-7 1,2 7 19,-2-2 0,-4 2 518,3-2-110,5 5-619,-8-7 0,7 8 544,-3 0-137,-4 0-364,6 0 1,-10 0-80,-4 0 0,-3 0-109,-9 0 0,-5 0 28,0 0 0,-10 0-13,-1 0 0,-8 0 39,-10 0 1,-2 2-93,-4 4 0,-5-5-179,-12 5 1,2-2-66,-8 2 0,6-4-81,-5 4 0,12 1 113,-1-1 1,17 6-339,0-7 1,18 3 144,-1-2 0,14-2-675,4 7 237,7-7-100,10 4-331,8-8 788,1 0 1,3 0 149,0 0-174,-9 0 744,13 0-135,-14 0 0,7 0 659,-3 0-124,-4 0-344,6 0-23,-8 0-539,0 0 183,-8 0 109,6-8-94,-13 6 1,11-6 32,-8 8-72,8 0 0,-5 0 56,3 0-174,4 0 150,-13 0-135,13 0 103,-14-7 11,15 5 1,-9-6-43,4 8 0,4-2-63,-3-4-186,3 4 266,2-13 0,2 7 33,3-3 0,-3 1-39,4 4 1,2 3 114,-3-9 0,9 6-115,-3-5 1,-1 5 87,2-5 1,-3 5-8,3-6 0,3 6 21,-3-5 0,3 5-33,2-5 0,1 5 8,-1-6 0,0 8-42,0-1 1,1-3 40,-1 2 9,0 1-18,1-3-36,-1 6 25,-8-6-3,-1 8-6,-8 0-4,0 0 0,-6 2-2,1 4 6,-9-4 1,5 11 9,-9-7 0,7 2-11,-1-3 0,1-1 141,-7 8 0,1-6-29,0 5 0,0-5 253,-1 5-223,1 1 1,-2 5-67,-4 1 1,3-1-113,-3 0 1,4 0 115,2 1 0,2-7-135,3 1 0,-1-1 119,7 7 1,-6-7-112,6 1 195,1-8-84,5 11 0,2-7 138,3 3 0,5-3-89,7-8 0,-5 6 18,-1-1 0,1 1-45,5-6 1,0 6-127,1 0 0,-7-1 92,1-5 1,-1 0-342,7 0 114,-1 0 0,0 0-33,1 0 0,-7 0-186,1 0 1,-7 2-359,7 4 0,-6-4-1949,5 4 1515,-7-4 1179,11-2 0,-28 7 0,1 3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48.320"/>
    </inkml:context>
    <inkml:brush xml:id="br0">
      <inkml:brushProperty name="width" value="0.08571" units="cm"/>
      <inkml:brushProperty name="height" value="0.08571" units="cm"/>
      <inkml:brushProperty name="color" value="#00A0D7"/>
    </inkml:brush>
  </inkml:definitions>
  <inkml:trace contextRef="#ctx0" brushRef="#br0">624 4514 7631,'-18'-6'312,"1"-2"53,0-1 0,-1 5 487,1-2 0,0-1-358,-1 1 1,7-8-178,-1 3 1,1 1-25,-6-1 0,-1 1 40,1-1 1,5-3-198,1 8 1,5-1 182,-5 1-421,7 4 147,-4-6 0,16 10 42,3 4 0,12 4-51,6 7 1,12 2 20,5 4 0,4-2 74,2 8 0,5 0 98,1 6 1,-1-7-149,-5 1 0,0-6 33,0 6 1,8-2-178,3 2 1,-9 2 69,-2-8 1,-12 0-142,0-6 53,-3-7-45,-18-3 73,-3-7 1,-24 0-85,-4 0 0,-11-7 75,-6-5 0,-3-3-91,-3-3 0,-5-5-5,-1 0 0,-5-6 63,6 6 1,-8-7-120,2 1 1,2 2 86,-2-2 1,-1 6-41,-4-6 1,-7 2 53,0-2 1,1 3-5,5 2 1,8 11 44,3-4 1,5 5 145,1 1 384,16 3-256,4 8 137,15 0-236,15 0 1,2 2 57,12 4 0,6-4 1,-1 3 1,3-3-36,9-2 1,-6 0-2,6 0 0,0 0 17,6 0 0,-2 0-88,-4 0 0,2-5 35,-7-1 0,5-8-9,-6 3 0,1-7 13,-7-5 1,-7-2-45,-4-3 1,-4-5 22,-1 4 1,-9-4-15,-3-1 1,-12 1 6,-5 4 1,-7-3 5,-5 3 1,2-2-99,-8 2 0,6 4 97,-6 8 0,1 0-521,-7 0 0,6-1 200,0 1 0,1 5 153,-7 1 1,0 5-268,1-5 0,-1 7-410,1-2 0,-1 4 26,1 2 1,7 0-196,4 0 1,5 2-518,7 4 1029,3-4 1,10 5 150,4-7 0,0 6 280,11 0 0,50 0 0,25-6 0</inkml:trace>
  <inkml:trace contextRef="#ctx0" brushRef="#br0" timeOffset="640">1090 3563 7631,'0'-10'646,"0"-5"1,-7 7 382,-5-3-398,-3-5 0,-2 9-215,-1-5 0,-5-1 17,0 7 1,0 0-122,6 6 0,-6-6-5,0 1 1,0-1-182,5 6 0,1 2-177,0 3 1,5-1 103,1 8 0,1-1-150,-1 7 1,3-1 57,8 0 1,2 6 76,4 0 1,-1 8 86,13-2 0,-5-2-105,10 2 0,4-2 139,2 1 1,4 3-119,1-8 0,1-6 23,-1-5 1,-1-8-17,-4 2 1,1-6-128,-6-6 1,-3-6 2,-10-11 1,-3-4 82,-8-7 0,0-1-240,0 1 0,-10-1 78,-7 0 1,-2 1-104,-10-1 0,6 1-4,-6-1 0,6 8 101,-6 4 1,2 4 29,-2 2 1,-1 1 16,7 5 0,-6-3-113,6 8 1,-6-5 83,6 5 1,-6-5-159,6 5 0,-6-8 53,6 3 1,0 1 208,6-1 0,-6-1 11,0-5 1,0 0 95,5-1 1,1-5-78,0 0 1,-1-6 146,1 6 0,2 0 163,3 6 0,3 2-141,3 3 1,4-3 317,-4 3-294,4 5 0,4-1 99,4 8 1,4 2 3,7 4 1,2 3 48,4 8 1,4 1-122,8-1 1,-1 0 1,1 1 0,-1-1-88,1 0 0,0 0 63,-1 1 0,1 3-12,-1-4 1,1 4 6,0-9 0,-1 3-147,1 3 1,-1-9-20,1-3 0,-6-4-103,-1-2 0,-6-8 20,1-3 0,-4-5-171,-2-1 1,-7-6-377,-4 0 0,-5-8 302,-1 2 1,-1 2-238,-5-1 1,-4 1 166,-7-2 1,0-4-719,-1 4 1,-5 4 280,0 2 0,-2 4-21,2 2 1,2 5 539,-8 1 0,0 7 295,-5-2 0,7 4 0,-29 56 0,0 13 0</inkml:trace>
  <inkml:trace contextRef="#ctx0" brushRef="#br0" timeOffset="797">779 2992 7639,'-15'25'-148,"1"2"0,5 2 58,1 0 1,-3-8 718,5 2 0,-2-4 400,2-2 117,4 1 79,-5-9-452,7-1-428,0-8 1,0-8-104,0-3 0,0-7-135,0-5 0,0-4-100,0-7 1,0-1-218,0 1 0,-6-3-759,0-3 0,-2 5 513,3 1 0,3-1-1150,-4 6 1,4-1 1605,2 1 0,-15-4 0,-4 6 0</inkml:trace>
  <inkml:trace contextRef="#ctx0" brushRef="#br0" timeOffset="2518">848 2110 7642,'-9'-7'2043,"-7"5"-597,7-14-529,-9 14-338,1-13-378,0 13 1,5-8 248,1 5-347,-1 3 41,3-6 0,-5 16-131,8 3 1,1-1 56,5 1 1,2 7-76,3 5 1,5 2 55,7-2 1,2 2 72,5 4 1,2 1-43,9-7 0,2 0 14,3-5 1,2-3-47,4-3 1,-3-5-93,-9-7 0,1-2-176,-1-3 1,-1-11 117,-4-7 0,-6-8-223,-12 3 1,-3-11 125,-8-1 0,-2-1-72,-4 7 0,-9-1 65,-8 1 1,-8 1 46,2 4 1,-1-3 70,1 3 1,-4 4 6,4 2 0,-3 4 110,-3 1 0,2-3-18,5 4 1,-3-2-169,8 13 0,-6-6 83,6 7 0,0-1-124,6 6 136,7 0 122,2 0 1,10 7-76,4 5 1,4 3 113,7 3 1,6-1 174,0 0 1,6 1-110,-6-1 0,2 0 10,-2 0 1,-2-5-46,8-1 1,-8-1-81,2 2 0,-4 1 37,-1-7 1,-1 5 55,0-5-79,0 0 56,-7-6-137,-2 0 0,-10-2 61,-4-4 0,-4-2-357,-7-3 0,-2-6 150,-4-1 1,4 1-47,-4-6 0,1 4 84,-1 2 0,4-3 47,-4-3 0,4 4 15,2-4 0,-1 4 87,1 1 0,0 1-1,-1 0 0,3 0-76,4-1 0,-3 1 209,8 0 1,1 5-29,5 1 1,-2-1 5,-4-5 1,4 5-5,-4 1 0,4 5 41,2-6-63,0 1 0,0-1 132,0 1 140,0 7-301,0-4 1,2 8 181,4 0 0,-2 0-50,7 0 1,-1 2 37,1 4 0,11-2-48,-5 7 1,4-5-46,-4 6 0,6-3-85,0 3 0,6 1 94,-6-7 0,6 2-47,-6-2 1,6-5 4,-6 5 0,2-4-11,-2-2 1,-4 0 9,4 0 1,-3-8-173,-3-3 0,-6-4-65,1-3 1,-8 1-103,2 0 1,-5-6-205,-1 0 1,-1-8 212,-5 2 0,-10-4-154,-7-1 0,-2-1 122,2 1 0,-4 1-67,-7 4 0,1-4 101,4 5 0,-3 3 80,3 2 0,-4 3-45,-1 3 0,-1-6 123,0 0 1,7 6-32,-1 5 0,6 6 126,-6-5 0,8 5-7,-2-5 0,9 7-126,3-2 227,7 4-37,-4-6 10,8 6 0,8-7-33,3 3 1,5 4 81,1-4 0,6-1-94,0 1 0,2-6 12,-2 7 1,2-7 130,4 6 1,2-1-50,-8 1 0,6 4 40,-6-4 0,7 4-104,-1 2 1,-2 0 187,2 0 1,-6 8 29,6 3 1,-6-1 10,6 2 1,-14-1-243,2 6 1,-5 3 77,0 3 1,1-4-406,-7 4 1,-1-4 166,-5-2 1,0 1-668,0-1 581,0 0 1,-7-1-68,-5-5 0,-3-3-83,-2-8 0,-1 0-53,1 0 1,-2-2-40,-4-4 1,4-3 56,-5-9 0,-1-5 189,2 0 1,0-6-41,6 6 1,0-7 163,0 1 0,-7-4-43,1-1 0,0-1 71,6 0 1,0 1-14,-1-1 1,3-5 124,4-1 0,-5 3 8,5 9 1,1 2 299,-1 4 355,7 4-316,-4-6-150,8 15 0,2 3-85,4 7 1,3 6 0,9-1 1,1 9-34,4-3 1,-2-1-2,8 1 1,-6 1-6,6 5 0,1 1-6,11-1 0,-5-6-129,5 1 1,1-1 70,-2 7 0,6 5-78,-5 0 1,5-2 47,-6-10 0,-5 5 18,-6-5 0,-3-1-6,3 2 1,-4-9 87,-7 3-248,-1 4-115,-8-8-251,7 5 324,-14-7 0,4-2 10,-12-3 0,2 3 24,-8-4 1,7-2-138,-7 3 1,1-7 54,-7 6 0,1-5 53,0 5 0,-1-6-85,1 7 0,-8-9 97,-4 3 1,2-5-151,-1-1 1,-7 0 69,-5-1 0,-8-1-133,2-4 0,-4 2 91,-2-8 1,2 6 124,4-6 1,-4 0-60,4-5 1,5 1 7,7 4 0,1-3 48,10 3 1,6 2 138,5-2 1,8 2 305,-2-2 1,6 3-200,6 3 1,4 3 221,7-3 1,0 6-149,1 5 0,5-1 168,0 7 0,2 0-96,-2 6 0,-2 0 10,8 0 0,-8 0-81,2 0 1,2 8-18,-2 4 1,0 5 27,-6 6 0,1-2-42,-1 8 0,0 0-169,1 5 1,-3 1 41,-4 0 1,3-1-389,-8 1 1,-1-1-216,-5 1 1,0-2-471,0-5 0,0 3-188,0-8 0,-7 0 38,-5-5 1143,-3-1 0,-49-23 0,-10-5 0</inkml:trace>
  <inkml:trace contextRef="#ctx0" brushRef="#br0" timeOffset="2723">70 502 7077,'-2'27'0,"-2"-4"-590,-1-4 1,-3 4 2093,2 0 0,2 0-445,-7-5-1667,7-1 608,-4 0 0,1-23 0,-3-5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7:41.842"/>
    </inkml:context>
    <inkml:brush xml:id="br0">
      <inkml:brushProperty name="width" value="0.08571" units="cm"/>
      <inkml:brushProperty name="height" value="0.08571" units="cm"/>
      <inkml:brushProperty name="color" value="#00A0D7"/>
    </inkml:brush>
  </inkml:definitions>
  <inkml:trace contextRef="#ctx0" brushRef="#br0">260 7454 7716,'0'-10'2206,"0"2"-1704,0 1-214,0 5 0,0-8 84,0 4 243,0 4-220,0-5 31,0-1-293,0 6 1,0-8-59,0 5-24,0 3-182,-7-6 1,3 8 22,-8 0 0,3 2 67,-3 4 0,-1 3-185,7 9 1,-6 1 77,7 4 1,-7 4-72,6 7 1,-1 1 48,1 0 1,4 7 65,-4 4 1,4 2 194,2-2 0,8-4-100,3-7 1,1 0 85,5-1 1,-3-7-64,9-4 0,-4-11 105,-2-7 1,8-3-59,4-2 1,-2-9-26,2-9 0,-6-7-56,6-9 0,-6-1-7,6 1 0,-3-1 60,3 1 1,4-1-13,-4 0 0,-2 1 65,1-1 0,1 8-83,6 4 1,-6 6 176,0 5 1,-8-1-84,2 7 0,-4 8 144,-2 10 0,-5 11-15,-1 6 1,-7 3-98,2 3 1,-4-1-290,-2 1 0,-6 0 104,0-1 0,-7 5-522,1-5 0,-3 3 292,-2-14 1,-3 0-275,-3-6 1,4-2-165,-4-3-322,4-4 1,2-10 1045,-1-4 0,-14-81 0,13 31 0,1-1 0</inkml:trace>
  <inkml:trace contextRef="#ctx0" brushRef="#br0" timeOffset="2227">589 7367 7597,'9'0'0,"-1"8"0,-8-6 0,0 3 1654,0-10 0,-2-5-787,-4-7 1,5-1-475,-5 1 0,-4-6-207,-1 0 1,-3-8-158,3 3 0,-5 1-106,5-2 0,-10 6-298,-2-6 1,0 8 227,5-2 1,1 9 52,0 3 1,-1 7-131,1-2 171,0 4 0,1 4 49,5 4 1,3 5 7,8 12 1,0-1 4,0 6 0,2-5-7,4 6 1,3-6-12,9 6 1,-1-8 33,0 2 1,3 2-29,3-2 0,2-1 210,3-11 1,5 3-54,-4-9 0,5 1 45,7-6 1,-5 0-18,5 0 1,-11-8 53,-1-3 1,-2-10-101,2-2 0,-6-8-58,-11 2 1,-5-5-234,-7-7 1,0 3 98,0-8 0,-7 7-317,-5-1 0,-5-2 151,-6 1 0,-2 1 57,-4 5 0,-4 3 9,4 3 0,2 4-110,-1 8 0,-1-1 94,-6 1 0,6 2 67,1 3 1,5-1-65,-6 7 0,8 0-8,-2 6 313,3 0-105,11 0 117,1 8 1,10 1-53,4 9 0,3-1 59,9 0 0,1 1-19,4-1 0,2-2 26,4-3 0,3 3-52,-3-3 1,4 1-43,1-1 1,-5 1-85,0-7 0,-6 5 61,6-5 0,-8 6 105,2-7 0,-4 1-57,-1-6-36,-1 0 0,-6 0-48,1 0-11,-8 0 1,2-2-82,-12-4 0,-4-1 75,-7-5 1,-6-9-215,0 4 0,-8-6 62,2 0 0,2 2-56,-1-8 1,-1 6 73,-6-6 1,1 6 24,-1-6 1,6 8 91,0-2 1,8-2 123,-2 2 1,4 2 197,2 9-191,7-3 0,2 11 182,8-8 1,8 9-87,4-3 0,5 4 153,6 2 1,4 8-80,7 3 0,-5-1-242,0 1 0,0-1-19,5 1 1,-5 3-108,0-8 0,-6-1 16,6-5 1,-8 6 45,2 0 0,-6-2-24,-5-10 1,1 2 43,-7-7 0,0-7-78,-6-5 0,-8-8 95,-3 3 0,-5-5-285,-1-2 1,-8-5 36,-4 0 1,2 1 38,-1 10 0,1-1 210,-2 7 1,-4-6-68,4 6 1,-3 2 63,-3 9 1,2-1-76,5 7 0,-3-2 145,8 2 1,0 4-30,5-3 0,3 5-40,4 5 1,-3-1 45,8 8-35,1-8 1,5 5 189,0-3-209,0-4 128,7 6 0,3-8-96,7 0 0,0-2 141,1-4 1,1-2-59,4-3 1,-4-5 89,4 5 0,2-3-91,-2 3 1,6-3 76,-6 9 1,8-7-186,-2 6 1,2 1 47,-3 5 0,3 0-81,-8 0 1,6 7 103,-6 5 1,0 3-137,-6 3 0,-5-1 48,-1 0 0,-7 2-232,2 4 1,-4-3-10,-2 3 0,0-10 12,0-1 0,-2-9-59,-4 3 0,-3 2 78,-9-2 1,1-2-23,0-10 1,-2-2 63,-4-3 1,3-11-16,-3 5 1,2-4 54,-2 4 0,4-6-21,-4 0 1,4-6 74,1 6 0,-5-8 129,0 2 1,0 2 26,6-2 0,0 1-37,-1-7 1,1 8 214,0 4 0,-1 2-118,1-2 0,7 9 192,5-3-11,-5 11 207,8-1-177,-6 7-263,8 7 1,8 3 43,4 7 1,-1 1-19,6-1 1,-3 2 74,9 4 0,2-9-80,-2 3 1,6-4 69,-6 5 0,2-7-67,-2 1 0,-2-9 23,8 3 0,-6-4 1,6-2 1,-8 0 16,2 0 1,-6-8-146,-5-3 0,1-10 68,-7-2 0,0-8-188,-6 2 1,-2 2 62,-4-2 0,-5 1-21,-12-7 0,3 6 61,-3 0 0,-4 8-126,-1-2 1,3 4-6,1 2 1,-1 5-4,2 1 1,-5 7-24,5-2 1,-6 4 70,6 2 0,0 8 20,5 3 0,1-1 6,0 1 0,7 1 32,4 5 1,-1 1-34,1-1 0,0 0-82,6 0 34,0 1 4,0-1-181,0-7 237,0-3 0,0-9-28,0-3 1,0-7 9,0-11 0,-2 2 116,-4-8 1,5 8-76,-5-2 0,4-2 144,2 2 1,0-6 75,0 6 0,0 0 201,0 6 0,8-1 194,3 1 1,4 6-206,3-1 0,1 8-22,4-2 0,-2 4-8,8 2 1,0 0-315,5 0 0,1 2 46,0 4 1,-1 4-21,1 7 1,-6 0-13,-1 1 1,-1-1-161,2 0 1,-4 1-104,-8-1 0,-5-6-12,-1 1 37,-7-8 180,4 3 1,-16-7 0,-3 0 0,-10-5-46,-2-1 1,-8-8-101,2 3 0,-4-6 108,-1-6 1,5 3-76,0-3 0,0 4-6,-5 2 1,5-1 39,0 1 0,8 0 120,-2 0 0,4 1-73,1 5 1,9-5 354,3 5-20,4 3-143,2-7 1,6 11-76,0-8 0,7 9 38,-1-3-206,3-4 0,0 1 102,-3-9 0,1 7-132,-7-1 1,0 1 37,-6-7 0,0 1-151,0 0 147,0 0 0,-2-1 134,-4 1 0,4 5-87,-4 1 9,-3 7 196,-1-11-168,-7 13 1,5-6 112,1 8-90,7 0 41,-11 0 0,13 2-3,-4 4-1,4-2 75,2 7 1,2-1-65,4 1 1,3 5 86,9-5 0,1 3-90,4-3 1,-2 3 1,8-9 1,-8 7 56,2-6 1,2-1-41,-2-5 0,6 0 149,-6 0 1,0 0-100,-6 0 0,-1-7-60,-5-5 0,3-9-63,-9-2 0,1-8-131,-6 2 1,-2-3-41,-3-3 0,-5 1 96,-7-1 1,-6-5-147,-1-1 1,-4 3 58,5 9 1,-6-2 50,6 8 0,-6-2 54,6 2 1,-6 4 72,6-4 1,0 9-59,6 3 1,-1 7 92,1-2 0,6 4 94,-1 2-45,8 0-39,-4 0 0,14 2-49,0 4 1,9-4 153,3 4 1,1 3-60,10 3 0,-6-4-38,6-3 1,-1 5 72,7 2 0,5-3 126,1 3 0,7-1 48,-2 6 1,2 1-77,-2-1 0,4 0 32,-4 1 1,2 5-62,-2 0 1,-4 6 84,-7-6 0,-6 7-128,0-1 0,-10-2-6,-2 2 1,-1-2-86,-11 2 0,1 3-184,-6-3 0,-2-2-596,-4 2 1,3-8 400,-9 2 0,1-4-344,-7-1 1,1-1 256,0 0 0,-1 0-1320,1 1 1,-2-7 1712,-4 1 0,-43-16 0,-16 2 0</inkml:trace>
  <inkml:trace contextRef="#ctx0" brushRef="#br0" timeOffset="4285">675 3718 7619,'-17'0'550,"0"0"1,-1 0-135,1 0 1,0 0 181,0 0 0,5 0-225,0 0 0,1 8-203,-6 3 1,-1 3-7,1-3 0,2 7 0,3-1 1,-1 0 2,7 6 1,-6-1-112,7 1 1,-1-2-7,6 8 1,2-6 53,4 5 1,3-1-119,9 2 1,6 2 7,5-8 1,4 0 12,2-6 0,5 1 48,0-1 0,6-2-12,-5-3 1,5-5-20,-6-7 1,1-1 0,-7-5 0,-9-12-136,-8-10 1,-1-7 96,-10-5 0,-3-4-126,-8-8 0,-11 0 91,-7 0 1,-8 2-38,3 4 0,-5 4 106,-2 7 1,-5 8 4,0 4 1,-1 6-29,7 5 1,1-1 140,4 7 0,-3 0-50,3 6 1,4 8-51,2 3 0,-2 5-160,2 1 0,0 0 105,5 1 0,7-1-562,-1 0 168,8 1 191,-3-1 1,9-6-214,3 1 60,-3-8 375,14 3 0,-9-9-103,5-3 0,-2 1 169,-5-8 0,-3 1-46,4-6 0,-4-1 120,-2 1 1,2 0 111,4-1 0,-4 1 66,3 0 1,-3-1-90,-2 1 1,0 0 8,0 0 1,0 5 73,0 1 0,6 5-44,0-6 0,5 6-181,-5-5 1,7 7 111,-1-2 1,5-1-84,6 1 0,-2 0 8,8 6 0,-2-2-79,2-4 0,9 5 34,-3-5 1,3 4-23,-3 2 0,-2 0-96,-4 0 0,3-2 81,-3-4 0,-4 4-53,-2-4 0,-9 3 41,-3-3 0,-5 4-163,5-4 63,-7-3 76,-4-1 1,-9-7 0,-9-1 0,1 7-6,0-1 0,-3 7-109,-3-7 0,2 0 65,-8-5 1,6 2-128,-5 3 0,-1-3 87,-6 3 0,1-3-134,-1-2 0,-5 5 55,-1 1 1,1 1 93,5-1 0,3-3 32,3 8 0,4-5 128,8 5 1,5 0 125,1 6-209,7 0 85,-4 0 0,16 0-34,3 0 1,7 2 63,5 4 1,-2-4 6,8 4 1,-3-4 54,3-2 0,4 0-83,-4 0 1,-2 0 85,1 0 0,-6-8-142,1-4 0,2-3 39,-2-2 1,-6-8-145,-5-4 0,-9 2 109,3-2 1,-4 0-292,-2-5 1,-10-1 18,-7 1 1,0 5-90,-6 0 0,-2 8 99,2-2 1,-6 4 72,6 1 1,-6 7-31,6-1 1,-2 8 40,2-1 0,4 3 117,-4 2 0,2 2-107,-2 3 1,3-1 90,-3 8 0,10-3-21,1 3 1,8 3-3,-1-3 1,3 3 19,2 2 0,0 1 89,0-1 0,2 0 111,3 1 0,5-1-65,7 0 1,1 0 34,-1 1 0,2-7-18,4 1 0,4-1 262,8 7 1,-7-9-108,1-3 1,0-4 34,6-2 0,3 0-195,-3 0 0,3-8-77,-9-3 0,-4-7-89,-2-5 0,0-4 38,-6-7 1,-1-1-84,-10 1 1,-5-7 23,5 1 1,-12-6-356,-5 6 0,-10-7 125,-2 7 0,-6 0-2,6 5 0,-8 2 120,2 5 0,-1 3 65,1 7 0,-4 1 66,4 0 0,2 1-76,-2 5 0,8 1 122,-2 5 0,4 3-99,2-4 271,7 4-13,3 2-90,7 8 0,7 1-50,5 8 1,3-5 98,2 0 1,6-1-93,0 6 0,8-5-10,-2-1 1,-2-1-20,2 2 0,-6 3 17,6-4 1,-8-1 55,2 2 0,-4-7 53,-2 7 185,1-8-147,-1 11 35,-7-13 0,-5 4-237,-10-12 1,-5 2 111,-7-7 0,-3-1-147,-3-5 1,2 0 85,-8-1 0,3 1-37,-3 0 1,-2-1 10,8 1 1,-8-6-22,2 0 1,2-6 26,-1 6 1,5-6 1,-6 6 0,2-8-158,-2 3 1,-2-5 100,8-2 0,-8 1-137,3-1 0,1 1 99,-2-1 0,2 0 66,-2 1 0,2 1 5,4 4 1,4-1 66,-4 7 1,4 0 50,1 5 1,3 7 145,4-1 343,3 8-199,8-3-468,0 7 186,0 7 1,8 3-166,3 7 0,6 6 98,6 0 0,4 2 29,8-2 0,0-3 59,-1 3 1,1 2 100,-1-2 0,3 6 93,3-6 1,2 2-93,5-2 0,2-4-87,-2 4 1,3-10 37,1-1 1,-4-8-283,-1 1 1,-10-5 35,-1-5 0,-3-7 12,-9-11 1,-1 2-52,-11-8 0,-3 0-138,-8-5 0,0-1-108,0 1 1,-8-1 119,-3 0 1,-7 3-17,-5 3 0,4-4 108,-4 4 1,-2 4 144,2 2 1,-6 4-29,6 2 1,-8 5-26,3 1 1,-3 1 66,2-1 0,2 3-174,4 8 244,4-8 0,-4 8-69,11 0 1,5 2 50,7 10 1,0-1-89,0 7 0,7 5 97,5 0 1,5 0 13,6-6 1,-2 0 93,8 1 1,0-1-139,5 0 0,1-5 20,0-1 0,-1-7 128,1 2 0,-3-4-73,-3-2 1,2 0 78,-8 0 0,4-10-96,-10-7 0,2 0-38,-13-6 0,0-4 16,-6-2 1,-2-2-22,-4 2 0,-9-3 70,-8 3 1,-2 2 17,2-2 0,-2 8 67,-4-2 0,-2 9-117,8 3 1,-7 7-170,1-2 1,-2 4 61,2 2 0,-4 0-684,5 0 0,-3 0-39,2 0 0,-2 6-340,8 0 1,0 7-799,6-1 859,7-4 1019,-5 7 0,36-13 0,0 6 0</inkml:trace>
  <inkml:trace contextRef="#ctx0" brushRef="#br0" timeOffset="5300">606 986 7654,'0'-10'885,"0"1"658,0 3-1037,-8 4 0,7-8 329,-5 5-539,4 3 0,0-12 260,-4 9 1,4-3-193,-4 2 1,3 4 503,-3-4-501,4-3 0,-8 7-129,5-4 0,1 4-141,-8 2 1,6 0 74,-5 0 1,5 2-86,-5 4 0,5-2 84,-6 7 1,7 3-171,-7 9 0,2-4 22,-1 4 1,3 4-225,8 2 1,0 0 24,0 5 0,0-3-46,0 9 1,10-3 75,7-3 1,2 1 80,10 0 0,0-7 139,6 1 0,5-10-123,0-1 1,8-3 163,-2-9 0,-3 0-71,-3-6 0,-9-8-18,-2-4 0,-8-3-49,2-2 0,-10-6-87,-1 0 0,-8-8-68,1 2 1,-8-4 96,-3-1 0,-8-1-80,3 1 1,-7 1 42,-5 4 0,4-4 77,-4 5 1,-2 3-55,2 2 0,-2 3 197,2 3 1,4 2 0,-4 3 1,-2-1 25,2 7 1,-2 0-166,2 6 1,4 0 49,-5 0-6,5 0 1,8 2 3,-1 4 1,8-2-54,-1 7 33,3-7 0,4 10-103,3-9 0,-1 7 154,8-6 1,1 1 118,10-1 1,-4-4 73,5 4 0,-3-4-84,2-2 1,-4-2-147,4-4 1,-4 2 64,-2-7 0,1-1-108,-1-5 0,-5-6 82,-1 0 0,-7-6-251,2 6 0,-4-10-12,-2-1 1,-2 1-4,-4-2 1,-2 1 259,-3 5 1,-5-2-61,5 2 1,-6 2 77,-6 4 0,3 4-62,-3-4 0,-2 4-117,2 2 0,-6-1 74,6 1 1,-6 5-80,6 1 0,-5 7 80,5-2 0,0 4-89,5 2 1,3 2 98,3 4 1,-1 4-40,7 7 0,0 0 32,6 1 1,0 5-36,0 0 0,2 5 190,4-4 1,4 4-46,7-5 1,2 6 98,4-6 0,2 2 82,4-2 1,4-3 83,-5 3 1,5-10-102,2-1 1,-1-3-78,1 3 0,-2-5-140,-5-7 1,-1-2 137,-4-3 1,-5-5-130,-1-7 0,-6-2 45,-5-4 1,-4-2-96,4-4 0,-12-4-43,-5 4 0,-5-3-129,-1-3 1,-6 2-9,0 5 0,-8-5-103,2 4 1,-3-2-43,-3 2 1,0-3 104,1 3 0,-1 2-251,1-2 1,-7 6 153,1-6 1,-8 8-129,2-2 1,-4-2 171,-2 2 1,8 2 123,3 10 1,7-3-259,5 8 256,-4-7 1505,22 11-1113,-5-6 1,24 10 340,4 4 1,5-2-17,6 7 1,4 1 178,8 5 0,5 0-266,0 1 0,6-1 3,-5 0 1,7 6 10,-2 0 0,2 2-155,-2-2 1,2-3-540,-8 3 1,6-6 234,-5-5 1,5 3-1206,-6-4 1,-7-3 666,-10-2 0,-4-4-3121,-1-2 3653,-1 0 0,-46-31 0,-11-7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01T08:18:13.797"/>
    </inkml:context>
    <inkml:brush xml:id="br0">
      <inkml:brushProperty name="width" value="0.08571" units="cm"/>
      <inkml:brushProperty name="height" value="0.08571" units="cm"/>
      <inkml:brushProperty name="color" value="#AB008B"/>
    </inkml:brush>
  </inkml:definitions>
  <inkml:trace contextRef="#ctx0" brushRef="#br0">35 415 7696,'10'0'-908,"-3"0"1208,-7 0 413,0 0-498,0-7 256,0 5-138,0-6 135,0 8-69,-7 0 106,5 0-198,-14 0 80,15 0-140,-15 0 105,14 0-205,-5 0 121,7 0 330,0 0-483,7 0 0,9 0-84,7 0 1,2 0 79,-2 0 0,4 0-33,7 0 0,7-2 44,-1-4 1,8 4-103,-2-3 1,12 3 32,5 2 0,-1-6-98,1 0 1,0-2 66,7 3 1,-3 3-113,-4-4 1,-5 4-9,-12 2 1,2 0 74,-8 0 1,1 0-48,-7 0 0,1 0 70,0 0 1,-7 0-119,1 0 1,-2 0 89,2 0 0,2 0-2,-8 0 0,5-6-3,-4 0 0,4 1 5,-5 5 1,0-2-19,-5-4 17,-1 4 1,0-6-5,1 8-19,-9 0-36,7 0 38,-14-7-6,13 5 19,-13-6 6,6 8-155,-8 0-966,0 0 934,-8 0 1,4 0-572,-8 0-18,9 0 0,-7 0 12,4 0 795,4 0 0,-13-8 0,5-1 0</inkml:trace>
  <inkml:trace contextRef="#ctx0" brushRef="#br0" timeOffset="657">1937 173 7715,'6'-17'44,"2"0"1,0-1 0,-1 1-1,-1 2 318,2 3 1,-4-1 22,7 7 0,-5-6 205,5 7 123,-7-9-161,4 12 38,0-6-234,-7 8-154,7 0 1,-10 8-9,-4 4 0,3 11-1,-9 6 1,-5 3 14,-6 3 1,0-1-11,5 1 0,-5 5-187,0 1 1,0-1 62,6-5 1,-6-1-300,0 1 0,0-1-148,5 1 1,3-2-327,4-5 1,-3-3-621,8-7-1017,1-1 797,5-7 1539,0-3 0,38-60 0,10-15 0</inkml:trace>
  <inkml:trace contextRef="#ctx0" brushRef="#br0" timeOffset="1125">1851 363 7715,'0'-11'0,"0"-1"0,0 6 39,0-5 0,0 5 301,0-5 469,0 7 9,0-12-420,8 15 0,-5-9-144,9 4 1,-6 4-26,5-4 1,1 5-284,5 1 0,0 0 94,1 0 0,-1 0-135,0 0 0,6 5 77,0 1 0,6 0-936,-6-6 0,8 0 169,-2 0 1,-2 0-50,2 0 0,-6 0 834,5 0 0,-6-6 0,1 0 0,-2-7 0,2 1 0,-6 3 0,0-3 0,1 1 0,-9-7 0,9 1 0,-9 0 0,-1 0-56,-8-1 1,0 7 100,0-1 1,6 1 47,-1-7 0,1 7 114,-6-1 1,0 7 352,0-7-130,0 8 119,0-11-46,0 13-57,-7-6 0,3 16 31,-8 3 0,1 5-8,-7 1 0,7 2-104,-1 4 1,1 2 133,-7 4 0,1 6-129,0-1 1,-2-5-139,-4 6 0,7-5-540,-7 5 1,14 2 259,-9 3 0,7-6-262,-1 1 1,-1 0-278,7-7 1,0-3-671,6-1 1,0-5 501,0-2 1,2-2-142,4-3 0,-2 1 896,7-7 0,1 0 0,5-6 0,0-8 0,24-32 0,5-16 0</inkml:trace>
  <inkml:trace contextRef="#ctx0" brushRef="#br0" timeOffset="2384">2577 484 7715,'0'-17'-531,"6"0"1146,0-1 1,0 7 247,-6-1-546,7 1 0,-5-6 79,4-1 18,-4 9 10,-2-7-49,0 7-275,-8-1 0,-1 2 90,-9 8 1,7 0-88,-1 0 1,1 2 61,-7 4 0,1 4 82,0 7 1,1 0-87,5 1 0,-4 1 131,3 4 1,-1 2-90,1 4 1,-1 3-56,7-3 1,-6-2-77,6 2 0,1-8-175,5 2 0,0-4-375,0-1 1,7-3 284,5-4 0,3 3 28,3-8 0,5-1 9,0-5 0,0-5-74,-6-1 0,6-9 41,0-3 0,0 1 70,-5-6 1,-1 2 59,0-2 0,0 4 123,1-5 0,-7-1 28,1 2 1,-3 0-30,3 6 1,-2-2-65,-5-4 1,-3 4-29,4-4 104,-4 3-4,-2 3 0,0 7-55,0 3-10,-8 7 0,1 7 197,-5 5 1,-1 3-59,7 3 1,-6 5 57,6 0 1,-1 6-26,1-6 0,4 5-131,-4-5 1,4 2-26,2-1 1,0-5-154,0 4 1,0-4 123,0-2 1,8-5-77,4-1 0,-1-7-342,6 2 0,-3-4 152,9-2 1,4-2 34,2-4 0,-2-9 65,1-8 1,-6 0 144,1 5 0,2-5-49,-2 0 1,-2 0 135,-10 6 1,3-6-43,-8 0 1,5 0-96,-5 5 1,0 7 134,-6-1-90,0 1 149,0 1-131,0 3 1,-2 7 138,-4 0 1,-4 7-11,-7 5 0,5 5 78,1 6 0,-1-4-83,-5 4 0,2 2-48,3-2 1,-3 6-32,3-6 1,5 0 47,1-5 0,-2-1-145,2 0 0,-5 1 80,5-1 1,0-6-256,6 1 121,0-8 0,2 3-63,4-7 1,-2-1-13,7-5 1,1-2 95,5-3 1,-5-11 84,-1 5 0,1-4-81,5 4 0,0-1 147,1 1 0,-7 0-96,1 0 43,-1-1 0,5 1-23,-5 0 29,5 7 51,-7-5 44,8 13 1,1-6-92,-1 8 0,-5 8-14,-1 3 0,1-1 25,5 1 0,0-5-16,0 6 0,1-8-38,-1 1 0,2-3 8,4-2 0,-2 0-12,8 0 0,-6 0 23,6 0 1,-6-2-2,6-3 1,-8-5 25,2-7 1,2-1-28,-2 1 0,-2 0 194,-9-1 1,1 1-105,-7 0 1,0 0 53,-6-1-146,0 1 0,-2 0-105,-4-1 0,-1 7 5,-5-1 0,-5 9 72,-1-3 1,1 4 83,-6 2 1,2 0-69,-2 0 1,2 8 88,-8 3 0,8 4-60,-2 3 1,-2-1 180,2 0 1,0 6 29,5 0 0,1 6 30,0-6 1,5 8 17,1-2 0,7-2-108,-2 2 1,4-6-54,2 5 1,2-6 46,4 1 0,3-6-197,9-6 0,1-3 97,4-8 1,-2 0-132,8 0 0,-6-2-77,6-4 1,-6-3-72,6-8 0,-6-1 20,6 1 0,-2-6 60,1 0 0,3-6 151,-8 6 1,2-8-76,-2 2 1,-4-1 23,4 1 1,-3-4-21,-3 4 0,-2 2 93,-3-1 1,3-1-1,-3-6 0,-5 8 262,-1 4 600,-4 4-642,-2 2 1,-2 7 110,-4 4 0,-3 12-76,-8 6 0,-3 11 32,-3 6 0,2 3-7,-8 3 0,6 1-58,-6 5 0,3-5-268,-3 5 1,-2 1-330,8-2 1,-6 8-861,6-2 1,0-1 622,6 1 0,7-8-2347,4 2 2943,4-3 0,33-2 0,8-1 0</inkml:trace>
  <inkml:trace contextRef="#ctx0" brushRef="#br0" timeOffset="3235">4013 571 7721,'5'-12'0,"1"1"3,-2-3 0,-2 5 833,-2-3 0,2 6 204,4-5-176,-5 7-168,7-11-50,-8 13-366,0-6-82,0 8 1,-6 8-155,1 3 1,-9 1 110,3 5 0,-5-2-29,-1 14 1,0-6 50,-1 6 1,1 0 6,0 6 0,5-7-94,1 1 0,7-2 0,-2 2 0,4 2-125,2-8 0,4 0 58,8-6 0,-1-2-220,12-3 1,4-4 113,2-8 0,-2 0-146,2 0 0,-1-10 90,7-7 1,-2-2 100,-4-10 1,-5 2 21,-6-2 1,-1-2 120,0 8 1,-7-6-94,-4 6 1,-4-2-23,-2 2 0,0 4-233,0-4 0,-2 4 108,-4 2 0,-4 1-521,-7 5 429,0-5 1,-1 12-389,1-7 158,0 7 83,0-4 112,7 8-100,2 0 380,8 0 1,10-5-22,7-1 0,1-6 146,5 7 0,3-7-67,3 6 0,2-5 129,-2 5 0,2-6 11,-8 7 0,5-1 87,-4 6 0,4 0-57,-5 0 0,0 0-81,-5 0 0,-7 8 140,1 3 1,-8 6-94,1 6 1,-3-1-122,-2 6 1,-2-5 86,-3 6 0,-5 0-249,-7 6 1,-1-3-27,1-3 0,0 4-29,0-4 1,-1-2-33,1 1 0,0-6-13,-1 1 95,1-4-8,0-2 87,7-7 1,3-5-35,7-10 1,7-1-237,5-11 1,3 3 26,2-9 1,6-2 1,1 2 0,6-6 228,-1 6 1,-2-8-76,2 3 1,-2 1 2,2-2 1,3 2-43,-3-2 1,-4 4 377,-2 8 1,-4 2 20,-1 3 940,-1-3-718,0 13 1,-7 2 84,-4 11 1,-5 10-352,-1 2 0,0 6-15,0-6 0,-5 8-238,-1-2 0,-2-2 81,2 2 0,5-6-1123,-5 6 1,2-8 519,-2 2 1,4 2 543,-4-2 0,12-16 0,4-8 0</inkml:trace>
  <inkml:trace contextRef="#ctx0" brushRef="#br0" timeOffset="3760">2318 1107 7715,'9'-8'147,"-3"-3"1,-4-5-1,0 1 1,2 2 767,2 1 0,-1 6-111,-5-5-162,8 7-105,-6-4-293,6 8 0,-8 8-106,0 3 1,-2 11 84,-4 1 0,-4 9 125,-7 3 1,0-1-101,0 7 1,-1 3 81,1 2 1,-6-2-133,0 2 1,0-5-115,6 5 0,5-8 8,0 3 1,9-1-199,-3-5 1,4 1-708,2-13 0,2-2 450,4-9 0,3 1-939,9-7 1,5 0 538,0-6 0,5-8-449,-5-3 0,1-5 1212,-7-1 0,-15-54 0,-4-14 0</inkml:trace>
  <inkml:trace contextRef="#ctx0" brushRef="#br0" timeOffset="4492">2162 1366 7715,'2'-9'1554,"4"3"0,-2-2-1067,7 2 1,7-5-157,5 5 1,9-5-527,3 5 0,1-6 45,10 7 1,1-9-150,4 3 1,-4-5-750,-1-1 1,-6 0 575,6-1 1,-7 3-206,1 3 0,-11-3 315,-6 4 1,-4-5 305,-2-1 176,1 0 1,-9-1 135,-3 1 0,-4 6 168,-2-1 730,0 8-315,-8-4-506,-1 8 1,-9 6 123,1 0 0,6 9-81,-1 3 0,0 1-110,-5 10 0,2 0-10,3 5 1,-3 3 12,3 3 0,-3-2-20,-2 8 1,1-7 66,5 1 0,-5-1-109,5 1 1,3-3 2,2 3 1,-1-4-141,1-1 0,0-8 97,6-4 1,0-4-285,0-2-12,0-7 1,2-2-165,4-8 0,-2-8 102,7-3 0,3-5-165,9-1 1,-4-6 124,4 0 0,-4-6 84,-1 6 1,-1-6 160,0 6 1,0-2-178,1 2 1,-1 4 233,0-4 1,-1 3 97,-5 3 51,5 0 0,-13 5 221,9 1-193,-8 7 1,4 4-71,-8 12 0,0 3-79,0 2 0,0 6-39,0 0 1,1 6 65,5-6 0,-2 2-179,8-2 0,-1-4 27,6 4 0,1-9-87,-1-3 0,0-1 16,1 2 1,5-5-210,0-7 0,2 0-140,-2 0 0,2-7 162,4-5 1,-5-3 18,-6-3 1,-1 1 60,0 0 0,1-2 134,-1-4 0,-6 3 24,1-3 1,-8-2 91,2 2 1,-4-2-119,-2 2 136,0 4 0,-2-6 140,-4 8 1,-4 7-82,-7 4 1,5 4 33,1 2 0,-1 0-26,-5 0 0,0 8 274,-1 4 1,1 3-117,0 2 0,0 6 48,-1 0 0,7 6-262,-1-6 1,8 6-123,-1-6 0,3 8-650,2-2 0,2-2 398,3 1 1,7-6-467,11 1 0,4-4 295,7-2 1,9-1-1896,3-5 2365,12-3 0,-1-11 0,8-2 0,9 0 0,-1 0 0</inkml:trace>
  <inkml:trace contextRef="#ctx0" brushRef="#br0" timeOffset="6060">3822 1678 7757,'-17'-8'678,"6"6"155,-1-4 0,8 2 133,-2-1-342,4 3-240,2-6 0,2 8-100,4 0 1,-2 6-231,8 0 1,-1-1 43,6-5 0,6 0-32,0 0 0,6 0-61,-6 0 1,6-2-274,-6-3 1,2 1-28,-2-8 0,-2 1 168,8-7 0,-8-1-12,2-4 1,-3 4 41,-3-4 1,-6-2 119,1 2 1,-8 0-48,2 5 1,-5 1 23,-1 0 0,0 0-19,0-1 0,-7 9 21,-5 3 1,-3-2-25,-2 2 1,-1 1 7,1 5 0,0 2 123,-1 3 0,1-1-120,0 8 1,0 5 149,-1 6 1,1 2-39,0-2 1,5 4-31,1 8 0,7-1 7,-2 1 0,-2-1 7,3 1 1,-1 0 33,6-1 0,7-7-50,5-4 1,3-4 97,3-1 0,7-7-90,3 1 1,5-8-202,2 1 0,-1-10-89,1-7 0,1-5-114,5-6 1,-5 2 149,5-8 1,-5 0-4,-1-6 1,-6 6 110,-1 1 0,-7 1-56,3-2 0,-7-2 136,-6 8 0,-1-2-254,-4 2 260,-4 4 0,3-4 7,-10 11 1,1 5 62,-8 7 0,7 0-41,-7 0 1,0 7 102,-5 5 0,0 9 151,0 2 0,-1 8-102,1-2 1,5-3-9,1 3 0,5 0-30,-5 6 1,7-6-105,-2-1 0,4-7-11,2 3 0,2 1-153,4-2 0,3-6 192,9-6 1,5-7 16,0 2 0,8-4-219,-3-2 0,5-10 80,2-7 1,-7 0-71,1-6 1,-2-4 59,2-2 0,2 4 16,-8 2 1,0-4 6,-6-2 0,0 4 3,1 2 0,-3 4 21,-3 2 0,-3-1-22,-3 1 74,-4 0-65,6 7 122,-8 2 1,-6 16-65,0 4 1,-7 11 134,1 6 0,3-3 13,-3 3 0,2 2-85,-1 9 1,-5-3-87,5 3 1,1-1 1,-1 1 1,5 2-69,-5 4 0,5 2 75,-6-7 0,6-1-78,-5-5 0,-1 5 66,-5 0 1,0 1 162,0-7 0,-8-1-33,-4-4 0,-4 2 97,-2-8 1,-1 0-169,-4-6 0,3-2-1,-3-3 0,-1 1-81,7-7 0,-3 0 122,14-6 0,-6-6-194,6 0 0,2-7 78,10 1 1,-3-3-286,8-2 0,1-6-44,5 0 1,0-6-155,0 6 1,7-6 113,5 6 0,9-8-76,2 2 1,6-1 319,-6 1 1,8 2-77,-2 4 1,3 2 98,3-8 1,1 2-99,5-2 1,-3-2 196,8 8 0,-5-6 15,5 6 0,-2-7 66,2 1 1,2 2-64,-8-2 1,7 0-29,-7-5 0,6-7 65,-6 1 0,-1 2-68,-10 9 0,1-4 26,-7 4 0,-1-1-39,-11 1 1,-1 4 316,-5 7-150,-3 1 0,0 6 18,-8-1 0,-7 8-101,2-2 0,-5 5 14,-1 1 1,0 5 27,-1 1 1,-5 8-38,0-3 1,-2 6 74,2 6 0,2-3-75,-8 3 1,8 4 176,-2 1 1,4-1-14,1 2 1,1 0-82,0 6 0,5-3-73,1-3 0,7 4-96,-2-4 0,4 1-38,2-1 0,2-4 95,4-8 0,4 1-125,7-1 1,6-7 73,0-5 0,8-3-63,-2-2 0,3-6 45,3 1 0,-1-15-93,1 3 0,0-6 87,-1 0 0,1 2-7,-1-8 0,-1 0 118,-4-5 0,2 5-63,-8 0 0,0 6 29,-6-6 0,0 6-45,1-6 1,-9 8-14,-3-2 0,2 10 5,-3 1 1,1 6 2,-6-5 0,2 7-8,4-2-20,-4 4 185,5 2 0,-5 2-96,4 4 1,-2 2 164,7 3 1,-7 5-54,2-5 0,2 10-3,-2 2 1,1 2-33,-1-2 1,-4-3 110,4 3 1,-4 2-34,-2-2 0,5 2 139,1-2 0,0-4-143,-6 4 0,-2-4-24,-4-2 1,-1-5 456,-5 0 1,-3-1-217,3 6 1,-9-7-253,-2-4 0,0 1-79,6-1 0,-7 0-173,1-6 0,0 0-365,6 0 0,0 0-751,-1 0 0,7 0-3364,-1 0 2352,1-8 2219,-6-1 0,7-39 0,2-8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8:21.222"/>
    </inkml:context>
    <inkml:brush xml:id="br0">
      <inkml:brushProperty name="width" value="0.06" units="cm"/>
      <inkml:brushProperty name="height" value="0.06" units="cm"/>
    </inkml:brush>
  </inkml:definitions>
  <inkml:trace contextRef="#ctx0" brushRef="#br0">1 415 7775,'9'-11'-46,"-3"-1"1,-4 1-1,-2-7 291,0 1 0,0 0 215,0-1-256,0 1 0,2 0 406,4 0-337,-4-1 1,7 1 61,-3 0 1,-2-1-143,7 1 1,-5 6 243,6-1-451,-8 0 91,11-5 0,-11 8 108,7 3-69,-7 4 1,6 2-124,-5 0 9,-3 0 1,6 8-30,-8 3 1,2 4 86,4 3 0,-4-1 18,3 0 0,-3 6-24,-2 0 1,0 8 3,0-2 1,0 4-37,0 1 1,0 1-16,0-1 0,0 3-16,0 3 1,0 5 28,0 6 1,0 1-17,0 0 1,0 0 13,0 0 1,0-6-7,0 0 1,0-13 7,0 1 0,0-11 0,0 1 0,0-5-95,0-2 35,0-7 18,0-3-25,-7-7 0,5-2-119,-4-3 1,4 1 123,2-8-4,0 1 0,0-7-257,0 1 1,0 0 60,0 0 0,0-1 275,0 1 0,0-6-76,0 0 1,0-6 7,0 6 0,0-8 31,0 2 0,0 3 28,0-3 0,0 0 20,0-6 0,0 1-1,0-1 1,0 1 2,0-1 0,6-5-46,0-1 1,1-1 26,-1 2 0,-2 3-26,7-3 0,-5 9 66,6 2 1,-7 0-38,7-5 1,-2 7 2,1 4 1,3 4-21,-9 1 1,9 1 0,-3 0 0,3 5-32,-3 1 0,5 7-8,-5-2 1,-1 4-103,1 2 132,1 0-13,5 0 0,0 8-19,1 3 0,-9 5-12,-3 1 0,-4 8 44,-2 4 0,0-2 30,0 2 1,0-1 41,0 7 0,-2 0 136,-4-1 0,3 1-45,-9-1 0,6-5-115,-5 0 0,-1-6 40,-5 6 1,0-8-59,-1 2 0,-5-6-9,0-5 1,0 1-14,6-7 1,-6 6-96,0-7 1,0 1 42,5-6 0,1 0-259,0 0 127,-1-8 0,3 5-131,4-9-135,3 8 15,8-11-258,0 5 162,0 1-121,0 1-513,0 8 333,0 0 408,8 8 0,-7 1 412,5 9 0,4-1 0,15 54 0,11 13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8:24.423"/>
    </inkml:context>
    <inkml:brush xml:id="br0">
      <inkml:brushProperty name="width" value="0.06" units="cm"/>
      <inkml:brushProperty name="height" value="0.06" units="cm"/>
    </inkml:brush>
  </inkml:definitions>
  <inkml:trace contextRef="#ctx0" brushRef="#br0">0 509 7621,'0'10'3070,"0"-2"-2691,0-8 228,0 0-616,0 7 61,0-5 0,0 14-172,0-5 1,0 6-8,0 6 0,0-1-69,0 6 1,0 3 52,0 9 1,0-3 11,0 3 1,0-3-13,0-3 1,0-1 74,0-4 0,0-4-15,0-8 0,0-5 76,0-1 0,0-9 15,0-2 1,0-8-14,0-9 1,0-8 100,0-4 0,0-5-45,0-7 1,2 5-35,4-4 1,-2 3 14,7 2 1,-5 7 3,6-1 0,-9 8 10,3-2 0,2 3 28,-2 3 0,-1 6 78,-5-1-6,0 8-108,0-3 1,0 14-64,0 5 1,0 5 42,0 6 0,0-4 1,0 4 1,0 2-24,0-2 1,6 0-81,0-5 0,0-1 57,-6 0 1,5 1-6,1-1 1,6-6 22,-6 1 0,7-8 5,-2 2 1,5-4 4,1-2 0,0 0-44,1 0 0,-1-8-1,0-4 0,1-3 2,-1-2 1,-6-1-82,1 1 0,-1-6 84,7 0 1,-7 0-4,1 6 0,-6-1-1,5 1 1,-7-6 4,2 0 1,-4 0 88,-2 6 0,0-1-48,0 1 0,0 0 80,0-1 1,-8 7-13,-4-1-26,5 8 1,-9-3 93,5 7 16,3 0-132,-7 0 1,7 7-6,-3 5 0,-3-2 3,8 1 0,-1 1 12,1 5 1,4 2 13,-4 4 1,-1-2-28,1 8 0,0-6 3,6 6 0,0 0 37,0 5 0,0-5-27,0 0 0,0-2-64,0 2 1,2 2 7,4-8 1,-2 0-11,7-6 1,-1 0-6,1 1 1,5-3-12,-5-4 0,4-3 1,3-8 0,-1 0-9,0 0 1,1-8 15,-1-3 0,-2-6 2,-3-6 0,3 1-43,-3-6 1,3-1-1,2-6 0,-1 6-67,-5 1 0,3 1 48,-8-2 1,5-4 43,-5 4 0,0 4 51,-6 2 0,0 4 3,0 2 1,0 0-20,0-1 0,0 7 12,0-1 0,-2 8-64,-4-1 65,4 3 1,-8 2 184,5 0 1,3 2-45,-4 3 1,2-1-99,-2 8 1,4-1 23,-3 7 0,3-1 89,2 0 0,-2 6-55,-4 0 0,4 8 12,-4-2 0,4 5-40,2 7 0,0-3 5,0 8 1,0 0-128,0 6 1,0 2 83,0 4 0,0-3-98,0 9 1,0-14 62,0 2 1,0-12-96,0 0 1,0-3 71,0-3 0,0-12-50,0-5-116,0-11 16,0 1-20,0-7 1,0-7 52,0-5 0,0-3 19,0-3 1,0-1 46,0-4 0,0 2-23,0-8 1,0-1 117,0-11 0,0 5-68,0-5 1,0 3 136,0-2 1,0 3-32,0-3 0,0 5 74,0 6 1,2 2 16,4 4 323,-4 4-199,6-6-153,-8 15 0,2 3-133,3 7 0,-3 2 175,4 3-160,-4 5 1,0 5 45,4-3 0,-2 1-13,7-7 0,-5 6-43,5-6-4,1 7 1,5-11-1,0 4 0,1-4-3,-1-2 1,0 0-96,1 0 0,-1-2 119,0-4 0,1-2-63,-1-3 0,0-10 0,0 3 0,1-5-119,-1 0 0,-5 2 109,-1-8 1,-5 6-1,5-6 0,-7 6 24,2-6 1,-4 6-10,-2-5 0,0 6 126,0-1 0,-2 6-129,-4 6 1,2 1 335,-7 4-191,-1 4 1,-5-5 35,0 7 0,1 1-67,5 5 0,-5 2 7,5 3 0,1 11-6,-1-5 1,-1 6-6,-5 0 0,5-2-65,1 8 0,7-6 56,-2 6 1,2-2-55,-1 2 1,3 1-11,-4-7 1,4 2-5,2-2 0,6-3 9,0 3 0,7-4-9,-1-2 1,3-7-23,2-4 1,2 1-8,5-1 0,-5 0 34,4-6 1,-4-8-4,-2-3 1,6-5 44,0-1 1,0-6-23,-5 0 0,-1-8 5,0 2 0,-5-3 2,-1-3 0,-1 6 2,2 0 1,1 0-17,-7-5 1,5 5 4,-5 0 0,0 8-187,-6-2 165,0 4-49,0 2 64,0 7 4,0 2 1,0 10 46,0 4 1,0-2 8,0 7 0,0 1-11,0 5 0,0 2 15,0 4 1,0-3 72,0 3 1,0 4-89,0 1 0,0-1 11,0 2 0,0-6-49,0 6 1,0-6-21,0 6 1,0-6 1,0 6 0,0-8-13,0 2 0,-2-10-41,-4-1-191,4-1 131,-5-1 93,7-2 0,0-10-114,0-4 1,0-5 142,0-13 1,0-2-12,0-9 0,0-5 19,0-1 0,7-5 9,5 6 0,-3-1-5,3 7 0,-6-1 90,5 1 1,-5 1 16,5 4 0,-5 4-55,6 8 1,-8 5 318,1 1-174,-3 7 1,0-2-67,4 12 1,-4 6-100,4 11 1,-4-2 3,-2 8 0,0-6 9,0 5 0,0-4-116,0 4 1,1-5 114,5 6 0,-4-8-80,4 2-288,4-3 305,-1-3 0,8-7-10,1-5 0,-1-9-25,0-1 1,-5-9-1,-1 3 0,1-10 36,5-2 0,-1-2-2,-5 1 1,4 5-185,-3-4 1,-2 4 98,1 2 1,-5-6 53,5 0 1,-7 0-1,2 5 1,-4 1-53,-2 0 46,0-1 0,0 1 6,0 0 0,0 5 44,0 1 17,0 7 121,-8-4-129,-1 8 1,-7 2 133,5 4 1,-3 3-52,9 9 1,-7-1-34,6 0 1,-1 1-11,1-1 0,4 0 14,-4 1 1,-2-1-16,3 0 1,-1 0-4,6 1 0,-6 1-62,0 4 1,1-4 57,5 4 0,0 2-129,0-2 1,0 2 25,0-2 0,0-2 26,0 8 0,0-6-9,0 6 0,0-8-112,0 2 1,0-3 80,0-3 0,0 0-14,0 0 0,0-5 46,0-1-87,0-7 248,0 4-68,0-8 0,0-8-16,0-3 1,0-6 0,0-7 0,5 3 7,1-7 1,2 1-37,-2-2 0,-4-2-6,3 8 1,3-8 25,-2 2 1,1 4 11,-1 2 1,-4-2-1,4 2 1,-4 0 6,-2 6 1,6 0 47,-1-1 35,1 1 195,-6 0-252,0 7-40,8 3 1,-6 14-28,3 5 0,-3 3 14,-2 2 0,0 1-12,0-1 1,0 0 29,0 1 0,0-1-16,0 0 0,2 0-55,4 1 0,-4-7-19,4 1 4,3-1 22,1 7 0,1-9-55,1-3 0,-6 2 75,5-3 1,-5 1-13,6-6 0,-7-2-6,7-3 0,-6 1 4,5-8 0,-5 1-18,5-7 0,-5 1-3,6 0 0,-8-1-4,1 1 1,-1 0-1,2 0 1,-4-1-74,4 1 0,-4 5 85,-2 1 1,0-1-74,0-5 57,0 0 0,-2 7 113,-4 4 121,4 5 0,-13 1-127,3 0 0,2 1-29,-1 5 0,1-2 119,-1 8 1,-5-1-21,5 6 0,-3 6 48,3 1 1,-3 1-68,9-2 1,-7-2 2,6 8 1,-5-8-25,5 2 1,0 2 125,6-2-159,0 7 0,2-10-80,4 3 1,4-6 13,7-5 1,0 1-28,1-7 1,-1 0-159,0-6 1,0 0 115,1 0 0,-1-2-53,0-4 0,1 2 89,-1-7 0,0 5-17,0-6 0,1 1-12,-1-7 1,0 7 0,1-1 1,-1 1-5,0-6 0,-5-1 20,-1 1 0,1 0 3,5-1 1,-5 1 35,-1 0 1,-5-1 1,5 1 1,-7 0 10,2 0 0,-2 5 95,2 1 1,-4-1-79,3-5 1,-3 5 104,-2 1 0,0 5 136,0-6-164,-7 1 0,3 1-22,-8 4 1,6-1 139,-5 1 18,7 0-196,-11 6 1,5 0-2,-7 0 0,5 0 4,1 0 1,5 6-2,-6 0 1,7 7-71,-7-1 0,3-3 69,-3 3 1,-1-1-9,7 7 1,-6-1 38,7 0 1,-3 6-1,2 0 0,4 2-8,-4-2 1,3-1 5,-3 6 0,4-6-52,-4 1 0,4-4 3,2-2 1,6 0-40,0 1 0,1-1 46,-1 0 0,-2-5-5,8-1 0,-7-7 3,7 2-18,-1-4 7,7-2 0,-1-2 0,0-4 0,-5-3-35,-1-9 1,-1-5-1,1 0 1,5-8-15,-5 3 0,3-11 42,-3-1 1,5-2 27,-5 1 1,-1-3-27,1-8 1,-1 6-3,1 0 0,3 2 10,-8-2 1,5 3 6,-5 9 1,0 1 9,-6 4 1,0 4 2,0 8-22,0 7 1,-2 3 63,-4 7 0,4 2-59,-4 3 1,-1 5 117,1 7 0,-2 8-42,2 4 0,3 6 126,-9 5 0,6 4-145,-5 8 1,7 0 9,-2 0 0,-1 0-62,1 0 0,0-1-150,6 1 0,0-2-495,0-4 1,0-3 132,0-9 1,0-7-530,0-4 1033,0-11 0,8-35 0,1-16 0</inkml:trace>
  <inkml:trace contextRef="#ctx0" brushRef="#br0" timeOffset="1550">2560 215 7693,'7'-17'0,"-5"5"0,4 1 0,-4-3 0,-2-1 727,0-2 1,0-1 95,0 1-429,0 0 0,0 0-97,0-1 1,0 7 318,0-1-287,0 8-203,0-11 1,0 15-31,0 0 0,0 10 12,0 13 0,-2 11-125,-4 12 0,-1 6 20,-5 6 1,-1-2-129,7 7 0,-8 2 2,3 10 1,-3-4-198,3 4 1,-5-5 181,5-7 1,-3 2-38,3-7 1,-3-10 100,9-13-33,-9-16 161,12-12 0,-5-8-61,7-5 1,5-10-43,1-7 0,10-7 23,1 1 0,0-2 125,6 2 0,-4-2-123,-1 8 0,-1-5-12,0 5 1,-1-1 49,-5 7 1,5 2-3,-5 3 0,-1-1 75,1 7 0,-5 0-60,6 6 1,-9 8 90,3 4 0,2 3-84,-2 2 0,1 0-29,-1 1 0,-2-1-13,7 0 0,-5-1-198,6-5 98,-1 5-73,7-7 0,-1 1 98,0-4 1,-5-4 6,-1-2 1,-1-2-194,1-4 0,5-4 47,-5-7 1,3-2 103,-3-4 1,3 3 53,-9-3 1,7-2 112,-6 2 1,5 0-84,-5 6 1,0 0 128,-6-1 0,-2 7-7,-4-1 1,2 3-31,-7-3 1,5 3 21,-6 3 1,1 4 0,-6-6 55,-1 8-133,1 8 1,0 2 8,-1 7 0,3 0-6,3 0 0,-3 1-7,4-1 1,1 8 58,-2 4 1,7-2-32,-7 2 0,8-3 0,-1 3 1,3 2-8,2-8 1,2 6 12,3-6 0,-1-6-27,8-5 0,-1-8-6,7 1 1,-1-3-51,0-2 1,0-7 65,1-5 0,5-5-106,0-6 1,0 2 22,-6-8 1,-1 0 21,-5-6 1,4 3-29,-3 3 1,-4-2-4,-3 8 1,-1-2-4,2 2 10,-4 4 46,6-6 91,-16 15 0,4 3 80,-7 7 1,5 7-31,-6 5 0,8 5 71,-1 6 1,-3-4-102,2 4 0,0 2 18,6-2 0,0 6-15,0-6 0,0 0-6,0-5 1,0-1 20,0 0-189,8 1-65,2-1 88,7-8 0,0-1 35,1-8 1,-3-10-31,-3-7 0,3-2-117,-4-10 0,5 6 50,1-6 0,0 0 88,1-5 1,-7 1-143,1 4 0,-7-1 93,7 7 1,-8-6 51,2 6 0,-3 5-20,3 7 229,-4 7-170,6-4 0,-14 10 114,0 4 1,-5 6-45,5 11 1,-2-2-33,3 8 0,3-6-9,-4 5 1,4-4-33,2 4 0,0-7-19,0 3 0,0 1-4,0-2-167,0 0 164,0-6-4,0 0 63,8-7 0,-1-4 14,5-12 0,1-4 75,-7-7 1,8 0-171,-3-1 1,3-1-115,-3-4 0,2 4 120,-7-4 0,8 4-107,-3 1 1,-3 7 105,-2-1 1,-2 8-79,1-1 136,-3-5 7,6 8 11,-8-6-24,0 8 1,0 2 64,0 4-48,0-4 0,0 13 5,0-5 0,0 7 3,0 1 1,0-1-43,0 0 1,0 6 11,0 0 1,0 6-44,0-6 0,0 10-18,0 1 1,0 1-10,0 5 0,-2-1 62,-4 1 0,4-1-8,-3 7 0,1-8 53,-2 2 0,2 3 129,-7-3 1,5-5-94,-6-7 1,6-1 142,-5 2 0,-1 2-119,-5-8 1,0 0 145,0-6 1,-3 1 247,-3-1 1,4-2-259,-4-3 0,-4-3-226,-2-3 1,2-4-136,-1 4 1,6-6-403,-1-6 1,2-3 23,-2-9 0,10 1-502,-5 0 0,13-6 343,-1 0 1,6-8 655,6 2 0,57-27 0,-21 25 0,1-1 0</inkml:trace>
  <inkml:trace contextRef="#ctx0" brushRef="#br0" timeOffset="2718">3528 682 7667,'2'-11'1728,"4"-1"-1288,-4 1 0,5-1-46,-7 1 1,0 5 192,0-6-190,0 8 0,-2-9-206,-3 7 1,1 0-1,-8 6 1,6-2-130,-5-3-121,-1 3-24,-5-6 1,0 8 35,0 0 1,-1 8-146,1 3 1,0 5 63,-1 1 0,7 6 76,-1 0 0,3 8-1,-3-2 0,4 3 23,8 3 0,0 0 22,0-1 0,8 1 28,4-1 1,3-7-23,2-4 0,1-9 40,-1-3 0,0-7 72,1 2 1,-1-6-59,0-6 1,0-5 91,1-13 1,-3 3-117,-3-7 1,1-1 36,-7-6 1,5 2-170,-5 5 1,0-3 48,-6 8 0,0 0-162,0 5 1,0 1-291,0 0-81,0 0 262,-8-1 151,6 9 0,-11-1-211,7 4-46,0 4-215,6-5 74,8 7 895,2 0 0,1-6-103,1 0 0,-7 0 295,7 6-179,-8 0 95,11 0-149,-13 0-23,13 0-130,-13 0 1,6 2 76,-8 4 1,0 4-145,0 7 1,0 0-16,0 1 1,-6 1-121,1 4 0,-1-2 106,6 8 0,0-8-113,0 2 1,0 2 75,0-2 0,0 0-111,0-6 0,0 1 89,0-1 1,6-5-56,-1-1-146,9-7 172,-5 4 0,9-8-74,-1 0 1,-6-8 44,1-4 0,-6-5-100,5-6 1,-5 2 70,6-8 1,-9 6-20,3-6 1,2 6 125,-2-6 0,-1 8-85,-5-2 0,2 4 255,4 2 1,-4 5 229,4 1-171,-4 7 1,-2-2-67,0 12 0,-6 9-48,0 8 1,0 8-90,6-2 1,0-2-2,0 1 1,0-1-69,0 2 0,0 2 50,0-8 1,0 0-15,0-6 1,0 1-4,0-1 0,2-6-9,4 1 0,-2-8 75,7 2 0,-5-5 11,6-1 0,-1-9-54,7-8 1,-1-3 4,0-8 1,0 3-24,1-10 1,-1 8-74,0-13 1,1 7-33,-1-7 1,0 3 44,0 3 0,-5-1-118,0 0 0,-9 1 61,3-1 1,-2 1-84,2-1 0,-4 2 186,3 5 1,-3-3-8,-2 8 1,0 0-32,0 5 283,-7 1-224,5 0 246,-6 7 40,8 3 0,-6 14-57,1 5 0,-1 3-94,6 2 0,-6 3-80,0 3 1,-5-2-6,5 8 1,-2-1 23,3 7 0,3 0-21,-4-1 1,-2 3 11,2 3 0,1-3-11,5 3 0,0 2-3,0-1 0,0-1-43,0-5 1,0-3-118,0-3 1,7-4-165,5-8 0,3-7 120,2-4 1,3-4-414,3-2 0,-4-2 54,4-4 0,-4-9-149,-1-9 0,-1-4 288,0 5 1,0-6 0,1 6 0,-9-6 377,-3 6 0,-27-54 0,-8-8 0</inkml:trace>
  <inkml:trace contextRef="#ctx0" brushRef="#br0" timeOffset="2898">3908 613 7658,'-7'10'899,"5"-3"1292,-6-7-1731,8 0 0,8-7-140,3-5 1,12-3-228,6-3 0,2 1-320,-2 0 1,3 1-536,-3 5 0,2-4 551,-2 3 211,4 4 0,-7-22 0,9 1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16.135"/>
    </inkml:context>
    <inkml:brush xml:id="br0">
      <inkml:brushProperty name="width" value="0.06" units="cm"/>
      <inkml:brushProperty name="height" value="0.06" units="cm"/>
      <inkml:brushProperty name="color" value="#B4C3DA"/>
      <inkml:brushProperty name="inkEffects" value="silver"/>
      <inkml:brushProperty name="anchorX" value="-159929.375"/>
      <inkml:brushProperty name="anchorY" value="-101997.74219"/>
      <inkml:brushProperty name="scaleFactor" value="0.5"/>
    </inkml:brush>
  </inkml:definitions>
  <inkml:trace contextRef="#ctx0" brushRef="#br0">18 243 7571,'-2'-12'2208,"-4"1"-1908,5 7 1,-7-5 81,8 3 48,0 4-60,0-6 0,0 8-33,0 0 29,0-8-183,0 7 0,8-7 25,3 8 1,6 0-25,6 0 0,4-6-61,8 0 0,1-5-94,5 5 1,3-6 100,8 7 1,-2-9-81,-4 3 0,4 1-81,-4-1 0,-4 1 23,-1-2 1,-5 3-94,-1 3 1,-8 2-88,-4-7 0,2 7-93,-2-2 1,-6 2-166,-5-1-262,-9 3 119,5-6-127,-8 8-814,0 0 861,-8 0 1,5 0 668,-9 0 0,-7 8 0,-8 1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16.910"/>
    </inkml:context>
    <inkml:brush xml:id="br0">
      <inkml:brushProperty name="width" value="0.06" units="cm"/>
      <inkml:brushProperty name="height" value="0.06" units="cm"/>
      <inkml:brushProperty name="color" value="#B4C3DA"/>
      <inkml:brushProperty name="inkEffects" value="silver"/>
      <inkml:brushProperty name="anchorX" value="-164177.23438"/>
      <inkml:brushProperty name="anchorY" value="-116911.9375"/>
      <inkml:brushProperty name="scaleFactor" value="0.5"/>
    </inkml:brush>
  </inkml:definitions>
  <inkml:trace contextRef="#ctx0" brushRef="#br0">259 53 7693,'0'-18'383,"0"9"1,0-1-206,0 5 47,0 3-352,0-6 287,0 8-177,-7 0 200,5 0-57,-6 0 85,8 0 1172,0 0-1106,0 8 1,0-5 239,0 9-190,0-1 0,0 7-71,0-1 0,-6 0 25,1 1 1,-7 7-67,6 3 1,-7 5-1,1 2 1,-3 1-88,-2 5 0,-1 1 0,1 4 1,0 2-45,0-8 0,-5 6-7,5-5 0,-4-3-333,9-9-151,5-4-348,-1-8-44,8-7-668,0-2-470,0-8 914,0-8 472,0-2 1,8-7 75,3 0 0,-1-1 475,1 1 0,32-39 0,12-9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17.635"/>
    </inkml:context>
    <inkml:brush xml:id="br0">
      <inkml:brushProperty name="width" value="0.06" units="cm"/>
      <inkml:brushProperty name="height" value="0.06" units="cm"/>
      <inkml:brushProperty name="color" value="#B4C3DA"/>
      <inkml:brushProperty name="inkEffects" value="silver"/>
      <inkml:brushProperty name="anchorX" value="-165504.64063"/>
      <inkml:brushProperty name="anchorY" value="-129753.04688"/>
      <inkml:brushProperty name="scaleFactor" value="0.5"/>
    </inkml:brush>
  </inkml:definitions>
  <inkml:trace contextRef="#ctx0" brushRef="#br0">225 104 7361,'8'-17'-201,"3"0"1,-1 1 898,1 5-427,-7-4 0,10 11 396,-9-8-158,1 8 3,-6-3-117,0 7 27,0 0-242,0 7 1,-2 1-15,-4 4 0,3 5 12,-9 0 0,6 0 28,-5 6 1,5 4-28,-6 2 0,1 4-18,-6 1 1,-1 3 2,1 3 1,0-3-44,-1 3 0,1 2-102,0-1 0,0 5-59,-1-6 1,3-1 9,3-11 1,-1 3-50,7-8 1,-2-5-43,3-7-172,3-7 228,-6 4 0,8-10-42,0-4 0,6 2-14,0-7 0,1-1-141,-1-5 1,4-6-16,7 0 1,0-2 72,1 2 1,-1 1-82,0-6 1,0-1 64,1-6 0,5 6 65,0 1 1,2 6 43,-2-1 0,-4-2 4,4 2 0,-4 2 244,-1 10 1,-1-3-73,0 8 0,-5 1 186,-1 5 0,-7 2-2,2 3 1,-4 11 119,-2 7 1,-8 8-112,-3-3 0,1 5-4,-2 2 1,1-7-65,-6 1 1,5 0-4,1 6 1,5-8-83,-6-4 0,8-4-118,-1-2 0,3 0-218,2 1 64,0-9 1,7-1-17,5-8 1,9 0-33,2 0 0,6-10-148,-6-7 0,6 0 88,-6-6 0,8-2-44,-3 2 0,-3-8 146,-1 2 1,-3 2 6,2-2 0,-10 8 166,4-2 1,-3-2-8,3 2 166,-7 0-50,-3 6 250,-7 0-214,0 7 1,0 4 71,0 12 0,-5 4-93,-1 7 1,-6 0 95,7 0 0,-7 1 62,6-1 1,-5 6-35,5 0 0,-5 2-99,5-2 0,0-4-98,6 4 1,0-3-233,0-3 38,0 8 1,0-6-307,0 4 1,8-9 170,3-3 1,7-7-490,5 2 1,-2-6-229,8-6 0,-6-4 995,5-7 0,32-62 0,-24 32 0,1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17.834"/>
    </inkml:context>
    <inkml:brush xml:id="br0">
      <inkml:brushProperty name="width" value="0.06" units="cm"/>
      <inkml:brushProperty name="height" value="0.06" units="cm"/>
      <inkml:brushProperty name="color" value="#B4C3DA"/>
      <inkml:brushProperty name="inkEffects" value="silver"/>
      <inkml:brushProperty name="anchorX" value="-170409.64063"/>
      <inkml:brushProperty name="anchorY" value="-145082.28125"/>
      <inkml:brushProperty name="scaleFactor" value="0.5"/>
    </inkml:brush>
  </inkml:definitions>
  <inkml:trace contextRef="#ctx0" brushRef="#br0">104 52 7716,'-17'-11'1472,"0"-1"-719,0 0-647,-1 3-24,9 1-238,1 8 1,2 2-111,0 4 0,1-2-444,5 7 0,0 1 710,0 5 0,7 23 0,3 7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18.226"/>
    </inkml:context>
    <inkml:brush xml:id="br0">
      <inkml:brushProperty name="width" value="0.06" units="cm"/>
      <inkml:brushProperty name="height" value="0.06" units="cm"/>
      <inkml:brushProperty name="color" value="#B4C3DA"/>
      <inkml:brushProperty name="inkEffects" value="silver"/>
      <inkml:brushProperty name="anchorX" value="-172774.64063"/>
      <inkml:brushProperty name="anchorY" value="-157594.82813"/>
      <inkml:brushProperty name="scaleFactor" value="0.5"/>
    </inkml:brush>
  </inkml:definitions>
  <inkml:trace contextRef="#ctx0" brushRef="#br0">225 52 7804,'0'-11'702,"0"-1"186,0 9 1,0-7-95,0 4-323,0 4-50,0-5-649,-8 7 0,-1 0 183,-8 0 0,5 2 52,0 3 0,1 3-237,-6 3 66,-1 5 1,3-7 29,3 9 0,5-7 94,7 1 0,0-6 12,0 5 0,2-5-3,3 5 1,5-5 17,7 6 0,-1-7 5,-5 7 1,5 0-15,-5 5 0,5-6-3,1 1 1,-6-1 365,1 7 0,-8-1-31,1 0 1,-3 1 63,-2-1 0,-2-6-143,-3 1 0,-5-2-66,-7 1 0,0 3-94,-1-9 0,-5 7-228,0-6 0,-2-1-126,2-5 1,4 0-514,-4 0 0,4-2 796,1-3 0,32-43 0,7-18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26.653"/>
    </inkml:context>
    <inkml:brush xml:id="br0">
      <inkml:brushProperty name="width" value="0.06" units="cm"/>
      <inkml:brushProperty name="height" value="0.06" units="cm"/>
      <inkml:brushProperty name="color" value="#B4C3DA"/>
      <inkml:brushProperty name="inkEffects" value="silver"/>
      <inkml:brushProperty name="anchorX" value="-195371.09375"/>
      <inkml:brushProperty name="anchorY" value="-216268"/>
      <inkml:brushProperty name="scaleFactor" value="0.5"/>
    </inkml:brush>
  </inkml:definitions>
  <inkml:trace contextRef="#ctx0" brushRef="#br0">156 104 7646,'8'-9'473,"-6"-7"0,6 12-21,-8-7 47,7 7-275,-5-11 1,12 11 248,-9-8-87,1 9-205,-6-5 1,2 6 2,4-4 5,-4 4-187,6-5 1,-10 8 33,-4 5 0,2-2-75,-8 8 1,1 1 78,-6 10 0,-1-2 19,1 8 1,0-6 21,-1 6 1,1 0-16,0 5 0,2-5-40,3 0 0,-3-2 7,3 2 0,4 1 20,3-6-38,3-1 1,2-6-15,0 0 1,7-7 8,5-4 0,9-5-12,2-1 0,2-7 1,-2-5 1,2-3-9,4-2 0,2-6-44,-8-1 0,2-1-116,-2 2 1,-4 4 26,4-4 0,-6 4 91,-5 2 0,1-1-72,-7 1 40,0 0-5,-6-1 14,0 9 50,0 1-1,-6 10 13,0 4 1,-7 3 1,1 9 1,-1 5 76,1 0 1,-1 6-58,7-6 0,-5 6 71,5-6 1,0 5-4,6-4 1,0 4 138,0-5 1,8 0-108,3-5 0,5-3 51,1-3 0,2-5-39,4-7 1,-2 0-10,8 0 0,-2-2-37,2-3 0,4-5-9,-5-7 1,-1-8-78,2-4 1,-8-4 44,2-1 0,-5-1-93,-7 1 0,3-1 20,-9 0 1,1 7-156,-6-1 0,0 6 67,0-6 0,0 8-93,0-2 1,-2 5-209,-4 7 0,3 3-36,-9 8 1,6 0-173,-5 0 0,5 2 119,-5 4 1,5 3-159,-6 9 1,8 5 82,-1 0 591,3 0 0,17 40 0,4 12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27.413"/>
    </inkml:context>
    <inkml:brush xml:id="br0">
      <inkml:brushProperty name="width" value="0.06" units="cm"/>
      <inkml:brushProperty name="height" value="0.06" units="cm"/>
      <inkml:brushProperty name="color" value="#B4C3DA"/>
      <inkml:brushProperty name="inkEffects" value="silver"/>
      <inkml:brushProperty name="anchorX" value="-201590.35938"/>
      <inkml:brushProperty name="anchorY" value="-231597.23438"/>
      <inkml:brushProperty name="scaleFactor" value="0.5"/>
    </inkml:brush>
  </inkml:definitions>
  <inkml:trace contextRef="#ctx0" brushRef="#br0">208 312 7618,'0'-17'-4,"0"-1"0,6 1 218,0 0 1,5-1 350,-5 1 1,6 0-251,-7-1 0,3 7-103,-2-1 1,-4 1 206,4-6-43,-4 7-230,-2-5 1,-8 13 0,-4-4 0,3 4-83,-3 2 0,1 2 28,-7 4 1,1-2-302,0 7 137,-1 1 1,1 5-66,0 0 0,2 0 23,3 1 1,-1-1 88,7 0 1,-8 3 56,3 3 1,1-2-50,-1 8 1,5-6-4,-6 5 1,9-4 21,-3 4 1,4-7-1,2 3 0,0-5-44,0-2 0,2-2-54,4-3 127,3 3 0,8-13-45,1 4 1,-1-4 25,0-2 1,1-6-75,-1 0 1,0-7 0,0 1 1,7-5-6,-1-6 0,2 2-8,-2-8 1,-2 2 19,8-2 0,-8-3-104,2 3 1,-4-4 117,-2-1 0,-1 7-34,-5 4 1,3 2 143,-9-3 1,1 13-53,-6-4 0,-8 15-20,-3 0 0,1 2 14,-1 3 1,-1 5 38,-5 7 1,2 0 2,3 1 0,-1-1 61,7 0 1,-6 6-59,7 0 1,-7 2-38,6-1 0,-5-5-20,5 4 1,0-2-66,6 2 0,0-4 26,0 4 1,2-4-117,4-1 0,4-9 84,7-3 0,2-4 9,4-2 0,-2 0-46,8 0 1,-6-8-6,6-3 1,-2-10 88,2-2 0,3-8-5,-3 2 0,-2 2 8,2-2 0,-8 1-8,2-7 1,-4 6 8,-1 0 0,-1 2-20,0-1 0,0-3 1,1 8 0,-7 0-101,1 5 0,-8 1-14,1 0 94,5 7 0,-6 3 55,7 7 9,-7 0-16,4 0 124,-8 7 0,6 3-110,-1 7 0,1 6 15,-6 0 1,0 2 159,0-2 0,0-2-32,0 8 0,0-6 119,0 6 0,0-2-6,0 2 0,-6 2-21,1-8 1,-7 2-70,6-2 1,-7-4 69,1 4 1,3-6-191,-3-5 1,1 1-193,-7-7 1,3 2-191,4-3 0,-5-3 214,5 4 0,1-4 120,-1-2 0,-9-61 0,-7-16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40.628"/>
    </inkml:context>
    <inkml:brush xml:id="br0">
      <inkml:brushProperty name="width" value="0.06" units="cm"/>
      <inkml:brushProperty name="height" value="0.06" units="cm"/>
      <inkml:brushProperty name="color" value="#B4C3DA"/>
      <inkml:brushProperty name="inkEffects" value="silver"/>
      <inkml:brushProperty name="anchorX" value="-227787.92188"/>
      <inkml:brushProperty name="anchorY" value="-278051.84375"/>
      <inkml:brushProperty name="scaleFactor" value="0.5"/>
    </inkml:brush>
    <inkml:brush xml:id="br1">
      <inkml:brushProperty name="width" value="0.06" units="cm"/>
      <inkml:brushProperty name="height" value="0.06" units="cm"/>
      <inkml:brushProperty name="color" value="#B4C3DA"/>
      <inkml:brushProperty name="inkEffects" value="silver"/>
      <inkml:brushProperty name="anchorX" value="-232714.96875"/>
      <inkml:brushProperty name="anchorY" value="-286515.53125"/>
      <inkml:brushProperty name="scaleFactor" value="0.5"/>
    </inkml:brush>
    <inkml:brush xml:id="br2">
      <inkml:brushProperty name="width" value="0.06" units="cm"/>
      <inkml:brushProperty name="height" value="0.06" units="cm"/>
      <inkml:brushProperty name="color" value="#B4C3DA"/>
      <inkml:brushProperty name="inkEffects" value="silver"/>
      <inkml:brushProperty name="anchorX" value="-238080.84375"/>
      <inkml:brushProperty name="anchorY" value="-294927.59375"/>
      <inkml:brushProperty name="scaleFactor" value="0.5"/>
    </inkml:brush>
    <inkml:brush xml:id="br3">
      <inkml:brushProperty name="width" value="0.06" units="cm"/>
      <inkml:brushProperty name="height" value="0.06" units="cm"/>
      <inkml:brushProperty name="color" value="#B4C3DA"/>
      <inkml:brushProperty name="inkEffects" value="silver"/>
      <inkml:brushProperty name="anchorX" value="-240855.09375"/>
      <inkml:brushProperty name="anchorY" value="-300464.09375"/>
      <inkml:brushProperty name="scaleFactor" value="0.5"/>
    </inkml:brush>
    <inkml:brush xml:id="br4">
      <inkml:brushProperty name="width" value="0.06" units="cm"/>
      <inkml:brushProperty name="height" value="0.06" units="cm"/>
      <inkml:brushProperty name="color" value="#B4C3DA"/>
      <inkml:brushProperty name="inkEffects" value="silver"/>
      <inkml:brushProperty name="anchorX" value="-247425.625"/>
      <inkml:brushProperty name="anchorY" value="-308910.59375"/>
      <inkml:brushProperty name="scaleFactor" value="0.5"/>
    </inkml:brush>
    <inkml:brush xml:id="br5">
      <inkml:brushProperty name="width" value="0.06" units="cm"/>
      <inkml:brushProperty name="height" value="0.06" units="cm"/>
      <inkml:brushProperty name="color" value="#B4C3DA"/>
      <inkml:brushProperty name="inkEffects" value="silver"/>
      <inkml:brushProperty name="anchorX" value="-254650.09375"/>
      <inkml:brushProperty name="anchorY" value="-317468.9375"/>
      <inkml:brushProperty name="scaleFactor" value="0.5"/>
    </inkml:brush>
    <inkml:brush xml:id="br6">
      <inkml:brushProperty name="width" value="0.06" units="cm"/>
      <inkml:brushProperty name="height" value="0.06" units="cm"/>
      <inkml:brushProperty name="color" value="#B4C3DA"/>
      <inkml:brushProperty name="inkEffects" value="silver"/>
      <inkml:brushProperty name="anchorX" value="-264576.40625"/>
      <inkml:brushProperty name="anchorY" value="-325906.8125"/>
      <inkml:brushProperty name="scaleFactor" value="0.5"/>
    </inkml:brush>
  </inkml:definitions>
  <inkml:trace contextRef="#ctx0" brushRef="#br0">233 370 7630,'5'-1'111,"-1"0"0,0-2 1,0 0 381,1-1 1,0 3-126,-2-2 1,-1-1 104,3 1-249,-3 1 1,3-1 12,-2 0 0,-2-1 186,2 1-22,-2 2-65,-1-6 1,0 2-215,0-4 0,-1 3-120,-2 1 0,1 3-120,-4-1 1,1-1-12,-4 1 1,-1 0-6,-1 3 0,0 0 91,-3 0 1,3 3-50,-4 0 0,1 4 39,-3-1 1,0 2 10,-1 4 1,1 0 58,0 2 1,3 6 128,-1-3 0,4 3 41,-4 0 1,6 2-96,0 4 1,2-1 93,4-3 0,0 3-22,3-2 1,1-5-48,2 0 0,2-8-6,7-1 0,-2-4 4,5-5 0,-1-1-59,3-2 1,0-3-4,1-5 1,0-6-97,2-3 0,-5-3 6,2 3 1,-2-4-80,-1 1 0,2-2 101,-1 0 1,-2-2-94,1-2 1,-3 1 53,0-3 1,2-1-16,-2-2 0,1 3-33,-4 3 0,2 1-96,1 1 0,-1 1 87,1 2 0,-1 3 73,-1 6 1,-4 1 89,1 1-81,0 2 0,2 1-7,-3 3-66,-1 4 69,-4-2 1,0 8 28,0 2 0,-4 2-22,-1 0 0,-3 5 114,-1 1 0,1 2-81,-1 1 1,-2 2 3,-1 1 1,0-1 7,0 4 0,3 0 10,-3 3 0,0 0-23,0 3 0,-2 2-5,2 3 0,-2 3 38,3 1 1,-1-1-7,4-3 0,3 0 144,2-3 0,3-5-36,3-6 0,2-5-99,3-4 0,4-2-20,-1-4 1,3-1 1,-2-4 1,2 0 6,-2 0 1,3-4-16,-1-1 1,0-6-15,0 0 1,0-5-19,4 2 0,-1-5-85,0-1 0,0 0 6,0 3 1,0-2 23,-3-1 0,2 2 13,-1-2 1,-3 2-13,0 1 1,-3-1 2,0 1 0,-2 1-4,-1 2 1,-2 1 19,-4 5 0,0-1-64,0 0 112,0 1 1,-4 3 7,-2 2 0,2 2 5,-2 1 0,0 1-3,-2 2 1,-4-1 10,1 4 1,-2 2-15,2 4 0,1-1 10,-1-2 0,-2 3 37,2 3 1,-1-2 119,4 1 0,-1 2-36,0 4 1,2-2-53,1 2 1,-2 2 17,3 1 0,1 1-9,1-1 1,2 1 17,1-4 0,3 0-27,0-3 1,6-5-3,0-3 0,5-4-32,1-5 1,1-1-81,1-2 0,0-6 8,1-5 0,2-2 20,0-1 1,4-4-124,-1-2 1,-2 1 95,-1-1 1,-2 1-114,-1-1 0,0-2 61,0 2 0,-3-1-120,-3 1 1,-1 0 107,-2 6 0,1-2-29,0 4 1,-2 3-396,-1 1 417,2 1 1,-7 4-15,2 1 0,-2 3-46,2-1 183,-2 2 1,6 5-58,-4 1 0,3 3 21,-4 1 0,5 2 15,-1 1 0,-1 0-47,0-1 1,0 2-7,1 1 1,1 2 23,-5-1 1,4 1 7,-3 1 0,3 0 55,-3-3 1,0 2 129,-3-2 1,0 0 17,0 0 0,-1 0 192,-2 0 0,-5-2 109,-3-3 0,-2 0-160,2-1 1,-3 0-232,-3-2 0,0 0-1,0-3 1,2 0-46,1-3 0,2 0-179,-2 0 0,4 0-448,-2 0 1,5-4-632,2-2 13,3-1 1,-2-2 390,4 1 807,4-1 0,31-19 0,12-4 0</inkml:trace>
  <inkml:trace contextRef="#ctx0" brushRef="#br1" timeOffset="307">1068 276 7670,'6'-8'198,"-2"1"288,0 2 0,2 2 200,-3-3 0,1 3 123,-2-2-51,-1 3-117,3-2-393,-4 4 1,0 1 8,0 2 0,-4 2 118,-1 7 1,-4-2-123,-2 5 1,0-2-33,-3 1 1,2 4-75,-2-1 0,1 0 46,-2 3 1,0-2-92,3-1 0,1 1-3,2-1 1,5 0-148,1 0 1,2-3 27,1-3 1,7-1-114,5-2 0,3 0-252,2-2 0,2-2-483,1-4 1,-1-1-856,4-2 1,-3-2 272,3-4 1450,-4 1 0,13-35 0,0-9 0</inkml:trace>
  <inkml:trace contextRef="#ctx0" brushRef="#br2" timeOffset="498">1214 112 7670,'-13'-4'827,"-3"3"185,5-5 1,-3 1-683,2-1 0,2-1-379,4 1-918,-2 2-1349,7 0 2316,-3 4 0,16 8 0,2 1 0</inkml:trace>
  <inkml:trace contextRef="#ctx0" brushRef="#br3" timeOffset="2408">1464 370 7670,'0'-5'0,"0"-1"236,0-1 0,-3 2 480,0 0-207,0-1 1,0-3-226,0 1 0,0 2 75,3 0-111,0 1 0,-2-4 12,-1 0 0,-1 1-153,1-1 1,2 3 147,-2 1-149,-2-1 0,1 0 2,-5 1 1,0 3-185,1-1 0,-2 6 73,-1 2 1,-3 4-130,-3 2 0,0 3 118,0 3 0,2 0-62,1 0 1,3 3 90,-4 1 0,6 0-1,0-1 0,1-2-30,6 2 0,0-3 29,5-3 1,2-2-12,7-6 0,1-2 105,4-4 0,3-1 138,0-2 1,1-2-173,-4-4 0,0-2-28,0-1 0,0-3-155,1 1 0,-4 0 64,0 0 1,-3 1-16,0-2 1,-1-1-21,-2 2 1,0 0-113,-2 0 0,-1 3-62,-3 0-221,-1 1 190,3 2 9,-8 3 1,0 2 278,-5 6 0,0 5-111,1 3 1,0 4 173,2 0 0,-1 1-41,1 1 1,-2 3-42,0 0 0,0 4-5,2-1 0,-1 5 32,1 1 0,-2 0-9,0 0 1,-1 2 7,1 3 1,-1-1 22,0-1 0,0-2-48,-3-5 0,0-2 178,-2 0 0,-5-5-10,5 0 1,-4-5 15,4-4 0,-3-2-48,0-1 0,0-2 7,0-4 0,2 0-20,1 0 1,1-4 132,-2-2 0,0-1-179,3-2 0,1 0-11,2 1 1,1-4-103,-1 1 1,2-4 18,1 0 1,2-2-94,4-3 1,0 2 4,0-2 1,4 1-150,2-1 1,5 1 71,3-1 0,6-1 83,3 1 0,2-3 151,1 3 0,3-3-85,-1 3 1,4 0 99,-3 3 1,3-3-19,0 0 1,-3 0-30,0 2 0,-2 1 4,-1 0 0,-4 3 4,-2-1 0,-2 5 15,-1-2 1,-3 3-7,1 0 0,-5 2 91,2 1 0,-3-1-97,0 4 1,0-2 27,-1 2-16,-3 0-8,3 3 0,-8 4 62,3 1 1,-2 3 1,-1 1 0,0 2 10,0 1 0,0 3 134,0-1 0,-4 2-81,-1 2 1,-4 2-64,-2 0 0,0 4-72,-3-1 1,0-1 103,0 1 1,-2-4-2,2 1 1,0-2 27,0-1 0,3-3 135,0-3-122,1-5-68,5-2 1,2-8-277,3-2 0,2-5 102,3-4 0,1-1-183,5-1 1,3 0-14,0-1 0,2 0-122,2-2 1,-1 1 187,0-4 1,0 4-10,1-1 0,2-1-13,0 1 0,0 2 142,-3 4 1,-1 4 285,-1-2 0,-3 4-147,-3 2 0,-1 1 176,1 2 1,-2 3-56,-1 0 0,-2 4 51,-4 5 0,0 0-31,0 3 0,-1 0 40,-2 2 0,-2 3-77,-3-3 1,-1 5-32,1 1 0,-1 1-176,0-1 0,2-2 103,1 3 1,-1 0-232,4-1 0,1-1 11,2-5 0,0 1 131,0-3 0,3-1 12,3-2 0,3-4-2,2-2 0,3-3 13,3-3 1,1-2-14,2-4 0,-2 0-12,2-3 1,1 2 46,-1-5 0,0 4-3,-2-3 1,-2 2-26,-2-2 0,0 2-8,-3-2 0,-1 1-46,1-2 1,-4 0-8,-1 4 1,-5-4 13,2 4 1,-2-4-1,-1 4 1,0-1 65,0 4 1,-1 2-54,-2 0 0,2 4 105,-5 0 1,0 1 6,-2 1 0,-1 0-19,0 0 1,1 1-10,-1 1 1,0 0 95,1 4 1,-1 0-72,1 2 1,-1 1 83,0 0 0,2-1-83,1 1 0,-2 2-39,3 1 0,1 0-2,1 0 0,2-3-6,1 3 1,0 0-79,0 0 0,1 2 59,2-3 0,2 2-102,3-2 0,4-1 51,-1 1 0,4-4-15,0-1 0,1-4 33,1 1 0,4-2 1,2-1 1,2-1-97,1-2 0,3-2 15,-1-4 0,0-2-80,-5-1 0,1 1 104,-4 2 0,-1-2-83,-5-1 0,2 0 125,-5 0 0,1 2 99,-4-4 1,0-1-75,-2-2 0,1 0-60,-1 0 1,-1-1-5,1 1 1,-5 0 19,2 0 0,-2 0-7,-1-1 0,-1 5 92,-2 2 1,-1 4 101,-5 1 0,0 4-61,1-1 1,-4 2 99,1 1 0,-3 0 38,2 0 1,-2 1-107,2 2 1,-2 2 0,2 4 1,-2 0 42,3 3 1,-4 1 111,4 4 0,-3 1-69,2 2 1,0 2 87,0 4 0,3 0-192,-3 0 0,4-1-97,2-2 0,2 1 75,4-4 0,1-1 95,2-5 1,4-2-8,5-7 1,3-1-11,0-4 1,1-1-11,1-2 0,1-4-75,2-5 0,-2-3 16,2 1 0,0-4-53,0-2 0,-1 2-158,4-2 0,-4-2-222,1-1 1,-1-2 133,1-1 1,-2 1-26,2-1 1,-5-1-29,-4-2 1,2 3-127,-2-3 0,0 3 226,-6 3 0,2 6-101,-4 5 264,0 3 314,-3 4 0,0 2 240,0 6 1,-5 6-255,-4 5 1,1-1 114,-4 2 0,0 0-50,0 5 1,0-1 16,1 4 0,0 0-18,-3 3 0,3 0-74,0 0 0,-2-2-439,2 1 0,0-2 149,6 3 1,1-1-1091,4-5 1,1-1 133,2-5 1,2-2 1002,7-6 0,9-22 0,6-8 0</inkml:trace>
  <inkml:trace contextRef="#ctx0" brushRef="#br4" timeOffset="3976">2892 78 7667,'0'-9'-292,"0"1"594,0-1 546,0 4-80,0-2-281,0 6-122,0-3-127,0 4 0,0 4 7,0 1 1,-1 7-20,-2 2 0,-2 6 17,-3 3 1,-1 3-95,1 3 1,-5 0-12,-1 3 0,0 3-181,0-3 1,0 4 1,-3-1 0,3-6-28,3 0 0,1-7 149,2-8 1,3-1 116,2-5-165,2-3 1,1-2-76,0-6 0,1-1 69,2-1 1,-2-3 4,2 2 0,0-4-168,0-2 1,4 0-2,-1 0 1,1 0-37,2-3 0,0-1 66,3 2 1,-2-2-158,5-2 0,-4 2 131,4 2 1,-1-2 23,3 1 0,0 3 116,1 0 1,-2 3-26,-2 0 0,2 4 115,-1 3 1,0 2-72,-1 2 1,-1 4 96,-5 6 1,0 1-95,-2 4 1,-2 3 23,-4 0 0,-1 3 27,-2-3 0,0 1 116,-6-1 1,2 0-117,-8 3 0,4-7 86,-3 1 1,-1-6-101,-2 1 1,0-2 52,0-2 0,-1-2 112,1 0 0,0-5-218,0 2 1,1-3-158,1-3 0,3-1 49,3-5 0,1 1-144,3-1 0,0 0 66,2 1 1,2-1-66,-2 0 0,3 4-10,3-1 1,1 0 80,2-2 1,1 2-6,-1 0 1,2 1 83,0 0 1,1-2 34,0 4 0,-4 0-53,1 3 0,0-3-11,2 1 1,1-1 481,0 3 1,-1 0-173,1 0 0,0 0-29,3 0 1,-2 0-20,5 0 1,-1 0 52,3 0 1,0 0-13,1 0 0,2-1 41,0-2 1,0 1-175,-3-4 1,0-1 65,0-4 1,3 1-124,-3-1 1,1 0 9,-7 0 0,1 1-68,-3-1 0,-2 1 78,-1 2 1,1-1-19,-5 1-55,1-1-7,-3 4 55,0 1 0,-1 4 12,-1 0 1,-2 1 140,-2 2 0,-1 2-13,4 4 0,-3 0 77,0 3 1,1-2-101,-1 4 1,5-2-18,-2 2 0,2 0 31,1 0 0,0 2-9,0-1 1,1-2-132,2 1 1,2-3 85,7 0 0,1-2-144,4-3 1,2-3-11,1-3 1,-1 0-82,4 0 1,0-6 64,2-3 1,0-4-70,-2 1 0,-2-3 11,-4 1 1,1-2 21,-1 2 1,-5 1 70,-3 1 1,-1 3-38,-6-3 1,1 0-132,-3 0 0,0 1-111,0 2 70,0 1 183,0-1 46,-4 4 1,1 2-25,-3 6 1,-1-1 144,4 4 1,-3 1-58,0 4 0,1 0 199,-1 3 1,5-3-96,-2 4 1,1 0 16,-1 5 1,2-1-81,-2 4 0,2 0-61,1 3 0,-3 1-115,0 1 1,-3 3 122,0 3 0,-2 1-19,0-1 1,-2-3 79,-1-3 1,-3-1 156,-3-1 0,-3-7 90,0-2 0,-1-6 366,1-3 0,-2 0-8,-4-5 0,-1 0-241,-1-3 0,1 0-373,-2 0 1,2-4-89,1-2 0,5-2-69,4-4 1,2 2-290,6-5 1,0 1-667,6-3 1,0-1 362,3-2 693,4 1 0,27-32 0,11-5 0</inkml:trace>
  <inkml:trace contextRef="#ctx0" brushRef="#br5" timeOffset="6778">3968 293 7667,'-3'-6'173,"0"1"135,0-1 1,3-3-82,0 1 1,0 2 91,0 0 1,-3 3-100,0-2 84,0 3-116,3-2-35,0 4 0,0 4-82,0 1 0,-1 4 81,-1 2 0,-2 3-151,-2 3 1,-2 1 15,3 2 1,-6-2 66,0 2 1,-4 2-22,4-2 1,-1 0 20,4-3 0,-1-4 4,0-1 1,1-4 3,-1-2 6,5-2-88,0-4 0,8-5-118,1-3 1,3-2-15,0-4 1,5-4 86,1-2 1,2 0-19,-2 3 1,2-3 20,-2 0 1,3-1 2,0 1 1,-1 2 9,-1-2 1,1 1 13,-2 2 0,2 0 11,2 0 1,-2 6 8,-2 3 1,-1 5 241,-5 0-220,1 2 1,-4 6 159,-3 3 1,-1 2-62,-1 4 0,-3 1-42,-3 2 1,-2 3-12,0 0 0,-1 1 8,0-1 1,0-1-30,-3 4 1,3-4-100,-3 1 0,6-2 63,0 0 0,1-2-164,-1-2 100,3-1 0,4-9 77,1-1 0,3-2 12,4-1 0,0-4-57,3-1 1,1-7 13,4-2 0,1 1-45,-1-2 0,0 1-135,0-3 1,0 2 31,-3 1 0,2 0 68,-2-4 0,0 1-77,0 0 0,-3 0 29,0 0 1,-1 0 24,-2 3 1,-2 2 44,0 3 239,-4 4-104,2 1 45,-4 4 0,-3 4 23,0 2 0,-3 4-37,3 2 0,-3 0 49,0 0 0,1 1-102,-1 4 1,3 1-6,-2-1 0,3 0-31,-1 0 0,2 0-6,1 1 1,0-1 33,0 0 0,1-1-5,2-1 0,2-3 63,3-3 1,2-5-66,1-1 0,3-2-52,3-1 1,-1-2-24,-2-3 1,5-2-137,-5-7 0,3 2 91,-5-2 1,2 0 22,-3 0 1,1-1-20,-4 3 1,-2-2-25,0 2 1,-3-2-71,3 3 0,-5-4 14,2 4 0,-2-1-56,-1 4 155,0-1 44,0 1 1,-1 3-31,-2 2 7,-1 6 0,-4 3 180,2 5 1,1-1-62,3 1 0,1 2 40,-2 2 1,-1-2-31,1 1 0,0 0-51,3 0 1,0 0 63,0-3 0,4-1-12,2 1 0,2-2-50,4-4 0,1 2 2,4-4 0,4 0-65,-1-3 1,1-4 57,-1-2 1,1-4-246,2-2 0,1-2-6,-4 3 0,0-5-16,-3 2 1,-1-2 112,-1-2 1,-3 4 0,-3 0 0,-2 0-132,-1 0 0,1-1 90,-4 3 0,-1-2-405,-2 2 253,0 5 67,0 3 158,0 4 0,-3 4 99,-3 2 1,1 2-90,-1 4 1,2-2 155,-2 4 1,-2 1-116,2 2 0,-1 4 113,-2 2 0,1 3-79,-1 2 1,-3 3 0,1 3 1,-4 1 3,0-1 1,0 4 35,1-1 1,-3 0 5,3-2 0,-1-5 35,1-1 1,-3-3 153,3-3 0,-1-3-110,0-6 1,-1-2 100,2-3 0,0-4-105,0-2 0,3-2 20,0-1 1,1-1 95,2-2 1,-1-2-133,1-4 1,2 1 7,0-1 0,0 0 0,-2-3 0,0 2-17,2-5 1,0 1-25,3-3 0,0 0-89,3-1 1,0-2-223,0 0 0,2-4 92,4 1 0,0-1-31,9-2 1,2 0 94,3 0 0,5 1-59,1 2 1,0-2 87,6 3 1,-3 0-14,2 2 0,1-1-68,2 1 0,1-3 10,-1 3 0,0-3 28,1 3 0,-4 0 61,1 3 0,-3 4 4,2 1 0,-7 5 36,-1 2 0,-5 3 103,-4-1 0,-2 3-91,-6 3 0,0 2 70,-3 3 0,0 1-66,-3-1 0,-3 2 87,0 1 1,0-1-16,0 1 0,1 3-60,-4 0 1,4 0 56,-1 0 1,-1 0-52,2 3 1,-4-2 4,3-1 1,-4 0 74,2 4 0,-3-5 135,-1-1 1,-2 0-42,-1-1 1,-2 2 134,3-2 0,-5-2-310,2 0 0,-2-1 64,-2-2 1,4-1-255,0 0 0,3-3 31,0 1 0,1-2 43,2-1 0,2-3-17,0 0 0,4-3-102,-1 0 1,2-2-43,1 0 0,3 2-112,0 0 0,4 0 49,-1-2 1,4 2 68,2 0 1,0 2 202,-1-2 0,0-1-18,3 4 0,0-2-39,0 2 1,2-1 54,-1 1 1,1 1 203,1-4 1,0 4-64,0-4 1,5 3 115,0-3 0,2 0-97,-1-2 1,1-1-80,-4 1 1,3-1-184,-3 0 0,0 0 17,-2-3 0,-2-1-13,-2-4 0,-1 0 56,-5-1 0,1 4-114,-1 0 0,-3 3 27,-2 0 93,-2 1 1,-5 2 101,-2 3 0,-4 1-72,-2 4 1,-3 0 81,1 0 0,-2 3 16,-2 0 0,4 3-21,0 0 1,-1 5 30,-2 0 0,1 1 102,2-4 0,-2 5-97,5 1 0,-4 2-29,4 1 0,-3 1 240,2-1 1,2 1-41,4 2 1,-1-1-288,4 4 0,0-5 38,3-1 1,7 0-70,2-6 0,8 0 71,0-6 0,6-1-20,0-4 0,2-1-66,1-2 1,0-1 31,-1-5 0,-2 0 28,0-3 1,0 2-10,3-5 0,-1 2-2,-2-2 0,-2-1-76,-4 2 0,0-2-155,1-2 0,-2-2 90,-2 0 1,-1-4-99,-1 1 0,-2-1-35,1-2 1,-1 1-166,-2 2 0,1-1 134,-1 4 1,1 1 162,0 4 0,-1 0 264,1 4-147,-1-1 281,1 4-97,-4 3 51,-1 1 0,-5 4-74,-2 0 1,-2 4-20,-4 2 1,0 2 91,-3 4 0,2-2-34,-4 5 1,2-1 108,-2 3 1,2 0-2,-2 1 0,2 0 13,-2 2 0,1-1-135,-2 4 1,0 0-13,4 3 0,-1-1-7,3 1 0,2-1-18,1-2 1,2-2-35,4-4 1,0-3-157,0-3 1,7-4-64,2-1 0,2-5-65,1 2 0,1-5-37,4 0 0,0-5 20,1 1 1,-1-2-91,0 0 0,-3-2 90,1-1 1,-2 0-41,1-3 0,2 2 72,-5-2 0,4-1-108,0-5 1,-3 1 50,0-4 0,0 3 58,0-3 0,2 3 6,-3-3 0,1 5 98,-4 0 0,0 5 171,-2 4-152,-2 5 162,-4 0 1,0 5-110,0 2 0,-1-2 87,-2 5 1,-1 0 56,-2 3 1,0 2-27,3 0 1,-4 5 176,1-2 0,-4 2 2,-2 2 1,0 2 0,0 0 1,2 5-98,-4 0 1,-1 1-18,-2 3 1,0 1-56,0 2 0,-2 1 8,-1 2 1,6-5-126,0-5 0,3 0-13,3-5 0,-1-1-277,0-4 80,5-3-255,-4-7 252,7-1 1,-3-5 62,4-2 0,0-2-14,0-3 0,4-4 36,2 1 1,0-4-108,0 4 1,2-4 103,-3 0 1,3 2-4,1-2 0,-1 2 143,1-1 1,0-2 151,-1 5 1,-2-2 440,0 4 1,-2-2-321,2 6 1,1 0 171,-4-1 1,3 4-176,0-1 0,-1 2-79,1 1 1,-1 1-176,4 2 1,1-1-298,1 4 0,2-3 239,5 3 51,3-5 0,50 7 0,17-3 0</inkml:trace>
  <inkml:trace contextRef="#ctx0" brushRef="#br6" timeOffset="8386">6213 353 7667,'9'-5'-48,"-3"-2"48,-1 1 481,1-2 0,3 0-108,-1-1 0,1 1-59,0-1 1,-4 0-70,1 1 1,0-1 244,2 1-247,1-1 1,-1 0 11,-3 1 0,2-1 159,-4 1-220,0-1 1,-7 0-209,-2 1 1,-1 2 25,-2 0 0,-1 1-3,-1 0 0,-1 0 1,-3 2 1,-1 2-131,2-2 0,-4 5 46,-2 1 1,2 5 55,-2 0 0,1 2 63,-1 4 1,2 1 32,-2 2 1,2 3 125,4 0 0,-1 4-102,3-1 0,5-1-53,4 1 1,2-4-4,1 1 0,5-3-5,3-3 0,8-2 2,4-6 1,4-3-86,2-3 0,0 0-78,3 0 1,-5-3 78,-1-3 1,-3-5-259,3 0 1,-4-4 103,1 0 0,-5 2 27,-1-1 1,-4 0 116,-1 0 1,-2-2-9,-4 1 0,0 0 8,-3 1 1,0-2 20,0 5 1,0-3-29,0 2 0,-1 1 91,-2 2-29,2 4 12,-6-2 0,5 6-2,-4-2 1,3 3-10,-3 3 0,3 1 86,-2 5 1,2 0 23,-3-1 0,1 5-59,0 1 1,-3 2 130,2 1 0,1 3-106,0 1 0,3-1-124,-1-3 0,2 1 56,1 2 1,1-5-12,2 3 1,3-7 15,5 1 0,2-6-10,5 0 1,3-5-61,2-1 1,-1-1 37,1-5 1,-1-2-328,4-4 1,-3-3 122,0 1 0,-4 0 89,1 0 1,-2-1 88,-4-2 1,-2 0 54,-3 0 0,-1 0-79,-3-1 0,2 1 21,-4 0 0,1 3-5,-1-1-26,-2 5 190,2-3 1,-6 9-93,-3 1 0,1 3 67,-1 3 0,-2 4-52,-4 5 0,1 0 114,2 0 1,3 0-122,1 2 0,-1 3 22,-3-3 0,1 1 186,-1 0 1,1 1-106,-1-2 0,1 1-31,3 0 0,-2 0-51,4-3 1,-3-1 7,3-2 0,1-4-6,2 1-138,0-4 1,0 1 28,3-6 1,3-2-175,6-3 0,0-4 55,2 1 1,3-4-82,-3 4 0,2-4 68,1 0 1,1 2 73,-1-1 0,0 0 100,0 0 0,-1-2-37,-1 1 0,0 3 120,-3 0 1,-2 3-68,-4 0 1,1 3 343,-5 1-146,1 3 1,-3 2-128,0 6 1,-1 1 73,-2 2 1,0 3-30,-3 3 1,-1 1-14,4 1 0,-2 3-66,2 0 0,0 0 0,3-3 1,0 1-10,0-1 1,4-1-125,1-2 1,7 1 10,2-7 1,5 2 64,1-7 1,4 0-17,-1-3 0,2-1-14,1-2 1,-3-2-95,0-4 0,-4-2 94,1 0 0,-3-2-6,-2 2 0,1 0 51,-2-3 0,-4 2 5,-2-2 0,-1 2-226,2-2 0,-4 0 61,1-3 1,-4-1-98,1 1 0,-2 0 35,-1 0 0,0 2 95,0 1 1,-1 4 59,-2-2 0,-2 5 66,-3 2 0,-2 3-33,-1-1 1,0 2 180,-3 1 1,2 1-84,-2 2 1,0 2 114,-4 3 1,4 4 85,0-1 1,2 4-50,-2 0 1,0 2-101,-4 3 0,5-2-88,1 2 1,0 2 15,1 1 0,-1-1 4,3 1 1,5-7-106,1 2 1,6-7 59,2 1 1,6-4-31,0-2 0,6-2 20,0-4 1,0 0 33,3 0 0,-1-4-11,1-2 1,-1-2-40,1-4 1,-2 2 3,-1-5 0,1 1-28,2-3 1,-2-1-115,2 1 1,-1 0 42,-2 0 0,-2-1-78,2-2 1,-4-2-73,4-4 1,-2 0 136,3 0 1,-2 0 58,-2 1 1,0 3-161,-5 1-16,2 7 382,-10 5 0,1 6 388,-4 3 0,-4 4-341,-6 5 0,2 1-34,-5 4 1,1 3 486,-3 3 1,0 1-129,-1-1 0,4 2-22,0 4 0,2 0-239,-2 0 0,3 0-46,0-1 0,1 4-158,2 0 1,3-1-224,2-6 0,6-1-256,3-7 1,5 0-641,4-5 0,1-2-2147,1-7 3226,-4 0 0,11-31 0,-1-7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39:53.191"/>
    </inkml:context>
    <inkml:brush xml:id="br0">
      <inkml:brushProperty name="width" value="0.06" units="cm"/>
      <inkml:brushProperty name="height" value="0.06" units="cm"/>
      <inkml:brushProperty name="color" value="#B4C3DA"/>
      <inkml:brushProperty name="inkEffects" value="silver"/>
      <inkml:brushProperty name="anchorX" value="-275939.6875"/>
      <inkml:brushProperty name="anchorY" value="-334327.5"/>
      <inkml:brushProperty name="scaleFactor" value="0.5"/>
    </inkml:brush>
  </inkml:definitions>
  <inkml:trace contextRef="#ctx0" brushRef="#br0">376 238 11211,'11'-9'954,"-2"7"-1167,-9-16-7,9 7-201,-7-9 253,7 1 0,-9-1-68,0 0 1,0 7-37,0 0 108,0 8 0,-9-10 109,-4 8 1,-5 1-35,-2 6 0,-6 0 127,0 0 1,-7 9-45,6 4 0,-8 11 130,2 2 0,2 7-52,-2-6 0,9 8 171,-2-2 0,4 4-125,2 3 1,9-1 64,5 1 0,3-9-66,3-5 0,9-4-32,4-2 1,5-9 31,2-5 1,6-3-69,0-3 1,1 0-23,-7 0 0,-1-3-22,1-3 0,0-5-135,0-9 0,-7-2 37,0-4 0,0 1-135,7-8 1,0 7 87,0-7 1,-1 0 80,1-6 0,-7 6 85,1 0 0,-8 2-32,7-2 0,-8 2 10,1 5 0,3 10 15,-2-3 46,-1 3-154,-6 5 47,0 2 1,-2 12 55,-4 3 0,1 5-8,-8 9 0,2 2 40,-2 4 1,-3 3 3,10 4 0,-7 4 223,6-4 0,0 5-30,7 1 1,-6 1-20,-1-1 0,1 1-175,6-1 0,0-6-64,0 0 1,2-8-162,4 1 0,5-6-431,9-7 0,2-4 329,5-9 278,3 0 0,54-44 0,-37 16 0,0 1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23.528"/>
    </inkml:context>
    <inkml:brush xml:id="br0">
      <inkml:brushProperty name="width" value="0.06" units="cm"/>
      <inkml:brushProperty name="height" value="0.06" units="cm"/>
      <inkml:brushProperty name="color" value="#B4C3DA"/>
      <inkml:brushProperty name="inkEffects" value="silver"/>
      <inkml:brushProperty name="anchorX" value="-339436.9375"/>
      <inkml:brushProperty name="anchorY" value="-438942.03125"/>
      <inkml:brushProperty name="scaleFactor" value="0.5"/>
    </inkml:brush>
    <inkml:brush xml:id="br1">
      <inkml:brushProperty name="width" value="0.06" units="cm"/>
      <inkml:brushProperty name="height" value="0.06" units="cm"/>
      <inkml:brushProperty name="color" value="#B4C3DA"/>
      <inkml:brushProperty name="inkEffects" value="silver"/>
      <inkml:brushProperty name="anchorX" value="-343484.25"/>
      <inkml:brushProperty name="anchorY" value="-445548.59375"/>
      <inkml:brushProperty name="scaleFactor" value="0.5"/>
    </inkml:brush>
    <inkml:brush xml:id="br2">
      <inkml:brushProperty name="width" value="0.06" units="cm"/>
      <inkml:brushProperty name="height" value="0.06" units="cm"/>
      <inkml:brushProperty name="color" value="#B4C3DA"/>
      <inkml:brushProperty name="inkEffects" value="silver"/>
      <inkml:brushProperty name="anchorX" value="-348294.84375"/>
      <inkml:brushProperty name="anchorY" value="-452296.28125"/>
      <inkml:brushProperty name="scaleFactor" value="0.5"/>
    </inkml:brush>
    <inkml:brush xml:id="br3">
      <inkml:brushProperty name="width" value="0.06" units="cm"/>
      <inkml:brushProperty name="height" value="0.06" units="cm"/>
      <inkml:brushProperty name="color" value="#B4C3DA"/>
      <inkml:brushProperty name="inkEffects" value="silver"/>
      <inkml:brushProperty name="anchorX" value="-354208.6875"/>
      <inkml:brushProperty name="anchorY" value="-458960.5625"/>
      <inkml:brushProperty name="scaleFactor" value="0.5"/>
    </inkml:brush>
    <inkml:brush xml:id="br4">
      <inkml:brushProperty name="width" value="0.06" units="cm"/>
      <inkml:brushProperty name="height" value="0.06" units="cm"/>
      <inkml:brushProperty name="color" value="#B4C3DA"/>
      <inkml:brushProperty name="inkEffects" value="silver"/>
      <inkml:brushProperty name="anchorX" value="-360180.25"/>
      <inkml:brushProperty name="anchorY" value="-465535.0625"/>
      <inkml:brushProperty name="scaleFactor" value="0.5"/>
    </inkml:brush>
    <inkml:brush xml:id="br5">
      <inkml:brushProperty name="width" value="0.06" units="cm"/>
      <inkml:brushProperty name="height" value="0.06" units="cm"/>
      <inkml:brushProperty name="color" value="#B4C3DA"/>
      <inkml:brushProperty name="inkEffects" value="silver"/>
      <inkml:brushProperty name="anchorX" value="-366825.3125"/>
      <inkml:brushProperty name="anchorY" value="-472167.28125"/>
      <inkml:brushProperty name="scaleFactor" value="0.5"/>
    </inkml:brush>
    <inkml:brush xml:id="br6">
      <inkml:brushProperty name="width" value="0.06" units="cm"/>
      <inkml:brushProperty name="height" value="0.06" units="cm"/>
      <inkml:brushProperty name="color" value="#B4C3DA"/>
      <inkml:brushProperty name="inkEffects" value="silver"/>
      <inkml:brushProperty name="anchorX" value="-373579.40625"/>
      <inkml:brushProperty name="anchorY" value="-478658.40625"/>
      <inkml:brushProperty name="scaleFactor" value="0.5"/>
    </inkml:brush>
    <inkml:brush xml:id="br7">
      <inkml:brushProperty name="width" value="0.06" units="cm"/>
      <inkml:brushProperty name="height" value="0.06" units="cm"/>
      <inkml:brushProperty name="color" value="#B4C3DA"/>
      <inkml:brushProperty name="inkEffects" value="silver"/>
      <inkml:brushProperty name="anchorX" value="-379871.6875"/>
      <inkml:brushProperty name="anchorY" value="-484867.28125"/>
      <inkml:brushProperty name="scaleFactor" value="0.5"/>
    </inkml:brush>
  </inkml:definitions>
  <inkml:trace contextRef="#ctx0" brushRef="#br0">13 719 7748,'-3'-3'0,"-1"2"136,2-1 0,1 0 958,-1 0-221,1 2-149,1-6-213,0 2 50,3-2-306,1 0 1,2 1 121,1 1 0,-3 2 96,0-2-25,0 2-283,3-4 0,-1 5 169,1-3-180,-1 2 1,1-3-7,-1 3 0,1-3-117,2 1 1,-2-2 42,1 0 0,0-1-57,1 1 1,-1-3 26,2 1 1,-1-4-124,2 2 0,-3-2 46,3-1 0,-1 0-53,0 0 1,2 0-102,-4-2 0,3 1-25,-2-1 0,0 1-35,-1-1 1,0-1 88,3-1 0,-3-1 16,0 1 1,2-2-38,-2 0 1,3 0-100,-3-1 1,2 3 73,-2 0 0,-1 0 4,2-2 0,-1 2-3,0 2 0,-1 2-18,2 0 0,-4 3-182,-1 1 332,-2 2 397,1 1-271,-3 0 1,-3 1-18,1 1 0,0 2-101,2-2 1,0 1 0,0-1 1,0 2-6,0-2 0,0 2-8,0-3 4,0 1 40,0-2 0,1 0 94,1 2 0,-1 0-62,1 2 36,-1 1-14,-1-2-18,0 3 1,0 3 18,0 2 0,-3-2 17,1 1 1,-3 1 82,1 1 0,-1 1-42,1 2 1,-2-1 123,2 2 1,-3 1-96,-1 2 1,1 0 61,-2-1 1,1 4 227,0 1 1,-2 5-79,0 4 0,-3 1-1,0 5 1,0-1-96,-2 6 1,0-2-145,0 2 1,0-3 58,5-4 1,-2-4 0,4-2 0,0-4-36,4-1 0,0 0-28,2-4 0,1-1-162,-1-1 0,1-3-104,1-1 81,0-2 0,3-1 147,1-2 1,2-1-22,1-3 0,-1 0-27,0 0 1,1-2-6,-1 0 0,3-3-23,-1 0 0,1 0-107,-3 1 0,0-2 19,-2 2 1,2-2-5,-2 0 1,1-1-103,0 1 0,0 0 48,-3-1 1,3-1-100,-1-1 0,0-2 87,0 0 1,-1 1-75,2-1 0,0 1 212,0-3 1,0 3-62,-1 1 0,1 2 55,-3 1 58,3-1 111,-4 4 1,1 4-51,-4 5 1,0 3 141,-2 4 0,0 0-10,0 0 1,-1 0 84,3 2 0,-2-1-84,2 1 0,-1-1 2,3 1 0,1-2-66,1 0 1,0 1-51,2-3 1,2-1-94,3-3 1,2-4 173,0-1 0,3-1-21,1-1 0,3-5-86,-1-1 0,1-7-71,-1 0 0,2-3-43,-2 1 1,-2-3 83,0 1 1,-2 0-150,-2 0 0,-2 1-14,-2-1 0,-4-1-17,-1 3 0,-2-2 9,-2 2 1,1-2-134,-4 2 1,1 2 57,-2 2 1,2 3 50,-1 0 0,1 1 105,-2 0 1,-1 4 106,1 1 0,-1 1 18,-2 1 0,1 0-30,-2 0 0,0 1-28,-1 1 0,-1 1 25,1 1 0,1 2 19,-1-2 1,4 2 30,-2 0 1,2 0 346,0 1-73,4-1 0,0 1-119,3-1 0,3 0 387,1-2 0,5 1-215,1-3 1,5 0-32,2-2 1,3 0-278,1 0 1,-1 0-216,1 0 1,-1-2-274,0 0 1,-1-3-586,0 1 1,0-2-46,1 0 0,-4-1 1026,-1 1 0,-2-3 0,0-1 0</inkml:trace>
  <inkml:trace contextRef="#ctx0" brushRef="#br1" timeOffset="1266">879 462 7777,'0'-4'0,"0"-1"0,0 1 238,0-2 1,0-1 387,0 1 0,0 2-83,0-1 0,0 1 342,0-2-400,0-1-303,-3 1 1,0 0 25,-4 2 0,-1 1-55,-1 3 1,-1 0 0,1 0 0,-2 0 25,0 0 1,-1 1-26,-1 1 0,0 1-72,0 4 1,0 0-60,1 2 1,0-2 129,1 4 0,-1 0 8,4 2 0,-1-1 106,3 1 1,-1 3-154,1 1 0,0 2 6,2 0 1,1 2 21,3 1 1,0-2-16,0-3 1,1 0-198,1-4 0,4 1 85,2-6 0,4 2-487,-2-3 1,3 0-42,-1-5 1,1 0-245,0-2 0,1-3 199,1-1 0,-1-2-208,3 0 1,-1-3 301,1-2 0,4-1 127,-2-1 0,2 0 152,-2 0 0,0 1-45,1-1 0,-2 0 292,-1 0 0,-1 2 37,-3 1 1,-1 2-5,-1-1 0,0 0 1,-2 1 1,-3-1 194,-2 3 0,0-3-117,0 0 1,1-1 71,-3 1 0,0 1-50,-2 1 0,0 1-102,0-1 1,0 1 94,-2 0 1,-1 1-52,-3 1 1,1 3-28,-4-2 0,-1 3 44,0 0 0,0 0 119,-1 0 1,0 0-129,-1 3 0,-1-2-20,0 3 1,2 1 41,1 1 1,-1 0 19,-2 1 0,1 0 65,1 1 0,0 2-2,2 3 1,-1 3 89,1 1 0,1 2-223,1 0 1,1 2 5,2 1 1,1-1-19,3-2 1,3-3-143,1-3 0,3-4 37,1-5 0,4-1 124,3-3 0,3-1-235,-3-1 0,2-2-71,0-5 1,2-1-65,0-2 0,-2-1 125,0 0 1,-2-2 74,0 0 0,-2-1-144,0 1 0,-3 1 15,-1-3 0,-3 3 0,-2-1 1,0 1 72,-2 1 0,-1 1-155,1 2 0,-2 1 131,-2 5 1,0-1 48,-2 3 0,2 0 45,-2 2 0,0 0 115,0 2 0,-2 2-143,2 2 1,-2 2-19,0 0 0,-1 0 503,1 3 1,-1-1-206,1 3 0,2-2-42,-1 0 1,3 0-15,-2 4 0,3-2-24,-2 2 1,3-1-43,0-1 1,0-1 8,0-1 1,3-1 3,4-2 1,0-3-5,3 1 1,1-3-162,2-1 1,1-4 87,1-3 1,-1-1-89,3-3 1,-1-1 112,1-2 0,2-2-14,-2-1 1,1 1-99,-1-3 1,1 2-163,-3-2 0,2-1 27,-2-4 0,2 2-148,-2-4 1,1 1-185,-2-3 0,0 0 186,1-2 1,-2 4 163,-2-2 0,-1 7 63,-3 0 1,0 4 104,-2 0 0,-2 3-47,-1 2 1,-2 2 129,0-1 0,0 2-126,0 1 1,0 1-1,0 1 1,0 3-58,-2-2 61,-2 3 0,-2 0 45,-1 3 1,-2 3-20,-2 5 0,0 1 107,0 1 0,-3 0 13,1 2 0,-1 4 242,1 2 1,-3 3-31,-1 0 1,1 3 198,-1 1 0,0 3 65,0 1 1,-1 2-213,3 0 1,4-3-151,5-5 1,3-4-75,8-3 0,3-5-152,7-6 1,3-3-195,3-3 1,4-2-477,-2 0 1,-1 0-117,0-2 1,-3-1-758,-2-2 0,-1 0 1549,-3 0 0,2-12 0,2-3 0</inkml:trace>
  <inkml:trace contextRef="#ctx0" brushRef="#br2" timeOffset="2743">1937 456 7755,'0'-7'85,"0"1"0,0-1 516,0 1 0,1 1-128,1-1-309,-1 1 0,2-5 12,-3 4 0,0-1-25,0 1 1,-2 2-108,0 0 0,-3 1 87,0-1 0,-2 2-75,-2-2 0,0 2 106,0 0 1,-1 1-141,-3 1 0,0 3 45,-2-1 1,1 5 34,-4-1 1,4 3-11,-4-1 1,4 2 53,-1 3 1,2 0-6,0 0 1,3 2-8,1 0 0,1 3-8,1-1 0,0 1-19,5 1 0,0-2 5,2-2 0,3-2-71,1 0 0,2-4 26,3-2 1,0-4-8,2-3 1,2 0 1,0 0 0,-1-2-100,3-3 0,0-3 12,0-3 0,-1-1-169,3-1 0,-3 0 63,1-2 0,-3 1-124,-2-1 0,1-1 73,2 1 1,-3 0 58,-2 3 1,-1-1-118,-3 0 1,1-2 92,-3 0 1,0 3-157,-2 3 142,0 2 284,0 4-149,-3 0 0,0 6 108,-4 1 1,2 2 76,1 3 0,-2-1-122,2 2 0,-2 3 214,-1 2 0,3 1-3,0-1 0,2 1 9,0 1 0,2 1-109,0-1 1,0 1 103,0-1 1,3-1-142,4-3 0,2-3 36,4-2 1,-1-1-100,1-3 0,3-2 74,1-4 1,0-4-149,2-5 0,-1-2-163,4-2 0,-2-1-184,-1-4 0,-1 3 111,-1 0 1,1 3-67,-3-1 0,-3-1 57,-3 1 0,-3 3-71,-1 1 1,0-1 86,-3-1 1,0-1-127,-2 6 202,-3-1 180,-1 3 0,-2 5 154,0 3 0,-1 4-47,1 3 1,-3 0 114,1 4 1,-1 2-49,3 0 0,-3 1 54,1-1 0,-2 1 18,2 1 0,1 1-58,-2-1 0,2 0-24,1 0 1,-3-3-17,1 1 1,1-4 330,3-3-111,2-1-184,-3-3 1,5-3-425,0-5 0,3-1 179,3-6 0,1-1-193,2-3 1,-2-1 80,4 1 0,0 1 45,2-3 1,-3 2 52,1-2 0,-1 2-122,1-3 1,1 4 123,-1-4 1,-1 4 7,0-1 0,-2 5 225,1 1 0,-2 2-54,2 0 1,-4 4 244,1 1 1,-1 3-121,2 1 0,-1 3 8,1 0 0,1 0-154,1-1 0,2-1 9,0-3 1,1 0-11,1 0 0,0 0-210,2 0 1,0-5 69,2-2 0,-2-1-186,2-1 0,-5-1 38,1-3 1,-3 3 53,1-1 1,-2 0 51,-2-2 0,-1 1 5,1-1 0,-3 2-7,0 0 1,-2 1 25,2-3 0,-1 1 20,1 1 1,-3 0-100,1 2 0,1 1-28,-1 1 429,1 4 22,-3 0-110,-3 8 1,-1 0-64,-2 6 1,-1 0 65,1 2 0,-1 2 14,-2 2 0,-1 2 54,-3 0 0,1 3-51,-1 2 1,-3 1-46,-1 3 1,-2 1-90,0 4 1,0-4 71,0 1 1,2-2 402,2-1 1,8-6-184,2-4 0,5-6-125,2-2 1,3-2-82,5 0 0,2-4-141,5-1 1,0-1-79,2-1 1,0 0-364,1 0 0,-2-3-487,-1-1 1,1-2 441,-3 0 1,0-1 159,-2-2 1,-2 2-647,-1-2 0,-3 2-613,0-2 1,-1 1 652,-1-3 941,-3 4 0,-2-14 0,-3 0 0</inkml:trace>
  <inkml:trace contextRef="#ctx0" brushRef="#br3" timeOffset="2933">2303 430 8880,'-3'-3'463,"0"2"-463,3-4 0,5 3 372,4-2 1,7 3 554,4-2 0,6 1-876,2-1 0,5-1-587,1 2 1,-1-2-1778,-3 2 2313,-1-1 0,-7 3 0,1 0 0</inkml:trace>
  <inkml:trace contextRef="#ctx0" brushRef="#br4" timeOffset="4051">2643 404 7755,'-2'-6'76,"0"-1"0,-1 3 168,1 0 1,1 0 1001,-1-3-474,1 1-53,1-1-418,0 4-99,0 0 0,0 4 16,0 1 1,0 2-4,-3 5 0,0-1-13,-4 5 0,1-1 12,0 5 1,-2 0 0,0 3 0,1 0-50,-2 1 0,2-1-73,1 1 0,2-3 138,2-1 0,2-3 48,2-1 0,4-2 160,2-5 0,6-1-198,-1-5 1,2 0-73,0 0 1,-1-3 45,3-4 1,-2-2-84,2-4 1,-2 1-489,2-1 0,-3-1-424,1-1 1,-1 1 315,-1-3 0,-1 0 250,-1 0 0,0-1-15,-2 4 0,0-5-37,-1 0 1,-1 2-93,2-3 0,-2 6 169,0 1 0,-1 1 79,0 4 0,-1 2-12,-1 4 198,0-2 0,0 4-47,1-3 0,-3 5-91,2 0 1,-2 3 14,0-1 1,1 4 5,2 1 1,-2 1 61,1-1 1,1 2-12,1 0 1,-1 1-6,2 1 0,-5 0-46,5 0 0,-3-1-7,0 1 0,-1 0 205,-3 0 1,0 0-46,0 0 1,-3-1 312,-4-2 1,-2 2-130,-4-4 0,0 1 11,0-3 0,-2 1-115,1-1 0,-4 1-4,3-1 1,0-3-92,3 0 0,-1-3-130,0 0 1,3 0 292,1 0-301,2 0 1,4-3-1238,1-1 1022,1-1 1,4-2 30,1 1 0,2 0-24,0 2 0,3-2 86,2 2 1,1-2 6,1 0 1,0-1-35,0 1 1,2-1 183,0 1 1,0 0-108,0-1 0,2-1 183,2-1 1,0-2-84,0 0 0,1-2-51,-1-2 1,0 1-21,0-3 0,1-2 19,-1-3 0,0 1 49,0 2 0,0-2-23,-2 2 1,1-1 111,-3 5 1,-1 0-86,-3 5 1,-1 0 92,-2 4 1,-1 0-54,2-1 0,-3 3-30,-1 0 9,0-1 0,-1-1 10,2 0 23,-2 2-30,-1-2 234,-3 6-239,0-3 0,-4 6 63,-2 1 0,-1 2 40,-4 3 0,0 1 135,-2 3 1,0 0-84,-2 2 1,1 2 64,-3 2 0,2 2-24,-3 1 0,3 2 170,-2-1 0,0 4 16,-2 1 1,5-1-68,1-3 1,5-1 49,2-3 1,3-1-224,5-6 1,4-1-194,5-5 0,2 0 107,2-5 1,-1 0-139,3-2 0,-2 0-192,-1 0 1,2 0-456,-1-3 0,0 0-593,-2-4 0,-1-1 548,-1-1 0,1 0-544,-1 1 0,-2 0 1314,-1-3 0,-6-8 0,-3-5 0</inkml:trace>
  <inkml:trace contextRef="#ctx0" brushRef="#br5" timeOffset="4283">3086 398 8087,'-7'0'1157,"4"-1"-278,1-1 0,4 1-455,5-1 1,5 1-38,5-1 1,4 1-227,0-1 1,3 1-107,0 1 0,0 0 147,0 0 0,0-2-261,-3 0 1,-2-2-1647,-1 1 0,-5-2 500,0 1 1205,-3-2 0,-1-17 0,1-5 0</inkml:trace>
  <inkml:trace contextRef="#ctx0" brushRef="#br6" timeOffset="4559">2919 32 7770,'-7'-3'1573,"1"-1"1,2-1-745,-1 1-428,4-2-834,-2 3-1279,3-1 323,3 1 1,1 3 1388,2 0 0,3 12 0,1 2 0</inkml:trace>
  <inkml:trace contextRef="#ctx0" brushRef="#br7" timeOffset="5210">3349 610 7751,'-4'-1'1205,"2"-1"1681,-2-2-2369,1-2 1,-3 1-358,2 1-607,1 3-8,3-2-1041,0 3 1496,0 3 0,6 0 0,1 4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6.246"/>
    </inkml:context>
    <inkml:brush xml:id="br0">
      <inkml:brushProperty name="width" value="0.06" units="cm"/>
      <inkml:brushProperty name="height" value="0.06" units="cm"/>
      <inkml:brushProperty name="color" value="#B4C3DA"/>
      <inkml:brushProperty name="inkEffects" value="silver"/>
      <inkml:brushProperty name="anchorX" value="-384034.46875"/>
      <inkml:brushProperty name="anchorY" value="-489107.03125"/>
      <inkml:brushProperty name="scaleFactor" value="0.5"/>
    </inkml:brush>
  </inkml:definitions>
  <inkml:trace contextRef="#ctx0" brushRef="#br0">136 104 7823,'-9'0'0,"0"0"168,-1 0 1,1 0-29,-1 0 1,1 0 170,-2 0 1,3 0 123,0 0 0,1 0-82,0 0 0,-1 0 84,-1 0 1,3 2-108,2 0 0,1 0 506,-1-2-138,3 3-495,-2-3 1,4 3 13,1-3 0,3 0 81,5 0 1,4 0 105,5 0 0,6-3-140,3-1 0,3-2-39,4-3 1,-3 2-125,3-1 1,-1-2-132,1 2 0,1-1-268,-2 3 1,-2-1 190,-2 1 0,-3 2 11,1-1 0,-3 3-294,-4-2 0,-3 3-1481,-7-2 1018,-5 3 0,-4 0-458,-4 3 1,-1-3 509,-4 2 801,1 2 0,-3-15 0,-1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6.703"/>
    </inkml:context>
    <inkml:brush xml:id="br0">
      <inkml:brushProperty name="width" value="0.06" units="cm"/>
      <inkml:brushProperty name="height" value="0.06" units="cm"/>
      <inkml:brushProperty name="color" value="#B4C3DA"/>
      <inkml:brushProperty name="inkEffects" value="silver"/>
      <inkml:brushProperty name="anchorX" value="-386895.1875"/>
      <inkml:brushProperty name="anchorY" value="-496399.90625"/>
      <inkml:brushProperty name="scaleFactor" value="0.5"/>
    </inkml:brush>
  </inkml:definitions>
  <inkml:trace contextRef="#ctx0" brushRef="#br0">219 52 7352,'-2'-4'0,"-1"-1"-300,-1 0 341,3 0 0,-3-2 235,2 1 1,1 2 430,-1-1 0,2 3 190,0-2-259,0 2-74,0 0-91,0 2-224,0 2 0,0 3 32,0 3 1,-3 4 108,-2 3 1,-1 6-128,-2 0 0,-2 4 86,-3 3 0,0 1-208,0 3 0,-3 1-66,-1-1 1,1 0-182,-1 0 1,3-4-42,-1-2 1,4-6-253,2-5 1,3-2-68,2 0-369,1-6 233,3-1 1,3-10-489,1-2 0,2-3 117,3-4 1,1-1 133,3-1 839,2-1 0,5-12 0,2-2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7.636"/>
    </inkml:context>
    <inkml:brush xml:id="br0">
      <inkml:brushProperty name="width" value="0.06" units="cm"/>
      <inkml:brushProperty name="height" value="0.06" units="cm"/>
      <inkml:brushProperty name="color" value="#B4C3DA"/>
      <inkml:brushProperty name="inkEffects" value="silver"/>
      <inkml:brushProperty name="anchorX" value="-386901.59375"/>
      <inkml:brushProperty name="anchorY" value="-501531.21875"/>
      <inkml:brushProperty name="scaleFactor" value="0.5"/>
    </inkml:brush>
  </inkml:definitions>
  <inkml:trace contextRef="#ctx0" brushRef="#br0">230 13 7840,'6'-4'711,"-2"-1"-509,-1 4 207,-3-2 1,0 6-4,0 1 1,-3 5-25,-1 2 1,-4 1-54,0 1 1,-4 2 114,2 2 0,-3 2-102,-2 0 1,1 4 57,-4 3 1,2 0-116,-1 4 0,-2-2-38,2 2 0,2-4 6,0 0 0,4-4-101,2-5 1,2-2-100,1-2 0,2-5 136,2-1-187,4-5 0,2 1 58,2-3 1,1-3-101,-1-2 1,1 0 32,-1-2 0,3 0-51,-1-1 0,3-2-136,-3-3 0,3 0-23,-2 0 0,2 0-65,0 0 0,0 1 190,0-1 0,0 0 20,-2 0 0,1 1 30,-1 1 4,-1 2-93,-1 3 92,-4 2 0,0 2 67,-3 4 0,0 2-4,-3 5 0,2-1 13,-3 2 1,2 1 4,-3 2 0,2 0 119,-1 0 0,-2 2-108,2 0 0,0 0 19,0-3 0,2 1-38,0 0 0,1 0 7,1 0 1,0-3-102,0-2 0,3-1 44,2 0 1,2-4-133,2-1 0,2-1 89,0-1 0,1-3-149,1-1 1,2-4 126,0-3 1,0-1-98,-2-1 1,2-3 81,0-1 0,0-1 2,0-2 0,-1 3-23,1 0 0,-2 1 61,0-1 0,-1 0 93,-1 4 0,-2 0-67,-2 6 15,-4 0 2,0 6 1,-4-2 164,-1 3-247,-1 3 1,-4 0-125,1 4 0,-1 0 156,1 2 0,0-2 64,-1 4 0,1-1-4,2 1 0,-1 1 36,3-1 1,-2 1 143,2 0 0,0 1-88,2 0 0,0-2 102,0 0 1,0-2-79,0 2 0,2 1 73,0-4 0,3 0-99,-1-4 1,2 1 4,3-3 0,-1 0-10,3-4 1,-1-3-41,0-3 0,2-1-91,-1-4 1,1 3 23,1-4 1,0 1-135,0-2 0,-1-1-102,1-1 1,-1 1 98,-1 1 0,1-1-17,-1-1 1,-1 0 30,1 0 1,-1 4 15,0 0 1,0 3 58,-1 4 0,-2 1 77,1 1-34,0 3 0,-2 1 153,0 4 1,0 2-129,-2 0 1,1 1 124,-3 2 1,3-2 61,-3 4 1,0-2-45,-2 1 0,0 1 43,0 2 0,0-1 17,0-1 1,0 1 214,0-1 0,-1 0-83,-1 0 0,1 0 97,-4-2 1,0 1-7,-3-1 0,1-1-159,-2-1 0,0-1-407,0 1 1,-2-3-286,0 0 1,1-2-576,0 0 0,2-2 356,-1 0 1,0 0-1383,0-2 2031,1-2 0,-4-25 0,-2-6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7.810"/>
    </inkml:context>
    <inkml:brush xml:id="br0">
      <inkml:brushProperty name="width" value="0.06" units="cm"/>
      <inkml:brushProperty name="height" value="0.06" units="cm"/>
      <inkml:brushProperty name="color" value="#B4C3DA"/>
      <inkml:brushProperty name="inkEffects" value="silver"/>
      <inkml:brushProperty name="anchorX" value="-390018.875"/>
      <inkml:brushProperty name="anchorY" value="-509196.125"/>
      <inkml:brushProperty name="scaleFactor" value="0.5"/>
    </inkml:brush>
  </inkml:definitions>
  <inkml:trace contextRef="#ctx0" brushRef="#br0">36 7 7800,'-6'0'21,"-1"0"0,1 0-58,-1 0 1,3-2-413,0 0 449,2 0 0,11 10 0,5 3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9.363"/>
    </inkml:context>
    <inkml:brush xml:id="br0">
      <inkml:brushProperty name="width" value="0.06" units="cm"/>
      <inkml:brushProperty name="height" value="0.06" units="cm"/>
      <inkml:brushProperty name="color" value="#B4C3DA"/>
      <inkml:brushProperty name="inkEffects" value="silver"/>
      <inkml:brushProperty name="anchorX" value="-390564.0625"/>
      <inkml:brushProperty name="anchorY" value="-513968.25"/>
      <inkml:brushProperty name="scaleFactor" value="0.5"/>
    </inkml:brush>
  </inkml:definitions>
  <inkml:trace contextRef="#ctx0" brushRef="#br0">97 289 8018,'6'-9'545,"-1"1"-384,-1-2 1,-2 0 150,2-1 0,-1 2 140,1 2-88,-3 4 1,3 0-354,-2 3 94,-1 0 1,1 3-49,-4 1 0,-2 4-6,-2 3 0,-1 1-70,-2 1 1,1 3 148,-3 1 1,1 1-28,0 2 1,-2 1-50,4 0 0,-3 3 18,3-3 1,-2 3 49,3-3 0,0-2-22,5-4 1,0-3 98,2-1 1,1-4-20,1-5 0,2-2-11,4 0 1,2-5-70,0-1 0,3-5-9,-3 1 0,2-3-35,1-2 1,0 1-124,0-3 0,-1 2-17,-1 0 0,0 0 91,-2 0 0,1-1-227,-1 1 1,-3 2-12,-1 0 0,-4 1-1,1 4 1,-1 1 129,-1 3 1,-1 3 26,-1-2 0,1 4 36,-4 3 1,1 1 105,-2 6 1,0 2 69,2 2 0,-1 2-104,2-2 0,-1 2 26,2-2 0,0 0 29,2-2 1,1 0 148,1-1 1,2-1-65,5 0 1,0-5 111,2 0 0,1-4-86,1 0 1,1-2 86,3-2 0,-3-2-172,1-5 1,1-1 48,-1-3 0,0-1-47,0-1 0,-3-3-52,1 3 0,-5 1-156,1 1 0,-3-2 7,-2 0 1,-1 0-193,-3 2 1,0 1-46,-3 1 0,0 1-220,-4 2 1,1 3 53,0-2 0,1 5-215,1 0 333,3 1 1,-2 2-13,3 1 201,0-1 1,3 4 22,1-3 0,4 0 12,0-2 1,4-1-32,-2-1 0,2 1 105,1-3 1,0-1 164,0-1 0,0-1-89,0 1 1,-3 0 86,1-1 0,-3 1 138,0-1 0,0 2 139,-2 0 0,-3 0 145,0 0 47,0 3-62,-2-1-316,-1 3 0,-4 3-70,-2 1 0,2 2 50,-1 3 1,1 1-54,-2 3 1,-1 0 62,1 2 0,-1-1 12,1 3 0,0 1-58,-1 1 0,1 1 9,-1 1 1,3-1-44,0 1 0,0-1-19,0 0 0,-1-4-59,3-1 0,0-1 80,2-2 1,2-2-197,0-1 0,4-5 16,0-2 1,1-1 10,1-1 1,1-1 80,0-1 1,2-4-14,0-2 1,1-4 37,1-1 1,0-1-6,2-3 1,-1 2-70,1-2 0,-1 0 54,1-2 0,-1-1-212,1-1 1,0 0-13,0-3 0,2 3-35,-2-2 1,2-1-51,-2-2 0,0 1-289,-2-1 1,-1 3 138,-1-1 0,0 2 6,-2 1 1,0 1 365,-3 7 1,-2-1-176,1 6 394,-1-1 61,-1 6-55,0 0 1,-4 8-55,-1 1 1,-2 5-20,-4-1 1,0 5 68,-3 3 1,0 2 53,-2 2 1,1 1 69,-1-2 1,0 4-128,0-2 0,-2 4 34,0 1 0,-2 1 4,2-2 0,0 0 74,2 1 0,4-1-95,3-1 1,2-5 20,4-6 1,3-3-13,1-2 0,5-5-13,2 0 0,1-4-108,0-1 1,1 0 106,0 0 0,-2-3-220,-1-1 1,1-2-59,2-3 1,-2 1-81,2-2 0,-4-2 97,4-3 1,-3 1-100,0-3 0,1 0-110,2-3 0,-3 0-235,1-1 0,-2 0-78,1-2 1,-1-3 177,2-2 0,-1-1 145,0 1 1,2 3 233,-4 3 1,3 6 298,-2 3-152,-4 3 46,1 7 0,-5 3 74,1 4 1,-4 2 324,0 3 0,-3-1 12,1 2 1,-2 2-159,0 3 0,-3 1 28,-2 3 1,1 1-1,-1-1 1,1 1-54,-3 1 0,0 2-223,0 3 0,1-1-109,1 1 1,0 0 98,2-1 1,1-2-108,4-1 0,2-5-152,4-2 0,2-5 105,2-1 0,3-5-550,2-2 1,3-1-132,1-1 1,3-1-405,-1-1 1,2-1 261,0-4 1,0 0 860,0-2 0,4-18 0,-1-7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49.612"/>
    </inkml:context>
    <inkml:brush xml:id="br0">
      <inkml:brushProperty name="width" value="0.06" units="cm"/>
      <inkml:brushProperty name="height" value="0.06" units="cm"/>
      <inkml:brushProperty name="color" value="#B4C3DA"/>
      <inkml:brushProperty name="inkEffects" value="silver"/>
      <inkml:brushProperty name="anchorX" value="-395278.46875"/>
      <inkml:brushProperty name="anchorY" value="-521575.4375"/>
      <inkml:brushProperty name="scaleFactor" value="0.5"/>
    </inkml:brush>
  </inkml:definitions>
  <inkml:trace contextRef="#ctx0" brushRef="#br0">30 26 7795,'-10'0'238,"2"-1"-86,3-1 0,0-1-324,3-4 1,3 3-269,3 0 0,3 2 440,1 0 0,22 1 0,8 1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50.655"/>
    </inkml:context>
    <inkml:brush xml:id="br0">
      <inkml:brushProperty name="width" value="0.06" units="cm"/>
      <inkml:brushProperty name="height" value="0.06" units="cm"/>
      <inkml:brushProperty name="color" value="#B4C3DA"/>
      <inkml:brushProperty name="inkEffects" value="silver"/>
      <inkml:brushProperty name="anchorX" value="-399704.21875"/>
      <inkml:brushProperty name="anchorY" value="-528720.8125"/>
      <inkml:brushProperty name="scaleFactor" value="0.5"/>
    </inkml:brush>
  </inkml:definitions>
  <inkml:trace contextRef="#ctx0" brushRef="#br0">250 96 7795,'4'-13'0,"0"1"209,-2-1 0,-2 0 365,2 0 0,-1 3-94,-1 2 1,1 1 91,1 3-407,-1 1 1,2 4 24,-3 1 0,-1 1-13,-1 4 1,0 3 48,-5 3 0,2 2 0,-6 5 1,2 2-22,-1 1 1,-2 3 14,-3 2 0,1 1-142,-3 3 0,2 1-19,-2 1 1,0 2-75,-3 2 0,1-4 191,0-2 0,5-9 369,4-4-165,2-5-192,4-11 1,1 0-19,3-6 0,3 0 23,2-4 0,1 0-252,3-1 0,-2-2-114,4-3 1,0-1-126,2-1 0,-1 0 106,1-2 1,0-1-35,0 3 1,0-2-2,0 2 1,0 0-123,2 2 1,-2 3 145,0 2 0,-1 3 214,-4 3 0,2 1 30,-2 1 0,-3 5 28,2 2 0,-5 3 8,3-2 0,-4 4-76,1 1 0,-1 0 15,-1 2 0,-3-1 9,-1-2 1,-2 4 123,0 1 1,-4 0-14,-3 0 0,-1-3 212,-3 1 1,0-2 42,-2 0 0,2 0-146,0 0 1,0-3-203,-3-1 1,3-3 66,-3-2 0,6 1-138,-1-3 0,2 0 4,5-2 0,2 0-321,4-2 0,1-2 143,1-2 0,3 1-103,1 1 0,5 0 37,2-3 0,1 1 136,1 0 0,2 0 174,-1 2 0,4-2-44,-3 2 1,0-1 174,0 0 0,-1 0-91,4 3 0,1-2 83,2 2 1,3-3-24,0 1 0,1 0 76,1 0 0,-1-1-228,1-1 1,-3-3-30,1 1 0,-4-4-116,-1 2 1,0-2 44,-4-1 0,-3 1-144,-4 1 0,-3-1 97,0 1 1,-4 0-43,1 0 0,-1-1-27,-1 1 1,0 1-61,0 0 1,0 0 232,0-1 0,-3 4-3,-1 3 0,-2 2 139,0 0 0,-3 1-65,0 1 0,-2 1 95,0 1 0,-1 4-74,-1 2 1,-2 4 73,0-1 1,0 1 58,3 0 1,-1 3 166,0 0 1,1 5 242,1-3 0,2 3-189,3-3 0,0 2-31,2 2 0,1-1-287,3-1 0,5-3-300,4-6 1,5 0-227,3-4 1,4-2-672,0-2 0,3-2 440,-3 0 0,3-5-1171,0-1 1853,1-5 0,12-19 0,3-7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51.506"/>
    </inkml:context>
    <inkml:brush xml:id="br0">
      <inkml:brushProperty name="width" value="0.06" units="cm"/>
      <inkml:brushProperty name="height" value="0.06" units="cm"/>
      <inkml:brushProperty name="color" value="#B4C3DA"/>
      <inkml:brushProperty name="inkEffects" value="silver"/>
      <inkml:brushProperty name="anchorX" value="-405201.125"/>
      <inkml:brushProperty name="anchorY" value="-536334.375"/>
      <inkml:brushProperty name="scaleFactor" value="0.5"/>
    </inkml:brush>
  </inkml:definitions>
  <inkml:trace contextRef="#ctx0" brushRef="#br0">84 78 7795,'1'-9'0,"0"1"273,1 0 1,0-1 416,-2 0 0,2 0-196,1 3 0,-1 0 287,1 2-283,-3-2-68,6 6 26,-5-3-297,2 3 1,-4 3-14,-1 4 1,-2 0 37,-2 4 1,-3 0-1,1 4 1,-2-1-44,2 3 1,0 3-30,-3 1 0,3 1-141,0-1 1,1-1 115,0 2 1,2-2-4,0-1 1,3-3 14,2-1 1,5-5-93,4-3 1,5-4 22,3-3 1,2 0-134,0-3 1,0-1-98,0-4 1,1-2-70,2-3 0,-2-1-118,1-1 0,-2 2 89,-2-2 0,1-2-74,-3 0 0,2-1 56,-5-2 1,2 1-56,-5 0 1,1 0 133,-1-1 0,-4 4 35,-2 1 0,-1 7 348,1 1 0,-2 5-76,-3 0 1,0 4 81,-2 2 1,0 3 19,-2 1 0,-4 2 164,0 3 1,0 2-57,-1 0 0,2 0 64,-1-2 0,0 2-56,-1 0 0,-1 4 7,1-2 0,0 2-225,0-4 0,0 2 85,2-2 1,1 0 4,4-2 1,-1-5 111,3-2-121,0-3 0,5-1-120,1-4 1,4-5-169,3-4 0,2-1-4,2-1 0,1 0-258,4-2 1,-3 1-7,0-3 0,0 0 156,2-3 0,2 1-31,1 0 0,-1 0 183,-2 2 1,-1 2-28,-1 4 1,-3 1 44,1 3 233,-4 2 0,-3 7 41,-4 2 0,-1 1 91,-3 6 1,-3-1 157,-1 3 1,-4 1-66,0 1 0,0-1 47,4 3 1,-1-3-203,3 1 1,-3-1 22,3-1 1,0 0-118,2-1 1,3-2-185,1-1 0,3-2-164,1-1 0,2 0-516,3-2 0,3-1-661,1-3 0,0 0 113,1-3 0,-1 0 1282,-2-4 0,0-27 0,-2-8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51.721"/>
    </inkml:context>
    <inkml:brush xml:id="br0">
      <inkml:brushProperty name="width" value="0.06" units="cm"/>
      <inkml:brushProperty name="height" value="0.06" units="cm"/>
      <inkml:brushProperty name="color" value="#B4C3DA"/>
      <inkml:brushProperty name="inkEffects" value="silver"/>
      <inkml:brushProperty name="anchorX" value="-411615.28125"/>
      <inkml:brushProperty name="anchorY" value="-543915.875"/>
      <inkml:brushProperty name="scaleFactor" value="0.5"/>
    </inkml:brush>
  </inkml:definitions>
  <inkml:trace contextRef="#ctx0" brushRef="#br0">26 52 7833,'-9'-6'1325,"4"2"-1027,-2-4 0,5 0-938,0 2 1,2 0-9,2-1 1,2 4-457,5 1 1104,1 1 0,11 7 0,3 1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0:59.820"/>
    </inkml:context>
    <inkml:brush xml:id="br0">
      <inkml:brushProperty name="width" value="0.06" units="cm"/>
      <inkml:brushProperty name="height" value="0.06" units="cm"/>
      <inkml:brushProperty name="color" value="#B4C3DA"/>
      <inkml:brushProperty name="inkEffects" value="silver"/>
      <inkml:brushProperty name="anchorX" value="-432993.625"/>
      <inkml:brushProperty name="anchorY" value="-566512.9375"/>
      <inkml:brushProperty name="scaleFactor" value="0.5"/>
    </inkml:brush>
    <inkml:brush xml:id="br1">
      <inkml:brushProperty name="width" value="0.06" units="cm"/>
      <inkml:brushProperty name="height" value="0.06" units="cm"/>
      <inkml:brushProperty name="color" value="#B4C3DA"/>
      <inkml:brushProperty name="inkEffects" value="silver"/>
      <inkml:brushProperty name="anchorX" value="-437412.96875"/>
      <inkml:brushProperty name="anchorY" value="-571522.375"/>
      <inkml:brushProperty name="scaleFactor" value="0.5"/>
    </inkml:brush>
    <inkml:brush xml:id="br2">
      <inkml:brushProperty name="width" value="0.06" units="cm"/>
      <inkml:brushProperty name="height" value="0.06" units="cm"/>
      <inkml:brushProperty name="color" value="#B4C3DA"/>
      <inkml:brushProperty name="inkEffects" value="silver"/>
      <inkml:brushProperty name="anchorX" value="-444590.40625"/>
      <inkml:brushProperty name="anchorY" value="-578796"/>
      <inkml:brushProperty name="scaleFactor" value="0.5"/>
    </inkml:brush>
  </inkml:definitions>
  <inkml:trace contextRef="#ctx0" brushRef="#br0">193 7 7660,'0'-3'2788,"0"0"-2193,0 3 0,0 3-404,0 1 0,-1 2-75,-1 0 1,-2 3-5,-2 2 0,-1 4 63,-2 2 1,-1 2-15,-2 3 1,-2 1-188,-1 2 1,1 1 107,-3 0 0,2 1 20,0-2 1,3 2-2,1-6 0,2-2 16,2-2 1,4-2-78,1 0 0,2-4-101,2 0 1,-1-4 74,3 2 0,1-2-103,1 0 1,0-4-389,1-1 1,-1-1 200,1-1 0,2 0-691,2 0 0,0-3 142,0-1 0,1-2-729,-1 0 1554,1-4 0,1-8 0,-1-6 0</inkml:trace>
  <inkml:trace contextRef="#ctx0" brushRef="#br1" timeOffset="297">20 206 7660,'-7'0'1465,"1"0"-410,2 0-205,1 0-650,3 0 0,6 0-32,3 0 0,3-1-85,3-1 0,1 2-165,3-3 0,1 2-66,2-1 0,1-1-183,2-1 0,3-2-508,0 2 1,0-2 168,-3 0 0,0-3 670,-1 1 0,1-21 0,-3-2 0</inkml:trace>
  <inkml:trace contextRef="#ctx0" brushRef="#br2" timeOffset="955">404 26 7660,'-3'-2'1277,"0"1"-659,0-2-336,3 3 0,-4 0 35,2 0 1,1 1-33,-1 1 0,-2 4 74,0 2 1,-2 4-76,-3 1 1,-1 3 106,-3 3 1,1 5-229,-1 2 1,-3 3-1,-1-1 1,-1 3-194,1-1 0,0 0 1,4 0 0,2-2 19,4-5 0,2-4 15,0-6 0,2-3-394,3-4 263,0-2 0,1-1-36,1-3 0,0-3 86,2 1 1,0-3-100,3 1 1,-1-2-23,0 0 1,3-3 94,0-2 1,1 1-48,-1-1 1,2 1-5,0-3 1,1 0-136,1 0 1,0 0 93,0 0 1,-1 3 1,1-1 0,-1 1 117,-1-1 1,-1 2 119,-1 3 0,-4 0 260,1 2-134,-4 1 1,1 4 31,-3 1 0,-1 0-106,-1 4 1,-2 0 28,-2 5 1,0-1-20,-1 0 1,1 2 130,-1-1 1,2 1-141,0 1 1,0 0 13,3 0 0,0-1-26,2-1 0,0 0 13,0-2 1,3 1-294,1-1 0,3-4 42,1-2 1,2-1 67,3 1 1,1-2-43,1-3 0,-1-5-252,3-3 1,-1-2 146,1-1 1,1 0-63,-3 0 1,0 0 228,-2 1 0,0-3 28,0 0 1,-3-1 81,1 1 0,-3 1-132,0-3 1,-1 2 10,-3 0 0,1 3 74,-3 1 1,0 2-14,-4 5 0,-1-1 56,-3 3 0,0 0 82,-4 5 1,1 1 134,-2 4 1,1 0-105,-3 3 1,2 0-119,0 2 0,3-1 200,-3 1 1,3 0 202,0 0 0,-1 0-147,0-1 1,3 3 22,1 0 1,4 0-261,-1-2 0,5-1-297,3-1 1,3-2-785,4-2 0,3-4 121,1-1 0,4-1 904,3-1 0,35-14 0,9-4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0T08:41:03.061"/>
    </inkml:context>
    <inkml:brush xml:id="br0">
      <inkml:brushProperty name="width" value="0.06" units="cm"/>
      <inkml:brushProperty name="height" value="0.06" units="cm"/>
      <inkml:brushProperty name="color" value="#B4C3DA"/>
      <inkml:brushProperty name="inkEffects" value="silver"/>
      <inkml:brushProperty name="anchorX" value="-452107.78125"/>
      <inkml:brushProperty name="anchorY" value="-586339"/>
      <inkml:brushProperty name="scaleFactor" value="0.5"/>
    </inkml:brush>
    <inkml:brush xml:id="br1">
      <inkml:brushProperty name="width" value="0.06" units="cm"/>
      <inkml:brushProperty name="height" value="0.06" units="cm"/>
      <inkml:brushProperty name="color" value="#B4C3DA"/>
      <inkml:brushProperty name="inkEffects" value="silver"/>
      <inkml:brushProperty name="anchorX" value="-460965.71875"/>
      <inkml:brushProperty name="anchorY" value="-593920.5"/>
      <inkml:brushProperty name="scaleFactor" value="0.5"/>
    </inkml:brush>
    <inkml:brush xml:id="br2">
      <inkml:brushProperty name="width" value="0.06" units="cm"/>
      <inkml:brushProperty name="height" value="0.06" units="cm"/>
      <inkml:brushProperty name="color" value="#B4C3DA"/>
      <inkml:brushProperty name="inkEffects" value="silver"/>
      <inkml:brushProperty name="anchorX" value="-470394.5"/>
      <inkml:brushProperty name="anchorY" value="-601386.5625"/>
      <inkml:brushProperty name="scaleFactor" value="0.5"/>
    </inkml:brush>
    <inkml:brush xml:id="br3">
      <inkml:brushProperty name="width" value="0.06" units="cm"/>
      <inkml:brushProperty name="height" value="0.06" units="cm"/>
      <inkml:brushProperty name="color" value="#B4C3DA"/>
      <inkml:brushProperty name="inkEffects" value="silver"/>
      <inkml:brushProperty name="anchorX" value="-480272.28125"/>
      <inkml:brushProperty name="anchorY" value="-609096.375"/>
      <inkml:brushProperty name="scaleFactor" value="0.5"/>
    </inkml:brush>
    <inkml:brush xml:id="br4">
      <inkml:brushProperty name="width" value="0.06" units="cm"/>
      <inkml:brushProperty name="height" value="0.06" units="cm"/>
      <inkml:brushProperty name="color" value="#B4C3DA"/>
      <inkml:brushProperty name="inkEffects" value="silver"/>
      <inkml:brushProperty name="anchorX" value="-491240.46875"/>
      <inkml:brushProperty name="anchorY" value="-616863.875"/>
      <inkml:brushProperty name="scaleFactor" value="0.5"/>
    </inkml:brush>
  </inkml:definitions>
  <inkml:trace contextRef="#ctx0" brushRef="#br0">153 52 7668,'1'-5'756,"1"1"-81,-1 0-199,2-3-136,0 1 0,-3 2-131,2-1 1,-1 3 184,-1-2-85,0 3-206,0-5-101,-3 5 1,0-2 39,-4 3 1,1 1-11,0 1 0,-3 2 9,0 5 1,-2-1-116,0 2 1,-1 3 171,-1 2 1,1 3 27,-1-1 0,0 4-9,0 0 1,3 1-28,2 0 0,3-2-108,3 1 0,2-3 13,2-1 0,5-5-92,3 1 0,2-5 106,1 1 1,2-5-11,0-2 0,3-1-38,-1-1 1,0-3 1,0-1 0,-3-5-10,1-1 0,-1-2 7,1-1 1,-2 0 36,0 0 0,-1 0 10,-4 1 0,1-2 1,-3-1 0,-2 2-69,-2 0 0,-1 1-7,-1 4 0,0-3-8,0 2 1,-3 3-331,-1 2 363,-2 2 1,0-1 1,-1 3 1,0 1 105,-2 1 0,2 2-92,-1 2 1,1 1 86,0 2 0,2-1-30,0 3 1,0-1 23,0 3 0,2 1 14,1 1 1,2-2-8,0 2 1,0-1-39,0-2 1,3 1-10,4-3 1,0 2-22,3-4 1,3 0 79,2-4 1,1 1-1,-1-3 0,-1 0-10,3-4 0,-3-2 7,1-2 0,-1-4 2,-1 0 1,-3-2 13,-2 2 1,-1-2-70,-3 1 1,1-1-128,-3 2 0,0-2-102,-2 1 1,-2 0-56,0 0 0,-3-1-47,1 1 1,-4 0 75,-1 0 1,0 1 68,0 1 0,0 3 56,-1 0 1,-2 1-4,4 3 1,-4 1 137,1-1 0,2 2-84,1 0 1,1 0 117,0 0-101,4 0 1,0 0-32,3 2 1,0-1 73,3 1 0,1 1 74,4-1 0,5 0-61,1-2 0,4 0 7,-1 0 0,2 0 51,0 0 1,3 0-43,-1 0 0,-2-2 143,-2 0 1,0-2-23,0 2 0,-2-2-48,-2 1 0,-3 1-18,-1-1 1,-2 3 87,-1-2-121,-2 1 1,-2 3 1,-4 0 0,-2 5 30,-2 0 1,-1 3-49,-2 1 1,2 1-32,-1 1 0,0 0 37,-1 0 1,3 2-3,-1 0 0,1-1-13,2-4 0,-2 3-2,0-3 0,1 0-12,1-2 0,2-1-122,-2 0-4,2-1 149,-1 0-191,3-2 1,0-2-5,0-4 0,1-2 0,1-2 1,1-1 107,1-2 1,2 2-2,-2-4 1,2 2-9,0-1 1,1-1-5,-1-2 1,1 0-34,-1 0 1,0 1 3,1-1 1,-1 0 45,1 0 0,-1 2 3,1 1 1,-1 2-58,0-1-50,1 5-27,-1 1 429,1 3 0,-3 3 479,0 1 1,-2 3-410,3 1 0,-3 0-55,2 3 0,0-3-268,3 0 0,-2-1 17,1 0 0,-1-4-85,4-1 0,-2-1 47,2-1 0,1 0-117,3 0 1,0-3 34,-1-4 0,1 0-52,0-4 0,0 3 34,0-3 0,-3 3 82,-2-3 0,-1 2-110,0-1 0,-3 2 25,0-1 1,-2 2-53,0 1 0,-1 1 84,-1 1 139,0 3-20,0-2 284,0 3-301,-3 3 0,1 0 128,-2 4 1,0 0 414,-3 1 0,0 1-240,-1 4 1,1-3 13,-2 5 1,0-3-207,0 3 1,-2-1-169,0 1 1,2-1-6,0 1 0,1-2-189,1 0 0,0 0-7,2 0 1,2-3-23,-2-2 1,4-3-198,-1-1-42,1-2-161,4 1 445,1-3 0,2-1 51,0-1 0,1-2-9,-1-2 0,1-1-21,-1 1 0,0-1 220,1-2 1,-1 1-108,1-2 1,1-1 49,1-2 1,2-2 6,0 0 0,-1-2 85,1 2 0,1-2-97,3 2 0,0 0 123,-2 2 1,-1 3 7,-1 2 0,0 1 184,-2 3 1,-1 1 259,-1 3-138,-1 0 1,0 1 64,-2 1 0,-1 0-135,-3 2 1,2 0 52,0 3 0,0 0-130,-4 1 1,0 2-40,-2 0 1,0 2-27,0-1 1,-2 2 23,2 2 1,-2-2-102,0 2 1,0-1 95,2-1 1,1 0-230,3-1 1,0 1-28,0 0 0,0-3-4,0-1 0,3-3-244,1-2 0,3 1-445,1-3 1,2 0 6,3-2 0,0-3 749,0-3 0,17-24 0,4-7 0</inkml:trace>
  <inkml:trace contextRef="#ctx0" brushRef="#br1" timeOffset="1074">962 225 10341,'4'0'391,"0"0"1,-2-2-238,2-1 0,1 1-117,1-1 1,3 0 113,-1-3 1,6-1-155,-1 1 0,3-4-58,-1 0 0,3-2-228,-1-1 1,-1 0-135,-1 0 1,-5 1 173,-1 1 0,-3 2 124,-1 3 0,-3-1 50,-4 1 1,-2 2 86,-2-1 1,-3 4-55,0-1 1,-2-1 26,0 1 1,0 0 27,0 2 0,-1 0 106,1 2 0,1 0-81,0 2 1,0 0-31,-1 3 1,0 1 163,2 1 1,-2 2-32,3 0 0,-1 1 71,3 1 0,2 0-69,-1 0 1,4 2-39,-1 0 1,1 0-20,1-3 1,3-1 33,1 0 1,5-1-17,1 0 0,3 0-2,-1-4 1,2-2 133,1 1 1,1-3-130,1 2 0,1-3-110,-4 2 1,4-3 41,-3-3 1,4 2-140,-2-3 1,1-1 77,-3-4 0,-2 2-84,2-1 0,-2-2-260,-2 2 0,0-3 78,-2 2 1,-1-2-62,-1 0 0,-1-1 88,0-1 1,0 1-19,-2-1 0,2 2 134,-2 0 1,-1 4-110,-1-2 207,-1 2 0,-1 3-24,0-1 302,0 4-94,0-2 0,-2 8-33,0 1 0,-2 2 122,1-1 0,-2 0-59,1 1 1,1 2 58,-2 3 0,1 0-103,-2 0 0,-1 0-42,1 0 1,-1-1-1,1 1 1,2 0 35,-1 0 1,2-2 114,-1-1-101,-2-2 0,4 1 293,-2-5-353,3-1 1,-2-4-66,3-1 1,1-2 20,1-2 0,-1-3 97,3 1 1,1-4-7,1 2 0,3-2 24,-1-1 1,4-1 86,-2-1 1,2 2-224,1-2 0,3 1-131,1 1 1,2 1 13,0-1 0,0 1-182,0 1 1,0 4-445,-2 3 1,1 1 346,-3-1 0,0 3-826,-2-1 1216,-3 1 0,-4 9 0,-3 3 0</inkml:trace>
  <inkml:trace contextRef="#ctx0" brushRef="#br2" timeOffset="2032">1789 154 7678,'-3'-6'0,"0"-1"0,-1 1 0,-2 0-59,2 2 0,-2-1-118,-3 3 1,1 0 362,-3 2 0,1 0 288,-3 0 1,0 0-244,0 3 1,0 1-116,1 4 0,-1 0 143,0 3 1,1 0-36,1 4 1,0 0 11,2 2 1,1-2-92,1 2 1,4-3 13,1 1 0,1 1-14,1-1 1,6-3-106,2-4 1,4-1 101,3 0 1,2-4-124,2 0 1,0-3 65,0 0 1,1-3-23,-1-1 1,-1-2-114,-1 0 0,-2-1 84,-4-2 0,0 0 6,-2-2 0,-1-1-28,-4 2 0,-1-3-119,-3 1 0,0-1-119,0 0 1,0 0 9,0 0 0,-3 3 18,-1 2 1,-2-1-7,0 3 140,-1-5 0,1 10-2,0-4 0,-1 2-12,1 1 0,1 0 9,1 2 1,3 0 15,-1 2 0,-1 0 114,1 2-11,-1-2 0,6 3 92,2-3 0,3 0-109,3-2 1,1 0 102,1 0 1,2 0-71,0 0 0,3-1 21,-1-1 1,0-2 14,1-2 1,-3 0-41,-2-1 1,-1 1-200,-1-1 1,0 2 11,-2 0 1,-3 0-143,-4 0 338,-2 2-40,0-2 0,0 4-21,-2-1 0,0 1 114,-2 1 0,0 4 2,-3 2 0,0 1-58,-2 4 0,2 3 198,-4 3 1,0 2-64,-2 2 0,1 1-153,-1 3 1,-1 0 69,-1 5 0,2-1-223,-2 1 0,1 1-12,1-3 0,1 0-22,2-3 0,0-3 77,4-2 1,0-5-88,2-4 0,-2-2-23,2-2-217,1-4 103,0 0 0,1-6-393,0-1 268,0-2 1,2-2 213,0-1 0,0-2 120,0 3 1,3-4-43,1 2 0,-1-2 114,2-1 0,-1-2 47,2 0 1,1 0 358,-1 2 0,1 2 294,-1 1 1,1 1-206,2-2 0,-2 4-4,1-2 0,0 5-197,-2 2 0,1-1-238,2 1 1,-1 0 56,2 2 1,-1 0-129,4 2 0,-1 0-309,3 2 0,0-2-1346,0 0 1673,3-2 0,-1 3 0,2 1 0</inkml:trace>
  <inkml:trace contextRef="#ctx0" brushRef="#br3" timeOffset="4059">2264 295 10211,'6'0'652,"0"-3"1,4 3-527,0-2 0,5-1-78,0 1 1,3-3-99,1 3 0,1-3 103,1 1 1,-1-2 24,-1-3 1,0 1-72,1-3 1,-5 3-152,-2-3 0,-1 3 19,-3-3 1,-1 2-46,-4-1 0,-1 2 81,-3-1 1,-3 2-92,-1 1 0,-3-1 117,-1 1 0,0 2-107,-3 2 0,3 2 120,-3 0 1,1 0 24,-1 0 0,-1 0 65,1 2 1,0 1-43,0 3 0,-1 0 114,2 4 1,-2 0-21,1 2 1,0 1 216,3 4 0,-1 0-117,3 2 0,-1 0 111,1 0 0,2 1-11,2-1 0,2-3-39,2-1 0,5-2-34,3-2 0,5-4-9,-1-3 0,4-2-40,-1 0 1,2-1-112,0-1 1,3-4-197,2-2 0,-3-2-282,-2-2 0,1-1 156,-3-2 1,-2 0-22,0-2 1,-2 1 72,-2-1 1,-2 2 45,-2 0 0,-1-2-76,0 0 0,-2 0 27,-2 2 1,-1 1-52,-1 1 209,0 2 282,0 3-97,-3 2 0,-1 2 4,-2 4 1,2 2-83,-1 2 0,3 1 70,-2 2 0,0 1-10,0 3 0,-1-2 90,0 2 1,2-1-31,-2 5 0,3-2 23,-2 2 1,2-2-76,-2 2 0,2-2-33,0 2 0,1-3-3,1 1 0,3-2 40,1-2 1,2 0 4,1-5 0,-1 1 29,0-5 1,1 0 6,-1-2 1,1-2-129,2-3 0,-1-3-122,2 0 0,1-3-204,2 0 1,0-1 170,0-1 1,-1-1 91,1-1 1,-1 2-132,-1-2 1,1-1-157,-1 1 1,-1 0 9,1 2 1,-4 1-466,2 2 541,-2-3 1,-3 7 276,1 0 375,-4 2-324,-1 4 1,-4 0 19,-2 0 0,0 3-39,2 1 0,-2 1 64,2-1 0,1 2-84,-2-2 1,4 2 1,-1 1 1,1-1 99,1 0 1,1 1-112,1-1 0,-1 1-59,4-1 0,0-2 11,3 1 0,0-2-10,3 1 1,-1-1 50,3-3 0,2 0-3,0 0 1,2 0-71,-2 0 1,0-3-90,-2-4 1,0 1 91,0-3 0,-1 0 9,-2 1 0,-1-3-93,-5 2 0,1-1 22,-3 1 0,0-2-33,-2 3 0,-2-1 24,-3 3 1,0 2-17,-2-1 1,0 4 68,-1-1 1,0-1-1,-3 1 0,3 0-3,0 4 1,-2 0 13,2 2 0,-1 0 120,0 3 0,2 0-72,-2 2 1,1-2 154,0 4 1,1 0 23,-2 2 0,2 2 21,1 0 1,0 2-163,2 0 1,-1 0-97,3 0 0,0-3-22,4 1 1,2-2 77,2-2 1,4-1-167,0-3 0,2 1-13,1-4 0,0-1 91,0-1 0,0-1 36,-1-1 0,3-1-25,0-1 1,0-2-15,-2-2 0,0-1 11,0-2 1,-1 1-96,-1-2 0,1 0 80,-2-1 0,2-1-349,-1 1 0,0-2 72,-2-2 0,1 2-29,-1-2 0,-1-1 207,-1 1 0,-3 1 101,0 3 0,-2 0-110,3 2 290,-4 4 0,1 0-148,-4 2 0,1 1 97,-4 2 1,1 1 145,-2 1 0,-1 1 30,1 1 1,-1 3 11,1-1 1,1 1-14,-1 4 1,1-3 89,-4 3 0,2 0-102,1 2 1,-3-1 103,0 1 1,0 2-73,1 0 0,1-1-20,-2-3 1,2 1-119,0-4 1,2 1 100,0-3-520,3 1 278,2-4 1,0-1 115,2-4 0,3-1-199,3-4 0,2-2-271,0-2 0,2 1 216,-1-1 0,-1 3 130,1-3 1,-3 3 34,3-3 0,0 0-79,1-2 0,1 1 11,0-1 1,-1 0-2,-1 0 0,1 0-12,-1 1 1,1 1 99,1 0 1,-3 4 91,-2 1 0,2 0 103,-2 4 1,-2 0 61,-1 2-13,-4 0-152,2 0 1,-3 0-2,0 2 1,0 0-55,0 2 0,-1 0-6,-1 3 0,-1 0 45,-4 2 1,1-2-15,-1 4 0,1 0 22,0 2 1,-3-1 63,0 1 0,1-2-92,1 0 0,1-1-23,0 3 1,0 0 2,2 0 0,1-3-28,3 1 1,0-3-111,0 1 0,3-2 15,1-1 1,2-2-127,0-2 0,3-1 28,2-1 0,3-3-7,1-2 0,3-3 154,-1-3 0,2 1-34,0-1 0,-1 1-1,0-3 0,-1 0-62,-2 0 0,1 0 4,-1-2 1,-1 1 13,0-1 1,-2 2-94,-1 0 0,-1 2 54,0 1 1,2 0 43,-4 2 0,-1-1 161,-3 5 1,-2 1 82,2 1-32,-2 1 1,0 2-152,-4 1 1,-2-1 38,-2 4 1,1 1 192,-2 3 1,2 2-13,-3 0 1,0 1-110,-1 1 1,2 2-72,-4 3 0,2-2 170,-1 1 1,-3 2-75,-2 3 1,-1 2-32,1-1 0,-1 2-16,-3 1 1,-1 1 5,1-1 0,0 0-27,0-5 0,-1-1-108,1-3 0,0-4-39,0 0 0,0-5 79,2-4 1,-2-2 332,2 0 1,0 1-118,-1-1 0,0 0-157,1-2 0,-1-2 231,1 0 1,-1-3 318,3 0 0,1-1-435,3-2 1,3-2-275,3-3 1,2 0-325,3 0 0,3-3-1699,2-1 2162,3-1 0,45-27 0,13-6 0</inkml:trace>
  <inkml:trace contextRef="#ctx0" brushRef="#br4" timeOffset="6127">3854 276 7683,'0'-9'178,"0"2"-42,0-2 0,0 2 271,0 1 0,0-1 132,0 1-200,0-1 1,0 2 123,-3 0-1,3 3-228,-3 2 0,1 0-27,0 2 0,-3 2 35,0 2 0,0 4-56,-2 3 1,1 1 12,-1 3 0,-1 3-28,-1 3 0,-2 2-84,0 1 0,1 2 1,0 2 0,-1 0-168,-2 2 1,2-4-28,1 2 0,2-6 54,-1-2 1,3-6-91,2-3 114,-2-3 155,5-7 1,-2-3-168,3-4 1,1-2 5,1 0 0,0-3 27,2 1 1,0-4-61,3-1 1,0-1 63,1-3 0,-1 2 19,2-2 1,1-2-160,1-2 0,1-4-101,0 2 0,4-3-116,1-2 1,5-1 88,4-6 1,0 3-33,4 0 0,-3 6 214,1 4 1,-4 6 166,-3 3 0,-5 6-3,-3 5 0,-2 1 18,-2 1 1,-2 3 98,1 1 0,-1 2-36,0 0 0,-3 3 59,0 0 1,-2 3-21,0-1 1,-2 5-62,-2-3 0,-3 1-74,-3-1 1,-2 2-108,-3 0 0,0-1 108,-2-3 1,-2 1-30,-2-2 1,-2 2-80,-1-2 0,-1 0 83,1-4 0,2-2-1,3 1 1,-1-4-90,3 1-224,3-1 47,5-4-78,4 0 0,7-2 68,2 1 0,4 3 48,2-2 1,2 3 159,1 0 1,-1 0-33,3 0 0,0 0 94,3 0 1,-2 0-71,-1 0 0,2 0 159,-2 0 0,2 0-108,3 0 0,0 0 158,1 0 0,0 0 21,-2 0 0,0 0-105,3 0 0,-4 0 104,2 0 0,-3-3-33,-2-1 1,-1-4 100,-4-1 0,1 1-218,0 1 0,-3-1 6,-1-1 0,-2-2-3,-1 3 0,0-3-151,-2 3 0,-1-1-39,-3 3 1,-1-2 123,-1 1 0,-2 0-96,-5 2 1,1 0 51,-2 1 0,-1 0-15,-2 2 1,0 2 95,1-3 1,-1 3 8,0 0 0,-2 0 28,0 3 1,-3 0 140,1 4 0,-1 0 100,1 1 0,-1 3-101,1 4 0,-1 1-116,1 4 0,2-3-25,4 0 1,2-1 21,5 1 0,1 1-73,3-3 0,4-1-179,2-3 0,4-2 57,5-2 1,2-4-78,2-1 0,2-2 8,1-2 0,2-2 60,-1-5 0,-1 2 99,0-4 1,-5 2-27,-2-1 1,-2-1-1,0-2 1,-1 1 43,-1 1 1,-2-1 14,-5 2 0,2-3-36,-2 1 1,1-1-10,-1 3 0,-1 0 9,-3 4 103,0 0 246,0-1-177,0 4-85,-3 3 1,0 3 40,-1 4 1,-1-1 126,3 0 1,-2 2-89,1 0 0,1 0-41,2 3 0,0-3-194,0 3 0,1-1 115,1 1 1,2 1-339,2-2 0,3 0 102,2-2 1,4-1-16,2 0 0,2-2 38,3 0 0,1-2-59,2-3 0,-1 0 139,-1 0 1,-5-3 166,-1-2 0,-3-1 185,-4-2 1,0 0-130,-1-3 1,-3 0-19,1-2 0,-1 3-103,-1-1 0,-2 0-75,1-1 1,0-1 70,0 3 1,-1 0-43,-3 1 1,0 2 79,0-1 1,-3 0-12,-1 2 0,0 0 65,-3 2 1,2-2-104,-3 2 0,-2 1-11,2 1 0,-3 1 44,3 1 0,-4 0-8,2 0 0,0 3 52,-1 1 1,0 3 87,-2 1 1,1 0-13,-1 3 0,0 0 189,0 1 0,3 3-64,2 0 1,-1 0-145,3-2 1,-2 0-182,6 0 1,1-3 125,3-2 1,2 0-182,2-2 0,3-2 100,2-2 0,3-2 3,1 0 0,0 0 12,-2-2 1,0-2 89,0-2 0,-1-1-63,1 1 0,-1-1-47,-1 1 0,0-1-93,-2 1 1,2 0 75,0-1 1,-1-1-124,1-1 1,-3 1 0,0 4 25,-1-2 106,0 6 1,-4-3 75,-3 6 1,-3 0 244,-4 4 1,-2 2-91,-2 2 1,-1-2 13,-1 2 0,0 2-138,-2 2 1,-1 3-44,-1-1 0,-1 1 18,0 2 0,0 2-21,-1 1 1,-1 2 99,1-2 1,2 1-19,0-2 1,3-3 116,-1-2 0,1-3 32,1-2 1,3 0 167,-1-3 1,2 0-102,-1-3 1,1 0-5,-1-2 0,1-1-227,-2-3 1,3 0-187,-3 0 0,0-3 117,-1-1 1,-3-2-46,0 0 1,0-3-100,2 0 1,0-2 35,0 0 1,3 1 92,2 0 1,1 1-163,3-2 0,1 1-156,3-3 0,7 1 95,3 1 1,6-1-49,5 1 1,4 0 209,3 0 1,2 2-36,-2 3 1,2-1 114,0 1 0,4-3-107,0 1 0,0-1-29,-2 3 1,-2-3 30,0 1 1,2-3 36,0 2 1,1-1-15,-3 1 1,-1-2-22,-2 0 0,0 0-15,-3 0 0,-2-1-20,-9 4 0,0-1 133,-4 3 1,-3 0-46,-1-1 0,-3 1 113,2 2 1,-3-2-103,2 2 0,-3-2 80,0 0 1,0 2-58,-3 0 0,0-1 83,-4-1 0,1 2-40,0 2 0,-1-1-36,-2 1 0,-1-1-89,-3 1 1,0 1 129,1-1 1,-1 2 98,0 2 0,0 2 26,0 2 1,3 1 229,-1-1 0,1 1-78,-1 2 1,2 1 80,2 3 0,2 0-74,0-1 1,3-1-68,2 0 1,5-1-193,1 3 0,5-1-209,2-1 1,4-2-340,4-2 1,0-1 22,2 1 1,0-4-499,1-1 0,-2-1 227,-3-1 1,-2 0-306,0 0 0,-3-4 1034,-2-2 0,1-12 0,-3-5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37.624"/>
    </inkml:context>
    <inkml:brush xml:id="br0">
      <inkml:brushProperty name="width" value="0.08571" units="cm"/>
      <inkml:brushProperty name="height" value="0.08571" units="cm"/>
      <inkml:brushProperty name="color" value="#F6630D"/>
    </inkml:brush>
  </inkml:definitions>
  <inkml:trace contextRef="#ctx0" brushRef="#br0">32 48 7840,'-1'-7'222,"-1"1"1,-1 1 546,-2-2 0,3 1-155,-3 1 1,3 1 143,-1 1-78,-1 2 167,3-2-162,-3 3 1130,4 0-1472,4 3 1,-2 2-89,3 2 0,0 1 111,3 0 1,0 3-111,0 3 0,0 1-44,-1 4 1,2-2 68,2 4 0,0 0-100,2 2 0,2 3 0,-2 1 0,2 2 3,0 0 1,1 2-136,0 0 1,-3-1 81,0-1 1,-4-2-139,2-3 0,-1-2 128,-2-1 0,2-2 36,-5-3 1,1 0-236,-1 0 0,2-2 22,-1-1 0,-2 1-177,1-3 1,-3-1-40,1-2 1,0 0-350,0 0-127,-1 0-508,-2 0 223,0-1-442,0-2-1645,0-2 3120,-3-3 0,-9-42 0,-4-10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38.182"/>
    </inkml:context>
    <inkml:brush xml:id="br0">
      <inkml:brushProperty name="width" value="0.08571" units="cm"/>
      <inkml:brushProperty name="height" value="0.08571" units="cm"/>
      <inkml:brushProperty name="color" value="#F6630D"/>
    </inkml:brush>
  </inkml:definitions>
  <inkml:trace contextRef="#ctx0" brushRef="#br0">24 189 7778,'-5'-3'1389,"-1"0"-270,0 2-391,3-4 498,-1 4-489,4-2 0,1 9-473,2 2 1,1 5 132,4 0 0,1-1-116,1 1 1,0 3-78,3 2 1,-4 1-37,2 0 0,1-2-39,1 4 1,-2-4-145,0 2 1,-2-4 52,-2-1 0,0-3-180,-1-3 0,-2-1-334,-1-2 239,-2-2 333,2-3 0,-4-3-130,-1-2 1,0-3-145,-3-3 1,0-3-33,0-5 0,-1-3-198,3 2 0,-3-3 31,1-1 1,1-3-129,-2-1 0,2 0 139,-1-1 1,0 4 221,3-1 1,1 0 262,-2 0 1,3 5 10,3 0 1,1 7 237,4 4 1,3 2-191,-1 3 0,4 1 141,-1 4 0,2 4 65,1 1 1,0 6 236,2 5 0,-1 1-179,1 3 1,0 1-206,0 3 0,-1 3-263,1 2 1,-2-2-152,0-1 0,-1-3-410,-2-2 0,2-1 177,-2-5 1,-1-3-370,1-5 0,-3-4-191,0-8 1,2-5 969,-2-8 0,0-34 0,-2-10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38.583"/>
    </inkml:context>
    <inkml:brush xml:id="br0">
      <inkml:brushProperty name="width" value="0.08571" units="cm"/>
      <inkml:brushProperty name="height" value="0.08571" units="cm"/>
      <inkml:brushProperty name="color" value="#F6630D"/>
    </inkml:brush>
  </inkml:definitions>
  <inkml:trace contextRef="#ctx0" brushRef="#br0">213 56 7778,'-8'-8'619,"1"3"54,2-1 0,0 4 512,3-3 0,0 2-619,-3-2 1,2 2 451,-2-2-522,0 3 1,-3-4-71,0 3 0,0 1-157,0 2 0,0 0-143,-3 0 0,2 3-114,-5 3 1,4 3 63,-3 2 1,1 2-95,-1 1 0,1 0 138,4 2 1,1 0-152,-1-1 1,3-1-299,3-1 0,1-4 157,1 2 1,4-4 62,4-1 0,3-2-307,5-1 1,1-2 42,1 1 1,2-1 228,4-1 1,-3 1 221,-1 2 1,-1-2-76,2 5 1,-4-2 251,1 1 0,-1 2-76,-1-2 1,-4 5 0,-2 0 1,-1 4 253,-1-1 1,-4 2-120,-1 1 0,-3 0 41,-3-1 1,-1 1-257,-4 0 0,-1-1-126,-1 1 0,0-1-200,-3-2 1,4 0-503,-2-5 1,2 1 254,-2-7 1,4 0-306,-3-5 0,5-2 778,-3-5 0,-1-41 0,-3-13 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38.899"/>
    </inkml:context>
    <inkml:brush xml:id="br0">
      <inkml:brushProperty name="width" value="0.08571" units="cm"/>
      <inkml:brushProperty name="height" value="0.08571" units="cm"/>
      <inkml:brushProperty name="color" value="#F6630D"/>
    </inkml:brush>
  </inkml:definitions>
  <inkml:trace contextRef="#ctx0" brushRef="#br0">8 0 7815,'-4'0'3552,"0"0"-776,4 0-2127,0 4 1,0 0-159,0 4 0,0 3 35,0 2 0,4 2-138,1 1 0,3 6 92,2 1 1,2 7-178,4 1 1,0 1-83,-1 5 0,4-3-164,-1 3 1,1-8-108,0 0 0,-3-8-89,2-5 0,-3-5-68,1-6 0,-5-1-362,5-4 1,-3-5-775,0-2 0,2-5 608,-2-3 1,-2-1-731,0 0 1,-2 0 213,-2-3 1251,-2 3 0,-9-24 0,-4-2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39.532"/>
    </inkml:context>
    <inkml:brush xml:id="br0">
      <inkml:brushProperty name="width" value="0.08571" units="cm"/>
      <inkml:brushProperty name="height" value="0.08571" units="cm"/>
      <inkml:brushProperty name="color" value="#F6630D"/>
    </inkml:brush>
  </inkml:definitions>
  <inkml:trace contextRef="#ctx0" brushRef="#br0">1 376 13065,'15'-7'1909,"2"-5"-1588,1-1 1,3-2-254,5 0 0,3-5-571,5 0 1,1-2 379,2 1 0,-3 2-877,-2 3 1,-2 0-12,-1 1 1,1 0-224,-4 2 0,-3 1 693,-2 5 0,-3 1 74,0 1 0,-2 1 467,-3-2 0,-2 0 0,-6 4-169,-3-3 169,-1 3 0,-2-2 420,-1 4 0,0-2 34,-3-1 0,0 0 369,0 0 0,-2 1-348,2-3 1,-2 1 78,-1-2 0,-3-1-143,1 2 0,0-1-18,2 1-1,0-1-38,0 3 1,0-2 61,0 2 0,-2 1-54,-1 2 0,1 0-91,2 0 1,-2 3-64,-1 2 0,1 3 15,2 3 1,0 1 25,0 4 0,0 3-82,1 2 0,2 1 0,3 2 0,2 3 1,2 2 1,4 0-157,7 0 0,1 0-67,7-6 0,3-2 137,2-8 1,0-2-132,-2-6 0,-2-2 34,-1-6 1,-2-5-3,-3-5 0,-4-4 38,-1-2 0,-3-2-3,-3 0 1,-2-2-27,-3 0 0,0-3-138,0 3 1,-1-2-139,-1 7 1,-3-3 94,-2 3 1,-4-1-79,1 4 0,-2 0-45,2 2 0,1 2-41,-1 6 1,4-1 226,0 3 0,5 2 164,-2 3 0,2 6 88,1 5 0,4 3 143,1 2 1,3 2 161,2 4 0,2 0-193,4 2 1,2-1 31,1 1 0,2-2-596,0 0 0,3-3-614,2 0 1,1-8 537,2-3 402,1-5 0,19-25 0,9-7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0.633"/>
    </inkml:context>
    <inkml:brush xml:id="br0">
      <inkml:brushProperty name="width" value="0.08571" units="cm"/>
      <inkml:brushProperty name="height" value="0.08571" units="cm"/>
      <inkml:brushProperty name="color" value="#F6630D"/>
    </inkml:brush>
  </inkml:definitions>
  <inkml:trace contextRef="#ctx0" brushRef="#br0">322 353 7809,'3'-7'48,"-2"-1"0,2 0 0,-1 0 0,-1 0 716,2 0 1,0 3-210,-3 0 0,0-1 171,0-5 1,0 3-292,0-3 1,0 2-120,0 2 0,-1-1-167,-2 0 0,0-3 16,-3 1-1,-1 2-105,2 3 0,-2 0 1,-1 0 0,0-1-286,1 4 0,-4-1-19,1 3 1,-1 0-244,3 0 1,-1 3 211,1 3 1,-2 1 77,5 4 1,1 1 184,-1 4 0,3 2 50,-1 0 0,3 2 147,3-2 1,1-1-114,4 4 0,2-1 67,1 1 0,3-2-16,-1-3 1,2-4-12,0-1 0,1-3 224,0-3 1,0-3-20,-1-4 0,0-3-47,-2-6 1,-2-2-193,-3-5 0,-1 1-148,-2-1 0,2-1 144,-5 0 1,1-1-149,-3 5 1,0-3 7,0 5 1,-4 2-187,-1 0 0,1 4-15,-1 1 0,-1 2 33,-2 1 1,3 2-35,0-1 1,2 2 137,-2 2 0,3 3 43,0 3 1,1 0 120,1-1 0,1 1 218,1 0 0,1 0-132,5 0 1,-2 0 28,4-1 0,2-2 158,-2-3 1,4-1-86,-1-1 1,3-4 84,2-4 0,-1-3 12,1-5 1,-4-3-23,-1-2 1,-3-2-164,0 0 0,-5-1-26,-2 1 0,-3 0 34,-3 2 0,-1 1-85,-4 2 0,-3 5-225,-2 0 1,-5 3-137,0 2 1,-5 4-289,0 1 0,-1 2 306,-2 1 0,-2 1-100,0 2 0,-6 1 84,-3 4 1,1 0 111,0 0 0,3 0-10,2 3 1,3 5 25,5 5 0,2 5 274,3 2 1,4 6 79,1 3 0,6 3 63,-1 5 1,6-4 75,-1 6 1,2-1 215,1 1 1,5 0-82,2 0 0,5-2 139,3-3 1,5-2-96,1-8 1,5-3 19,2-5 1,0-9-136,1-4 0,2-7-13,3-6 0,2-7 120,1-7 1,-4-5-224,4-7 0,-4-5 81,-2-6 1,0-1-204,1-2 0,-5 5-238,-4-3 1,-1 7-150,-6 2 0,-2 3-499,-6 5 0,-4 3-206,-1 5-337,-6 3 1,-1 5-197,-4 1 0,3 3 400,-1 3 1,1 1 1080,-3 1 0,-7 17 0,-1 6 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1.233"/>
    </inkml:context>
    <inkml:brush xml:id="br0">
      <inkml:brushProperty name="width" value="0.08571" units="cm"/>
      <inkml:brushProperty name="height" value="0.08571" units="cm"/>
      <inkml:brushProperty name="color" value="#F6630D"/>
    </inkml:brush>
  </inkml:definitions>
  <inkml:trace contextRef="#ctx0" brushRef="#br0">47 314 7841,'-8'3'154,"0"0"1,0 1 0,1 0 891,2 0 197,2-2-193,-1 1-421,3-3 0,-1 0-14,4 0 0,3-3-219,3-2 1,3-6-152,2-2 0,3-2 135,2-4 1,2-1 195,4-3 1,-1 2-293,1 0 1,-1 0-105,1-3 1,-1 2-79,1 1 0,-2-1-196,-1 4 1,-5 2-54,-5 3 1,-3 3-1012,0 0-1500,-4 5 1351,0 1 1,-5 6-292,-2 3 0,-1 0 1598,-4 6 0,-14 15 0,-3 4 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1.517"/>
    </inkml:context>
    <inkml:brush xml:id="br0">
      <inkml:brushProperty name="width" value="0.08571" units="cm"/>
      <inkml:brushProperty name="height" value="0.08571" units="cm"/>
      <inkml:brushProperty name="color" value="#F6630D"/>
    </inkml:brush>
  </inkml:definitions>
  <inkml:trace contextRef="#ctx0" brushRef="#br0">8 9 9303,'-4'-5'3703,"0"2"-3035,4 3-313,4 0 1,1 1 117,5 1 1,1 5-100,4 4 0,-1 3 15,5-1 1,1 5-113,1 3 1,1 2-109,2 4 1,-3 0-64,0 1 1,-5 2-144,0-4 1,-1 0-479,-5-2 1,-3-5 329,-4-3 0,-2-4-926,-1-4-592,0 0-1144,0-1 2847,-4-2 0,-4-16 0,-4-6 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2.459"/>
    </inkml:context>
    <inkml:brush xml:id="br0">
      <inkml:brushProperty name="width" value="0.08571" units="cm"/>
      <inkml:brushProperty name="height" value="0.08571" units="cm"/>
      <inkml:brushProperty name="color" value="#F6630D"/>
    </inkml:brush>
  </inkml:definitions>
  <inkml:trace contextRef="#ctx0" brushRef="#br0">40 24 7840,'-4'-4'234,"-3"-2"0,1 2 1688,-1 0-507,3 2-550,-3-1-297,6 3-27,-2 0-311,10 0 1,0 3-1,7 2 0,0 2-141,-1 1 0,2 3 70,1-1 0,1 5-20,1 1 1,-1 0-89,4 5 0,-3-2-99,3 5 1,0-2 92,3 7 1,-1 0 15,-3 2 1,-1 0 2,-6-2 0,-1 1 7,-2-1 1,-4-5 134,-1 0 0,-3-6-141,-2 0 0,0-1-11,0-1 0,-4-4 39,-1-2 1,1-1 20,-2-1 1,0 2-102,-4 1 1,0-2-152,-3-3 1,0 2 95,-3-2 1,1 4-100,-1-5 1,0 3 81,1-5 1,-1-1 6,0-2 1,1 0 3,-1 0 1,4-3-21,1-2 0,0-3-268,0-3 0,1-1-108,2-4 1,1 1-147,2-1 1,1-2 95,4-1 0,0-2-62,0 0 0,1-1-326,2 1 882,5-2 0,25-7 0,9-7 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3.067"/>
    </inkml:context>
    <inkml:brush xml:id="br0">
      <inkml:brushProperty name="width" value="0.08571" units="cm"/>
      <inkml:brushProperty name="height" value="0.08571" units="cm"/>
      <inkml:brushProperty name="color" value="#F6630D"/>
    </inkml:brush>
  </inkml:definitions>
  <inkml:trace contextRef="#ctx0" brushRef="#br0">71 55 7840,'-13'-10'45,"1"-1"0,0 2 110,3 0 0,1 4 719,3 0 1636,-2 3-1489,6-2-202,-3 4-696,4 0 0,0 4 116,0 1 0,3 3 102,0 2 1,5 1-59,0 4 0,5-1 10,0 5 0,2 1-55,1 1 1,-1 2-14,1 3 0,2 0-270,1 2 0,3 1 109,-2 3 1,0-1-204,-2 0 1,-1-3 92,-2-2 0,-3-5 78,-1-2 55,-6-6-310,-1-6 210,-4-3 57,-4-11 0,0 1-107,-4-7 1,0 0-117,0-3 1,0 0-228,1 1 0,-1-2 121,0-1 1,-3 0-44,1-3 1,0 1 23,5 0 0,-1-2-109,3 3 1,1-2 171,2 0 0,0 2 236,0 0 1,3 4-49,2 1 0,3 3 209,3 3 0,1 3 97,4 0 1,-1 3-112,1-1 0,2 3 10,1 0 1,2 4 12,-3 4 0,4 1 11,-1 4 1,-1 0-115,1 2 0,-4 2-16,1 1 0,-2 1 60,-3 2 1,-2 2-3,-6-2 1,1 1 177,-4-1 0,-2 0-59,-6-2 0,-4 2 61,-3 0 0,-2-1-144,-1-2 1,-2-2-159,0-3 1,-4 1-184,1-4 1,-1 0-586,1-5 1,2 1-1050,3-3 1,1-2 1834,-1-3 0,4-38 0,1-11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8:49.176"/>
    </inkml:context>
    <inkml:brush xml:id="br0">
      <inkml:brushProperty name="width" value="0.08571" units="cm"/>
      <inkml:brushProperty name="height" value="0.08571" units="cm"/>
      <inkml:brushProperty name="color" value="#F6630D"/>
    </inkml:brush>
  </inkml:definitions>
  <inkml:trace contextRef="#ctx0" brushRef="#br0">244 1028 7810,'3'-5'-152,"-2"-2"-97,2 2 1,-3 1 1180,0-2-602,0 1 1,1-3 261,2 0 0,-2 3 224,1 0-426,-1 0 0,-1-3-200,0 0 1,-1 3 0,-1 0 0,0 3-40,-3-1 1,0 0-161,-3 0 0,0 1-219,0 2 0,-3 0 187,-2 3 0,-2-1-46,-1 3 1,-2 3 48,0 2 0,-1 2 6,4-2 0,-1 1 95,0 3 0,1 0 124,2-1 1,2 1-105,3-1 0,1 2 165,2-2 1,1 2-92,4 1 0,0 0-42,0 3 0,5-4 114,3 1 0,0 0-119,5-3 1,0-2 15,3 0 1,0 0-65,0-1 0,-1-3-14,1-4 0,0-2 68,-1-1 0,4-1-16,-1-2 1,-2-1 14,-3-4 0,-4-2 11,2-1 0,-1-3-43,-2 1 1,1-2-57,-7 0 1,1-1-119,-3 0 1,0-2 24,0 0 1,0-1-218,0 4 1,-1-1 99,-2 0 1,-1-2-69,-4 0 1,0 2-74,-3 3 1,2 3 71,-1-4 0,-1 4-35,0-3 0,-2 6 78,3-1 0,-1 5-142,3-3 125,0 5 231,1-3 0,2 8-51,3 1 0,1 2 194,1 1 1,1 2 199,1 1 1,3 3-186,6-1 0,-1-1 202,3 1 1,0-3-124,2 3 0,2 0-144,1 0 1,-1 1-31,1-4 0,0 0-81,0-5 0,-2-2 118,3-3 0,-3 0-34,0-3 1,-3-2-101,0-6 1,-3-1 89,0-4 0,-5-2-328,-2 0 0,-2-3 23,-1 3 1,-1-4 42,-2 1 0,-1 2 100,-4 0 1,-1 3-72,-1 0 1,1 1-58,-1 2 1,-2-1-88,2 4 0,-3-1 80,2 4 0,1 1-201,2 1 543,0 3-35,4-1 0,0 4 46,4 1 0,0 5-108,0 4 1,4 3 58,1-1 1,2 2 30,1 0 0,1 1 103,1 0 1,-1-1-19,1 1 0,2 0-82,-2-1 0,1-2-8,-4 1 0,1-5 40,0 2-7,0-3 6,-4 0 1,0-4 123,-4-4 1,0-4-216,0-4 0,-1 0-151,-2-3 0,-1-1-154,-4-4 1,3 1 135,0-1 1,0 0-254,0 1 1,-2-1 75,2 0 1,1 0-25,-2-3 1,2 3 156,-1-3 0,-1 0 43,3 1 1,0-3 6,3 3 1,-2-3 28,-1 2 1,1 0 25,2 1 0,0-1 189,0-2 1,0 2-61,0 3 1,0-1 32,0 1 0,0-2 155,0 5 1,0 2 240,0 1-30,0 4-292,0 3-33,0 3 0,2 6-83,1 2 1,3 4 102,-1-1 1,2 2 123,1 1 0,0 1 0,0 4 0,-1-2 34,1 4 0,3 0 73,-1 2 0,3 3-110,-2 1 1,3 1 51,-1-1 0,2 1-100,0-2 0,1-1-36,0-7 0,-2-1-127,0-9 1,0 0-68,-1-5 1,2-1-248,1-5 1,-4-4-174,-1-3 0,-3-4-412,0 1 1,0-2 19,0-1 0,-4 0-610,-1 1 1,-2-1 1421,-1 0 0,-21-27 0,-5-8 0</inkml:trace>
  <inkml:trace contextRef="#ctx0" brushRef="#br0" timeOffset="494">408 682 7861,'-4'0'2038,"-3"0"-1474,6 0 0,1-3-410,5-2 1,3-5-164,3 0 0,1-7-293,4 1 1,3-4 41,2 2 0,-1-4-188,1 1 1,-1-1 191,1-2 1,-2 3-52,-4 0 1,1 4 248,0-1 1,-5 4 47,-3 4 0,-4 1 100,-4 1 1,0 3 290,0 0 189,0 3 0,-1-1 132,-1 3-200,-3 0 1,-2 2-177,-1 1 1,0 3-102,0-1 1,0 2-191,0 1 0,1 0 46,2 0 0,-1 2-42,3 1 0,-2 0 85,3 0 1,-4-3 7,4 3 0,-1 0-69,3 0 0,1 0 6,2-1 0,1-2 29,4 0 1,3 0 12,2-3 1,5-1 65,0 2 1,3-5-3,-3 2 0,4-2 22,-1-1 0,2 0 3,0 0 0,-3 0-18,-2 0 1,-2 1 1,-3 1 1,1 0 93,-3 3 0,-4 1-61,-5 1 1,-1 4 17,-1-1 1,-3 4-211,-3-1 0,-1 0-80,-4 0 0,2-4-809,-5 2 0,1-3 186,-2 0 0,-1-1-170,0-2 1,3-1-49,0-4 0,3 0 896,-3 0 0,3-24 0,-1-7 0</inkml:trace>
  <inkml:trace contextRef="#ctx0" brushRef="#br0" timeOffset="853">957 94 7861,'-7'0'46,"-1"1"0,0 1 327,0 0 1,0 2 102,0-2 0,0 0-121,1 3 0,-1-2-34,0 2 0,0 0-2,0 0 1,0 2 26,1-2 0,1 3-107,1 2 0,0 0 26,-3 3 1,0 0-14,0 3 0,4 3 78,1 2 1,3 1 93,0 2 0,0 2-101,0 0 1,6 0 70,1-2 0,7-4-96,2-2 0,1-2-235,4-3 0,-3-2 89,3-6 1,-3-2-94,3-3 0,-1-1-264,1-1 0,-2-3-617,-3-6 1,0-1-1071,-1-4 1,0 0 404,-2-3 1,1 2 1486,-3-4 0,-1-17 0,-2-8 0</inkml:trace>
  <inkml:trace contextRef="#ctx0" brushRef="#br0" timeOffset="1219">1138 16 7861,'-5'0'-77,"-1"0"-117,0 0 1,2-1 1067,-1-2 0,-1 2 171,-1-1-356,-1 1 1,0 1-209,0 0 1,0 3-59,0 2 0,3 2-88,0 1 0,2 4 58,-2 1 1,3 2-114,0 0 1,1 4 49,1-1 0,1 4 12,1-1 1,4 1-92,4 2 1,0-2-170,3-1 1,1-4 2,4-4 0,-1-7-105,4-1 1,-3-3 26,0-2 0,-1-4-212,2-4 1,-5-2 89,1-5 1,-4 0-32,-1-6 1,-4 2 124,0-1 1,-5 0-35,2-1 0,-3 1-82,-3 5 0,-1-1 32,-4 0 1,-1 4-141,-1 2 0,-2-2-226,-4 2 1,-2-1-488,0 4 1,-3 2 230,2 3 1,1-2-312,2 2 0,1 0 1038,-1 4 0,4 13 0,0 6 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9:02.199"/>
    </inkml:context>
    <inkml:brush xml:id="br0">
      <inkml:brushProperty name="width" value="0.08571" units="cm"/>
      <inkml:brushProperty name="height" value="0.08571" units="cm"/>
      <inkml:brushProperty name="color" value="#F6630D"/>
    </inkml:brush>
  </inkml:definitions>
  <inkml:trace contextRef="#ctx0" brushRef="#br0">920 547 7773,'0'-7'495,"0"0"1,0 0 203,0-3 308,-4 4-701,3-3 0,-7 7-100,4-5 1,0 5 82,0-2 0,2 3-156,-5 1 0,3 0-126,-2 0 1,-1 3 110,-4 1 1,2 5-35,2 1 0,-5 2 90,1 5 0,-1-3-70,1 3 0,1 0 42,0 4 0,3 0 11,0-1 1,1 2-34,-1 2 0,3-2-15,4 2 0,0-5-71,0-2 0,2-4-79,5 0 0,1-1-266,9-2 1,0-3-239,4 0 1,1-5-552,2 2 1,-2-3 1095,2-1 0,25-37 0,6-9 0</inkml:trace>
  <inkml:trace contextRef="#ctx0" brushRef="#br0" timeOffset="634">1044 733 7827,'-10'0'1665,"4"0"-836,2 0-126,4 0-528,4 0 0,2 0-4,4 0 0,4 0 5,0 0 0,3-1-54,-3-3 0,4 3 46,0-2 0,1-3-225,2-1 0,-4-2-25,0-1 1,1-1-123,2 1 1,-4-1 156,-2-3 0,-2 1-50,-2-4 0,-1 3-55,-2-3 1,-2 4-89,-5-1 0,0 3 26,0 1 1,-2-1 58,-1 1 1,-3 3-71,-4 0 0,0 5 127,-1-2 0,-3 3 58,1 1 0,-1 0-15,4 0 0,-2 4 11,-2-1 1,3 5 79,-3-1 0,2 2 211,2 2 1,-1-1 7,-3 0 0,2 4-88,-1 0 1,1 4 46,2 0 0,1 1 86,2 2 0,-1-1 31,4 1 1,1-4-123,3 1 1,3-2-33,1 1 1,4 1-60,-1-4 0,3-4-88,4-3 0,-2-1 19,6 1 1,-1-3-232,3-4 1,1 0-710,0 0 1,0 0-37,-1 0 0,1-4-1422,0-3 2349,-1-7 0,19-29 0,5-13 0</inkml:trace>
  <inkml:trace contextRef="#ctx0" brushRef="#br0" timeOffset="960">1541 423 7773,'-6'0'179,"-3"-1"-90,2-3 0,-2 3 574,-2-2 1,4 2 22,1 1-677,-1 4 1,-4 2 78,1 4 0,3 2-97,0 2 1,1-3 171,0 3 0,-2 1 6,4-1 1,1 3-94,3-3 0,0 3-28,0-3 1,0 3-130,0-3 1,4 3 56,3-3 1,3-1-87,4-2 0,-2 3 130,2-1 1,0 1-133,0-4 0,1 1 233,-1-1 0,-3 0 179,3 1 0,-6-2 37,-1-2 209,-5 2-51,3-3 0,-10 3-266,-1-2 1,-7-3-211,-1-4 1,-3 0-231,3 0 1,-4 0-617,1 0 0,0-1 44,0-2 1,5-2-1784,-2-2 2566,2-2 0,7-10 0,0-9 0</inkml:trace>
  <inkml:trace contextRef="#ctx0" brushRef="#br0" timeOffset="1418">1779 475 7694,'5'-11'-34,"0"4"1385,-5 0-530,0 5-366,0-7-166,0 8-119,0-4 0,-1 5 18,-3 0 1,2 0-1,-5 0 0,4 0-23,-4 0 0,0 4-68,-4-1 0,2 5-98,2-1 0,-2-1 20,2 1 1,-1 0-103,1 3 1,2-3 52,1 0-67,3 0 0,-4 3 40,5 0 1,2-3 75,1 0 1,-1 0-58,5 3 0,0 1 44,3-1 0,1 0 3,-1 1 1,0-1 48,1 0 1,-2 1 5,-2-1 0,1 0 59,-5 1 0,1-1 144,-4 0 1,0 1 85,0-1 1,0 2-97,0 1 0,-5-5-312,-2 3 1,-2-3 28,-1 2 1,-1-4-122,1-3 0,-4 0-220,1 0 0,-1-2-584,3 3 1,-2-4 318,-1-4 632,0 3 0,-1-36 0,-1-3 0</inkml:trace>
  <inkml:trace contextRef="#ctx0" brushRef="#br0" timeOffset="2160">1913 557 7814,'-10'0'947,"4"0"-518,1 0 230,5 0-405,5 0 1,1 0-16,4 0 0,5-3-90,2-1 0,0 1-102,4 3 0,-3-1-175,7-3 1,-4 3-375,0-2 1,1 2 501,2 1 0,2-10 0,5-1 0</inkml:trace>
  <inkml:trace contextRef="#ctx0" brushRef="#br0" timeOffset="2535">2347 257 8384,'0'-5'1590,"0"-1"-1055,0 3-255,0 1 1,0-1 92,0 6-200,0 3 0,0 8-2,0 0 0,-3 4 46,-1-1 0,-4 3 25,1 1 0,-2 4-73,-1 2 1,3 4-19,0 4 1,0-3-6,-3 2 1,3-1 27,0-2 0,5-4-30,-2 1 0,3-9-125,1 2 1,4-7-138,-1 0 0,5-3 99,-1-1 0,2 0-415,1-3 0,1-3-68,-1-4 0,0 0-297,1 0 1,0-1 267,3-2 1,-2-3-758,1-5 1288,3-4 0,5-51 0,6-18 0</inkml:trace>
  <inkml:trace contextRef="#ctx0" brushRef="#br0" timeOffset="2760">2233 516 7773,'6'0'939,"3"0"-837,-2 0 0,4 0-188,2 0 0,1-1-311,7-3 1,-3 2 22,6-5 1,3 4-676,0-4 1049,8 5 0,43-31 0,15-1 0</inkml:trace>
  <inkml:trace contextRef="#ctx0" brushRef="#br0" timeOffset="3085">2678 402 7773,'-10'-4'972,"-1"2"1,1-2-807,0 4 0,3 0-210,0 0 1,3 0 133,-2 0-188,-1 0 1,-4 4 231,1 3 0,3 1 47,0-1 0,1 6 10,0-3 0,-4 8-78,3-1 0,2 2 152,-2 2 0,5 1-76,-2 2 0,3 1 32,1 3 1,1 0-104,3-3 1,2-5-136,8-2 0,-1-10-50,4-2 1,-3-3 124,3-3 0,0-1 42,4-3-1,-1-2-57,-3-4 0,1-5-5,-4-2 1,0-4-31,-4-3 1,0 2-126,1-2 1,-6-1 43,-1 1 1,-3 0-184,-1 3 1,-1 0-88,-3 1 0,-2 4-280,-8 2 0,1 2-447,-4 2 0,3 4 79,-3 3 992,0 2 0,-13 10 0,-2 2 0</inkml:trace>
  <inkml:trace contextRef="#ctx0" brushRef="#br0" timeOffset="3377">2864 454 11453,'-4'1'604,"4"3"1,2-3-354,8 2 0,-1-2-25,9-1 0,3 0-152,7 0 1,2 0-137,1 0 0,3 0-2041,1 0 2103,-5 0 0,0-14 0,-4-3 0</inkml:trace>
  <inkml:trace contextRef="#ctx0" brushRef="#br0" timeOffset="4594">3526 392 7773,'0'-10'0,"0"-1"0,0 1 693,0 0 1,0 3-148,0 0 0,0 3 455,0-3-780,0 1 1,0-1-122,0 0 1,-5 4-16,-2 0 0,2 2-179,-2 1 1,0 0 158,-3 0 1,-1 0-50,1 0 0,-1 1-148,1 2 0,-1 0-3,-3 4 0,1 0 128,-4 3 0,4 0 62,0 1 1,1 0 115,2 3 1,-1-2-38,1 6 1,1-2 140,2 1 0,2 3-170,5-3 1,0 2-34,0 2 1,2-4-81,1 0 1,3-4 64,4 1 0,4-6-114,0-1 1,1-5 114,-2 2 0,0-3-22,4-1 1,-3-4-45,3 1 1,-4-5-11,1 1 1,-3-3-9,0-4 0,-1 1-109,0-4 0,-1 3-31,-2-3 1,1 4-8,-4-1 0,3-1-113,-4 2 1,1-2-220,-4 1 149,0 2 1,0-2 7,0 3 76,0 5 107,0-3 252,-5 8 0,0 1 96,-2 7 1,2 2 47,1 2 0,3 2 93,-2 1 1,2 5-137,1-2 0,0-1-83,0 1 0,0-3-111,0 3 1,1-4-170,2 0 0,3-2-81,4-4 0,1-2 99,-1-1 0,4-3-97,-1 3 1,6-8-8,-2-3 1,-1-2 75,1-1 1,-4-4 122,1 0 1,1-1-35,-1 1 0,0 2 40,0-6 0,-2 5 137,2-5 0,-3 5-127,-1-5 1,1 1 120,-1-3 1,0-1 62,1 0 1,-1-1-72,0-2 1,1 2-47,-1-2 1,-4 2-40,-3 2 0,2 0-86,-2 3 1,4 2 27,-3 5-23,-1-1 137,-3 6 1,-3 1 3,-1 8 0,-4 1 122,1 6 0,-2 4 12,-1 2 1,1 2 153,2 2 1,-3 3-136,4 0 1,-2 4-12,1-4 0,-3 5-59,4-2 1,1-1-13,1-2 1,0 1-71,0-1 1,1 4-245,3-4 0,5-3-173,1-4 1,4-8 127,0 1 1,2-6-60,1-1 0,0-6 129,4-4 1,-3-6 25,3-1 0,-3-4 27,3 1 1,-3-6 125,3-1 1,-4 0 64,1 3 1,-2-3-87,2 0 0,-2-2-55,1 2 0,-2-2-86,-4-5 1,2 0-198,-2 0 0,2 0 225,1 0 0,-1 4 22,-2 3 1,2 4 99,-2 2 469,-2 3-319,0 10 0,-5 1 278,0 8 0,-2 2 10,-1 8 1,-2-1-112,-2 4 0,-2 2-32,2 5 1,-2-3-54,-1 4 1,0 1-46,-1 2 0,1 1-25,-1 2 1,1-3-26,0 0 1,4-1 18,3 4 0,1-3 4,2-1 1,0-4-675,0 1 0,6-5-174,5-2 1,0-4-495,6 0 0,-3-2 488,3-4 693,-4 2 0,16-31 0,-2-2 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9:10.954"/>
    </inkml:context>
    <inkml:brush xml:id="br0">
      <inkml:brushProperty name="width" value="0.08571" units="cm"/>
      <inkml:brushProperty name="height" value="0.08571" units="cm"/>
      <inkml:brushProperty name="color" value="#F6630D"/>
    </inkml:brush>
  </inkml:definitions>
  <inkml:trace contextRef="#ctx0" brushRef="#br0">631 414 7826,'6'-1'-213,"-3"-2"1,-2 0 212,-1-4 0,0 4 581,0-4 875,0 5-1014,0-7 0,0 6 131,0-4-335,0 5-114,0-2 1,-1 4-118,-2 0 0,1 0 106,-5 0 0,1 4-98,-1 3 1,-2 2 115,2 2 1,1 4 4,-1 2 0,2 1 193,-2-1 0,2 3-177,5-3 1,0 3-121,0 0 1,1 1 68,3 0 0,5-5-93,5-2 0,3-4 88,-3-3 0,4-3-37,-1-4 1,2-1 23,-2-2 1,2-3-41,-1-4 1,-3-5-112,-2-2 1,-2 0-47,-4 0 0,1 0-134,-5-4 1,0 1 72,-3-1 1,-1 4-141,-2-1 1,-1 5-39,-6-5 0,1 7-176,-8 1 1,3-1 144,-3 4 0,3 3 15,-3 0 1,4 3 231,-1 1 0,6 0 9,1 0 1,4 0 85,-4 0-41,5 0 0,-2 0 104,8 0 1,-2 0 3,5 0 0,3 0 149,4 0 1,1 0-83,-1 0 1,1 0 47,2 0 1,1 0-110,-4 0 0,3 0 102,-3 0 0,3 0 193,-3 0 0,3 0-32,-3 0 1,0 0 250,-4 0-469,1 0 0,-2 5 9,-2 2 1,-3 3-11,-4 4 0,0-2-134,0 6 1,0-2-11,0 1 0,-3 3 83,-1-3 1,-3 1-143,4-1 0,-4-2 67,4-4 0,-1-4 10,4-1 143,-4-3 226,2 1-345,-2-4 1,4-4 7,0-3 1,0-2 2,0-2 1,0-2-83,0-1 0,0-1-5,0 1 1,0 3 43,0-3 1,3-1 15,1 1 1,-1 0 42,-3 4 0,4 0-2,-1-1 1,2 4 50,-2 0 3,-2 1 0,8 0 93,-2 2 1,3 3-80,0 1 1,1 0-9,3 0 1,1 0-72,2 0 0,4 0-2,0 0 0,-3-3-3,6-1 1,-4-4-11,4 1 1,-1-6 73,1-5 0,-1-1-9,5-2 0,-6-1-57,3-2 0,-7 2-1,-1-2 0,-4 2-86,1 2 0,-6 4-96,-1 2 0,-5-1-601,1 1 578,-6 0 0,-3 4-35,-4 0 0,3 3-18,0 0 313,0 5 1,1-4 583,3 2-369,-3 3-43,5-3 0,-5 5-120,3 2 1,2 3 17,-3 4 0,0 1 50,0-1 1,0 0-27,0 1 1,3 4 10,-2 2 1,-2-1 95,2 1 0,-4 0-167,3 4 0,-4 3 21,1 0 1,2 4-131,-2-4 1,3 4 126,-3-4 0,5 1-10,-1-1 0,-2-5-30,1 1-221,1-6 99,3 1 30,0-9 1,1-2 50,3-4 0,-3-1 8,2-2 0,2 0-129,-2-4 0,2 4 25,-2-4 1,-2 4-67,3-4 0,-2 5-25,2-2-292,-3 3 322,3-4 0,-4 4 36,0-3 696,0 4-546,0 4 1,0-2-17,0 5 1,0-3 1,0 3 1,0-4-4,0 4 0,-1-1-12,-2 1 0,2-2-14,-3-1-91,3 2-126,1 4 123,0 0-39,0 1 1,0-4 99,0-1 1,-1-3-15,-3 0 0,3-1 45,-2 2 24,2-3 271,1 4-179,0-5-113,0-5 0,0-1-2,0-4 0,0 3-10,0 0 1,-1 0 4,-3-3 0,3 0-35,-2-1 39,-3 1 1,0 0 41,-4-1 1,3 2 9,0 2 1,0-2 14,-3 2 0,-1 2 111,1 2 1,0 1-93,-1-2 0,1 3 24,0-2 0,-1 2-33,1 1 0,0 4 2,-1 3 0,0 2 20,-3 2 1,3-1 6,-3 0 1,3 4-3,5 0 1,-4 3 29,3-3 1,3 3-3,0-3 1,3 4-58,1-1 0,0-2 17,0-1 0,5 0-40,2-4 0,3 3-3,4-6 1,-2-3-75,6 0 0,-2-3 57,1-1 0,3-1-14,-3-3 1,-1 0-8,1-3 0,-1-6-107,1 3 1,-2-3 54,-4 3 0,1-4-120,-1 0 1,4-3 25,-8 3 0,3 1 109,-7 2 0,1 1-216,-4 0 163,0-1 0,0 4-12,0 0 0,-1 5 64,-3-1 0,2 2 11,-5 1 0,4 1 0,-4 2 1,4-1 85,0 5 1,1 0-68,-2 4 0,3-1 83,-2 0 0,1 1-309,2-1 1,0 0-244,0 1 1,2-1 476,1 0 0,17 1 0,7-1 0</inkml:trace>
  <inkml:trace contextRef="#ctx0" brushRef="#br0" timeOffset="697">1375 332 7826,'-1'-7'600,"-2"0"269,-3 4-702,0-1 1,2 5-14,4 2 0,-4 3 200,1 5 0,-1 3 17,4 4 1,0 1 46,0 2 0,0 4-211,0 3 0,0 2-37,0 1 0,0 0-33,0 0 0,0 3-175,0 1 1,0-2-128,0-6 1,0-1 171,0-6 1,0-3-200,0-4 115,0-6 1,-3-3 116,0-8 1,-1-2-84,4-4 0,-3-5-103,-1-2 1,1-6 43,3-1 1,0-4-230,0 4 0,0-1 32,0 1 0,0 2 81,0-2 1,0-1 26,0 0 0,0 0 75,0 1 1,3 2 88,1-2 0,4-1 44,-1 1 0,-2 3 211,2 4 0,0 4-59,3-1 0,4 1 109,0 2 0,1 3 15,-1 8 1,-2 0-57,6 0 0,-2 1-13,1 3 0,1 3-125,-4 6 1,0 0-139,-4 4 1,-1-3 112,-2 3 1,-2-3-145,-5 3 0,0-3 146,0 3 0,0-1-30,0 2 1,-5 0-60,-2-4 1,-5 3-119,-2-3 0,-4 3-248,0-3 0,0 0-127,1-4 0,-6-1-402,2-2 1,-1 1 239,5-4 1,-1-1 667,4-3 0,19-37 0,7-9 0</inkml:trace>
  <inkml:trace contextRef="#ctx0" brushRef="#br0" timeOffset="1876">1634 228 7826,'7'-7'326,"0"0"160,0 0 1,3 1-151,0-1 0,-3 4 456,0 0-539,0 2 1,2 5 12,-2 3 1,-1 7-85,-3 3 1,-2 3-93,3 0 0,-3 2 9,-1 2 1,-5-1 8,-1 5 0,0-4-111,-1 4 0,0-5 30,-3 1 0,0-6-140,4-1 1,-2-4 99,4 1 1,-3-6-78,4-1 1,-2-5 73,2 2 0,2-8-141,-3-3 0,3-3-250,1-4 0,0-2 149,0-5 1,3 1-4,1-1 1,3 0 156,-4 1 0,4-1-29,-3 0 1,2 4 105,-2 0 1,3 4 171,-4-1 0,2 3-14,-2 0 1,0 5 662,3-1-368,-3 4 1,6 3-165,-2 7 1,-1 4-8,0 2 1,1-1-156,4 2 0,-1-2-133,0 2 0,4-2 16,0 1 1,0-2-244,-4-4 0,4 1 110,0-5 1,1 1-51,-2-4 1,-1-2-76,2-1 0,-2-3 35,2-4 0,-4-2 94,1-1 0,-2 0 68,-6-4 1,1 3-2,-4-3 0,0 4 2,0-1 0,0 3 4,0 0 0,-5 1 36,-2 0 0,-2 3 8,-1 0 1,-2 5 107,-1-2 1,0 3-42,-4 1 0,4 1 63,-1 3 0,2 1-73,-2 6 0,2 3 105,-1-1 1,1 6-13,2-2 0,-1-1 246,1 1 0,1 4-106,2 3 1,-1 0 87,4-3 1,1 0-171,3-1 1,5 0-54,2-3 0,6-2-107,5-5 0,2-3 108,4 0 0,-2-5-136,2 2 0,-2-4-28,-1-4 1,2-1-198,-3-6 1,6 1 50,-9 0 0,5-4-126,-5 0 0,-2-4 122,-1 0 0,1-1 107,-2-2 0,1 4 124,-3 0 1,-2 0-106,-2-4 1,-2 1-7,-1 3 1,-3-2-34,2 1 1,-6 3-6,-4 2 1,-2-2 22,-1 1 0,-1 4-158,1 3 1,0 4 243,-1 0 1,1 2-105,0 1 232,-1 0-108,1 0 1,3 1 441,0 2-371,5 3 1,-3 4 56,5 1 1,5-2-36,2-2 0,0 2-6,3-2 1,-2 2-201,6 1 1,-2 1 54,2-1 1,-2 0-67,1 1 1,2-1 86,-1 1 0,3-1-21,-3 0 0,1 4 23,-1 0 1,-3 0 10,3-4 1,-3 0 5,-5 1 1,2-1 15,-4 0 0,-1-3 265,-3 0 1,-4-1-131,-3 1 1,1 1-162,-1-5 0,0 1-84,-3-4 0,0 3-569,-1 0 486,1 1 0,0-4-250,-1 0 366,6-5 1,0 0-39,5-6 1,0 0 204,0-3 0,5 1-49,1-4 0,4 1 130,0-1 1,5-4-80,2 0 0,-1 1 72,1-4 0,1 2-12,2 1 1,1-1-43,0-2 0,-2 4-55,-2-1 0,-2 1 4,-4 7 0,-1-1-248,0 3-90,-4 6-17,-1 0 1,-5 6 161,0 3 0,0-2 73,0 5 1,0 0 62,0 3 1,0-3 142,0 0 0,0 0-94,0 3 0,0 2 128,0 1 1,3-1-63,1 2 1,3-2-35,-4 2 1,4-1 52,-4 4 1,4-3 24,-3 3 1,-1-3 113,-3 3 0,0-3-77,0 3 0,-1-1-18,-2 1 1,-2 2-242,-2-6 1,-2 1-233,2-3 1,1-1-256,-1 0 0,4-4-265,-4-3 0,4-1-2107,-4-2 2898,0 0 0,-8-46 0,-1-12 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14T13:39:15.791"/>
    </inkml:context>
    <inkml:brush xml:id="br0">
      <inkml:brushProperty name="width" value="0.08571" units="cm"/>
      <inkml:brushProperty name="height" value="0.08571" units="cm"/>
      <inkml:brushProperty name="color" value="#F6630D"/>
    </inkml:brush>
  </inkml:definitions>
  <inkml:trace contextRef="#ctx0" brushRef="#br0">31 454 7791,'-7'-1'323,"0"-3"-7,5 3 0,-4-3-85,3 4 1,2-2-58,-3-1 18,3 2-317,1-4 259,0 5 76,0-4 121,0 2-60,0-2-149,0 4 0,5 0 22,2 0 0,-2 0 12,2 0 1,0-4-66,4 1 0,0 0-82,3 3 0,-3 0-90,3 0 0,-1 0-278,1 0 0,-3-4-55,3 1 0,1-1-311,-1 4 1,0 0 724,0 0 0,12 0 0,6 0 0</inkml:trace>
  <inkml:trace contextRef="#ctx0" brushRef="#br0" timeOffset="1883">538 350 7791,'1'-10'387,"1"0"1109,2-1-1138,-1 1 1,-3 0-67,0-1 1,0 5-36,0-1 1,-1 3-101,-2-3 1,0 5-84,-4-1 1,4-2 17,-4 2 1,0-1-203,-3 4 0,0 0-92,-1 0 1,1 0 163,0 0 0,-1 4-71,1-1 0,-4 5 132,0-1 0,0 3 22,4 4 0,-1-2 20,-3 1 1,2 2 168,-1-1 1,5 3-124,1-3 1,0 3 151,-4-3 0,6 3-132,1-3 0,3 3-3,1-3 1,0 0-47,0-4 0,1 1-113,3-1 1,1-4 104,6-3 1,-1-2-48,0-1 0,1 0-9,-1 0 1,4-3-6,0-1 0,1-4-131,-2 1 1,-1-5-84,2-2 1,-2-1-7,2 1 1,-2 3-3,1-3 1,-2-1 114,-4 1 1,2-1-52,-2 2 0,-2 1 5,2-2 0,-4 3-158,0 0 135,-2 1 207,-1 0 24,0 4-28,-4 1 0,-2 7 84,-4 1 0,3 3-52,0 4 1,3 0 179,-3 1 0,4 0-131,-4 3 0,4-2 54,-4 1 0,4 2-107,0-1 1,2 0 4,1-4 0,0 4-93,0 0 1,1 0 24,2-4 0,3-3-70,5 0 0,0-5 60,3 1 1,-2-1-113,6-2 1,-5-2 39,5-1 0,-1-4-114,4-7 1,-4 3 81,0-3 0,-3-2-61,3-1 0,-4 1-19,1-2 1,-3 2 93,-1-1 1,-3 1 43,0 2 0,-5 3-21,2-3 1,-3 2-19,-1 2 41,0 4 153,0 2 1,-1 4-96,-3 0 1,2 4 120,-5 3 0,1 6 30,0 1 0,-4 3-76,4-3 1,0 4 6,-1-1 0,3-2-30,-2-1 1,2 1-7,-3-1 0,4 0-26,-4-4-19,5 5 1,-6-4 1,4 3 1,-1-6-15,2-1-144,2-5 1,-4 2 7,5-8 0,0 1-97,0-7 1,4 1 126,-1-4 1,4-2 34,-3 1 1,4-3 45,-2 3 1,0-3 75,1 3 1,-3 0-36,2 4 0,-2-1 137,3 1 0,-4 0 10,4-1 1,0 5 19,3-1 0,1 4 57,-1 0 1,2 2-167,1 1 1,0-4-33,4 1 0,0-1 3,4 4 0,0-1-114,-1-2 1,1 1 92,0-5 1,-1 0-105,1-4 1,0 1 48,0 0 1,-4 2-3,0-3 1,-6 7-7,0-7 1,-2 3-75,-6-2-50,1 0 1,-5 1 88,-3 2 0,-1 1-116,-6 2 0,1 3 103,0-2 1,-4 2-22,0 1 0,-4 1 37,0 2 0,0 2-22,1 2 0,-3 2 130,3-2 1,1 2-41,-1 1 0,4 1 135,-1-1 0,-1 4 29,1 0 0,1 4 194,2-1 0,2 2-55,2-2 1,-1 2 99,5-1 1,-1 2-114,4 4 1,2-5-164,1 1 1,3-6-41,4 0 0,4-2-29,0-2 0,4-4-221,-1-3 1,3-2 32,0-1 0,5 0-133,-1 0 1,1-1-3,-1-2 1,-1-1-108,5-6 0,-5 2 93,1-6 0,-2-1 125,-2 1 1,1-3 67,0 3 1,-4-1 70,0 2 1,-5 0 197,-2-4 1,0 4-125,-3-1 0,-1 3 33,1 0 1,-5 1-179,1 0 1,-1-1-124,-2 1 1,0 0 9,0-1 1,0 5 137,0-1 1,0 0 32,0-4 1,0 4-21,0 1 1,-4 2-7,1-3 0,-2 5 13,2-1 0,0 1 141,-3 2 1,2 0-104,-3 0 1,0 0 119,-3 0 0,0 2-73,-1 1 0,0 3-38,-3 4 1,3 0 2,-3 1 0,-1-1-4,1 0 0,-3 5-1,3 3 1,-3-2 53,3 1 0,0 0 115,4 4 0,-1 3-79,1 0 1,4-1 146,3-6 1,2 2-5,1-6 0,6 1-62,4-3 1,1-6-24,7-1 1,-1-3-73,4-1 0,-4 0-3,0 0 0,0-5-29,4-2 1,-2-2-180,-1-1 0,0-2 24,-4-1 0,0 1-146,-4-2 0,4-1 42,0 2 0,-4-2 60,-3 1 0,-4 2-52,4-1 1,-5-2 66,2 1 0,-3-1-157,-1 1-40,0 3 178,0-4 1,-5 9 113,-1 3 0,0 1 100,-1 2 1,1 2 268,-1 1 1,-2 6-78,2 5 0,3 3 77,0-3 0,0 4-75,0 0 1,-3-2-92,4 1 1,-1-1 9,4 1 1,0 2-8,0-6 1,5 1-11,2-3 0,2-2-11,1-2 1,1-3-171,-1-4 0,4 0-20,0 0 1,3-4-111,-3-3 1,4-6 59,-1-1 1,-1-4-128,2 1 0,-6-3 112,2-1 0,-3 4-69,0 0 1,-1 0 78,0-4 1,-3 2-33,0 1 0,0-3-74,3 3 0,-3-2 98,0 6 1,-3 0 171,3 4 51,-1-1 385,5 1-305,-1 4 0,0 3 118,1 6 0,-1 2-143,1 2 1,-1 2 52,0-2 0,4 3-10,0 4 1,0-3-52,-4 3 0,-3 1-158,0-1 1,-2 3 175,2-3 1,-2 1-14,-5-1 1,0-2-14,0 6 1,-5-2-5,-2 1 0,-2-1-83,-1-2 0,-2-3-103,-1 3 0,1-2-683,-2-2 0,-1-3-137,2 0 1,-2-4-1419,1 4 2280,2-5 0,-3-11 0,5-8 0</inkml:trace>
  <inkml:trace contextRef="#ctx0" brushRef="#br0" timeOffset="2208">1789 371 7985,'6'0'5362,"-2"0"-5835,-4 0 0,0 14 0,0 3 0</inkml:trace>
  <inkml:trace contextRef="#ctx0" brushRef="#br0" timeOffset="2865">2099 51 7791,'-7'-7'-151,"0"1"1,0 0-1,1 2 286,-1-1 969,0 2 1,-4-1-414,1 1-530,0-1 1,-1 9-55,1 2 1,0 2 48,-1 1 1,2 2-81,2 2 0,-2-2 48,2 5 1,1 1 20,0 2 0,3 4 10,0 1 0,2 0-130,1-1 0,1-2-4,2 2 0,0-2-135,3-2 1,1 1-41,4 0 0,0-5 92,3-2 0,-3-4-565,3-3 1,1-1 286,-1-3 1,3-2 118,-3 3 0,0-7 221,-4 0 0,10-28 0,1-4 0</inkml:trace>
  <inkml:trace contextRef="#ctx0" brushRef="#br0" timeOffset="3865">2213 102 7725,'-10'-5'-125,"3"-3"364,0 4 1,3-3 139,-3 4 1,4-1 37,-4 4-183,0-4 1,-3 3 37,-1-3-241,1 3 1,0 6 37,-1 1 1,2 4 52,2 0 1,-1 0-76,5 1 1,-4 2 104,4 1 0,-1 5-25,4-2 0,0 2-64,0 2 0,1-1-72,3-3 1,1 2 72,6-1 0,0-3 0,3-2 0,-1-1 123,4-2 1,-1-3-33,1 0 1,2-5-7,-6 2 0,5-4-66,-5-4 0,5-2-2,-5-4 1,1 0-53,-3-1 0,-5-2-113,1-1 1,-4-3-293,0 3 1,-2 0 193,-1 4 0,-4-4-446,-3 0 1,-6 0 178,-1 4 1,-1 0-27,2-1 1,0 1 49,-4 0 1,4-1 44,-1 1 1,3 4-53,1 3 18,-1-3 402,1 5-84,4-4 1,1 4 238,5-2-114,5 2 0,1-5 88,4 2 0,4 2 132,0-5 0,0 1 242,-4 0 0,1-2-138,3 4 0,-2-4 819,1 1-742,-1 3 1,-2-4-96,1 4 1,-5 1-262,1 3 1,-3 0-34,3 0 0,-4 0-8,4 0 0,-5 1 91,2 2 1,0 4-42,0 7 0,-1 3-28,-3 7 0,0-1 3,0 5 1,0-1-47,0 4 1,0 0-84,0 0 1,-1 0-172,-2 0 1,2-4 66,-3-3 1,-1-7 60,2-3 1,0-2 41,3-2 24,0-4 1,0-3 95,0-6 1,0 0 252,0-4 0,1-3-269,2-4 1,-1-3 6,5 3 1,0-5-188,4-2 0,-1 0 40,0-3 1,1 2-106,-1 2 1,0-2 114,1-2 1,-1 2 7,0-2 1,1 2-10,-1 1 0,-3 4 152,0 0 0,-1 8 639,0-2-326,-1 8 2,0-2 0,-4 11-11,2 4 1,-2 3 117,-1 8 1,2-2-199,1 9 1,-2-1-130,3 4 1,0-3 1,0 0 1,2-4-160,-2 3 1,1-5-343,-2-1 1,-2-2 219,3-5 1,0-4-532,0-3 443,-1-4 0,1 0 4,-1-6 1,2-4 11,-2-7 1,-1 2 61,5-1 0,-3-3 37,3-2 1,-5 2 13,1-1 1,2 0 21,-2-4 1,4-3-24,-3 0 0,0-4-205,0 4 1,-2-3 186,5 2 1,-5 1 166,2 4 0,0 4 91,0 2 1,0 3 292,0 5 1,-3 2-69,2 8 1,-2 1 311,-1 6 0,0 5-163,0 4 1,0 5-107,0 2 1,0 6-131,0-2 0,0 2-318,0-6 1,4 3-271,-1-2 0,1-3-199,-4-1 1,3-3-1678,1-4 2177,4-2 0,16-32 0,9-8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F9A700-681B-4FD0-BACB-0456612DDDBF}" type="datetimeFigureOut">
              <a:rPr lang="en-US" smtClean="0"/>
              <a:t>5/14/26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AC1E71-DBF0-478F-B5C6-BAD322EF53A4}" type="slidenum">
              <a:rPr lang="en-US" smtClean="0"/>
              <a:t>‹#›</a:t>
            </a:fld>
            <a:endParaRPr lang="en-US"/>
          </a:p>
        </p:txBody>
      </p:sp>
    </p:spTree>
    <p:extLst>
      <p:ext uri="{BB962C8B-B14F-4D97-AF65-F5344CB8AC3E}">
        <p14:creationId xmlns:p14="http://schemas.microsoft.com/office/powerpoint/2010/main" val="347433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AC1E71-DBF0-478F-B5C6-BAD322EF53A4}" type="slidenum">
              <a:rPr lang="en-US" smtClean="0"/>
              <a:t>1</a:t>
            </a:fld>
            <a:endParaRPr lang="en-US"/>
          </a:p>
        </p:txBody>
      </p:sp>
    </p:spTree>
    <p:extLst>
      <p:ext uri="{BB962C8B-B14F-4D97-AF65-F5344CB8AC3E}">
        <p14:creationId xmlns:p14="http://schemas.microsoft.com/office/powerpoint/2010/main" val="4294027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7AC1E71-DBF0-478F-B5C6-BAD322EF53A4}" type="slidenum">
              <a:rPr lang="en-US" smtClean="0"/>
              <a:t>3</a:t>
            </a:fld>
            <a:endParaRPr lang="en-US"/>
          </a:p>
        </p:txBody>
      </p:sp>
    </p:spTree>
    <p:extLst>
      <p:ext uri="{BB962C8B-B14F-4D97-AF65-F5344CB8AC3E}">
        <p14:creationId xmlns:p14="http://schemas.microsoft.com/office/powerpoint/2010/main" val="252520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7AC1E71-DBF0-478F-B5C6-BAD322EF53A4}" type="slidenum">
              <a:rPr lang="en-US" smtClean="0"/>
              <a:t>7</a:t>
            </a:fld>
            <a:endParaRPr lang="en-US"/>
          </a:p>
        </p:txBody>
      </p:sp>
    </p:spTree>
    <p:extLst>
      <p:ext uri="{BB962C8B-B14F-4D97-AF65-F5344CB8AC3E}">
        <p14:creationId xmlns:p14="http://schemas.microsoft.com/office/powerpoint/2010/main" val="521581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AC1E71-DBF0-478F-B5C6-BAD322EF53A4}" type="slidenum">
              <a:rPr lang="en-US" smtClean="0"/>
              <a:t>19</a:t>
            </a:fld>
            <a:endParaRPr lang="en-US"/>
          </a:p>
        </p:txBody>
      </p:sp>
    </p:spTree>
    <p:extLst>
      <p:ext uri="{BB962C8B-B14F-4D97-AF65-F5344CB8AC3E}">
        <p14:creationId xmlns:p14="http://schemas.microsoft.com/office/powerpoint/2010/main" val="147384162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hasCustomPrompt="1"/>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dirty="0"/>
              <a:t>Click to add title</a:t>
            </a:r>
          </a:p>
        </p:txBody>
      </p:sp>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EB67C307-BFD1-334D-A95A-E3D944AF5B02}"/>
              </a:ext>
              <a:ext uri="{C183D7F6-B498-43B3-948B-1728B52AA6E4}">
                <adec:decorative xmlns:adec="http://schemas.microsoft.com/office/drawing/2017/decorative" val="1"/>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chemeClr val="tx2"/>
          </a:solidFill>
        </p:spPr>
        <p:txBody>
          <a:bodyPr/>
          <a:lstStyle>
            <a:lvl1pPr marL="0" indent="0" algn="ctr">
              <a:buNone/>
              <a:defRPr/>
            </a:lvl1pPr>
          </a:lstStyle>
          <a:p>
            <a:r>
              <a:rPr lang="en-GB"/>
              <a:t>Click icon to add picture</a:t>
            </a:r>
            <a:endParaRPr lang="en-US"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anchor="ctr">
            <a:normAutofit/>
          </a:bodyPr>
          <a:lstStyle>
            <a:lvl1pPr marL="0" indent="0" algn="ctr">
              <a:buNone/>
              <a:defRPr sz="5400">
                <a:solidFill>
                  <a:schemeClr val="bg1"/>
                </a:solidFill>
                <a:latin typeface="+mn-lt"/>
              </a:defRPr>
            </a:lvl1pPr>
          </a:lstStyle>
          <a:p>
            <a:pPr lvl="0"/>
            <a:r>
              <a:rPr lang="en-US" dirty="0"/>
              <a:t>Click to add text</a:t>
            </a:r>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chemeClr val="tx2"/>
          </a:solidFill>
        </p:spPr>
        <p:txBody>
          <a:bodyPr/>
          <a:lstStyle>
            <a:lvl1pPr marL="0" indent="0" algn="ctr">
              <a:buNone/>
              <a:defRPr/>
            </a:lvl1pPr>
          </a:lstStyle>
          <a:p>
            <a:r>
              <a:rPr lang="en-GB"/>
              <a:t>Click icon to add picture</a:t>
            </a:r>
            <a:endParaRPr lang="en-US" dirty="0"/>
          </a:p>
        </p:txBody>
      </p:sp>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5A92BB8C-5597-644A-9D35-2B2E493CFF0D}" type="datetimeFigureOut">
              <a:rPr lang="en-US" smtClean="0"/>
              <a:t>5/14/26</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Title 8">
            <a:extLst>
              <a:ext uri="{FF2B5EF4-FFF2-40B4-BE49-F238E27FC236}">
                <a16:creationId xmlns:a16="http://schemas.microsoft.com/office/drawing/2014/main" id="{4AFAA615-5358-41C6-8AC5-6CA73578CC89}"/>
              </a:ext>
            </a:extLst>
          </p:cNvPr>
          <p:cNvSpPr>
            <a:spLocks noGrp="1"/>
          </p:cNvSpPr>
          <p:nvPr>
            <p:ph type="title" hasCustomPrompt="1"/>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a:spcBef>
                <a:spcPts val="1000"/>
              </a:spcBef>
              <a:buFont typeface="Arial" panose="020B0604020202020204" pitchFamily="34" charset="0"/>
            </a:pPr>
            <a:r>
              <a:rPr lang="en-US" dirty="0"/>
              <a:t>Click to add title</a:t>
            </a:r>
          </a:p>
        </p:txBody>
      </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5E1D5-71F2-0E46-A357-77F0DDC11C8B}"/>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 uri="{C183D7F6-B498-43B3-948B-1728B52AA6E4}">
                <adec:decorative xmlns:adec="http://schemas.microsoft.com/office/drawing/2017/decorative" val="1"/>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itle 10">
            <a:extLst>
              <a:ext uri="{FF2B5EF4-FFF2-40B4-BE49-F238E27FC236}">
                <a16:creationId xmlns:a16="http://schemas.microsoft.com/office/drawing/2014/main" id="{B73C5C59-3B13-4666-9227-4D466DDBB823}"/>
              </a:ext>
            </a:extLst>
          </p:cNvPr>
          <p:cNvSpPr>
            <a:spLocks noGrp="1"/>
          </p:cNvSpPr>
          <p:nvPr>
            <p:ph type="title" hasCustomPrompt="1"/>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dirty="0"/>
              <a:t>Click to add title</a:t>
            </a:r>
          </a:p>
        </p:txBody>
      </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chemeClr val="tx2"/>
          </a:solidFill>
        </p:spPr>
        <p:txBody>
          <a:bodyPr/>
          <a:lstStyle>
            <a:lvl1pPr marL="0" indent="0" algn="ctr">
              <a:buNone/>
              <a:defRPr/>
            </a:lvl1pPr>
          </a:lstStyle>
          <a:p>
            <a:r>
              <a:rPr lang="en-GB"/>
              <a:t>Click icon to add picture</a:t>
            </a:r>
            <a:endParaRPr lang="en-US" dirty="0"/>
          </a:p>
        </p:txBody>
      </p:sp>
      <p:grpSp>
        <p:nvGrpSpPr>
          <p:cNvPr id="18" name="Group 17">
            <a:extLst>
              <a:ext uri="{FF2B5EF4-FFF2-40B4-BE49-F238E27FC236}">
                <a16:creationId xmlns:a16="http://schemas.microsoft.com/office/drawing/2014/main" id="{D0E571E5-C7C0-B548-B8E0-92C0C09C5BE1}"/>
              </a:ext>
              <a:ext uri="{C183D7F6-B498-43B3-948B-1728B52AA6E4}">
                <adec:decorative xmlns:adec="http://schemas.microsoft.com/office/drawing/2017/decorative" val="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chemeClr val="tx2"/>
          </a:solidFill>
        </p:spPr>
        <p:txBody>
          <a:bodyPr/>
          <a:lstStyle>
            <a:lvl1pPr marL="0" indent="0" algn="ctr">
              <a:buNone/>
              <a:defRPr/>
            </a:lvl1pPr>
          </a:lstStyle>
          <a:p>
            <a:r>
              <a:rPr lang="en-GB"/>
              <a:t>Click icon to add picture</a:t>
            </a:r>
            <a:endParaRPr lang="en-US"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anchor="ctr">
            <a:normAutofit/>
          </a:bodyPr>
          <a:lstStyle>
            <a:lvl1pPr marL="0" indent="0" algn="ctr">
              <a:buNone/>
              <a:defRPr sz="5400">
                <a:solidFill>
                  <a:schemeClr val="bg1"/>
                </a:solidFill>
                <a:latin typeface="+mn-lt"/>
              </a:defRPr>
            </a:lvl1pPr>
          </a:lstStyle>
          <a:p>
            <a:pPr lvl="0"/>
            <a:r>
              <a:rPr lang="en-US" dirty="0"/>
              <a:t>Click to add text</a:t>
            </a:r>
          </a:p>
        </p:txBody>
      </p:sp>
      <p:grpSp>
        <p:nvGrpSpPr>
          <p:cNvPr id="25" name="Group 24">
            <a:extLst>
              <a:ext uri="{FF2B5EF4-FFF2-40B4-BE49-F238E27FC236}">
                <a16:creationId xmlns:a16="http://schemas.microsoft.com/office/drawing/2014/main" id="{3F7EADD5-A6A1-804B-9B69-E5584E65DF75}"/>
              </a:ext>
              <a:ext uri="{C183D7F6-B498-43B3-948B-1728B52AA6E4}">
                <adec:decorative xmlns:adec="http://schemas.microsoft.com/office/drawing/2017/decorative" val="1"/>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chemeClr val="tx2"/>
          </a:solidFill>
        </p:spPr>
        <p:txBody>
          <a:bodyPr/>
          <a:lstStyle>
            <a:lvl1pPr marL="0" indent="0" algn="ctr">
              <a:buNone/>
              <a:defRPr/>
            </a:lvl1pPr>
          </a:lstStyle>
          <a:p>
            <a:r>
              <a:rPr lang="en-GB"/>
              <a:t>Click icon to add picture</a:t>
            </a:r>
            <a:endParaRPr lang="en-US" dirty="0"/>
          </a:p>
        </p:txBody>
      </p:sp>
      <p:grpSp>
        <p:nvGrpSpPr>
          <p:cNvPr id="29" name="Group 28">
            <a:extLst>
              <a:ext uri="{FF2B5EF4-FFF2-40B4-BE49-F238E27FC236}">
                <a16:creationId xmlns:a16="http://schemas.microsoft.com/office/drawing/2014/main" id="{0E71A4AA-DC87-2743-9A9B-2021368B9B16}"/>
              </a:ext>
              <a:ext uri="{C183D7F6-B498-43B3-948B-1728B52AA6E4}">
                <adec:decorative xmlns:adec="http://schemas.microsoft.com/office/drawing/2017/decorative" val="1"/>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0748E0-D1F5-2640-95EB-27AD5D0986C0}"/>
              </a:ext>
              <a:ext uri="{C183D7F6-B498-43B3-948B-1728B52AA6E4}">
                <adec:decorative xmlns:adec="http://schemas.microsoft.com/office/drawing/2017/decorative" val="1"/>
              </a:ext>
            </a:extLst>
          </p:cNvPr>
          <p:cNvPicPr>
            <a:picLocks noChangeAspect="1"/>
          </p:cNvPicPr>
          <p:nvPr userDrawn="1"/>
        </p:nvPicPr>
        <p:blipFill rotWithShape="1">
          <a:blip r:embed="rId2" cstate="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 uri="{C183D7F6-B498-43B3-948B-1728B52AA6E4}">
                <adec:decorative xmlns:adec="http://schemas.microsoft.com/office/drawing/2017/decorative" val="1"/>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hasCustomPrompt="1"/>
          </p:nvPr>
        </p:nvSpPr>
        <p:spPr>
          <a:xfrm>
            <a:off x="-7626" y="442375"/>
            <a:ext cx="12192000" cy="87191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chemeClr val="tx2"/>
          </a:solidFill>
        </p:spPr>
        <p:txBody>
          <a:bodyPr/>
          <a:lstStyle>
            <a:lvl1pPr marL="0" indent="0" algn="ctr">
              <a:buNone/>
              <a:defRPr/>
            </a:lvl1pPr>
          </a:lstStyle>
          <a:p>
            <a:r>
              <a:rPr lang="en-GB"/>
              <a:t>Click icon to add picture</a:t>
            </a:r>
            <a:endParaRPr lang="en-US"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chemeClr val="tx2"/>
          </a:solidFill>
        </p:spPr>
        <p:txBody>
          <a:bodyPr/>
          <a:lstStyle>
            <a:lvl1pPr marL="0" indent="0" algn="ctr">
              <a:buNone/>
              <a:defRPr/>
            </a:lvl1pPr>
          </a:lstStyle>
          <a:p>
            <a:r>
              <a:rPr lang="en-GB"/>
              <a:t>Click icon to add picture</a:t>
            </a:r>
            <a:endParaRPr lang="en-US"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70AA00-D84B-B248-A24F-8AE30432F34F}"/>
              </a:ext>
              <a:ext uri="{C183D7F6-B498-43B3-948B-1728B52AA6E4}">
                <adec:decorative xmlns:adec="http://schemas.microsoft.com/office/drawing/2017/decorative" val="1"/>
              </a:ext>
            </a:extLst>
          </p:cNvPr>
          <p:cNvPicPr>
            <a:picLocks noChangeAspect="1"/>
          </p:cNvPicPr>
          <p:nvPr userDrawn="1"/>
        </p:nvPicPr>
        <p:blipFill rotWithShape="1">
          <a:blip r:embed="rId2" cstate="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 uri="{C183D7F6-B498-43B3-948B-1728B52AA6E4}">
                <adec:decorative xmlns:adec="http://schemas.microsoft.com/office/drawing/2017/decorative" val="1"/>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0DDB9158-0087-8647-9EE0-2F46678DD9AE}"/>
              </a:ext>
            </a:extLst>
          </p:cNvPr>
          <p:cNvSpPr>
            <a:spLocks noGrp="1"/>
          </p:cNvSpPr>
          <p:nvPr>
            <p:ph type="title" hasCustomPrompt="1"/>
          </p:nvPr>
        </p:nvSpPr>
        <p:spPr>
          <a:xfrm>
            <a:off x="6986447" y="2916598"/>
            <a:ext cx="5180151" cy="1325563"/>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 uri="{C183D7F6-B498-43B3-948B-1728B52AA6E4}">
                <adec:decorative xmlns:adec="http://schemas.microsoft.com/office/drawing/2017/decorative" val="1"/>
              </a:ext>
            </a:extLst>
          </p:cNvPr>
          <p:cNvPicPr>
            <a:picLocks noChangeAspect="1"/>
          </p:cNvPicPr>
          <p:nvPr userDrawn="1"/>
        </p:nvPicPr>
        <p:blipFill rotWithShape="1">
          <a:blip r:embed="rId2" cstate="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 uri="{C183D7F6-B498-43B3-948B-1728B52AA6E4}">
                <adec:decorative xmlns:adec="http://schemas.microsoft.com/office/drawing/2017/decorative" val="1"/>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0DDB9158-0087-8647-9EE0-2F46678DD9AE}"/>
              </a:ext>
            </a:extLst>
          </p:cNvPr>
          <p:cNvSpPr>
            <a:spLocks noGrp="1"/>
          </p:cNvSpPr>
          <p:nvPr>
            <p:ph type="title" hasCustomPrompt="1"/>
          </p:nvPr>
        </p:nvSpPr>
        <p:spPr>
          <a:xfrm>
            <a:off x="0" y="2916598"/>
            <a:ext cx="5180151" cy="1325563"/>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B29945C1-7B58-8D48-8733-BF1AA6AFCCA7}"/>
              </a:ext>
              <a:ext uri="{C183D7F6-B498-43B3-948B-1728B52AA6E4}">
                <adec:decorative xmlns:adec="http://schemas.microsoft.com/office/drawing/2017/decorative" val="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grpSp>
        <p:nvGrpSpPr>
          <p:cNvPr id="24" name="Group 23">
            <a:extLst>
              <a:ext uri="{FF2B5EF4-FFF2-40B4-BE49-F238E27FC236}">
                <a16:creationId xmlns:a16="http://schemas.microsoft.com/office/drawing/2014/main" id="{0ED181D2-BDDA-454C-9BBF-CF0CDB8D9C09}"/>
              </a:ext>
              <a:ext uri="{C183D7F6-B498-43B3-948B-1728B52AA6E4}">
                <adec:decorative xmlns:adec="http://schemas.microsoft.com/office/drawing/2017/decorative" val="1"/>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0" name="Title 1">
            <a:extLst>
              <a:ext uri="{FF2B5EF4-FFF2-40B4-BE49-F238E27FC236}">
                <a16:creationId xmlns:a16="http://schemas.microsoft.com/office/drawing/2014/main" id="{3726BC1D-028A-4C43-B988-D9D890243831}"/>
              </a:ext>
            </a:extLst>
          </p:cNvPr>
          <p:cNvSpPr>
            <a:spLocks noGrp="1"/>
          </p:cNvSpPr>
          <p:nvPr>
            <p:ph type="title" hasCustomPrompt="1"/>
          </p:nvPr>
        </p:nvSpPr>
        <p:spPr>
          <a:xfrm>
            <a:off x="4572398" y="4348958"/>
            <a:ext cx="7619204" cy="151007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lvl1pPr marL="0" indent="0" algn="ctr">
              <a:buNone/>
              <a:defRPr/>
            </a:lvl1pPr>
          </a:lstStyle>
          <a:p>
            <a:r>
              <a:rPr lang="en-GB"/>
              <a:t>Click icon to add picture</a:t>
            </a:r>
            <a:endParaRPr lang="en-US" dirty="0"/>
          </a:p>
        </p:txBody>
      </p:sp>
      <p:grpSp>
        <p:nvGrpSpPr>
          <p:cNvPr id="36" name="Group 35">
            <a:extLst>
              <a:ext uri="{FF2B5EF4-FFF2-40B4-BE49-F238E27FC236}">
                <a16:creationId xmlns:a16="http://schemas.microsoft.com/office/drawing/2014/main" id="{50833B04-E3B5-AB43-BD54-FD95ADCAE7D2}"/>
              </a:ext>
              <a:ext uri="{C183D7F6-B498-43B3-948B-1728B52AA6E4}">
                <adec:decorative xmlns:adec="http://schemas.microsoft.com/office/drawing/2017/decorative" val="1"/>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chemeClr val="tx2"/>
          </a:solidFill>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8D5C6D4-409A-D74E-B574-DB65B323A7D1}"/>
              </a:ext>
              <a:ext uri="{C183D7F6-B498-43B3-948B-1728B52AA6E4}">
                <adec:decorative xmlns:adec="http://schemas.microsoft.com/office/drawing/2017/decorative" val="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grpSp>
        <p:nvGrpSpPr>
          <p:cNvPr id="24" name="Group 23">
            <a:extLst>
              <a:ext uri="{FF2B5EF4-FFF2-40B4-BE49-F238E27FC236}">
                <a16:creationId xmlns:a16="http://schemas.microsoft.com/office/drawing/2014/main" id="{0ED181D2-BDDA-454C-9BBF-CF0CDB8D9C09}"/>
              </a:ext>
              <a:ext uri="{C183D7F6-B498-43B3-948B-1728B52AA6E4}">
                <adec:decorative xmlns:adec="http://schemas.microsoft.com/office/drawing/2017/decorative" val="1"/>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0" name="Title 1">
            <a:extLst>
              <a:ext uri="{FF2B5EF4-FFF2-40B4-BE49-F238E27FC236}">
                <a16:creationId xmlns:a16="http://schemas.microsoft.com/office/drawing/2014/main" id="{3726BC1D-028A-4C43-B988-D9D890243831}"/>
              </a:ext>
            </a:extLst>
          </p:cNvPr>
          <p:cNvSpPr>
            <a:spLocks noGrp="1"/>
          </p:cNvSpPr>
          <p:nvPr>
            <p:ph type="title" hasCustomPrompt="1"/>
          </p:nvPr>
        </p:nvSpPr>
        <p:spPr>
          <a:xfrm>
            <a:off x="4572398" y="136525"/>
            <a:ext cx="7619204" cy="1510076"/>
          </a:xfrm>
          <a:solidFill>
            <a:schemeClr val="tx1">
              <a:alpha val="50000"/>
            </a:schemeClr>
          </a:solidFill>
        </p:spPr>
        <p:txBody>
          <a:bodyPr/>
          <a:lstStyle>
            <a:lvl1pPr algn="ctr">
              <a:defRPr>
                <a:solidFill>
                  <a:schemeClr val="bg1"/>
                </a:solidFill>
                <a:latin typeface="+mj-lt"/>
              </a:defRPr>
            </a:lvl1pPr>
          </a:lstStyle>
          <a:p>
            <a:r>
              <a:rPr lang="en-US" dirty="0"/>
              <a:t>Click to add title</a:t>
            </a:r>
          </a:p>
        </p:txBody>
      </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lvl1pPr marL="0" indent="0" algn="ctr">
              <a:buNone/>
              <a:defRPr/>
            </a:lvl1pPr>
          </a:lstStyle>
          <a:p>
            <a:r>
              <a:rPr lang="en-GB"/>
              <a:t>Click icon to add picture</a:t>
            </a:r>
            <a:endParaRPr lang="en-US"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a:lstStyle>
            <a:lvl1pPr marL="0" indent="0" algn="r">
              <a:lnSpc>
                <a:spcPct val="250000"/>
              </a:lnSpc>
              <a:buNone/>
              <a:defRPr sz="2000" b="1" i="0">
                <a:solidFill>
                  <a:schemeClr val="accent1"/>
                </a:solidFill>
                <a:latin typeface="+mn-lt"/>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Click to add text</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a:normAutofit/>
          </a:bodyPr>
          <a:lstStyle>
            <a:lvl1pPr marL="0" indent="0" algn="l">
              <a:lnSpc>
                <a:spcPct val="250000"/>
              </a:lnSpc>
              <a:buNone/>
              <a:defRPr sz="2000" b="1" i="0">
                <a:solidFill>
                  <a:schemeClr val="bg1"/>
                </a:solidFill>
                <a:latin typeface="+mn-lt"/>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Click to add text</a:t>
            </a:r>
          </a:p>
        </p:txBody>
      </p:sp>
    </p:spTree>
    <p:extLst>
      <p:ext uri="{BB962C8B-B14F-4D97-AF65-F5344CB8AC3E}">
        <p14:creationId xmlns:p14="http://schemas.microsoft.com/office/powerpoint/2010/main" val="1120756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34D819-9F07-4261-B09B-9E467E5D9002}" type="datetimeFigureOut">
              <a:rPr lang="en-US" dirty="0"/>
              <a:t>5/14/26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a:p>
        </p:txBody>
      </p:sp>
    </p:spTree>
    <p:extLst>
      <p:ext uri="{BB962C8B-B14F-4D97-AF65-F5344CB8AC3E}">
        <p14:creationId xmlns:p14="http://schemas.microsoft.com/office/powerpoint/2010/main" val="4046490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microsoft.com/office/2007/relationships/hdphoto" Target="../media/hdphoto1.wdp"/><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Abstract dark light trails">
            <a:extLst>
              <a:ext uri="{FF2B5EF4-FFF2-40B4-BE49-F238E27FC236}">
                <a16:creationId xmlns:a16="http://schemas.microsoft.com/office/drawing/2014/main" id="{E5B7BE1B-B3BC-A34B-9A3C-7644CF252A77}"/>
              </a:ext>
            </a:extLst>
          </p:cNvPr>
          <p:cNvPicPr>
            <a:picLocks noChangeAspect="1"/>
          </p:cNvPicPr>
          <p:nvPr/>
        </p:nvPicPr>
        <p:blipFill rotWithShape="1">
          <a:blip r:embed="rId11" cstate="print">
            <a:alphaModFix amt="50000"/>
            <a:extLst>
              <a:ext uri="{BEBA8EAE-BF5A-486C-A8C5-ECC9F3942E4B}">
                <a14:imgProps xmlns:a14="http://schemas.microsoft.com/office/drawing/2010/main">
                  <a14:imgLayer r:embed="rId12">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92BB8C-5597-644A-9D35-2B2E493CFF0D}" type="datetimeFigureOut">
              <a:rPr lang="en-US" smtClean="0"/>
              <a:t>5/14/26</a:t>
            </a:fld>
            <a:endParaRPr lang="en-US"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D9196-6C56-7544-BAE5-8B7AE4F4CC09}" type="slidenum">
              <a:rPr lang="en-US" smtClean="0"/>
              <a:t>‹#›</a:t>
            </a:fld>
            <a:endParaRPr lang="en-US"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 id="2147483668" r:id="rId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3" Type="http://schemas.openxmlformats.org/officeDocument/2006/relationships/image" Target="../media/image10.png"/><Relationship Id="rId18" Type="http://schemas.openxmlformats.org/officeDocument/2006/relationships/customXml" Target="../ink/ink8.xml"/><Relationship Id="rId26" Type="http://schemas.openxmlformats.org/officeDocument/2006/relationships/customXml" Target="../ink/ink12.xml"/><Relationship Id="rId39" Type="http://schemas.openxmlformats.org/officeDocument/2006/relationships/image" Target="../media/image23.png"/><Relationship Id="rId21" Type="http://schemas.openxmlformats.org/officeDocument/2006/relationships/image" Target="../media/image14.png"/><Relationship Id="rId34" Type="http://schemas.openxmlformats.org/officeDocument/2006/relationships/customXml" Target="../ink/ink16.xml"/><Relationship Id="rId42" Type="http://schemas.openxmlformats.org/officeDocument/2006/relationships/customXml" Target="../ink/ink20.xml"/><Relationship Id="rId47" Type="http://schemas.openxmlformats.org/officeDocument/2006/relationships/image" Target="../media/image27.png"/><Relationship Id="rId50" Type="http://schemas.openxmlformats.org/officeDocument/2006/relationships/customXml" Target="../ink/ink24.xml"/><Relationship Id="rId55" Type="http://schemas.openxmlformats.org/officeDocument/2006/relationships/image" Target="../media/image31.png"/><Relationship Id="rId63" Type="http://schemas.openxmlformats.org/officeDocument/2006/relationships/image" Target="../media/image35.png"/><Relationship Id="rId7" Type="http://schemas.openxmlformats.org/officeDocument/2006/relationships/image" Target="../media/image7.png"/><Relationship Id="rId2" Type="http://schemas.openxmlformats.org/officeDocument/2006/relationships/notesSlide" Target="../notesSlides/notesSlide2.xml"/><Relationship Id="rId16" Type="http://schemas.openxmlformats.org/officeDocument/2006/relationships/customXml" Target="../ink/ink7.xml"/><Relationship Id="rId29" Type="http://schemas.openxmlformats.org/officeDocument/2006/relationships/image" Target="../media/image18.png"/><Relationship Id="rId11" Type="http://schemas.openxmlformats.org/officeDocument/2006/relationships/image" Target="../media/image9.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22.png"/><Relationship Id="rId40" Type="http://schemas.openxmlformats.org/officeDocument/2006/relationships/customXml" Target="../ink/ink19.xml"/><Relationship Id="rId45" Type="http://schemas.openxmlformats.org/officeDocument/2006/relationships/image" Target="../media/image26.png"/><Relationship Id="rId53" Type="http://schemas.openxmlformats.org/officeDocument/2006/relationships/image" Target="../media/image30.png"/><Relationship Id="rId58" Type="http://schemas.openxmlformats.org/officeDocument/2006/relationships/customXml" Target="../ink/ink28.xml"/><Relationship Id="rId5" Type="http://schemas.openxmlformats.org/officeDocument/2006/relationships/image" Target="../media/image6.png"/><Relationship Id="rId61" Type="http://schemas.openxmlformats.org/officeDocument/2006/relationships/image" Target="../media/image34.png"/><Relationship Id="rId19" Type="http://schemas.openxmlformats.org/officeDocument/2006/relationships/image" Target="../media/image13.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7.png"/><Relationship Id="rId30" Type="http://schemas.openxmlformats.org/officeDocument/2006/relationships/customXml" Target="../ink/ink14.xml"/><Relationship Id="rId35" Type="http://schemas.openxmlformats.org/officeDocument/2006/relationships/image" Target="../media/image21.png"/><Relationship Id="rId43" Type="http://schemas.openxmlformats.org/officeDocument/2006/relationships/image" Target="../media/image25.png"/><Relationship Id="rId48" Type="http://schemas.openxmlformats.org/officeDocument/2006/relationships/customXml" Target="../ink/ink23.xml"/><Relationship Id="rId56" Type="http://schemas.openxmlformats.org/officeDocument/2006/relationships/customXml" Target="../ink/ink27.xml"/><Relationship Id="rId8" Type="http://schemas.openxmlformats.org/officeDocument/2006/relationships/customXml" Target="../ink/ink3.xml"/><Relationship Id="rId51" Type="http://schemas.openxmlformats.org/officeDocument/2006/relationships/image" Target="../media/image29.png"/><Relationship Id="rId3" Type="http://schemas.openxmlformats.org/officeDocument/2006/relationships/image" Target="../media/image5.png"/><Relationship Id="rId12" Type="http://schemas.openxmlformats.org/officeDocument/2006/relationships/customXml" Target="../ink/ink5.xml"/><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0.png"/><Relationship Id="rId38" Type="http://schemas.openxmlformats.org/officeDocument/2006/relationships/customXml" Target="../ink/ink18.xml"/><Relationship Id="rId46" Type="http://schemas.openxmlformats.org/officeDocument/2006/relationships/customXml" Target="../ink/ink22.xml"/><Relationship Id="rId59" Type="http://schemas.openxmlformats.org/officeDocument/2006/relationships/image" Target="../media/image33.png"/><Relationship Id="rId20" Type="http://schemas.openxmlformats.org/officeDocument/2006/relationships/customXml" Target="../ink/ink9.xml"/><Relationship Id="rId41" Type="http://schemas.openxmlformats.org/officeDocument/2006/relationships/image" Target="../media/image24.png"/><Relationship Id="rId54" Type="http://schemas.openxmlformats.org/officeDocument/2006/relationships/customXml" Target="../ink/ink26.xml"/><Relationship Id="rId62" Type="http://schemas.openxmlformats.org/officeDocument/2006/relationships/customXml" Target="../ink/ink30.xml"/><Relationship Id="rId1" Type="http://schemas.openxmlformats.org/officeDocument/2006/relationships/slideLayout" Target="../slideLayouts/slideLayout1.xml"/><Relationship Id="rId6" Type="http://schemas.openxmlformats.org/officeDocument/2006/relationships/customXml" Target="../ink/ink2.xml"/><Relationship Id="rId15" Type="http://schemas.openxmlformats.org/officeDocument/2006/relationships/image" Target="../media/image11.png"/><Relationship Id="rId23" Type="http://schemas.openxmlformats.org/officeDocument/2006/relationships/image" Target="../media/image15.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28.png"/><Relationship Id="rId57" Type="http://schemas.openxmlformats.org/officeDocument/2006/relationships/image" Target="../media/image32.png"/><Relationship Id="rId10" Type="http://schemas.openxmlformats.org/officeDocument/2006/relationships/customXml" Target="../ink/ink4.xml"/><Relationship Id="rId31" Type="http://schemas.openxmlformats.org/officeDocument/2006/relationships/image" Target="../media/image19.png"/><Relationship Id="rId44" Type="http://schemas.openxmlformats.org/officeDocument/2006/relationships/customXml" Target="../ink/ink21.xml"/><Relationship Id="rId52" Type="http://schemas.openxmlformats.org/officeDocument/2006/relationships/customXml" Target="../ink/ink25.xml"/><Relationship Id="rId60" Type="http://schemas.openxmlformats.org/officeDocument/2006/relationships/customXml" Target="../ink/ink29.xml"/><Relationship Id="rId4" Type="http://schemas.openxmlformats.org/officeDocument/2006/relationships/customXml" Target="../ink/ink1.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hyperlink" Target="https://yusukefukunaga.com/" TargetMode="External"/><Relationship Id="rId3" Type="http://schemas.openxmlformats.org/officeDocument/2006/relationships/hyperlink" Target="https://raid.report/" TargetMode="External"/><Relationship Id="rId7" Type="http://schemas.openxmlformats.org/officeDocument/2006/relationships/hyperlink" Target="https://www.timpson.co.uk/" TargetMode="External"/><Relationship Id="rId2" Type="http://schemas.openxmlformats.org/officeDocument/2006/relationships/hyperlink" Target="https://www.guinness.com/en-gb" TargetMode="External"/><Relationship Id="rId1" Type="http://schemas.openxmlformats.org/officeDocument/2006/relationships/slideLayout" Target="../slideLayouts/slideLayout5.xml"/><Relationship Id="rId6" Type="http://schemas.openxmlformats.org/officeDocument/2006/relationships/hyperlink" Target="https://www.grahambrown.com/uk/" TargetMode="External"/><Relationship Id="rId11" Type="http://schemas.openxmlformats.org/officeDocument/2006/relationships/hyperlink" Target="https://www.therawmaterials.com/unusual-index" TargetMode="External"/><Relationship Id="rId5" Type="http://schemas.openxmlformats.org/officeDocument/2006/relationships/hyperlink" Target="http://www.jw.org" TargetMode="External"/><Relationship Id="rId10" Type="http://schemas.openxmlformats.org/officeDocument/2006/relationships/hyperlink" Target="https://www.awwwards.com/sites/art-of-swissdent?utm_source=chatgpt.com" TargetMode="External"/><Relationship Id="rId4" Type="http://schemas.openxmlformats.org/officeDocument/2006/relationships/hyperlink" Target="https://www.Netflix.com" TargetMode="External"/><Relationship Id="rId9" Type="http://schemas.openxmlformats.org/officeDocument/2006/relationships/hyperlink" Target="https://en.swissdent.com/"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userinyerface.com/" TargetMode="External"/><Relationship Id="rId3" Type="http://schemas.openxmlformats.org/officeDocument/2006/relationships/hyperlink" Target="http://www.suzannecollinsbooks.com/" TargetMode="External"/><Relationship Id="rId7" Type="http://schemas.openxmlformats.org/officeDocument/2006/relationships/hyperlink" Target="https://worldsworstwebsite.lol/" TargetMode="External"/><Relationship Id="rId2" Type="http://schemas.openxmlformats.org/officeDocument/2006/relationships/hyperlink" Target="https://www.art.yale.edu/" TargetMode="External"/><Relationship Id="rId1" Type="http://schemas.openxmlformats.org/officeDocument/2006/relationships/slideLayout" Target="../slideLayouts/slideLayout5.xml"/><Relationship Id="rId6" Type="http://schemas.openxmlformats.org/officeDocument/2006/relationships/hyperlink" Target="https://arngren.net/" TargetMode="External"/><Relationship Id="rId5" Type="http://schemas.openxmlformats.org/officeDocument/2006/relationships/hyperlink" Target="http://www.seiryu-kan.com/" TargetMode="External"/><Relationship Id="rId10" Type="http://schemas.openxmlformats.org/officeDocument/2006/relationships/hyperlink" Target="https://www.torontocupcake.com/cupcakes.html" TargetMode="External"/><Relationship Id="rId4" Type="http://schemas.openxmlformats.org/officeDocument/2006/relationships/hyperlink" Target="http://www2.pnwx.com/" TargetMode="External"/><Relationship Id="rId9" Type="http://schemas.openxmlformats.org/officeDocument/2006/relationships/hyperlink" Target="https://www.gatesnfences.co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png"/></Relationships>
</file>

<file path=ppt/slides/_rels/slide7.xml.rels><?xml version="1.0" encoding="UTF-8" standalone="yes"?>
<Relationships xmlns="http://schemas.openxmlformats.org/package/2006/relationships"><Relationship Id="rId13" Type="http://schemas.openxmlformats.org/officeDocument/2006/relationships/customXml" Target="../ink/ink36.xml"/><Relationship Id="rId18" Type="http://schemas.openxmlformats.org/officeDocument/2006/relationships/image" Target="../media/image48.png"/><Relationship Id="rId26" Type="http://schemas.openxmlformats.org/officeDocument/2006/relationships/image" Target="../media/image52.png"/><Relationship Id="rId39" Type="http://schemas.openxmlformats.org/officeDocument/2006/relationships/customXml" Target="../ink/ink49.xml"/><Relationship Id="rId21" Type="http://schemas.openxmlformats.org/officeDocument/2006/relationships/customXml" Target="../ink/ink40.xml"/><Relationship Id="rId34" Type="http://schemas.openxmlformats.org/officeDocument/2006/relationships/image" Target="../media/image56.png"/><Relationship Id="rId42" Type="http://schemas.openxmlformats.org/officeDocument/2006/relationships/image" Target="../media/image60.png"/><Relationship Id="rId7" Type="http://schemas.openxmlformats.org/officeDocument/2006/relationships/customXml" Target="../ink/ink33.xml"/><Relationship Id="rId2" Type="http://schemas.openxmlformats.org/officeDocument/2006/relationships/notesSlide" Target="../notesSlides/notesSlide3.xml"/><Relationship Id="rId16" Type="http://schemas.openxmlformats.org/officeDocument/2006/relationships/image" Target="../media/image47.png"/><Relationship Id="rId20" Type="http://schemas.openxmlformats.org/officeDocument/2006/relationships/image" Target="../media/image49.png"/><Relationship Id="rId29" Type="http://schemas.openxmlformats.org/officeDocument/2006/relationships/customXml" Target="../ink/ink44.xml"/><Relationship Id="rId41" Type="http://schemas.openxmlformats.org/officeDocument/2006/relationships/customXml" Target="../ink/ink50.xml"/><Relationship Id="rId1" Type="http://schemas.openxmlformats.org/officeDocument/2006/relationships/slideLayout" Target="../slideLayouts/slideLayout2.xml"/><Relationship Id="rId6" Type="http://schemas.openxmlformats.org/officeDocument/2006/relationships/image" Target="../media/image42.png"/><Relationship Id="rId11" Type="http://schemas.openxmlformats.org/officeDocument/2006/relationships/customXml" Target="../ink/ink35.xml"/><Relationship Id="rId24" Type="http://schemas.openxmlformats.org/officeDocument/2006/relationships/image" Target="../media/image51.png"/><Relationship Id="rId32" Type="http://schemas.openxmlformats.org/officeDocument/2006/relationships/image" Target="../media/image55.png"/><Relationship Id="rId37" Type="http://schemas.openxmlformats.org/officeDocument/2006/relationships/customXml" Target="../ink/ink48.xml"/><Relationship Id="rId40" Type="http://schemas.openxmlformats.org/officeDocument/2006/relationships/image" Target="../media/image59.png"/><Relationship Id="rId5" Type="http://schemas.openxmlformats.org/officeDocument/2006/relationships/customXml" Target="../ink/ink32.xml"/><Relationship Id="rId15" Type="http://schemas.openxmlformats.org/officeDocument/2006/relationships/customXml" Target="../ink/ink37.xml"/><Relationship Id="rId23" Type="http://schemas.openxmlformats.org/officeDocument/2006/relationships/customXml" Target="../ink/ink41.xml"/><Relationship Id="rId28" Type="http://schemas.openxmlformats.org/officeDocument/2006/relationships/image" Target="../media/image53.png"/><Relationship Id="rId36" Type="http://schemas.openxmlformats.org/officeDocument/2006/relationships/image" Target="../media/image57.png"/><Relationship Id="rId10" Type="http://schemas.openxmlformats.org/officeDocument/2006/relationships/image" Target="../media/image44.png"/><Relationship Id="rId19" Type="http://schemas.openxmlformats.org/officeDocument/2006/relationships/customXml" Target="../ink/ink39.xml"/><Relationship Id="rId31" Type="http://schemas.openxmlformats.org/officeDocument/2006/relationships/customXml" Target="../ink/ink45.xml"/><Relationship Id="rId4" Type="http://schemas.openxmlformats.org/officeDocument/2006/relationships/image" Target="../media/image41.png"/><Relationship Id="rId9" Type="http://schemas.openxmlformats.org/officeDocument/2006/relationships/customXml" Target="../ink/ink34.xml"/><Relationship Id="rId14" Type="http://schemas.openxmlformats.org/officeDocument/2006/relationships/image" Target="../media/image46.png"/><Relationship Id="rId22" Type="http://schemas.openxmlformats.org/officeDocument/2006/relationships/image" Target="../media/image50.png"/><Relationship Id="rId27" Type="http://schemas.openxmlformats.org/officeDocument/2006/relationships/customXml" Target="../ink/ink43.xml"/><Relationship Id="rId30" Type="http://schemas.openxmlformats.org/officeDocument/2006/relationships/image" Target="../media/image54.png"/><Relationship Id="rId35" Type="http://schemas.openxmlformats.org/officeDocument/2006/relationships/customXml" Target="../ink/ink47.xml"/><Relationship Id="rId8" Type="http://schemas.openxmlformats.org/officeDocument/2006/relationships/image" Target="../media/image43.png"/><Relationship Id="rId3" Type="http://schemas.openxmlformats.org/officeDocument/2006/relationships/customXml" Target="../ink/ink31.xml"/><Relationship Id="rId12" Type="http://schemas.openxmlformats.org/officeDocument/2006/relationships/image" Target="../media/image45.png"/><Relationship Id="rId17" Type="http://schemas.openxmlformats.org/officeDocument/2006/relationships/customXml" Target="../ink/ink38.xml"/><Relationship Id="rId25" Type="http://schemas.openxmlformats.org/officeDocument/2006/relationships/customXml" Target="../ink/ink42.xml"/><Relationship Id="rId33" Type="http://schemas.openxmlformats.org/officeDocument/2006/relationships/customXml" Target="../ink/ink46.xml"/><Relationship Id="rId38" Type="http://schemas.openxmlformats.org/officeDocument/2006/relationships/image" Target="../media/image58.png"/></Relationships>
</file>

<file path=ppt/slides/_rels/slide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8" Type="http://schemas.openxmlformats.org/officeDocument/2006/relationships/customXml" Target="../ink/ink53.xml"/><Relationship Id="rId3" Type="http://schemas.openxmlformats.org/officeDocument/2006/relationships/image" Target="../media/image63.png"/><Relationship Id="rId7" Type="http://schemas.openxmlformats.org/officeDocument/2006/relationships/image" Target="../media/image65.png"/><Relationship Id="rId2" Type="http://schemas.openxmlformats.org/officeDocument/2006/relationships/image" Target="../media/image62.png"/><Relationship Id="rId1" Type="http://schemas.openxmlformats.org/officeDocument/2006/relationships/slideLayout" Target="../slideLayouts/slideLayout9.xml"/><Relationship Id="rId6" Type="http://schemas.openxmlformats.org/officeDocument/2006/relationships/customXml" Target="../ink/ink52.xml"/><Relationship Id="rId11" Type="http://schemas.openxmlformats.org/officeDocument/2006/relationships/image" Target="../media/image67.png"/><Relationship Id="rId5" Type="http://schemas.openxmlformats.org/officeDocument/2006/relationships/image" Target="../media/image64.png"/><Relationship Id="rId10" Type="http://schemas.openxmlformats.org/officeDocument/2006/relationships/customXml" Target="../ink/ink54.xml"/><Relationship Id="rId4" Type="http://schemas.openxmlformats.org/officeDocument/2006/relationships/customXml" Target="../ink/ink51.xml"/><Relationship Id="rId9" Type="http://schemas.openxmlformats.org/officeDocument/2006/relationships/image" Target="../media/image66.png"/></Relationships>
</file>

<file path=ppt/slides/_rels/slide15.xml.rels><?xml version="1.0" encoding="UTF-8" standalone="yes"?>
<Relationships xmlns="http://schemas.openxmlformats.org/package/2006/relationships"><Relationship Id="rId13" Type="http://schemas.openxmlformats.org/officeDocument/2006/relationships/image" Target="../media/image480.png"/><Relationship Id="rId18" Type="http://schemas.openxmlformats.org/officeDocument/2006/relationships/customXml" Target="../ink/ink62.xml"/><Relationship Id="rId26" Type="http://schemas.openxmlformats.org/officeDocument/2006/relationships/customXml" Target="../ink/ink66.xml"/><Relationship Id="rId39" Type="http://schemas.openxmlformats.org/officeDocument/2006/relationships/image" Target="../media/image610.png"/><Relationship Id="rId21" Type="http://schemas.openxmlformats.org/officeDocument/2006/relationships/image" Target="../media/image520.png"/><Relationship Id="rId34" Type="http://schemas.openxmlformats.org/officeDocument/2006/relationships/customXml" Target="../ink/ink70.xml"/><Relationship Id="rId7" Type="http://schemas.openxmlformats.org/officeDocument/2006/relationships/image" Target="../media/image450.png"/><Relationship Id="rId2" Type="http://schemas.openxmlformats.org/officeDocument/2006/relationships/image" Target="../media/image68.png"/><Relationship Id="rId16" Type="http://schemas.openxmlformats.org/officeDocument/2006/relationships/customXml" Target="../ink/ink61.xml"/><Relationship Id="rId20" Type="http://schemas.openxmlformats.org/officeDocument/2006/relationships/customXml" Target="../ink/ink63.xml"/><Relationship Id="rId29" Type="http://schemas.openxmlformats.org/officeDocument/2006/relationships/image" Target="../media/image560.png"/><Relationship Id="rId41" Type="http://schemas.openxmlformats.org/officeDocument/2006/relationships/image" Target="../media/image620.png"/><Relationship Id="rId1" Type="http://schemas.openxmlformats.org/officeDocument/2006/relationships/slideLayout" Target="../slideLayouts/slideLayout9.xml"/><Relationship Id="rId6" Type="http://schemas.openxmlformats.org/officeDocument/2006/relationships/customXml" Target="../ink/ink56.xml"/><Relationship Id="rId11" Type="http://schemas.openxmlformats.org/officeDocument/2006/relationships/image" Target="../media/image470.png"/><Relationship Id="rId24" Type="http://schemas.openxmlformats.org/officeDocument/2006/relationships/customXml" Target="../ink/ink65.xml"/><Relationship Id="rId32" Type="http://schemas.openxmlformats.org/officeDocument/2006/relationships/customXml" Target="../ink/ink69.xml"/><Relationship Id="rId37" Type="http://schemas.openxmlformats.org/officeDocument/2006/relationships/image" Target="../media/image600.png"/><Relationship Id="rId40" Type="http://schemas.openxmlformats.org/officeDocument/2006/relationships/customXml" Target="../ink/ink73.xml"/><Relationship Id="rId5" Type="http://schemas.openxmlformats.org/officeDocument/2006/relationships/image" Target="../media/image440.png"/><Relationship Id="rId15" Type="http://schemas.openxmlformats.org/officeDocument/2006/relationships/image" Target="../media/image490.png"/><Relationship Id="rId23" Type="http://schemas.openxmlformats.org/officeDocument/2006/relationships/image" Target="../media/image530.png"/><Relationship Id="rId28" Type="http://schemas.openxmlformats.org/officeDocument/2006/relationships/customXml" Target="../ink/ink67.xml"/><Relationship Id="rId36" Type="http://schemas.openxmlformats.org/officeDocument/2006/relationships/customXml" Target="../ink/ink71.xml"/><Relationship Id="rId10" Type="http://schemas.openxmlformats.org/officeDocument/2006/relationships/customXml" Target="../ink/ink58.xml"/><Relationship Id="rId19" Type="http://schemas.openxmlformats.org/officeDocument/2006/relationships/image" Target="../media/image510.png"/><Relationship Id="rId31" Type="http://schemas.openxmlformats.org/officeDocument/2006/relationships/image" Target="../media/image570.png"/><Relationship Id="rId4" Type="http://schemas.openxmlformats.org/officeDocument/2006/relationships/customXml" Target="../ink/ink55.xml"/><Relationship Id="rId9" Type="http://schemas.openxmlformats.org/officeDocument/2006/relationships/image" Target="../media/image460.png"/><Relationship Id="rId14" Type="http://schemas.openxmlformats.org/officeDocument/2006/relationships/customXml" Target="../ink/ink60.xml"/><Relationship Id="rId22" Type="http://schemas.openxmlformats.org/officeDocument/2006/relationships/customXml" Target="../ink/ink64.xml"/><Relationship Id="rId27" Type="http://schemas.openxmlformats.org/officeDocument/2006/relationships/image" Target="../media/image550.png"/><Relationship Id="rId30" Type="http://schemas.openxmlformats.org/officeDocument/2006/relationships/customXml" Target="../ink/ink68.xml"/><Relationship Id="rId35" Type="http://schemas.openxmlformats.org/officeDocument/2006/relationships/image" Target="../media/image590.png"/><Relationship Id="rId8" Type="http://schemas.openxmlformats.org/officeDocument/2006/relationships/customXml" Target="../ink/ink57.xml"/><Relationship Id="rId3" Type="http://schemas.openxmlformats.org/officeDocument/2006/relationships/image" Target="../media/image69.png"/><Relationship Id="rId12" Type="http://schemas.openxmlformats.org/officeDocument/2006/relationships/customXml" Target="../ink/ink59.xml"/><Relationship Id="rId17" Type="http://schemas.openxmlformats.org/officeDocument/2006/relationships/image" Target="../media/image500.png"/><Relationship Id="rId25" Type="http://schemas.openxmlformats.org/officeDocument/2006/relationships/image" Target="../media/image540.png"/><Relationship Id="rId33" Type="http://schemas.openxmlformats.org/officeDocument/2006/relationships/image" Target="../media/image580.png"/><Relationship Id="rId38" Type="http://schemas.openxmlformats.org/officeDocument/2006/relationships/customXml" Target="../ink/ink72.xml"/></Relationships>
</file>

<file path=ppt/slides/_rels/slide1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3" Type="http://schemas.openxmlformats.org/officeDocument/2006/relationships/customXml" Target="../ink/ink79.xml"/><Relationship Id="rId18" Type="http://schemas.openxmlformats.org/officeDocument/2006/relationships/image" Target="../media/image710.png"/><Relationship Id="rId26" Type="http://schemas.openxmlformats.org/officeDocument/2006/relationships/image" Target="../media/image75.png"/><Relationship Id="rId39" Type="http://schemas.openxmlformats.org/officeDocument/2006/relationships/customXml" Target="../ink/ink92.xml"/><Relationship Id="rId21" Type="http://schemas.openxmlformats.org/officeDocument/2006/relationships/customXml" Target="../ink/ink83.xml"/><Relationship Id="rId34" Type="http://schemas.openxmlformats.org/officeDocument/2006/relationships/image" Target="../media/image79.png"/><Relationship Id="rId42" Type="http://schemas.openxmlformats.org/officeDocument/2006/relationships/image" Target="../media/image83.png"/><Relationship Id="rId7" Type="http://schemas.openxmlformats.org/officeDocument/2006/relationships/customXml" Target="../ink/ink76.xml"/><Relationship Id="rId2" Type="http://schemas.openxmlformats.org/officeDocument/2006/relationships/image" Target="../media/image72.png"/><Relationship Id="rId16" Type="http://schemas.openxmlformats.org/officeDocument/2006/relationships/image" Target="../media/image700.png"/><Relationship Id="rId20" Type="http://schemas.openxmlformats.org/officeDocument/2006/relationships/image" Target="../media/image720.png"/><Relationship Id="rId29" Type="http://schemas.openxmlformats.org/officeDocument/2006/relationships/customXml" Target="../ink/ink87.xml"/><Relationship Id="rId41" Type="http://schemas.openxmlformats.org/officeDocument/2006/relationships/customXml" Target="../ink/ink93.xml"/><Relationship Id="rId1" Type="http://schemas.openxmlformats.org/officeDocument/2006/relationships/slideLayout" Target="../slideLayouts/slideLayout6.xml"/><Relationship Id="rId6" Type="http://schemas.openxmlformats.org/officeDocument/2006/relationships/image" Target="../media/image651.png"/><Relationship Id="rId11" Type="http://schemas.openxmlformats.org/officeDocument/2006/relationships/customXml" Target="../ink/ink78.xml"/><Relationship Id="rId24" Type="http://schemas.openxmlformats.org/officeDocument/2006/relationships/image" Target="../media/image74.png"/><Relationship Id="rId32" Type="http://schemas.openxmlformats.org/officeDocument/2006/relationships/image" Target="../media/image78.png"/><Relationship Id="rId37" Type="http://schemas.openxmlformats.org/officeDocument/2006/relationships/customXml" Target="../ink/ink91.xml"/><Relationship Id="rId40" Type="http://schemas.openxmlformats.org/officeDocument/2006/relationships/image" Target="../media/image82.png"/><Relationship Id="rId5" Type="http://schemas.openxmlformats.org/officeDocument/2006/relationships/customXml" Target="../ink/ink75.xml"/><Relationship Id="rId15" Type="http://schemas.openxmlformats.org/officeDocument/2006/relationships/customXml" Target="../ink/ink80.xml"/><Relationship Id="rId23" Type="http://schemas.openxmlformats.org/officeDocument/2006/relationships/customXml" Target="../ink/ink84.xml"/><Relationship Id="rId28" Type="http://schemas.openxmlformats.org/officeDocument/2006/relationships/image" Target="../media/image76.png"/><Relationship Id="rId36" Type="http://schemas.openxmlformats.org/officeDocument/2006/relationships/image" Target="../media/image80.png"/><Relationship Id="rId10" Type="http://schemas.openxmlformats.org/officeDocument/2006/relationships/image" Target="../media/image670.png"/><Relationship Id="rId19" Type="http://schemas.openxmlformats.org/officeDocument/2006/relationships/customXml" Target="../ink/ink82.xml"/><Relationship Id="rId31" Type="http://schemas.openxmlformats.org/officeDocument/2006/relationships/customXml" Target="../ink/ink88.xml"/><Relationship Id="rId44" Type="http://schemas.openxmlformats.org/officeDocument/2006/relationships/image" Target="../media/image84.png"/><Relationship Id="rId4" Type="http://schemas.openxmlformats.org/officeDocument/2006/relationships/image" Target="../media/image641.png"/><Relationship Id="rId9" Type="http://schemas.openxmlformats.org/officeDocument/2006/relationships/customXml" Target="../ink/ink77.xml"/><Relationship Id="rId14" Type="http://schemas.openxmlformats.org/officeDocument/2006/relationships/image" Target="../media/image690.png"/><Relationship Id="rId22" Type="http://schemas.openxmlformats.org/officeDocument/2006/relationships/image" Target="../media/image73.png"/><Relationship Id="rId27" Type="http://schemas.openxmlformats.org/officeDocument/2006/relationships/customXml" Target="../ink/ink86.xml"/><Relationship Id="rId30" Type="http://schemas.openxmlformats.org/officeDocument/2006/relationships/image" Target="../media/image77.png"/><Relationship Id="rId35" Type="http://schemas.openxmlformats.org/officeDocument/2006/relationships/customXml" Target="../ink/ink90.xml"/><Relationship Id="rId43" Type="http://schemas.openxmlformats.org/officeDocument/2006/relationships/customXml" Target="../ink/ink94.xml"/><Relationship Id="rId8" Type="http://schemas.openxmlformats.org/officeDocument/2006/relationships/image" Target="../media/image660.png"/><Relationship Id="rId3" Type="http://schemas.openxmlformats.org/officeDocument/2006/relationships/customXml" Target="../ink/ink74.xml"/><Relationship Id="rId12" Type="http://schemas.openxmlformats.org/officeDocument/2006/relationships/image" Target="../media/image680.png"/><Relationship Id="rId17" Type="http://schemas.openxmlformats.org/officeDocument/2006/relationships/customXml" Target="../ink/ink81.xml"/><Relationship Id="rId25" Type="http://schemas.openxmlformats.org/officeDocument/2006/relationships/customXml" Target="../ink/ink85.xml"/><Relationship Id="rId33" Type="http://schemas.openxmlformats.org/officeDocument/2006/relationships/customXml" Target="../ink/ink89.xml"/><Relationship Id="rId38" Type="http://schemas.openxmlformats.org/officeDocument/2006/relationships/image" Target="../media/image81.png"/></Relationships>
</file>

<file path=ppt/slides/_rels/slide18.xml.rels><?xml version="1.0" encoding="UTF-8" standalone="yes"?>
<Relationships xmlns="http://schemas.openxmlformats.org/package/2006/relationships"><Relationship Id="rId13" Type="http://schemas.openxmlformats.org/officeDocument/2006/relationships/image" Target="../media/image91.png"/><Relationship Id="rId18" Type="http://schemas.openxmlformats.org/officeDocument/2006/relationships/customXml" Target="../ink/ink102.xml"/><Relationship Id="rId26" Type="http://schemas.openxmlformats.org/officeDocument/2006/relationships/customXml" Target="../ink/ink106.xml"/><Relationship Id="rId3" Type="http://schemas.openxmlformats.org/officeDocument/2006/relationships/image" Target="../media/image86.png"/><Relationship Id="rId21" Type="http://schemas.openxmlformats.org/officeDocument/2006/relationships/image" Target="../media/image95.png"/><Relationship Id="rId7" Type="http://schemas.openxmlformats.org/officeDocument/2006/relationships/image" Target="../media/image88.png"/><Relationship Id="rId12" Type="http://schemas.openxmlformats.org/officeDocument/2006/relationships/customXml" Target="../ink/ink99.xml"/><Relationship Id="rId17" Type="http://schemas.openxmlformats.org/officeDocument/2006/relationships/image" Target="../media/image93.png"/><Relationship Id="rId25" Type="http://schemas.openxmlformats.org/officeDocument/2006/relationships/image" Target="../media/image97.png"/><Relationship Id="rId33" Type="http://schemas.openxmlformats.org/officeDocument/2006/relationships/image" Target="../media/image102.jpeg"/><Relationship Id="rId2" Type="http://schemas.openxmlformats.org/officeDocument/2006/relationships/image" Target="../media/image85.png"/><Relationship Id="rId16" Type="http://schemas.openxmlformats.org/officeDocument/2006/relationships/customXml" Target="../ink/ink101.xml"/><Relationship Id="rId20" Type="http://schemas.openxmlformats.org/officeDocument/2006/relationships/customXml" Target="../ink/ink103.xml"/><Relationship Id="rId29" Type="http://schemas.openxmlformats.org/officeDocument/2006/relationships/image" Target="../media/image99.png"/><Relationship Id="rId1" Type="http://schemas.openxmlformats.org/officeDocument/2006/relationships/slideLayout" Target="../slideLayouts/slideLayout2.xml"/><Relationship Id="rId6" Type="http://schemas.openxmlformats.org/officeDocument/2006/relationships/customXml" Target="../ink/ink96.xml"/><Relationship Id="rId11" Type="http://schemas.openxmlformats.org/officeDocument/2006/relationships/image" Target="../media/image90.png"/><Relationship Id="rId24" Type="http://schemas.openxmlformats.org/officeDocument/2006/relationships/customXml" Target="../ink/ink105.xml"/><Relationship Id="rId32" Type="http://schemas.openxmlformats.org/officeDocument/2006/relationships/image" Target="../media/image101.png"/><Relationship Id="rId5" Type="http://schemas.openxmlformats.org/officeDocument/2006/relationships/image" Target="../media/image87.png"/><Relationship Id="rId15" Type="http://schemas.openxmlformats.org/officeDocument/2006/relationships/image" Target="../media/image92.png"/><Relationship Id="rId23" Type="http://schemas.openxmlformats.org/officeDocument/2006/relationships/image" Target="../media/image96.png"/><Relationship Id="rId28" Type="http://schemas.openxmlformats.org/officeDocument/2006/relationships/customXml" Target="../ink/ink107.xml"/><Relationship Id="rId10" Type="http://schemas.openxmlformats.org/officeDocument/2006/relationships/customXml" Target="../ink/ink98.xml"/><Relationship Id="rId19" Type="http://schemas.openxmlformats.org/officeDocument/2006/relationships/image" Target="../media/image94.png"/><Relationship Id="rId31" Type="http://schemas.openxmlformats.org/officeDocument/2006/relationships/image" Target="../media/image100.png"/><Relationship Id="rId4" Type="http://schemas.openxmlformats.org/officeDocument/2006/relationships/customXml" Target="../ink/ink95.xml"/><Relationship Id="rId9" Type="http://schemas.openxmlformats.org/officeDocument/2006/relationships/image" Target="../media/image89.png"/><Relationship Id="rId14" Type="http://schemas.openxmlformats.org/officeDocument/2006/relationships/customXml" Target="../ink/ink100.xml"/><Relationship Id="rId22" Type="http://schemas.openxmlformats.org/officeDocument/2006/relationships/customXml" Target="../ink/ink104.xml"/><Relationship Id="rId27" Type="http://schemas.openxmlformats.org/officeDocument/2006/relationships/image" Target="../media/image98.png"/><Relationship Id="rId30" Type="http://schemas.openxmlformats.org/officeDocument/2006/relationships/customXml" Target="../ink/ink108.xml"/><Relationship Id="rId8" Type="http://schemas.openxmlformats.org/officeDocument/2006/relationships/customXml" Target="../ink/ink9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www.reddit.com" TargetMode="External"/><Relationship Id="rId2" Type="http://schemas.openxmlformats.org/officeDocument/2006/relationships/hyperlink" Target="http://www.faceboo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A559A52-0D9B-0E4A-9572-35D734B91E30}"/>
              </a:ext>
            </a:extLst>
          </p:cNvPr>
          <p:cNvSpPr>
            <a:spLocks noGrp="1"/>
          </p:cNvSpPr>
          <p:nvPr>
            <p:ph type="title"/>
          </p:nvPr>
        </p:nvSpPr>
        <p:spPr>
          <a:xfrm>
            <a:off x="6986447" y="2916598"/>
            <a:ext cx="5180151" cy="1325563"/>
          </a:xfrm>
        </p:spPr>
        <p:txBody>
          <a:bodyPr>
            <a:normAutofit fontScale="90000"/>
          </a:bodyPr>
          <a:lstStyle/>
          <a:p>
            <a:r>
              <a:rPr lang="en-GB" dirty="0" err="1"/>
              <a:t>Changemakers</a:t>
            </a:r>
            <a:r>
              <a:rPr lang="en-GB" dirty="0"/>
              <a:t> – Building your personal Brand for sustainable employment </a:t>
            </a:r>
            <a:endParaRPr lang="en-US" dirty="0"/>
          </a:p>
        </p:txBody>
      </p:sp>
      <p:pic>
        <p:nvPicPr>
          <p:cNvPr id="13" name="Picture Placeholder 12">
            <a:extLst>
              <a:ext uri="{FF2B5EF4-FFF2-40B4-BE49-F238E27FC236}">
                <a16:creationId xmlns:a16="http://schemas.microsoft.com/office/drawing/2014/main" id="{0A5E0668-6381-A847-87A9-F06790596588}"/>
              </a:ext>
            </a:extLst>
          </p:cNvPr>
          <p:cNvPicPr>
            <a:picLocks noGrp="1" noChangeAspect="1"/>
          </p:cNvPicPr>
          <p:nvPr>
            <p:ph type="pic" sz="quarter" idx="13"/>
          </p:nvPr>
        </p:nvPicPr>
        <p:blipFill>
          <a:blip r:embed="rId3">
            <a:grayscl/>
          </a:blip>
          <a:srcRect t="13081" b="13081"/>
          <a:stretch/>
        </p:blipFill>
        <p:spPr>
          <a:xfrm>
            <a:off x="738592" y="591344"/>
            <a:ext cx="5765800" cy="5675312"/>
          </a:xfrm>
        </p:spPr>
      </p:pic>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2EAEE10-3C95-8254-198D-5754BBC9DA91}"/>
              </a:ext>
            </a:extLst>
          </p:cNvPr>
          <p:cNvSpPr>
            <a:spLocks noGrp="1"/>
          </p:cNvSpPr>
          <p:nvPr>
            <p:ph type="pic" sz="quarter" idx="13"/>
          </p:nvPr>
        </p:nvSpPr>
        <p:spPr/>
        <p:txBody>
          <a:bodyPr/>
          <a:lstStyle/>
          <a:p>
            <a:endParaRPr lang="en-US"/>
          </a:p>
        </p:txBody>
      </p:sp>
      <p:sp>
        <p:nvSpPr>
          <p:cNvPr id="5" name="Content Placeholder 2">
            <a:extLst>
              <a:ext uri="{FF2B5EF4-FFF2-40B4-BE49-F238E27FC236}">
                <a16:creationId xmlns:a16="http://schemas.microsoft.com/office/drawing/2014/main" id="{6F5203BD-030F-C8CD-F70A-9F5505D52AA5}"/>
              </a:ext>
            </a:extLst>
          </p:cNvPr>
          <p:cNvSpPr>
            <a:spLocks noGrp="1"/>
          </p:cNvSpPr>
          <p:nvPr/>
        </p:nvSpPr>
        <p:spPr>
          <a:xfrm>
            <a:off x="5623417" y="585788"/>
            <a:ext cx="5806582" cy="5686424"/>
          </a:xfrm>
          <a:prstGeom prst="rect">
            <a:avLst/>
          </a:prstGeom>
          <a:ln>
            <a:solidFill>
              <a:schemeClr val="bg1"/>
            </a:solidFill>
          </a:ln>
        </p:spPr>
        <p:txBody>
          <a:bodyPr vert="horz" lIns="91440" tIns="45720" rIns="91440" bIns="45720" rtlCol="0" anchor="ctr">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a:lnSpc>
                <a:spcPct val="100000"/>
              </a:lnSpc>
            </a:pPr>
            <a:endParaRPr lang="en-US" sz="1400" b="1" dirty="0">
              <a:solidFill>
                <a:schemeClr val="bg2"/>
              </a:solidFill>
            </a:endParaRPr>
          </a:p>
          <a:p>
            <a:pPr>
              <a:lnSpc>
                <a:spcPct val="100000"/>
              </a:lnSpc>
            </a:pPr>
            <a:r>
              <a:rPr lang="en-US" sz="1800" b="1" dirty="0">
                <a:solidFill>
                  <a:schemeClr val="bg1"/>
                </a:solidFill>
              </a:rPr>
              <a:t>Part A: Personal Website &amp; Branding Development</a:t>
            </a:r>
          </a:p>
          <a:p>
            <a:pPr>
              <a:lnSpc>
                <a:spcPct val="100000"/>
              </a:lnSpc>
            </a:pPr>
            <a:r>
              <a:rPr lang="en-US" sz="1800" b="1" dirty="0">
                <a:solidFill>
                  <a:schemeClr val="bg1"/>
                </a:solidFill>
              </a:rPr>
              <a:t>Part A focuses on my creating my personal website as a way to build and communicate my professional brand.  The purpose is to showcase my illustration work, explain my design process, and reflect on how my values, audience, and creative goals are expressed through my website.</a:t>
            </a:r>
          </a:p>
          <a:p>
            <a:pPr>
              <a:lnSpc>
                <a:spcPct val="100000"/>
              </a:lnSpc>
            </a:pPr>
            <a:endParaRPr lang="en-US" sz="1800" b="1" dirty="0">
              <a:solidFill>
                <a:schemeClr val="bg1"/>
              </a:solidFill>
            </a:endParaRPr>
          </a:p>
          <a:p>
            <a:pPr>
              <a:lnSpc>
                <a:spcPct val="100000"/>
              </a:lnSpc>
              <a:buFont typeface="Wingdings" pitchFamily="2" charset="2"/>
              <a:buChar char="v"/>
            </a:pPr>
            <a:r>
              <a:rPr lang="en-US" sz="1800" b="1" dirty="0">
                <a:solidFill>
                  <a:schemeClr val="bg1"/>
                </a:solidFill>
              </a:rPr>
              <a:t>This section also includes:</a:t>
            </a:r>
          </a:p>
          <a:p>
            <a:pPr>
              <a:lnSpc>
                <a:spcPct val="100000"/>
              </a:lnSpc>
              <a:buFont typeface="Wingdings" pitchFamily="2" charset="2"/>
              <a:buChar char="v"/>
            </a:pPr>
            <a:r>
              <a:rPr lang="en-US" sz="1800" b="1" dirty="0">
                <a:solidFill>
                  <a:schemeClr val="bg1"/>
                </a:solidFill>
              </a:rPr>
              <a:t>Research into good and bad website examples</a:t>
            </a:r>
          </a:p>
          <a:p>
            <a:pPr>
              <a:lnSpc>
                <a:spcPct val="100000"/>
              </a:lnSpc>
              <a:buFont typeface="Wingdings" pitchFamily="2" charset="2"/>
              <a:buChar char="v"/>
            </a:pPr>
            <a:r>
              <a:rPr lang="en-US" sz="1800" b="1" dirty="0">
                <a:solidFill>
                  <a:schemeClr val="bg1"/>
                </a:solidFill>
              </a:rPr>
              <a:t>Exploration of social media use for creatives</a:t>
            </a:r>
          </a:p>
          <a:p>
            <a:pPr>
              <a:lnSpc>
                <a:spcPct val="100000"/>
              </a:lnSpc>
              <a:buFont typeface="Wingdings" pitchFamily="2" charset="2"/>
              <a:buChar char="v"/>
            </a:pPr>
            <a:r>
              <a:rPr lang="en-US" sz="1800" b="1" dirty="0">
                <a:solidFill>
                  <a:schemeClr val="bg1"/>
                </a:solidFill>
              </a:rPr>
              <a:t>Visual development (scamps, wireframes, branding choices)</a:t>
            </a:r>
          </a:p>
          <a:p>
            <a:pPr>
              <a:lnSpc>
                <a:spcPct val="100000"/>
              </a:lnSpc>
              <a:buFont typeface="Wingdings" pitchFamily="2" charset="2"/>
              <a:buChar char="v"/>
            </a:pPr>
            <a:r>
              <a:rPr lang="en-US" sz="1800" b="1" dirty="0">
                <a:solidFill>
                  <a:schemeClr val="bg1"/>
                </a:solidFill>
              </a:rPr>
              <a:t>A link to </a:t>
            </a:r>
            <a:r>
              <a:rPr lang="en-GB" sz="1800" b="1">
                <a:solidFill>
                  <a:schemeClr val="bg1"/>
                </a:solidFill>
              </a:rPr>
              <a:t>my</a:t>
            </a:r>
            <a:r>
              <a:rPr lang="en-US" sz="1800" b="1">
                <a:solidFill>
                  <a:schemeClr val="bg1"/>
                </a:solidFill>
              </a:rPr>
              <a:t> </a:t>
            </a:r>
            <a:r>
              <a:rPr lang="en-US" sz="1800" b="1" dirty="0">
                <a:solidFill>
                  <a:schemeClr val="bg1"/>
                </a:solidFill>
              </a:rPr>
              <a:t>final website</a:t>
            </a:r>
          </a:p>
          <a:p>
            <a:pPr>
              <a:lnSpc>
                <a:spcPct val="100000"/>
              </a:lnSpc>
              <a:buFont typeface="Wingdings" pitchFamily="2" charset="2"/>
              <a:buChar char="v"/>
            </a:pPr>
            <a:r>
              <a:rPr lang="en-US" sz="1800" b="1" dirty="0">
                <a:solidFill>
                  <a:schemeClr val="bg1"/>
                </a:solidFill>
              </a:rPr>
              <a:t>A 600-word Zander Letter to</a:t>
            </a:r>
            <a:r>
              <a:rPr lang="en-GB" sz="1800" b="1" dirty="0">
                <a:solidFill>
                  <a:schemeClr val="bg1"/>
                </a:solidFill>
              </a:rPr>
              <a:t> my</a:t>
            </a:r>
            <a:r>
              <a:rPr lang="en-US" sz="1800" b="1" dirty="0">
                <a:solidFill>
                  <a:schemeClr val="bg1"/>
                </a:solidFill>
              </a:rPr>
              <a:t> future creative self</a:t>
            </a:r>
          </a:p>
          <a:p>
            <a:pPr>
              <a:lnSpc>
                <a:spcPct val="100000"/>
              </a:lnSpc>
              <a:buFont typeface="Wingdings" pitchFamily="2" charset="2"/>
              <a:buChar char="v"/>
            </a:pPr>
            <a:r>
              <a:rPr lang="en-US" sz="1800" b="1" dirty="0">
                <a:solidFill>
                  <a:schemeClr val="bg1"/>
                </a:solidFill>
              </a:rPr>
              <a:t> </a:t>
            </a:r>
          </a:p>
        </p:txBody>
      </p:sp>
      <p:sp>
        <p:nvSpPr>
          <p:cNvPr id="6" name="Title 1">
            <a:extLst>
              <a:ext uri="{FF2B5EF4-FFF2-40B4-BE49-F238E27FC236}">
                <a16:creationId xmlns:a16="http://schemas.microsoft.com/office/drawing/2014/main" id="{09B1133C-49A3-D9DA-27E3-02761C8F00E1}"/>
              </a:ext>
            </a:extLst>
          </p:cNvPr>
          <p:cNvSpPr txBox="1">
            <a:spLocks noGrp="1"/>
          </p:cNvSpPr>
          <p:nvPr>
            <p:ph type="title"/>
          </p:nvPr>
        </p:nvSpPr>
        <p:spPr>
          <a:prstGeom prst="rect">
            <a:avLst/>
          </a:prstGeom>
          <a:solidFill>
            <a:schemeClr val="tx1">
              <a:alpha val="50000"/>
            </a:schemeClr>
          </a:solidFill>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3200" b="1" dirty="0"/>
              <a:t>PART A – Website &amp; Personal Branding Development (Assessment 1)</a:t>
            </a:r>
            <a:br>
              <a:rPr lang="en-US" sz="3200" b="1" dirty="0"/>
            </a:br>
            <a:endParaRPr lang="en-US" sz="3200" dirty="0"/>
          </a:p>
        </p:txBody>
      </p:sp>
    </p:spTree>
    <p:extLst>
      <p:ext uri="{BB962C8B-B14F-4D97-AF65-F5344CB8AC3E}">
        <p14:creationId xmlns:p14="http://schemas.microsoft.com/office/powerpoint/2010/main" val="3582613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175040" y="499145"/>
            <a:ext cx="8016960" cy="1060704"/>
          </a:xfrm>
        </p:spPr>
        <p:txBody>
          <a:bodyPr/>
          <a:lstStyle/>
          <a:p>
            <a:r>
              <a:rPr lang="en-US" dirty="0"/>
              <a:t>I know who I am.</a:t>
            </a:r>
          </a:p>
        </p:txBody>
      </p:sp>
      <p:sp>
        <p:nvSpPr>
          <p:cNvPr id="5" name="Text Placeholder 4">
            <a:extLst>
              <a:ext uri="{FF2B5EF4-FFF2-40B4-BE49-F238E27FC236}">
                <a16:creationId xmlns:a16="http://schemas.microsoft.com/office/drawing/2014/main" id="{11DFEE5A-9641-8641-A302-F931CF7C1B83}"/>
              </a:ext>
            </a:extLst>
          </p:cNvPr>
          <p:cNvSpPr>
            <a:spLocks noGrp="1"/>
          </p:cNvSpPr>
          <p:nvPr>
            <p:ph type="body" sz="quarter" idx="16"/>
          </p:nvPr>
        </p:nvSpPr>
        <p:spPr>
          <a:xfrm>
            <a:off x="3246273" y="5669971"/>
            <a:ext cx="8040687" cy="1063625"/>
          </a:xfrm>
        </p:spPr>
        <p:txBody>
          <a:bodyPr/>
          <a:lstStyle/>
          <a:p>
            <a:r>
              <a:rPr lang="en-US" dirty="0"/>
              <a:t>I know where I am going.</a:t>
            </a:r>
          </a:p>
        </p:txBody>
      </p:sp>
      <p:sp>
        <p:nvSpPr>
          <p:cNvPr id="3" name="Picture Placeholder 2">
            <a:extLst>
              <a:ext uri="{FF2B5EF4-FFF2-40B4-BE49-F238E27FC236}">
                <a16:creationId xmlns:a16="http://schemas.microsoft.com/office/drawing/2014/main" id="{AEFEA945-5997-C85E-F8A8-965EE4015D97}"/>
              </a:ext>
            </a:extLst>
          </p:cNvPr>
          <p:cNvSpPr>
            <a:spLocks noGrp="1"/>
          </p:cNvSpPr>
          <p:nvPr>
            <p:ph type="pic" sz="quarter" idx="13"/>
          </p:nvPr>
        </p:nvSpPr>
        <p:spPr/>
        <p:txBody>
          <a:bodyPr/>
          <a:lstStyle/>
          <a:p>
            <a:endParaRPr lang="en-US"/>
          </a:p>
        </p:txBody>
      </p:sp>
      <p:pic>
        <p:nvPicPr>
          <p:cNvPr id="11" name="Picture 10">
            <a:extLst>
              <a:ext uri="{FF2B5EF4-FFF2-40B4-BE49-F238E27FC236}">
                <a16:creationId xmlns:a16="http://schemas.microsoft.com/office/drawing/2014/main" id="{1060786A-EB39-269C-AF2A-496CB5BFA32A}"/>
              </a:ext>
            </a:extLst>
          </p:cNvPr>
          <p:cNvPicPr>
            <a:picLocks noChangeAspect="1"/>
          </p:cNvPicPr>
          <p:nvPr/>
        </p:nvPicPr>
        <p:blipFill>
          <a:blip r:embed="rId3"/>
          <a:stretch>
            <a:fillRect/>
          </a:stretch>
        </p:blipFill>
        <p:spPr>
          <a:xfrm rot="5400000">
            <a:off x="-691893" y="1059395"/>
            <a:ext cx="6649694" cy="4698708"/>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4">
            <p14:nvContentPartPr>
              <p14:cNvPr id="37" name="Ink 36">
                <a:extLst>
                  <a:ext uri="{FF2B5EF4-FFF2-40B4-BE49-F238E27FC236}">
                    <a16:creationId xmlns:a16="http://schemas.microsoft.com/office/drawing/2014/main" id="{3D8070E9-F191-7E88-1E35-0B79E6272B92}"/>
                  </a:ext>
                </a:extLst>
              </p14:cNvPr>
              <p14:cNvContentPartPr/>
              <p14:nvPr/>
            </p14:nvContentPartPr>
            <p14:xfrm>
              <a:off x="6227294" y="2346712"/>
              <a:ext cx="224640" cy="308520"/>
            </p14:xfrm>
          </p:contentPart>
        </mc:Choice>
        <mc:Fallback xmlns="">
          <p:pic>
            <p:nvPicPr>
              <p:cNvPr id="37" name="Ink 36">
                <a:extLst>
                  <a:ext uri="{FF2B5EF4-FFF2-40B4-BE49-F238E27FC236}">
                    <a16:creationId xmlns:a16="http://schemas.microsoft.com/office/drawing/2014/main" id="{3D8070E9-F191-7E88-1E35-0B79E6272B92}"/>
                  </a:ext>
                </a:extLst>
              </p:cNvPr>
              <p:cNvPicPr/>
              <p:nvPr/>
            </p:nvPicPr>
            <p:blipFill>
              <a:blip r:embed="rId5"/>
              <a:stretch>
                <a:fillRect/>
              </a:stretch>
            </p:blipFill>
            <p:spPr>
              <a:xfrm>
                <a:off x="6211814" y="2331214"/>
                <a:ext cx="255240" cy="339156"/>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38" name="Ink 37">
                <a:extLst>
                  <a:ext uri="{FF2B5EF4-FFF2-40B4-BE49-F238E27FC236}">
                    <a16:creationId xmlns:a16="http://schemas.microsoft.com/office/drawing/2014/main" id="{D4D6FF5D-5C3D-FE75-6056-7A65F8B0A2DD}"/>
                  </a:ext>
                </a:extLst>
              </p14:cNvPr>
              <p14:cNvContentPartPr/>
              <p14:nvPr/>
            </p14:nvContentPartPr>
            <p14:xfrm>
              <a:off x="6442214" y="2323312"/>
              <a:ext cx="159480" cy="136080"/>
            </p14:xfrm>
          </p:contentPart>
        </mc:Choice>
        <mc:Fallback xmlns="">
          <p:pic>
            <p:nvPicPr>
              <p:cNvPr id="38" name="Ink 37">
                <a:extLst>
                  <a:ext uri="{FF2B5EF4-FFF2-40B4-BE49-F238E27FC236}">
                    <a16:creationId xmlns:a16="http://schemas.microsoft.com/office/drawing/2014/main" id="{D4D6FF5D-5C3D-FE75-6056-7A65F8B0A2DD}"/>
                  </a:ext>
                </a:extLst>
              </p:cNvPr>
              <p:cNvPicPr/>
              <p:nvPr/>
            </p:nvPicPr>
            <p:blipFill>
              <a:blip r:embed="rId7"/>
              <a:stretch>
                <a:fillRect/>
              </a:stretch>
            </p:blipFill>
            <p:spPr>
              <a:xfrm>
                <a:off x="6426734" y="2307791"/>
                <a:ext cx="190080" cy="166761"/>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
            <p14:nvContentPartPr>
              <p14:cNvPr id="39" name="Ink 38">
                <a:extLst>
                  <a:ext uri="{FF2B5EF4-FFF2-40B4-BE49-F238E27FC236}">
                    <a16:creationId xmlns:a16="http://schemas.microsoft.com/office/drawing/2014/main" id="{8E159D0D-5183-6DE9-5C07-3D5314DC7061}"/>
                  </a:ext>
                </a:extLst>
              </p14:cNvPr>
              <p14:cNvContentPartPr/>
              <p14:nvPr/>
            </p14:nvContentPartPr>
            <p14:xfrm>
              <a:off x="6577934" y="2225032"/>
              <a:ext cx="131400" cy="171360"/>
            </p14:xfrm>
          </p:contentPart>
        </mc:Choice>
        <mc:Fallback xmlns="">
          <p:pic>
            <p:nvPicPr>
              <p:cNvPr id="39" name="Ink 38">
                <a:extLst>
                  <a:ext uri="{FF2B5EF4-FFF2-40B4-BE49-F238E27FC236}">
                    <a16:creationId xmlns:a16="http://schemas.microsoft.com/office/drawing/2014/main" id="{8E159D0D-5183-6DE9-5C07-3D5314DC7061}"/>
                  </a:ext>
                </a:extLst>
              </p:cNvPr>
              <p:cNvPicPr/>
              <p:nvPr/>
            </p:nvPicPr>
            <p:blipFill>
              <a:blip r:embed="rId9"/>
              <a:stretch>
                <a:fillRect/>
              </a:stretch>
            </p:blipFill>
            <p:spPr>
              <a:xfrm>
                <a:off x="6562454" y="2209552"/>
                <a:ext cx="162000" cy="201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40" name="Ink 39">
                <a:extLst>
                  <a:ext uri="{FF2B5EF4-FFF2-40B4-BE49-F238E27FC236}">
                    <a16:creationId xmlns:a16="http://schemas.microsoft.com/office/drawing/2014/main" id="{24E2BE62-2BF3-23AC-5C29-AFD9A97EC03C}"/>
                  </a:ext>
                </a:extLst>
              </p14:cNvPr>
              <p14:cNvContentPartPr/>
              <p14:nvPr/>
            </p14:nvContentPartPr>
            <p14:xfrm>
              <a:off x="6680534" y="2187592"/>
              <a:ext cx="110520" cy="93960"/>
            </p14:xfrm>
          </p:contentPart>
        </mc:Choice>
        <mc:Fallback xmlns="">
          <p:pic>
            <p:nvPicPr>
              <p:cNvPr id="40" name="Ink 39">
                <a:extLst>
                  <a:ext uri="{FF2B5EF4-FFF2-40B4-BE49-F238E27FC236}">
                    <a16:creationId xmlns:a16="http://schemas.microsoft.com/office/drawing/2014/main" id="{24E2BE62-2BF3-23AC-5C29-AFD9A97EC03C}"/>
                  </a:ext>
                </a:extLst>
              </p:cNvPr>
              <p:cNvPicPr/>
              <p:nvPr/>
            </p:nvPicPr>
            <p:blipFill>
              <a:blip r:embed="rId11"/>
              <a:stretch>
                <a:fillRect/>
              </a:stretch>
            </p:blipFill>
            <p:spPr>
              <a:xfrm>
                <a:off x="6665054" y="2172112"/>
                <a:ext cx="141120" cy="1245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41" name="Ink 40">
                <a:extLst>
                  <a:ext uri="{FF2B5EF4-FFF2-40B4-BE49-F238E27FC236}">
                    <a16:creationId xmlns:a16="http://schemas.microsoft.com/office/drawing/2014/main" id="{C6605E8F-80C6-A390-92A5-4DFDE44C11EA}"/>
                  </a:ext>
                </a:extLst>
              </p14:cNvPr>
              <p14:cNvContentPartPr/>
              <p14:nvPr/>
            </p14:nvContentPartPr>
            <p14:xfrm>
              <a:off x="6736694" y="2136472"/>
              <a:ext cx="103320" cy="126720"/>
            </p14:xfrm>
          </p:contentPart>
        </mc:Choice>
        <mc:Fallback xmlns="">
          <p:pic>
            <p:nvPicPr>
              <p:cNvPr id="41" name="Ink 40">
                <a:extLst>
                  <a:ext uri="{FF2B5EF4-FFF2-40B4-BE49-F238E27FC236}">
                    <a16:creationId xmlns:a16="http://schemas.microsoft.com/office/drawing/2014/main" id="{C6605E8F-80C6-A390-92A5-4DFDE44C11EA}"/>
                  </a:ext>
                </a:extLst>
              </p:cNvPr>
              <p:cNvPicPr/>
              <p:nvPr/>
            </p:nvPicPr>
            <p:blipFill>
              <a:blip r:embed="rId13"/>
              <a:stretch>
                <a:fillRect/>
              </a:stretch>
            </p:blipFill>
            <p:spPr>
              <a:xfrm>
                <a:off x="6721160" y="2120992"/>
                <a:ext cx="134027" cy="1573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42" name="Ink 41">
                <a:extLst>
                  <a:ext uri="{FF2B5EF4-FFF2-40B4-BE49-F238E27FC236}">
                    <a16:creationId xmlns:a16="http://schemas.microsoft.com/office/drawing/2014/main" id="{1731339F-D247-7FD6-571C-579A0C2A16E0}"/>
                  </a:ext>
                </a:extLst>
              </p14:cNvPr>
              <p14:cNvContentPartPr/>
              <p14:nvPr/>
            </p14:nvContentPartPr>
            <p14:xfrm>
              <a:off x="6792854" y="2094352"/>
              <a:ext cx="87120" cy="115200"/>
            </p14:xfrm>
          </p:contentPart>
        </mc:Choice>
        <mc:Fallback xmlns="">
          <p:pic>
            <p:nvPicPr>
              <p:cNvPr id="42" name="Ink 41">
                <a:extLst>
                  <a:ext uri="{FF2B5EF4-FFF2-40B4-BE49-F238E27FC236}">
                    <a16:creationId xmlns:a16="http://schemas.microsoft.com/office/drawing/2014/main" id="{1731339F-D247-7FD6-571C-579A0C2A16E0}"/>
                  </a:ext>
                </a:extLst>
              </p:cNvPr>
              <p:cNvPicPr/>
              <p:nvPr/>
            </p:nvPicPr>
            <p:blipFill>
              <a:blip r:embed="rId15"/>
              <a:stretch>
                <a:fillRect/>
              </a:stretch>
            </p:blipFill>
            <p:spPr>
              <a:xfrm>
                <a:off x="6777374" y="2078872"/>
                <a:ext cx="117720" cy="145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49" name="Ink 48">
                <a:extLst>
                  <a:ext uri="{FF2B5EF4-FFF2-40B4-BE49-F238E27FC236}">
                    <a16:creationId xmlns:a16="http://schemas.microsoft.com/office/drawing/2014/main" id="{4E0B0FD8-107E-F771-18BA-7CC35FDA5126}"/>
                  </a:ext>
                </a:extLst>
              </p14:cNvPr>
              <p14:cNvContentPartPr/>
              <p14:nvPr/>
            </p14:nvContentPartPr>
            <p14:xfrm>
              <a:off x="6863054" y="1757752"/>
              <a:ext cx="392760" cy="397800"/>
            </p14:xfrm>
          </p:contentPart>
        </mc:Choice>
        <mc:Fallback xmlns="">
          <p:pic>
            <p:nvPicPr>
              <p:cNvPr id="49" name="Ink 48">
                <a:extLst>
                  <a:ext uri="{FF2B5EF4-FFF2-40B4-BE49-F238E27FC236}">
                    <a16:creationId xmlns:a16="http://schemas.microsoft.com/office/drawing/2014/main" id="{4E0B0FD8-107E-F771-18BA-7CC35FDA5126}"/>
                  </a:ext>
                </a:extLst>
              </p:cNvPr>
              <p:cNvPicPr/>
              <p:nvPr/>
            </p:nvPicPr>
            <p:blipFill>
              <a:blip r:embed="rId17"/>
              <a:stretch>
                <a:fillRect/>
              </a:stretch>
            </p:blipFill>
            <p:spPr>
              <a:xfrm>
                <a:off x="6847560" y="1742272"/>
                <a:ext cx="423388" cy="428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50" name="Ink 49">
                <a:extLst>
                  <a:ext uri="{FF2B5EF4-FFF2-40B4-BE49-F238E27FC236}">
                    <a16:creationId xmlns:a16="http://schemas.microsoft.com/office/drawing/2014/main" id="{11112945-3CDE-0BA3-A6D9-B6101AB0CF1D}"/>
                  </a:ext>
                </a:extLst>
              </p14:cNvPr>
              <p14:cNvContentPartPr/>
              <p14:nvPr/>
            </p14:nvContentPartPr>
            <p14:xfrm>
              <a:off x="6694574" y="2271832"/>
              <a:ext cx="463320" cy="425880"/>
            </p14:xfrm>
          </p:contentPart>
        </mc:Choice>
        <mc:Fallback xmlns="">
          <p:pic>
            <p:nvPicPr>
              <p:cNvPr id="50" name="Ink 49">
                <a:extLst>
                  <a:ext uri="{FF2B5EF4-FFF2-40B4-BE49-F238E27FC236}">
                    <a16:creationId xmlns:a16="http://schemas.microsoft.com/office/drawing/2014/main" id="{11112945-3CDE-0BA3-A6D9-B6101AB0CF1D}"/>
                  </a:ext>
                </a:extLst>
              </p:cNvPr>
              <p:cNvPicPr/>
              <p:nvPr/>
            </p:nvPicPr>
            <p:blipFill>
              <a:blip r:embed="rId19"/>
              <a:stretch>
                <a:fillRect/>
              </a:stretch>
            </p:blipFill>
            <p:spPr>
              <a:xfrm>
                <a:off x="6679082" y="2256352"/>
                <a:ext cx="493944" cy="456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58" name="Ink 57">
                <a:extLst>
                  <a:ext uri="{FF2B5EF4-FFF2-40B4-BE49-F238E27FC236}">
                    <a16:creationId xmlns:a16="http://schemas.microsoft.com/office/drawing/2014/main" id="{353606FA-4E4E-4EB2-3E69-7FD4929D9FB4}"/>
                  </a:ext>
                </a:extLst>
              </p14:cNvPr>
              <p14:cNvContentPartPr/>
              <p14:nvPr/>
            </p14:nvContentPartPr>
            <p14:xfrm>
              <a:off x="6806894" y="2370112"/>
              <a:ext cx="421200" cy="472680"/>
            </p14:xfrm>
          </p:contentPart>
        </mc:Choice>
        <mc:Fallback xmlns="">
          <p:pic>
            <p:nvPicPr>
              <p:cNvPr id="58" name="Ink 57">
                <a:extLst>
                  <a:ext uri="{FF2B5EF4-FFF2-40B4-BE49-F238E27FC236}">
                    <a16:creationId xmlns:a16="http://schemas.microsoft.com/office/drawing/2014/main" id="{353606FA-4E4E-4EB2-3E69-7FD4929D9FB4}"/>
                  </a:ext>
                </a:extLst>
              </p:cNvPr>
              <p:cNvPicPr/>
              <p:nvPr/>
            </p:nvPicPr>
            <p:blipFill>
              <a:blip r:embed="rId21"/>
              <a:stretch>
                <a:fillRect/>
              </a:stretch>
            </p:blipFill>
            <p:spPr>
              <a:xfrm>
                <a:off x="6791774" y="2354992"/>
                <a:ext cx="451800" cy="502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59" name="Ink 58">
                <a:extLst>
                  <a:ext uri="{FF2B5EF4-FFF2-40B4-BE49-F238E27FC236}">
                    <a16:creationId xmlns:a16="http://schemas.microsoft.com/office/drawing/2014/main" id="{916D3ACA-E80B-0B11-DF73-07CAE98085A6}"/>
                  </a:ext>
                </a:extLst>
              </p14:cNvPr>
              <p14:cNvContentPartPr/>
              <p14:nvPr/>
            </p14:nvContentPartPr>
            <p14:xfrm>
              <a:off x="6863054" y="2351392"/>
              <a:ext cx="51840" cy="93960"/>
            </p14:xfrm>
          </p:contentPart>
        </mc:Choice>
        <mc:Fallback xmlns="">
          <p:pic>
            <p:nvPicPr>
              <p:cNvPr id="59" name="Ink 58">
                <a:extLst>
                  <a:ext uri="{FF2B5EF4-FFF2-40B4-BE49-F238E27FC236}">
                    <a16:creationId xmlns:a16="http://schemas.microsoft.com/office/drawing/2014/main" id="{916D3ACA-E80B-0B11-DF73-07CAE98085A6}"/>
                  </a:ext>
                </a:extLst>
              </p:cNvPr>
              <p:cNvPicPr/>
              <p:nvPr/>
            </p:nvPicPr>
            <p:blipFill>
              <a:blip r:embed="rId23"/>
              <a:stretch>
                <a:fillRect/>
              </a:stretch>
            </p:blipFill>
            <p:spPr>
              <a:xfrm>
                <a:off x="6847574" y="2336272"/>
                <a:ext cx="82440" cy="124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64" name="Ink 63">
                <a:extLst>
                  <a:ext uri="{FF2B5EF4-FFF2-40B4-BE49-F238E27FC236}">
                    <a16:creationId xmlns:a16="http://schemas.microsoft.com/office/drawing/2014/main" id="{F60FFE5B-3E13-EB28-31BF-EA0C9B294A11}"/>
                  </a:ext>
                </a:extLst>
              </p14:cNvPr>
              <p14:cNvContentPartPr/>
              <p14:nvPr/>
            </p14:nvContentPartPr>
            <p14:xfrm>
              <a:off x="6975014" y="2323312"/>
              <a:ext cx="117360" cy="108000"/>
            </p14:xfrm>
          </p:contentPart>
        </mc:Choice>
        <mc:Fallback xmlns="">
          <p:pic>
            <p:nvPicPr>
              <p:cNvPr id="64" name="Ink 63">
                <a:extLst>
                  <a:ext uri="{FF2B5EF4-FFF2-40B4-BE49-F238E27FC236}">
                    <a16:creationId xmlns:a16="http://schemas.microsoft.com/office/drawing/2014/main" id="{F60FFE5B-3E13-EB28-31BF-EA0C9B294A11}"/>
                  </a:ext>
                </a:extLst>
              </p:cNvPr>
              <p:cNvPicPr/>
              <p:nvPr/>
            </p:nvPicPr>
            <p:blipFill>
              <a:blip r:embed="rId25"/>
              <a:stretch>
                <a:fillRect/>
              </a:stretch>
            </p:blipFill>
            <p:spPr>
              <a:xfrm>
                <a:off x="6959894" y="2308192"/>
                <a:ext cx="147600" cy="138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65" name="Ink 64">
                <a:extLst>
                  <a:ext uri="{FF2B5EF4-FFF2-40B4-BE49-F238E27FC236}">
                    <a16:creationId xmlns:a16="http://schemas.microsoft.com/office/drawing/2014/main" id="{90C69F4F-0763-73E3-171D-3A74A08A99F7}"/>
                  </a:ext>
                </a:extLst>
              </p14:cNvPr>
              <p14:cNvContentPartPr/>
              <p14:nvPr/>
            </p14:nvContentPartPr>
            <p14:xfrm>
              <a:off x="6750734" y="2505832"/>
              <a:ext cx="178200" cy="98640"/>
            </p14:xfrm>
          </p:contentPart>
        </mc:Choice>
        <mc:Fallback xmlns="">
          <p:pic>
            <p:nvPicPr>
              <p:cNvPr id="65" name="Ink 64">
                <a:extLst>
                  <a:ext uri="{FF2B5EF4-FFF2-40B4-BE49-F238E27FC236}">
                    <a16:creationId xmlns:a16="http://schemas.microsoft.com/office/drawing/2014/main" id="{90C69F4F-0763-73E3-171D-3A74A08A99F7}"/>
                  </a:ext>
                </a:extLst>
              </p:cNvPr>
              <p:cNvPicPr/>
              <p:nvPr/>
            </p:nvPicPr>
            <p:blipFill>
              <a:blip r:embed="rId27"/>
              <a:stretch>
                <a:fillRect/>
              </a:stretch>
            </p:blipFill>
            <p:spPr>
              <a:xfrm>
                <a:off x="6735583" y="2490352"/>
                <a:ext cx="208862" cy="128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79" name="Ink 78">
                <a:extLst>
                  <a:ext uri="{FF2B5EF4-FFF2-40B4-BE49-F238E27FC236}">
                    <a16:creationId xmlns:a16="http://schemas.microsoft.com/office/drawing/2014/main" id="{AC076CEC-A201-BF21-C972-64D6C894CDC1}"/>
                  </a:ext>
                </a:extLst>
              </p14:cNvPr>
              <p14:cNvContentPartPr/>
              <p14:nvPr/>
            </p14:nvContentPartPr>
            <p14:xfrm>
              <a:off x="8413898" y="3603183"/>
              <a:ext cx="513000" cy="115200"/>
            </p14:xfrm>
          </p:contentPart>
        </mc:Choice>
        <mc:Fallback xmlns="">
          <p:pic>
            <p:nvPicPr>
              <p:cNvPr id="79" name="Ink 78">
                <a:extLst>
                  <a:ext uri="{FF2B5EF4-FFF2-40B4-BE49-F238E27FC236}">
                    <a16:creationId xmlns:a16="http://schemas.microsoft.com/office/drawing/2014/main" id="{AC076CEC-A201-BF21-C972-64D6C894CDC1}"/>
                  </a:ext>
                </a:extLst>
              </p:cNvPr>
              <p:cNvPicPr/>
              <p:nvPr/>
            </p:nvPicPr>
            <p:blipFill>
              <a:blip r:embed="rId29"/>
              <a:stretch>
                <a:fillRect/>
              </a:stretch>
            </p:blipFill>
            <p:spPr>
              <a:xfrm>
                <a:off x="8383298" y="3572223"/>
                <a:ext cx="574200" cy="176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80" name="Ink 79">
                <a:extLst>
                  <a:ext uri="{FF2B5EF4-FFF2-40B4-BE49-F238E27FC236}">
                    <a16:creationId xmlns:a16="http://schemas.microsoft.com/office/drawing/2014/main" id="{8DCEB30C-5458-DCBB-1045-C2177F3FCB1F}"/>
                  </a:ext>
                </a:extLst>
              </p14:cNvPr>
              <p14:cNvContentPartPr/>
              <p14:nvPr/>
            </p14:nvContentPartPr>
            <p14:xfrm>
              <a:off x="8559338" y="3656463"/>
              <a:ext cx="77040" cy="390600"/>
            </p14:xfrm>
          </p:contentPart>
        </mc:Choice>
        <mc:Fallback xmlns="">
          <p:pic>
            <p:nvPicPr>
              <p:cNvPr id="80" name="Ink 79">
                <a:extLst>
                  <a:ext uri="{FF2B5EF4-FFF2-40B4-BE49-F238E27FC236}">
                    <a16:creationId xmlns:a16="http://schemas.microsoft.com/office/drawing/2014/main" id="{8DCEB30C-5458-DCBB-1045-C2177F3FCB1F}"/>
                  </a:ext>
                </a:extLst>
              </p:cNvPr>
              <p:cNvPicPr/>
              <p:nvPr/>
            </p:nvPicPr>
            <p:blipFill>
              <a:blip r:embed="rId31"/>
              <a:stretch>
                <a:fillRect/>
              </a:stretch>
            </p:blipFill>
            <p:spPr>
              <a:xfrm>
                <a:off x="8528738" y="3625863"/>
                <a:ext cx="138240" cy="451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81" name="Ink 80">
                <a:extLst>
                  <a:ext uri="{FF2B5EF4-FFF2-40B4-BE49-F238E27FC236}">
                    <a16:creationId xmlns:a16="http://schemas.microsoft.com/office/drawing/2014/main" id="{8EF93065-56E8-5081-6753-4D5BD6EE483D}"/>
                  </a:ext>
                </a:extLst>
              </p14:cNvPr>
              <p14:cNvContentPartPr/>
              <p14:nvPr/>
            </p14:nvContentPartPr>
            <p14:xfrm>
              <a:off x="8651138" y="3694983"/>
              <a:ext cx="306360" cy="528120"/>
            </p14:xfrm>
          </p:contentPart>
        </mc:Choice>
        <mc:Fallback xmlns="">
          <p:pic>
            <p:nvPicPr>
              <p:cNvPr id="81" name="Ink 80">
                <a:extLst>
                  <a:ext uri="{FF2B5EF4-FFF2-40B4-BE49-F238E27FC236}">
                    <a16:creationId xmlns:a16="http://schemas.microsoft.com/office/drawing/2014/main" id="{8EF93065-56E8-5081-6753-4D5BD6EE483D}"/>
                  </a:ext>
                </a:extLst>
              </p:cNvPr>
              <p:cNvPicPr/>
              <p:nvPr/>
            </p:nvPicPr>
            <p:blipFill>
              <a:blip r:embed="rId33"/>
              <a:stretch>
                <a:fillRect/>
              </a:stretch>
            </p:blipFill>
            <p:spPr>
              <a:xfrm>
                <a:off x="8620538" y="3664023"/>
                <a:ext cx="367560" cy="5896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82" name="Ink 81">
                <a:extLst>
                  <a:ext uri="{FF2B5EF4-FFF2-40B4-BE49-F238E27FC236}">
                    <a16:creationId xmlns:a16="http://schemas.microsoft.com/office/drawing/2014/main" id="{824833C1-6DA4-02F5-D260-D98A78ACB985}"/>
                  </a:ext>
                </a:extLst>
              </p14:cNvPr>
              <p14:cNvContentPartPr/>
              <p14:nvPr/>
            </p14:nvContentPartPr>
            <p14:xfrm>
              <a:off x="9009698" y="3564663"/>
              <a:ext cx="268920" cy="451800"/>
            </p14:xfrm>
          </p:contentPart>
        </mc:Choice>
        <mc:Fallback xmlns="">
          <p:pic>
            <p:nvPicPr>
              <p:cNvPr id="82" name="Ink 81">
                <a:extLst>
                  <a:ext uri="{FF2B5EF4-FFF2-40B4-BE49-F238E27FC236}">
                    <a16:creationId xmlns:a16="http://schemas.microsoft.com/office/drawing/2014/main" id="{824833C1-6DA4-02F5-D260-D98A78ACB985}"/>
                  </a:ext>
                </a:extLst>
              </p:cNvPr>
              <p:cNvPicPr/>
              <p:nvPr/>
            </p:nvPicPr>
            <p:blipFill>
              <a:blip r:embed="rId35"/>
              <a:stretch>
                <a:fillRect/>
              </a:stretch>
            </p:blipFill>
            <p:spPr>
              <a:xfrm>
                <a:off x="8979098" y="3534063"/>
                <a:ext cx="330480" cy="513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83" name="Ink 82">
                <a:extLst>
                  <a:ext uri="{FF2B5EF4-FFF2-40B4-BE49-F238E27FC236}">
                    <a16:creationId xmlns:a16="http://schemas.microsoft.com/office/drawing/2014/main" id="{94843FD8-A8C7-DEC0-F31C-B8CA7D6D6BDF}"/>
                  </a:ext>
                </a:extLst>
              </p14:cNvPr>
              <p14:cNvContentPartPr/>
              <p14:nvPr/>
            </p14:nvContentPartPr>
            <p14:xfrm>
              <a:off x="9539618" y="3465303"/>
              <a:ext cx="1093680" cy="574200"/>
            </p14:xfrm>
          </p:contentPart>
        </mc:Choice>
        <mc:Fallback xmlns="">
          <p:pic>
            <p:nvPicPr>
              <p:cNvPr id="83" name="Ink 82">
                <a:extLst>
                  <a:ext uri="{FF2B5EF4-FFF2-40B4-BE49-F238E27FC236}">
                    <a16:creationId xmlns:a16="http://schemas.microsoft.com/office/drawing/2014/main" id="{94843FD8-A8C7-DEC0-F31C-B8CA7D6D6BDF}"/>
                  </a:ext>
                </a:extLst>
              </p:cNvPr>
              <p:cNvPicPr/>
              <p:nvPr/>
            </p:nvPicPr>
            <p:blipFill>
              <a:blip r:embed="rId37"/>
              <a:stretch>
                <a:fillRect/>
              </a:stretch>
            </p:blipFill>
            <p:spPr>
              <a:xfrm>
                <a:off x="9508658" y="3434703"/>
                <a:ext cx="1154880" cy="635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84" name="Ink 83">
                <a:extLst>
                  <a:ext uri="{FF2B5EF4-FFF2-40B4-BE49-F238E27FC236}">
                    <a16:creationId xmlns:a16="http://schemas.microsoft.com/office/drawing/2014/main" id="{280DCAC7-353E-CE0A-676A-55EFD6408AF9}"/>
                  </a:ext>
                </a:extLst>
              </p14:cNvPr>
              <p14:cNvContentPartPr/>
              <p14:nvPr/>
            </p14:nvContentPartPr>
            <p14:xfrm>
              <a:off x="10119938" y="3610743"/>
              <a:ext cx="275760" cy="99720"/>
            </p14:xfrm>
          </p:contentPart>
        </mc:Choice>
        <mc:Fallback xmlns="">
          <p:pic>
            <p:nvPicPr>
              <p:cNvPr id="84" name="Ink 83">
                <a:extLst>
                  <a:ext uri="{FF2B5EF4-FFF2-40B4-BE49-F238E27FC236}">
                    <a16:creationId xmlns:a16="http://schemas.microsoft.com/office/drawing/2014/main" id="{280DCAC7-353E-CE0A-676A-55EFD6408AF9}"/>
                  </a:ext>
                </a:extLst>
              </p:cNvPr>
              <p:cNvPicPr/>
              <p:nvPr/>
            </p:nvPicPr>
            <p:blipFill>
              <a:blip r:embed="rId39"/>
              <a:stretch>
                <a:fillRect/>
              </a:stretch>
            </p:blipFill>
            <p:spPr>
              <a:xfrm>
                <a:off x="10089338" y="3580143"/>
                <a:ext cx="336960" cy="1612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85" name="Ink 84">
                <a:extLst>
                  <a:ext uri="{FF2B5EF4-FFF2-40B4-BE49-F238E27FC236}">
                    <a16:creationId xmlns:a16="http://schemas.microsoft.com/office/drawing/2014/main" id="{84DC0BD0-5034-132E-0919-2D5A61820DC4}"/>
                  </a:ext>
                </a:extLst>
              </p14:cNvPr>
              <p14:cNvContentPartPr/>
              <p14:nvPr/>
            </p14:nvContentPartPr>
            <p14:xfrm>
              <a:off x="9301298" y="4292583"/>
              <a:ext cx="757800" cy="549360"/>
            </p14:xfrm>
          </p:contentPart>
        </mc:Choice>
        <mc:Fallback xmlns="">
          <p:pic>
            <p:nvPicPr>
              <p:cNvPr id="85" name="Ink 84">
                <a:extLst>
                  <a:ext uri="{FF2B5EF4-FFF2-40B4-BE49-F238E27FC236}">
                    <a16:creationId xmlns:a16="http://schemas.microsoft.com/office/drawing/2014/main" id="{84DC0BD0-5034-132E-0919-2D5A61820DC4}"/>
                  </a:ext>
                </a:extLst>
              </p:cNvPr>
              <p:cNvPicPr/>
              <p:nvPr/>
            </p:nvPicPr>
            <p:blipFill>
              <a:blip r:embed="rId41"/>
              <a:stretch>
                <a:fillRect/>
              </a:stretch>
            </p:blipFill>
            <p:spPr>
              <a:xfrm>
                <a:off x="9270698" y="4261623"/>
                <a:ext cx="819000" cy="610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86" name="Ink 85">
                <a:extLst>
                  <a:ext uri="{FF2B5EF4-FFF2-40B4-BE49-F238E27FC236}">
                    <a16:creationId xmlns:a16="http://schemas.microsoft.com/office/drawing/2014/main" id="{1A2AD4B5-1E04-5634-7F14-072707597027}"/>
                  </a:ext>
                </a:extLst>
              </p14:cNvPr>
              <p14:cNvContentPartPr/>
              <p14:nvPr/>
            </p14:nvContentPartPr>
            <p14:xfrm>
              <a:off x="9921218" y="4811703"/>
              <a:ext cx="46440" cy="30960"/>
            </p14:xfrm>
          </p:contentPart>
        </mc:Choice>
        <mc:Fallback xmlns="">
          <p:pic>
            <p:nvPicPr>
              <p:cNvPr id="86" name="Ink 85">
                <a:extLst>
                  <a:ext uri="{FF2B5EF4-FFF2-40B4-BE49-F238E27FC236}">
                    <a16:creationId xmlns:a16="http://schemas.microsoft.com/office/drawing/2014/main" id="{1A2AD4B5-1E04-5634-7F14-072707597027}"/>
                  </a:ext>
                </a:extLst>
              </p:cNvPr>
              <p:cNvPicPr/>
              <p:nvPr/>
            </p:nvPicPr>
            <p:blipFill>
              <a:blip r:embed="rId43"/>
              <a:stretch>
                <a:fillRect/>
              </a:stretch>
            </p:blipFill>
            <p:spPr>
              <a:xfrm>
                <a:off x="9890618" y="4781103"/>
                <a:ext cx="107640" cy="92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92" name="Ink 91">
                <a:extLst>
                  <a:ext uri="{FF2B5EF4-FFF2-40B4-BE49-F238E27FC236}">
                    <a16:creationId xmlns:a16="http://schemas.microsoft.com/office/drawing/2014/main" id="{4AEDFC3F-3054-009D-C0A0-87B4C1BA13E2}"/>
                  </a:ext>
                </a:extLst>
              </p14:cNvPr>
              <p14:cNvContentPartPr/>
              <p14:nvPr/>
            </p14:nvContentPartPr>
            <p14:xfrm>
              <a:off x="6195218" y="3595263"/>
              <a:ext cx="956520" cy="757800"/>
            </p14:xfrm>
          </p:contentPart>
        </mc:Choice>
        <mc:Fallback xmlns="">
          <p:pic>
            <p:nvPicPr>
              <p:cNvPr id="92" name="Ink 91">
                <a:extLst>
                  <a:ext uri="{FF2B5EF4-FFF2-40B4-BE49-F238E27FC236}">
                    <a16:creationId xmlns:a16="http://schemas.microsoft.com/office/drawing/2014/main" id="{4AEDFC3F-3054-009D-C0A0-87B4C1BA13E2}"/>
                  </a:ext>
                </a:extLst>
              </p:cNvPr>
              <p:cNvPicPr/>
              <p:nvPr/>
            </p:nvPicPr>
            <p:blipFill>
              <a:blip r:embed="rId45"/>
              <a:stretch>
                <a:fillRect/>
              </a:stretch>
            </p:blipFill>
            <p:spPr>
              <a:xfrm>
                <a:off x="6180098" y="3580143"/>
                <a:ext cx="987120" cy="788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95" name="Ink 94">
                <a:extLst>
                  <a:ext uri="{FF2B5EF4-FFF2-40B4-BE49-F238E27FC236}">
                    <a16:creationId xmlns:a16="http://schemas.microsoft.com/office/drawing/2014/main" id="{EFCD0089-CF13-22D5-34C7-7EE7992B7C75}"/>
                  </a:ext>
                </a:extLst>
              </p14:cNvPr>
              <p14:cNvContentPartPr/>
              <p14:nvPr/>
            </p14:nvContentPartPr>
            <p14:xfrm>
              <a:off x="10257818" y="1506903"/>
              <a:ext cx="421200" cy="979560"/>
            </p14:xfrm>
          </p:contentPart>
        </mc:Choice>
        <mc:Fallback xmlns="">
          <p:pic>
            <p:nvPicPr>
              <p:cNvPr id="95" name="Ink 94">
                <a:extLst>
                  <a:ext uri="{FF2B5EF4-FFF2-40B4-BE49-F238E27FC236}">
                    <a16:creationId xmlns:a16="http://schemas.microsoft.com/office/drawing/2014/main" id="{EFCD0089-CF13-22D5-34C7-7EE7992B7C75}"/>
                  </a:ext>
                </a:extLst>
              </p:cNvPr>
              <p:cNvPicPr/>
              <p:nvPr/>
            </p:nvPicPr>
            <p:blipFill>
              <a:blip r:embed="rId47"/>
              <a:stretch>
                <a:fillRect/>
              </a:stretch>
            </p:blipFill>
            <p:spPr>
              <a:xfrm>
                <a:off x="10242338" y="1491423"/>
                <a:ext cx="451800" cy="1010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99" name="Ink 98">
                <a:extLst>
                  <a:ext uri="{FF2B5EF4-FFF2-40B4-BE49-F238E27FC236}">
                    <a16:creationId xmlns:a16="http://schemas.microsoft.com/office/drawing/2014/main" id="{CF7F5804-0FDA-6931-9983-B14829CC178C}"/>
                  </a:ext>
                </a:extLst>
              </p14:cNvPr>
              <p14:cNvContentPartPr/>
              <p14:nvPr/>
            </p14:nvContentPartPr>
            <p14:xfrm>
              <a:off x="5514458" y="4758423"/>
              <a:ext cx="1484640" cy="619920"/>
            </p14:xfrm>
          </p:contentPart>
        </mc:Choice>
        <mc:Fallback xmlns="">
          <p:pic>
            <p:nvPicPr>
              <p:cNvPr id="99" name="Ink 98">
                <a:extLst>
                  <a:ext uri="{FF2B5EF4-FFF2-40B4-BE49-F238E27FC236}">
                    <a16:creationId xmlns:a16="http://schemas.microsoft.com/office/drawing/2014/main" id="{CF7F5804-0FDA-6931-9983-B14829CC178C}"/>
                  </a:ext>
                </a:extLst>
              </p:cNvPr>
              <p:cNvPicPr/>
              <p:nvPr/>
            </p:nvPicPr>
            <p:blipFill>
              <a:blip r:embed="rId49"/>
              <a:stretch>
                <a:fillRect/>
              </a:stretch>
            </p:blipFill>
            <p:spPr>
              <a:xfrm>
                <a:off x="5498978" y="4742943"/>
                <a:ext cx="1515240" cy="6505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102" name="Ink 101">
                <a:extLst>
                  <a:ext uri="{FF2B5EF4-FFF2-40B4-BE49-F238E27FC236}">
                    <a16:creationId xmlns:a16="http://schemas.microsoft.com/office/drawing/2014/main" id="{7372B3E9-79F7-0117-35C4-95D2314B7570}"/>
                  </a:ext>
                </a:extLst>
              </p14:cNvPr>
              <p14:cNvContentPartPr/>
              <p14:nvPr/>
            </p14:nvContentPartPr>
            <p14:xfrm>
              <a:off x="5177858" y="2818383"/>
              <a:ext cx="551160" cy="1205640"/>
            </p14:xfrm>
          </p:contentPart>
        </mc:Choice>
        <mc:Fallback xmlns="">
          <p:pic>
            <p:nvPicPr>
              <p:cNvPr id="102" name="Ink 101">
                <a:extLst>
                  <a:ext uri="{FF2B5EF4-FFF2-40B4-BE49-F238E27FC236}">
                    <a16:creationId xmlns:a16="http://schemas.microsoft.com/office/drawing/2014/main" id="{7372B3E9-79F7-0117-35C4-95D2314B7570}"/>
                  </a:ext>
                </a:extLst>
              </p:cNvPr>
              <p:cNvPicPr/>
              <p:nvPr/>
            </p:nvPicPr>
            <p:blipFill>
              <a:blip r:embed="rId51"/>
              <a:stretch>
                <a:fillRect/>
              </a:stretch>
            </p:blipFill>
            <p:spPr>
              <a:xfrm>
                <a:off x="5162378" y="2803263"/>
                <a:ext cx="581760" cy="1236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2">
            <p14:nvContentPartPr>
              <p14:cNvPr id="107" name="Ink 106">
                <a:extLst>
                  <a:ext uri="{FF2B5EF4-FFF2-40B4-BE49-F238E27FC236}">
                    <a16:creationId xmlns:a16="http://schemas.microsoft.com/office/drawing/2014/main" id="{C732FA31-22EE-7426-ECB2-233BFC94FD62}"/>
                  </a:ext>
                </a:extLst>
              </p14:cNvPr>
              <p14:cNvContentPartPr/>
              <p14:nvPr/>
            </p14:nvContentPartPr>
            <p14:xfrm>
              <a:off x="8000978" y="1682583"/>
              <a:ext cx="1514880" cy="604800"/>
            </p14:xfrm>
          </p:contentPart>
        </mc:Choice>
        <mc:Fallback xmlns="">
          <p:pic>
            <p:nvPicPr>
              <p:cNvPr id="107" name="Ink 106">
                <a:extLst>
                  <a:ext uri="{FF2B5EF4-FFF2-40B4-BE49-F238E27FC236}">
                    <a16:creationId xmlns:a16="http://schemas.microsoft.com/office/drawing/2014/main" id="{C732FA31-22EE-7426-ECB2-233BFC94FD62}"/>
                  </a:ext>
                </a:extLst>
              </p:cNvPr>
              <p:cNvPicPr/>
              <p:nvPr/>
            </p:nvPicPr>
            <p:blipFill>
              <a:blip r:embed="rId53"/>
              <a:stretch>
                <a:fillRect/>
              </a:stretch>
            </p:blipFill>
            <p:spPr>
              <a:xfrm>
                <a:off x="7985502" y="1667463"/>
                <a:ext cx="1545473" cy="635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4">
            <p14:nvContentPartPr>
              <p14:cNvPr id="111" name="Ink 110">
                <a:extLst>
                  <a:ext uri="{FF2B5EF4-FFF2-40B4-BE49-F238E27FC236}">
                    <a16:creationId xmlns:a16="http://schemas.microsoft.com/office/drawing/2014/main" id="{C2536CD9-215E-9C87-1AFC-9BC91FF00BC2}"/>
                  </a:ext>
                </a:extLst>
              </p14:cNvPr>
              <p14:cNvContentPartPr/>
              <p14:nvPr/>
            </p14:nvContentPartPr>
            <p14:xfrm>
              <a:off x="7878578" y="2088303"/>
              <a:ext cx="1346760" cy="681120"/>
            </p14:xfrm>
          </p:contentPart>
        </mc:Choice>
        <mc:Fallback xmlns="">
          <p:pic>
            <p:nvPicPr>
              <p:cNvPr id="111" name="Ink 110">
                <a:extLst>
                  <a:ext uri="{FF2B5EF4-FFF2-40B4-BE49-F238E27FC236}">
                    <a16:creationId xmlns:a16="http://schemas.microsoft.com/office/drawing/2014/main" id="{C2536CD9-215E-9C87-1AFC-9BC91FF00BC2}"/>
                  </a:ext>
                </a:extLst>
              </p:cNvPr>
              <p:cNvPicPr/>
              <p:nvPr/>
            </p:nvPicPr>
            <p:blipFill>
              <a:blip r:embed="rId55"/>
              <a:stretch>
                <a:fillRect/>
              </a:stretch>
            </p:blipFill>
            <p:spPr>
              <a:xfrm>
                <a:off x="7863098" y="2072823"/>
                <a:ext cx="1377360" cy="7117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6">
            <p14:nvContentPartPr>
              <p14:cNvPr id="116" name="Ink 115">
                <a:extLst>
                  <a:ext uri="{FF2B5EF4-FFF2-40B4-BE49-F238E27FC236}">
                    <a16:creationId xmlns:a16="http://schemas.microsoft.com/office/drawing/2014/main" id="{20D5C17A-E55B-12C4-83EA-12F1651D32ED}"/>
                  </a:ext>
                </a:extLst>
              </p14:cNvPr>
              <p14:cNvContentPartPr/>
              <p14:nvPr/>
            </p14:nvContentPartPr>
            <p14:xfrm>
              <a:off x="7143818" y="3411663"/>
              <a:ext cx="910800" cy="1328040"/>
            </p14:xfrm>
          </p:contentPart>
        </mc:Choice>
        <mc:Fallback xmlns="">
          <p:pic>
            <p:nvPicPr>
              <p:cNvPr id="116" name="Ink 115">
                <a:extLst>
                  <a:ext uri="{FF2B5EF4-FFF2-40B4-BE49-F238E27FC236}">
                    <a16:creationId xmlns:a16="http://schemas.microsoft.com/office/drawing/2014/main" id="{20D5C17A-E55B-12C4-83EA-12F1651D32ED}"/>
                  </a:ext>
                </a:extLst>
              </p:cNvPr>
              <p:cNvPicPr/>
              <p:nvPr/>
            </p:nvPicPr>
            <p:blipFill>
              <a:blip r:embed="rId57"/>
              <a:stretch>
                <a:fillRect/>
              </a:stretch>
            </p:blipFill>
            <p:spPr>
              <a:xfrm>
                <a:off x="7128698" y="3396543"/>
                <a:ext cx="941400" cy="1358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8">
            <p14:nvContentPartPr>
              <p14:cNvPr id="122" name="Ink 121">
                <a:extLst>
                  <a:ext uri="{FF2B5EF4-FFF2-40B4-BE49-F238E27FC236}">
                    <a16:creationId xmlns:a16="http://schemas.microsoft.com/office/drawing/2014/main" id="{5187940A-80CA-F822-4611-50545DD8078A}"/>
                  </a:ext>
                </a:extLst>
              </p14:cNvPr>
              <p14:cNvContentPartPr/>
              <p14:nvPr/>
            </p14:nvContentPartPr>
            <p14:xfrm>
              <a:off x="10334138" y="611583"/>
              <a:ext cx="1668240" cy="1500120"/>
            </p14:xfrm>
          </p:contentPart>
        </mc:Choice>
        <mc:Fallback xmlns="">
          <p:pic>
            <p:nvPicPr>
              <p:cNvPr id="122" name="Ink 121">
                <a:extLst>
                  <a:ext uri="{FF2B5EF4-FFF2-40B4-BE49-F238E27FC236}">
                    <a16:creationId xmlns:a16="http://schemas.microsoft.com/office/drawing/2014/main" id="{5187940A-80CA-F822-4611-50545DD8078A}"/>
                  </a:ext>
                </a:extLst>
              </p:cNvPr>
              <p:cNvPicPr/>
              <p:nvPr/>
            </p:nvPicPr>
            <p:blipFill>
              <a:blip r:embed="rId59"/>
              <a:stretch>
                <a:fillRect/>
              </a:stretch>
            </p:blipFill>
            <p:spPr>
              <a:xfrm>
                <a:off x="10319018" y="596459"/>
                <a:ext cx="1698840" cy="1530727"/>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0">
            <p14:nvContentPartPr>
              <p14:cNvPr id="129" name="Ink 128">
                <a:extLst>
                  <a:ext uri="{FF2B5EF4-FFF2-40B4-BE49-F238E27FC236}">
                    <a16:creationId xmlns:a16="http://schemas.microsoft.com/office/drawing/2014/main" id="{1394B567-4AE2-EC3A-AC07-32087641A6FD}"/>
                  </a:ext>
                </a:extLst>
              </p14:cNvPr>
              <p14:cNvContentPartPr/>
              <p14:nvPr/>
            </p14:nvContentPartPr>
            <p14:xfrm>
              <a:off x="5162378" y="1590783"/>
              <a:ext cx="1339200" cy="586080"/>
            </p14:xfrm>
          </p:contentPart>
        </mc:Choice>
        <mc:Fallback xmlns="">
          <p:pic>
            <p:nvPicPr>
              <p:cNvPr id="129" name="Ink 128">
                <a:extLst>
                  <a:ext uri="{FF2B5EF4-FFF2-40B4-BE49-F238E27FC236}">
                    <a16:creationId xmlns:a16="http://schemas.microsoft.com/office/drawing/2014/main" id="{1394B567-4AE2-EC3A-AC07-32087641A6FD}"/>
                  </a:ext>
                </a:extLst>
              </p:cNvPr>
              <p:cNvPicPr/>
              <p:nvPr/>
            </p:nvPicPr>
            <p:blipFill>
              <a:blip r:embed="rId61"/>
              <a:stretch>
                <a:fillRect/>
              </a:stretch>
            </p:blipFill>
            <p:spPr>
              <a:xfrm>
                <a:off x="5147258" y="1575663"/>
                <a:ext cx="1369800" cy="6166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2">
            <p14:nvContentPartPr>
              <p14:cNvPr id="2" name="Ink 1">
                <a:extLst>
                  <a:ext uri="{FF2B5EF4-FFF2-40B4-BE49-F238E27FC236}">
                    <a16:creationId xmlns:a16="http://schemas.microsoft.com/office/drawing/2014/main" id="{D76BD0D2-DC8D-C4C9-19A1-529C76813C26}"/>
                  </a:ext>
                </a:extLst>
              </p14:cNvPr>
              <p14:cNvContentPartPr/>
              <p14:nvPr/>
            </p14:nvContentPartPr>
            <p14:xfrm>
              <a:off x="5578158" y="1855427"/>
              <a:ext cx="164520" cy="102960"/>
            </p14:xfrm>
          </p:contentPart>
        </mc:Choice>
        <mc:Fallback xmlns="">
          <p:pic>
            <p:nvPicPr>
              <p:cNvPr id="2" name="Ink 1">
                <a:extLst>
                  <a:ext uri="{FF2B5EF4-FFF2-40B4-BE49-F238E27FC236}">
                    <a16:creationId xmlns:a16="http://schemas.microsoft.com/office/drawing/2014/main" id="{D76BD0D2-DC8D-C4C9-19A1-529C76813C26}"/>
                  </a:ext>
                </a:extLst>
              </p:cNvPr>
              <p:cNvPicPr/>
              <p:nvPr/>
            </p:nvPicPr>
            <p:blipFill>
              <a:blip r:embed="rId63"/>
              <a:stretch>
                <a:fillRect/>
              </a:stretch>
            </p:blipFill>
            <p:spPr>
              <a:xfrm>
                <a:off x="5562678" y="1839947"/>
                <a:ext cx="195120" cy="133560"/>
              </a:xfrm>
              <a:prstGeom prst="rect">
                <a:avLst/>
              </a:prstGeom>
            </p:spPr>
          </p:pic>
        </mc:Fallback>
      </mc:AlternateContent>
    </p:spTree>
    <p:extLst>
      <p:ext uri="{BB962C8B-B14F-4D97-AF65-F5344CB8AC3E}">
        <p14:creationId xmlns:p14="http://schemas.microsoft.com/office/powerpoint/2010/main" val="1606516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F0BFD8A-80F9-8CDF-A7A5-A3629287DE00}"/>
              </a:ext>
            </a:extLst>
          </p:cNvPr>
          <p:cNvSpPr>
            <a:spLocks noGrp="1"/>
          </p:cNvSpPr>
          <p:nvPr>
            <p:ph type="pic" sz="quarter" idx="13"/>
          </p:nvPr>
        </p:nvSpPr>
        <p:spPr>
          <a:xfrm>
            <a:off x="702916" y="923676"/>
            <a:ext cx="11274927" cy="5711576"/>
          </a:xfrm>
        </p:spPr>
        <p:txBody>
          <a:bodyPr/>
          <a:lstStyle/>
          <a:p>
            <a:endParaRPr lang="en-US" dirty="0"/>
          </a:p>
        </p:txBody>
      </p:sp>
      <p:sp>
        <p:nvSpPr>
          <p:cNvPr id="2" name="Title 1">
            <a:extLst>
              <a:ext uri="{FF2B5EF4-FFF2-40B4-BE49-F238E27FC236}">
                <a16:creationId xmlns:a16="http://schemas.microsoft.com/office/drawing/2014/main" id="{27183178-4AAE-349B-B21E-D2266FFCCEB4}"/>
              </a:ext>
            </a:extLst>
          </p:cNvPr>
          <p:cNvSpPr>
            <a:spLocks noGrp="1"/>
          </p:cNvSpPr>
          <p:nvPr>
            <p:ph type="title"/>
          </p:nvPr>
        </p:nvSpPr>
        <p:spPr>
          <a:xfrm>
            <a:off x="1254605" y="36206"/>
            <a:ext cx="10234479" cy="1001686"/>
          </a:xfrm>
        </p:spPr>
        <p:txBody>
          <a:bodyPr/>
          <a:lstStyle/>
          <a:p>
            <a:r>
              <a:rPr lang="en-GB" dirty="0"/>
              <a:t>10 websites I think are brilliant and why</a:t>
            </a:r>
            <a:endParaRPr lang="en-US" dirty="0"/>
          </a:p>
        </p:txBody>
      </p:sp>
      <p:sp>
        <p:nvSpPr>
          <p:cNvPr id="6" name="Content Placeholder 2">
            <a:extLst>
              <a:ext uri="{FF2B5EF4-FFF2-40B4-BE49-F238E27FC236}">
                <a16:creationId xmlns:a16="http://schemas.microsoft.com/office/drawing/2014/main" id="{FDFFFBED-4991-162E-D58F-B260072052D9}"/>
              </a:ext>
            </a:extLst>
          </p:cNvPr>
          <p:cNvSpPr>
            <a:spLocks noGrp="1"/>
          </p:cNvSpPr>
          <p:nvPr/>
        </p:nvSpPr>
        <p:spPr>
          <a:xfrm>
            <a:off x="733996" y="1142258"/>
            <a:ext cx="11275695" cy="4709890"/>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None/>
            </a:pPr>
            <a:r>
              <a:rPr lang="en-US" sz="3600" dirty="0">
                <a:solidFill>
                  <a:srgbClr val="FE9A99"/>
                </a:solidFill>
                <a:latin typeface="Aptos" panose="020B0004020202020204" pitchFamily="34" charset="0"/>
                <a:ea typeface="+mn-lt"/>
                <a:cs typeface="Aldhabi" panose="01000000000000000000" pitchFamily="2" charset="-78"/>
                <a:hlinkClick r:id="rId2">
                  <a:extLst>
                    <a:ext uri="{A12FA001-AC4F-418D-AE19-62706E023703}">
                      <ahyp:hlinkClr xmlns:ahyp="http://schemas.microsoft.com/office/drawing/2018/hyperlinkcolor" val="tx"/>
                    </a:ext>
                  </a:extLst>
                </a:hlinkClick>
              </a:rPr>
              <a:t>https://</a:t>
            </a:r>
            <a:r>
              <a:rPr lang="en-US" sz="3600" dirty="0" err="1">
                <a:solidFill>
                  <a:srgbClr val="FE9A99"/>
                </a:solidFill>
                <a:latin typeface="Aptos" panose="020B0004020202020204" pitchFamily="34" charset="0"/>
                <a:ea typeface="+mn-lt"/>
                <a:cs typeface="Aldhabi" panose="01000000000000000000" pitchFamily="2" charset="-78"/>
                <a:hlinkClick r:id="rId2">
                  <a:extLst>
                    <a:ext uri="{A12FA001-AC4F-418D-AE19-62706E023703}">
                      <ahyp:hlinkClr xmlns:ahyp="http://schemas.microsoft.com/office/drawing/2018/hyperlinkcolor" val="tx"/>
                    </a:ext>
                  </a:extLst>
                </a:hlinkClick>
              </a:rPr>
              <a:t>www.guinness.com</a:t>
            </a:r>
            <a:r>
              <a:rPr lang="en-US" sz="3600" dirty="0">
                <a:solidFill>
                  <a:schemeClr val="bg1"/>
                </a:solidFill>
                <a:latin typeface="Aptos" panose="020B0004020202020204" pitchFamily="34" charset="0"/>
                <a:ea typeface="+mn-lt"/>
                <a:cs typeface="Aldhabi" panose="01000000000000000000" pitchFamily="2" charset="-78"/>
                <a:hlinkClick r:id="rId2">
                  <a:extLst>
                    <a:ext uri="{A12FA001-AC4F-418D-AE19-62706E023703}">
                      <ahyp:hlinkClr xmlns:ahyp="http://schemas.microsoft.com/office/drawing/2018/hyperlinkcolor" val="tx"/>
                    </a:ext>
                  </a:extLst>
                </a:hlinkClick>
              </a:rPr>
              <a:t>/en-gb</a:t>
            </a:r>
            <a:r>
              <a:rPr lang="en-US" sz="3600" dirty="0">
                <a:solidFill>
                  <a:schemeClr val="bg1"/>
                </a:solidFill>
                <a:latin typeface="Aptos" panose="020B0004020202020204" pitchFamily="34" charset="0"/>
                <a:ea typeface="+mn-lt"/>
                <a:cs typeface="Aldhabi" panose="01000000000000000000" pitchFamily="2" charset="-78"/>
              </a:rPr>
              <a:t> This is what the Dom </a:t>
            </a:r>
            <a:r>
              <a:rPr lang="en-US" sz="3600" dirty="0" err="1">
                <a:solidFill>
                  <a:schemeClr val="bg1"/>
                </a:solidFill>
                <a:latin typeface="Aptos" panose="020B0004020202020204" pitchFamily="34" charset="0"/>
                <a:ea typeface="+mn-lt"/>
                <a:cs typeface="Aldhabi" panose="01000000000000000000" pitchFamily="2" charset="-78"/>
              </a:rPr>
              <a:t>Perignon</a:t>
            </a:r>
            <a:r>
              <a:rPr lang="en-US" sz="3600" dirty="0">
                <a:solidFill>
                  <a:schemeClr val="bg1"/>
                </a:solidFill>
                <a:latin typeface="Aptos" panose="020B0004020202020204" pitchFamily="34" charset="0"/>
                <a:ea typeface="+mn-lt"/>
                <a:cs typeface="Aldhabi" panose="01000000000000000000" pitchFamily="2" charset="-78"/>
              </a:rPr>
              <a:t> website might have been trying to achieve. Rich brand narrative. History, comedy</a:t>
            </a:r>
            <a:r>
              <a:rPr lang="en-GB" sz="3600" dirty="0">
                <a:solidFill>
                  <a:schemeClr val="bg1"/>
                </a:solidFill>
                <a:latin typeface="Aptos" panose="020B0004020202020204" pitchFamily="34" charset="0"/>
                <a:ea typeface="+mn-lt"/>
                <a:cs typeface="Aldhabi" panose="01000000000000000000" pitchFamily="2" charset="-78"/>
              </a:rPr>
              <a:t>, style,</a:t>
            </a:r>
            <a:r>
              <a:rPr lang="en-US" sz="3600" dirty="0">
                <a:solidFill>
                  <a:schemeClr val="bg1"/>
                </a:solidFill>
                <a:latin typeface="Aptos" panose="020B0004020202020204" pitchFamily="34" charset="0"/>
                <a:ea typeface="+mn-lt"/>
                <a:cs typeface="Aldhabi" panose="01000000000000000000" pitchFamily="2" charset="-78"/>
              </a:rPr>
              <a:t> all is present in the world of Guinness.</a:t>
            </a:r>
            <a:r>
              <a:rPr lang="en-GB" sz="3600" dirty="0">
                <a:solidFill>
                  <a:schemeClr val="bg1"/>
                </a:solidFill>
                <a:latin typeface="Aptos" panose="020B0004020202020204" pitchFamily="34" charset="0"/>
                <a:ea typeface="+mn-lt"/>
                <a:cs typeface="Aldhabi" panose="01000000000000000000" pitchFamily="2" charset="-78"/>
              </a:rPr>
              <a:t>  It’s has a very user friendly design. It’s eye catching without being gaudy or too minimalistic or designer. The online store front is crisp, visually appealing and easy to navigate.</a:t>
            </a:r>
          </a:p>
          <a:p>
            <a:pPr marL="0" indent="0">
              <a:buNone/>
            </a:pPr>
            <a:endParaRPr lang="en-GB" sz="3600" dirty="0">
              <a:solidFill>
                <a:schemeClr val="bg1"/>
              </a:solidFill>
              <a:latin typeface="Aptos" panose="020B0004020202020204" pitchFamily="34" charset="0"/>
              <a:ea typeface="+mn-lt"/>
              <a:cs typeface="Aldhabi" panose="01000000000000000000" pitchFamily="2" charset="-78"/>
            </a:endParaRPr>
          </a:p>
          <a:p>
            <a:pPr marL="0" indent="0">
              <a:buNone/>
            </a:pPr>
            <a:r>
              <a:rPr lang="en-US" sz="3600" dirty="0">
                <a:solidFill>
                  <a:schemeClr val="bg1"/>
                </a:solidFill>
                <a:latin typeface="Aptos" panose="020B0004020202020204" pitchFamily="34" charset="0"/>
                <a:cs typeface="Aldhabi" panose="01000000000000000000" pitchFamily="2" charset="-78"/>
                <a:hlinkClick r:id="rId3">
                  <a:extLst>
                    <a:ext uri="{A12FA001-AC4F-418D-AE19-62706E023703}">
                      <ahyp:hlinkClr xmlns:ahyp="http://schemas.microsoft.com/office/drawing/2018/hyperlinkcolor" val="tx"/>
                    </a:ext>
                  </a:extLst>
                </a:hlinkClick>
              </a:rPr>
              <a:t>https://raid.report/</a:t>
            </a:r>
            <a:r>
              <a:rPr lang="en-GB" sz="3600" dirty="0">
                <a:solidFill>
                  <a:schemeClr val="bg1"/>
                </a:solidFill>
                <a:latin typeface="Aptos" panose="020B0004020202020204" pitchFamily="34" charset="0"/>
                <a:ea typeface="+mn-lt"/>
                <a:cs typeface="Aldhabi" panose="01000000000000000000" pitchFamily="2" charset="-78"/>
              </a:rPr>
              <a:t> A website for the tracking stats through the raids in the game Destiny.  It is a simple but well laid out website. The labelling is clear as are the icons. It’s list format makes it easy to navigate. The colour scheme is paired back so as not to overwhelm. It's simple without being boring.</a:t>
            </a:r>
          </a:p>
          <a:p>
            <a:pPr marL="0" indent="0">
              <a:buNone/>
            </a:pPr>
            <a:endParaRPr lang="en-GB" sz="3600" dirty="0">
              <a:solidFill>
                <a:schemeClr val="bg1"/>
              </a:solidFill>
              <a:latin typeface="Aptos" panose="020B0004020202020204" pitchFamily="34" charset="0"/>
              <a:ea typeface="+mn-lt"/>
              <a:cs typeface="Aldhabi" panose="01000000000000000000" pitchFamily="2" charset="-78"/>
            </a:endParaRPr>
          </a:p>
          <a:p>
            <a:pPr marL="0" indent="0">
              <a:buNone/>
            </a:pPr>
            <a:r>
              <a:rPr lang="en-GB" sz="3600" dirty="0">
                <a:solidFill>
                  <a:schemeClr val="bg1"/>
                </a:solidFill>
                <a:latin typeface="Aptos" panose="020B0004020202020204" pitchFamily="34" charset="0"/>
                <a:cs typeface="Aldhabi" panose="01000000000000000000" pitchFamily="2" charset="-78"/>
                <a:hlinkClick r:id="rId4">
                  <a:extLst>
                    <a:ext uri="{A12FA001-AC4F-418D-AE19-62706E023703}">
                      <ahyp:hlinkClr xmlns:ahyp="http://schemas.microsoft.com/office/drawing/2018/hyperlinkcolor" val="tx"/>
                    </a:ext>
                  </a:extLst>
                </a:hlinkClick>
              </a:rPr>
              <a:t>https://www.Netflix.com</a:t>
            </a:r>
            <a:r>
              <a:rPr lang="en-GB" sz="3600" dirty="0">
                <a:solidFill>
                  <a:schemeClr val="bg1"/>
                </a:solidFill>
                <a:latin typeface="Aptos" panose="020B0004020202020204" pitchFamily="34" charset="0"/>
                <a:cs typeface="Aldhabi" panose="01000000000000000000" pitchFamily="2" charset="-78"/>
              </a:rPr>
              <a:t> Simple navigation, personalisation, security. The website boasts clean visual design. The colour scheme is consistent and the icons are uniform. The website also has an accessible User Interface(UI). It provides </a:t>
            </a:r>
            <a:r>
              <a:rPr lang="en-GB" sz="3600" dirty="0">
                <a:solidFill>
                  <a:schemeClr val="bg1"/>
                </a:solidFill>
                <a:latin typeface="Aptos" panose="020B0004020202020204" pitchFamily="34" charset="0"/>
                <a:ea typeface="+mn-lt"/>
                <a:cs typeface="Aldhabi" panose="01000000000000000000" pitchFamily="2" charset="-78"/>
              </a:rPr>
              <a:t>Subtitles, screen reader support, audio description, multiple language options and good contrast that make it usable for a wider range of people. Data Driven improvements. It evolves with the audience.</a:t>
            </a:r>
            <a:endParaRPr lang="en-GB" sz="3600" dirty="0">
              <a:solidFill>
                <a:schemeClr val="bg1"/>
              </a:solidFill>
              <a:latin typeface="Aptos" panose="020B0004020202020204" pitchFamily="34" charset="0"/>
              <a:cs typeface="Aldhabi" panose="01000000000000000000" pitchFamily="2" charset="-78"/>
            </a:endParaRPr>
          </a:p>
          <a:p>
            <a:pPr marL="0" indent="0">
              <a:buNone/>
            </a:pPr>
            <a:endParaRPr lang="en-GB" sz="3600" dirty="0">
              <a:solidFill>
                <a:schemeClr val="bg1"/>
              </a:solidFill>
              <a:latin typeface="Aptos" panose="020B0004020202020204" pitchFamily="34" charset="0"/>
              <a:cs typeface="Aldhabi" panose="01000000000000000000" pitchFamily="2" charset="-78"/>
            </a:endParaRPr>
          </a:p>
          <a:p>
            <a:pPr marL="0" indent="0">
              <a:buNone/>
            </a:pPr>
            <a:r>
              <a:rPr lang="en-GB" sz="3600" dirty="0">
                <a:solidFill>
                  <a:srgbClr val="FE9A99"/>
                </a:solidFill>
                <a:latin typeface="Aptos" panose="020B0004020202020204" pitchFamily="34" charset="0"/>
                <a:cs typeface="Aldhabi" panose="01000000000000000000" pitchFamily="2" charset="-78"/>
                <a:hlinkClick r:id="rId5">
                  <a:extLst>
                    <a:ext uri="{A12FA001-AC4F-418D-AE19-62706E023703}">
                      <ahyp:hlinkClr xmlns:ahyp="http://schemas.microsoft.com/office/drawing/2018/hyperlinkcolor" val="tx"/>
                    </a:ext>
                  </a:extLst>
                </a:hlinkClick>
              </a:rPr>
              <a:t>http://</a:t>
            </a:r>
            <a:r>
              <a:rPr lang="en-GB" sz="3600" dirty="0" err="1">
                <a:solidFill>
                  <a:schemeClr val="bg1"/>
                </a:solidFill>
                <a:latin typeface="Aptos" panose="020B0004020202020204" pitchFamily="34" charset="0"/>
                <a:cs typeface="Aldhabi" panose="01000000000000000000" pitchFamily="2" charset="-78"/>
                <a:hlinkClick r:id="rId5">
                  <a:extLst>
                    <a:ext uri="{A12FA001-AC4F-418D-AE19-62706E023703}">
                      <ahyp:hlinkClr xmlns:ahyp="http://schemas.microsoft.com/office/drawing/2018/hyperlinkcolor" val="tx"/>
                    </a:ext>
                  </a:extLst>
                </a:hlinkClick>
              </a:rPr>
              <a:t>www.jw.org</a:t>
            </a:r>
            <a:r>
              <a:rPr lang="en-GB" sz="3600" dirty="0">
                <a:solidFill>
                  <a:schemeClr val="bg1"/>
                </a:solidFill>
                <a:latin typeface="Aptos" panose="020B0004020202020204" pitchFamily="34" charset="0"/>
                <a:cs typeface="Aldhabi" panose="01000000000000000000" pitchFamily="2" charset="-78"/>
              </a:rPr>
              <a:t> Clean and simple interface </a:t>
            </a:r>
            <a:r>
              <a:rPr lang="en-GB" sz="3600" dirty="0">
                <a:solidFill>
                  <a:schemeClr val="bg1"/>
                </a:solidFill>
                <a:latin typeface="Aptos" panose="020B0004020202020204" pitchFamily="34" charset="0"/>
                <a:ea typeface="+mn-lt"/>
                <a:cs typeface="Aldhabi" panose="01000000000000000000" pitchFamily="2" charset="-78"/>
              </a:rPr>
              <a:t>where content is </a:t>
            </a:r>
            <a:r>
              <a:rPr lang="en-GB" sz="3600" dirty="0" err="1">
                <a:solidFill>
                  <a:schemeClr val="bg1"/>
                </a:solidFill>
                <a:latin typeface="Aptos" panose="020B0004020202020204" pitchFamily="34" charset="0"/>
                <a:ea typeface="+mn-lt"/>
                <a:cs typeface="Aldhabi" panose="01000000000000000000" pitchFamily="2" charset="-78"/>
              </a:rPr>
              <a:t>prioritized</a:t>
            </a:r>
            <a:r>
              <a:rPr lang="en-GB" sz="3600" dirty="0">
                <a:solidFill>
                  <a:schemeClr val="bg1"/>
                </a:solidFill>
                <a:latin typeface="Aptos" panose="020B0004020202020204" pitchFamily="34" charset="0"/>
                <a:ea typeface="+mn-lt"/>
                <a:cs typeface="Aldhabi" panose="01000000000000000000" pitchFamily="2" charset="-78"/>
              </a:rPr>
              <a:t> with large, visually engaging tiles, rather than overwhelming users with dense text. The site uses a top-level menu and clearly labelled categories like "Bible Teachings," "Library," and "Newsroom one of the most translated websites in the world, offering content in over 1,000 languages. Language switching is smooth and doesn’t break the layout or functionality of the site—this is extremely rare and demonstrates robust backend planning. The site performs excellently on phones and tablets as well as desktops.</a:t>
            </a:r>
          </a:p>
          <a:p>
            <a:pPr marL="0" indent="0">
              <a:buNone/>
            </a:pPr>
            <a:endParaRPr lang="en-GB" sz="3600" dirty="0">
              <a:solidFill>
                <a:schemeClr val="bg1"/>
              </a:solidFill>
              <a:latin typeface="Aptos" panose="020B0004020202020204" pitchFamily="34" charset="0"/>
              <a:ea typeface="+mn-lt"/>
              <a:cs typeface="Aldhabi" panose="01000000000000000000" pitchFamily="2" charset="-78"/>
            </a:endParaRPr>
          </a:p>
          <a:p>
            <a:pPr marL="0" indent="0">
              <a:buNone/>
            </a:pPr>
            <a:r>
              <a:rPr lang="en-GB" sz="3600" dirty="0">
                <a:solidFill>
                  <a:srgbClr val="FE9A99"/>
                </a:solidFill>
                <a:latin typeface="Aptos" panose="020B0004020202020204" pitchFamily="34" charset="0"/>
                <a:ea typeface="+mn-lt"/>
                <a:cs typeface="Aldhabi" panose="01000000000000000000" pitchFamily="2" charset="-78"/>
                <a:hlinkClick r:id="rId6">
                  <a:extLst>
                    <a:ext uri="{A12FA001-AC4F-418D-AE19-62706E023703}">
                      <ahyp:hlinkClr xmlns:ahyp="http://schemas.microsoft.com/office/drawing/2018/hyperlinkcolor" val="tx"/>
                    </a:ext>
                  </a:extLst>
                </a:hlinkClick>
              </a:rPr>
              <a:t>https://</a:t>
            </a:r>
            <a:r>
              <a:rPr lang="en-GB" sz="3600" dirty="0" err="1">
                <a:solidFill>
                  <a:srgbClr val="FE9A99"/>
                </a:solidFill>
                <a:latin typeface="Aptos" panose="020B0004020202020204" pitchFamily="34" charset="0"/>
                <a:ea typeface="+mn-lt"/>
                <a:cs typeface="Aldhabi" panose="01000000000000000000" pitchFamily="2" charset="-78"/>
                <a:hlinkClick r:id="rId6">
                  <a:extLst>
                    <a:ext uri="{A12FA001-AC4F-418D-AE19-62706E023703}">
                      <ahyp:hlinkClr xmlns:ahyp="http://schemas.microsoft.com/office/drawing/2018/hyperlinkcolor" val="tx"/>
                    </a:ext>
                  </a:extLst>
                </a:hlinkClick>
              </a:rPr>
              <a:t>www.grahambrown.com</a:t>
            </a:r>
            <a:r>
              <a:rPr lang="en-GB" sz="3600" dirty="0">
                <a:solidFill>
                  <a:schemeClr val="bg1"/>
                </a:solidFill>
                <a:latin typeface="Aptos" panose="020B0004020202020204" pitchFamily="34" charset="0"/>
                <a:ea typeface="+mn-lt"/>
                <a:cs typeface="Aldhabi" panose="01000000000000000000" pitchFamily="2" charset="-78"/>
                <a:hlinkClick r:id="rId6">
                  <a:extLst>
                    <a:ext uri="{A12FA001-AC4F-418D-AE19-62706E023703}">
                      <ahyp:hlinkClr xmlns:ahyp="http://schemas.microsoft.com/office/drawing/2018/hyperlinkcolor" val="tx"/>
                    </a:ext>
                  </a:extLst>
                </a:hlinkClick>
              </a:rPr>
              <a:t>/uk/</a:t>
            </a:r>
            <a:r>
              <a:rPr lang="en-GB" sz="3600" dirty="0">
                <a:solidFill>
                  <a:schemeClr val="bg1"/>
                </a:solidFill>
                <a:latin typeface="Aptos" panose="020B0004020202020204" pitchFamily="34" charset="0"/>
                <a:ea typeface="+mn-lt"/>
                <a:cs typeface="Aldhabi" panose="01000000000000000000" pitchFamily="2" charset="-78"/>
              </a:rPr>
              <a:t> Clear labelling, prominent search bar. high-quality imagery to showcase wallpapers and paints in real interiors. The colour palette is elegant and consistent, matching the brand’s premium identity. It's mobile responsiveness is excellent. Effective </a:t>
            </a:r>
            <a:r>
              <a:rPr lang="en-GB" sz="3600" dirty="0" err="1">
                <a:solidFill>
                  <a:schemeClr val="bg1"/>
                </a:solidFill>
                <a:latin typeface="Aptos" panose="020B0004020202020204" pitchFamily="34" charset="0"/>
                <a:ea typeface="+mn-lt"/>
                <a:cs typeface="Aldhabi" panose="01000000000000000000" pitchFamily="2" charset="-78"/>
              </a:rPr>
              <a:t>AR</a:t>
            </a:r>
            <a:r>
              <a:rPr lang="en-GB" sz="3600" dirty="0">
                <a:solidFill>
                  <a:schemeClr val="bg1"/>
                </a:solidFill>
                <a:latin typeface="Aptos" panose="020B0004020202020204" pitchFamily="34" charset="0"/>
                <a:ea typeface="+mn-lt"/>
                <a:cs typeface="Aldhabi" panose="01000000000000000000" pitchFamily="2" charset="-78"/>
              </a:rPr>
              <a:t> software to visualise the products in your own home. Clear customer service links with a unobtrusive </a:t>
            </a:r>
            <a:r>
              <a:rPr lang="en-GB" sz="3600" dirty="0" err="1">
                <a:solidFill>
                  <a:schemeClr val="bg1"/>
                </a:solidFill>
                <a:latin typeface="Aptos" panose="020B0004020202020204" pitchFamily="34" charset="0"/>
                <a:ea typeface="+mn-lt"/>
                <a:cs typeface="Aldhabi" panose="01000000000000000000" pitchFamily="2" charset="-78"/>
              </a:rPr>
              <a:t>webchat</a:t>
            </a:r>
            <a:r>
              <a:rPr lang="en-GB" sz="3600" dirty="0">
                <a:solidFill>
                  <a:schemeClr val="bg1"/>
                </a:solidFill>
                <a:latin typeface="Aptos" panose="020B0004020202020204" pitchFamily="34" charset="0"/>
                <a:ea typeface="+mn-lt"/>
                <a:cs typeface="Aldhabi" panose="01000000000000000000" pitchFamily="2" charset="-78"/>
              </a:rPr>
              <a:t> feature.</a:t>
            </a:r>
            <a:endParaRPr lang="en-GB" sz="3600" dirty="0">
              <a:solidFill>
                <a:schemeClr val="bg1"/>
              </a:solidFill>
              <a:latin typeface="Aptos" panose="020B0004020202020204" pitchFamily="34" charset="0"/>
              <a:ea typeface="Calibri"/>
              <a:cs typeface="Aldhabi" panose="01000000000000000000" pitchFamily="2" charset="-78"/>
            </a:endParaRPr>
          </a:p>
          <a:p>
            <a:pPr marL="0" indent="0">
              <a:buNone/>
            </a:pPr>
            <a:endParaRPr lang="en-GB" sz="3600" dirty="0">
              <a:solidFill>
                <a:schemeClr val="bg1"/>
              </a:solidFill>
              <a:latin typeface="Aptos" panose="020B0004020202020204" pitchFamily="34" charset="0"/>
              <a:ea typeface="Calibri"/>
              <a:cs typeface="Aldhabi" panose="01000000000000000000" pitchFamily="2" charset="-78"/>
            </a:endParaRPr>
          </a:p>
          <a:p>
            <a:pPr marL="0" indent="0">
              <a:buNone/>
            </a:pPr>
            <a:r>
              <a:rPr lang="en-GB" sz="3600" dirty="0">
                <a:solidFill>
                  <a:srgbClr val="FE9A99"/>
                </a:solidFill>
                <a:latin typeface="Aptos" panose="020B0004020202020204" pitchFamily="34" charset="0"/>
                <a:ea typeface="+mn-lt"/>
                <a:cs typeface="Aldhabi" panose="01000000000000000000" pitchFamily="2" charset="-78"/>
                <a:hlinkClick r:id="rId7">
                  <a:extLst>
                    <a:ext uri="{A12FA001-AC4F-418D-AE19-62706E023703}">
                      <ahyp:hlinkClr xmlns:ahyp="http://schemas.microsoft.com/office/drawing/2018/hyperlinkcolor" val="tx"/>
                    </a:ext>
                  </a:extLst>
                </a:hlinkClick>
              </a:rPr>
              <a:t>https://</a:t>
            </a:r>
            <a:r>
              <a:rPr lang="en-GB" sz="3600" dirty="0" err="1">
                <a:solidFill>
                  <a:srgbClr val="FE9A99"/>
                </a:solidFill>
                <a:latin typeface="Aptos" panose="020B0004020202020204" pitchFamily="34" charset="0"/>
                <a:ea typeface="+mn-lt"/>
                <a:cs typeface="Aldhabi" panose="01000000000000000000" pitchFamily="2" charset="-78"/>
                <a:hlinkClick r:id="rId7">
                  <a:extLst>
                    <a:ext uri="{A12FA001-AC4F-418D-AE19-62706E023703}">
                      <ahyp:hlinkClr xmlns:ahyp="http://schemas.microsoft.com/office/drawing/2018/hyperlinkcolor" val="tx"/>
                    </a:ext>
                  </a:extLst>
                </a:hlinkClick>
              </a:rPr>
              <a:t>www.timpson.co.uk</a:t>
            </a:r>
            <a:r>
              <a:rPr lang="en-GB" sz="3600" dirty="0">
                <a:solidFill>
                  <a:schemeClr val="bg1"/>
                </a:solidFill>
                <a:latin typeface="Aptos" panose="020B0004020202020204" pitchFamily="34" charset="0"/>
                <a:ea typeface="+mn-lt"/>
                <a:cs typeface="Aldhabi" panose="01000000000000000000" pitchFamily="2" charset="-78"/>
                <a:hlinkClick r:id="rId7">
                  <a:extLst>
                    <a:ext uri="{A12FA001-AC4F-418D-AE19-62706E023703}">
                      <ahyp:hlinkClr xmlns:ahyp="http://schemas.microsoft.com/office/drawing/2018/hyperlinkcolor" val="tx"/>
                    </a:ext>
                  </a:extLst>
                </a:hlinkClick>
              </a:rPr>
              <a:t>/</a:t>
            </a:r>
            <a:r>
              <a:rPr lang="en-GB" sz="3600" dirty="0">
                <a:solidFill>
                  <a:schemeClr val="bg1"/>
                </a:solidFill>
                <a:latin typeface="Aptos" panose="020B0004020202020204" pitchFamily="34" charset="0"/>
                <a:ea typeface="+mn-lt"/>
                <a:cs typeface="Aldhabi" panose="01000000000000000000" pitchFamily="2" charset="-78"/>
              </a:rPr>
              <a:t> Categories are grouped logically. Clear call-to-action buttons e.g. "find a store", "order online".</a:t>
            </a:r>
            <a:endParaRPr lang="en-GB" sz="3600" dirty="0">
              <a:solidFill>
                <a:schemeClr val="bg1"/>
              </a:solidFill>
              <a:latin typeface="Aptos" panose="020B0004020202020204" pitchFamily="34" charset="0"/>
              <a:ea typeface="Calibri"/>
              <a:cs typeface="Aldhabi" panose="01000000000000000000" pitchFamily="2" charset="-78"/>
            </a:endParaRPr>
          </a:p>
          <a:p>
            <a:pPr marL="0" indent="0">
              <a:buNone/>
            </a:pPr>
            <a:endParaRPr lang="en-GB" sz="3600" dirty="0">
              <a:solidFill>
                <a:schemeClr val="bg1"/>
              </a:solidFill>
              <a:latin typeface="Aptos" panose="020B0004020202020204" pitchFamily="34" charset="0"/>
              <a:ea typeface="Calibri"/>
              <a:cs typeface="Aldhabi" panose="01000000000000000000" pitchFamily="2" charset="-78"/>
            </a:endParaRPr>
          </a:p>
          <a:p>
            <a:pPr marL="0" indent="0">
              <a:buNone/>
            </a:pPr>
            <a:r>
              <a:rPr lang="en-GB" sz="3600" dirty="0">
                <a:solidFill>
                  <a:srgbClr val="FE9A99"/>
                </a:solidFill>
                <a:latin typeface="Aptos" panose="020B0004020202020204" pitchFamily="34" charset="0"/>
                <a:ea typeface="+mn-lt"/>
                <a:cs typeface="Aldhabi" panose="01000000000000000000" pitchFamily="2" charset="-78"/>
                <a:hlinkClick r:id="rId8">
                  <a:extLst>
                    <a:ext uri="{A12FA001-AC4F-418D-AE19-62706E023703}">
                      <ahyp:hlinkClr xmlns:ahyp="http://schemas.microsoft.com/office/drawing/2018/hyperlinkcolor" val="tx"/>
                    </a:ext>
                  </a:extLst>
                </a:hlinkClick>
              </a:rPr>
              <a:t>https://</a:t>
            </a:r>
            <a:r>
              <a:rPr lang="en-GB" sz="3600" dirty="0" err="1">
                <a:solidFill>
                  <a:srgbClr val="FE9A99"/>
                </a:solidFill>
                <a:latin typeface="Aptos" panose="020B0004020202020204" pitchFamily="34" charset="0"/>
                <a:ea typeface="+mn-lt"/>
                <a:cs typeface="Aldhabi" panose="01000000000000000000" pitchFamily="2" charset="-78"/>
                <a:hlinkClick r:id="rId8">
                  <a:extLst>
                    <a:ext uri="{A12FA001-AC4F-418D-AE19-62706E023703}">
                      <ahyp:hlinkClr xmlns:ahyp="http://schemas.microsoft.com/office/drawing/2018/hyperlinkcolor" val="tx"/>
                    </a:ext>
                  </a:extLst>
                </a:hlinkClick>
              </a:rPr>
              <a:t>yusukefukunaga.com</a:t>
            </a:r>
            <a:r>
              <a:rPr lang="en-GB" sz="3600" dirty="0">
                <a:solidFill>
                  <a:schemeClr val="bg1"/>
                </a:solidFill>
                <a:latin typeface="Aptos" panose="020B0004020202020204" pitchFamily="34" charset="0"/>
                <a:ea typeface="+mn-lt"/>
                <a:cs typeface="Aldhabi" panose="01000000000000000000" pitchFamily="2" charset="-78"/>
                <a:hlinkClick r:id="rId8">
                  <a:extLst>
                    <a:ext uri="{A12FA001-AC4F-418D-AE19-62706E023703}">
                      <ahyp:hlinkClr xmlns:ahyp="http://schemas.microsoft.com/office/drawing/2018/hyperlinkcolor" val="tx"/>
                    </a:ext>
                  </a:extLst>
                </a:hlinkClick>
              </a:rPr>
              <a:t>/</a:t>
            </a:r>
            <a:r>
              <a:rPr lang="en-GB" sz="3600" dirty="0">
                <a:solidFill>
                  <a:schemeClr val="bg1"/>
                </a:solidFill>
                <a:latin typeface="Aptos" panose="020B0004020202020204" pitchFamily="34" charset="0"/>
                <a:ea typeface="+mn-lt"/>
                <a:cs typeface="Aldhabi" panose="01000000000000000000" pitchFamily="2" charset="-78"/>
              </a:rPr>
              <a:t> The designer uses large photographic and illustrative visuals. Grid layouts shift subtly between desktop and mobile, </a:t>
            </a:r>
            <a:r>
              <a:rPr lang="en-GB" sz="3600" dirty="0" err="1">
                <a:solidFill>
                  <a:schemeClr val="bg1"/>
                </a:solidFill>
                <a:latin typeface="Aptos" panose="020B0004020202020204" pitchFamily="34" charset="0"/>
                <a:ea typeface="+mn-lt"/>
                <a:cs typeface="Aldhabi" panose="01000000000000000000" pitchFamily="2" charset="-78"/>
              </a:rPr>
              <a:t>emphasizing</a:t>
            </a:r>
            <a:r>
              <a:rPr lang="en-GB" sz="3600" dirty="0">
                <a:solidFill>
                  <a:schemeClr val="bg1"/>
                </a:solidFill>
                <a:latin typeface="Aptos" panose="020B0004020202020204" pitchFamily="34" charset="0"/>
                <a:ea typeface="+mn-lt"/>
                <a:cs typeface="Aldhabi" panose="01000000000000000000" pitchFamily="2" charset="-78"/>
              </a:rPr>
              <a:t> a responsive and accessible experience. Thoughtful micro-interactions and transitions. Continuous, scroll-loop format that’s both engaging and efficient, giving visitors quick access to his work with minimal friction. Crisp modern design.</a:t>
            </a:r>
          </a:p>
          <a:p>
            <a:pPr marL="0" indent="0">
              <a:buNone/>
            </a:pPr>
            <a:endParaRPr lang="en-GB" sz="3600" dirty="0">
              <a:solidFill>
                <a:schemeClr val="bg1"/>
              </a:solidFill>
              <a:latin typeface="Aptos" panose="020B0004020202020204" pitchFamily="34" charset="0"/>
              <a:ea typeface="+mn-lt"/>
              <a:cs typeface="Aldhabi" panose="01000000000000000000" pitchFamily="2" charset="-78"/>
            </a:endParaRPr>
          </a:p>
          <a:p>
            <a:pPr marL="0" indent="0">
              <a:buNone/>
            </a:pPr>
            <a:r>
              <a:rPr lang="en-GB" sz="3600" dirty="0" err="1">
                <a:solidFill>
                  <a:schemeClr val="bg1"/>
                </a:solidFill>
                <a:latin typeface="Aptos" panose="020B0004020202020204" pitchFamily="34" charset="0"/>
                <a:cs typeface="Aldhabi" panose="01000000000000000000" pitchFamily="2" charset="-78"/>
              </a:rPr>
              <a:t>Httpsmoblinks.fr</a:t>
            </a:r>
            <a:r>
              <a:rPr lang="en-GB" sz="3600" dirty="0">
                <a:solidFill>
                  <a:schemeClr val="bg1"/>
                </a:solidFill>
                <a:latin typeface="Aptos" panose="020B0004020202020204" pitchFamily="34" charset="0"/>
                <a:cs typeface="Aldhabi" panose="01000000000000000000" pitchFamily="2" charset="-78"/>
              </a:rPr>
              <a:t>/</a:t>
            </a:r>
            <a:r>
              <a:rPr lang="en-GB" sz="3600" dirty="0">
                <a:latin typeface="Aptos" panose="020B0004020202020204" pitchFamily="34" charset="0"/>
                <a:cs typeface="Aldhabi" panose="01000000000000000000" pitchFamily="2" charset="-78"/>
              </a:rPr>
              <a:t> </a:t>
            </a:r>
            <a:r>
              <a:rPr lang="en-GB" sz="3600" dirty="0">
                <a:solidFill>
                  <a:schemeClr val="bg1"/>
                </a:solidFill>
                <a:latin typeface="Aptos" panose="020B0004020202020204" pitchFamily="34" charset="0"/>
                <a:cs typeface="Aldhabi" panose="01000000000000000000" pitchFamily="2" charset="-78"/>
              </a:rPr>
              <a:t>Visually appealing, fun to scroll on the home page. 3d graphics. Dynamic scrolling, bright and clean. Quality pictures and visuals. Unique brand identity and premium e-commerce experience </a:t>
            </a:r>
          </a:p>
          <a:p>
            <a:pPr marL="0" indent="0">
              <a:buNone/>
            </a:pPr>
            <a:endParaRPr lang="en-GB" sz="3600" dirty="0">
              <a:solidFill>
                <a:schemeClr val="bg1"/>
              </a:solidFill>
              <a:latin typeface="Aptos" panose="020B0004020202020204" pitchFamily="34" charset="0"/>
              <a:ea typeface="+mn-lt"/>
              <a:cs typeface="Aldhabi" panose="01000000000000000000" pitchFamily="2" charset="-78"/>
            </a:endParaRPr>
          </a:p>
          <a:p>
            <a:pPr marL="0" indent="0">
              <a:buNone/>
            </a:pPr>
            <a:r>
              <a:rPr lang="en-GB" sz="3600" dirty="0">
                <a:solidFill>
                  <a:srgbClr val="FE9A99"/>
                </a:solidFill>
                <a:latin typeface="Aptos" panose="020B0004020202020204" pitchFamily="34" charset="0"/>
                <a:ea typeface="+mn-lt"/>
                <a:cs typeface="Aldhabi" panose="01000000000000000000" pitchFamily="2" charset="-78"/>
                <a:hlinkClick r:id="rId9">
                  <a:extLst>
                    <a:ext uri="{A12FA001-AC4F-418D-AE19-62706E023703}">
                      <ahyp:hlinkClr xmlns:ahyp="http://schemas.microsoft.com/office/drawing/2018/hyperlinkcolor" val="tx"/>
                    </a:ext>
                  </a:extLst>
                </a:hlinkClick>
              </a:rPr>
              <a:t>https://</a:t>
            </a:r>
            <a:r>
              <a:rPr lang="en-GB" sz="3600" dirty="0" err="1">
                <a:solidFill>
                  <a:srgbClr val="FE9A99"/>
                </a:solidFill>
                <a:latin typeface="Aptos" panose="020B0004020202020204" pitchFamily="34" charset="0"/>
                <a:ea typeface="+mn-lt"/>
                <a:cs typeface="Aldhabi" panose="01000000000000000000" pitchFamily="2" charset="-78"/>
                <a:hlinkClick r:id="rId9">
                  <a:extLst>
                    <a:ext uri="{A12FA001-AC4F-418D-AE19-62706E023703}">
                      <ahyp:hlinkClr xmlns:ahyp="http://schemas.microsoft.com/office/drawing/2018/hyperlinkcolor" val="tx"/>
                    </a:ext>
                  </a:extLst>
                </a:hlinkClick>
              </a:rPr>
              <a:t>en.swissdent.com</a:t>
            </a:r>
            <a:r>
              <a:rPr lang="en-GB" sz="3600" dirty="0">
                <a:solidFill>
                  <a:schemeClr val="bg1"/>
                </a:solidFill>
                <a:latin typeface="Aptos" panose="020B0004020202020204" pitchFamily="34" charset="0"/>
                <a:ea typeface="+mn-lt"/>
                <a:cs typeface="Aldhabi" panose="01000000000000000000" pitchFamily="2" charset="-78"/>
                <a:hlinkClick r:id="rId9">
                  <a:extLst>
                    <a:ext uri="{A12FA001-AC4F-418D-AE19-62706E023703}">
                      <ahyp:hlinkClr xmlns:ahyp="http://schemas.microsoft.com/office/drawing/2018/hyperlinkcolor" val="tx"/>
                    </a:ext>
                  </a:extLst>
                </a:hlinkClick>
              </a:rPr>
              <a:t>/</a:t>
            </a:r>
            <a:r>
              <a:rPr lang="en-GB" sz="3600" dirty="0">
                <a:solidFill>
                  <a:schemeClr val="bg1"/>
                </a:solidFill>
                <a:latin typeface="Aptos" panose="020B0004020202020204" pitchFamily="34" charset="0"/>
                <a:ea typeface="+mn-lt"/>
                <a:cs typeface="Aldhabi" panose="01000000000000000000" pitchFamily="2" charset="-78"/>
              </a:rPr>
              <a:t> The site was featured as </a:t>
            </a:r>
            <a:r>
              <a:rPr lang="en-GB" sz="3600" dirty="0" err="1">
                <a:solidFill>
                  <a:schemeClr val="bg1"/>
                </a:solidFill>
                <a:latin typeface="Aptos" panose="020B0004020202020204" pitchFamily="34" charset="0"/>
                <a:ea typeface="+mn-lt"/>
                <a:cs typeface="Aldhabi" panose="01000000000000000000" pitchFamily="2" charset="-78"/>
              </a:rPr>
              <a:t>Awwwards</a:t>
            </a:r>
            <a:r>
              <a:rPr lang="en-GB" sz="3600" dirty="0">
                <a:solidFill>
                  <a:schemeClr val="bg1"/>
                </a:solidFill>
                <a:latin typeface="Aptos" panose="020B0004020202020204" pitchFamily="34" charset="0"/>
                <a:ea typeface="+mn-lt"/>
                <a:cs typeface="Aldhabi" panose="01000000000000000000" pitchFamily="2" charset="-78"/>
              </a:rPr>
              <a:t>’ Site of the Day on March 25, 2021, achieving a score of 7.63/10, with high marks for design (7.83), usability (7.36), creativity (7.62), and content (7.63) </a:t>
            </a:r>
            <a:r>
              <a:rPr lang="en-GB" sz="3600" dirty="0" err="1">
                <a:solidFill>
                  <a:srgbClr val="FE9A99"/>
                </a:solidFill>
                <a:latin typeface="Aptos" panose="020B0004020202020204" pitchFamily="34" charset="0"/>
                <a:ea typeface="+mn-lt"/>
                <a:cs typeface="Aldhabi" panose="01000000000000000000" pitchFamily="2" charset="-78"/>
                <a:hlinkClick r:id="rId10">
                  <a:extLst>
                    <a:ext uri="{A12FA001-AC4F-418D-AE19-62706E023703}">
                      <ahyp:hlinkClr xmlns:ahyp="http://schemas.microsoft.com/office/drawing/2018/hyperlinkcolor" val="tx"/>
                    </a:ext>
                  </a:extLst>
                </a:hlinkClick>
              </a:rPr>
              <a:t>SWISSDENT</a:t>
            </a:r>
            <a:r>
              <a:rPr lang="en-GB" sz="3600" dirty="0">
                <a:solidFill>
                  <a:schemeClr val="bg1"/>
                </a:solidFill>
                <a:latin typeface="Aptos" panose="020B0004020202020204" pitchFamily="34" charset="0"/>
                <a:ea typeface="+mn-lt"/>
                <a:cs typeface="Aldhabi" panose="01000000000000000000" pitchFamily="2" charset="-78"/>
                <a:hlinkClick r:id="rId10">
                  <a:extLst>
                    <a:ext uri="{A12FA001-AC4F-418D-AE19-62706E023703}">
                      <ahyp:hlinkClr xmlns:ahyp="http://schemas.microsoft.com/office/drawing/2018/hyperlinkcolor" val="tx"/>
                    </a:ext>
                  </a:extLst>
                </a:hlinkClick>
              </a:rPr>
              <a:t>+8Awwwards+8Awwwards+8</a:t>
            </a:r>
            <a:r>
              <a:rPr lang="en-GB" sz="3600" dirty="0">
                <a:solidFill>
                  <a:schemeClr val="bg1"/>
                </a:solidFill>
                <a:latin typeface="Aptos" panose="020B0004020202020204" pitchFamily="34" charset="0"/>
                <a:ea typeface="+mn-lt"/>
                <a:cs typeface="Aldhabi" panose="01000000000000000000" pitchFamily="2" charset="-78"/>
              </a:rPr>
              <a:t>.</a:t>
            </a:r>
            <a:br>
              <a:rPr lang="en-GB" sz="3600" dirty="0">
                <a:solidFill>
                  <a:schemeClr val="bg1"/>
                </a:solidFill>
                <a:latin typeface="Aptos" panose="020B0004020202020204" pitchFamily="34" charset="0"/>
                <a:ea typeface="+mn-lt"/>
                <a:cs typeface="Aldhabi" panose="01000000000000000000" pitchFamily="2" charset="-78"/>
              </a:rPr>
            </a:br>
            <a:r>
              <a:rPr lang="en-GB" sz="3600" dirty="0">
                <a:solidFill>
                  <a:schemeClr val="bg1"/>
                </a:solidFill>
                <a:latin typeface="Aptos" panose="020B0004020202020204" pitchFamily="34" charset="0"/>
                <a:ea typeface="+mn-lt"/>
                <a:cs typeface="Aldhabi" panose="01000000000000000000" pitchFamily="2" charset="-78"/>
              </a:rPr>
              <a:t> It was also nominated for E‑commerce of the Year in </a:t>
            </a:r>
            <a:r>
              <a:rPr lang="en-GB" sz="3600" dirty="0" err="1">
                <a:solidFill>
                  <a:schemeClr val="bg1"/>
                </a:solidFill>
                <a:latin typeface="Aptos" panose="020B0004020202020204" pitchFamily="34" charset="0"/>
                <a:ea typeface="+mn-lt"/>
                <a:cs typeface="Aldhabi" panose="01000000000000000000" pitchFamily="2" charset="-78"/>
              </a:rPr>
              <a:t>Awwwards</a:t>
            </a:r>
            <a:r>
              <a:rPr lang="en-GB" sz="3600" dirty="0">
                <a:solidFill>
                  <a:schemeClr val="bg1"/>
                </a:solidFill>
                <a:latin typeface="Aptos" panose="020B0004020202020204" pitchFamily="34" charset="0"/>
                <a:ea typeface="+mn-lt"/>
                <a:cs typeface="Aldhabi" panose="01000000000000000000" pitchFamily="2" charset="-78"/>
              </a:rPr>
              <a:t>’ 2021 annual awards. Stunning product photography. Parallax scrolling. It's minimalist and polished, maximising form and function using modern techniques. </a:t>
            </a:r>
            <a:endParaRPr lang="en-GB" sz="3600" dirty="0">
              <a:solidFill>
                <a:schemeClr val="bg1"/>
              </a:solidFill>
              <a:latin typeface="Aptos" panose="020B0004020202020204" pitchFamily="34" charset="0"/>
              <a:ea typeface="Calibri"/>
              <a:cs typeface="Aldhabi" panose="01000000000000000000" pitchFamily="2" charset="-78"/>
            </a:endParaRPr>
          </a:p>
          <a:p>
            <a:pPr marL="0" indent="0">
              <a:buNone/>
            </a:pPr>
            <a:endParaRPr lang="en-GB" sz="3600" dirty="0">
              <a:solidFill>
                <a:srgbClr val="FE9A99"/>
              </a:solidFill>
              <a:latin typeface="Aptos" panose="020B0004020202020204" pitchFamily="34" charset="0"/>
              <a:ea typeface="+mn-lt"/>
              <a:cs typeface="Aldhabi" panose="01000000000000000000" pitchFamily="2" charset="-78"/>
              <a:hlinkClick r:id="rId11">
                <a:extLst>
                  <a:ext uri="{A12FA001-AC4F-418D-AE19-62706E023703}">
                    <ahyp:hlinkClr xmlns:ahyp="http://schemas.microsoft.com/office/drawing/2018/hyperlinkcolor" val="tx"/>
                  </a:ext>
                </a:extLst>
              </a:hlinkClick>
            </a:endParaRPr>
          </a:p>
          <a:p>
            <a:pPr marL="0" indent="0">
              <a:buNone/>
            </a:pPr>
            <a:r>
              <a:rPr lang="en-GB" sz="3600" dirty="0">
                <a:solidFill>
                  <a:srgbClr val="FE9A99"/>
                </a:solidFill>
                <a:latin typeface="Aptos" panose="020B0004020202020204" pitchFamily="34" charset="0"/>
                <a:ea typeface="+mn-lt"/>
                <a:cs typeface="Aldhabi" panose="01000000000000000000" pitchFamily="2" charset="-78"/>
                <a:hlinkClick r:id="rId11">
                  <a:extLst>
                    <a:ext uri="{A12FA001-AC4F-418D-AE19-62706E023703}">
                      <ahyp:hlinkClr xmlns:ahyp="http://schemas.microsoft.com/office/drawing/2018/hyperlinkcolor" val="tx"/>
                    </a:ext>
                  </a:extLst>
                </a:hlinkClick>
              </a:rPr>
              <a:t>https://</a:t>
            </a:r>
            <a:r>
              <a:rPr lang="en-GB" sz="3600" dirty="0" err="1">
                <a:solidFill>
                  <a:srgbClr val="FE9A99"/>
                </a:solidFill>
                <a:latin typeface="Aptos" panose="020B0004020202020204" pitchFamily="34" charset="0"/>
                <a:ea typeface="+mn-lt"/>
                <a:cs typeface="Aldhabi" panose="01000000000000000000" pitchFamily="2" charset="-78"/>
                <a:hlinkClick r:id="rId11">
                  <a:extLst>
                    <a:ext uri="{A12FA001-AC4F-418D-AE19-62706E023703}">
                      <ahyp:hlinkClr xmlns:ahyp="http://schemas.microsoft.com/office/drawing/2018/hyperlinkcolor" val="tx"/>
                    </a:ext>
                  </a:extLst>
                </a:hlinkClick>
              </a:rPr>
              <a:t>www.therawmaterials.com</a:t>
            </a:r>
            <a:r>
              <a:rPr lang="en-GB" sz="3600" dirty="0">
                <a:solidFill>
                  <a:schemeClr val="bg1"/>
                </a:solidFill>
                <a:latin typeface="Aptos" panose="020B0004020202020204" pitchFamily="34" charset="0"/>
                <a:ea typeface="+mn-lt"/>
                <a:cs typeface="Aldhabi" panose="01000000000000000000" pitchFamily="2" charset="-78"/>
                <a:hlinkClick r:id="rId11">
                  <a:extLst>
                    <a:ext uri="{A12FA001-AC4F-418D-AE19-62706E023703}">
                      <ahyp:hlinkClr xmlns:ahyp="http://schemas.microsoft.com/office/drawing/2018/hyperlinkcolor" val="tx"/>
                    </a:ext>
                  </a:extLst>
                </a:hlinkClick>
              </a:rPr>
              <a:t>/unusual-index</a:t>
            </a:r>
            <a:r>
              <a:rPr lang="en-GB" sz="3600" dirty="0">
                <a:solidFill>
                  <a:schemeClr val="bg1"/>
                </a:solidFill>
                <a:latin typeface="Aptos" panose="020B0004020202020204" pitchFamily="34" charset="0"/>
                <a:ea typeface="+mn-lt"/>
                <a:cs typeface="Aldhabi" panose="01000000000000000000" pitchFamily="2" charset="-78"/>
              </a:rPr>
              <a:t> earned </a:t>
            </a:r>
            <a:r>
              <a:rPr lang="en-GB" sz="3600" b="1" dirty="0">
                <a:solidFill>
                  <a:schemeClr val="bg1"/>
                </a:solidFill>
                <a:latin typeface="Aptos" panose="020B0004020202020204" pitchFamily="34" charset="0"/>
                <a:ea typeface="+mn-lt"/>
                <a:cs typeface="Aldhabi" panose="01000000000000000000" pitchFamily="2" charset="-78"/>
              </a:rPr>
              <a:t>Site of the Day</a:t>
            </a:r>
            <a:r>
              <a:rPr lang="en-GB" sz="3600" dirty="0">
                <a:solidFill>
                  <a:schemeClr val="bg1"/>
                </a:solidFill>
                <a:latin typeface="Aptos" panose="020B0004020202020204" pitchFamily="34" charset="0"/>
                <a:ea typeface="+mn-lt"/>
                <a:cs typeface="Aldhabi" panose="01000000000000000000" pitchFamily="2" charset="-78"/>
              </a:rPr>
              <a:t> and a </a:t>
            </a:r>
            <a:r>
              <a:rPr lang="en-GB" sz="3600" b="1" dirty="0">
                <a:solidFill>
                  <a:schemeClr val="bg1"/>
                </a:solidFill>
                <a:latin typeface="Aptos" panose="020B0004020202020204" pitchFamily="34" charset="0"/>
                <a:ea typeface="+mn-lt"/>
                <a:cs typeface="Aldhabi" panose="01000000000000000000" pitchFamily="2" charset="-78"/>
              </a:rPr>
              <a:t>Developer Award</a:t>
            </a:r>
            <a:r>
              <a:rPr lang="en-GB" sz="3600" dirty="0">
                <a:solidFill>
                  <a:schemeClr val="bg1"/>
                </a:solidFill>
                <a:latin typeface="Aptos" panose="020B0004020202020204" pitchFamily="34" charset="0"/>
                <a:ea typeface="+mn-lt"/>
                <a:cs typeface="Aldhabi" panose="01000000000000000000" pitchFamily="2" charset="-78"/>
              </a:rPr>
              <a:t> on </a:t>
            </a:r>
            <a:r>
              <a:rPr lang="en-GB" sz="3600" dirty="0" err="1">
                <a:solidFill>
                  <a:schemeClr val="bg1"/>
                </a:solidFill>
                <a:latin typeface="Aptos" panose="020B0004020202020204" pitchFamily="34" charset="0"/>
                <a:ea typeface="+mn-lt"/>
                <a:cs typeface="Aldhabi" panose="01000000000000000000" pitchFamily="2" charset="-78"/>
              </a:rPr>
              <a:t>Awwwards</a:t>
            </a:r>
            <a:r>
              <a:rPr lang="en-GB" sz="3600" dirty="0">
                <a:solidFill>
                  <a:schemeClr val="bg1"/>
                </a:solidFill>
                <a:latin typeface="Aptos" panose="020B0004020202020204" pitchFamily="34" charset="0"/>
                <a:ea typeface="+mn-lt"/>
                <a:cs typeface="Aldhabi" panose="01000000000000000000" pitchFamily="2" charset="-78"/>
              </a:rPr>
              <a:t> in June 2023. Vibrant accent colours, oversized typography, and abstract geometric visuals that evoke originality. Smooth animations and scroll interactions anchor the layered content Smooth animations and scroll interactions anchor the layered content.</a:t>
            </a:r>
            <a:endParaRPr lang="en-GB" sz="3600" dirty="0">
              <a:solidFill>
                <a:schemeClr val="bg1"/>
              </a:solidFill>
              <a:latin typeface="Aptos" panose="020B0004020202020204" pitchFamily="34" charset="0"/>
              <a:cs typeface="Aldhabi" panose="01000000000000000000" pitchFamily="2" charset="-78"/>
            </a:endParaRPr>
          </a:p>
          <a:p>
            <a:endParaRPr lang="en-GB" sz="3600" dirty="0">
              <a:solidFill>
                <a:schemeClr val="bg1"/>
              </a:solidFill>
              <a:latin typeface="Aptos" panose="020B0004020202020204" pitchFamily="34" charset="0"/>
              <a:cs typeface="Aldhabi" panose="01000000000000000000" pitchFamily="2" charset="-78"/>
            </a:endParaRPr>
          </a:p>
          <a:p>
            <a:endParaRPr lang="en-US" dirty="0"/>
          </a:p>
        </p:txBody>
      </p:sp>
    </p:spTree>
    <p:extLst>
      <p:ext uri="{BB962C8B-B14F-4D97-AF65-F5344CB8AC3E}">
        <p14:creationId xmlns:p14="http://schemas.microsoft.com/office/powerpoint/2010/main" val="3596651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6D03026-2750-DD1A-0C88-A9E69BC28000}"/>
              </a:ext>
            </a:extLst>
          </p:cNvPr>
          <p:cNvSpPr>
            <a:spLocks noGrp="1"/>
          </p:cNvSpPr>
          <p:nvPr>
            <p:ph type="pic" sz="quarter" idx="13"/>
          </p:nvPr>
        </p:nvSpPr>
        <p:spPr>
          <a:xfrm>
            <a:off x="765734" y="997585"/>
            <a:ext cx="10927976" cy="5675312"/>
          </a:xfrm>
        </p:spPr>
        <p:txBody>
          <a:bodyPr/>
          <a:lstStyle/>
          <a:p>
            <a:endParaRPr lang="en-US" dirty="0"/>
          </a:p>
        </p:txBody>
      </p:sp>
      <p:sp>
        <p:nvSpPr>
          <p:cNvPr id="6" name="Content Placeholder 2">
            <a:extLst>
              <a:ext uri="{FF2B5EF4-FFF2-40B4-BE49-F238E27FC236}">
                <a16:creationId xmlns:a16="http://schemas.microsoft.com/office/drawing/2014/main" id="{55A68EC8-410A-06F9-559F-BE8F8DCD7F56}"/>
              </a:ext>
            </a:extLst>
          </p:cNvPr>
          <p:cNvSpPr>
            <a:spLocks noGrp="1"/>
          </p:cNvSpPr>
          <p:nvPr/>
        </p:nvSpPr>
        <p:spPr>
          <a:xfrm>
            <a:off x="879535" y="1583373"/>
            <a:ext cx="10700375" cy="5274627"/>
          </a:xfrm>
          <a:prstGeom prst="rect">
            <a:avLst/>
          </a:prstGeom>
        </p:spPr>
        <p:txBody>
          <a:bodyPr vert="horz" lIns="91440" tIns="45720" rIns="91440" bIns="45720" rtlCol="0" anchor="t">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lnSpc>
                <a:spcPct val="100000"/>
              </a:lnSpc>
              <a:buNone/>
            </a:pPr>
            <a:r>
              <a:rPr lang="en-GB" sz="800" dirty="0">
                <a:solidFill>
                  <a:schemeClr val="bg1"/>
                </a:solidFill>
                <a:latin typeface="Aptos" panose="020B0004020202020204" pitchFamily="34" charset="0"/>
                <a:hlinkClick r:id="rId2">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hlinkClick r:id="rId2">
                  <a:extLst>
                    <a:ext uri="{A12FA001-AC4F-418D-AE19-62706E023703}">
                      <ahyp:hlinkClr xmlns:ahyp="http://schemas.microsoft.com/office/drawing/2018/hyperlinkcolor" val="tx"/>
                    </a:ext>
                  </a:extLst>
                </a:hlinkClick>
              </a:rPr>
              <a:t>www.art.yale.edu</a:t>
            </a:r>
            <a:r>
              <a:rPr lang="en-GB" sz="800" dirty="0">
                <a:solidFill>
                  <a:schemeClr val="bg1"/>
                </a:solidFill>
                <a:latin typeface="Aptos" panose="020B0004020202020204" pitchFamily="34" charset="0"/>
                <a:hlinkClick r:id="rId2">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rPr>
              <a:t> - This website looks outdated and is confusing to navigate. The background is confusing and off-putting. The spacing of links and content is wrong, the colour scheme isn’t clear.  The website is not fully optimised. It is difficult to navigate the site to get basic information</a:t>
            </a:r>
            <a:endParaRPr lang="en-US" sz="800" dirty="0">
              <a:solidFill>
                <a:schemeClr val="bg1"/>
              </a:solidFill>
              <a:latin typeface="Aptos" panose="020B0004020202020204" pitchFamily="34" charset="0"/>
            </a:endParaRPr>
          </a:p>
          <a:p>
            <a:pPr marL="0" indent="0">
              <a:lnSpc>
                <a:spcPct val="100000"/>
              </a:lnSpc>
              <a:buNone/>
            </a:pPr>
            <a:r>
              <a:rPr lang="en-GB" sz="800" u="none" strike="noStrike" dirty="0">
                <a:solidFill>
                  <a:schemeClr val="bg1"/>
                </a:solidFill>
                <a:effectLst/>
                <a:latin typeface="Aptos" panose="020B0004020202020204" pitchFamily="34" charset="0"/>
                <a:hlinkClick r:id="rId3">
                  <a:extLst>
                    <a:ext uri="{A12FA001-AC4F-418D-AE19-62706E023703}">
                      <ahyp:hlinkClr xmlns:ahyp="http://schemas.microsoft.com/office/drawing/2018/hyperlinkcolor" val="tx"/>
                    </a:ext>
                  </a:extLst>
                </a:hlinkClick>
              </a:rPr>
              <a:t>http://www.suzannecollinsbooks.com/</a:t>
            </a:r>
            <a:r>
              <a:rPr lang="en-GB" sz="800" u="none" strike="noStrike" dirty="0">
                <a:solidFill>
                  <a:schemeClr val="bg1"/>
                </a:solidFill>
                <a:effectLst/>
                <a:latin typeface="Aptos" panose="020B0004020202020204" pitchFamily="34" charset="0"/>
              </a:rPr>
              <a:t> - </a:t>
            </a:r>
            <a:r>
              <a:rPr lang="en-GB" sz="800" dirty="0">
                <a:solidFill>
                  <a:schemeClr val="bg1"/>
                </a:solidFill>
                <a:latin typeface="Aptos" panose="020B0004020202020204" pitchFamily="34" charset="0"/>
              </a:rPr>
              <a:t>I haven’t read this authors </a:t>
            </a:r>
            <a:r>
              <a:rPr lang="en-GB" sz="800" u="none" strike="noStrike" dirty="0">
                <a:solidFill>
                  <a:schemeClr val="bg1"/>
                </a:solidFill>
                <a:effectLst/>
                <a:latin typeface="Aptos" panose="020B0004020202020204" pitchFamily="34" charset="0"/>
              </a:rPr>
              <a:t>books and they are apparently exciting but her website definitely isn’t. The layout is outdated and it uses </a:t>
            </a:r>
            <a:r>
              <a:rPr lang="en-GB" sz="800" dirty="0">
                <a:solidFill>
                  <a:schemeClr val="bg1"/>
                </a:solidFill>
                <a:latin typeface="Aptos" panose="020B0004020202020204" pitchFamily="34" charset="0"/>
              </a:rPr>
              <a:t>basic fonts, flat colours, and low-resolution images. It’s difficult to navigate and is static, with no animation, movement, or interactive features. It doesn’t reflect the success of the books . There are no videos, social media links, or embedded content to draw the user in.</a:t>
            </a:r>
          </a:p>
          <a:p>
            <a:pPr marL="0" indent="0">
              <a:lnSpc>
                <a:spcPct val="100000"/>
              </a:lnSpc>
              <a:buNone/>
            </a:pPr>
            <a:endParaRPr lang="en-GB" sz="800" dirty="0">
              <a:solidFill>
                <a:schemeClr val="bg1"/>
              </a:solidFill>
              <a:latin typeface="Aptos" panose="020B0004020202020204" pitchFamily="34" charset="0"/>
            </a:endParaRPr>
          </a:p>
          <a:p>
            <a:pPr marL="0" indent="0">
              <a:lnSpc>
                <a:spcPct val="100000"/>
              </a:lnSpc>
              <a:buNone/>
            </a:pPr>
            <a:r>
              <a:rPr lang="en-GB" sz="800" dirty="0">
                <a:solidFill>
                  <a:schemeClr val="bg1"/>
                </a:solidFill>
                <a:latin typeface="Aptos" panose="020B0004020202020204" pitchFamily="34" charset="0"/>
                <a:hlinkClick r:id="rId4">
                  <a:extLst>
                    <a:ext uri="{A12FA001-AC4F-418D-AE19-62706E023703}">
                      <ahyp:hlinkClr xmlns:ahyp="http://schemas.microsoft.com/office/drawing/2018/hyperlinkcolor" val="tx"/>
                    </a:ext>
                  </a:extLst>
                </a:hlinkClick>
              </a:rPr>
              <a:t>http://</a:t>
            </a:r>
            <a:r>
              <a:rPr lang="en-GB" sz="800" dirty="0" err="1">
                <a:solidFill>
                  <a:schemeClr val="bg1"/>
                </a:solidFill>
                <a:latin typeface="Aptos" panose="020B0004020202020204" pitchFamily="34" charset="0"/>
                <a:hlinkClick r:id="rId4">
                  <a:extLst>
                    <a:ext uri="{A12FA001-AC4F-418D-AE19-62706E023703}">
                      <ahyp:hlinkClr xmlns:ahyp="http://schemas.microsoft.com/office/drawing/2018/hyperlinkcolor" val="tx"/>
                    </a:ext>
                  </a:extLst>
                </a:hlinkClick>
              </a:rPr>
              <a:t>www2.pnwx.com</a:t>
            </a:r>
            <a:r>
              <a:rPr lang="en-GB" sz="800" dirty="0">
                <a:solidFill>
                  <a:schemeClr val="bg1"/>
                </a:solidFill>
                <a:latin typeface="Aptos" panose="020B0004020202020204" pitchFamily="34" charset="0"/>
                <a:hlinkClick r:id="rId4">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rPr>
              <a:t> </a:t>
            </a:r>
            <a:r>
              <a:rPr lang="en-GB" sz="800" u="none" strike="noStrike" dirty="0">
                <a:solidFill>
                  <a:schemeClr val="bg1"/>
                </a:solidFill>
                <a:effectLst/>
                <a:latin typeface="Aptos" panose="020B0004020202020204" pitchFamily="34" charset="0"/>
              </a:rPr>
              <a:t>Pacific Northwest X-Ray Inc. is a badly designed website. It’s not clear what they do. The gradient dark blue layout makes it hard to read and navigate. The landing page shows randomly placed text in light grey, red and white colours., which blends with the background and makes it a chore to read and understand.  It’s only when you try hard to read the text on the site, that, you would know that this website sells x-ray related accessories and equipment. </a:t>
            </a:r>
          </a:p>
          <a:p>
            <a:pPr marL="0" indent="0">
              <a:lnSpc>
                <a:spcPct val="100000"/>
              </a:lnSpc>
              <a:buNone/>
            </a:pPr>
            <a:endParaRPr lang="en-GB" sz="800" dirty="0">
              <a:solidFill>
                <a:schemeClr val="bg1"/>
              </a:solidFill>
              <a:latin typeface="Aptos" panose="020B0004020202020204" pitchFamily="34" charset="0"/>
            </a:endParaRPr>
          </a:p>
          <a:p>
            <a:pPr marL="0" indent="0">
              <a:lnSpc>
                <a:spcPct val="100000"/>
              </a:lnSpc>
              <a:buNone/>
            </a:pPr>
            <a:r>
              <a:rPr lang="en-GB" sz="800" dirty="0">
                <a:solidFill>
                  <a:schemeClr val="bg1"/>
                </a:solidFill>
                <a:latin typeface="Aptos" panose="020B0004020202020204" pitchFamily="34" charset="0"/>
                <a:hlinkClick r:id="rId5">
                  <a:extLst>
                    <a:ext uri="{A12FA001-AC4F-418D-AE19-62706E023703}">
                      <ahyp:hlinkClr xmlns:ahyp="http://schemas.microsoft.com/office/drawing/2018/hyperlinkcolor" val="tx"/>
                    </a:ext>
                  </a:extLst>
                </a:hlinkClick>
              </a:rPr>
              <a:t>http://</a:t>
            </a:r>
            <a:r>
              <a:rPr lang="en-GB" sz="800" dirty="0" err="1">
                <a:solidFill>
                  <a:schemeClr val="bg1"/>
                </a:solidFill>
                <a:latin typeface="Aptos" panose="020B0004020202020204" pitchFamily="34" charset="0"/>
                <a:hlinkClick r:id="rId5">
                  <a:extLst>
                    <a:ext uri="{A12FA001-AC4F-418D-AE19-62706E023703}">
                      <ahyp:hlinkClr xmlns:ahyp="http://schemas.microsoft.com/office/drawing/2018/hyperlinkcolor" val="tx"/>
                    </a:ext>
                  </a:extLst>
                </a:hlinkClick>
              </a:rPr>
              <a:t>www.seiryu-kan.com</a:t>
            </a:r>
            <a:r>
              <a:rPr lang="en-GB" sz="800" dirty="0">
                <a:solidFill>
                  <a:schemeClr val="bg1"/>
                </a:solidFill>
                <a:latin typeface="Aptos" panose="020B0004020202020204" pitchFamily="34" charset="0"/>
                <a:hlinkClick r:id="rId5">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rPr>
              <a:t> a DoJo - The layout is very cluttered. Inconsistent formatting. As with many of the other bad examples. The site looks like it hasn’t been updated since the late 90s early 2000s. It looks more like an old community board. There is also no security certificate (SSL). The business is offering an awesome range of martial arts experiences, but the website needs a refresh. I would look at the structure first. </a:t>
            </a:r>
          </a:p>
          <a:p>
            <a:pPr marL="0" indent="0">
              <a:lnSpc>
                <a:spcPct val="100000"/>
              </a:lnSpc>
              <a:buNone/>
            </a:pPr>
            <a:endParaRPr lang="en-GB" sz="800" dirty="0">
              <a:solidFill>
                <a:schemeClr val="bg1"/>
              </a:solidFill>
              <a:latin typeface="Aptos" panose="020B0004020202020204" pitchFamily="34" charset="0"/>
            </a:endParaRPr>
          </a:p>
          <a:p>
            <a:pPr marL="0" indent="0">
              <a:lnSpc>
                <a:spcPct val="100000"/>
              </a:lnSpc>
              <a:buNone/>
            </a:pPr>
            <a:r>
              <a:rPr lang="en-GB" sz="800" dirty="0">
                <a:solidFill>
                  <a:schemeClr val="bg1"/>
                </a:solidFill>
                <a:latin typeface="Aptos" panose="020B0004020202020204" pitchFamily="34" charset="0"/>
                <a:ea typeface="+mn-lt"/>
                <a:cs typeface="+mn-lt"/>
                <a:hlinkClick r:id="rId6">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ea typeface="+mn-lt"/>
                <a:cs typeface="+mn-lt"/>
                <a:hlinkClick r:id="rId6">
                  <a:extLst>
                    <a:ext uri="{A12FA001-AC4F-418D-AE19-62706E023703}">
                      <ahyp:hlinkClr xmlns:ahyp="http://schemas.microsoft.com/office/drawing/2018/hyperlinkcolor" val="tx"/>
                    </a:ext>
                  </a:extLst>
                </a:hlinkClick>
              </a:rPr>
              <a:t>arngren.net</a:t>
            </a:r>
            <a:r>
              <a:rPr lang="en-GB" sz="800" dirty="0">
                <a:solidFill>
                  <a:schemeClr val="bg1"/>
                </a:solidFill>
                <a:latin typeface="Aptos" panose="020B0004020202020204" pitchFamily="34" charset="0"/>
                <a:ea typeface="+mn-lt"/>
                <a:cs typeface="+mn-lt"/>
              </a:rPr>
              <a:t> One of Norway's oldest web shops gives you visual overload. It is literally a wall of images and badly formatted text. There’s no clear focal point, no headings, and no structure to navigate. Everything competes for attention at once. The site doesn't adapt to different screen sizes and mobile screens. It's SSL is low-grade. There is no categorisation, It's difficult to see what they specialise in. Reddit calls it “a 90s-on-steroids flashback” and “a </a:t>
            </a:r>
            <a:r>
              <a:rPr lang="en-GB" sz="800" dirty="0" err="1">
                <a:solidFill>
                  <a:schemeClr val="bg1"/>
                </a:solidFill>
                <a:latin typeface="Aptos" panose="020B0004020202020204" pitchFamily="34" charset="0"/>
                <a:ea typeface="+mn-lt"/>
                <a:cs typeface="+mn-lt"/>
              </a:rPr>
              <a:t>Geocities</a:t>
            </a:r>
            <a:r>
              <a:rPr lang="en-GB" sz="800" dirty="0">
                <a:solidFill>
                  <a:schemeClr val="bg1"/>
                </a:solidFill>
                <a:latin typeface="Aptos" panose="020B0004020202020204" pitchFamily="34" charset="0"/>
                <a:ea typeface="+mn-lt"/>
                <a:cs typeface="+mn-lt"/>
              </a:rPr>
              <a:t> fever dream”. One reviewer said it looks like “a late-game Tetris screen where the player is about to lose”.</a:t>
            </a:r>
          </a:p>
          <a:p>
            <a:pPr marL="0" indent="0">
              <a:lnSpc>
                <a:spcPct val="100000"/>
              </a:lnSpc>
              <a:buNone/>
            </a:pPr>
            <a:endParaRPr lang="en-GB" sz="800" dirty="0">
              <a:solidFill>
                <a:schemeClr val="bg1"/>
              </a:solidFill>
              <a:latin typeface="Aptos" panose="020B0004020202020204" pitchFamily="34" charset="0"/>
            </a:endParaRPr>
          </a:p>
          <a:p>
            <a:pPr marL="0" indent="0">
              <a:lnSpc>
                <a:spcPct val="100000"/>
              </a:lnSpc>
              <a:buNone/>
            </a:pPr>
            <a:r>
              <a:rPr lang="en-GB" sz="800" dirty="0">
                <a:solidFill>
                  <a:schemeClr val="bg1"/>
                </a:solidFill>
                <a:latin typeface="Aptos" panose="020B0004020202020204" pitchFamily="34" charset="0"/>
                <a:ea typeface="+mn-lt"/>
                <a:cs typeface="+mn-lt"/>
                <a:hlinkClick r:id="rId7">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ea typeface="+mn-lt"/>
                <a:cs typeface="+mn-lt"/>
                <a:hlinkClick r:id="rId7">
                  <a:extLst>
                    <a:ext uri="{A12FA001-AC4F-418D-AE19-62706E023703}">
                      <ahyp:hlinkClr xmlns:ahyp="http://schemas.microsoft.com/office/drawing/2018/hyperlinkcolor" val="tx"/>
                    </a:ext>
                  </a:extLst>
                </a:hlinkClick>
              </a:rPr>
              <a:t>worldsworstwebsite.lol</a:t>
            </a:r>
            <a:r>
              <a:rPr lang="en-GB" sz="800" dirty="0">
                <a:solidFill>
                  <a:schemeClr val="bg1"/>
                </a:solidFill>
                <a:latin typeface="Aptos" panose="020B0004020202020204" pitchFamily="34" charset="0"/>
                <a:ea typeface="+mn-lt"/>
                <a:cs typeface="+mn-lt"/>
                <a:hlinkClick r:id="rId7">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ea typeface="+mn-lt"/>
                <a:cs typeface="+mn-lt"/>
              </a:rPr>
              <a:t> is designed to be and intentionally bad website, using Comic Sans, rainbow backgrounds and auto-play music. It opens pop-ups every few seconds. It's difficult to focus on anything.</a:t>
            </a:r>
            <a:endParaRPr lang="en-US" sz="800" dirty="0">
              <a:solidFill>
                <a:schemeClr val="bg1"/>
              </a:solidFill>
              <a:latin typeface="Aptos" panose="020B0004020202020204" pitchFamily="34" charset="0"/>
              <a:ea typeface="+mn-lt"/>
              <a:cs typeface="+mn-lt"/>
            </a:endParaRPr>
          </a:p>
          <a:p>
            <a:pPr marL="0" indent="0">
              <a:lnSpc>
                <a:spcPct val="100000"/>
              </a:lnSpc>
              <a:buNone/>
            </a:pPr>
            <a:endParaRPr lang="en-GB" sz="800" dirty="0">
              <a:solidFill>
                <a:schemeClr val="bg1"/>
              </a:solidFill>
              <a:latin typeface="Aptos" panose="020B0004020202020204" pitchFamily="34" charset="0"/>
              <a:ea typeface="+mn-lt"/>
              <a:cs typeface="+mn-lt"/>
            </a:endParaRPr>
          </a:p>
          <a:p>
            <a:pPr marL="0" indent="0">
              <a:lnSpc>
                <a:spcPct val="100000"/>
              </a:lnSpc>
              <a:buNone/>
            </a:pPr>
            <a:r>
              <a:rPr lang="en-GB" sz="800" dirty="0">
                <a:solidFill>
                  <a:schemeClr val="bg1"/>
                </a:solidFill>
                <a:latin typeface="Aptos" panose="020B0004020202020204" pitchFamily="34" charset="0"/>
                <a:ea typeface="+mn-lt"/>
                <a:cs typeface="+mn-lt"/>
                <a:hlinkClick r:id="rId8">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ea typeface="+mn-lt"/>
                <a:cs typeface="+mn-lt"/>
                <a:hlinkClick r:id="rId8">
                  <a:extLst>
                    <a:ext uri="{A12FA001-AC4F-418D-AE19-62706E023703}">
                      <ahyp:hlinkClr xmlns:ahyp="http://schemas.microsoft.com/office/drawing/2018/hyperlinkcolor" val="tx"/>
                    </a:ext>
                  </a:extLst>
                </a:hlinkClick>
              </a:rPr>
              <a:t>userinyerface.com</a:t>
            </a:r>
            <a:r>
              <a:rPr lang="en-GB" sz="800" dirty="0">
                <a:solidFill>
                  <a:schemeClr val="bg1"/>
                </a:solidFill>
                <a:latin typeface="Aptos" panose="020B0004020202020204" pitchFamily="34" charset="0"/>
                <a:ea typeface="+mn-lt"/>
                <a:cs typeface="+mn-lt"/>
                <a:hlinkClick r:id="rId8">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ea typeface="+mn-lt"/>
                <a:cs typeface="+mn-lt"/>
              </a:rPr>
              <a:t> </a:t>
            </a:r>
            <a:r>
              <a:rPr lang="en-GB" sz="800" i="1" dirty="0">
                <a:solidFill>
                  <a:schemeClr val="bg1"/>
                </a:solidFill>
                <a:latin typeface="Aptos" panose="020B0004020202020204" pitchFamily="34" charset="0"/>
                <a:ea typeface="+mn-lt"/>
                <a:cs typeface="+mn-lt"/>
              </a:rPr>
              <a:t>- purposefully contains all the frustrating tropes of a website. It has made the tropes and issues into a fun and frustrating games. (Very frustrating) Feels like some of the other websites.</a:t>
            </a:r>
            <a:endParaRPr lang="en-US" sz="800" dirty="0">
              <a:solidFill>
                <a:schemeClr val="bg1"/>
              </a:solidFill>
              <a:latin typeface="Aptos" panose="020B0004020202020204" pitchFamily="34" charset="0"/>
              <a:ea typeface="+mn-lt"/>
              <a:cs typeface="+mn-lt"/>
            </a:endParaRPr>
          </a:p>
          <a:p>
            <a:pPr marL="0" indent="0">
              <a:lnSpc>
                <a:spcPct val="100000"/>
              </a:lnSpc>
              <a:buNone/>
            </a:pPr>
            <a:endParaRPr lang="en-GB" sz="800" dirty="0">
              <a:solidFill>
                <a:schemeClr val="bg1"/>
              </a:solidFill>
              <a:latin typeface="Aptos" panose="020B0004020202020204" pitchFamily="34" charset="0"/>
              <a:ea typeface="+mn-lt"/>
              <a:cs typeface="+mn-lt"/>
            </a:endParaRPr>
          </a:p>
          <a:p>
            <a:pPr marL="0" indent="0">
              <a:lnSpc>
                <a:spcPct val="100000"/>
              </a:lnSpc>
              <a:buNone/>
            </a:pPr>
            <a:r>
              <a:rPr lang="en-GB" sz="800" dirty="0">
                <a:solidFill>
                  <a:schemeClr val="bg1"/>
                </a:solidFill>
                <a:latin typeface="Aptos" panose="020B0004020202020204" pitchFamily="34" charset="0"/>
                <a:ea typeface="+mn-lt"/>
                <a:cs typeface="+mn-lt"/>
                <a:hlinkClick r:id="rId9">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ea typeface="+mn-lt"/>
                <a:cs typeface="+mn-lt"/>
                <a:hlinkClick r:id="rId9">
                  <a:extLst>
                    <a:ext uri="{A12FA001-AC4F-418D-AE19-62706E023703}">
                      <ahyp:hlinkClr xmlns:ahyp="http://schemas.microsoft.com/office/drawing/2018/hyperlinkcolor" val="tx"/>
                    </a:ext>
                  </a:extLst>
                </a:hlinkClick>
              </a:rPr>
              <a:t>www.gatesnfences.com</a:t>
            </a:r>
            <a:r>
              <a:rPr lang="en-GB" sz="800" dirty="0">
                <a:solidFill>
                  <a:schemeClr val="bg1"/>
                </a:solidFill>
                <a:latin typeface="Aptos" panose="020B0004020202020204" pitchFamily="34" charset="0"/>
                <a:ea typeface="+mn-lt"/>
                <a:cs typeface="+mn-lt"/>
                <a:hlinkClick r:id="rId9">
                  <a:extLst>
                    <a:ext uri="{A12FA001-AC4F-418D-AE19-62706E023703}">
                      <ahyp:hlinkClr xmlns:ahyp="http://schemas.microsoft.com/office/drawing/2018/hyperlinkcolor" val="tx"/>
                    </a:ext>
                  </a:extLst>
                </a:hlinkClick>
              </a:rPr>
              <a:t>/</a:t>
            </a:r>
            <a:r>
              <a:rPr lang="en-GB" sz="800" dirty="0">
                <a:solidFill>
                  <a:schemeClr val="bg1"/>
                </a:solidFill>
                <a:latin typeface="Aptos" panose="020B0004020202020204" pitchFamily="34" charset="0"/>
                <a:ea typeface="+mn-lt"/>
                <a:cs typeface="+mn-lt"/>
              </a:rPr>
              <a:t> A wall of heavy and small text. Navigation is unclear. The colour scheme garish and outdated and the skeuomorphic buttons are inconsistent and confusing.</a:t>
            </a:r>
            <a:endParaRPr lang="en-US" sz="800" dirty="0">
              <a:solidFill>
                <a:schemeClr val="bg1"/>
              </a:solidFill>
              <a:latin typeface="Aptos" panose="020B0004020202020204" pitchFamily="34" charset="0"/>
              <a:ea typeface="+mn-lt"/>
              <a:cs typeface="+mn-lt"/>
            </a:endParaRPr>
          </a:p>
          <a:p>
            <a:pPr marL="0" indent="0">
              <a:lnSpc>
                <a:spcPct val="100000"/>
              </a:lnSpc>
              <a:buNone/>
            </a:pPr>
            <a:endParaRPr lang="en-GB" sz="800" dirty="0">
              <a:solidFill>
                <a:schemeClr val="bg1"/>
              </a:solidFill>
              <a:latin typeface="Aptos" panose="020B0004020202020204" pitchFamily="34" charset="0"/>
              <a:ea typeface="+mn-lt"/>
              <a:cs typeface="+mn-lt"/>
            </a:endParaRPr>
          </a:p>
          <a:p>
            <a:pPr marL="0" indent="0">
              <a:lnSpc>
                <a:spcPct val="100000"/>
              </a:lnSpc>
              <a:buNone/>
            </a:pPr>
            <a:r>
              <a:rPr lang="en-GB" sz="800" dirty="0">
                <a:solidFill>
                  <a:schemeClr val="bg1"/>
                </a:solidFill>
                <a:latin typeface="Aptos" panose="020B0004020202020204" pitchFamily="34" charset="0"/>
                <a:ea typeface="+mn-lt"/>
                <a:cs typeface="+mn-lt"/>
                <a:hlinkClick r:id="rId10">
                  <a:extLst>
                    <a:ext uri="{A12FA001-AC4F-418D-AE19-62706E023703}">
                      <ahyp:hlinkClr xmlns:ahyp="http://schemas.microsoft.com/office/drawing/2018/hyperlinkcolor" val="tx"/>
                    </a:ext>
                  </a:extLst>
                </a:hlinkClick>
              </a:rPr>
              <a:t>https://</a:t>
            </a:r>
            <a:r>
              <a:rPr lang="en-GB" sz="800" dirty="0" err="1">
                <a:solidFill>
                  <a:schemeClr val="bg1"/>
                </a:solidFill>
                <a:latin typeface="Aptos" panose="020B0004020202020204" pitchFamily="34" charset="0"/>
                <a:ea typeface="+mn-lt"/>
                <a:cs typeface="+mn-lt"/>
                <a:hlinkClick r:id="rId10">
                  <a:extLst>
                    <a:ext uri="{A12FA001-AC4F-418D-AE19-62706E023703}">
                      <ahyp:hlinkClr xmlns:ahyp="http://schemas.microsoft.com/office/drawing/2018/hyperlinkcolor" val="tx"/>
                    </a:ext>
                  </a:extLst>
                </a:hlinkClick>
              </a:rPr>
              <a:t>www.torontocupcake.com</a:t>
            </a:r>
            <a:r>
              <a:rPr lang="en-GB" sz="800" dirty="0">
                <a:solidFill>
                  <a:schemeClr val="bg1"/>
                </a:solidFill>
                <a:latin typeface="Aptos" panose="020B0004020202020204" pitchFamily="34" charset="0"/>
                <a:ea typeface="+mn-lt"/>
                <a:cs typeface="+mn-lt"/>
                <a:hlinkClick r:id="rId10">
                  <a:extLst>
                    <a:ext uri="{A12FA001-AC4F-418D-AE19-62706E023703}">
                      <ahyp:hlinkClr xmlns:ahyp="http://schemas.microsoft.com/office/drawing/2018/hyperlinkcolor" val="tx"/>
                    </a:ext>
                  </a:extLst>
                </a:hlinkClick>
              </a:rPr>
              <a:t>/cupcakes.html</a:t>
            </a:r>
            <a:r>
              <a:rPr lang="en-GB" sz="800" dirty="0">
                <a:solidFill>
                  <a:schemeClr val="bg1"/>
                </a:solidFill>
                <a:latin typeface="Aptos" panose="020B0004020202020204" pitchFamily="34" charset="0"/>
                <a:ea typeface="+mn-lt"/>
                <a:cs typeface="+mn-lt"/>
              </a:rPr>
              <a:t> - The Toronto Cupcake website has little navigational  properties. The content is sparsely distributed on the page. You are straight to the ordering page which contains no nutritional or allergy information for the cupcakes. Just low quality poorly cropped pictures, the quantity and an 'add to cart' button. No visual </a:t>
            </a:r>
            <a:r>
              <a:rPr lang="en-GB" sz="800" dirty="0" err="1">
                <a:solidFill>
                  <a:schemeClr val="bg1"/>
                </a:solidFill>
                <a:latin typeface="Aptos" panose="020B0004020202020204" pitchFamily="34" charset="0"/>
                <a:ea typeface="+mn-lt"/>
                <a:cs typeface="+mn-lt"/>
              </a:rPr>
              <a:t>hierachy</a:t>
            </a:r>
            <a:r>
              <a:rPr lang="en-GB" sz="800" dirty="0">
                <a:solidFill>
                  <a:schemeClr val="bg1"/>
                </a:solidFill>
                <a:latin typeface="Aptos" panose="020B0004020202020204" pitchFamily="34" charset="0"/>
                <a:ea typeface="+mn-lt"/>
                <a:cs typeface="+mn-lt"/>
              </a:rPr>
              <a:t>. Poor and inconsistent alignment. The speed of the website is awful, if you try and move through it too fast it lags and buffers. </a:t>
            </a:r>
            <a:endParaRPr lang="en-US" sz="800" dirty="0">
              <a:solidFill>
                <a:schemeClr val="bg1"/>
              </a:solidFill>
              <a:latin typeface="Aptos" panose="020B0004020202020204" pitchFamily="34" charset="0"/>
              <a:ea typeface="+mn-lt"/>
              <a:cs typeface="+mn-lt"/>
            </a:endParaRPr>
          </a:p>
          <a:p>
            <a:pPr marL="0" indent="0">
              <a:lnSpc>
                <a:spcPct val="100000"/>
              </a:lnSpc>
              <a:buNone/>
            </a:pPr>
            <a:endParaRPr lang="en-GB" sz="800" dirty="0">
              <a:solidFill>
                <a:schemeClr val="bg1"/>
              </a:solidFill>
              <a:latin typeface="Aptos" panose="020B0004020202020204" pitchFamily="34" charset="0"/>
              <a:ea typeface="+mn-lt"/>
              <a:cs typeface="+mn-lt"/>
            </a:endParaRPr>
          </a:p>
          <a:p>
            <a:pPr marL="0" indent="0">
              <a:lnSpc>
                <a:spcPct val="100000"/>
              </a:lnSpc>
              <a:buNone/>
            </a:pPr>
            <a:r>
              <a:rPr lang="en-GB" sz="800" dirty="0">
                <a:solidFill>
                  <a:schemeClr val="bg1"/>
                </a:solidFill>
                <a:latin typeface="Aptos" panose="020B0004020202020204" pitchFamily="34" charset="0"/>
                <a:ea typeface="+mn-lt"/>
                <a:cs typeface="+mn-lt"/>
              </a:rPr>
              <a:t>https://</a:t>
            </a:r>
            <a:r>
              <a:rPr lang="en-GB" sz="800" dirty="0" err="1">
                <a:solidFill>
                  <a:schemeClr val="bg1"/>
                </a:solidFill>
                <a:latin typeface="Aptos" panose="020B0004020202020204" pitchFamily="34" charset="0"/>
                <a:ea typeface="+mn-lt"/>
                <a:cs typeface="+mn-lt"/>
              </a:rPr>
              <a:t>www.domperignon.com</a:t>
            </a:r>
            <a:r>
              <a:rPr lang="en-GB" sz="800" dirty="0">
                <a:solidFill>
                  <a:schemeClr val="bg1"/>
                </a:solidFill>
                <a:latin typeface="Aptos" panose="020B0004020202020204" pitchFamily="34" charset="0"/>
                <a:ea typeface="+mn-lt"/>
                <a:cs typeface="+mn-lt"/>
              </a:rPr>
              <a:t>/ – The website doesn’t actually sell any products, just focusses on highlighting the brand. There is no information about the products they feature. It prioritises aesthetics over information. It focuses on being minimalist. It is more about celebrity endorsements.</a:t>
            </a:r>
            <a:endParaRPr lang="en-US" sz="800" dirty="0">
              <a:solidFill>
                <a:schemeClr val="bg1"/>
              </a:solidFill>
              <a:latin typeface="Aptos" panose="020B0004020202020204" pitchFamily="34" charset="0"/>
              <a:ea typeface="+mn-lt"/>
              <a:cs typeface="+mn-lt"/>
            </a:endParaRPr>
          </a:p>
          <a:p>
            <a:pPr marL="0" indent="0">
              <a:lnSpc>
                <a:spcPct val="100000"/>
              </a:lnSpc>
              <a:buNone/>
            </a:pPr>
            <a:endParaRPr lang="en-GB" sz="800" dirty="0">
              <a:solidFill>
                <a:schemeClr val="bg1"/>
              </a:solidFill>
              <a:ea typeface="+mn-lt"/>
              <a:cs typeface="+mn-lt"/>
            </a:endParaRPr>
          </a:p>
          <a:p>
            <a:pPr marL="0" indent="0">
              <a:lnSpc>
                <a:spcPct val="100000"/>
              </a:lnSpc>
              <a:buNone/>
            </a:pPr>
            <a:endParaRPr lang="en-GB" sz="1200" dirty="0">
              <a:ea typeface="+mn-lt"/>
              <a:cs typeface="+mn-lt"/>
            </a:endParaRPr>
          </a:p>
        </p:txBody>
      </p:sp>
      <p:sp>
        <p:nvSpPr>
          <p:cNvPr id="2" name="Title 1">
            <a:extLst>
              <a:ext uri="{FF2B5EF4-FFF2-40B4-BE49-F238E27FC236}">
                <a16:creationId xmlns:a16="http://schemas.microsoft.com/office/drawing/2014/main" id="{753D7CA5-D605-E7B9-FC05-97F7C2AA2B04}"/>
              </a:ext>
            </a:extLst>
          </p:cNvPr>
          <p:cNvSpPr>
            <a:spLocks noGrp="1"/>
          </p:cNvSpPr>
          <p:nvPr>
            <p:ph type="title"/>
          </p:nvPr>
        </p:nvSpPr>
        <p:spPr>
          <a:xfrm>
            <a:off x="498290" y="0"/>
            <a:ext cx="10401800" cy="1325563"/>
          </a:xfrm>
        </p:spPr>
        <p:txBody>
          <a:bodyPr>
            <a:normAutofit/>
          </a:bodyPr>
          <a:lstStyle/>
          <a:p>
            <a:r>
              <a:rPr lang="en-GB"/>
              <a:t>My 10 </a:t>
            </a:r>
            <a:r>
              <a:rPr lang="en-GB" dirty="0"/>
              <a:t>worst websites In no particular order </a:t>
            </a:r>
            <a:endParaRPr lang="en-US" dirty="0"/>
          </a:p>
        </p:txBody>
      </p:sp>
    </p:spTree>
    <p:extLst>
      <p:ext uri="{BB962C8B-B14F-4D97-AF65-F5344CB8AC3E}">
        <p14:creationId xmlns:p14="http://schemas.microsoft.com/office/powerpoint/2010/main" val="905948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6A5D-6332-0931-6F65-A092CCAB9ED6}"/>
              </a:ext>
            </a:extLst>
          </p:cNvPr>
          <p:cNvSpPr>
            <a:spLocks noGrp="1"/>
          </p:cNvSpPr>
          <p:nvPr>
            <p:ph type="title"/>
          </p:nvPr>
        </p:nvSpPr>
        <p:spPr/>
        <p:txBody>
          <a:bodyPr/>
          <a:lstStyle/>
          <a:p>
            <a:r>
              <a:rPr lang="en-GB" dirty="0"/>
              <a:t>Social media research</a:t>
            </a:r>
            <a:endParaRPr lang="en-US" dirty="0"/>
          </a:p>
        </p:txBody>
      </p:sp>
      <p:pic>
        <p:nvPicPr>
          <p:cNvPr id="4" name="Picture Placeholder 3" descr="A screenshot of a web and social media&#10;&#10;AI-generated content may be incorrect.">
            <a:extLst>
              <a:ext uri="{FF2B5EF4-FFF2-40B4-BE49-F238E27FC236}">
                <a16:creationId xmlns:a16="http://schemas.microsoft.com/office/drawing/2014/main" id="{501E5450-77DF-DD41-50B7-29AB723A3819}"/>
              </a:ext>
            </a:extLst>
          </p:cNvPr>
          <p:cNvPicPr>
            <a:picLocks noGrp="1" noChangeAspect="1"/>
          </p:cNvPicPr>
          <p:nvPr>
            <p:ph type="pic" sz="quarter" idx="13"/>
          </p:nvPr>
        </p:nvPicPr>
        <p:blipFill>
          <a:blip r:embed="rId2"/>
          <a:srcRect r="-125" b="-179"/>
          <a:stretch>
            <a:fillRect/>
          </a:stretch>
        </p:blipFill>
        <p:spPr>
          <a:xfrm>
            <a:off x="9149360" y="4763540"/>
            <a:ext cx="1741545" cy="1980809"/>
          </a:xfrm>
          <a:prstGeom prst="rect">
            <a:avLst/>
          </a:prstGeom>
          <a:solidFill>
            <a:srgbClr val="282928"/>
          </a:solidFill>
        </p:spPr>
      </p:pic>
      <p:sp>
        <p:nvSpPr>
          <p:cNvPr id="5" name="TextBox 4">
            <a:extLst>
              <a:ext uri="{FF2B5EF4-FFF2-40B4-BE49-F238E27FC236}">
                <a16:creationId xmlns:a16="http://schemas.microsoft.com/office/drawing/2014/main" id="{28A0C879-56DE-0CB7-3ADF-8AB244AD2D9E}"/>
              </a:ext>
            </a:extLst>
          </p:cNvPr>
          <p:cNvSpPr txBox="1"/>
          <p:nvPr/>
        </p:nvSpPr>
        <p:spPr>
          <a:xfrm>
            <a:off x="482010" y="789342"/>
            <a:ext cx="9638523" cy="4805675"/>
          </a:xfrm>
          <a:prstGeom prst="rect">
            <a:avLst/>
          </a:prstGeom>
          <a:noFill/>
        </p:spPr>
        <p:txBody>
          <a:bodyPr wrap="square" lIns="91440" tIns="45720" rIns="91440" bIns="45720" anchor="t">
            <a:spAutoFit/>
          </a:bodyPr>
          <a:lstStyle/>
          <a:p>
            <a:pPr algn="l">
              <a:lnSpc>
                <a:spcPts val="1800"/>
              </a:lnSpc>
              <a:buNone/>
            </a:pPr>
            <a:r>
              <a:rPr lang="en-GB" sz="1200" b="0" i="0" dirty="0">
                <a:solidFill>
                  <a:schemeClr val="bg1"/>
                </a:solidFill>
                <a:effectLst/>
                <a:latin typeface="The Serif Hand"/>
                <a:ea typeface="ADLaM Display"/>
                <a:cs typeface="ADLaM Display"/>
              </a:rPr>
              <a:t>People looking for art primarily use </a:t>
            </a:r>
          </a:p>
          <a:p>
            <a:pPr algn="l">
              <a:lnSpc>
                <a:spcPts val="1800"/>
              </a:lnSpc>
              <a:buNone/>
            </a:pPr>
            <a:r>
              <a:rPr lang="en-GB" sz="1200" b="1" i="0" dirty="0">
                <a:solidFill>
                  <a:schemeClr val="bg1"/>
                </a:solidFill>
                <a:effectLst/>
                <a:latin typeface="The Serif Hand"/>
                <a:ea typeface="ADLaM Display"/>
                <a:cs typeface="ADLaM Display"/>
              </a:rPr>
              <a:t>Instagram</a:t>
            </a:r>
            <a:r>
              <a:rPr lang="en-GB" sz="1200" b="0" i="0" dirty="0">
                <a:solidFill>
                  <a:schemeClr val="bg1"/>
                </a:solidFill>
                <a:effectLst/>
                <a:latin typeface="The Serif Hand"/>
                <a:ea typeface="ADLaM Display"/>
                <a:cs typeface="ADLaM Display"/>
              </a:rPr>
              <a:t> for visual discovery, </a:t>
            </a:r>
            <a:r>
              <a:rPr lang="en-GB" sz="1200" b="1" i="0" dirty="0">
                <a:solidFill>
                  <a:schemeClr val="bg1"/>
                </a:solidFill>
                <a:effectLst/>
                <a:latin typeface="The Serif Hand"/>
                <a:ea typeface="ADLaM Display"/>
                <a:cs typeface="ADLaM Display"/>
              </a:rPr>
              <a:t>Pinterest</a:t>
            </a:r>
            <a:r>
              <a:rPr lang="en-GB" sz="1200" b="0" i="0" dirty="0">
                <a:solidFill>
                  <a:schemeClr val="bg1"/>
                </a:solidFill>
                <a:effectLst/>
                <a:latin typeface="The Serif Hand"/>
                <a:ea typeface="ADLaM Display"/>
                <a:cs typeface="ADLaM Display"/>
              </a:rPr>
              <a:t> for inspiration, and </a:t>
            </a:r>
            <a:r>
              <a:rPr lang="en-GB" sz="1200" b="1" i="0" dirty="0">
                <a:solidFill>
                  <a:schemeClr val="bg1"/>
                </a:solidFill>
                <a:effectLst/>
                <a:latin typeface="The Serif Hand"/>
                <a:ea typeface="ADLaM Display"/>
                <a:cs typeface="ADLaM Display"/>
              </a:rPr>
              <a:t>TikTok</a:t>
            </a:r>
            <a:r>
              <a:rPr lang="en-GB" sz="1200" b="0" i="0" dirty="0">
                <a:solidFill>
                  <a:schemeClr val="bg1"/>
                </a:solidFill>
                <a:effectLst/>
                <a:latin typeface="The Serif Hand"/>
                <a:ea typeface="ADLaM Display"/>
                <a:cs typeface="ADLaM Display"/>
              </a:rPr>
              <a:t> for process videos. Other key platforms include </a:t>
            </a:r>
            <a:r>
              <a:rPr lang="en-GB" sz="1200" b="1" i="0" dirty="0">
                <a:solidFill>
                  <a:schemeClr val="bg1"/>
                </a:solidFill>
                <a:effectLst/>
                <a:latin typeface="The Serif Hand"/>
                <a:ea typeface="ADLaM Display"/>
                <a:cs typeface="ADLaM Display"/>
              </a:rPr>
              <a:t>Facebook</a:t>
            </a:r>
            <a:r>
              <a:rPr lang="en-GB" sz="1200" b="0" i="0" dirty="0">
                <a:solidFill>
                  <a:schemeClr val="bg1"/>
                </a:solidFill>
                <a:effectLst/>
                <a:latin typeface="The Serif Hand"/>
                <a:ea typeface="ADLaM Display"/>
                <a:cs typeface="ADLaM Display"/>
              </a:rPr>
              <a:t> (for local/mature audiences), </a:t>
            </a:r>
            <a:r>
              <a:rPr lang="en-GB" sz="1200" b="1" i="0" dirty="0" err="1">
                <a:solidFill>
                  <a:schemeClr val="bg1"/>
                </a:solidFill>
                <a:effectLst/>
                <a:latin typeface="The Serif Hand"/>
                <a:ea typeface="ADLaM Display"/>
                <a:cs typeface="ADLaM Display"/>
              </a:rPr>
              <a:t>Behance</a:t>
            </a:r>
            <a:r>
              <a:rPr lang="en-GB" sz="1200" b="0" i="0" dirty="0">
                <a:solidFill>
                  <a:schemeClr val="bg1"/>
                </a:solidFill>
                <a:effectLst/>
                <a:latin typeface="The Serif Hand"/>
                <a:ea typeface="ADLaM Display"/>
                <a:cs typeface="ADLaM Display"/>
              </a:rPr>
              <a:t> (for professional portfolios), and </a:t>
            </a:r>
            <a:r>
              <a:rPr lang="en-GB" sz="1200" b="1" i="0" dirty="0">
                <a:solidFill>
                  <a:schemeClr val="bg1"/>
                </a:solidFill>
                <a:effectLst/>
                <a:latin typeface="The Serif Hand"/>
                <a:ea typeface="ADLaM Display"/>
                <a:cs typeface="ADLaM Display"/>
              </a:rPr>
              <a:t>DeviantArt</a:t>
            </a:r>
            <a:r>
              <a:rPr lang="en-GB" sz="1200" b="0" i="0" dirty="0">
                <a:solidFill>
                  <a:schemeClr val="bg1"/>
                </a:solidFill>
                <a:effectLst/>
                <a:latin typeface="The Serif Hand"/>
                <a:ea typeface="ADLaM Display"/>
                <a:cs typeface="ADLaM Display"/>
              </a:rPr>
              <a:t> or </a:t>
            </a:r>
            <a:r>
              <a:rPr lang="en-GB" sz="1200" b="1" i="0" dirty="0">
                <a:solidFill>
                  <a:schemeClr val="bg1"/>
                </a:solidFill>
                <a:effectLst/>
                <a:latin typeface="The Serif Hand"/>
                <a:ea typeface="ADLaM Display"/>
                <a:cs typeface="ADLaM Display"/>
              </a:rPr>
              <a:t>Discord</a:t>
            </a:r>
            <a:r>
              <a:rPr lang="en-GB" sz="1200" b="0" i="0" dirty="0">
                <a:solidFill>
                  <a:schemeClr val="bg1"/>
                </a:solidFill>
                <a:effectLst/>
                <a:latin typeface="The Serif Hand"/>
                <a:ea typeface="ADLaM Display"/>
                <a:cs typeface="ADLaM Display"/>
              </a:rPr>
              <a:t> for specific niches. </a:t>
            </a:r>
          </a:p>
          <a:p>
            <a:pPr algn="l">
              <a:lnSpc>
                <a:spcPts val="1800"/>
              </a:lnSpc>
              <a:buNone/>
            </a:pPr>
            <a:endParaRPr lang="en-GB" sz="1200" b="0" i="0" dirty="0">
              <a:solidFill>
                <a:schemeClr val="bg1"/>
              </a:solidFill>
              <a:effectLst/>
              <a:latin typeface="The Serif Hand"/>
              <a:ea typeface="ADLaM Display"/>
              <a:cs typeface="ADLaM Display"/>
            </a:endParaRPr>
          </a:p>
          <a:p>
            <a:pPr algn="l">
              <a:lnSpc>
                <a:spcPts val="1800"/>
              </a:lnSpc>
              <a:buNone/>
            </a:pPr>
            <a:r>
              <a:rPr lang="en-GB" sz="1200" b="1" i="0" dirty="0">
                <a:solidFill>
                  <a:schemeClr val="bg1"/>
                </a:solidFill>
                <a:effectLst/>
                <a:latin typeface="The Serif Hand"/>
                <a:ea typeface="ADLaM Display"/>
                <a:cs typeface="ADLaM Display"/>
              </a:rPr>
              <a:t>Key Platforms for Art Discovery &amp; Purchase:</a:t>
            </a:r>
            <a:endParaRPr lang="en-GB" sz="1200" b="0" i="0" dirty="0">
              <a:solidFill>
                <a:schemeClr val="bg1"/>
              </a:solidFill>
              <a:effectLst/>
              <a:latin typeface="The Serif Hand"/>
              <a:ea typeface="ADLaM Display"/>
              <a:cs typeface="ADLaM Display"/>
            </a:endParaRP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Instagram:</a:t>
            </a:r>
            <a:r>
              <a:rPr lang="en-GB" sz="1200" b="0" i="0" dirty="0">
                <a:solidFill>
                  <a:schemeClr val="bg1"/>
                </a:solidFill>
                <a:effectLst/>
                <a:latin typeface="The Serif Hand"/>
                <a:ea typeface="ADLaM Display"/>
                <a:cs typeface="ADLaM Display"/>
              </a:rPr>
              <a:t> The top platform for visual art, widely used by collectors to discover new work, with 61% of collectors visiting it.</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Pinterest:</a:t>
            </a:r>
            <a:r>
              <a:rPr lang="en-GB" sz="1200" b="0" i="0" dirty="0">
                <a:solidFill>
                  <a:schemeClr val="bg1"/>
                </a:solidFill>
                <a:effectLst/>
                <a:latin typeface="The Serif Hand"/>
                <a:ea typeface="ADLaM Display"/>
                <a:cs typeface="ADLaM Display"/>
              </a:rPr>
              <a:t> Functions as a visual search engine, making it ideal for users searching for inspiration, home decor, or specific art styles.</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TikTok:</a:t>
            </a:r>
            <a:r>
              <a:rPr lang="en-GB" sz="1200" b="0" i="0" dirty="0">
                <a:solidFill>
                  <a:schemeClr val="bg1"/>
                </a:solidFill>
                <a:effectLst/>
                <a:latin typeface="The Serif Hand"/>
                <a:ea typeface="ADLaM Display"/>
                <a:cs typeface="ADLaM Display"/>
              </a:rPr>
              <a:t> Highly effective for reaching a younger, broader audience, allowing artists to showcase their work through, for example, "process-oriented video posts".</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Facebook:</a:t>
            </a:r>
            <a:r>
              <a:rPr lang="en-GB" sz="1200" b="0" i="0" dirty="0">
                <a:solidFill>
                  <a:schemeClr val="bg1"/>
                </a:solidFill>
                <a:effectLst/>
                <a:latin typeface="The Serif Hand"/>
                <a:ea typeface="ADLaM Display"/>
                <a:cs typeface="ADLaM Display"/>
              </a:rPr>
              <a:t> Often hosts a more mature audience with higher, more stable incomes for commissioning work.</a:t>
            </a:r>
          </a:p>
          <a:p>
            <a:pPr algn="l">
              <a:lnSpc>
                <a:spcPts val="1800"/>
              </a:lnSpc>
              <a:spcAft>
                <a:spcPts val="900"/>
              </a:spcAft>
              <a:buFont typeface="Arial" panose="020B0604020202020204" pitchFamily="34" charset="0"/>
              <a:buChar char="•"/>
            </a:pPr>
            <a:r>
              <a:rPr lang="en-GB" sz="1200" b="1" i="0" dirty="0" err="1">
                <a:solidFill>
                  <a:schemeClr val="bg1"/>
                </a:solidFill>
                <a:effectLst/>
                <a:latin typeface="The Serif Hand"/>
                <a:ea typeface="ADLaM Display"/>
                <a:cs typeface="ADLaM Display"/>
              </a:rPr>
              <a:t>Behance</a:t>
            </a:r>
            <a:r>
              <a:rPr lang="en-GB" sz="1200" b="0" i="0" dirty="0">
                <a:solidFill>
                  <a:schemeClr val="bg1"/>
                </a:solidFill>
                <a:effectLst/>
                <a:latin typeface="The Serif Hand"/>
                <a:ea typeface="ADLaM Display"/>
                <a:cs typeface="ADLaM Display"/>
              </a:rPr>
              <a:t> A professional, industry-focused platform often used for finding designers and illustrators.</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DeviantArt/Cara:</a:t>
            </a:r>
            <a:r>
              <a:rPr lang="en-GB" sz="1200" b="0" i="0" dirty="0">
                <a:solidFill>
                  <a:schemeClr val="bg1"/>
                </a:solidFill>
                <a:effectLst/>
                <a:latin typeface="The Serif Hand"/>
                <a:ea typeface="ADLaM Display"/>
                <a:cs typeface="ADLaM Display"/>
              </a:rPr>
              <a:t> Niche communities for artists to showcase work and find specific, targeted audiences.</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Discord:</a:t>
            </a:r>
            <a:r>
              <a:rPr lang="en-GB" sz="1200" b="0" i="0" dirty="0">
                <a:solidFill>
                  <a:schemeClr val="bg1"/>
                </a:solidFill>
                <a:effectLst/>
                <a:latin typeface="The Serif Hand"/>
                <a:ea typeface="ADLaM Display"/>
                <a:cs typeface="ADLaM Display"/>
              </a:rPr>
              <a:t> Used for building, fostering, and maintaining communities. </a:t>
            </a:r>
          </a:p>
          <a:p>
            <a:pPr algn="l">
              <a:lnSpc>
                <a:spcPts val="1800"/>
              </a:lnSpc>
              <a:buNone/>
            </a:pPr>
            <a:r>
              <a:rPr lang="en-GB" sz="1200" b="1" i="0" dirty="0">
                <a:solidFill>
                  <a:schemeClr val="bg1"/>
                </a:solidFill>
                <a:effectLst/>
                <a:latin typeface="The Serif Hand"/>
                <a:ea typeface="ADLaM Display"/>
                <a:cs typeface="ADLaM Display"/>
              </a:rPr>
              <a:t>Important Tips for Art Social Media Usage:</a:t>
            </a:r>
            <a:endParaRPr lang="en-GB" sz="1200" b="0" i="0" dirty="0">
              <a:solidFill>
                <a:schemeClr val="bg1"/>
              </a:solidFill>
              <a:effectLst/>
              <a:latin typeface="The Serif Hand"/>
              <a:ea typeface="ADLaM Display"/>
              <a:cs typeface="ADLaM Display"/>
            </a:endParaRP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Understand your audience:</a:t>
            </a:r>
            <a:r>
              <a:rPr lang="en-GB" sz="1200" b="0" i="0" dirty="0">
                <a:solidFill>
                  <a:schemeClr val="bg1"/>
                </a:solidFill>
                <a:effectLst/>
                <a:latin typeface="The Serif Hand"/>
                <a:ea typeface="ADLaM Display"/>
                <a:cs typeface="ADLaM Display"/>
              </a:rPr>
              <a:t> Platforms like Instagram and TikTok generally appeal to a younger demographic, while Facebook might be better for a more mature audience.</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Match your content with the platform:</a:t>
            </a:r>
            <a:r>
              <a:rPr lang="en-GB" sz="1200" b="0" i="0" dirty="0">
                <a:solidFill>
                  <a:schemeClr val="bg1"/>
                </a:solidFill>
                <a:effectLst/>
                <a:latin typeface="The Serif Hand"/>
                <a:ea typeface="ADLaM Display"/>
                <a:cs typeface="ADLaM Display"/>
              </a:rPr>
              <a:t> Visual platforms like Instagram and Pinterest are ideal for visual-heavy work, while video content is best for YouTube and TikTok.</a:t>
            </a:r>
          </a:p>
          <a:p>
            <a:pPr algn="l">
              <a:lnSpc>
                <a:spcPts val="1800"/>
              </a:lnSpc>
              <a:spcAft>
                <a:spcPts val="900"/>
              </a:spcAft>
              <a:buFont typeface="Arial" panose="020B0604020202020204" pitchFamily="34" charset="0"/>
              <a:buChar char="•"/>
            </a:pPr>
            <a:r>
              <a:rPr lang="en-GB" sz="1200" b="1" i="0" dirty="0">
                <a:solidFill>
                  <a:schemeClr val="bg1"/>
                </a:solidFill>
                <a:effectLst/>
                <a:latin typeface="The Serif Hand"/>
                <a:ea typeface="ADLaM Display"/>
                <a:cs typeface="ADLaM Display"/>
              </a:rPr>
              <a:t>Network:</a:t>
            </a:r>
            <a:r>
              <a:rPr lang="en-GB" sz="1200" b="0" i="0" dirty="0">
                <a:solidFill>
                  <a:schemeClr val="bg1"/>
                </a:solidFill>
                <a:effectLst/>
                <a:latin typeface="The Serif Hand"/>
                <a:ea typeface="ADLaM Display"/>
                <a:cs typeface="ADLaM Display"/>
              </a:rPr>
              <a:t> Networking is often the most important factor in promoting art.</a:t>
            </a:r>
          </a:p>
        </p:txBody>
      </p:sp>
      <p:pic>
        <p:nvPicPr>
          <p:cNvPr id="7" name="Picture 6">
            <a:extLst>
              <a:ext uri="{FF2B5EF4-FFF2-40B4-BE49-F238E27FC236}">
                <a16:creationId xmlns:a16="http://schemas.microsoft.com/office/drawing/2014/main" id="{CB42D30E-ED53-9BE7-E44F-4E3D50FE8117}"/>
              </a:ext>
            </a:extLst>
          </p:cNvPr>
          <p:cNvPicPr>
            <a:picLocks noChangeAspect="1"/>
          </p:cNvPicPr>
          <p:nvPr/>
        </p:nvPicPr>
        <p:blipFill>
          <a:blip r:embed="rId3"/>
          <a:stretch>
            <a:fillRect/>
          </a:stretch>
        </p:blipFill>
        <p:spPr>
          <a:xfrm>
            <a:off x="8518207" y="1278565"/>
            <a:ext cx="1251401" cy="1251401"/>
          </a:xfrm>
          <a:prstGeom prst="rect">
            <a:avLst/>
          </a:prstGeom>
        </p:spPr>
      </p:pic>
      <p:pic>
        <p:nvPicPr>
          <p:cNvPr id="13" name="Picture 12">
            <a:extLst>
              <a:ext uri="{FF2B5EF4-FFF2-40B4-BE49-F238E27FC236}">
                <a16:creationId xmlns:a16="http://schemas.microsoft.com/office/drawing/2014/main" id="{6BAA557F-5170-AF5C-CB90-BCFD2A7D2A5B}"/>
              </a:ext>
            </a:extLst>
          </p:cNvPr>
          <p:cNvPicPr>
            <a:picLocks noChangeAspect="1"/>
          </p:cNvPicPr>
          <p:nvPr/>
        </p:nvPicPr>
        <p:blipFill>
          <a:blip r:embed="rId4"/>
          <a:stretch>
            <a:fillRect/>
          </a:stretch>
        </p:blipFill>
        <p:spPr>
          <a:xfrm>
            <a:off x="10018123" y="885190"/>
            <a:ext cx="2044451" cy="2044451"/>
          </a:xfrm>
          <a:prstGeom prst="rect">
            <a:avLst/>
          </a:prstGeom>
        </p:spPr>
      </p:pic>
      <p:pic>
        <p:nvPicPr>
          <p:cNvPr id="16" name="Picture 15">
            <a:extLst>
              <a:ext uri="{FF2B5EF4-FFF2-40B4-BE49-F238E27FC236}">
                <a16:creationId xmlns:a16="http://schemas.microsoft.com/office/drawing/2014/main" id="{5BECE8B3-3631-FE3A-9505-3F741B238509}"/>
              </a:ext>
            </a:extLst>
          </p:cNvPr>
          <p:cNvPicPr>
            <a:picLocks noChangeAspect="1"/>
          </p:cNvPicPr>
          <p:nvPr/>
        </p:nvPicPr>
        <p:blipFill>
          <a:blip r:embed="rId5"/>
          <a:stretch>
            <a:fillRect/>
          </a:stretch>
        </p:blipFill>
        <p:spPr>
          <a:xfrm>
            <a:off x="6495642" y="3155445"/>
            <a:ext cx="1193755" cy="1193755"/>
          </a:xfrm>
          <a:prstGeom prst="rect">
            <a:avLst/>
          </a:prstGeom>
        </p:spPr>
      </p:pic>
      <p:pic>
        <p:nvPicPr>
          <p:cNvPr id="19" name="Picture 18">
            <a:extLst>
              <a:ext uri="{FF2B5EF4-FFF2-40B4-BE49-F238E27FC236}">
                <a16:creationId xmlns:a16="http://schemas.microsoft.com/office/drawing/2014/main" id="{25D49E4B-D9EF-9376-0AA4-66C1B6A9C3A9}"/>
              </a:ext>
            </a:extLst>
          </p:cNvPr>
          <p:cNvPicPr>
            <a:picLocks noChangeAspect="1"/>
          </p:cNvPicPr>
          <p:nvPr/>
        </p:nvPicPr>
        <p:blipFill>
          <a:blip r:embed="rId6"/>
          <a:stretch>
            <a:fillRect/>
          </a:stretch>
        </p:blipFill>
        <p:spPr>
          <a:xfrm>
            <a:off x="8359928" y="2927836"/>
            <a:ext cx="1348630" cy="1632248"/>
          </a:xfrm>
          <a:prstGeom prst="rect">
            <a:avLst/>
          </a:prstGeom>
        </p:spPr>
      </p:pic>
      <p:pic>
        <p:nvPicPr>
          <p:cNvPr id="22" name="Picture 21">
            <a:extLst>
              <a:ext uri="{FF2B5EF4-FFF2-40B4-BE49-F238E27FC236}">
                <a16:creationId xmlns:a16="http://schemas.microsoft.com/office/drawing/2014/main" id="{270CBA78-59E6-C485-F73F-122F2BF45C4F}"/>
              </a:ext>
            </a:extLst>
          </p:cNvPr>
          <p:cNvPicPr>
            <a:picLocks noChangeAspect="1"/>
          </p:cNvPicPr>
          <p:nvPr/>
        </p:nvPicPr>
        <p:blipFill>
          <a:blip r:embed="rId7"/>
          <a:stretch>
            <a:fillRect/>
          </a:stretch>
        </p:blipFill>
        <p:spPr>
          <a:xfrm>
            <a:off x="10014225" y="3196839"/>
            <a:ext cx="1370853" cy="1370853"/>
          </a:xfrm>
          <a:prstGeom prst="rect">
            <a:avLst/>
          </a:prstGeom>
        </p:spPr>
      </p:pic>
    </p:spTree>
    <p:extLst>
      <p:ext uri="{BB962C8B-B14F-4D97-AF65-F5344CB8AC3E}">
        <p14:creationId xmlns:p14="http://schemas.microsoft.com/office/powerpoint/2010/main" val="2396524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ACFC54F-3606-7F7F-3481-9724C89562EA}"/>
              </a:ext>
            </a:extLst>
          </p:cNvPr>
          <p:cNvSpPr>
            <a:spLocks noGrp="1"/>
          </p:cNvSpPr>
          <p:nvPr>
            <p:ph type="pic" sz="quarter" idx="13"/>
          </p:nvPr>
        </p:nvSpPr>
        <p:spPr>
          <a:xfrm>
            <a:off x="959530" y="686270"/>
            <a:ext cx="10394270" cy="4879318"/>
          </a:xfrm>
        </p:spPr>
        <p:txBody>
          <a:bodyPr>
            <a:normAutofit fontScale="92500" lnSpcReduction="10000"/>
          </a:bodyPr>
          <a:lstStyle/>
          <a:p>
            <a:r>
              <a:rPr lang="en-GB" dirty="0"/>
              <a:t>AOI </a:t>
            </a:r>
          </a:p>
          <a:p>
            <a:r>
              <a:rPr lang="en-GB" dirty="0"/>
              <a:t>Creative block </a:t>
            </a:r>
          </a:p>
          <a:p>
            <a:r>
              <a:rPr lang="en-GB" dirty="0"/>
              <a:t>Creative review</a:t>
            </a:r>
          </a:p>
          <a:p>
            <a:r>
              <a:rPr lang="en-GB" dirty="0"/>
              <a:t>It’s nice that </a:t>
            </a:r>
          </a:p>
          <a:p>
            <a:r>
              <a:rPr lang="en-GB" dirty="0"/>
              <a:t>Creative boom</a:t>
            </a:r>
          </a:p>
          <a:p>
            <a:r>
              <a:rPr lang="en-GB" dirty="0"/>
              <a:t>Colossal </a:t>
            </a:r>
          </a:p>
          <a:p>
            <a:r>
              <a:rPr lang="en-GB" dirty="0"/>
              <a:t>Imagine fx artists</a:t>
            </a:r>
          </a:p>
          <a:p>
            <a:r>
              <a:rPr lang="en-GB" dirty="0"/>
              <a:t>Artists and illustrators magazine </a:t>
            </a:r>
          </a:p>
          <a:p>
            <a:r>
              <a:rPr lang="en-GB" dirty="0"/>
              <a:t>Design jobs board </a:t>
            </a:r>
          </a:p>
          <a:p>
            <a:r>
              <a:rPr lang="en-GB" dirty="0"/>
              <a:t>Design week </a:t>
            </a:r>
          </a:p>
          <a:p>
            <a:r>
              <a:rPr lang="en-GB" dirty="0"/>
              <a:t>Create!</a:t>
            </a:r>
            <a:endParaRPr lang="en-US" dirty="0"/>
          </a:p>
        </p:txBody>
      </p:sp>
      <p:sp>
        <p:nvSpPr>
          <p:cNvPr id="7" name="Title 6">
            <a:extLst>
              <a:ext uri="{FF2B5EF4-FFF2-40B4-BE49-F238E27FC236}">
                <a16:creationId xmlns:a16="http://schemas.microsoft.com/office/drawing/2014/main" id="{88ED0AC9-AEBB-E13B-45B6-9D0755107A8B}"/>
              </a:ext>
            </a:extLst>
          </p:cNvPr>
          <p:cNvSpPr>
            <a:spLocks noGrp="1"/>
          </p:cNvSpPr>
          <p:nvPr>
            <p:ph type="title"/>
          </p:nvPr>
        </p:nvSpPr>
        <p:spPr/>
        <p:txBody>
          <a:bodyPr/>
          <a:lstStyle/>
          <a:p>
            <a:r>
              <a:rPr lang="en-GB" dirty="0"/>
              <a:t>Creative websites </a:t>
            </a:r>
            <a:endParaRPr lang="en-US" dirty="0"/>
          </a:p>
        </p:txBody>
      </p:sp>
      <mc:AlternateContent xmlns:mc="http://schemas.openxmlformats.org/markup-compatibility/2006" xmlns:p14="http://schemas.microsoft.com/office/powerpoint/2010/main" xmlns:aink="http://schemas.microsoft.com/office/drawing/2016/ink">
        <mc:Choice Requires="p14 aink">
          <p:contentPart p14:bwMode="auto" r:id="rId3">
            <p14:nvContentPartPr>
              <p14:cNvPr id="12" name="Ink 11">
                <a:extLst>
                  <a:ext uri="{FF2B5EF4-FFF2-40B4-BE49-F238E27FC236}">
                    <a16:creationId xmlns:a16="http://schemas.microsoft.com/office/drawing/2014/main" id="{F637D8B1-0FD8-9CC6-B979-28DACCDCD674}"/>
                  </a:ext>
                </a:extLst>
              </p14:cNvPr>
              <p14:cNvContentPartPr/>
              <p14:nvPr/>
            </p14:nvContentPartPr>
            <p14:xfrm>
              <a:off x="7701940" y="1148378"/>
              <a:ext cx="1923480" cy="1344600"/>
            </p14:xfrm>
          </p:contentPart>
        </mc:Choice>
        <mc:Fallback xmlns="">
          <p:pic>
            <p:nvPicPr>
              <p:cNvPr id="12" name="Ink 11">
                <a:extLst>
                  <a:ext uri="{FF2B5EF4-FFF2-40B4-BE49-F238E27FC236}">
                    <a16:creationId xmlns:a16="http://schemas.microsoft.com/office/drawing/2014/main" id="{F637D8B1-0FD8-9CC6-B979-28DACCDCD674}"/>
                  </a:ext>
                </a:extLst>
              </p:cNvPr>
              <p:cNvPicPr/>
              <p:nvPr/>
            </p:nvPicPr>
            <p:blipFill>
              <a:blip r:embed="rId4"/>
              <a:stretch>
                <a:fillRect/>
              </a:stretch>
            </p:blipFill>
            <p:spPr>
              <a:xfrm>
                <a:off x="7686820" y="1133254"/>
                <a:ext cx="1953720" cy="1375208"/>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6" name="Ink 15">
                <a:extLst>
                  <a:ext uri="{FF2B5EF4-FFF2-40B4-BE49-F238E27FC236}">
                    <a16:creationId xmlns:a16="http://schemas.microsoft.com/office/drawing/2014/main" id="{8D7248F0-44B0-ACC6-823C-034A48BB1D33}"/>
                  </a:ext>
                </a:extLst>
              </p14:cNvPr>
              <p14:cNvContentPartPr/>
              <p14:nvPr/>
            </p14:nvContentPartPr>
            <p14:xfrm>
              <a:off x="8691940" y="1378778"/>
              <a:ext cx="1326240" cy="790200"/>
            </p14:xfrm>
          </p:contentPart>
        </mc:Choice>
        <mc:Fallback xmlns="">
          <p:pic>
            <p:nvPicPr>
              <p:cNvPr id="16" name="Ink 15">
                <a:extLst>
                  <a:ext uri="{FF2B5EF4-FFF2-40B4-BE49-F238E27FC236}">
                    <a16:creationId xmlns:a16="http://schemas.microsoft.com/office/drawing/2014/main" id="{8D7248F0-44B0-ACC6-823C-034A48BB1D33}"/>
                  </a:ext>
                </a:extLst>
              </p:cNvPr>
              <p:cNvPicPr/>
              <p:nvPr/>
            </p:nvPicPr>
            <p:blipFill>
              <a:blip r:embed="rId6"/>
              <a:stretch>
                <a:fillRect/>
              </a:stretch>
            </p:blipFill>
            <p:spPr>
              <a:xfrm>
                <a:off x="8676460" y="1363658"/>
                <a:ext cx="1356840" cy="820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
            <p14:nvContentPartPr>
              <p14:cNvPr id="20" name="Ink 19">
                <a:extLst>
                  <a:ext uri="{FF2B5EF4-FFF2-40B4-BE49-F238E27FC236}">
                    <a16:creationId xmlns:a16="http://schemas.microsoft.com/office/drawing/2014/main" id="{C50BA734-BE06-3F5E-81D7-91E3757E335B}"/>
                  </a:ext>
                </a:extLst>
              </p14:cNvPr>
              <p14:cNvContentPartPr/>
              <p14:nvPr/>
            </p14:nvContentPartPr>
            <p14:xfrm>
              <a:off x="8168860" y="2119658"/>
              <a:ext cx="1102320" cy="703440"/>
            </p14:xfrm>
          </p:contentPart>
        </mc:Choice>
        <mc:Fallback xmlns="">
          <p:pic>
            <p:nvPicPr>
              <p:cNvPr id="20" name="Ink 19">
                <a:extLst>
                  <a:ext uri="{FF2B5EF4-FFF2-40B4-BE49-F238E27FC236}">
                    <a16:creationId xmlns:a16="http://schemas.microsoft.com/office/drawing/2014/main" id="{C50BA734-BE06-3F5E-81D7-91E3757E335B}"/>
                  </a:ext>
                </a:extLst>
              </p:cNvPr>
              <p:cNvPicPr/>
              <p:nvPr/>
            </p:nvPicPr>
            <p:blipFill>
              <a:blip r:embed="rId8"/>
              <a:stretch>
                <a:fillRect/>
              </a:stretch>
            </p:blipFill>
            <p:spPr>
              <a:xfrm>
                <a:off x="8153740" y="2104530"/>
                <a:ext cx="1132920" cy="734056"/>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24" name="Ink 23">
                <a:extLst>
                  <a:ext uri="{FF2B5EF4-FFF2-40B4-BE49-F238E27FC236}">
                    <a16:creationId xmlns:a16="http://schemas.microsoft.com/office/drawing/2014/main" id="{04FE9940-B844-2542-EB15-FF34D1E8EC39}"/>
                  </a:ext>
                </a:extLst>
              </p14:cNvPr>
              <p14:cNvContentPartPr/>
              <p14:nvPr/>
            </p14:nvContentPartPr>
            <p14:xfrm>
              <a:off x="8847460" y="2611418"/>
              <a:ext cx="678240" cy="479880"/>
            </p14:xfrm>
          </p:contentPart>
        </mc:Choice>
        <mc:Fallback xmlns="">
          <p:pic>
            <p:nvPicPr>
              <p:cNvPr id="24" name="Ink 23">
                <a:extLst>
                  <a:ext uri="{FF2B5EF4-FFF2-40B4-BE49-F238E27FC236}">
                    <a16:creationId xmlns:a16="http://schemas.microsoft.com/office/drawing/2014/main" id="{04FE9940-B844-2542-EB15-FF34D1E8EC39}"/>
                  </a:ext>
                </a:extLst>
              </p:cNvPr>
              <p:cNvPicPr/>
              <p:nvPr/>
            </p:nvPicPr>
            <p:blipFill>
              <a:blip r:embed="rId10"/>
              <a:stretch>
                <a:fillRect/>
              </a:stretch>
            </p:blipFill>
            <p:spPr>
              <a:xfrm>
                <a:off x="8832340" y="2596298"/>
                <a:ext cx="708840" cy="5101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25" name="Ink 24">
                <a:extLst>
                  <a:ext uri="{FF2B5EF4-FFF2-40B4-BE49-F238E27FC236}">
                    <a16:creationId xmlns:a16="http://schemas.microsoft.com/office/drawing/2014/main" id="{380102D1-1FB8-6BDE-8164-4EBAE9C89A91}"/>
                  </a:ext>
                </a:extLst>
              </p14:cNvPr>
              <p14:cNvContentPartPr/>
              <p14:nvPr/>
            </p14:nvContentPartPr>
            <p14:xfrm>
              <a:off x="9488620" y="1584338"/>
              <a:ext cx="1145880" cy="641520"/>
            </p14:xfrm>
          </p:contentPart>
        </mc:Choice>
        <mc:Fallback xmlns="">
          <p:pic>
            <p:nvPicPr>
              <p:cNvPr id="25" name="Ink 24">
                <a:extLst>
                  <a:ext uri="{FF2B5EF4-FFF2-40B4-BE49-F238E27FC236}">
                    <a16:creationId xmlns:a16="http://schemas.microsoft.com/office/drawing/2014/main" id="{380102D1-1FB8-6BDE-8164-4EBAE9C89A91}"/>
                  </a:ext>
                </a:extLst>
              </p:cNvPr>
              <p:cNvPicPr/>
              <p:nvPr/>
            </p:nvPicPr>
            <p:blipFill>
              <a:blip r:embed="rId12"/>
              <a:stretch>
                <a:fillRect/>
              </a:stretch>
            </p:blipFill>
            <p:spPr>
              <a:xfrm>
                <a:off x="9473500" y="1569218"/>
                <a:ext cx="1176480" cy="6721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26" name="Ink 25">
                <a:extLst>
                  <a:ext uri="{FF2B5EF4-FFF2-40B4-BE49-F238E27FC236}">
                    <a16:creationId xmlns:a16="http://schemas.microsoft.com/office/drawing/2014/main" id="{C435B434-166F-5094-D9DC-BB43620BF6E0}"/>
                  </a:ext>
                </a:extLst>
              </p14:cNvPr>
              <p14:cNvContentPartPr/>
              <p14:nvPr/>
            </p14:nvContentPartPr>
            <p14:xfrm>
              <a:off x="1495180" y="1254218"/>
              <a:ext cx="255600" cy="230040"/>
            </p14:xfrm>
          </p:contentPart>
        </mc:Choice>
        <mc:Fallback xmlns="">
          <p:pic>
            <p:nvPicPr>
              <p:cNvPr id="26" name="Ink 25">
                <a:extLst>
                  <a:ext uri="{FF2B5EF4-FFF2-40B4-BE49-F238E27FC236}">
                    <a16:creationId xmlns:a16="http://schemas.microsoft.com/office/drawing/2014/main" id="{C435B434-166F-5094-D9DC-BB43620BF6E0}"/>
                  </a:ext>
                </a:extLst>
              </p:cNvPr>
              <p:cNvPicPr/>
              <p:nvPr/>
            </p:nvPicPr>
            <p:blipFill>
              <a:blip r:embed="rId14"/>
              <a:stretch>
                <a:fillRect/>
              </a:stretch>
            </p:blipFill>
            <p:spPr>
              <a:xfrm>
                <a:off x="1479700" y="1238738"/>
                <a:ext cx="286200" cy="260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27" name="Ink 26">
                <a:extLst>
                  <a:ext uri="{FF2B5EF4-FFF2-40B4-BE49-F238E27FC236}">
                    <a16:creationId xmlns:a16="http://schemas.microsoft.com/office/drawing/2014/main" id="{053EC1D1-F90A-F04B-A46F-7D6C9C39FCEB}"/>
                  </a:ext>
                </a:extLst>
              </p14:cNvPr>
              <p14:cNvContentPartPr/>
              <p14:nvPr/>
            </p14:nvContentPartPr>
            <p14:xfrm>
              <a:off x="1756540" y="1232258"/>
              <a:ext cx="711360" cy="284040"/>
            </p14:xfrm>
          </p:contentPart>
        </mc:Choice>
        <mc:Fallback xmlns="">
          <p:pic>
            <p:nvPicPr>
              <p:cNvPr id="27" name="Ink 26">
                <a:extLst>
                  <a:ext uri="{FF2B5EF4-FFF2-40B4-BE49-F238E27FC236}">
                    <a16:creationId xmlns:a16="http://schemas.microsoft.com/office/drawing/2014/main" id="{053EC1D1-F90A-F04B-A46F-7D6C9C39FCEB}"/>
                  </a:ext>
                </a:extLst>
              </p:cNvPr>
              <p:cNvPicPr/>
              <p:nvPr/>
            </p:nvPicPr>
            <p:blipFill>
              <a:blip r:embed="rId16"/>
              <a:stretch>
                <a:fillRect/>
              </a:stretch>
            </p:blipFill>
            <p:spPr>
              <a:xfrm>
                <a:off x="1741060" y="1216778"/>
                <a:ext cx="741960" cy="314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28" name="Ink 27">
                <a:extLst>
                  <a:ext uri="{FF2B5EF4-FFF2-40B4-BE49-F238E27FC236}">
                    <a16:creationId xmlns:a16="http://schemas.microsoft.com/office/drawing/2014/main" id="{248D6A59-C892-F673-6DBA-9C7266542E30}"/>
                  </a:ext>
                </a:extLst>
              </p14:cNvPr>
              <p14:cNvContentPartPr/>
              <p14:nvPr/>
            </p14:nvContentPartPr>
            <p14:xfrm>
              <a:off x="2236780" y="1260698"/>
              <a:ext cx="323280" cy="43920"/>
            </p14:xfrm>
          </p:contentPart>
        </mc:Choice>
        <mc:Fallback xmlns="">
          <p:pic>
            <p:nvPicPr>
              <p:cNvPr id="28" name="Ink 27">
                <a:extLst>
                  <a:ext uri="{FF2B5EF4-FFF2-40B4-BE49-F238E27FC236}">
                    <a16:creationId xmlns:a16="http://schemas.microsoft.com/office/drawing/2014/main" id="{248D6A59-C892-F673-6DBA-9C7266542E30}"/>
                  </a:ext>
                </a:extLst>
              </p:cNvPr>
              <p:cNvPicPr/>
              <p:nvPr/>
            </p:nvPicPr>
            <p:blipFill>
              <a:blip r:embed="rId18"/>
              <a:stretch>
                <a:fillRect/>
              </a:stretch>
            </p:blipFill>
            <p:spPr>
              <a:xfrm>
                <a:off x="2221317" y="1245218"/>
                <a:ext cx="353846" cy="745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29" name="Ink 28">
                <a:extLst>
                  <a:ext uri="{FF2B5EF4-FFF2-40B4-BE49-F238E27FC236}">
                    <a16:creationId xmlns:a16="http://schemas.microsoft.com/office/drawing/2014/main" id="{52EC27CD-F6C9-67C4-BC9D-A006FB7A403F}"/>
                  </a:ext>
                </a:extLst>
              </p14:cNvPr>
              <p14:cNvContentPartPr/>
              <p14:nvPr/>
            </p14:nvContentPartPr>
            <p14:xfrm>
              <a:off x="2453860" y="1266818"/>
              <a:ext cx="461160" cy="193320"/>
            </p14:xfrm>
          </p:contentPart>
        </mc:Choice>
        <mc:Fallback xmlns="">
          <p:pic>
            <p:nvPicPr>
              <p:cNvPr id="29" name="Ink 28">
                <a:extLst>
                  <a:ext uri="{FF2B5EF4-FFF2-40B4-BE49-F238E27FC236}">
                    <a16:creationId xmlns:a16="http://schemas.microsoft.com/office/drawing/2014/main" id="{52EC27CD-F6C9-67C4-BC9D-A006FB7A403F}"/>
                  </a:ext>
                </a:extLst>
              </p:cNvPr>
              <p:cNvPicPr/>
              <p:nvPr/>
            </p:nvPicPr>
            <p:blipFill>
              <a:blip r:embed="rId20"/>
              <a:stretch>
                <a:fillRect/>
              </a:stretch>
            </p:blipFill>
            <p:spPr>
              <a:xfrm>
                <a:off x="2438368" y="1251338"/>
                <a:ext cx="491784" cy="223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1">
            <p14:nvContentPartPr>
              <p14:cNvPr id="30" name="Ink 29">
                <a:extLst>
                  <a:ext uri="{FF2B5EF4-FFF2-40B4-BE49-F238E27FC236}">
                    <a16:creationId xmlns:a16="http://schemas.microsoft.com/office/drawing/2014/main" id="{57D75D3C-4C69-0E18-9C38-EC643F2F9BCB}"/>
                  </a:ext>
                </a:extLst>
              </p14:cNvPr>
              <p14:cNvContentPartPr/>
              <p14:nvPr/>
            </p14:nvContentPartPr>
            <p14:xfrm>
              <a:off x="2998900" y="1217138"/>
              <a:ext cx="320760" cy="236160"/>
            </p14:xfrm>
          </p:contentPart>
        </mc:Choice>
        <mc:Fallback xmlns="">
          <p:pic>
            <p:nvPicPr>
              <p:cNvPr id="30" name="Ink 29">
                <a:extLst>
                  <a:ext uri="{FF2B5EF4-FFF2-40B4-BE49-F238E27FC236}">
                    <a16:creationId xmlns:a16="http://schemas.microsoft.com/office/drawing/2014/main" id="{57D75D3C-4C69-0E18-9C38-EC643F2F9BCB}"/>
                  </a:ext>
                </a:extLst>
              </p:cNvPr>
              <p:cNvPicPr/>
              <p:nvPr/>
            </p:nvPicPr>
            <p:blipFill>
              <a:blip r:embed="rId22"/>
              <a:stretch>
                <a:fillRect/>
              </a:stretch>
            </p:blipFill>
            <p:spPr>
              <a:xfrm>
                <a:off x="2983403" y="1201658"/>
                <a:ext cx="351394" cy="266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3">
            <p14:nvContentPartPr>
              <p14:cNvPr id="31" name="Ink 30">
                <a:extLst>
                  <a:ext uri="{FF2B5EF4-FFF2-40B4-BE49-F238E27FC236}">
                    <a16:creationId xmlns:a16="http://schemas.microsoft.com/office/drawing/2014/main" id="{8163A52B-1FD2-90A6-9FDF-FAF2FC8EE389}"/>
                  </a:ext>
                </a:extLst>
              </p14:cNvPr>
              <p14:cNvContentPartPr/>
              <p14:nvPr/>
            </p14:nvContentPartPr>
            <p14:xfrm>
              <a:off x="3269620" y="1179698"/>
              <a:ext cx="68760" cy="360"/>
            </p14:xfrm>
          </p:contentPart>
        </mc:Choice>
        <mc:Fallback xmlns="">
          <p:pic>
            <p:nvPicPr>
              <p:cNvPr id="31" name="Ink 30">
                <a:extLst>
                  <a:ext uri="{FF2B5EF4-FFF2-40B4-BE49-F238E27FC236}">
                    <a16:creationId xmlns:a16="http://schemas.microsoft.com/office/drawing/2014/main" id="{8163A52B-1FD2-90A6-9FDF-FAF2FC8EE389}"/>
                  </a:ext>
                </a:extLst>
              </p:cNvPr>
              <p:cNvPicPr/>
              <p:nvPr/>
            </p:nvPicPr>
            <p:blipFill>
              <a:blip r:embed="rId24"/>
              <a:stretch>
                <a:fillRect/>
              </a:stretch>
            </p:blipFill>
            <p:spPr>
              <a:xfrm>
                <a:off x="3254140" y="1164218"/>
                <a:ext cx="99360" cy="30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5">
            <p14:nvContentPartPr>
              <p14:cNvPr id="32" name="Ink 31">
                <a:extLst>
                  <a:ext uri="{FF2B5EF4-FFF2-40B4-BE49-F238E27FC236}">
                    <a16:creationId xmlns:a16="http://schemas.microsoft.com/office/drawing/2014/main" id="{DC4D20E1-6FF1-1460-80E7-A7551C031A98}"/>
                  </a:ext>
                </a:extLst>
              </p14:cNvPr>
              <p14:cNvContentPartPr/>
              <p14:nvPr/>
            </p14:nvContentPartPr>
            <p14:xfrm>
              <a:off x="3281860" y="1139018"/>
              <a:ext cx="597960" cy="296280"/>
            </p14:xfrm>
          </p:contentPart>
        </mc:Choice>
        <mc:Fallback xmlns="">
          <p:pic>
            <p:nvPicPr>
              <p:cNvPr id="32" name="Ink 31">
                <a:extLst>
                  <a:ext uri="{FF2B5EF4-FFF2-40B4-BE49-F238E27FC236}">
                    <a16:creationId xmlns:a16="http://schemas.microsoft.com/office/drawing/2014/main" id="{DC4D20E1-6FF1-1460-80E7-A7551C031A98}"/>
                  </a:ext>
                </a:extLst>
              </p:cNvPr>
              <p:cNvPicPr/>
              <p:nvPr/>
            </p:nvPicPr>
            <p:blipFill>
              <a:blip r:embed="rId26"/>
              <a:stretch>
                <a:fillRect/>
              </a:stretch>
            </p:blipFill>
            <p:spPr>
              <a:xfrm>
                <a:off x="3266380" y="1123538"/>
                <a:ext cx="628560" cy="326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36" name="Ink 35">
                <a:extLst>
                  <a:ext uri="{FF2B5EF4-FFF2-40B4-BE49-F238E27FC236}">
                    <a16:creationId xmlns:a16="http://schemas.microsoft.com/office/drawing/2014/main" id="{DCD0BA4A-2C65-F934-AF98-CB065D7E6878}"/>
                  </a:ext>
                </a:extLst>
              </p14:cNvPr>
              <p14:cNvContentPartPr/>
              <p14:nvPr/>
            </p14:nvContentPartPr>
            <p14:xfrm>
              <a:off x="4103740" y="1104818"/>
              <a:ext cx="324000" cy="268200"/>
            </p14:xfrm>
          </p:contentPart>
        </mc:Choice>
        <mc:Fallback xmlns="">
          <p:pic>
            <p:nvPicPr>
              <p:cNvPr id="36" name="Ink 35">
                <a:extLst>
                  <a:ext uri="{FF2B5EF4-FFF2-40B4-BE49-F238E27FC236}">
                    <a16:creationId xmlns:a16="http://schemas.microsoft.com/office/drawing/2014/main" id="{DCD0BA4A-2C65-F934-AF98-CB065D7E6878}"/>
                  </a:ext>
                </a:extLst>
              </p:cNvPr>
              <p:cNvPicPr/>
              <p:nvPr/>
            </p:nvPicPr>
            <p:blipFill>
              <a:blip r:embed="rId28"/>
              <a:stretch>
                <a:fillRect/>
              </a:stretch>
            </p:blipFill>
            <p:spPr>
              <a:xfrm>
                <a:off x="4088260" y="1089698"/>
                <a:ext cx="354600" cy="298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37" name="Ink 36">
                <a:extLst>
                  <a:ext uri="{FF2B5EF4-FFF2-40B4-BE49-F238E27FC236}">
                    <a16:creationId xmlns:a16="http://schemas.microsoft.com/office/drawing/2014/main" id="{E7171F1E-F082-5328-9073-F2AB3D45639B}"/>
                  </a:ext>
                </a:extLst>
              </p14:cNvPr>
              <p14:cNvContentPartPr/>
              <p14:nvPr/>
            </p14:nvContentPartPr>
            <p14:xfrm>
              <a:off x="1482580" y="1727618"/>
              <a:ext cx="1027440" cy="230760"/>
            </p14:xfrm>
          </p:contentPart>
        </mc:Choice>
        <mc:Fallback xmlns="">
          <p:pic>
            <p:nvPicPr>
              <p:cNvPr id="37" name="Ink 36">
                <a:extLst>
                  <a:ext uri="{FF2B5EF4-FFF2-40B4-BE49-F238E27FC236}">
                    <a16:creationId xmlns:a16="http://schemas.microsoft.com/office/drawing/2014/main" id="{E7171F1E-F082-5328-9073-F2AB3D45639B}"/>
                  </a:ext>
                </a:extLst>
              </p:cNvPr>
              <p:cNvPicPr/>
              <p:nvPr/>
            </p:nvPicPr>
            <p:blipFill>
              <a:blip r:embed="rId30"/>
              <a:stretch>
                <a:fillRect/>
              </a:stretch>
            </p:blipFill>
            <p:spPr>
              <a:xfrm>
                <a:off x="1467460" y="1712138"/>
                <a:ext cx="1058040" cy="2613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1">
            <p14:nvContentPartPr>
              <p14:cNvPr id="38" name="Ink 37">
                <a:extLst>
                  <a:ext uri="{FF2B5EF4-FFF2-40B4-BE49-F238E27FC236}">
                    <a16:creationId xmlns:a16="http://schemas.microsoft.com/office/drawing/2014/main" id="{A7130C97-E3D0-B527-AE97-1ADD56A48238}"/>
                  </a:ext>
                </a:extLst>
              </p14:cNvPr>
              <p14:cNvContentPartPr/>
              <p14:nvPr/>
            </p14:nvContentPartPr>
            <p14:xfrm>
              <a:off x="2597140" y="1640498"/>
              <a:ext cx="666360" cy="323280"/>
            </p14:xfrm>
          </p:contentPart>
        </mc:Choice>
        <mc:Fallback xmlns="">
          <p:pic>
            <p:nvPicPr>
              <p:cNvPr id="38" name="Ink 37">
                <a:extLst>
                  <a:ext uri="{FF2B5EF4-FFF2-40B4-BE49-F238E27FC236}">
                    <a16:creationId xmlns:a16="http://schemas.microsoft.com/office/drawing/2014/main" id="{A7130C97-E3D0-B527-AE97-1ADD56A48238}"/>
                  </a:ext>
                </a:extLst>
              </p:cNvPr>
              <p:cNvPicPr/>
              <p:nvPr/>
            </p:nvPicPr>
            <p:blipFill>
              <a:blip r:embed="rId32"/>
              <a:stretch>
                <a:fillRect/>
              </a:stretch>
            </p:blipFill>
            <p:spPr>
              <a:xfrm>
                <a:off x="2582020" y="1625018"/>
                <a:ext cx="696960" cy="353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3">
            <p14:nvContentPartPr>
              <p14:cNvPr id="39" name="Ink 38">
                <a:extLst>
                  <a:ext uri="{FF2B5EF4-FFF2-40B4-BE49-F238E27FC236}">
                    <a16:creationId xmlns:a16="http://schemas.microsoft.com/office/drawing/2014/main" id="{DEF9257B-49F1-D6A6-AE5D-B67DCBB2655A}"/>
                  </a:ext>
                </a:extLst>
              </p14:cNvPr>
              <p14:cNvContentPartPr/>
              <p14:nvPr/>
            </p14:nvContentPartPr>
            <p14:xfrm>
              <a:off x="3263140" y="1609178"/>
              <a:ext cx="678960" cy="436320"/>
            </p14:xfrm>
          </p:contentPart>
        </mc:Choice>
        <mc:Fallback xmlns="">
          <p:pic>
            <p:nvPicPr>
              <p:cNvPr id="39" name="Ink 38">
                <a:extLst>
                  <a:ext uri="{FF2B5EF4-FFF2-40B4-BE49-F238E27FC236}">
                    <a16:creationId xmlns:a16="http://schemas.microsoft.com/office/drawing/2014/main" id="{DEF9257B-49F1-D6A6-AE5D-B67DCBB2655A}"/>
                  </a:ext>
                </a:extLst>
              </p:cNvPr>
              <p:cNvPicPr/>
              <p:nvPr/>
            </p:nvPicPr>
            <p:blipFill>
              <a:blip r:embed="rId34"/>
              <a:stretch>
                <a:fillRect/>
              </a:stretch>
            </p:blipFill>
            <p:spPr>
              <a:xfrm>
                <a:off x="3248020" y="1594058"/>
                <a:ext cx="709560" cy="4665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40" name="Ink 39">
                <a:extLst>
                  <a:ext uri="{FF2B5EF4-FFF2-40B4-BE49-F238E27FC236}">
                    <a16:creationId xmlns:a16="http://schemas.microsoft.com/office/drawing/2014/main" id="{97FEE7D2-30AF-5ADA-8BED-6C6D3C6A92C9}"/>
                  </a:ext>
                </a:extLst>
              </p14:cNvPr>
              <p14:cNvContentPartPr/>
              <p14:nvPr/>
            </p14:nvContentPartPr>
            <p14:xfrm>
              <a:off x="4190860" y="1671458"/>
              <a:ext cx="909360" cy="193320"/>
            </p14:xfrm>
          </p:contentPart>
        </mc:Choice>
        <mc:Fallback xmlns="">
          <p:pic>
            <p:nvPicPr>
              <p:cNvPr id="40" name="Ink 39">
                <a:extLst>
                  <a:ext uri="{FF2B5EF4-FFF2-40B4-BE49-F238E27FC236}">
                    <a16:creationId xmlns:a16="http://schemas.microsoft.com/office/drawing/2014/main" id="{97FEE7D2-30AF-5ADA-8BED-6C6D3C6A92C9}"/>
                  </a:ext>
                </a:extLst>
              </p:cNvPr>
              <p:cNvPicPr/>
              <p:nvPr/>
            </p:nvPicPr>
            <p:blipFill>
              <a:blip r:embed="rId36"/>
              <a:stretch>
                <a:fillRect/>
              </a:stretch>
            </p:blipFill>
            <p:spPr>
              <a:xfrm>
                <a:off x="4175740" y="1656338"/>
                <a:ext cx="939600" cy="223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41" name="Ink 40">
                <a:extLst>
                  <a:ext uri="{FF2B5EF4-FFF2-40B4-BE49-F238E27FC236}">
                    <a16:creationId xmlns:a16="http://schemas.microsoft.com/office/drawing/2014/main" id="{1CD413EB-027B-403F-EE29-17BD1AC075F0}"/>
                  </a:ext>
                </a:extLst>
              </p14:cNvPr>
              <p14:cNvContentPartPr/>
              <p14:nvPr/>
            </p14:nvContentPartPr>
            <p14:xfrm>
              <a:off x="5112820" y="1733738"/>
              <a:ext cx="124200" cy="12960"/>
            </p14:xfrm>
          </p:contentPart>
        </mc:Choice>
        <mc:Fallback xmlns="">
          <p:pic>
            <p:nvPicPr>
              <p:cNvPr id="41" name="Ink 40">
                <a:extLst>
                  <a:ext uri="{FF2B5EF4-FFF2-40B4-BE49-F238E27FC236}">
                    <a16:creationId xmlns:a16="http://schemas.microsoft.com/office/drawing/2014/main" id="{1CD413EB-027B-403F-EE29-17BD1AC075F0}"/>
                  </a:ext>
                </a:extLst>
              </p:cNvPr>
              <p:cNvPicPr/>
              <p:nvPr/>
            </p:nvPicPr>
            <p:blipFill>
              <a:blip r:embed="rId38"/>
              <a:stretch>
                <a:fillRect/>
              </a:stretch>
            </p:blipFill>
            <p:spPr>
              <a:xfrm>
                <a:off x="5097700" y="1718618"/>
                <a:ext cx="154800" cy="43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42" name="Ink 41">
                <a:extLst>
                  <a:ext uri="{FF2B5EF4-FFF2-40B4-BE49-F238E27FC236}">
                    <a16:creationId xmlns:a16="http://schemas.microsoft.com/office/drawing/2014/main" id="{A7FAFD46-8649-2698-3BFA-C0F5603B876A}"/>
                  </a:ext>
                </a:extLst>
              </p14:cNvPr>
              <p14:cNvContentPartPr/>
              <p14:nvPr/>
            </p14:nvContentPartPr>
            <p14:xfrm>
              <a:off x="1532620" y="2132258"/>
              <a:ext cx="554400" cy="236880"/>
            </p14:xfrm>
          </p:contentPart>
        </mc:Choice>
        <mc:Fallback xmlns="">
          <p:pic>
            <p:nvPicPr>
              <p:cNvPr id="42" name="Ink 41">
                <a:extLst>
                  <a:ext uri="{FF2B5EF4-FFF2-40B4-BE49-F238E27FC236}">
                    <a16:creationId xmlns:a16="http://schemas.microsoft.com/office/drawing/2014/main" id="{A7FAFD46-8649-2698-3BFA-C0F5603B876A}"/>
                  </a:ext>
                </a:extLst>
              </p:cNvPr>
              <p:cNvPicPr/>
              <p:nvPr/>
            </p:nvPicPr>
            <p:blipFill>
              <a:blip r:embed="rId40"/>
              <a:stretch>
                <a:fillRect/>
              </a:stretch>
            </p:blipFill>
            <p:spPr>
              <a:xfrm>
                <a:off x="1517140" y="2116778"/>
                <a:ext cx="585000" cy="267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43" name="Ink 42">
                <a:extLst>
                  <a:ext uri="{FF2B5EF4-FFF2-40B4-BE49-F238E27FC236}">
                    <a16:creationId xmlns:a16="http://schemas.microsoft.com/office/drawing/2014/main" id="{56756065-1883-EAF5-7860-1CCA0440FE55}"/>
                  </a:ext>
                </a:extLst>
              </p14:cNvPr>
              <p14:cNvContentPartPr/>
              <p14:nvPr/>
            </p14:nvContentPartPr>
            <p14:xfrm>
              <a:off x="1725580" y="2100938"/>
              <a:ext cx="62640" cy="31320"/>
            </p14:xfrm>
          </p:contentPart>
        </mc:Choice>
        <mc:Fallback xmlns="">
          <p:pic>
            <p:nvPicPr>
              <p:cNvPr id="43" name="Ink 42">
                <a:extLst>
                  <a:ext uri="{FF2B5EF4-FFF2-40B4-BE49-F238E27FC236}">
                    <a16:creationId xmlns:a16="http://schemas.microsoft.com/office/drawing/2014/main" id="{56756065-1883-EAF5-7860-1CCA0440FE55}"/>
                  </a:ext>
                </a:extLst>
              </p:cNvPr>
              <p:cNvPicPr/>
              <p:nvPr/>
            </p:nvPicPr>
            <p:blipFill>
              <a:blip r:embed="rId42"/>
              <a:stretch>
                <a:fillRect/>
              </a:stretch>
            </p:blipFill>
            <p:spPr>
              <a:xfrm>
                <a:off x="1710100" y="2085818"/>
                <a:ext cx="93240" cy="61920"/>
              </a:xfrm>
              <a:prstGeom prst="rect">
                <a:avLst/>
              </a:prstGeom>
            </p:spPr>
          </p:pic>
        </mc:Fallback>
      </mc:AlternateContent>
    </p:spTree>
    <p:extLst>
      <p:ext uri="{BB962C8B-B14F-4D97-AF65-F5344CB8AC3E}">
        <p14:creationId xmlns:p14="http://schemas.microsoft.com/office/powerpoint/2010/main" val="1206124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6DD49-B3B4-41CE-894E-9AECF9F0F9C9}"/>
              </a:ext>
            </a:extLst>
          </p:cNvPr>
          <p:cNvSpPr>
            <a:spLocks noGrp="1"/>
          </p:cNvSpPr>
          <p:nvPr>
            <p:ph type="title"/>
          </p:nvPr>
        </p:nvSpPr>
        <p:spPr>
          <a:xfrm>
            <a:off x="624534" y="1080344"/>
            <a:ext cx="3437290" cy="4374850"/>
          </a:xfrm>
          <a:solidFill>
            <a:schemeClr val="bg1"/>
          </a:solidFill>
        </p:spPr>
        <p:txBody>
          <a:bodyPr vert="horz" lIns="91440" tIns="45720" rIns="91440" bIns="45720" rtlCol="0" anchor="ctr">
            <a:normAutofit/>
          </a:bodyPr>
          <a:lstStyle/>
          <a:p>
            <a:pPr algn="ctr"/>
            <a:r>
              <a:rPr lang="en-US" sz="3800" spc="800" dirty="0">
                <a:solidFill>
                  <a:srgbClr val="2A1A00"/>
                </a:solidFill>
              </a:rPr>
              <a:t>Comparing website builders</a:t>
            </a:r>
          </a:p>
        </p:txBody>
      </p:sp>
      <p:pic>
        <p:nvPicPr>
          <p:cNvPr id="4" name="Picture 3" descr="A table with stars and text&#10;&#10;AI-generated content may be incorrect.">
            <a:extLst>
              <a:ext uri="{FF2B5EF4-FFF2-40B4-BE49-F238E27FC236}">
                <a16:creationId xmlns:a16="http://schemas.microsoft.com/office/drawing/2014/main" id="{14AC85E2-C6EA-B3F8-8A16-D1A84BBDAEC2}"/>
              </a:ext>
            </a:extLst>
          </p:cNvPr>
          <p:cNvPicPr>
            <a:picLocks noChangeAspect="1"/>
          </p:cNvPicPr>
          <p:nvPr/>
        </p:nvPicPr>
        <p:blipFill>
          <a:blip r:embed="rId2"/>
          <a:stretch>
            <a:fillRect/>
          </a:stretch>
        </p:blipFill>
        <p:spPr>
          <a:xfrm>
            <a:off x="4837876" y="925500"/>
            <a:ext cx="7094092" cy="4684538"/>
          </a:xfrm>
          <a:prstGeom prst="rect">
            <a:avLst/>
          </a:prstGeom>
        </p:spPr>
      </p:pic>
    </p:spTree>
    <p:extLst>
      <p:ext uri="{BB962C8B-B14F-4D97-AF65-F5344CB8AC3E}">
        <p14:creationId xmlns:p14="http://schemas.microsoft.com/office/powerpoint/2010/main" val="455056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900-EFBA-0AB0-581A-D2AC8140D38A}"/>
              </a:ext>
            </a:extLst>
          </p:cNvPr>
          <p:cNvSpPr>
            <a:spLocks noGrp="1"/>
          </p:cNvSpPr>
          <p:nvPr>
            <p:ph type="title"/>
          </p:nvPr>
        </p:nvSpPr>
        <p:spPr/>
        <p:txBody>
          <a:bodyPr/>
          <a:lstStyle/>
          <a:p>
            <a:r>
              <a:rPr lang="en-GB" dirty="0"/>
              <a:t>Website hosting research</a:t>
            </a:r>
            <a:endParaRPr lang="en-US" dirty="0"/>
          </a:p>
        </p:txBody>
      </p:sp>
      <p:sp>
        <p:nvSpPr>
          <p:cNvPr id="3" name="Picture Placeholder 2">
            <a:extLst>
              <a:ext uri="{FF2B5EF4-FFF2-40B4-BE49-F238E27FC236}">
                <a16:creationId xmlns:a16="http://schemas.microsoft.com/office/drawing/2014/main" id="{E103D3EB-6BBD-DBE9-3108-E3F7E7B70AEF}"/>
              </a:ext>
            </a:extLst>
          </p:cNvPr>
          <p:cNvSpPr>
            <a:spLocks noGrp="1"/>
          </p:cNvSpPr>
          <p:nvPr>
            <p:ph type="pic" sz="quarter" idx="13"/>
          </p:nvPr>
        </p:nvSpPr>
        <p:spPr>
          <a:xfrm>
            <a:off x="1006526" y="1142192"/>
            <a:ext cx="10394270" cy="4458455"/>
          </a:xfrm>
        </p:spPr>
        <p:txBody>
          <a:bodyPr>
            <a:normAutofit fontScale="55000" lnSpcReduction="20000"/>
          </a:bodyPr>
          <a:lstStyle/>
          <a:p>
            <a:pPr algn="l"/>
            <a:r>
              <a:rPr lang="en-GB" sz="2400" b="1" dirty="0" err="1">
                <a:solidFill>
                  <a:schemeClr val="bg2">
                    <a:lumMod val="90000"/>
                  </a:schemeClr>
                </a:solidFill>
              </a:rPr>
              <a:t>Comparingwebbhosting.com</a:t>
            </a:r>
            <a:r>
              <a:rPr lang="en-GB" sz="1800" dirty="0"/>
              <a:t> – </a:t>
            </a:r>
            <a:r>
              <a:rPr lang="en-GB" sz="1800" dirty="0" err="1">
                <a:solidFill>
                  <a:schemeClr val="bg2">
                    <a:lumMod val="90000"/>
                  </a:schemeClr>
                </a:solidFill>
              </a:rPr>
              <a:t>i</a:t>
            </a:r>
            <a:r>
              <a:rPr lang="en-GB" sz="1800" b="1" dirty="0" err="1">
                <a:solidFill>
                  <a:schemeClr val="bg2">
                    <a:lumMod val="90000"/>
                  </a:schemeClr>
                </a:solidFill>
              </a:rPr>
              <a:t>onos</a:t>
            </a:r>
            <a:r>
              <a:rPr lang="en-GB" sz="1800" dirty="0"/>
              <a:t> is put forward as the best website host/builder for creatives.</a:t>
            </a:r>
          </a:p>
          <a:p>
            <a:pPr marL="285750" indent="-285750" algn="l">
              <a:buFont typeface="Wingdings" pitchFamily="2" charset="2"/>
              <a:buChar char="v"/>
            </a:pPr>
            <a:r>
              <a:rPr lang="en-GB" sz="1800" dirty="0"/>
              <a:t>Web hosting is only £1 per month </a:t>
            </a:r>
          </a:p>
          <a:p>
            <a:pPr marL="285750" indent="-285750" algn="l">
              <a:buFont typeface="Wingdings" pitchFamily="2" charset="2"/>
              <a:buChar char="v"/>
            </a:pPr>
            <a:r>
              <a:rPr lang="en-GB" sz="1800" dirty="0"/>
              <a:t>Free domain and ssl certificate</a:t>
            </a:r>
          </a:p>
          <a:p>
            <a:pPr marL="285750" indent="-285750" algn="l">
              <a:buFont typeface="Wingdings" pitchFamily="2" charset="2"/>
              <a:buChar char="v"/>
            </a:pPr>
            <a:r>
              <a:rPr lang="en-GB" sz="1800" dirty="0"/>
              <a:t>99% uptime guarantee</a:t>
            </a:r>
          </a:p>
          <a:p>
            <a:pPr marL="285750" indent="-285750" algn="l">
              <a:buFont typeface="Wingdings" pitchFamily="2" charset="2"/>
              <a:buChar char="v"/>
            </a:pPr>
            <a:r>
              <a:rPr lang="en-GB" sz="1800" dirty="0"/>
              <a:t>24/7 support </a:t>
            </a:r>
          </a:p>
          <a:p>
            <a:endParaRPr lang="en-GB" sz="1800" dirty="0"/>
          </a:p>
          <a:p>
            <a:pPr algn="l"/>
            <a:r>
              <a:rPr lang="en-GB" sz="2400" b="1" dirty="0" err="1">
                <a:solidFill>
                  <a:schemeClr val="bg2">
                    <a:lumMod val="90000"/>
                  </a:schemeClr>
                </a:solidFill>
              </a:rPr>
              <a:t>wordpress</a:t>
            </a:r>
            <a:r>
              <a:rPr lang="en-GB" sz="2400" b="1" dirty="0">
                <a:solidFill>
                  <a:schemeClr val="bg2">
                    <a:lumMod val="90000"/>
                  </a:schemeClr>
                </a:solidFill>
              </a:rPr>
              <a:t> - </a:t>
            </a:r>
            <a:r>
              <a:rPr lang="en-GB" sz="1600" b="0" i="0" dirty="0">
                <a:effectLst/>
              </a:rPr>
              <a:t>WordPress is a powerful, open-source content management system (CMS) that powers over 43% of all websites. </a:t>
            </a:r>
            <a:r>
              <a:rPr lang="en-GB" sz="1600" b="0" i="0" u="none" strike="noStrike" dirty="0">
                <a:effectLst/>
              </a:rPr>
              <a:t>It is </a:t>
            </a:r>
            <a:r>
              <a:rPr lang="en-GB" sz="1600" dirty="0"/>
              <a:t>highly flexible with thousands of plugins and themes, making it excellent for SEO and customisation, but it requires active maintenance, security management, and has a steeper learning curve compared to drag-and-drop builders</a:t>
            </a:r>
          </a:p>
          <a:p>
            <a:pPr algn="l"/>
            <a:endParaRPr lang="en-GB" sz="1600" dirty="0"/>
          </a:p>
          <a:p>
            <a:pPr algn="l"/>
            <a:r>
              <a:rPr lang="en-GB" sz="1600" b="1" dirty="0"/>
              <a:t>Pros of </a:t>
            </a:r>
            <a:r>
              <a:rPr lang="en-GB" sz="1600" b="1" dirty="0" err="1"/>
              <a:t>wordpress</a:t>
            </a:r>
            <a:endParaRPr lang="en-GB" sz="1600" b="1" dirty="0"/>
          </a:p>
          <a:p>
            <a:pPr marL="285750" indent="-285750" algn="l">
              <a:buFont typeface="Wingdings" pitchFamily="2" charset="2"/>
              <a:buChar char="v"/>
            </a:pPr>
            <a:r>
              <a:rPr lang="en-GB" sz="1600" b="1" i="0" dirty="0">
                <a:effectLst/>
              </a:rPr>
              <a:t>Flexibility and Customisation:</a:t>
            </a:r>
            <a:r>
              <a:rPr lang="en-GB" sz="1600" b="0" i="0" dirty="0">
                <a:effectLst/>
              </a:rPr>
              <a:t> Extensive,, diverse, and customisable plugin/theme ecosystem.</a:t>
            </a:r>
          </a:p>
          <a:p>
            <a:pPr marL="285750" indent="-285750" algn="l">
              <a:buFont typeface="Wingdings" pitchFamily="2" charset="2"/>
              <a:buChar char="v"/>
            </a:pPr>
            <a:r>
              <a:rPr lang="en-GB" sz="1600" b="1" i="0" dirty="0">
                <a:effectLst/>
              </a:rPr>
              <a:t>SEO-Friendly:</a:t>
            </a:r>
            <a:r>
              <a:rPr lang="en-GB" sz="1600" b="0" i="0" dirty="0">
                <a:effectLst/>
              </a:rPr>
              <a:t> Known for being great for search engine optimisation.</a:t>
            </a:r>
          </a:p>
          <a:p>
            <a:pPr marL="285750" indent="-285750" algn="l">
              <a:buFont typeface="Wingdings" pitchFamily="2" charset="2"/>
              <a:buChar char="v"/>
            </a:pPr>
            <a:r>
              <a:rPr lang="en-GB" sz="1600" b="1" i="0" dirty="0">
                <a:effectLst/>
              </a:rPr>
              <a:t>Open Source &amp; Free:</a:t>
            </a:r>
            <a:r>
              <a:rPr lang="en-GB" sz="1600" b="0" i="0" dirty="0">
                <a:effectLst/>
              </a:rPr>
              <a:t> The software itself is free, with many free, high-quality plugins.</a:t>
            </a:r>
          </a:p>
          <a:p>
            <a:pPr marL="285750" indent="-285750" algn="l">
              <a:buFont typeface="Wingdings" pitchFamily="2" charset="2"/>
              <a:buChar char="v"/>
            </a:pPr>
            <a:r>
              <a:rPr lang="en-GB" sz="1600" b="1" i="0" dirty="0">
                <a:effectLst/>
              </a:rPr>
              <a:t>Full Control:</a:t>
            </a:r>
            <a:r>
              <a:rPr lang="en-GB" sz="1600" b="0" i="0" dirty="0">
                <a:effectLst/>
              </a:rPr>
              <a:t> You own your site and content, unlike hosted builders, allowing for deeper modifications. </a:t>
            </a:r>
          </a:p>
          <a:p>
            <a:pPr algn="l"/>
            <a:endParaRPr lang="en-GB" sz="1600" b="0" i="0" dirty="0">
              <a:effectLst/>
            </a:endParaRPr>
          </a:p>
          <a:p>
            <a:pPr algn="l"/>
            <a:r>
              <a:rPr lang="en-GB" sz="1600" b="1" i="0" dirty="0">
                <a:effectLst/>
              </a:rPr>
              <a:t>Cons of WordPress:</a:t>
            </a:r>
            <a:endParaRPr lang="en-GB" sz="1600" b="0" i="0" dirty="0">
              <a:effectLst/>
            </a:endParaRPr>
          </a:p>
          <a:p>
            <a:pPr marL="285750" indent="-285750" algn="l">
              <a:buFont typeface="Wingdings" pitchFamily="2" charset="2"/>
              <a:buChar char="v"/>
            </a:pPr>
            <a:r>
              <a:rPr lang="en-GB" sz="1600" b="1" i="0" dirty="0">
                <a:effectLst/>
              </a:rPr>
              <a:t>Maintenance Needed:</a:t>
            </a:r>
            <a:r>
              <a:rPr lang="en-GB" sz="1600" b="0" i="0" dirty="0">
                <a:effectLst/>
              </a:rPr>
              <a:t> Requires manual, frequent updates for core software, themes, and plugins to ensure security.</a:t>
            </a:r>
          </a:p>
          <a:p>
            <a:pPr marL="285750" indent="-285750" algn="l">
              <a:buFont typeface="Wingdings" pitchFamily="2" charset="2"/>
              <a:buChar char="v"/>
            </a:pPr>
            <a:r>
              <a:rPr lang="en-GB" sz="1600" b="1" i="0" dirty="0">
                <a:effectLst/>
              </a:rPr>
              <a:t>Learning Curve:</a:t>
            </a:r>
            <a:r>
              <a:rPr lang="en-GB" sz="1600" b="0" i="0" dirty="0">
                <a:effectLst/>
              </a:rPr>
              <a:t> Steeper than platforms like </a:t>
            </a:r>
            <a:r>
              <a:rPr lang="en-GB" sz="1600" b="0" i="0" dirty="0" err="1">
                <a:effectLst/>
              </a:rPr>
              <a:t>Wix</a:t>
            </a:r>
            <a:r>
              <a:rPr lang="en-GB" sz="1600" b="0" i="0" dirty="0">
                <a:effectLst/>
              </a:rPr>
              <a:t> or </a:t>
            </a:r>
            <a:r>
              <a:rPr lang="en-GB" sz="1600" b="0" i="0" dirty="0" err="1">
                <a:effectLst/>
              </a:rPr>
              <a:t>Squarespace</a:t>
            </a:r>
            <a:r>
              <a:rPr lang="en-GB" sz="1600" b="0" i="0" dirty="0">
                <a:effectLst/>
              </a:rPr>
              <a:t>, requiring technical knowledge.</a:t>
            </a:r>
          </a:p>
          <a:p>
            <a:pPr marL="285750" indent="-285750" algn="l">
              <a:buFont typeface="Wingdings" pitchFamily="2" charset="2"/>
              <a:buChar char="v"/>
            </a:pPr>
            <a:r>
              <a:rPr lang="en-GB" sz="1600" b="1" i="0" dirty="0">
                <a:effectLst/>
              </a:rPr>
              <a:t>Security Risks:</a:t>
            </a:r>
            <a:r>
              <a:rPr lang="en-GB" sz="1600" b="0" i="0" dirty="0">
                <a:effectLst/>
              </a:rPr>
              <a:t> Due to popularity, it is a target for hackers, requiring robust security plugins and proactive management.</a:t>
            </a:r>
          </a:p>
          <a:p>
            <a:pPr marL="285750" indent="-285750" algn="l">
              <a:buFont typeface="Wingdings" pitchFamily="2" charset="2"/>
              <a:buChar char="v"/>
            </a:pPr>
            <a:r>
              <a:rPr lang="en-GB" sz="1600" b="1" i="0" dirty="0">
                <a:effectLst/>
              </a:rPr>
              <a:t>Performance Issues:</a:t>
            </a:r>
            <a:r>
              <a:rPr lang="en-GB" sz="1600" b="0" i="0" dirty="0">
                <a:effectLst/>
              </a:rPr>
              <a:t> Too many plugins can slow down sites, and speed optimisation requires technical expertise</a:t>
            </a:r>
          </a:p>
          <a:p>
            <a:pPr algn="l"/>
            <a:endParaRPr lang="en-US" sz="2400" b="1" dirty="0"/>
          </a:p>
        </p:txBody>
      </p:sp>
    </p:spTree>
    <p:extLst>
      <p:ext uri="{BB962C8B-B14F-4D97-AF65-F5344CB8AC3E}">
        <p14:creationId xmlns:p14="http://schemas.microsoft.com/office/powerpoint/2010/main" val="1838442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25147-ED03-4856-77C5-59B804D22FAC}"/>
              </a:ext>
            </a:extLst>
          </p:cNvPr>
          <p:cNvSpPr>
            <a:spLocks noGrp="1"/>
          </p:cNvSpPr>
          <p:nvPr>
            <p:ph type="title"/>
          </p:nvPr>
        </p:nvSpPr>
        <p:spPr>
          <a:xfrm>
            <a:off x="286478" y="358588"/>
            <a:ext cx="8479012" cy="1492132"/>
          </a:xfrm>
        </p:spPr>
        <p:txBody>
          <a:bodyPr vert="horz" lIns="91440" tIns="45720" rIns="91440" bIns="45720" rtlCol="0" anchor="t">
            <a:normAutofit/>
          </a:bodyPr>
          <a:lstStyle/>
          <a:p>
            <a:r>
              <a:rPr lang="en-US" dirty="0"/>
              <a:t>The Pros and cons </a:t>
            </a:r>
            <a:r>
              <a:rPr lang="en-GB" dirty="0"/>
              <a:t>of the top website builders</a:t>
            </a:r>
            <a:endParaRPr lang="en-US" dirty="0"/>
          </a:p>
        </p:txBody>
      </p:sp>
      <p:sp>
        <p:nvSpPr>
          <p:cNvPr id="4" name="TextBox 4">
            <a:extLst>
              <a:ext uri="{FF2B5EF4-FFF2-40B4-BE49-F238E27FC236}">
                <a16:creationId xmlns:a16="http://schemas.microsoft.com/office/drawing/2014/main" id="{F7D86E31-A218-631B-A402-18FE6AF2A182}"/>
              </a:ext>
            </a:extLst>
          </p:cNvPr>
          <p:cNvSpPr txBox="1"/>
          <p:nvPr/>
        </p:nvSpPr>
        <p:spPr>
          <a:xfrm>
            <a:off x="286478" y="1004844"/>
            <a:ext cx="11815875" cy="5494568"/>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228600" defTabSz="914400">
              <a:spcBef>
                <a:spcPts val="700"/>
              </a:spcBef>
              <a:buClr>
                <a:schemeClr val="tx2"/>
              </a:buClr>
            </a:pPr>
            <a:r>
              <a:rPr lang="en-US" sz="1200" b="1" dirty="0" err="1">
                <a:solidFill>
                  <a:schemeClr val="bg1"/>
                </a:solidFill>
              </a:rPr>
              <a:t>Wix</a:t>
            </a:r>
            <a:endParaRPr lang="en-US" sz="1200" b="1" dirty="0">
              <a:solidFill>
                <a:schemeClr val="bg1"/>
              </a:solidFill>
            </a:endParaRPr>
          </a:p>
          <a:p>
            <a:pPr indent="-228600" defTabSz="914400">
              <a:spcBef>
                <a:spcPts val="700"/>
              </a:spcBef>
              <a:buClr>
                <a:schemeClr val="tx2"/>
              </a:buClr>
              <a:buFont typeface=""/>
              <a:buChar char="•"/>
            </a:pPr>
            <a:r>
              <a:rPr lang="en-US" sz="1200" b="1" dirty="0">
                <a:solidFill>
                  <a:schemeClr val="bg1"/>
                </a:solidFill>
              </a:rPr>
              <a:t>Pros</a:t>
            </a:r>
            <a:r>
              <a:rPr lang="en-US" sz="1200" dirty="0">
                <a:solidFill>
                  <a:schemeClr val="bg1"/>
                </a:solidFill>
              </a:rPr>
              <a:t>: Drag-and-drop editor, tons of templates, great for beginners. Offers advanced features like animations, databases, and custom code as you grow.</a:t>
            </a:r>
          </a:p>
          <a:p>
            <a:pPr indent="-228600" defTabSz="914400">
              <a:spcBef>
                <a:spcPts val="700"/>
              </a:spcBef>
              <a:buClr>
                <a:schemeClr val="tx2"/>
              </a:buClr>
              <a:buFont typeface=""/>
              <a:buChar char="•"/>
            </a:pPr>
            <a:r>
              <a:rPr lang="en-US" sz="1200" b="1" dirty="0">
                <a:solidFill>
                  <a:schemeClr val="bg1"/>
                </a:solidFill>
              </a:rPr>
              <a:t>Cons</a:t>
            </a:r>
            <a:r>
              <a:rPr lang="en-US" sz="1200" dirty="0">
                <a:solidFill>
                  <a:schemeClr val="bg1"/>
                </a:solidFill>
              </a:rPr>
              <a:t>: Can feel cluttered with options. Template switching is limited once live.</a:t>
            </a:r>
          </a:p>
          <a:p>
            <a:pPr indent="-228600" defTabSz="914400">
              <a:spcBef>
                <a:spcPts val="700"/>
              </a:spcBef>
              <a:buClr>
                <a:schemeClr val="tx2"/>
              </a:buClr>
              <a:buFont typeface=""/>
              <a:buChar char="•"/>
            </a:pPr>
            <a:r>
              <a:rPr lang="en-US" sz="1200" b="1" dirty="0">
                <a:solidFill>
                  <a:schemeClr val="bg1"/>
                </a:solidFill>
              </a:rPr>
              <a:t>Why choose it</a:t>
            </a:r>
            <a:r>
              <a:rPr lang="en-US" sz="1200" dirty="0">
                <a:solidFill>
                  <a:schemeClr val="bg1"/>
                </a:solidFill>
              </a:rPr>
              <a:t>: Ideal if you want to start simple and gradually add complexity — blogs, stores, galleries, even custom interactions.</a:t>
            </a:r>
          </a:p>
          <a:p>
            <a:pPr indent="-228600" defTabSz="914400">
              <a:spcBef>
                <a:spcPts val="700"/>
              </a:spcBef>
              <a:buClr>
                <a:schemeClr val="tx2"/>
              </a:buClr>
              <a:buFont typeface=""/>
              <a:buChar char="•"/>
            </a:pPr>
            <a:endParaRPr lang="en-US" sz="1200" dirty="0">
              <a:solidFill>
                <a:schemeClr val="bg1"/>
              </a:solidFill>
            </a:endParaRPr>
          </a:p>
          <a:p>
            <a:pPr indent="-228600" defTabSz="914400">
              <a:spcBef>
                <a:spcPts val="700"/>
              </a:spcBef>
              <a:buClr>
                <a:schemeClr val="tx2"/>
              </a:buClr>
            </a:pPr>
            <a:r>
              <a:rPr lang="en-US" sz="1200" b="1" dirty="0" err="1">
                <a:solidFill>
                  <a:schemeClr val="bg1"/>
                </a:solidFill>
              </a:rPr>
              <a:t>Squarespace</a:t>
            </a:r>
            <a:endParaRPr lang="en-US" sz="1200" b="1" dirty="0">
              <a:solidFill>
                <a:schemeClr val="bg1"/>
              </a:solidFill>
            </a:endParaRPr>
          </a:p>
          <a:p>
            <a:pPr indent="-228600" defTabSz="914400">
              <a:spcBef>
                <a:spcPts val="700"/>
              </a:spcBef>
              <a:buClr>
                <a:schemeClr val="tx2"/>
              </a:buClr>
              <a:buFont typeface=""/>
              <a:buChar char="•"/>
            </a:pPr>
            <a:r>
              <a:rPr lang="en-US" sz="1200" b="1" dirty="0">
                <a:solidFill>
                  <a:schemeClr val="bg1"/>
                </a:solidFill>
              </a:rPr>
              <a:t>Pros</a:t>
            </a:r>
            <a:r>
              <a:rPr lang="en-US" sz="1200" dirty="0">
                <a:solidFill>
                  <a:schemeClr val="bg1"/>
                </a:solidFill>
              </a:rPr>
              <a:t>: Sleek, modern templates with strong storytelling tools. Great for visual portfolios, blogs, and service-based sites.</a:t>
            </a:r>
          </a:p>
          <a:p>
            <a:pPr indent="-228600" defTabSz="914400">
              <a:spcBef>
                <a:spcPts val="700"/>
              </a:spcBef>
              <a:buClr>
                <a:schemeClr val="tx2"/>
              </a:buClr>
              <a:buFont typeface=""/>
              <a:buChar char="•"/>
            </a:pPr>
            <a:r>
              <a:rPr lang="en-US" sz="1200" b="1" dirty="0">
                <a:solidFill>
                  <a:schemeClr val="bg1"/>
                </a:solidFill>
              </a:rPr>
              <a:t>Cons</a:t>
            </a:r>
            <a:r>
              <a:rPr lang="en-US" sz="1200" dirty="0">
                <a:solidFill>
                  <a:schemeClr val="bg1"/>
                </a:solidFill>
              </a:rPr>
              <a:t>: Slightly less flexible than </a:t>
            </a:r>
            <a:r>
              <a:rPr lang="en-US" sz="1200" dirty="0" err="1">
                <a:solidFill>
                  <a:schemeClr val="bg1"/>
                </a:solidFill>
              </a:rPr>
              <a:t>Wix</a:t>
            </a:r>
            <a:r>
              <a:rPr lang="en-US" sz="1200" dirty="0">
                <a:solidFill>
                  <a:schemeClr val="bg1"/>
                </a:solidFill>
              </a:rPr>
              <a:t> for layout tweaks. No free plan.</a:t>
            </a:r>
          </a:p>
          <a:p>
            <a:pPr indent="-228600" defTabSz="914400">
              <a:spcBef>
                <a:spcPts val="700"/>
              </a:spcBef>
              <a:buClr>
                <a:schemeClr val="tx2"/>
              </a:buClr>
              <a:buFont typeface=""/>
              <a:buChar char="•"/>
            </a:pPr>
            <a:r>
              <a:rPr lang="en-US" sz="1200" b="1" dirty="0">
                <a:solidFill>
                  <a:schemeClr val="bg1"/>
                </a:solidFill>
              </a:rPr>
              <a:t>Why choose it</a:t>
            </a:r>
            <a:r>
              <a:rPr lang="en-US" sz="1200" dirty="0">
                <a:solidFill>
                  <a:schemeClr val="bg1"/>
                </a:solidFill>
              </a:rPr>
              <a:t>: If you value </a:t>
            </a:r>
            <a:r>
              <a:rPr lang="en-US" sz="1200" b="1" dirty="0">
                <a:solidFill>
                  <a:schemeClr val="bg1"/>
                </a:solidFill>
              </a:rPr>
              <a:t>aesthetic consistency</a:t>
            </a:r>
            <a:r>
              <a:rPr lang="en-US" sz="1200" dirty="0">
                <a:solidFill>
                  <a:schemeClr val="bg1"/>
                </a:solidFill>
              </a:rPr>
              <a:t> and want a site that feels polished from day one, this is a solid choice. It scales well with features like memberships and scheduling.</a:t>
            </a:r>
          </a:p>
          <a:p>
            <a:pPr indent="-228600" defTabSz="914400">
              <a:spcBef>
                <a:spcPts val="700"/>
              </a:spcBef>
              <a:buClr>
                <a:schemeClr val="tx2"/>
              </a:buClr>
              <a:buFont typeface=""/>
              <a:buChar char="•"/>
            </a:pPr>
            <a:endParaRPr lang="en-US" sz="1200" dirty="0">
              <a:solidFill>
                <a:schemeClr val="bg1"/>
              </a:solidFill>
            </a:endParaRPr>
          </a:p>
          <a:p>
            <a:pPr indent="-228600" defTabSz="914400">
              <a:spcBef>
                <a:spcPts val="700"/>
              </a:spcBef>
              <a:buClr>
                <a:schemeClr val="tx2"/>
              </a:buClr>
            </a:pPr>
            <a:r>
              <a:rPr lang="en-US" sz="1200" b="1" dirty="0">
                <a:solidFill>
                  <a:schemeClr val="bg1"/>
                </a:solidFill>
              </a:rPr>
              <a:t>Cargo</a:t>
            </a:r>
          </a:p>
          <a:p>
            <a:pPr indent="-228600" defTabSz="914400">
              <a:spcBef>
                <a:spcPts val="700"/>
              </a:spcBef>
              <a:buClr>
                <a:schemeClr val="tx2"/>
              </a:buClr>
              <a:buFont typeface=""/>
              <a:buChar char="•"/>
            </a:pPr>
            <a:r>
              <a:rPr lang="en-US" sz="1200" b="1" dirty="0">
                <a:solidFill>
                  <a:schemeClr val="bg1"/>
                </a:solidFill>
              </a:rPr>
              <a:t>Pros</a:t>
            </a:r>
            <a:r>
              <a:rPr lang="en-US" sz="1200" dirty="0">
                <a:solidFill>
                  <a:schemeClr val="bg1"/>
                </a:solidFill>
              </a:rPr>
              <a:t>: Loved by artists for its </a:t>
            </a:r>
            <a:r>
              <a:rPr lang="en-US" sz="1200" b="1" dirty="0">
                <a:solidFill>
                  <a:schemeClr val="bg1"/>
                </a:solidFill>
              </a:rPr>
              <a:t>quirky, grid-based layouts</a:t>
            </a:r>
            <a:r>
              <a:rPr lang="en-US" sz="1200" dirty="0">
                <a:solidFill>
                  <a:schemeClr val="bg1"/>
                </a:solidFill>
              </a:rPr>
              <a:t> and creative freedom. Supports custom CSS and HTML.</a:t>
            </a:r>
          </a:p>
          <a:p>
            <a:pPr indent="-228600" defTabSz="914400">
              <a:spcBef>
                <a:spcPts val="700"/>
              </a:spcBef>
              <a:buClr>
                <a:schemeClr val="tx2"/>
              </a:buClr>
              <a:buFont typeface=""/>
              <a:buChar char="•"/>
            </a:pPr>
            <a:r>
              <a:rPr lang="en-US" sz="1200" b="1" dirty="0">
                <a:solidFill>
                  <a:schemeClr val="bg1"/>
                </a:solidFill>
              </a:rPr>
              <a:t>Cons</a:t>
            </a:r>
            <a:r>
              <a:rPr lang="en-US" sz="1200" dirty="0">
                <a:solidFill>
                  <a:schemeClr val="bg1"/>
                </a:solidFill>
              </a:rPr>
              <a:t>: Less intuitive for beginners. Limited integrations.</a:t>
            </a:r>
          </a:p>
          <a:p>
            <a:pPr indent="-228600" defTabSz="914400">
              <a:spcBef>
                <a:spcPts val="700"/>
              </a:spcBef>
              <a:buClr>
                <a:schemeClr val="tx2"/>
              </a:buClr>
              <a:buFont typeface=""/>
              <a:buChar char="•"/>
            </a:pPr>
            <a:r>
              <a:rPr lang="en-US" sz="1200" b="1" dirty="0">
                <a:solidFill>
                  <a:schemeClr val="bg1"/>
                </a:solidFill>
              </a:rPr>
              <a:t>Why choose it</a:t>
            </a:r>
            <a:r>
              <a:rPr lang="en-US" sz="1200" dirty="0">
                <a:solidFill>
                  <a:schemeClr val="bg1"/>
                </a:solidFill>
              </a:rPr>
              <a:t>: If you’re drawn to </a:t>
            </a:r>
            <a:r>
              <a:rPr lang="en-US" sz="1200" b="1" dirty="0">
                <a:solidFill>
                  <a:schemeClr val="bg1"/>
                </a:solidFill>
              </a:rPr>
              <a:t>unconventional or outsider aesthetics</a:t>
            </a:r>
            <a:r>
              <a:rPr lang="en-US" sz="1200" dirty="0">
                <a:solidFill>
                  <a:schemeClr val="bg1"/>
                </a:solidFill>
              </a:rPr>
              <a:t>, Cargo lets you break the mold. It’s a playground for visual experimentation.</a:t>
            </a:r>
          </a:p>
          <a:p>
            <a:pPr indent="-228600" defTabSz="914400">
              <a:spcBef>
                <a:spcPts val="700"/>
              </a:spcBef>
              <a:buClr>
                <a:schemeClr val="tx2"/>
              </a:buClr>
              <a:buFont typeface=""/>
              <a:buChar char="•"/>
            </a:pPr>
            <a:endParaRPr lang="en-US" sz="1200" dirty="0">
              <a:solidFill>
                <a:schemeClr val="bg1"/>
              </a:solidFill>
            </a:endParaRPr>
          </a:p>
          <a:p>
            <a:pPr indent="-228600" defTabSz="914400">
              <a:spcBef>
                <a:spcPts val="700"/>
              </a:spcBef>
              <a:buClr>
                <a:schemeClr val="tx2"/>
              </a:buClr>
            </a:pPr>
            <a:r>
              <a:rPr lang="en-US" sz="1200" b="1" dirty="0">
                <a:solidFill>
                  <a:schemeClr val="bg1"/>
                </a:solidFill>
              </a:rPr>
              <a:t>Adobe Portfolio</a:t>
            </a:r>
          </a:p>
          <a:p>
            <a:pPr indent="-228600" defTabSz="914400">
              <a:spcBef>
                <a:spcPts val="700"/>
              </a:spcBef>
              <a:buClr>
                <a:schemeClr val="tx2"/>
              </a:buClr>
              <a:buFont typeface=""/>
              <a:buChar char="•"/>
            </a:pPr>
            <a:r>
              <a:rPr lang="en-US" sz="1200" b="1" dirty="0">
                <a:solidFill>
                  <a:schemeClr val="bg1"/>
                </a:solidFill>
              </a:rPr>
              <a:t>Pros</a:t>
            </a:r>
            <a:r>
              <a:rPr lang="en-US" sz="1200" dirty="0">
                <a:solidFill>
                  <a:schemeClr val="bg1"/>
                </a:solidFill>
              </a:rPr>
              <a:t>: Seamless integration with </a:t>
            </a:r>
            <a:r>
              <a:rPr lang="en-US" sz="1200" dirty="0" err="1">
                <a:solidFill>
                  <a:schemeClr val="bg1"/>
                </a:solidFill>
              </a:rPr>
              <a:t>Behance</a:t>
            </a:r>
            <a:r>
              <a:rPr lang="en-US" sz="1200" dirty="0">
                <a:solidFill>
                  <a:schemeClr val="bg1"/>
                </a:solidFill>
              </a:rPr>
              <a:t> and Creative Cloud. Clean, responsive templates.</a:t>
            </a:r>
          </a:p>
          <a:p>
            <a:pPr indent="-228600" defTabSz="914400">
              <a:spcBef>
                <a:spcPts val="700"/>
              </a:spcBef>
              <a:buClr>
                <a:schemeClr val="tx2"/>
              </a:buClr>
              <a:buFont typeface=""/>
              <a:buChar char="•"/>
            </a:pPr>
            <a:r>
              <a:rPr lang="en-US" sz="1200" b="1" dirty="0">
                <a:solidFill>
                  <a:schemeClr val="bg1"/>
                </a:solidFill>
              </a:rPr>
              <a:t>Cons</a:t>
            </a:r>
            <a:r>
              <a:rPr lang="en-US" sz="1200" dirty="0">
                <a:solidFill>
                  <a:schemeClr val="bg1"/>
                </a:solidFill>
              </a:rPr>
              <a:t>: Limited customization and no e-commerce or blogging.</a:t>
            </a:r>
          </a:p>
          <a:p>
            <a:pPr indent="-228600" defTabSz="914400">
              <a:spcBef>
                <a:spcPts val="700"/>
              </a:spcBef>
              <a:buClr>
                <a:schemeClr val="tx2"/>
              </a:buClr>
              <a:buFont typeface=""/>
              <a:buChar char="•"/>
            </a:pPr>
            <a:r>
              <a:rPr lang="en-US" sz="1200" b="1" dirty="0">
                <a:solidFill>
                  <a:schemeClr val="bg1"/>
                </a:solidFill>
              </a:rPr>
              <a:t>Why choose it</a:t>
            </a:r>
            <a:r>
              <a:rPr lang="en-US" sz="1200" dirty="0">
                <a:solidFill>
                  <a:schemeClr val="bg1"/>
                </a:solidFill>
              </a:rPr>
              <a:t>: Great if you already use Adobe tools and want a </a:t>
            </a:r>
            <a:r>
              <a:rPr lang="en-US" sz="1200" b="1" dirty="0">
                <a:solidFill>
                  <a:schemeClr val="bg1"/>
                </a:solidFill>
              </a:rPr>
              <a:t>quick, elegant portfolio</a:t>
            </a:r>
            <a:r>
              <a:rPr lang="en-US" sz="1200" dirty="0">
                <a:solidFill>
                  <a:schemeClr val="bg1"/>
                </a:solidFill>
              </a:rPr>
              <a:t>. But it’s not ideal for expanding into other content types</a:t>
            </a:r>
          </a:p>
        </p:txBody>
      </p:sp>
    </p:spTree>
    <p:extLst>
      <p:ext uri="{BB962C8B-B14F-4D97-AF65-F5344CB8AC3E}">
        <p14:creationId xmlns:p14="http://schemas.microsoft.com/office/powerpoint/2010/main" val="2741856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A32EE-D0E0-04F0-D3A1-70BDEE482944}"/>
              </a:ext>
            </a:extLst>
          </p:cNvPr>
          <p:cNvSpPr>
            <a:spLocks noGrp="1"/>
          </p:cNvSpPr>
          <p:nvPr>
            <p:ph type="title"/>
          </p:nvPr>
        </p:nvSpPr>
        <p:spPr>
          <a:xfrm>
            <a:off x="761996" y="1153287"/>
            <a:ext cx="3570566" cy="4551426"/>
          </a:xfrm>
        </p:spPr>
        <p:txBody>
          <a:bodyPr anchor="ctr">
            <a:normAutofit/>
          </a:bodyPr>
          <a:lstStyle/>
          <a:p>
            <a:pPr algn="r"/>
            <a:r>
              <a:rPr lang="en-GB" sz="3200"/>
              <a:t>Web Design Principles and theory </a:t>
            </a:r>
          </a:p>
        </p:txBody>
      </p:sp>
      <p:sp>
        <p:nvSpPr>
          <p:cNvPr id="3" name="Content Placeholder 2">
            <a:extLst>
              <a:ext uri="{FF2B5EF4-FFF2-40B4-BE49-F238E27FC236}">
                <a16:creationId xmlns:a16="http://schemas.microsoft.com/office/drawing/2014/main" id="{BE0E02F8-D8BC-312F-22BC-989925CB2C37}"/>
              </a:ext>
            </a:extLst>
          </p:cNvPr>
          <p:cNvSpPr>
            <a:spLocks noGrp="1"/>
          </p:cNvSpPr>
          <p:nvPr>
            <p:ph idx="1"/>
          </p:nvPr>
        </p:nvSpPr>
        <p:spPr>
          <a:xfrm>
            <a:off x="4976031" y="1153287"/>
            <a:ext cx="6453969" cy="4551426"/>
          </a:xfrm>
          <a:solidFill>
            <a:schemeClr val="bg1">
              <a:lumMod val="10000"/>
            </a:schemeClr>
          </a:solidFill>
        </p:spPr>
        <p:txBody>
          <a:bodyPr vert="horz" lIns="91440" tIns="45720" rIns="91440" bIns="45720" rtlCol="0" anchor="ctr">
            <a:normAutofit/>
          </a:bodyPr>
          <a:lstStyle/>
          <a:p>
            <a:pPr marL="0" indent="0">
              <a:lnSpc>
                <a:spcPct val="100000"/>
              </a:lnSpc>
              <a:buNone/>
            </a:pPr>
            <a:r>
              <a:rPr lang="en-GB" sz="1600" dirty="0"/>
              <a:t>Gestalt</a:t>
            </a:r>
            <a:endParaRPr lang="en-US" sz="1600" dirty="0"/>
          </a:p>
          <a:p>
            <a:pPr marL="0" indent="0">
              <a:lnSpc>
                <a:spcPct val="100000"/>
              </a:lnSpc>
              <a:buNone/>
            </a:pPr>
            <a:r>
              <a:rPr lang="en-GB" sz="1600" dirty="0">
                <a:ea typeface="+mn-lt"/>
                <a:cs typeface="+mn-lt"/>
              </a:rPr>
              <a:t>Gestalt theory comes from the psychology field; it is an early twentieth-century theoretical framework that describes the way we perceive visual information (the figures) and how our mind processes/organises visual data. Its principle is commonly summarised as: ‘The whole is different from the sum of its parts.’ The laws of Gestalt could also be combined to reinforce a set of information and make the navigation easy.</a:t>
            </a:r>
            <a:endParaRPr lang="en-GB" sz="1600" dirty="0"/>
          </a:p>
          <a:p>
            <a:pPr marL="0" indent="0">
              <a:lnSpc>
                <a:spcPct val="100000"/>
              </a:lnSpc>
              <a:buNone/>
            </a:pPr>
            <a:r>
              <a:rPr lang="en-GB" sz="1600" dirty="0">
                <a:ea typeface="+mn-lt"/>
                <a:cs typeface="+mn-lt"/>
              </a:rPr>
              <a:t>Applied to web design, Gestalt framework implies that every individual and beautifully crafted element, button, menu, head, white space, should be put together carefully, to not only keep their own aesthetic and functional qualities, but also to make sense within the web page. Since Gestalt is as much about aesthetics as functionality, it should be taken into consideration at the early stage of the design process.</a:t>
            </a:r>
            <a:r>
              <a:rPr lang="en-GB" sz="1600" b="1" dirty="0">
                <a:ea typeface="+mn-lt"/>
                <a:cs typeface="+mn-lt"/>
              </a:rPr>
              <a:t> </a:t>
            </a:r>
          </a:p>
          <a:p>
            <a:pPr marL="0" indent="0">
              <a:lnSpc>
                <a:spcPct val="100000"/>
              </a:lnSpc>
              <a:buNone/>
            </a:pPr>
            <a:r>
              <a:rPr lang="en-GB" sz="1600" b="1" dirty="0">
                <a:ea typeface="+mn-lt"/>
                <a:cs typeface="+mn-lt"/>
              </a:rPr>
              <a:t>- Leonard, N., Way, A. and </a:t>
            </a:r>
            <a:r>
              <a:rPr lang="en-GB" sz="1600" b="1" dirty="0" err="1">
                <a:ea typeface="+mn-lt"/>
                <a:cs typeface="+mn-lt"/>
              </a:rPr>
              <a:t>Santune</a:t>
            </a:r>
            <a:r>
              <a:rPr lang="en-GB" sz="1600" b="1" dirty="0">
                <a:ea typeface="+mn-lt"/>
                <a:cs typeface="+mn-lt"/>
              </a:rPr>
              <a:t>, F. (2020) </a:t>
            </a:r>
            <a:r>
              <a:rPr lang="en-GB" sz="1600" b="1" i="1" dirty="0">
                <a:ea typeface="+mn-lt"/>
                <a:cs typeface="+mn-lt"/>
              </a:rPr>
              <a:t>Web and digital for graphic designers</a:t>
            </a:r>
            <a:r>
              <a:rPr lang="en-GB" sz="1600" b="1" dirty="0">
                <a:ea typeface="+mn-lt"/>
                <a:cs typeface="+mn-lt"/>
              </a:rPr>
              <a:t>. First edition. New York: Bloomsbury Visual Arts, An imprint of Bloomsbury Publishing Plc.</a:t>
            </a:r>
          </a:p>
          <a:p>
            <a:pPr>
              <a:lnSpc>
                <a:spcPct val="100000"/>
              </a:lnSpc>
            </a:pPr>
            <a:endParaRPr lang="en-GB" sz="1600" b="1" dirty="0"/>
          </a:p>
          <a:p>
            <a:pPr>
              <a:lnSpc>
                <a:spcPct val="100000"/>
              </a:lnSpc>
            </a:pPr>
            <a:endParaRPr lang="en-GB" sz="1600" dirty="0"/>
          </a:p>
        </p:txBody>
      </p:sp>
    </p:spTree>
    <p:extLst>
      <p:ext uri="{BB962C8B-B14F-4D97-AF65-F5344CB8AC3E}">
        <p14:creationId xmlns:p14="http://schemas.microsoft.com/office/powerpoint/2010/main" val="311840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E41C-94E4-022D-8B82-DAAA4AE77E82}"/>
              </a:ext>
            </a:extLst>
          </p:cNvPr>
          <p:cNvSpPr>
            <a:spLocks noGrp="1"/>
          </p:cNvSpPr>
          <p:nvPr>
            <p:ph type="title"/>
          </p:nvPr>
        </p:nvSpPr>
        <p:spPr>
          <a:xfrm>
            <a:off x="199215" y="5456779"/>
            <a:ext cx="8040687" cy="1078665"/>
          </a:xfrm>
        </p:spPr>
        <p:txBody>
          <a:bodyPr/>
          <a:lstStyle/>
          <a:p>
            <a:r>
              <a:rPr lang="en-GB" dirty="0"/>
              <a:t>Key underpinning theory of web design</a:t>
            </a:r>
            <a:endParaRPr lang="en-US" dirty="0"/>
          </a:p>
        </p:txBody>
      </p:sp>
      <p:sp>
        <p:nvSpPr>
          <p:cNvPr id="3" name="Picture Placeholder 2">
            <a:extLst>
              <a:ext uri="{FF2B5EF4-FFF2-40B4-BE49-F238E27FC236}">
                <a16:creationId xmlns:a16="http://schemas.microsoft.com/office/drawing/2014/main" id="{DF33BE80-FF13-7455-757E-A32BE2E25B42}"/>
              </a:ext>
            </a:extLst>
          </p:cNvPr>
          <p:cNvSpPr>
            <a:spLocks noGrp="1"/>
          </p:cNvSpPr>
          <p:nvPr>
            <p:ph type="pic" sz="quarter" idx="13"/>
          </p:nvPr>
        </p:nvSpPr>
        <p:spPr>
          <a:xfrm>
            <a:off x="1681687" y="262937"/>
            <a:ext cx="10394270" cy="4879318"/>
          </a:xfrm>
          <a:ln>
            <a:solidFill>
              <a:schemeClr val="bg1"/>
            </a:solidFill>
          </a:ln>
        </p:spPr>
        <p:txBody>
          <a:bodyPr>
            <a:noAutofit/>
          </a:bodyPr>
          <a:lstStyle/>
          <a:p>
            <a:r>
              <a:rPr lang="en-GB" sz="1800" b="1" i="0" dirty="0">
                <a:effectLst/>
              </a:rPr>
              <a:t>Key Gestalt Principles in Design:</a:t>
            </a:r>
            <a:endParaRPr lang="en-GB" sz="1800" b="0" i="0" dirty="0">
              <a:effectLst/>
            </a:endParaRPr>
          </a:p>
          <a:p>
            <a:r>
              <a:rPr lang="en-GB" sz="1800" b="1" i="0" dirty="0">
                <a:effectLst/>
              </a:rPr>
              <a:t>Proximity:</a:t>
            </a:r>
            <a:r>
              <a:rPr lang="en-GB" sz="1800" b="0" i="0" dirty="0">
                <a:effectLst/>
              </a:rPr>
              <a:t> Objects placed close to each other are perceived as a related group, making this principle crucial for creating visual hierarchy, grouping navigation links, and linking content without needing physical borders.</a:t>
            </a:r>
          </a:p>
          <a:p>
            <a:r>
              <a:rPr lang="en-GB" sz="1800" b="1" i="0" dirty="0">
                <a:effectLst/>
              </a:rPr>
              <a:t>Similarity:</a:t>
            </a:r>
            <a:r>
              <a:rPr lang="en-GB" sz="1800" b="0" i="0" dirty="0">
                <a:effectLst/>
              </a:rPr>
              <a:t> Elements that share similar characteristics—such as </a:t>
            </a:r>
            <a:r>
              <a:rPr lang="en-GB" sz="1800" b="0" i="0" dirty="0" err="1">
                <a:effectLst/>
              </a:rPr>
              <a:t>color</a:t>
            </a:r>
            <a:r>
              <a:rPr lang="en-GB" sz="1800" b="0" i="0" dirty="0">
                <a:effectLst/>
              </a:rPr>
              <a:t>, shape, size, or texture—are </a:t>
            </a:r>
            <a:r>
              <a:rPr lang="en-GB" sz="1800" b="0" i="0" dirty="0" err="1">
                <a:effectLst/>
              </a:rPr>
              <a:t>recognized</a:t>
            </a:r>
            <a:r>
              <a:rPr lang="en-GB" sz="1800" b="0" i="0" dirty="0">
                <a:effectLst/>
              </a:rPr>
              <a:t> as part of the same group. In UI, this helps users identify consistent functionality, such as making all primary buttons the same </a:t>
            </a:r>
            <a:r>
              <a:rPr lang="en-GB" sz="1800" b="0" i="0" dirty="0" err="1">
                <a:effectLst/>
              </a:rPr>
              <a:t>color</a:t>
            </a:r>
            <a:r>
              <a:rPr lang="en-GB" sz="1800" b="0" i="0" dirty="0">
                <a:effectLst/>
              </a:rPr>
              <a:t>.</a:t>
            </a:r>
          </a:p>
          <a:p>
            <a:r>
              <a:rPr lang="en-GB" sz="1800" b="1" i="0" dirty="0">
                <a:effectLst/>
              </a:rPr>
              <a:t>Closure:</a:t>
            </a:r>
            <a:r>
              <a:rPr lang="en-GB" sz="1800" b="0" i="0" dirty="0">
                <a:effectLst/>
              </a:rPr>
              <a:t> The human brain naturally fills in missing information to perceive a complete shape, even if the image is incomplete. Designers use this to create minimalist icons or to encourage scrolling by leaving elements partially visible off the edge of the screen.</a:t>
            </a:r>
          </a:p>
          <a:p>
            <a:r>
              <a:rPr lang="en-GB" sz="1800" b="1" i="0" dirty="0">
                <a:effectLst/>
              </a:rPr>
              <a:t>Continuity (Continuation):</a:t>
            </a:r>
            <a:r>
              <a:rPr lang="en-GB" sz="1800" b="0" i="0" dirty="0">
                <a:effectLst/>
              </a:rPr>
              <a:t> Elements arranged in a line or curve are perceived as related, guiding the user's eye smoothly through a design. This is often used in navigation menus and image grids to guide user flow.</a:t>
            </a:r>
          </a:p>
          <a:p>
            <a:r>
              <a:rPr lang="en-GB" sz="1800" b="1" i="0" dirty="0">
                <a:effectLst/>
              </a:rPr>
              <a:t>Figure/Ground:</a:t>
            </a:r>
            <a:r>
              <a:rPr lang="en-GB" sz="1800" b="0" i="0" dirty="0">
                <a:effectLst/>
              </a:rPr>
              <a:t> This principle explains how the brain distinguishes between the "figure" (foreground subject) and the "ground" (background). Proper use involves contrasting a call-to-action button (figure) against the rest of the page (ground) to focus user attention.</a:t>
            </a:r>
          </a:p>
          <a:p>
            <a:r>
              <a:rPr lang="en-GB" sz="1800" b="1" i="0" dirty="0">
                <a:effectLst/>
              </a:rPr>
              <a:t>Common Region:</a:t>
            </a:r>
            <a:r>
              <a:rPr lang="en-GB" sz="1800" b="0" i="0" dirty="0">
                <a:effectLst/>
              </a:rPr>
              <a:t> Elements within a defined boundary are perceived as a group, often overriding proximity to create a strong sense of unity. This is frequently used for card-based designs, such as product listings.</a:t>
            </a:r>
          </a:p>
          <a:p>
            <a:r>
              <a:rPr lang="en-GB" sz="1800" b="1" i="0" dirty="0">
                <a:effectLst/>
              </a:rPr>
              <a:t>Common Fate (Synchrony):</a:t>
            </a:r>
            <a:r>
              <a:rPr lang="en-GB" sz="1800" b="0" i="0" dirty="0">
                <a:effectLst/>
              </a:rPr>
              <a:t> Elements moving or changing in the same direction are perceived as related. This is applied in animations, such as elements expanding together in an accordion menu.</a:t>
            </a:r>
          </a:p>
        </p:txBody>
      </p:sp>
    </p:spTree>
    <p:extLst>
      <p:ext uri="{BB962C8B-B14F-4D97-AF65-F5344CB8AC3E}">
        <p14:creationId xmlns:p14="http://schemas.microsoft.com/office/powerpoint/2010/main" val="3453527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EECAB0F9-2AF4-C9F1-E9A2-0DC8E6FDB52F}"/>
              </a:ext>
            </a:extLst>
          </p:cNvPr>
          <p:cNvSpPr>
            <a:spLocks noGrp="1"/>
          </p:cNvSpPr>
          <p:nvPr>
            <p:ph idx="1"/>
          </p:nvPr>
        </p:nvSpPr>
        <p:spPr>
          <a:xfrm>
            <a:off x="236320" y="323725"/>
            <a:ext cx="11716621" cy="6350000"/>
          </a:xfrm>
          <a:ln w="6350">
            <a:solidFill>
              <a:schemeClr val="bg1"/>
            </a:solidFill>
          </a:ln>
        </p:spPr>
        <p:txBody>
          <a:bodyPr>
            <a:normAutofit fontScale="25000" lnSpcReduction="20000"/>
          </a:bodyPr>
          <a:lstStyle/>
          <a:p>
            <a:pPr marL="0" indent="0">
              <a:buNone/>
            </a:pPr>
            <a:r>
              <a:rPr lang="en-GB" sz="4800" b="1" i="0" dirty="0">
                <a:effectLst/>
              </a:rPr>
              <a:t>Cognitive Load Theory</a:t>
            </a:r>
          </a:p>
          <a:p>
            <a:pPr marL="0" indent="0">
              <a:buNone/>
            </a:pPr>
            <a:r>
              <a:rPr lang="en-GB" sz="4800" b="1" i="0" dirty="0">
                <a:effectLst/>
              </a:rPr>
              <a:t>This theory focuses on managing the mental effort required to use a site. Effective web design reduces cognitive load to ensure that users do not feel overwhelmed. </a:t>
            </a:r>
          </a:p>
          <a:p>
            <a:pPr marL="0" indent="0">
              <a:buNone/>
            </a:pPr>
            <a:r>
              <a:rPr lang="en-GB" sz="4800" b="1" i="0" dirty="0" err="1">
                <a:effectLst/>
              </a:rPr>
              <a:t>www.webgel.co.uk</a:t>
            </a:r>
            <a:endParaRPr lang="en-GB" sz="4800" b="1" i="0" dirty="0">
              <a:effectLst/>
            </a:endParaRPr>
          </a:p>
          <a:p>
            <a:pPr marL="0" indent="0">
              <a:buNone/>
            </a:pPr>
            <a:r>
              <a:rPr lang="en-GB" sz="4800" b="1" i="0" dirty="0">
                <a:effectLst/>
              </a:rPr>
              <a:t>Simplification: Limiting choices and reducing unnecessary elements (e.g., Hick's Law) speeds up decision-making.</a:t>
            </a:r>
          </a:p>
          <a:p>
            <a:pPr marL="0" indent="0">
              <a:buNone/>
            </a:pPr>
            <a:r>
              <a:rPr lang="en-GB" sz="4800" b="1" i="0" dirty="0" err="1">
                <a:effectLst/>
              </a:rPr>
              <a:t>Scannability</a:t>
            </a:r>
            <a:r>
              <a:rPr lang="en-GB" sz="4800" b="1" i="0" dirty="0">
                <a:effectLst/>
              </a:rPr>
              <a:t>: Users rarely read every word; they scan, making clear visual hierarchies (headings, bullet points) essential.</a:t>
            </a:r>
          </a:p>
          <a:p>
            <a:pPr marL="0" indent="0">
              <a:buNone/>
            </a:pPr>
            <a:r>
              <a:rPr lang="en-GB" sz="4800" b="1" i="0" dirty="0">
                <a:effectLst/>
              </a:rPr>
              <a:t>Consistency: Predictable design (using familiar patterns) reduces the learning curve.</a:t>
            </a:r>
          </a:p>
          <a:p>
            <a:pPr marL="0" indent="0">
              <a:buNone/>
            </a:pPr>
            <a:endParaRPr lang="en-GB" sz="4800" b="0" i="0" dirty="0">
              <a:effectLst/>
              <a:latin typeface="Open-Sans"/>
            </a:endParaRPr>
          </a:p>
          <a:p>
            <a:pPr marL="0" indent="0">
              <a:buNone/>
            </a:pPr>
            <a:r>
              <a:rPr lang="en-GB" sz="4800" b="1" i="0" dirty="0" err="1">
                <a:effectLst/>
              </a:rPr>
              <a:t>Fitts’s</a:t>
            </a:r>
            <a:r>
              <a:rPr lang="en-GB" sz="4800" b="1" i="0" dirty="0">
                <a:effectLst/>
              </a:rPr>
              <a:t> Law</a:t>
            </a:r>
          </a:p>
          <a:p>
            <a:pPr marL="0" indent="0">
              <a:buNone/>
            </a:pPr>
            <a:r>
              <a:rPr lang="en-GB" sz="4800" b="1" i="0" dirty="0" err="1">
                <a:effectLst/>
              </a:rPr>
              <a:t>Fitts's</a:t>
            </a:r>
            <a:r>
              <a:rPr lang="en-GB" sz="4800" b="1" i="0" dirty="0">
                <a:effectLst/>
              </a:rPr>
              <a:t> law is a mathematical model developed by Paul </a:t>
            </a:r>
            <a:r>
              <a:rPr lang="en-GB" sz="4800" b="1" i="0" dirty="0" err="1">
                <a:effectLst/>
              </a:rPr>
              <a:t>Fitts</a:t>
            </a:r>
            <a:r>
              <a:rPr lang="en-GB" sz="4800" b="1" i="0" dirty="0">
                <a:effectLst/>
              </a:rPr>
              <a:t> in 1954 that predicts the time it takes for a person to move to a target area based on the distance to the target and the size of the target. The law is expressed as an equation where MT (movement time) is directly proportional to the distance of movement from start</a:t>
            </a:r>
            <a:r>
              <a:rPr lang="en-GB" sz="4800" b="1" i="0" u="none" strike="noStrike" dirty="0">
                <a:effectLst/>
              </a:rPr>
              <a:t> to target </a:t>
            </a:r>
            <a:r>
              <a:rPr lang="en-GB" sz="4800" b="1" i="0" u="none" strike="noStrike" dirty="0" err="1">
                <a:effectLst/>
              </a:rPr>
              <a:t>center</a:t>
            </a:r>
            <a:r>
              <a:rPr lang="en-GB" sz="4800" b="1" i="0" u="none" strike="noStrike" dirty="0">
                <a:effectLst/>
              </a:rPr>
              <a:t> (A) and inversely proportional to the width of the target along the axis of movement</a:t>
            </a:r>
          </a:p>
          <a:p>
            <a:pPr marL="0" indent="0">
              <a:buNone/>
            </a:pPr>
            <a:r>
              <a:rPr lang="en-GB" sz="4800" i="0" dirty="0">
                <a:effectLst/>
              </a:rPr>
              <a:t>User-Centric Design &amp; Emotional Design</a:t>
            </a:r>
          </a:p>
          <a:p>
            <a:pPr marL="0" indent="0">
              <a:buNone/>
            </a:pPr>
            <a:r>
              <a:rPr lang="en-GB" sz="4800" b="0" i="0" dirty="0">
                <a:effectLst/>
              </a:rPr>
              <a:t>These theories </a:t>
            </a:r>
            <a:r>
              <a:rPr lang="en-GB" sz="4800" b="0" i="0" dirty="0" err="1">
                <a:effectLst/>
              </a:rPr>
              <a:t>prioritize</a:t>
            </a:r>
            <a:r>
              <a:rPr lang="en-GB" sz="4800" b="0" i="0" dirty="0">
                <a:effectLst/>
              </a:rPr>
              <a:t> the user's needs, </a:t>
            </a:r>
            <a:r>
              <a:rPr lang="en-GB" sz="4800" b="0" i="0" dirty="0" err="1">
                <a:effectLst/>
              </a:rPr>
              <a:t>behaviors</a:t>
            </a:r>
            <a:r>
              <a:rPr lang="en-GB" sz="4800" b="0" i="0" dirty="0">
                <a:effectLst/>
              </a:rPr>
              <a:t>, and emotions over the creator's ego. </a:t>
            </a:r>
          </a:p>
          <a:p>
            <a:pPr marL="0" indent="0">
              <a:buNone/>
            </a:pPr>
            <a:endParaRPr lang="en-GB" sz="4800" b="0" i="0" dirty="0">
              <a:effectLst/>
            </a:endParaRPr>
          </a:p>
          <a:p>
            <a:pPr marL="0" indent="0">
              <a:buNone/>
            </a:pPr>
            <a:r>
              <a:rPr lang="en-GB" sz="4800" b="1" i="0" dirty="0" err="1">
                <a:effectLst/>
              </a:rPr>
              <a:t>User-Centered</a:t>
            </a:r>
            <a:r>
              <a:rPr lang="en-GB" sz="4800" b="1" i="0" dirty="0">
                <a:effectLst/>
              </a:rPr>
              <a:t> Design (UCD):</a:t>
            </a:r>
            <a:r>
              <a:rPr lang="en-GB" sz="4800" b="0" i="0" dirty="0">
                <a:effectLst/>
              </a:rPr>
              <a:t> Focuses on </a:t>
            </a:r>
            <a:r>
              <a:rPr lang="en-GB" sz="4800" b="0" i="0" dirty="0" err="1">
                <a:effectLst/>
              </a:rPr>
              <a:t>empathizing</a:t>
            </a:r>
            <a:r>
              <a:rPr lang="en-GB" sz="4800" b="0" i="0" dirty="0">
                <a:effectLst/>
              </a:rPr>
              <a:t> with users, defining problems, and testing, often using "Design Thinking" frameworks.</a:t>
            </a:r>
          </a:p>
          <a:p>
            <a:pPr marL="0" indent="0">
              <a:buNone/>
            </a:pPr>
            <a:r>
              <a:rPr lang="en-GB" sz="4800" b="1" i="0" dirty="0">
                <a:effectLst/>
              </a:rPr>
              <a:t>Emotional Design (Don Norman):</a:t>
            </a:r>
            <a:r>
              <a:rPr lang="en-GB" sz="4800" b="0" i="0" dirty="0">
                <a:effectLst/>
              </a:rPr>
              <a:t> Aims to connect with users on a personal level through storytelling, aesthetics, and interaction to create memorable, trusting experiences.</a:t>
            </a:r>
          </a:p>
          <a:p>
            <a:pPr marL="0" indent="0">
              <a:buNone/>
            </a:pPr>
            <a:r>
              <a:rPr lang="en-GB" sz="4800" b="1" i="0" dirty="0">
                <a:effectLst/>
              </a:rPr>
              <a:t>Hierarchy of User Needs:</a:t>
            </a:r>
            <a:r>
              <a:rPr lang="en-GB" sz="4800" b="0" i="0" dirty="0">
                <a:effectLst/>
              </a:rPr>
              <a:t> Similar to Maslow's, this proposes that a site must first be </a:t>
            </a:r>
            <a:r>
              <a:rPr lang="en-GB" sz="4800" b="1" i="0" dirty="0">
                <a:effectLst/>
              </a:rPr>
              <a:t>accessible</a:t>
            </a:r>
            <a:r>
              <a:rPr lang="en-GB" sz="4800" b="0" i="0" dirty="0">
                <a:effectLst/>
              </a:rPr>
              <a:t>, then </a:t>
            </a:r>
            <a:r>
              <a:rPr lang="en-GB" sz="4800" b="1" i="0" dirty="0">
                <a:effectLst/>
              </a:rPr>
              <a:t>stable</a:t>
            </a:r>
            <a:r>
              <a:rPr lang="en-GB" sz="4800" b="0" i="0" dirty="0">
                <a:effectLst/>
              </a:rPr>
              <a:t>, </a:t>
            </a:r>
            <a:r>
              <a:rPr lang="en-GB" sz="4800" b="1" i="0" dirty="0">
                <a:effectLst/>
              </a:rPr>
              <a:t>functional</a:t>
            </a:r>
            <a:r>
              <a:rPr lang="en-GB" sz="4800" b="0" i="0" dirty="0">
                <a:effectLst/>
              </a:rPr>
              <a:t>, </a:t>
            </a:r>
            <a:r>
              <a:rPr lang="en-GB" sz="4800" b="1" i="0" dirty="0">
                <a:effectLst/>
              </a:rPr>
              <a:t>usable</a:t>
            </a:r>
            <a:r>
              <a:rPr lang="en-GB" sz="4800" b="0" i="0" dirty="0">
                <a:effectLst/>
              </a:rPr>
              <a:t>, and finally </a:t>
            </a:r>
            <a:r>
              <a:rPr lang="en-GB" sz="4800" b="1" i="0" dirty="0">
                <a:effectLst/>
              </a:rPr>
              <a:t>delightful</a:t>
            </a:r>
          </a:p>
          <a:p>
            <a:pPr marL="0" indent="0">
              <a:buNone/>
            </a:pPr>
            <a:endParaRPr lang="en-GB" sz="4800" b="1" dirty="0"/>
          </a:p>
          <a:p>
            <a:pPr marL="0" indent="0">
              <a:buNone/>
            </a:pPr>
            <a:r>
              <a:rPr lang="en-GB" sz="4800" dirty="0"/>
              <a:t>Colour </a:t>
            </a:r>
            <a:r>
              <a:rPr lang="en-GB" sz="4800" i="0" dirty="0">
                <a:effectLst/>
              </a:rPr>
              <a:t>and Visual Communication</a:t>
            </a:r>
          </a:p>
          <a:p>
            <a:pPr marL="0" indent="0">
              <a:buNone/>
            </a:pPr>
            <a:r>
              <a:rPr lang="en-GB" sz="4800" b="1" i="0" dirty="0" err="1">
                <a:effectLst/>
              </a:rPr>
              <a:t>Color</a:t>
            </a:r>
            <a:r>
              <a:rPr lang="en-GB" sz="4800" b="1" i="0" dirty="0">
                <a:effectLst/>
              </a:rPr>
              <a:t> Psychology:</a:t>
            </a:r>
            <a:r>
              <a:rPr lang="en-GB" sz="4800" b="0" i="0" dirty="0">
                <a:effectLst/>
              </a:rPr>
              <a:t> </a:t>
            </a:r>
            <a:r>
              <a:rPr lang="en-GB" sz="4800" b="0" i="0" dirty="0" err="1">
                <a:effectLst/>
              </a:rPr>
              <a:t>Colors</a:t>
            </a:r>
            <a:r>
              <a:rPr lang="en-GB" sz="4800" b="0" i="0" dirty="0">
                <a:effectLst/>
              </a:rPr>
              <a:t> evoke emotions and guide </a:t>
            </a:r>
            <a:r>
              <a:rPr lang="en-GB" sz="4800" b="0" i="0" dirty="0" err="1">
                <a:effectLst/>
              </a:rPr>
              <a:t>behavior</a:t>
            </a:r>
            <a:r>
              <a:rPr lang="en-GB" sz="4800" b="0" i="0" dirty="0">
                <a:effectLst/>
              </a:rPr>
              <a:t> (e.g., blue for trust, red for urgency).</a:t>
            </a:r>
          </a:p>
          <a:p>
            <a:pPr marL="0" indent="0">
              <a:buNone/>
            </a:pPr>
            <a:r>
              <a:rPr lang="en-GB" sz="4800" b="1" i="0" dirty="0">
                <a:effectLst/>
              </a:rPr>
              <a:t>Visual Hierarchy:</a:t>
            </a:r>
            <a:r>
              <a:rPr lang="en-GB" sz="4800" b="0" i="0" dirty="0">
                <a:effectLst/>
              </a:rPr>
              <a:t> Arranging elements by size, </a:t>
            </a:r>
            <a:r>
              <a:rPr lang="en-GB" sz="4800" b="0" i="0" dirty="0" err="1">
                <a:effectLst/>
              </a:rPr>
              <a:t>color</a:t>
            </a:r>
            <a:r>
              <a:rPr lang="en-GB" sz="4800" b="0" i="0" dirty="0">
                <a:effectLst/>
              </a:rPr>
              <a:t>, and contrast to guide the eye to the most important information first. </a:t>
            </a:r>
          </a:p>
          <a:p>
            <a:pPr marL="0" indent="0">
              <a:buNone/>
            </a:pPr>
            <a:endParaRPr lang="en-GB" sz="4800" b="0" i="0" dirty="0">
              <a:effectLst/>
            </a:endParaRPr>
          </a:p>
          <a:p>
            <a:pPr marL="0" indent="0">
              <a:buNone/>
            </a:pPr>
            <a:r>
              <a:rPr lang="en-GB" sz="4800" i="0" dirty="0">
                <a:effectLst/>
              </a:rPr>
              <a:t>Intrinsic Web Design</a:t>
            </a:r>
          </a:p>
          <a:p>
            <a:pPr marL="0" indent="0">
              <a:buNone/>
            </a:pPr>
            <a:r>
              <a:rPr lang="en-GB" sz="4800" b="0" i="0" dirty="0">
                <a:effectLst/>
              </a:rPr>
              <a:t>Coined by Jen Simmons, this theory promotes using modern CSS capabilities (</a:t>
            </a:r>
            <a:r>
              <a:rPr lang="en-GB" sz="4800" b="0" i="0" dirty="0" err="1">
                <a:effectLst/>
              </a:rPr>
              <a:t>Flexbox</a:t>
            </a:r>
            <a:r>
              <a:rPr lang="en-GB" sz="4800" b="0" i="0" dirty="0">
                <a:effectLst/>
              </a:rPr>
              <a:t>, Grid) to work with the natural, fluid </a:t>
            </a:r>
            <a:r>
              <a:rPr lang="en-GB" sz="4800" b="0" i="0" dirty="0" err="1">
                <a:effectLst/>
              </a:rPr>
              <a:t>behavior</a:t>
            </a:r>
            <a:r>
              <a:rPr lang="en-GB" sz="4800" b="0" i="0" dirty="0">
                <a:effectLst/>
              </a:rPr>
              <a:t> of the web, rather than forcing static, print-like layouts onto different devices</a:t>
            </a:r>
            <a:r>
              <a:rPr lang="en-GB" sz="4800" b="0" i="0">
                <a:effectLst/>
              </a:rPr>
              <a:t>. </a:t>
            </a:r>
            <a:endParaRPr lang="en-GB" sz="4800" b="0" i="0" dirty="0">
              <a:effectLst/>
            </a:endParaRPr>
          </a:p>
          <a:p>
            <a:pPr marL="0" indent="0">
              <a:buNone/>
            </a:pPr>
            <a:r>
              <a:rPr lang="en-GB" sz="4800" b="0" i="0" dirty="0">
                <a:effectLst/>
              </a:rPr>
              <a:t>These theoretical foundations, when applied consistently, improve navigation, accessibility, and overall user satisfaction.</a:t>
            </a:r>
          </a:p>
          <a:p>
            <a:pPr marL="0" indent="0">
              <a:buNone/>
            </a:pPr>
            <a:endParaRPr lang="en-GB" sz="4800" b="1" dirty="0"/>
          </a:p>
          <a:p>
            <a:pPr marL="0" indent="0">
              <a:buNone/>
            </a:pPr>
            <a:endParaRPr lang="en-GB" sz="1800" b="1" i="0" dirty="0">
              <a:solidFill>
                <a:srgbClr val="FFFFFF"/>
              </a:solidFill>
              <a:effectLst/>
            </a:endParaRPr>
          </a:p>
        </p:txBody>
      </p:sp>
      <p:sp>
        <p:nvSpPr>
          <p:cNvPr id="8" name="TextBox 7">
            <a:extLst>
              <a:ext uri="{FF2B5EF4-FFF2-40B4-BE49-F238E27FC236}">
                <a16:creationId xmlns:a16="http://schemas.microsoft.com/office/drawing/2014/main" id="{74F870F4-7B50-7E12-2EA6-8143F5509AAA}"/>
              </a:ext>
            </a:extLst>
          </p:cNvPr>
          <p:cNvSpPr txBox="1"/>
          <p:nvPr/>
        </p:nvSpPr>
        <p:spPr>
          <a:xfrm>
            <a:off x="7550794" y="462941"/>
            <a:ext cx="4187564" cy="1754326"/>
          </a:xfrm>
          <a:prstGeom prst="rect">
            <a:avLst/>
          </a:prstGeom>
          <a:noFill/>
          <a:ln>
            <a:solidFill>
              <a:schemeClr val="bg1"/>
            </a:solidFill>
          </a:ln>
        </p:spPr>
        <p:txBody>
          <a:bodyPr wrap="square" rtlCol="0">
            <a:spAutoFit/>
          </a:bodyPr>
          <a:lstStyle/>
          <a:p>
            <a:pPr algn="l"/>
            <a:r>
              <a:rPr lang="en-GB" sz="5400" b="1" dirty="0">
                <a:solidFill>
                  <a:schemeClr val="bg2">
                    <a:lumMod val="90000"/>
                  </a:schemeClr>
                </a:solidFill>
              </a:rPr>
              <a:t>Underpinning of Web Theory</a:t>
            </a:r>
            <a:endParaRPr lang="en-US" sz="5400" b="1" dirty="0">
              <a:solidFill>
                <a:schemeClr val="bg2">
                  <a:lumMod val="90000"/>
                </a:schemeClr>
              </a:solidFill>
            </a:endParaRPr>
          </a:p>
        </p:txBody>
      </p:sp>
    </p:spTree>
    <p:extLst>
      <p:ext uri="{BB962C8B-B14F-4D97-AF65-F5344CB8AC3E}">
        <p14:creationId xmlns:p14="http://schemas.microsoft.com/office/powerpoint/2010/main" val="3626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FBCC-6DE7-37A5-CBE5-B4CC08F09920}"/>
              </a:ext>
            </a:extLst>
          </p:cNvPr>
          <p:cNvSpPr>
            <a:spLocks noGrp="1"/>
          </p:cNvSpPr>
          <p:nvPr>
            <p:ph type="title"/>
          </p:nvPr>
        </p:nvSpPr>
        <p:spPr/>
        <p:txBody>
          <a:bodyPr/>
          <a:lstStyle/>
          <a:p>
            <a:r>
              <a:rPr lang="en-GB" dirty="0"/>
              <a:t>Colour palette</a:t>
            </a:r>
            <a:endParaRPr lang="en-US" dirty="0"/>
          </a:p>
        </p:txBody>
      </p:sp>
      <p:pic>
        <p:nvPicPr>
          <p:cNvPr id="4" name="Content Placeholder 3">
            <a:extLst>
              <a:ext uri="{FF2B5EF4-FFF2-40B4-BE49-F238E27FC236}">
                <a16:creationId xmlns:a16="http://schemas.microsoft.com/office/drawing/2014/main" id="{029262C1-BE63-6F20-ECF8-488E25E3739C}"/>
              </a:ext>
            </a:extLst>
          </p:cNvPr>
          <p:cNvPicPr>
            <a:picLocks noGrp="1" noChangeAspect="1"/>
          </p:cNvPicPr>
          <p:nvPr>
            <p:ph idx="1"/>
          </p:nvPr>
        </p:nvPicPr>
        <p:blipFill>
          <a:blip r:embed="rId2"/>
          <a:srcRect t="8405" r="-446" b="27499"/>
          <a:stretch>
            <a:fillRect/>
          </a:stretch>
        </p:blipFill>
        <p:spPr>
          <a:xfrm>
            <a:off x="627958" y="1369608"/>
            <a:ext cx="6257434" cy="2789019"/>
          </a:xfrm>
          <a:prstGeom prst="rect">
            <a:avLst/>
          </a:prstGeom>
          <a:ln>
            <a:solidFill>
              <a:schemeClr val="bg1"/>
            </a:solidFill>
          </a:ln>
        </p:spPr>
      </p:pic>
      <p:sp>
        <p:nvSpPr>
          <p:cNvPr id="21" name="TextBox 20">
            <a:extLst>
              <a:ext uri="{FF2B5EF4-FFF2-40B4-BE49-F238E27FC236}">
                <a16:creationId xmlns:a16="http://schemas.microsoft.com/office/drawing/2014/main" id="{1C3DEA80-DF3B-C15C-3E5E-D1315253B0FF}"/>
              </a:ext>
            </a:extLst>
          </p:cNvPr>
          <p:cNvSpPr txBox="1"/>
          <p:nvPr/>
        </p:nvSpPr>
        <p:spPr>
          <a:xfrm>
            <a:off x="3300256" y="169279"/>
            <a:ext cx="8891744" cy="1200329"/>
          </a:xfrm>
          <a:prstGeom prst="rect">
            <a:avLst/>
          </a:prstGeom>
          <a:noFill/>
        </p:spPr>
        <p:txBody>
          <a:bodyPr wrap="square" rtlCol="0">
            <a:spAutoFit/>
          </a:bodyPr>
          <a:lstStyle/>
          <a:p>
            <a:pPr algn="l"/>
            <a:r>
              <a:rPr lang="en-GB" dirty="0">
                <a:solidFill>
                  <a:schemeClr val="bg1"/>
                </a:solidFill>
                <a:latin typeface="Abadi" panose="020B0604020104020204" pitchFamily="34" charset="77"/>
              </a:rPr>
              <a:t>My favourite colour is grey. I love that it can harmonise with any colour. Grey will be my main theme. I also like bright colours such as orange and turquoise so I visited colour palette websites to see what they could drum up and also used procreate to make my own.</a:t>
            </a:r>
            <a:endParaRPr lang="en-US" dirty="0">
              <a:solidFill>
                <a:schemeClr val="bg1"/>
              </a:solidFill>
              <a:latin typeface="Abadi" panose="020B0604020104020204" pitchFamily="34" charset="77"/>
            </a:endParaRPr>
          </a:p>
        </p:txBody>
      </p:sp>
      <p:pic>
        <p:nvPicPr>
          <p:cNvPr id="3" name="Picture 2">
            <a:extLst>
              <a:ext uri="{FF2B5EF4-FFF2-40B4-BE49-F238E27FC236}">
                <a16:creationId xmlns:a16="http://schemas.microsoft.com/office/drawing/2014/main" id="{DFB6B0BA-3062-C487-A7E2-48220CF637A2}"/>
              </a:ext>
            </a:extLst>
          </p:cNvPr>
          <p:cNvPicPr>
            <a:picLocks noChangeAspect="1"/>
          </p:cNvPicPr>
          <p:nvPr/>
        </p:nvPicPr>
        <p:blipFill>
          <a:blip r:embed="rId3"/>
          <a:stretch>
            <a:fillRect/>
          </a:stretch>
        </p:blipFill>
        <p:spPr>
          <a:xfrm>
            <a:off x="7030142" y="4101352"/>
            <a:ext cx="4533900" cy="1905000"/>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4">
            <p14:nvContentPartPr>
              <p14:cNvPr id="11" name="Ink 10">
                <a:extLst>
                  <a:ext uri="{FF2B5EF4-FFF2-40B4-BE49-F238E27FC236}">
                    <a16:creationId xmlns:a16="http://schemas.microsoft.com/office/drawing/2014/main" id="{A0332AF9-A0D7-36E8-DFD9-9CFAAFB1ABD0}"/>
                  </a:ext>
                </a:extLst>
              </p14:cNvPr>
              <p14:cNvContentPartPr/>
              <p14:nvPr/>
            </p14:nvContentPartPr>
            <p14:xfrm>
              <a:off x="7966180" y="3017858"/>
              <a:ext cx="1360800" cy="1064880"/>
            </p14:xfrm>
          </p:contentPart>
        </mc:Choice>
        <mc:Fallback xmlns="">
          <p:pic>
            <p:nvPicPr>
              <p:cNvPr id="11" name="Ink 10">
                <a:extLst>
                  <a:ext uri="{FF2B5EF4-FFF2-40B4-BE49-F238E27FC236}">
                    <a16:creationId xmlns:a16="http://schemas.microsoft.com/office/drawing/2014/main" id="{A0332AF9-A0D7-36E8-DFD9-9CFAAFB1ABD0}"/>
                  </a:ext>
                </a:extLst>
              </p:cNvPr>
              <p:cNvPicPr/>
              <p:nvPr/>
            </p:nvPicPr>
            <p:blipFill>
              <a:blip r:embed="rId5"/>
              <a:stretch>
                <a:fillRect/>
              </a:stretch>
            </p:blipFill>
            <p:spPr>
              <a:xfrm>
                <a:off x="7951060" y="3002738"/>
                <a:ext cx="1391400" cy="1095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7" name="Ink 16">
                <a:extLst>
                  <a:ext uri="{FF2B5EF4-FFF2-40B4-BE49-F238E27FC236}">
                    <a16:creationId xmlns:a16="http://schemas.microsoft.com/office/drawing/2014/main" id="{5DCC1BC2-9DEA-92FB-BEF3-E3DCCF4CF635}"/>
                  </a:ext>
                </a:extLst>
              </p14:cNvPr>
              <p14:cNvContentPartPr/>
              <p14:nvPr/>
            </p14:nvContentPartPr>
            <p14:xfrm>
              <a:off x="9631900" y="3347978"/>
              <a:ext cx="1762200" cy="479520"/>
            </p14:xfrm>
          </p:contentPart>
        </mc:Choice>
        <mc:Fallback xmlns="">
          <p:pic>
            <p:nvPicPr>
              <p:cNvPr id="17" name="Ink 16">
                <a:extLst>
                  <a:ext uri="{FF2B5EF4-FFF2-40B4-BE49-F238E27FC236}">
                    <a16:creationId xmlns:a16="http://schemas.microsoft.com/office/drawing/2014/main" id="{5DCC1BC2-9DEA-92FB-BEF3-E3DCCF4CF635}"/>
                  </a:ext>
                </a:extLst>
              </p:cNvPr>
              <p:cNvPicPr/>
              <p:nvPr/>
            </p:nvPicPr>
            <p:blipFill>
              <a:blip r:embed="rId7"/>
              <a:stretch>
                <a:fillRect/>
              </a:stretch>
            </p:blipFill>
            <p:spPr>
              <a:xfrm>
                <a:off x="9616780" y="3332510"/>
                <a:ext cx="1792800" cy="509737"/>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
            <p14:nvContentPartPr>
              <p14:cNvPr id="23" name="Ink 22">
                <a:extLst>
                  <a:ext uri="{FF2B5EF4-FFF2-40B4-BE49-F238E27FC236}">
                    <a16:creationId xmlns:a16="http://schemas.microsoft.com/office/drawing/2014/main" id="{BEACAC83-245F-436F-C4E5-8993D15C930B}"/>
                  </a:ext>
                </a:extLst>
              </p14:cNvPr>
              <p14:cNvContentPartPr/>
              <p14:nvPr/>
            </p14:nvContentPartPr>
            <p14:xfrm>
              <a:off x="10428940" y="3740018"/>
              <a:ext cx="1562760" cy="324360"/>
            </p14:xfrm>
          </p:contentPart>
        </mc:Choice>
        <mc:Fallback xmlns="">
          <p:pic>
            <p:nvPicPr>
              <p:cNvPr id="23" name="Ink 22">
                <a:extLst>
                  <a:ext uri="{FF2B5EF4-FFF2-40B4-BE49-F238E27FC236}">
                    <a16:creationId xmlns:a16="http://schemas.microsoft.com/office/drawing/2014/main" id="{BEACAC83-245F-436F-C4E5-8993D15C930B}"/>
                  </a:ext>
                </a:extLst>
              </p:cNvPr>
              <p:cNvPicPr/>
              <p:nvPr/>
            </p:nvPicPr>
            <p:blipFill>
              <a:blip r:embed="rId9"/>
              <a:stretch>
                <a:fillRect/>
              </a:stretch>
            </p:blipFill>
            <p:spPr>
              <a:xfrm>
                <a:off x="10413464" y="3724881"/>
                <a:ext cx="1592993" cy="354994"/>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28" name="Ink 27">
                <a:extLst>
                  <a:ext uri="{FF2B5EF4-FFF2-40B4-BE49-F238E27FC236}">
                    <a16:creationId xmlns:a16="http://schemas.microsoft.com/office/drawing/2014/main" id="{A421FA68-9A90-4F2A-D679-21C7B2D3B7F4}"/>
                  </a:ext>
                </a:extLst>
              </p14:cNvPr>
              <p14:cNvContentPartPr/>
              <p14:nvPr/>
            </p14:nvContentPartPr>
            <p14:xfrm>
              <a:off x="10385020" y="4449938"/>
              <a:ext cx="1432440" cy="211320"/>
            </p14:xfrm>
          </p:contentPart>
        </mc:Choice>
        <mc:Fallback xmlns="">
          <p:pic>
            <p:nvPicPr>
              <p:cNvPr id="28" name="Ink 27">
                <a:extLst>
                  <a:ext uri="{FF2B5EF4-FFF2-40B4-BE49-F238E27FC236}">
                    <a16:creationId xmlns:a16="http://schemas.microsoft.com/office/drawing/2014/main" id="{A421FA68-9A90-4F2A-D679-21C7B2D3B7F4}"/>
                  </a:ext>
                </a:extLst>
              </p:cNvPr>
              <p:cNvPicPr/>
              <p:nvPr/>
            </p:nvPicPr>
            <p:blipFill>
              <a:blip r:embed="rId11"/>
              <a:stretch>
                <a:fillRect/>
              </a:stretch>
            </p:blipFill>
            <p:spPr>
              <a:xfrm>
                <a:off x="10369896" y="4434458"/>
                <a:ext cx="1463048" cy="241920"/>
              </a:xfrm>
              <a:prstGeom prst="rect">
                <a:avLst/>
              </a:prstGeom>
            </p:spPr>
          </p:pic>
        </mc:Fallback>
      </mc:AlternateContent>
    </p:spTree>
    <p:extLst>
      <p:ext uri="{BB962C8B-B14F-4D97-AF65-F5344CB8AC3E}">
        <p14:creationId xmlns:p14="http://schemas.microsoft.com/office/powerpoint/2010/main" val="605060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4377A-4C73-F544-A161-B3E9389AA09B}"/>
              </a:ext>
            </a:extLst>
          </p:cNvPr>
          <p:cNvSpPr>
            <a:spLocks noGrp="1"/>
          </p:cNvSpPr>
          <p:nvPr>
            <p:ph type="title"/>
          </p:nvPr>
        </p:nvSpPr>
        <p:spPr/>
        <p:txBody>
          <a:bodyPr/>
          <a:lstStyle/>
          <a:p>
            <a:r>
              <a:rPr lang="en-GB" dirty="0"/>
              <a:t>Scamps and wireframes</a:t>
            </a:r>
            <a:endParaRPr lang="en-US" dirty="0"/>
          </a:p>
        </p:txBody>
      </p:sp>
      <p:pic>
        <p:nvPicPr>
          <p:cNvPr id="6" name="Content Placeholder 5">
            <a:extLst>
              <a:ext uri="{FF2B5EF4-FFF2-40B4-BE49-F238E27FC236}">
                <a16:creationId xmlns:a16="http://schemas.microsoft.com/office/drawing/2014/main" id="{0D92B31A-BC1A-0384-EA45-A0451E421223}"/>
              </a:ext>
            </a:extLst>
          </p:cNvPr>
          <p:cNvPicPr>
            <a:picLocks noGrp="1" noChangeAspect="1"/>
          </p:cNvPicPr>
          <p:nvPr>
            <p:ph idx="1"/>
          </p:nvPr>
        </p:nvPicPr>
        <p:blipFill>
          <a:blip r:embed="rId2"/>
          <a:stretch>
            <a:fillRect/>
          </a:stretch>
        </p:blipFill>
        <p:spPr>
          <a:xfrm>
            <a:off x="727247" y="1408647"/>
            <a:ext cx="3593244" cy="5084228"/>
          </a:xfrm>
          <a:prstGeom prst="rect">
            <a:avLst/>
          </a:prstGeom>
        </p:spPr>
      </p:pic>
      <p:pic>
        <p:nvPicPr>
          <p:cNvPr id="9" name="Picture 8">
            <a:extLst>
              <a:ext uri="{FF2B5EF4-FFF2-40B4-BE49-F238E27FC236}">
                <a16:creationId xmlns:a16="http://schemas.microsoft.com/office/drawing/2014/main" id="{5D96A2AB-3E8B-0062-ADCB-F534AD2B58A4}"/>
              </a:ext>
            </a:extLst>
          </p:cNvPr>
          <p:cNvPicPr>
            <a:picLocks noChangeAspect="1"/>
          </p:cNvPicPr>
          <p:nvPr/>
        </p:nvPicPr>
        <p:blipFill>
          <a:blip r:embed="rId3"/>
          <a:stretch>
            <a:fillRect/>
          </a:stretch>
        </p:blipFill>
        <p:spPr>
          <a:xfrm rot="5400000">
            <a:off x="5949870" y="1145348"/>
            <a:ext cx="6462463" cy="4567303"/>
          </a:xfrm>
          <a:prstGeom prst="rect">
            <a:avLst/>
          </a:prstGeom>
        </p:spPr>
      </p:pic>
      <mc:AlternateContent xmlns:mc="http://schemas.openxmlformats.org/markup-compatibility/2006" xmlns:p14="http://schemas.microsoft.com/office/powerpoint/2010/main">
        <mc:Choice Requires="p14">
          <p:contentPart p14:bwMode="auto" r:id="rId4">
            <p14:nvContentPartPr>
              <p14:cNvPr id="60" name="Ink 59">
                <a:extLst>
                  <a:ext uri="{FF2B5EF4-FFF2-40B4-BE49-F238E27FC236}">
                    <a16:creationId xmlns:a16="http://schemas.microsoft.com/office/drawing/2014/main" id="{B58001B2-C6AD-9D3A-DBF0-00C30B45CEB2}"/>
                  </a:ext>
                </a:extLst>
              </p14:cNvPr>
              <p14:cNvContentPartPr/>
              <p14:nvPr/>
            </p14:nvContentPartPr>
            <p14:xfrm>
              <a:off x="5062420" y="963698"/>
              <a:ext cx="1758600" cy="2140920"/>
            </p14:xfrm>
          </p:contentPart>
        </mc:Choice>
        <mc:Fallback xmlns="">
          <p:pic>
            <p:nvPicPr>
              <p:cNvPr id="60" name="Ink 59">
                <a:extLst>
                  <a:ext uri="{FF2B5EF4-FFF2-40B4-BE49-F238E27FC236}">
                    <a16:creationId xmlns:a16="http://schemas.microsoft.com/office/drawing/2014/main" id="{B58001B2-C6AD-9D3A-DBF0-00C30B45CEB2}"/>
                  </a:ext>
                </a:extLst>
              </p:cNvPr>
              <p:cNvPicPr/>
              <p:nvPr/>
            </p:nvPicPr>
            <p:blipFill>
              <a:blip r:embed="rId5"/>
              <a:stretch>
                <a:fillRect/>
              </a:stretch>
            </p:blipFill>
            <p:spPr>
              <a:xfrm>
                <a:off x="5047300" y="948221"/>
                <a:ext cx="1789200" cy="2171515"/>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1" name="Ink 60">
                <a:extLst>
                  <a:ext uri="{FF2B5EF4-FFF2-40B4-BE49-F238E27FC236}">
                    <a16:creationId xmlns:a16="http://schemas.microsoft.com/office/drawing/2014/main" id="{2D9C081E-1242-646A-2423-8BAE373B19C6}"/>
                  </a:ext>
                </a:extLst>
              </p14:cNvPr>
              <p14:cNvContentPartPr/>
              <p14:nvPr/>
            </p14:nvContentPartPr>
            <p14:xfrm>
              <a:off x="6021100" y="3123698"/>
              <a:ext cx="12960" cy="12960"/>
            </p14:xfrm>
          </p:contentPart>
        </mc:Choice>
        <mc:Fallback xmlns="">
          <p:pic>
            <p:nvPicPr>
              <p:cNvPr id="61" name="Ink 60">
                <a:extLst>
                  <a:ext uri="{FF2B5EF4-FFF2-40B4-BE49-F238E27FC236}">
                    <a16:creationId xmlns:a16="http://schemas.microsoft.com/office/drawing/2014/main" id="{2D9C081E-1242-646A-2423-8BAE373B19C6}"/>
                  </a:ext>
                </a:extLst>
              </p:cNvPr>
              <p:cNvPicPr/>
              <p:nvPr/>
            </p:nvPicPr>
            <p:blipFill>
              <a:blip r:embed="rId7"/>
              <a:stretch>
                <a:fillRect/>
              </a:stretch>
            </p:blipFill>
            <p:spPr>
              <a:xfrm>
                <a:off x="6005980" y="3108578"/>
                <a:ext cx="43200" cy="43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2" name="Ink 61">
                <a:extLst>
                  <a:ext uri="{FF2B5EF4-FFF2-40B4-BE49-F238E27FC236}">
                    <a16:creationId xmlns:a16="http://schemas.microsoft.com/office/drawing/2014/main" id="{6B22F37B-0559-3DC1-5631-D1927CC28E28}"/>
                  </a:ext>
                </a:extLst>
              </p14:cNvPr>
              <p14:cNvContentPartPr/>
              <p14:nvPr/>
            </p14:nvContentPartPr>
            <p14:xfrm>
              <a:off x="5921380" y="2582258"/>
              <a:ext cx="31320" cy="25200"/>
            </p14:xfrm>
          </p:contentPart>
        </mc:Choice>
        <mc:Fallback xmlns="">
          <p:pic>
            <p:nvPicPr>
              <p:cNvPr id="62" name="Ink 61">
                <a:extLst>
                  <a:ext uri="{FF2B5EF4-FFF2-40B4-BE49-F238E27FC236}">
                    <a16:creationId xmlns:a16="http://schemas.microsoft.com/office/drawing/2014/main" id="{6B22F37B-0559-3DC1-5631-D1927CC28E28}"/>
                  </a:ext>
                </a:extLst>
              </p:cNvPr>
              <p:cNvPicPr/>
              <p:nvPr/>
            </p:nvPicPr>
            <p:blipFill>
              <a:blip r:embed="rId9"/>
              <a:stretch>
                <a:fillRect/>
              </a:stretch>
            </p:blipFill>
            <p:spPr>
              <a:xfrm>
                <a:off x="5906260" y="2566778"/>
                <a:ext cx="61920" cy="55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5" name="Ink 64">
                <a:extLst>
                  <a:ext uri="{FF2B5EF4-FFF2-40B4-BE49-F238E27FC236}">
                    <a16:creationId xmlns:a16="http://schemas.microsoft.com/office/drawing/2014/main" id="{CD8BE05B-2390-4DF5-F7C1-76D7EB180DAE}"/>
                  </a:ext>
                </a:extLst>
              </p14:cNvPr>
              <p14:cNvContentPartPr/>
              <p14:nvPr/>
            </p14:nvContentPartPr>
            <p14:xfrm>
              <a:off x="6382180" y="2874578"/>
              <a:ext cx="75240" cy="106560"/>
            </p14:xfrm>
          </p:contentPart>
        </mc:Choice>
        <mc:Fallback xmlns="">
          <p:pic>
            <p:nvPicPr>
              <p:cNvPr id="65" name="Ink 64">
                <a:extLst>
                  <a:ext uri="{FF2B5EF4-FFF2-40B4-BE49-F238E27FC236}">
                    <a16:creationId xmlns:a16="http://schemas.microsoft.com/office/drawing/2014/main" id="{CD8BE05B-2390-4DF5-F7C1-76D7EB180DAE}"/>
                  </a:ext>
                </a:extLst>
              </p:cNvPr>
              <p:cNvPicPr/>
              <p:nvPr/>
            </p:nvPicPr>
            <p:blipFill>
              <a:blip r:embed="rId11"/>
              <a:stretch>
                <a:fillRect/>
              </a:stretch>
            </p:blipFill>
            <p:spPr>
              <a:xfrm>
                <a:off x="6367060" y="2859407"/>
                <a:ext cx="105480" cy="137264"/>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66" name="Ink 65">
                <a:extLst>
                  <a:ext uri="{FF2B5EF4-FFF2-40B4-BE49-F238E27FC236}">
                    <a16:creationId xmlns:a16="http://schemas.microsoft.com/office/drawing/2014/main" id="{7DF0CCFF-1142-FA55-090C-601A90919671}"/>
                  </a:ext>
                </a:extLst>
              </p14:cNvPr>
              <p14:cNvContentPartPr/>
              <p14:nvPr/>
            </p14:nvContentPartPr>
            <p14:xfrm>
              <a:off x="4925260" y="2881058"/>
              <a:ext cx="230760" cy="218160"/>
            </p14:xfrm>
          </p:contentPart>
        </mc:Choice>
        <mc:Fallback xmlns="">
          <p:pic>
            <p:nvPicPr>
              <p:cNvPr id="66" name="Ink 65">
                <a:extLst>
                  <a:ext uri="{FF2B5EF4-FFF2-40B4-BE49-F238E27FC236}">
                    <a16:creationId xmlns:a16="http://schemas.microsoft.com/office/drawing/2014/main" id="{7DF0CCFF-1142-FA55-090C-601A90919671}"/>
                  </a:ext>
                </a:extLst>
              </p:cNvPr>
              <p:cNvPicPr/>
              <p:nvPr/>
            </p:nvPicPr>
            <p:blipFill>
              <a:blip r:embed="rId13"/>
              <a:stretch>
                <a:fillRect/>
              </a:stretch>
            </p:blipFill>
            <p:spPr>
              <a:xfrm>
                <a:off x="4909780" y="2865604"/>
                <a:ext cx="261360" cy="24871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71" name="Ink 70">
                <a:extLst>
                  <a:ext uri="{FF2B5EF4-FFF2-40B4-BE49-F238E27FC236}">
                    <a16:creationId xmlns:a16="http://schemas.microsoft.com/office/drawing/2014/main" id="{BE3FAA6C-FB6E-7ECE-95BC-972B1667B966}"/>
                  </a:ext>
                </a:extLst>
              </p14:cNvPr>
              <p14:cNvContentPartPr/>
              <p14:nvPr/>
            </p14:nvContentPartPr>
            <p14:xfrm>
              <a:off x="5162140" y="3104978"/>
              <a:ext cx="547920" cy="311760"/>
            </p14:xfrm>
          </p:contentPart>
        </mc:Choice>
        <mc:Fallback xmlns="">
          <p:pic>
            <p:nvPicPr>
              <p:cNvPr id="71" name="Ink 70">
                <a:extLst>
                  <a:ext uri="{FF2B5EF4-FFF2-40B4-BE49-F238E27FC236}">
                    <a16:creationId xmlns:a16="http://schemas.microsoft.com/office/drawing/2014/main" id="{BE3FAA6C-FB6E-7ECE-95BC-972B1667B966}"/>
                  </a:ext>
                </a:extLst>
              </p:cNvPr>
              <p:cNvPicPr/>
              <p:nvPr/>
            </p:nvPicPr>
            <p:blipFill>
              <a:blip r:embed="rId15"/>
              <a:stretch>
                <a:fillRect/>
              </a:stretch>
            </p:blipFill>
            <p:spPr>
              <a:xfrm>
                <a:off x="5146670" y="3089858"/>
                <a:ext cx="578500" cy="342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72" name="Ink 71">
                <a:extLst>
                  <a:ext uri="{FF2B5EF4-FFF2-40B4-BE49-F238E27FC236}">
                    <a16:creationId xmlns:a16="http://schemas.microsoft.com/office/drawing/2014/main" id="{4FCE731A-6DB6-E52C-51E6-725A2AD6DBEC}"/>
                  </a:ext>
                </a:extLst>
              </p14:cNvPr>
              <p14:cNvContentPartPr/>
              <p14:nvPr/>
            </p14:nvContentPartPr>
            <p14:xfrm>
              <a:off x="5909140" y="3335378"/>
              <a:ext cx="261720" cy="299160"/>
            </p14:xfrm>
          </p:contentPart>
        </mc:Choice>
        <mc:Fallback xmlns="">
          <p:pic>
            <p:nvPicPr>
              <p:cNvPr id="72" name="Ink 71">
                <a:extLst>
                  <a:ext uri="{FF2B5EF4-FFF2-40B4-BE49-F238E27FC236}">
                    <a16:creationId xmlns:a16="http://schemas.microsoft.com/office/drawing/2014/main" id="{4FCE731A-6DB6-E52C-51E6-725A2AD6DBEC}"/>
                  </a:ext>
                </a:extLst>
              </p:cNvPr>
              <p:cNvPicPr/>
              <p:nvPr/>
            </p:nvPicPr>
            <p:blipFill>
              <a:blip r:embed="rId17"/>
              <a:stretch>
                <a:fillRect/>
              </a:stretch>
            </p:blipFill>
            <p:spPr>
              <a:xfrm>
                <a:off x="5893681" y="3319898"/>
                <a:ext cx="292278" cy="3297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73" name="Ink 72">
                <a:extLst>
                  <a:ext uri="{FF2B5EF4-FFF2-40B4-BE49-F238E27FC236}">
                    <a16:creationId xmlns:a16="http://schemas.microsoft.com/office/drawing/2014/main" id="{A0420CA4-8524-C913-592A-DD1DA5070E3B}"/>
                  </a:ext>
                </a:extLst>
              </p14:cNvPr>
              <p14:cNvContentPartPr/>
              <p14:nvPr/>
            </p14:nvContentPartPr>
            <p14:xfrm>
              <a:off x="6145660" y="3459938"/>
              <a:ext cx="591840" cy="441720"/>
            </p14:xfrm>
          </p:contentPart>
        </mc:Choice>
        <mc:Fallback xmlns="">
          <p:pic>
            <p:nvPicPr>
              <p:cNvPr id="73" name="Ink 72">
                <a:extLst>
                  <a:ext uri="{FF2B5EF4-FFF2-40B4-BE49-F238E27FC236}">
                    <a16:creationId xmlns:a16="http://schemas.microsoft.com/office/drawing/2014/main" id="{A0420CA4-8524-C913-592A-DD1DA5070E3B}"/>
                  </a:ext>
                </a:extLst>
              </p:cNvPr>
              <p:cNvPicPr/>
              <p:nvPr/>
            </p:nvPicPr>
            <p:blipFill>
              <a:blip r:embed="rId19"/>
              <a:stretch>
                <a:fillRect/>
              </a:stretch>
            </p:blipFill>
            <p:spPr>
              <a:xfrm>
                <a:off x="6130180" y="3444445"/>
                <a:ext cx="622440" cy="472345"/>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74" name="Ink 73">
                <a:extLst>
                  <a:ext uri="{FF2B5EF4-FFF2-40B4-BE49-F238E27FC236}">
                    <a16:creationId xmlns:a16="http://schemas.microsoft.com/office/drawing/2014/main" id="{242B3829-CC14-8312-B4EE-82B3C16534EC}"/>
                  </a:ext>
                </a:extLst>
              </p14:cNvPr>
              <p14:cNvContentPartPr/>
              <p14:nvPr/>
            </p14:nvContentPartPr>
            <p14:xfrm>
              <a:off x="4857580" y="3422498"/>
              <a:ext cx="453960" cy="311760"/>
            </p14:xfrm>
          </p:contentPart>
        </mc:Choice>
        <mc:Fallback xmlns="">
          <p:pic>
            <p:nvPicPr>
              <p:cNvPr id="74" name="Ink 73">
                <a:extLst>
                  <a:ext uri="{FF2B5EF4-FFF2-40B4-BE49-F238E27FC236}">
                    <a16:creationId xmlns:a16="http://schemas.microsoft.com/office/drawing/2014/main" id="{242B3829-CC14-8312-B4EE-82B3C16534EC}"/>
                  </a:ext>
                </a:extLst>
              </p:cNvPr>
              <p:cNvPicPr/>
              <p:nvPr/>
            </p:nvPicPr>
            <p:blipFill>
              <a:blip r:embed="rId21"/>
              <a:stretch>
                <a:fillRect/>
              </a:stretch>
            </p:blipFill>
            <p:spPr>
              <a:xfrm>
                <a:off x="4842100" y="3407000"/>
                <a:ext cx="484560" cy="342395"/>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78" name="Ink 77">
                <a:extLst>
                  <a:ext uri="{FF2B5EF4-FFF2-40B4-BE49-F238E27FC236}">
                    <a16:creationId xmlns:a16="http://schemas.microsoft.com/office/drawing/2014/main" id="{ECA911B5-279F-833B-4072-D6455AA7ED83}"/>
                  </a:ext>
                </a:extLst>
              </p14:cNvPr>
              <p14:cNvContentPartPr/>
              <p14:nvPr/>
            </p14:nvContentPartPr>
            <p14:xfrm>
              <a:off x="5504500" y="3715178"/>
              <a:ext cx="685080" cy="360720"/>
            </p14:xfrm>
          </p:contentPart>
        </mc:Choice>
        <mc:Fallback xmlns="">
          <p:pic>
            <p:nvPicPr>
              <p:cNvPr id="78" name="Ink 77">
                <a:extLst>
                  <a:ext uri="{FF2B5EF4-FFF2-40B4-BE49-F238E27FC236}">
                    <a16:creationId xmlns:a16="http://schemas.microsoft.com/office/drawing/2014/main" id="{ECA911B5-279F-833B-4072-D6455AA7ED83}"/>
                  </a:ext>
                </a:extLst>
              </p:cNvPr>
              <p:cNvPicPr/>
              <p:nvPr/>
            </p:nvPicPr>
            <p:blipFill>
              <a:blip r:embed="rId23"/>
              <a:stretch>
                <a:fillRect/>
              </a:stretch>
            </p:blipFill>
            <p:spPr>
              <a:xfrm>
                <a:off x="5489020" y="3700058"/>
                <a:ext cx="715680" cy="3913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79" name="Ink 78">
                <a:extLst>
                  <a:ext uri="{FF2B5EF4-FFF2-40B4-BE49-F238E27FC236}">
                    <a16:creationId xmlns:a16="http://schemas.microsoft.com/office/drawing/2014/main" id="{FF064302-11DE-A661-6D26-B55FB97FF281}"/>
                  </a:ext>
                </a:extLst>
              </p14:cNvPr>
              <p14:cNvContentPartPr/>
              <p14:nvPr/>
            </p14:nvContentPartPr>
            <p14:xfrm>
              <a:off x="4769740" y="3865298"/>
              <a:ext cx="1587960" cy="793800"/>
            </p14:xfrm>
          </p:contentPart>
        </mc:Choice>
        <mc:Fallback xmlns="">
          <p:pic>
            <p:nvPicPr>
              <p:cNvPr id="79" name="Ink 78">
                <a:extLst>
                  <a:ext uri="{FF2B5EF4-FFF2-40B4-BE49-F238E27FC236}">
                    <a16:creationId xmlns:a16="http://schemas.microsoft.com/office/drawing/2014/main" id="{FF064302-11DE-A661-6D26-B55FB97FF281}"/>
                  </a:ext>
                </a:extLst>
              </p:cNvPr>
              <p:cNvPicPr/>
              <p:nvPr/>
            </p:nvPicPr>
            <p:blipFill>
              <a:blip r:embed="rId25"/>
              <a:stretch>
                <a:fillRect/>
              </a:stretch>
            </p:blipFill>
            <p:spPr>
              <a:xfrm>
                <a:off x="4754620" y="3850178"/>
                <a:ext cx="1618200" cy="8244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80" name="Ink 79">
                <a:extLst>
                  <a:ext uri="{FF2B5EF4-FFF2-40B4-BE49-F238E27FC236}">
                    <a16:creationId xmlns:a16="http://schemas.microsoft.com/office/drawing/2014/main" id="{8AB3040F-3A5A-0582-6D44-C4400AD9EB60}"/>
                  </a:ext>
                </a:extLst>
              </p14:cNvPr>
              <p14:cNvContentPartPr/>
              <p14:nvPr/>
            </p14:nvContentPartPr>
            <p14:xfrm>
              <a:off x="6662260" y="3385418"/>
              <a:ext cx="747360" cy="504720"/>
            </p14:xfrm>
          </p:contentPart>
        </mc:Choice>
        <mc:Fallback xmlns="">
          <p:pic>
            <p:nvPicPr>
              <p:cNvPr id="80" name="Ink 79">
                <a:extLst>
                  <a:ext uri="{FF2B5EF4-FFF2-40B4-BE49-F238E27FC236}">
                    <a16:creationId xmlns:a16="http://schemas.microsoft.com/office/drawing/2014/main" id="{8AB3040F-3A5A-0582-6D44-C4400AD9EB60}"/>
                  </a:ext>
                </a:extLst>
              </p:cNvPr>
              <p:cNvPicPr/>
              <p:nvPr/>
            </p:nvPicPr>
            <p:blipFill>
              <a:blip r:embed="rId27"/>
              <a:stretch>
                <a:fillRect/>
              </a:stretch>
            </p:blipFill>
            <p:spPr>
              <a:xfrm>
                <a:off x="6647140" y="3369938"/>
                <a:ext cx="777960" cy="5349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84" name="Ink 83">
                <a:extLst>
                  <a:ext uri="{FF2B5EF4-FFF2-40B4-BE49-F238E27FC236}">
                    <a16:creationId xmlns:a16="http://schemas.microsoft.com/office/drawing/2014/main" id="{7DFEEC49-4BD6-F601-4066-72EFCC2C55FA}"/>
                  </a:ext>
                </a:extLst>
              </p14:cNvPr>
              <p14:cNvContentPartPr/>
              <p14:nvPr/>
            </p14:nvContentPartPr>
            <p14:xfrm>
              <a:off x="4452220" y="5688698"/>
              <a:ext cx="255600" cy="274320"/>
            </p14:xfrm>
          </p:contentPart>
        </mc:Choice>
        <mc:Fallback xmlns="">
          <p:pic>
            <p:nvPicPr>
              <p:cNvPr id="84" name="Ink 83">
                <a:extLst>
                  <a:ext uri="{FF2B5EF4-FFF2-40B4-BE49-F238E27FC236}">
                    <a16:creationId xmlns:a16="http://schemas.microsoft.com/office/drawing/2014/main" id="{7DFEEC49-4BD6-F601-4066-72EFCC2C55FA}"/>
                  </a:ext>
                </a:extLst>
              </p:cNvPr>
              <p:cNvPicPr/>
              <p:nvPr/>
            </p:nvPicPr>
            <p:blipFill>
              <a:blip r:embed="rId29"/>
              <a:stretch>
                <a:fillRect/>
              </a:stretch>
            </p:blipFill>
            <p:spPr>
              <a:xfrm>
                <a:off x="4437100" y="5673578"/>
                <a:ext cx="286200" cy="304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89" name="Ink 88">
                <a:extLst>
                  <a:ext uri="{FF2B5EF4-FFF2-40B4-BE49-F238E27FC236}">
                    <a16:creationId xmlns:a16="http://schemas.microsoft.com/office/drawing/2014/main" id="{3ED34D3F-E731-7F8E-E6A2-D96FFEB79A0E}"/>
                  </a:ext>
                </a:extLst>
              </p14:cNvPr>
              <p14:cNvContentPartPr/>
              <p14:nvPr/>
            </p14:nvContentPartPr>
            <p14:xfrm>
              <a:off x="4346380" y="5931338"/>
              <a:ext cx="1226880" cy="579240"/>
            </p14:xfrm>
          </p:contentPart>
        </mc:Choice>
        <mc:Fallback xmlns="">
          <p:pic>
            <p:nvPicPr>
              <p:cNvPr id="89" name="Ink 88">
                <a:extLst>
                  <a:ext uri="{FF2B5EF4-FFF2-40B4-BE49-F238E27FC236}">
                    <a16:creationId xmlns:a16="http://schemas.microsoft.com/office/drawing/2014/main" id="{3ED34D3F-E731-7F8E-E6A2-D96FFEB79A0E}"/>
                  </a:ext>
                </a:extLst>
              </p:cNvPr>
              <p:cNvPicPr/>
              <p:nvPr/>
            </p:nvPicPr>
            <p:blipFill>
              <a:blip r:embed="rId31"/>
              <a:stretch>
                <a:fillRect/>
              </a:stretch>
            </p:blipFill>
            <p:spPr>
              <a:xfrm>
                <a:off x="4331260" y="5916218"/>
                <a:ext cx="1257120" cy="60984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99" name="Ink 98">
                <a:extLst>
                  <a:ext uri="{FF2B5EF4-FFF2-40B4-BE49-F238E27FC236}">
                    <a16:creationId xmlns:a16="http://schemas.microsoft.com/office/drawing/2014/main" id="{AFC772F9-019E-1CC2-F6CA-1FD4A1D04FB9}"/>
                  </a:ext>
                </a:extLst>
              </p14:cNvPr>
              <p14:cNvContentPartPr/>
              <p14:nvPr/>
            </p14:nvContentPartPr>
            <p14:xfrm>
              <a:off x="187660" y="1206338"/>
              <a:ext cx="541440" cy="1737360"/>
            </p14:xfrm>
          </p:contentPart>
        </mc:Choice>
        <mc:Fallback xmlns="">
          <p:pic>
            <p:nvPicPr>
              <p:cNvPr id="99" name="Ink 98">
                <a:extLst>
                  <a:ext uri="{FF2B5EF4-FFF2-40B4-BE49-F238E27FC236}">
                    <a16:creationId xmlns:a16="http://schemas.microsoft.com/office/drawing/2014/main" id="{AFC772F9-019E-1CC2-F6CA-1FD4A1D04FB9}"/>
                  </a:ext>
                </a:extLst>
              </p:cNvPr>
              <p:cNvPicPr/>
              <p:nvPr/>
            </p:nvPicPr>
            <p:blipFill>
              <a:blip r:embed="rId33"/>
              <a:stretch>
                <a:fillRect/>
              </a:stretch>
            </p:blipFill>
            <p:spPr>
              <a:xfrm>
                <a:off x="172540" y="1191218"/>
                <a:ext cx="571680" cy="17676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100" name="Ink 99">
                <a:extLst>
                  <a:ext uri="{FF2B5EF4-FFF2-40B4-BE49-F238E27FC236}">
                    <a16:creationId xmlns:a16="http://schemas.microsoft.com/office/drawing/2014/main" id="{C5EE16D0-DED2-5774-05CE-C88CF1E64347}"/>
                  </a:ext>
                </a:extLst>
              </p14:cNvPr>
              <p14:cNvContentPartPr/>
              <p14:nvPr/>
            </p14:nvContentPartPr>
            <p14:xfrm>
              <a:off x="355780" y="3453818"/>
              <a:ext cx="430200" cy="2876760"/>
            </p14:xfrm>
          </p:contentPart>
        </mc:Choice>
        <mc:Fallback xmlns="">
          <p:pic>
            <p:nvPicPr>
              <p:cNvPr id="100" name="Ink 99">
                <a:extLst>
                  <a:ext uri="{FF2B5EF4-FFF2-40B4-BE49-F238E27FC236}">
                    <a16:creationId xmlns:a16="http://schemas.microsoft.com/office/drawing/2014/main" id="{C5EE16D0-DED2-5774-05CE-C88CF1E64347}"/>
                  </a:ext>
                </a:extLst>
              </p:cNvPr>
              <p:cNvPicPr/>
              <p:nvPr/>
            </p:nvPicPr>
            <p:blipFill>
              <a:blip r:embed="rId35"/>
              <a:stretch>
                <a:fillRect/>
              </a:stretch>
            </p:blipFill>
            <p:spPr>
              <a:xfrm>
                <a:off x="340647" y="3438336"/>
                <a:ext cx="460826" cy="2907364"/>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109" name="Ink 108">
                <a:extLst>
                  <a:ext uri="{FF2B5EF4-FFF2-40B4-BE49-F238E27FC236}">
                    <a16:creationId xmlns:a16="http://schemas.microsoft.com/office/drawing/2014/main" id="{B16A2B89-7662-5213-F1EE-3509D6346FE6}"/>
                  </a:ext>
                </a:extLst>
              </p14:cNvPr>
              <p14:cNvContentPartPr/>
              <p14:nvPr/>
            </p14:nvContentPartPr>
            <p14:xfrm>
              <a:off x="4109860" y="4854578"/>
              <a:ext cx="1961280" cy="865440"/>
            </p14:xfrm>
          </p:contentPart>
        </mc:Choice>
        <mc:Fallback xmlns="">
          <p:pic>
            <p:nvPicPr>
              <p:cNvPr id="109" name="Ink 108">
                <a:extLst>
                  <a:ext uri="{FF2B5EF4-FFF2-40B4-BE49-F238E27FC236}">
                    <a16:creationId xmlns:a16="http://schemas.microsoft.com/office/drawing/2014/main" id="{B16A2B89-7662-5213-F1EE-3509D6346FE6}"/>
                  </a:ext>
                </a:extLst>
              </p:cNvPr>
              <p:cNvPicPr/>
              <p:nvPr/>
            </p:nvPicPr>
            <p:blipFill>
              <a:blip r:embed="rId37"/>
              <a:stretch>
                <a:fillRect/>
              </a:stretch>
            </p:blipFill>
            <p:spPr>
              <a:xfrm>
                <a:off x="4094740" y="4839104"/>
                <a:ext cx="1991880" cy="895667"/>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 name="Ink 2">
                <a:extLst>
                  <a:ext uri="{FF2B5EF4-FFF2-40B4-BE49-F238E27FC236}">
                    <a16:creationId xmlns:a16="http://schemas.microsoft.com/office/drawing/2014/main" id="{65D385C4-CB24-24FD-6473-6EFB97F2B643}"/>
                  </a:ext>
                </a:extLst>
              </p14:cNvPr>
              <p14:cNvContentPartPr/>
              <p14:nvPr/>
            </p14:nvContentPartPr>
            <p14:xfrm>
              <a:off x="9700300" y="5937818"/>
              <a:ext cx="155880" cy="386280"/>
            </p14:xfrm>
          </p:contentPart>
        </mc:Choice>
        <mc:Fallback xmlns="">
          <p:pic>
            <p:nvPicPr>
              <p:cNvPr id="3" name="Ink 2">
                <a:extLst>
                  <a:ext uri="{FF2B5EF4-FFF2-40B4-BE49-F238E27FC236}">
                    <a16:creationId xmlns:a16="http://schemas.microsoft.com/office/drawing/2014/main" id="{65D385C4-CB24-24FD-6473-6EFB97F2B643}"/>
                  </a:ext>
                </a:extLst>
              </p:cNvPr>
              <p:cNvPicPr/>
              <p:nvPr/>
            </p:nvPicPr>
            <p:blipFill>
              <a:blip r:embed="rId39"/>
              <a:stretch>
                <a:fillRect/>
              </a:stretch>
            </p:blipFill>
            <p:spPr>
              <a:xfrm>
                <a:off x="9689860" y="5927018"/>
                <a:ext cx="177120" cy="40752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0" name="Ink 9">
                <a:extLst>
                  <a:ext uri="{FF2B5EF4-FFF2-40B4-BE49-F238E27FC236}">
                    <a16:creationId xmlns:a16="http://schemas.microsoft.com/office/drawing/2014/main" id="{8F477817-44D4-7A99-F84E-2C70D35AD402}"/>
                  </a:ext>
                </a:extLst>
              </p14:cNvPr>
              <p14:cNvContentPartPr/>
              <p14:nvPr/>
            </p14:nvContentPartPr>
            <p14:xfrm>
              <a:off x="9881020" y="5947538"/>
              <a:ext cx="1525680" cy="556560"/>
            </p14:xfrm>
          </p:contentPart>
        </mc:Choice>
        <mc:Fallback xmlns="">
          <p:pic>
            <p:nvPicPr>
              <p:cNvPr id="10" name="Ink 9">
                <a:extLst>
                  <a:ext uri="{FF2B5EF4-FFF2-40B4-BE49-F238E27FC236}">
                    <a16:creationId xmlns:a16="http://schemas.microsoft.com/office/drawing/2014/main" id="{8F477817-44D4-7A99-F84E-2C70D35AD402}"/>
                  </a:ext>
                </a:extLst>
              </p:cNvPr>
              <p:cNvPicPr/>
              <p:nvPr/>
            </p:nvPicPr>
            <p:blipFill>
              <a:blip r:embed="rId41"/>
              <a:stretch>
                <a:fillRect/>
              </a:stretch>
            </p:blipFill>
            <p:spPr>
              <a:xfrm>
                <a:off x="9870220" y="5936738"/>
                <a:ext cx="1546920" cy="577800"/>
              </a:xfrm>
              <a:prstGeom prst="rect">
                <a:avLst/>
              </a:prstGeom>
            </p:spPr>
          </p:pic>
        </mc:Fallback>
      </mc:AlternateContent>
    </p:spTree>
    <p:extLst>
      <p:ext uri="{BB962C8B-B14F-4D97-AF65-F5344CB8AC3E}">
        <p14:creationId xmlns:p14="http://schemas.microsoft.com/office/powerpoint/2010/main" val="2376822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B2E9FD-BBFB-C223-0B05-45C7F01FB43F}"/>
              </a:ext>
            </a:extLst>
          </p:cNvPr>
          <p:cNvPicPr>
            <a:picLocks noChangeAspect="1"/>
          </p:cNvPicPr>
          <p:nvPr/>
        </p:nvPicPr>
        <p:blipFill>
          <a:blip r:embed="rId2"/>
          <a:stretch>
            <a:fillRect/>
          </a:stretch>
        </p:blipFill>
        <p:spPr>
          <a:xfrm>
            <a:off x="238215" y="259032"/>
            <a:ext cx="4480707" cy="6339936"/>
          </a:xfrm>
          <a:prstGeom prst="rect">
            <a:avLst/>
          </a:prstGeom>
        </p:spPr>
      </p:pic>
      <p:pic>
        <p:nvPicPr>
          <p:cNvPr id="9" name="Picture 8">
            <a:extLst>
              <a:ext uri="{FF2B5EF4-FFF2-40B4-BE49-F238E27FC236}">
                <a16:creationId xmlns:a16="http://schemas.microsoft.com/office/drawing/2014/main" id="{0B2A6E46-045E-1DB6-BF66-0E30DB609319}"/>
              </a:ext>
            </a:extLst>
          </p:cNvPr>
          <p:cNvPicPr>
            <a:picLocks noChangeAspect="1"/>
          </p:cNvPicPr>
          <p:nvPr/>
        </p:nvPicPr>
        <p:blipFill>
          <a:blip r:embed="rId3"/>
          <a:stretch>
            <a:fillRect/>
          </a:stretch>
        </p:blipFill>
        <p:spPr>
          <a:xfrm>
            <a:off x="7473080" y="259030"/>
            <a:ext cx="4480706" cy="6339935"/>
          </a:xfrm>
          <a:prstGeom prst="rect">
            <a:avLst/>
          </a:prstGeom>
        </p:spPr>
      </p:pic>
    </p:spTree>
    <p:extLst>
      <p:ext uri="{BB962C8B-B14F-4D97-AF65-F5344CB8AC3E}">
        <p14:creationId xmlns:p14="http://schemas.microsoft.com/office/powerpoint/2010/main" val="2990554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3D74BC9-9007-3654-C1D4-E1648D1C7497}"/>
              </a:ext>
            </a:extLst>
          </p:cNvPr>
          <p:cNvSpPr>
            <a:spLocks noGrp="1"/>
          </p:cNvSpPr>
          <p:nvPr>
            <p:ph type="title"/>
          </p:nvPr>
        </p:nvSpPr>
        <p:spPr>
          <a:xfrm>
            <a:off x="0" y="2916598"/>
            <a:ext cx="5180151" cy="1325563"/>
          </a:xfrm>
        </p:spPr>
        <p:txBody>
          <a:bodyPr/>
          <a:lstStyle/>
          <a:p>
            <a:r>
              <a:rPr lang="en-GB" dirty="0"/>
              <a:t>My logo</a:t>
            </a:r>
            <a:endParaRPr lang="en-US" dirty="0"/>
          </a:p>
        </p:txBody>
      </p:sp>
      <p:pic>
        <p:nvPicPr>
          <p:cNvPr id="9" name="Content Placeholder 8">
            <a:extLst>
              <a:ext uri="{FF2B5EF4-FFF2-40B4-BE49-F238E27FC236}">
                <a16:creationId xmlns:a16="http://schemas.microsoft.com/office/drawing/2014/main" id="{AB697D1A-3F38-8724-E0DA-EAFB166C4559}"/>
              </a:ext>
            </a:extLst>
          </p:cNvPr>
          <p:cNvPicPr>
            <a:picLocks noGrp="1" noChangeAspect="1"/>
          </p:cNvPicPr>
          <p:nvPr>
            <p:ph type="pic" sz="quarter" idx="13"/>
          </p:nvPr>
        </p:nvPicPr>
        <p:blipFill>
          <a:blip r:embed="rId2"/>
          <a:stretch/>
        </p:blipFill>
        <p:spPr>
          <a:xfrm>
            <a:off x="5602940" y="-754748"/>
            <a:ext cx="5764804" cy="8148131"/>
          </a:xfrm>
          <a:prstGeom prst="rect">
            <a:avLst/>
          </a:prstGeom>
          <a:noFill/>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 name="Ink 1">
                <a:extLst>
                  <a:ext uri="{FF2B5EF4-FFF2-40B4-BE49-F238E27FC236}">
                    <a16:creationId xmlns:a16="http://schemas.microsoft.com/office/drawing/2014/main" id="{BC3D4515-FDB2-5D09-F188-CF6C7B6DBF7B}"/>
                  </a:ext>
                </a:extLst>
              </p14:cNvPr>
              <p14:cNvContentPartPr/>
              <p14:nvPr/>
            </p14:nvContentPartPr>
            <p14:xfrm>
              <a:off x="567460" y="4245458"/>
              <a:ext cx="280440" cy="87480"/>
            </p14:xfrm>
          </p:contentPart>
        </mc:Choice>
        <mc:Fallback xmlns="">
          <p:pic>
            <p:nvPicPr>
              <p:cNvPr id="2" name="Ink 1">
                <a:extLst>
                  <a:ext uri="{FF2B5EF4-FFF2-40B4-BE49-F238E27FC236}">
                    <a16:creationId xmlns:a16="http://schemas.microsoft.com/office/drawing/2014/main" id="{BC3D4515-FDB2-5D09-F188-CF6C7B6DBF7B}"/>
                  </a:ext>
                </a:extLst>
              </p:cNvPr>
              <p:cNvPicPr/>
              <p:nvPr/>
            </p:nvPicPr>
            <p:blipFill>
              <a:blip r:embed="rId4"/>
              <a:stretch>
                <a:fillRect/>
              </a:stretch>
            </p:blipFill>
            <p:spPr>
              <a:xfrm>
                <a:off x="556660" y="4234658"/>
                <a:ext cx="301680" cy="1087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3" name="Ink 2">
                <a:extLst>
                  <a:ext uri="{FF2B5EF4-FFF2-40B4-BE49-F238E27FC236}">
                    <a16:creationId xmlns:a16="http://schemas.microsoft.com/office/drawing/2014/main" id="{18BF0D56-E012-39DA-639F-5B6A9AF32B4C}"/>
                  </a:ext>
                </a:extLst>
              </p14:cNvPr>
              <p14:cNvContentPartPr/>
              <p14:nvPr/>
            </p14:nvContentPartPr>
            <p14:xfrm>
              <a:off x="636220" y="4245458"/>
              <a:ext cx="93600" cy="249480"/>
            </p14:xfrm>
          </p:contentPart>
        </mc:Choice>
        <mc:Fallback xmlns="">
          <p:pic>
            <p:nvPicPr>
              <p:cNvPr id="3" name="Ink 2">
                <a:extLst>
                  <a:ext uri="{FF2B5EF4-FFF2-40B4-BE49-F238E27FC236}">
                    <a16:creationId xmlns:a16="http://schemas.microsoft.com/office/drawing/2014/main" id="{18BF0D56-E012-39DA-639F-5B6A9AF32B4C}"/>
                  </a:ext>
                </a:extLst>
              </p:cNvPr>
              <p:cNvPicPr/>
              <p:nvPr/>
            </p:nvPicPr>
            <p:blipFill>
              <a:blip r:embed="rId6"/>
              <a:stretch>
                <a:fillRect/>
              </a:stretch>
            </p:blipFill>
            <p:spPr>
              <a:xfrm>
                <a:off x="625420" y="4234658"/>
                <a:ext cx="114840" cy="2707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
            <p14:nvContentPartPr>
              <p14:cNvPr id="4" name="Ink 3">
                <a:extLst>
                  <a:ext uri="{FF2B5EF4-FFF2-40B4-BE49-F238E27FC236}">
                    <a16:creationId xmlns:a16="http://schemas.microsoft.com/office/drawing/2014/main" id="{39A75ACB-D64A-EDB7-C8CD-AF93DA298BEA}"/>
                  </a:ext>
                </a:extLst>
              </p14:cNvPr>
              <p14:cNvContentPartPr/>
              <p14:nvPr/>
            </p14:nvContentPartPr>
            <p14:xfrm>
              <a:off x="742060" y="4239338"/>
              <a:ext cx="317880" cy="255600"/>
            </p14:xfrm>
          </p:contentPart>
        </mc:Choice>
        <mc:Fallback xmlns="">
          <p:pic>
            <p:nvPicPr>
              <p:cNvPr id="4" name="Ink 3">
                <a:extLst>
                  <a:ext uri="{FF2B5EF4-FFF2-40B4-BE49-F238E27FC236}">
                    <a16:creationId xmlns:a16="http://schemas.microsoft.com/office/drawing/2014/main" id="{39A75ACB-D64A-EDB7-C8CD-AF93DA298BEA}"/>
                  </a:ext>
                </a:extLst>
              </p:cNvPr>
              <p:cNvPicPr/>
              <p:nvPr/>
            </p:nvPicPr>
            <p:blipFill>
              <a:blip r:embed="rId8"/>
              <a:stretch>
                <a:fillRect/>
              </a:stretch>
            </p:blipFill>
            <p:spPr>
              <a:xfrm>
                <a:off x="731260" y="4228538"/>
                <a:ext cx="339120" cy="2768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5" name="Ink 4">
                <a:extLst>
                  <a:ext uri="{FF2B5EF4-FFF2-40B4-BE49-F238E27FC236}">
                    <a16:creationId xmlns:a16="http://schemas.microsoft.com/office/drawing/2014/main" id="{36213C8E-D39E-9154-6961-870DAEBA29C8}"/>
                  </a:ext>
                </a:extLst>
              </p14:cNvPr>
              <p14:cNvContentPartPr/>
              <p14:nvPr/>
            </p14:nvContentPartPr>
            <p14:xfrm>
              <a:off x="1053100" y="4251938"/>
              <a:ext cx="37800" cy="50040"/>
            </p14:xfrm>
          </p:contentPart>
        </mc:Choice>
        <mc:Fallback xmlns="">
          <p:pic>
            <p:nvPicPr>
              <p:cNvPr id="5" name="Ink 4">
                <a:extLst>
                  <a:ext uri="{FF2B5EF4-FFF2-40B4-BE49-F238E27FC236}">
                    <a16:creationId xmlns:a16="http://schemas.microsoft.com/office/drawing/2014/main" id="{36213C8E-D39E-9154-6961-870DAEBA29C8}"/>
                  </a:ext>
                </a:extLst>
              </p:cNvPr>
              <p:cNvPicPr/>
              <p:nvPr/>
            </p:nvPicPr>
            <p:blipFill>
              <a:blip r:embed="rId10"/>
              <a:stretch>
                <a:fillRect/>
              </a:stretch>
            </p:blipFill>
            <p:spPr>
              <a:xfrm>
                <a:off x="1042196" y="4241215"/>
                <a:ext cx="59244" cy="71128"/>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6" name="Ink 5">
                <a:extLst>
                  <a:ext uri="{FF2B5EF4-FFF2-40B4-BE49-F238E27FC236}">
                    <a16:creationId xmlns:a16="http://schemas.microsoft.com/office/drawing/2014/main" id="{8CD5DAF6-71DE-0D16-7B81-440CFC6DF8EF}"/>
                  </a:ext>
                </a:extLst>
              </p14:cNvPr>
              <p14:cNvContentPartPr/>
              <p14:nvPr/>
            </p14:nvContentPartPr>
            <p14:xfrm>
              <a:off x="1065700" y="4345178"/>
              <a:ext cx="87480" cy="143640"/>
            </p14:xfrm>
          </p:contentPart>
        </mc:Choice>
        <mc:Fallback xmlns="">
          <p:pic>
            <p:nvPicPr>
              <p:cNvPr id="6" name="Ink 5">
                <a:extLst>
                  <a:ext uri="{FF2B5EF4-FFF2-40B4-BE49-F238E27FC236}">
                    <a16:creationId xmlns:a16="http://schemas.microsoft.com/office/drawing/2014/main" id="{8CD5DAF6-71DE-0D16-7B81-440CFC6DF8EF}"/>
                  </a:ext>
                </a:extLst>
              </p:cNvPr>
              <p:cNvPicPr/>
              <p:nvPr/>
            </p:nvPicPr>
            <p:blipFill>
              <a:blip r:embed="rId12"/>
              <a:stretch>
                <a:fillRect/>
              </a:stretch>
            </p:blipFill>
            <p:spPr>
              <a:xfrm>
                <a:off x="1054900" y="4334351"/>
                <a:ext cx="108720" cy="164933"/>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12" name="Ink 11">
                <a:extLst>
                  <a:ext uri="{FF2B5EF4-FFF2-40B4-BE49-F238E27FC236}">
                    <a16:creationId xmlns:a16="http://schemas.microsoft.com/office/drawing/2014/main" id="{B0EBB347-1E5A-F6DF-086A-ED7E452527DF}"/>
                  </a:ext>
                </a:extLst>
              </p14:cNvPr>
              <p14:cNvContentPartPr/>
              <p14:nvPr/>
            </p14:nvContentPartPr>
            <p14:xfrm>
              <a:off x="1308340" y="4301618"/>
              <a:ext cx="243000" cy="187200"/>
            </p14:xfrm>
          </p:contentPart>
        </mc:Choice>
        <mc:Fallback xmlns="">
          <p:pic>
            <p:nvPicPr>
              <p:cNvPr id="12" name="Ink 11">
                <a:extLst>
                  <a:ext uri="{FF2B5EF4-FFF2-40B4-BE49-F238E27FC236}">
                    <a16:creationId xmlns:a16="http://schemas.microsoft.com/office/drawing/2014/main" id="{B0EBB347-1E5A-F6DF-086A-ED7E452527DF}"/>
                  </a:ext>
                </a:extLst>
              </p:cNvPr>
              <p:cNvPicPr/>
              <p:nvPr/>
            </p:nvPicPr>
            <p:blipFill>
              <a:blip r:embed="rId14"/>
              <a:stretch>
                <a:fillRect/>
              </a:stretch>
            </p:blipFill>
            <p:spPr>
              <a:xfrm>
                <a:off x="1297540" y="4290797"/>
                <a:ext cx="264240" cy="208481"/>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13" name="Ink 12">
                <a:extLst>
                  <a:ext uri="{FF2B5EF4-FFF2-40B4-BE49-F238E27FC236}">
                    <a16:creationId xmlns:a16="http://schemas.microsoft.com/office/drawing/2014/main" id="{0499C6DC-98AC-41CE-E0E3-EBCA5A00F128}"/>
                  </a:ext>
                </a:extLst>
              </p14:cNvPr>
              <p14:cNvContentPartPr/>
              <p14:nvPr/>
            </p14:nvContentPartPr>
            <p14:xfrm>
              <a:off x="1544860" y="4301618"/>
              <a:ext cx="305280" cy="199440"/>
            </p14:xfrm>
          </p:contentPart>
        </mc:Choice>
        <mc:Fallback xmlns="">
          <p:pic>
            <p:nvPicPr>
              <p:cNvPr id="13" name="Ink 12">
                <a:extLst>
                  <a:ext uri="{FF2B5EF4-FFF2-40B4-BE49-F238E27FC236}">
                    <a16:creationId xmlns:a16="http://schemas.microsoft.com/office/drawing/2014/main" id="{0499C6DC-98AC-41CE-E0E3-EBCA5A00F128}"/>
                  </a:ext>
                </a:extLst>
              </p:cNvPr>
              <p:cNvPicPr/>
              <p:nvPr/>
            </p:nvPicPr>
            <p:blipFill>
              <a:blip r:embed="rId16"/>
              <a:stretch>
                <a:fillRect/>
              </a:stretch>
            </p:blipFill>
            <p:spPr>
              <a:xfrm>
                <a:off x="1534060" y="4290818"/>
                <a:ext cx="326520" cy="2206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25" name="Ink 24">
                <a:extLst>
                  <a:ext uri="{FF2B5EF4-FFF2-40B4-BE49-F238E27FC236}">
                    <a16:creationId xmlns:a16="http://schemas.microsoft.com/office/drawing/2014/main" id="{1698AD1E-F98B-24D9-281C-57E2F80F51A8}"/>
                  </a:ext>
                </a:extLst>
              </p14:cNvPr>
              <p14:cNvContentPartPr/>
              <p14:nvPr/>
            </p14:nvContentPartPr>
            <p14:xfrm>
              <a:off x="1960518" y="4290127"/>
              <a:ext cx="2620800" cy="310320"/>
            </p14:xfrm>
          </p:contentPart>
        </mc:Choice>
        <mc:Fallback xmlns="">
          <p:pic>
            <p:nvPicPr>
              <p:cNvPr id="25" name="Ink 24">
                <a:extLst>
                  <a:ext uri="{FF2B5EF4-FFF2-40B4-BE49-F238E27FC236}">
                    <a16:creationId xmlns:a16="http://schemas.microsoft.com/office/drawing/2014/main" id="{1698AD1E-F98B-24D9-281C-57E2F80F51A8}"/>
                  </a:ext>
                </a:extLst>
              </p:cNvPr>
              <p:cNvPicPr/>
              <p:nvPr/>
            </p:nvPicPr>
            <p:blipFill>
              <a:blip r:embed="rId18"/>
              <a:stretch>
                <a:fillRect/>
              </a:stretch>
            </p:blipFill>
            <p:spPr>
              <a:xfrm>
                <a:off x="1950078" y="4279314"/>
                <a:ext cx="2642040" cy="331585"/>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26" name="Ink 25">
                <a:extLst>
                  <a:ext uri="{FF2B5EF4-FFF2-40B4-BE49-F238E27FC236}">
                    <a16:creationId xmlns:a16="http://schemas.microsoft.com/office/drawing/2014/main" id="{8C7DF3F7-AB18-2CC0-D013-1D88C6575D71}"/>
                  </a:ext>
                </a:extLst>
              </p14:cNvPr>
              <p14:cNvContentPartPr/>
              <p14:nvPr/>
            </p14:nvContentPartPr>
            <p14:xfrm>
              <a:off x="653031" y="4676285"/>
              <a:ext cx="228240" cy="221040"/>
            </p14:xfrm>
          </p:contentPart>
        </mc:Choice>
        <mc:Fallback xmlns="">
          <p:pic>
            <p:nvPicPr>
              <p:cNvPr id="26" name="Ink 25">
                <a:extLst>
                  <a:ext uri="{FF2B5EF4-FFF2-40B4-BE49-F238E27FC236}">
                    <a16:creationId xmlns:a16="http://schemas.microsoft.com/office/drawing/2014/main" id="{8C7DF3F7-AB18-2CC0-D013-1D88C6575D71}"/>
                  </a:ext>
                </a:extLst>
              </p:cNvPr>
              <p:cNvPicPr/>
              <p:nvPr/>
            </p:nvPicPr>
            <p:blipFill>
              <a:blip r:embed="rId20"/>
              <a:stretch>
                <a:fillRect/>
              </a:stretch>
            </p:blipFill>
            <p:spPr>
              <a:xfrm>
                <a:off x="642231" y="4665503"/>
                <a:ext cx="249480" cy="242245"/>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1">
            <p14:nvContentPartPr>
              <p14:cNvPr id="41" name="Ink 40">
                <a:extLst>
                  <a:ext uri="{FF2B5EF4-FFF2-40B4-BE49-F238E27FC236}">
                    <a16:creationId xmlns:a16="http://schemas.microsoft.com/office/drawing/2014/main" id="{386C59DC-5F3F-943E-1EB4-F8A3E4610BF5}"/>
                  </a:ext>
                </a:extLst>
              </p14:cNvPr>
              <p14:cNvContentPartPr/>
              <p14:nvPr/>
            </p14:nvContentPartPr>
            <p14:xfrm>
              <a:off x="1027393" y="4608862"/>
              <a:ext cx="1219680" cy="261360"/>
            </p14:xfrm>
          </p:contentPart>
        </mc:Choice>
        <mc:Fallback xmlns="">
          <p:pic>
            <p:nvPicPr>
              <p:cNvPr id="41" name="Ink 40">
                <a:extLst>
                  <a:ext uri="{FF2B5EF4-FFF2-40B4-BE49-F238E27FC236}">
                    <a16:creationId xmlns:a16="http://schemas.microsoft.com/office/drawing/2014/main" id="{386C59DC-5F3F-943E-1EB4-F8A3E4610BF5}"/>
                  </a:ext>
                </a:extLst>
              </p:cNvPr>
              <p:cNvPicPr/>
              <p:nvPr/>
            </p:nvPicPr>
            <p:blipFill>
              <a:blip r:embed="rId22"/>
              <a:stretch>
                <a:fillRect/>
              </a:stretch>
            </p:blipFill>
            <p:spPr>
              <a:xfrm>
                <a:off x="1016593" y="4598062"/>
                <a:ext cx="1240920" cy="282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3">
            <p14:nvContentPartPr>
              <p14:cNvPr id="42" name="Ink 41">
                <a:extLst>
                  <a:ext uri="{FF2B5EF4-FFF2-40B4-BE49-F238E27FC236}">
                    <a16:creationId xmlns:a16="http://schemas.microsoft.com/office/drawing/2014/main" id="{2535089C-5AA9-370B-CCF0-B4749D4F8117}"/>
                  </a:ext>
                </a:extLst>
              </p14:cNvPr>
              <p14:cNvContentPartPr/>
              <p14:nvPr/>
            </p14:nvContentPartPr>
            <p14:xfrm>
              <a:off x="650833" y="5008102"/>
              <a:ext cx="208080" cy="41760"/>
            </p14:xfrm>
          </p:contentPart>
        </mc:Choice>
        <mc:Fallback xmlns="">
          <p:pic>
            <p:nvPicPr>
              <p:cNvPr id="42" name="Ink 41">
                <a:extLst>
                  <a:ext uri="{FF2B5EF4-FFF2-40B4-BE49-F238E27FC236}">
                    <a16:creationId xmlns:a16="http://schemas.microsoft.com/office/drawing/2014/main" id="{2535089C-5AA9-370B-CCF0-B4749D4F8117}"/>
                  </a:ext>
                </a:extLst>
              </p:cNvPr>
              <p:cNvPicPr/>
              <p:nvPr/>
            </p:nvPicPr>
            <p:blipFill>
              <a:blip r:embed="rId24"/>
              <a:stretch>
                <a:fillRect/>
              </a:stretch>
            </p:blipFill>
            <p:spPr>
              <a:xfrm>
                <a:off x="640014" y="4997302"/>
                <a:ext cx="229357" cy="63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5">
            <p14:nvContentPartPr>
              <p14:cNvPr id="43" name="Ink 42">
                <a:extLst>
                  <a:ext uri="{FF2B5EF4-FFF2-40B4-BE49-F238E27FC236}">
                    <a16:creationId xmlns:a16="http://schemas.microsoft.com/office/drawing/2014/main" id="{290B432A-6E29-E7CB-860A-7E6A7B9CDD39}"/>
                  </a:ext>
                </a:extLst>
              </p14:cNvPr>
              <p14:cNvContentPartPr/>
              <p14:nvPr/>
            </p14:nvContentPartPr>
            <p14:xfrm>
              <a:off x="694753" y="5028982"/>
              <a:ext cx="78840" cy="164160"/>
            </p14:xfrm>
          </p:contentPart>
        </mc:Choice>
        <mc:Fallback xmlns="">
          <p:pic>
            <p:nvPicPr>
              <p:cNvPr id="43" name="Ink 42">
                <a:extLst>
                  <a:ext uri="{FF2B5EF4-FFF2-40B4-BE49-F238E27FC236}">
                    <a16:creationId xmlns:a16="http://schemas.microsoft.com/office/drawing/2014/main" id="{290B432A-6E29-E7CB-860A-7E6A7B9CDD39}"/>
                  </a:ext>
                </a:extLst>
              </p:cNvPr>
              <p:cNvPicPr/>
              <p:nvPr/>
            </p:nvPicPr>
            <p:blipFill>
              <a:blip r:embed="rId26"/>
              <a:stretch>
                <a:fillRect/>
              </a:stretch>
            </p:blipFill>
            <p:spPr>
              <a:xfrm>
                <a:off x="683953" y="5018182"/>
                <a:ext cx="100080" cy="185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44" name="Ink 43">
                <a:extLst>
                  <a:ext uri="{FF2B5EF4-FFF2-40B4-BE49-F238E27FC236}">
                    <a16:creationId xmlns:a16="http://schemas.microsoft.com/office/drawing/2014/main" id="{69FA48F8-80B1-3ADB-7134-EC1A66CB74A6}"/>
                  </a:ext>
                </a:extLst>
              </p14:cNvPr>
              <p14:cNvContentPartPr/>
              <p14:nvPr/>
            </p14:nvContentPartPr>
            <p14:xfrm>
              <a:off x="743713" y="5026822"/>
              <a:ext cx="254160" cy="162000"/>
            </p14:xfrm>
          </p:contentPart>
        </mc:Choice>
        <mc:Fallback xmlns="">
          <p:pic>
            <p:nvPicPr>
              <p:cNvPr id="44" name="Ink 43">
                <a:extLst>
                  <a:ext uri="{FF2B5EF4-FFF2-40B4-BE49-F238E27FC236}">
                    <a16:creationId xmlns:a16="http://schemas.microsoft.com/office/drawing/2014/main" id="{69FA48F8-80B1-3ADB-7134-EC1A66CB74A6}"/>
                  </a:ext>
                </a:extLst>
              </p:cNvPr>
              <p:cNvPicPr/>
              <p:nvPr/>
            </p:nvPicPr>
            <p:blipFill>
              <a:blip r:embed="rId28"/>
              <a:stretch>
                <a:fillRect/>
              </a:stretch>
            </p:blipFill>
            <p:spPr>
              <a:xfrm>
                <a:off x="732913" y="5016022"/>
                <a:ext cx="275400" cy="183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45" name="Ink 44">
                <a:extLst>
                  <a:ext uri="{FF2B5EF4-FFF2-40B4-BE49-F238E27FC236}">
                    <a16:creationId xmlns:a16="http://schemas.microsoft.com/office/drawing/2014/main" id="{AB0C26A1-E90D-CE8B-91D2-1F09654FB582}"/>
                  </a:ext>
                </a:extLst>
              </p14:cNvPr>
              <p14:cNvContentPartPr/>
              <p14:nvPr/>
            </p14:nvContentPartPr>
            <p14:xfrm>
              <a:off x="917593" y="5008102"/>
              <a:ext cx="13320" cy="7200"/>
            </p14:xfrm>
          </p:contentPart>
        </mc:Choice>
        <mc:Fallback xmlns="">
          <p:pic>
            <p:nvPicPr>
              <p:cNvPr id="45" name="Ink 44">
                <a:extLst>
                  <a:ext uri="{FF2B5EF4-FFF2-40B4-BE49-F238E27FC236}">
                    <a16:creationId xmlns:a16="http://schemas.microsoft.com/office/drawing/2014/main" id="{AB0C26A1-E90D-CE8B-91D2-1F09654FB582}"/>
                  </a:ext>
                </a:extLst>
              </p:cNvPr>
              <p:cNvPicPr/>
              <p:nvPr/>
            </p:nvPicPr>
            <p:blipFill>
              <a:blip r:embed="rId30"/>
              <a:stretch>
                <a:fillRect/>
              </a:stretch>
            </p:blipFill>
            <p:spPr>
              <a:xfrm>
                <a:off x="906793" y="4997302"/>
                <a:ext cx="34560" cy="28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1">
            <p14:nvContentPartPr>
              <p14:cNvPr id="46" name="Ink 45">
                <a:extLst>
                  <a:ext uri="{FF2B5EF4-FFF2-40B4-BE49-F238E27FC236}">
                    <a16:creationId xmlns:a16="http://schemas.microsoft.com/office/drawing/2014/main" id="{D81F7A99-4CC6-3F33-DECC-27E127040B78}"/>
                  </a:ext>
                </a:extLst>
              </p14:cNvPr>
              <p14:cNvContentPartPr/>
              <p14:nvPr/>
            </p14:nvContentPartPr>
            <p14:xfrm>
              <a:off x="1151953" y="4973542"/>
              <a:ext cx="360720" cy="194400"/>
            </p14:xfrm>
          </p:contentPart>
        </mc:Choice>
        <mc:Fallback xmlns="">
          <p:pic>
            <p:nvPicPr>
              <p:cNvPr id="46" name="Ink 45">
                <a:extLst>
                  <a:ext uri="{FF2B5EF4-FFF2-40B4-BE49-F238E27FC236}">
                    <a16:creationId xmlns:a16="http://schemas.microsoft.com/office/drawing/2014/main" id="{D81F7A99-4CC6-3F33-DECC-27E127040B78}"/>
                  </a:ext>
                </a:extLst>
              </p:cNvPr>
              <p:cNvPicPr/>
              <p:nvPr/>
            </p:nvPicPr>
            <p:blipFill>
              <a:blip r:embed="rId32"/>
              <a:stretch>
                <a:fillRect/>
              </a:stretch>
            </p:blipFill>
            <p:spPr>
              <a:xfrm>
                <a:off x="1141142" y="4962722"/>
                <a:ext cx="381981" cy="215679"/>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3">
            <p14:nvContentPartPr>
              <p14:cNvPr id="47" name="Ink 46">
                <a:extLst>
                  <a:ext uri="{FF2B5EF4-FFF2-40B4-BE49-F238E27FC236}">
                    <a16:creationId xmlns:a16="http://schemas.microsoft.com/office/drawing/2014/main" id="{78B378FE-2C7A-A7AF-5D82-24D536CEE69C}"/>
                  </a:ext>
                </a:extLst>
              </p14:cNvPr>
              <p14:cNvContentPartPr/>
              <p14:nvPr/>
            </p14:nvContentPartPr>
            <p14:xfrm>
              <a:off x="1376953" y="4955182"/>
              <a:ext cx="32040" cy="9720"/>
            </p14:xfrm>
          </p:contentPart>
        </mc:Choice>
        <mc:Fallback xmlns="">
          <p:pic>
            <p:nvPicPr>
              <p:cNvPr id="47" name="Ink 46">
                <a:extLst>
                  <a:ext uri="{FF2B5EF4-FFF2-40B4-BE49-F238E27FC236}">
                    <a16:creationId xmlns:a16="http://schemas.microsoft.com/office/drawing/2014/main" id="{78B378FE-2C7A-A7AF-5D82-24D536CEE69C}"/>
                  </a:ext>
                </a:extLst>
              </p:cNvPr>
              <p:cNvPicPr/>
              <p:nvPr/>
            </p:nvPicPr>
            <p:blipFill>
              <a:blip r:embed="rId34"/>
              <a:stretch>
                <a:fillRect/>
              </a:stretch>
            </p:blipFill>
            <p:spPr>
              <a:xfrm>
                <a:off x="1366153" y="4944382"/>
                <a:ext cx="53280" cy="30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48" name="Ink 47">
                <a:extLst>
                  <a:ext uri="{FF2B5EF4-FFF2-40B4-BE49-F238E27FC236}">
                    <a16:creationId xmlns:a16="http://schemas.microsoft.com/office/drawing/2014/main" id="{238EE5C7-5996-C9DA-DFB6-FDED114DEC29}"/>
                  </a:ext>
                </a:extLst>
              </p14:cNvPr>
              <p14:cNvContentPartPr/>
              <p14:nvPr/>
            </p14:nvContentPartPr>
            <p14:xfrm>
              <a:off x="1583953" y="4964542"/>
              <a:ext cx="210600" cy="203400"/>
            </p14:xfrm>
          </p:contentPart>
        </mc:Choice>
        <mc:Fallback xmlns="">
          <p:pic>
            <p:nvPicPr>
              <p:cNvPr id="48" name="Ink 47">
                <a:extLst>
                  <a:ext uri="{FF2B5EF4-FFF2-40B4-BE49-F238E27FC236}">
                    <a16:creationId xmlns:a16="http://schemas.microsoft.com/office/drawing/2014/main" id="{238EE5C7-5996-C9DA-DFB6-FDED114DEC29}"/>
                  </a:ext>
                </a:extLst>
              </p:cNvPr>
              <p:cNvPicPr/>
              <p:nvPr/>
            </p:nvPicPr>
            <p:blipFill>
              <a:blip r:embed="rId36"/>
              <a:stretch>
                <a:fillRect/>
              </a:stretch>
            </p:blipFill>
            <p:spPr>
              <a:xfrm>
                <a:off x="1573153" y="4953742"/>
                <a:ext cx="231840" cy="224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49" name="Ink 48">
                <a:extLst>
                  <a:ext uri="{FF2B5EF4-FFF2-40B4-BE49-F238E27FC236}">
                    <a16:creationId xmlns:a16="http://schemas.microsoft.com/office/drawing/2014/main" id="{884573B4-3A9E-343B-3EC0-82E5498D9FBD}"/>
                  </a:ext>
                </a:extLst>
              </p14:cNvPr>
              <p14:cNvContentPartPr/>
              <p14:nvPr/>
            </p14:nvContentPartPr>
            <p14:xfrm>
              <a:off x="1897873" y="5052022"/>
              <a:ext cx="226800" cy="108720"/>
            </p14:xfrm>
          </p:contentPart>
        </mc:Choice>
        <mc:Fallback xmlns="">
          <p:pic>
            <p:nvPicPr>
              <p:cNvPr id="49" name="Ink 48">
                <a:extLst>
                  <a:ext uri="{FF2B5EF4-FFF2-40B4-BE49-F238E27FC236}">
                    <a16:creationId xmlns:a16="http://schemas.microsoft.com/office/drawing/2014/main" id="{884573B4-3A9E-343B-3EC0-82E5498D9FBD}"/>
                  </a:ext>
                </a:extLst>
              </p:cNvPr>
              <p:cNvPicPr/>
              <p:nvPr/>
            </p:nvPicPr>
            <p:blipFill>
              <a:blip r:embed="rId38"/>
              <a:stretch>
                <a:fillRect/>
              </a:stretch>
            </p:blipFill>
            <p:spPr>
              <a:xfrm>
                <a:off x="1887056" y="5041222"/>
                <a:ext cx="248074" cy="129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50" name="Ink 49">
                <a:extLst>
                  <a:ext uri="{FF2B5EF4-FFF2-40B4-BE49-F238E27FC236}">
                    <a16:creationId xmlns:a16="http://schemas.microsoft.com/office/drawing/2014/main" id="{37D211F1-2845-243D-8CD9-0187AD8398AE}"/>
                  </a:ext>
                </a:extLst>
              </p14:cNvPr>
              <p14:cNvContentPartPr/>
              <p14:nvPr/>
            </p14:nvContentPartPr>
            <p14:xfrm>
              <a:off x="2001913" y="4968862"/>
              <a:ext cx="25560" cy="18720"/>
            </p14:xfrm>
          </p:contentPart>
        </mc:Choice>
        <mc:Fallback xmlns="">
          <p:pic>
            <p:nvPicPr>
              <p:cNvPr id="50" name="Ink 49">
                <a:extLst>
                  <a:ext uri="{FF2B5EF4-FFF2-40B4-BE49-F238E27FC236}">
                    <a16:creationId xmlns:a16="http://schemas.microsoft.com/office/drawing/2014/main" id="{37D211F1-2845-243D-8CD9-0187AD8398AE}"/>
                  </a:ext>
                </a:extLst>
              </p:cNvPr>
              <p:cNvPicPr/>
              <p:nvPr/>
            </p:nvPicPr>
            <p:blipFill>
              <a:blip r:embed="rId40"/>
              <a:stretch>
                <a:fillRect/>
              </a:stretch>
            </p:blipFill>
            <p:spPr>
              <a:xfrm>
                <a:off x="1991113" y="4958062"/>
                <a:ext cx="46800" cy="39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57" name="Ink 56">
                <a:extLst>
                  <a:ext uri="{FF2B5EF4-FFF2-40B4-BE49-F238E27FC236}">
                    <a16:creationId xmlns:a16="http://schemas.microsoft.com/office/drawing/2014/main" id="{9DBDF6F4-630D-BD06-D032-D77C8722DC51}"/>
                  </a:ext>
                </a:extLst>
              </p14:cNvPr>
              <p14:cNvContentPartPr/>
              <p14:nvPr/>
            </p14:nvContentPartPr>
            <p14:xfrm>
              <a:off x="2265073" y="4968862"/>
              <a:ext cx="256680" cy="157320"/>
            </p14:xfrm>
          </p:contentPart>
        </mc:Choice>
        <mc:Fallback xmlns="">
          <p:pic>
            <p:nvPicPr>
              <p:cNvPr id="57" name="Ink 56">
                <a:extLst>
                  <a:ext uri="{FF2B5EF4-FFF2-40B4-BE49-F238E27FC236}">
                    <a16:creationId xmlns:a16="http://schemas.microsoft.com/office/drawing/2014/main" id="{9DBDF6F4-630D-BD06-D032-D77C8722DC51}"/>
                  </a:ext>
                </a:extLst>
              </p:cNvPr>
              <p:cNvPicPr/>
              <p:nvPr/>
            </p:nvPicPr>
            <p:blipFill>
              <a:blip r:embed="rId42"/>
              <a:stretch>
                <a:fillRect/>
              </a:stretch>
            </p:blipFill>
            <p:spPr>
              <a:xfrm>
                <a:off x="2254273" y="4958422"/>
                <a:ext cx="277920" cy="1785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3">
            <p14:nvContentPartPr>
              <p14:cNvPr id="63" name="Ink 62">
                <a:extLst>
                  <a:ext uri="{FF2B5EF4-FFF2-40B4-BE49-F238E27FC236}">
                    <a16:creationId xmlns:a16="http://schemas.microsoft.com/office/drawing/2014/main" id="{5B31D1F9-123C-DE9B-3302-4D70D07E1336}"/>
                  </a:ext>
                </a:extLst>
              </p14:cNvPr>
              <p14:cNvContentPartPr/>
              <p14:nvPr/>
            </p14:nvContentPartPr>
            <p14:xfrm>
              <a:off x="2655673" y="5038342"/>
              <a:ext cx="1778040" cy="254520"/>
            </p14:xfrm>
          </p:contentPart>
        </mc:Choice>
        <mc:Fallback xmlns="">
          <p:pic>
            <p:nvPicPr>
              <p:cNvPr id="63" name="Ink 62">
                <a:extLst>
                  <a:ext uri="{FF2B5EF4-FFF2-40B4-BE49-F238E27FC236}">
                    <a16:creationId xmlns:a16="http://schemas.microsoft.com/office/drawing/2014/main" id="{5B31D1F9-123C-DE9B-3302-4D70D07E1336}"/>
                  </a:ext>
                </a:extLst>
              </p:cNvPr>
              <p:cNvPicPr/>
              <p:nvPr/>
            </p:nvPicPr>
            <p:blipFill>
              <a:blip r:embed="rId44"/>
              <a:stretch>
                <a:fillRect/>
              </a:stretch>
            </p:blipFill>
            <p:spPr>
              <a:xfrm>
                <a:off x="2644873" y="5027542"/>
                <a:ext cx="1799280" cy="275760"/>
              </a:xfrm>
              <a:prstGeom prst="rect">
                <a:avLst/>
              </a:prstGeom>
            </p:spPr>
          </p:pic>
        </mc:Fallback>
      </mc:AlternateContent>
    </p:spTree>
    <p:extLst>
      <p:ext uri="{BB962C8B-B14F-4D97-AF65-F5344CB8AC3E}">
        <p14:creationId xmlns:p14="http://schemas.microsoft.com/office/powerpoint/2010/main" val="366298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DE3AA02-AC69-FC38-913E-B7E2E03C2D21}"/>
              </a:ext>
            </a:extLst>
          </p:cNvPr>
          <p:cNvSpPr>
            <a:spLocks noGrp="1"/>
          </p:cNvSpPr>
          <p:nvPr>
            <p:ph type="title"/>
          </p:nvPr>
        </p:nvSpPr>
        <p:spPr>
          <a:xfrm>
            <a:off x="0" y="5755603"/>
            <a:ext cx="8040687" cy="1078665"/>
          </a:xfrm>
        </p:spPr>
        <p:txBody>
          <a:bodyPr/>
          <a:lstStyle/>
          <a:p>
            <a:r>
              <a:rPr lang="en-US"/>
              <a:t>My Website and Socials</a:t>
            </a:r>
          </a:p>
        </p:txBody>
      </p:sp>
      <p:sp>
        <p:nvSpPr>
          <p:cNvPr id="5" name="TextBox 4">
            <a:extLst>
              <a:ext uri="{FF2B5EF4-FFF2-40B4-BE49-F238E27FC236}">
                <a16:creationId xmlns:a16="http://schemas.microsoft.com/office/drawing/2014/main" id="{D7FA6125-565E-2477-125E-C60D222CBD8E}"/>
              </a:ext>
            </a:extLst>
          </p:cNvPr>
          <p:cNvSpPr txBox="1"/>
          <p:nvPr/>
        </p:nvSpPr>
        <p:spPr>
          <a:xfrm>
            <a:off x="6873688" y="6110269"/>
            <a:ext cx="1828800" cy="369332"/>
          </a:xfrm>
          <a:prstGeom prst="rect">
            <a:avLst/>
          </a:prstGeom>
          <a:noFill/>
        </p:spPr>
        <p:txBody>
          <a:bodyPr wrap="square" rtlCol="0">
            <a:spAutoFit/>
          </a:bodyPr>
          <a:lstStyle/>
          <a:p>
            <a:pPr algn="l"/>
            <a:r>
              <a:rPr lang="en-GB" dirty="0" err="1">
                <a:solidFill>
                  <a:schemeClr val="bg1"/>
                </a:solidFill>
              </a:rPr>
              <a:t>Tjbartsco</a:t>
            </a:r>
            <a:r>
              <a:rPr lang="en-GB" dirty="0">
                <a:solidFill>
                  <a:schemeClr val="bg1"/>
                </a:solidFill>
              </a:rPr>
              <a:t>..com</a:t>
            </a:r>
            <a:endParaRPr lang="en-US" dirty="0">
              <a:solidFill>
                <a:schemeClr val="bg1"/>
              </a:solidFill>
            </a:endParaRPr>
          </a:p>
        </p:txBody>
      </p:sp>
      <p:pic>
        <p:nvPicPr>
          <p:cNvPr id="17" name="Picture 16">
            <a:extLst>
              <a:ext uri="{FF2B5EF4-FFF2-40B4-BE49-F238E27FC236}">
                <a16:creationId xmlns:a16="http://schemas.microsoft.com/office/drawing/2014/main" id="{DC4886A5-B3D6-7BF9-DFA2-E625C4B44E56}"/>
              </a:ext>
            </a:extLst>
          </p:cNvPr>
          <p:cNvPicPr>
            <a:picLocks noChangeAspect="1"/>
          </p:cNvPicPr>
          <p:nvPr/>
        </p:nvPicPr>
        <p:blipFill>
          <a:blip r:embed="rId2"/>
          <a:stretch>
            <a:fillRect/>
          </a:stretch>
        </p:blipFill>
        <p:spPr>
          <a:xfrm>
            <a:off x="449169" y="389266"/>
            <a:ext cx="6064250" cy="4236720"/>
          </a:xfrm>
          <a:prstGeom prst="rect">
            <a:avLst/>
          </a:prstGeom>
        </p:spPr>
      </p:pic>
      <p:pic>
        <p:nvPicPr>
          <p:cNvPr id="21" name="Picture 20">
            <a:extLst>
              <a:ext uri="{FF2B5EF4-FFF2-40B4-BE49-F238E27FC236}">
                <a16:creationId xmlns:a16="http://schemas.microsoft.com/office/drawing/2014/main" id="{2F11E77F-74A1-A2D3-E8D4-91B8A4E3DD27}"/>
              </a:ext>
            </a:extLst>
          </p:cNvPr>
          <p:cNvPicPr>
            <a:picLocks noChangeAspect="1"/>
          </p:cNvPicPr>
          <p:nvPr/>
        </p:nvPicPr>
        <p:blipFill>
          <a:blip r:embed="rId3"/>
          <a:stretch>
            <a:fillRect/>
          </a:stretch>
        </p:blipFill>
        <p:spPr>
          <a:xfrm>
            <a:off x="6443102" y="597428"/>
            <a:ext cx="4518772" cy="3156989"/>
          </a:xfrm>
          <a:prstGeom prst="rect">
            <a:avLst/>
          </a:prstGeom>
        </p:spPr>
      </p:pic>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50C051B1-5C69-33BC-35FA-D30F9E3D587E}"/>
                  </a:ext>
                </a:extLst>
              </p14:cNvPr>
              <p14:cNvContentPartPr/>
              <p14:nvPr/>
            </p14:nvContentPartPr>
            <p14:xfrm>
              <a:off x="1174614" y="2041537"/>
              <a:ext cx="113400" cy="245880"/>
            </p14:xfrm>
          </p:contentPart>
        </mc:Choice>
        <mc:Fallback xmlns="">
          <p:pic>
            <p:nvPicPr>
              <p:cNvPr id="22" name="Ink 21">
                <a:extLst>
                  <a:ext uri="{FF2B5EF4-FFF2-40B4-BE49-F238E27FC236}">
                    <a16:creationId xmlns:a16="http://schemas.microsoft.com/office/drawing/2014/main" id="{50C051B1-5C69-33BC-35FA-D30F9E3D587E}"/>
                  </a:ext>
                </a:extLst>
              </p:cNvPr>
              <p:cNvPicPr/>
              <p:nvPr/>
            </p:nvPicPr>
            <p:blipFill>
              <a:blip r:embed="rId5"/>
              <a:stretch>
                <a:fillRect/>
              </a:stretch>
            </p:blipFill>
            <p:spPr>
              <a:xfrm>
                <a:off x="1159134" y="2026057"/>
                <a:ext cx="144000" cy="2764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3" name="Ink 22">
                <a:extLst>
                  <a:ext uri="{FF2B5EF4-FFF2-40B4-BE49-F238E27FC236}">
                    <a16:creationId xmlns:a16="http://schemas.microsoft.com/office/drawing/2014/main" id="{ED851F24-5695-3854-F08D-B3AD701BD337}"/>
                  </a:ext>
                </a:extLst>
              </p14:cNvPr>
              <p14:cNvContentPartPr/>
              <p14:nvPr/>
            </p14:nvContentPartPr>
            <p14:xfrm>
              <a:off x="1287654" y="2050177"/>
              <a:ext cx="181080" cy="161280"/>
            </p14:xfrm>
          </p:contentPart>
        </mc:Choice>
        <mc:Fallback xmlns="">
          <p:pic>
            <p:nvPicPr>
              <p:cNvPr id="23" name="Ink 22">
                <a:extLst>
                  <a:ext uri="{FF2B5EF4-FFF2-40B4-BE49-F238E27FC236}">
                    <a16:creationId xmlns:a16="http://schemas.microsoft.com/office/drawing/2014/main" id="{ED851F24-5695-3854-F08D-B3AD701BD337}"/>
                  </a:ext>
                </a:extLst>
              </p:cNvPr>
              <p:cNvPicPr/>
              <p:nvPr/>
            </p:nvPicPr>
            <p:blipFill>
              <a:blip r:embed="rId7"/>
              <a:stretch>
                <a:fillRect/>
              </a:stretch>
            </p:blipFill>
            <p:spPr>
              <a:xfrm>
                <a:off x="1272174" y="2034697"/>
                <a:ext cx="211680" cy="19188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4" name="Ink 23">
                <a:extLst>
                  <a:ext uri="{FF2B5EF4-FFF2-40B4-BE49-F238E27FC236}">
                    <a16:creationId xmlns:a16="http://schemas.microsoft.com/office/drawing/2014/main" id="{5E756C19-952A-B539-9576-7E145D783753}"/>
                  </a:ext>
                </a:extLst>
              </p14:cNvPr>
              <p14:cNvContentPartPr/>
              <p14:nvPr/>
            </p14:nvContentPartPr>
            <p14:xfrm>
              <a:off x="1420134" y="1968097"/>
              <a:ext cx="113040" cy="163800"/>
            </p14:xfrm>
          </p:contentPart>
        </mc:Choice>
        <mc:Fallback xmlns="">
          <p:pic>
            <p:nvPicPr>
              <p:cNvPr id="24" name="Ink 23">
                <a:extLst>
                  <a:ext uri="{FF2B5EF4-FFF2-40B4-BE49-F238E27FC236}">
                    <a16:creationId xmlns:a16="http://schemas.microsoft.com/office/drawing/2014/main" id="{5E756C19-952A-B539-9576-7E145D783753}"/>
                  </a:ext>
                </a:extLst>
              </p:cNvPr>
              <p:cNvPicPr/>
              <p:nvPr/>
            </p:nvPicPr>
            <p:blipFill>
              <a:blip r:embed="rId9"/>
              <a:stretch>
                <a:fillRect/>
              </a:stretch>
            </p:blipFill>
            <p:spPr>
              <a:xfrm>
                <a:off x="1404654" y="1952617"/>
                <a:ext cx="14364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FA93A4C2-D7E0-1859-34CC-B9DB44B485DA}"/>
                  </a:ext>
                </a:extLst>
              </p14:cNvPr>
              <p14:cNvContentPartPr/>
              <p14:nvPr/>
            </p14:nvContentPartPr>
            <p14:xfrm>
              <a:off x="1524894" y="1886377"/>
              <a:ext cx="126360" cy="155520"/>
            </p14:xfrm>
          </p:contentPart>
        </mc:Choice>
        <mc:Fallback xmlns="">
          <p:pic>
            <p:nvPicPr>
              <p:cNvPr id="25" name="Ink 24">
                <a:extLst>
                  <a:ext uri="{FF2B5EF4-FFF2-40B4-BE49-F238E27FC236}">
                    <a16:creationId xmlns:a16="http://schemas.microsoft.com/office/drawing/2014/main" id="{FA93A4C2-D7E0-1859-34CC-B9DB44B485DA}"/>
                  </a:ext>
                </a:extLst>
              </p:cNvPr>
              <p:cNvPicPr/>
              <p:nvPr/>
            </p:nvPicPr>
            <p:blipFill>
              <a:blip r:embed="rId11"/>
              <a:stretch>
                <a:fillRect/>
              </a:stretch>
            </p:blipFill>
            <p:spPr>
              <a:xfrm>
                <a:off x="1509414" y="1870933"/>
                <a:ext cx="156960" cy="186049"/>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7870289E-229C-5094-2136-BE062A222DE5}"/>
                  </a:ext>
                </a:extLst>
              </p14:cNvPr>
              <p14:cNvContentPartPr/>
              <p14:nvPr/>
            </p14:nvContentPartPr>
            <p14:xfrm>
              <a:off x="1533174" y="1821577"/>
              <a:ext cx="311040" cy="135720"/>
            </p14:xfrm>
          </p:contentPart>
        </mc:Choice>
        <mc:Fallback xmlns="">
          <p:pic>
            <p:nvPicPr>
              <p:cNvPr id="26" name="Ink 25">
                <a:extLst>
                  <a:ext uri="{FF2B5EF4-FFF2-40B4-BE49-F238E27FC236}">
                    <a16:creationId xmlns:a16="http://schemas.microsoft.com/office/drawing/2014/main" id="{7870289E-229C-5094-2136-BE062A222DE5}"/>
                  </a:ext>
                </a:extLst>
              </p:cNvPr>
              <p:cNvPicPr/>
              <p:nvPr/>
            </p:nvPicPr>
            <p:blipFill>
              <a:blip r:embed="rId13"/>
              <a:stretch>
                <a:fillRect/>
              </a:stretch>
            </p:blipFill>
            <p:spPr>
              <a:xfrm>
                <a:off x="1517694" y="1806056"/>
                <a:ext cx="341640" cy="166401"/>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A07EAB58-C317-7DD7-93D8-B95CB806143A}"/>
                  </a:ext>
                </a:extLst>
              </p14:cNvPr>
              <p14:cNvContentPartPr/>
              <p14:nvPr/>
            </p14:nvContentPartPr>
            <p14:xfrm>
              <a:off x="1106934" y="2575417"/>
              <a:ext cx="231480" cy="293760"/>
            </p14:xfrm>
          </p:contentPart>
        </mc:Choice>
        <mc:Fallback xmlns="">
          <p:pic>
            <p:nvPicPr>
              <p:cNvPr id="27" name="Ink 26">
                <a:extLst>
                  <a:ext uri="{FF2B5EF4-FFF2-40B4-BE49-F238E27FC236}">
                    <a16:creationId xmlns:a16="http://schemas.microsoft.com/office/drawing/2014/main" id="{A07EAB58-C317-7DD7-93D8-B95CB806143A}"/>
                  </a:ext>
                </a:extLst>
              </p:cNvPr>
              <p:cNvPicPr/>
              <p:nvPr/>
            </p:nvPicPr>
            <p:blipFill>
              <a:blip r:embed="rId15"/>
              <a:stretch>
                <a:fillRect/>
              </a:stretch>
            </p:blipFill>
            <p:spPr>
              <a:xfrm>
                <a:off x="1091478" y="2559937"/>
                <a:ext cx="262032" cy="3243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5F766F5B-FF53-41E0-82B8-A46CB17B065F}"/>
                  </a:ext>
                </a:extLst>
              </p14:cNvPr>
              <p14:cNvContentPartPr/>
              <p14:nvPr/>
            </p14:nvContentPartPr>
            <p14:xfrm>
              <a:off x="1366854" y="2397577"/>
              <a:ext cx="127080" cy="121680"/>
            </p14:xfrm>
          </p:contentPart>
        </mc:Choice>
        <mc:Fallback xmlns="">
          <p:pic>
            <p:nvPicPr>
              <p:cNvPr id="28" name="Ink 27">
                <a:extLst>
                  <a:ext uri="{FF2B5EF4-FFF2-40B4-BE49-F238E27FC236}">
                    <a16:creationId xmlns:a16="http://schemas.microsoft.com/office/drawing/2014/main" id="{5F766F5B-FF53-41E0-82B8-A46CB17B065F}"/>
                  </a:ext>
                </a:extLst>
              </p:cNvPr>
              <p:cNvPicPr/>
              <p:nvPr/>
            </p:nvPicPr>
            <p:blipFill>
              <a:blip r:embed="rId17"/>
              <a:stretch>
                <a:fillRect/>
              </a:stretch>
            </p:blipFill>
            <p:spPr>
              <a:xfrm>
                <a:off x="1351374" y="2382097"/>
                <a:ext cx="15768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9" name="Ink 28">
                <a:extLst>
                  <a:ext uri="{FF2B5EF4-FFF2-40B4-BE49-F238E27FC236}">
                    <a16:creationId xmlns:a16="http://schemas.microsoft.com/office/drawing/2014/main" id="{E90ABB23-6755-2B0F-CF04-1EEB271D8363}"/>
                  </a:ext>
                </a:extLst>
              </p14:cNvPr>
              <p14:cNvContentPartPr/>
              <p14:nvPr/>
            </p14:nvContentPartPr>
            <p14:xfrm>
              <a:off x="1417614" y="2459497"/>
              <a:ext cx="99360" cy="134640"/>
            </p14:xfrm>
          </p:contentPart>
        </mc:Choice>
        <mc:Fallback xmlns="">
          <p:pic>
            <p:nvPicPr>
              <p:cNvPr id="29" name="Ink 28">
                <a:extLst>
                  <a:ext uri="{FF2B5EF4-FFF2-40B4-BE49-F238E27FC236}">
                    <a16:creationId xmlns:a16="http://schemas.microsoft.com/office/drawing/2014/main" id="{E90ABB23-6755-2B0F-CF04-1EEB271D8363}"/>
                  </a:ext>
                </a:extLst>
              </p:cNvPr>
              <p:cNvPicPr/>
              <p:nvPr/>
            </p:nvPicPr>
            <p:blipFill>
              <a:blip r:embed="rId19"/>
              <a:stretch>
                <a:fillRect/>
              </a:stretch>
            </p:blipFill>
            <p:spPr>
              <a:xfrm>
                <a:off x="1402134" y="2444017"/>
                <a:ext cx="129960" cy="1652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0" name="Ink 29">
                <a:extLst>
                  <a:ext uri="{FF2B5EF4-FFF2-40B4-BE49-F238E27FC236}">
                    <a16:creationId xmlns:a16="http://schemas.microsoft.com/office/drawing/2014/main" id="{91C7A477-0725-BA73-E3E1-E6BAA7536D6B}"/>
                  </a:ext>
                </a:extLst>
              </p14:cNvPr>
              <p14:cNvContentPartPr/>
              <p14:nvPr/>
            </p14:nvContentPartPr>
            <p14:xfrm>
              <a:off x="1516254" y="2405857"/>
              <a:ext cx="127440" cy="223560"/>
            </p14:xfrm>
          </p:contentPart>
        </mc:Choice>
        <mc:Fallback xmlns="">
          <p:pic>
            <p:nvPicPr>
              <p:cNvPr id="30" name="Ink 29">
                <a:extLst>
                  <a:ext uri="{FF2B5EF4-FFF2-40B4-BE49-F238E27FC236}">
                    <a16:creationId xmlns:a16="http://schemas.microsoft.com/office/drawing/2014/main" id="{91C7A477-0725-BA73-E3E1-E6BAA7536D6B}"/>
                  </a:ext>
                </a:extLst>
              </p:cNvPr>
              <p:cNvPicPr/>
              <p:nvPr/>
            </p:nvPicPr>
            <p:blipFill>
              <a:blip r:embed="rId21"/>
              <a:stretch>
                <a:fillRect/>
              </a:stretch>
            </p:blipFill>
            <p:spPr>
              <a:xfrm>
                <a:off x="1500774" y="2390352"/>
                <a:ext cx="158040" cy="254209"/>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620408B8-77D5-917B-A2BC-5B80F9640DA4}"/>
                  </a:ext>
                </a:extLst>
              </p14:cNvPr>
              <p14:cNvContentPartPr/>
              <p14:nvPr/>
            </p14:nvContentPartPr>
            <p14:xfrm>
              <a:off x="1558734" y="2267617"/>
              <a:ext cx="185760" cy="183600"/>
            </p14:xfrm>
          </p:contentPart>
        </mc:Choice>
        <mc:Fallback xmlns="">
          <p:pic>
            <p:nvPicPr>
              <p:cNvPr id="31" name="Ink 30">
                <a:extLst>
                  <a:ext uri="{FF2B5EF4-FFF2-40B4-BE49-F238E27FC236}">
                    <a16:creationId xmlns:a16="http://schemas.microsoft.com/office/drawing/2014/main" id="{620408B8-77D5-917B-A2BC-5B80F9640DA4}"/>
                  </a:ext>
                </a:extLst>
              </p:cNvPr>
              <p:cNvPicPr/>
              <p:nvPr/>
            </p:nvPicPr>
            <p:blipFill>
              <a:blip r:embed="rId23"/>
              <a:stretch>
                <a:fillRect/>
              </a:stretch>
            </p:blipFill>
            <p:spPr>
              <a:xfrm>
                <a:off x="1543254" y="2252137"/>
                <a:ext cx="216360" cy="2142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8" name="Ink 37">
                <a:extLst>
                  <a:ext uri="{FF2B5EF4-FFF2-40B4-BE49-F238E27FC236}">
                    <a16:creationId xmlns:a16="http://schemas.microsoft.com/office/drawing/2014/main" id="{55011620-C597-2EA9-0D56-E87EA4180625}"/>
                  </a:ext>
                </a:extLst>
              </p14:cNvPr>
              <p14:cNvContentPartPr/>
              <p14:nvPr/>
            </p14:nvContentPartPr>
            <p14:xfrm>
              <a:off x="1739454" y="1875217"/>
              <a:ext cx="462960" cy="454680"/>
            </p14:xfrm>
          </p:contentPart>
        </mc:Choice>
        <mc:Fallback xmlns="">
          <p:pic>
            <p:nvPicPr>
              <p:cNvPr id="38" name="Ink 37">
                <a:extLst>
                  <a:ext uri="{FF2B5EF4-FFF2-40B4-BE49-F238E27FC236}">
                    <a16:creationId xmlns:a16="http://schemas.microsoft.com/office/drawing/2014/main" id="{55011620-C597-2EA9-0D56-E87EA4180625}"/>
                  </a:ext>
                </a:extLst>
              </p:cNvPr>
              <p:cNvPicPr/>
              <p:nvPr/>
            </p:nvPicPr>
            <p:blipFill>
              <a:blip r:embed="rId25"/>
              <a:stretch>
                <a:fillRect/>
              </a:stretch>
            </p:blipFill>
            <p:spPr>
              <a:xfrm>
                <a:off x="1724346" y="1860097"/>
                <a:ext cx="493177" cy="485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51" name="Ink 50">
                <a:extLst>
                  <a:ext uri="{FF2B5EF4-FFF2-40B4-BE49-F238E27FC236}">
                    <a16:creationId xmlns:a16="http://schemas.microsoft.com/office/drawing/2014/main" id="{4F47E4CC-CAF0-9699-5E72-A974DA45DDD9}"/>
                  </a:ext>
                </a:extLst>
              </p14:cNvPr>
              <p14:cNvContentPartPr/>
              <p14:nvPr/>
            </p14:nvContentPartPr>
            <p14:xfrm>
              <a:off x="9882146" y="2460715"/>
              <a:ext cx="1225080" cy="305280"/>
            </p14:xfrm>
          </p:contentPart>
        </mc:Choice>
        <mc:Fallback xmlns="">
          <p:pic>
            <p:nvPicPr>
              <p:cNvPr id="51" name="Ink 50">
                <a:extLst>
                  <a:ext uri="{FF2B5EF4-FFF2-40B4-BE49-F238E27FC236}">
                    <a16:creationId xmlns:a16="http://schemas.microsoft.com/office/drawing/2014/main" id="{4F47E4CC-CAF0-9699-5E72-A974DA45DDD9}"/>
                  </a:ext>
                </a:extLst>
              </p:cNvPr>
              <p:cNvPicPr/>
              <p:nvPr/>
            </p:nvPicPr>
            <p:blipFill>
              <a:blip r:embed="rId27"/>
              <a:stretch>
                <a:fillRect/>
              </a:stretch>
            </p:blipFill>
            <p:spPr>
              <a:xfrm>
                <a:off x="9867026" y="2445235"/>
                <a:ext cx="1255320" cy="33552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56" name="Ink 55">
                <a:extLst>
                  <a:ext uri="{FF2B5EF4-FFF2-40B4-BE49-F238E27FC236}">
                    <a16:creationId xmlns:a16="http://schemas.microsoft.com/office/drawing/2014/main" id="{E9B64711-7D4B-8305-4B22-F95103EEF0C0}"/>
                  </a:ext>
                </a:extLst>
              </p14:cNvPr>
              <p14:cNvContentPartPr/>
              <p14:nvPr/>
            </p14:nvContentPartPr>
            <p14:xfrm>
              <a:off x="9953066" y="2259115"/>
              <a:ext cx="681480" cy="286560"/>
            </p14:xfrm>
          </p:contentPart>
        </mc:Choice>
        <mc:Fallback xmlns="">
          <p:pic>
            <p:nvPicPr>
              <p:cNvPr id="56" name="Ink 55">
                <a:extLst>
                  <a:ext uri="{FF2B5EF4-FFF2-40B4-BE49-F238E27FC236}">
                    <a16:creationId xmlns:a16="http://schemas.microsoft.com/office/drawing/2014/main" id="{E9B64711-7D4B-8305-4B22-F95103EEF0C0}"/>
                  </a:ext>
                </a:extLst>
              </p:cNvPr>
              <p:cNvPicPr/>
              <p:nvPr/>
            </p:nvPicPr>
            <p:blipFill>
              <a:blip r:embed="rId29"/>
              <a:stretch>
                <a:fillRect/>
              </a:stretch>
            </p:blipFill>
            <p:spPr>
              <a:xfrm>
                <a:off x="9937586" y="2243995"/>
                <a:ext cx="712080" cy="31716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62" name="Ink 61">
                <a:extLst>
                  <a:ext uri="{FF2B5EF4-FFF2-40B4-BE49-F238E27FC236}">
                    <a16:creationId xmlns:a16="http://schemas.microsoft.com/office/drawing/2014/main" id="{41675F0B-E22A-5D80-6928-8B1BE473D25B}"/>
                  </a:ext>
                </a:extLst>
              </p14:cNvPr>
              <p14:cNvContentPartPr/>
              <p14:nvPr/>
            </p14:nvContentPartPr>
            <p14:xfrm>
              <a:off x="11118026" y="2427235"/>
              <a:ext cx="986760" cy="189360"/>
            </p14:xfrm>
          </p:contentPart>
        </mc:Choice>
        <mc:Fallback xmlns="">
          <p:pic>
            <p:nvPicPr>
              <p:cNvPr id="62" name="Ink 61">
                <a:extLst>
                  <a:ext uri="{FF2B5EF4-FFF2-40B4-BE49-F238E27FC236}">
                    <a16:creationId xmlns:a16="http://schemas.microsoft.com/office/drawing/2014/main" id="{41675F0B-E22A-5D80-6928-8B1BE473D25B}"/>
                  </a:ext>
                </a:extLst>
              </p:cNvPr>
              <p:cNvPicPr/>
              <p:nvPr/>
            </p:nvPicPr>
            <p:blipFill>
              <a:blip r:embed="rId31"/>
              <a:stretch>
                <a:fillRect/>
              </a:stretch>
            </p:blipFill>
            <p:spPr>
              <a:xfrm>
                <a:off x="11102546" y="2411784"/>
                <a:ext cx="1017360" cy="219902"/>
              </a:xfrm>
              <a:prstGeom prst="rect">
                <a:avLst/>
              </a:prstGeom>
            </p:spPr>
          </p:pic>
        </mc:Fallback>
      </mc:AlternateContent>
      <p:pic>
        <p:nvPicPr>
          <p:cNvPr id="66" name="Picture 65">
            <a:extLst>
              <a:ext uri="{FF2B5EF4-FFF2-40B4-BE49-F238E27FC236}">
                <a16:creationId xmlns:a16="http://schemas.microsoft.com/office/drawing/2014/main" id="{0108E766-9858-E880-2588-08105DE2917F}"/>
              </a:ext>
            </a:extLst>
          </p:cNvPr>
          <p:cNvPicPr>
            <a:picLocks noChangeAspect="1"/>
          </p:cNvPicPr>
          <p:nvPr/>
        </p:nvPicPr>
        <p:blipFill>
          <a:blip r:embed="rId32"/>
          <a:stretch>
            <a:fillRect/>
          </a:stretch>
        </p:blipFill>
        <p:spPr>
          <a:xfrm>
            <a:off x="5418309" y="3359863"/>
            <a:ext cx="3146187" cy="2198048"/>
          </a:xfrm>
          <a:prstGeom prst="rect">
            <a:avLst/>
          </a:prstGeom>
        </p:spPr>
      </p:pic>
      <p:pic>
        <p:nvPicPr>
          <p:cNvPr id="10" name="Picture 9">
            <a:extLst>
              <a:ext uri="{FF2B5EF4-FFF2-40B4-BE49-F238E27FC236}">
                <a16:creationId xmlns:a16="http://schemas.microsoft.com/office/drawing/2014/main" id="{58F6FF0F-7B62-D10E-6B3E-5E1A87BA5E7E}"/>
              </a:ext>
            </a:extLst>
          </p:cNvPr>
          <p:cNvPicPr>
            <a:picLocks noChangeAspect="1"/>
          </p:cNvPicPr>
          <p:nvPr/>
        </p:nvPicPr>
        <p:blipFill>
          <a:blip r:embed="rId33"/>
          <a:stretch>
            <a:fillRect/>
          </a:stretch>
        </p:blipFill>
        <p:spPr>
          <a:xfrm>
            <a:off x="8151407" y="4843740"/>
            <a:ext cx="3937721" cy="1823726"/>
          </a:xfrm>
          <a:prstGeom prst="rect">
            <a:avLst/>
          </a:prstGeom>
        </p:spPr>
      </p:pic>
      <p:sp>
        <p:nvSpPr>
          <p:cNvPr id="67" name="TextBox 66">
            <a:extLst>
              <a:ext uri="{FF2B5EF4-FFF2-40B4-BE49-F238E27FC236}">
                <a16:creationId xmlns:a16="http://schemas.microsoft.com/office/drawing/2014/main" id="{CC130C08-1CDC-FF58-46EF-0627C215E1AD}"/>
              </a:ext>
            </a:extLst>
          </p:cNvPr>
          <p:cNvSpPr txBox="1"/>
          <p:nvPr/>
        </p:nvSpPr>
        <p:spPr>
          <a:xfrm>
            <a:off x="4626775" y="4877104"/>
            <a:ext cx="1828800" cy="369332"/>
          </a:xfrm>
          <a:prstGeom prst="rect">
            <a:avLst/>
          </a:prstGeom>
          <a:noFill/>
        </p:spPr>
        <p:txBody>
          <a:bodyPr wrap="square" rtlCol="0">
            <a:spAutoFit/>
          </a:bodyPr>
          <a:lstStyle/>
          <a:p>
            <a:pPr algn="l"/>
            <a:r>
              <a:rPr lang="en-GB" dirty="0"/>
              <a:t>Facebook </a:t>
            </a:r>
            <a:endParaRPr lang="en-US" dirty="0"/>
          </a:p>
        </p:txBody>
      </p:sp>
    </p:spTree>
    <p:extLst>
      <p:ext uri="{BB962C8B-B14F-4D97-AF65-F5344CB8AC3E}">
        <p14:creationId xmlns:p14="http://schemas.microsoft.com/office/powerpoint/2010/main" val="3356651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a:xfrm>
            <a:off x="136962" y="2859899"/>
            <a:ext cx="4096372" cy="1325563"/>
          </a:xfrm>
        </p:spPr>
        <p:txBody>
          <a:bodyPr/>
          <a:lstStyle/>
          <a:p>
            <a:r>
              <a:rPr lang="en-GB" dirty="0"/>
              <a:t>My Zander letter to me</a:t>
            </a:r>
            <a:endParaRPr lang="en-US" dirty="0"/>
          </a:p>
        </p:txBody>
      </p:sp>
      <p:sp>
        <p:nvSpPr>
          <p:cNvPr id="4" name="Picture Placeholder 3">
            <a:extLst>
              <a:ext uri="{FF2B5EF4-FFF2-40B4-BE49-F238E27FC236}">
                <a16:creationId xmlns:a16="http://schemas.microsoft.com/office/drawing/2014/main" id="{3D55EA9D-C307-AEC4-DC42-B692A2110E4F}"/>
              </a:ext>
            </a:extLst>
          </p:cNvPr>
          <p:cNvSpPr>
            <a:spLocks noGrp="1"/>
          </p:cNvSpPr>
          <p:nvPr>
            <p:ph type="pic" sz="quarter" idx="13"/>
          </p:nvPr>
        </p:nvSpPr>
        <p:spPr>
          <a:xfrm>
            <a:off x="4233333" y="216647"/>
            <a:ext cx="7255491" cy="6424705"/>
          </a:xfrm>
        </p:spPr>
        <p:txBody>
          <a:bodyPr>
            <a:normAutofit fontScale="25000" lnSpcReduction="20000"/>
          </a:bodyPr>
          <a:lstStyle/>
          <a:p>
            <a:pPr algn="l"/>
            <a:r>
              <a:rPr lang="en-GB" b="1" i="0" dirty="0">
                <a:effectLst/>
                <a:latin typeface="UICTFontTextStyleEmphasizedBody"/>
              </a:rPr>
              <a:t>Dear Tonya,</a:t>
            </a:r>
            <a:endParaRPr lang="en-GB" dirty="0">
              <a:effectLst/>
              <a:latin typeface=".AppleSystemUIFont"/>
            </a:endParaRPr>
          </a:p>
          <a:p>
            <a:pPr algn="l"/>
            <a:br>
              <a:rPr lang="en-GB" dirty="0">
                <a:effectLst/>
                <a:latin typeface=".AppleSystemUIFont"/>
              </a:rPr>
            </a:br>
            <a:endParaRPr lang="en-GB" dirty="0">
              <a:effectLst/>
              <a:latin typeface=".AppleSystemUIFont"/>
            </a:endParaRPr>
          </a:p>
          <a:p>
            <a:pPr algn="l"/>
            <a:r>
              <a:rPr lang="en-GB" b="0" i="0" dirty="0">
                <a:effectLst/>
                <a:latin typeface="UICTFontTextStyleBody"/>
              </a:rPr>
              <a:t>It’s May 2030.</a:t>
            </a:r>
            <a:endParaRPr lang="en-GB" dirty="0">
              <a:effectLst/>
              <a:latin typeface=".AppleSystemUIFont"/>
            </a:endParaRPr>
          </a:p>
          <a:p>
            <a:pPr algn="l"/>
            <a:br>
              <a:rPr lang="en-GB" dirty="0">
                <a:effectLst/>
                <a:latin typeface=".AppleSystemUIFont"/>
              </a:rPr>
            </a:br>
            <a:endParaRPr lang="en-GB" dirty="0">
              <a:effectLst/>
              <a:latin typeface=".AppleSystemUIFont"/>
            </a:endParaRPr>
          </a:p>
          <a:p>
            <a:pPr algn="l"/>
            <a:r>
              <a:rPr lang="en-GB" b="0" i="0" dirty="0">
                <a:effectLst/>
                <a:latin typeface="UICTFontTextStyleBody"/>
              </a:rPr>
              <a:t>You’re sitting in a space that feels earned.</a:t>
            </a:r>
            <a:r>
              <a:rPr lang="en-GB" dirty="0">
                <a:latin typeface=".AppleSystemUIFont"/>
              </a:rPr>
              <a:t> </a:t>
            </a:r>
            <a:r>
              <a:rPr lang="en-GB" b="0" i="0" dirty="0">
                <a:effectLst/>
                <a:latin typeface="UICTFontTextStyleBody"/>
              </a:rPr>
              <a:t>Not handed to you.</a:t>
            </a:r>
            <a:r>
              <a:rPr lang="en-GB" dirty="0">
                <a:latin typeface=".AppleSystemUIFont"/>
              </a:rPr>
              <a:t> </a:t>
            </a:r>
            <a:r>
              <a:rPr lang="en-GB" b="0" i="0" dirty="0">
                <a:effectLst/>
                <a:latin typeface="UICTFontTextStyleBody"/>
              </a:rPr>
              <a:t>Not borrowed.Built.</a:t>
            </a:r>
            <a:endParaRPr lang="en-GB" dirty="0">
              <a:effectLst/>
              <a:latin typeface=".AppleSystemUIFont"/>
            </a:endParaRPr>
          </a:p>
          <a:p>
            <a:pPr algn="l"/>
            <a:br>
              <a:rPr lang="en-GB" dirty="0">
                <a:effectLst/>
                <a:latin typeface=".AppleSystemUIFont"/>
              </a:rPr>
            </a:br>
            <a:r>
              <a:rPr lang="en-GB" b="0" i="0" dirty="0">
                <a:effectLst/>
                <a:latin typeface="UICTFontTextStyleBody"/>
              </a:rPr>
              <a:t>There was a year you thought might undo you.</a:t>
            </a:r>
            <a:r>
              <a:rPr lang="en-GB" dirty="0">
                <a:latin typeface=".AppleSystemUIFont"/>
              </a:rPr>
              <a:t> </a:t>
            </a:r>
            <a:r>
              <a:rPr lang="en-GB" b="0" i="0" dirty="0">
                <a:effectLst/>
                <a:latin typeface="UICTFontTextStyleBody"/>
              </a:rPr>
              <a:t>The year you failed.</a:t>
            </a:r>
            <a:r>
              <a:rPr lang="en-GB" dirty="0">
                <a:latin typeface=".AppleSystemUIFont"/>
              </a:rPr>
              <a:t> </a:t>
            </a:r>
            <a:r>
              <a:rPr lang="en-GB" b="0" i="0" dirty="0">
                <a:effectLst/>
                <a:latin typeface="UICTFontTextStyleBody"/>
              </a:rPr>
              <a:t>The year that pressed on every insecurity.</a:t>
            </a:r>
            <a:r>
              <a:rPr lang="en-GB" dirty="0">
                <a:latin typeface=".AppleSystemUIFont"/>
              </a:rPr>
              <a:t> </a:t>
            </a:r>
            <a:r>
              <a:rPr lang="en-GB" b="0" i="0" dirty="0">
                <a:effectLst/>
                <a:latin typeface="UICTFontTextStyleBody"/>
              </a:rPr>
              <a:t>The year that made you question whether you were capable, clever enough, stable enough.</a:t>
            </a:r>
            <a:endParaRPr lang="en-GB" dirty="0">
              <a:effectLst/>
              <a:latin typeface=".AppleSystemUIFont"/>
            </a:endParaRPr>
          </a:p>
          <a:p>
            <a:pPr algn="l"/>
            <a:br>
              <a:rPr lang="en-GB" dirty="0">
                <a:effectLst/>
                <a:latin typeface=".AppleSystemUIFont"/>
              </a:rPr>
            </a:br>
            <a:r>
              <a:rPr lang="en-GB" b="0" i="0" dirty="0">
                <a:effectLst/>
                <a:latin typeface="UICTFontTextStyleBody"/>
              </a:rPr>
              <a:t>But that wasn’t the year that broke you. It was the year you stopped pretending.</a:t>
            </a:r>
            <a:r>
              <a:rPr lang="en-GB" dirty="0">
                <a:latin typeface=".AppleSystemUIFont"/>
              </a:rPr>
              <a:t> </a:t>
            </a:r>
            <a:r>
              <a:rPr lang="en-GB" b="0" i="0" dirty="0">
                <a:effectLst/>
                <a:latin typeface="UICTFontTextStyleBody"/>
              </a:rPr>
              <a:t>Failing didn’t disqualify you.</a:t>
            </a:r>
            <a:r>
              <a:rPr lang="en-GB" dirty="0">
                <a:latin typeface=".AppleSystemUIFont"/>
              </a:rPr>
              <a:t> </a:t>
            </a:r>
            <a:r>
              <a:rPr lang="en-GB" b="0" i="0" dirty="0">
                <a:effectLst/>
                <a:latin typeface="UICTFontTextStyleBody"/>
              </a:rPr>
              <a:t>It stripped things back.</a:t>
            </a:r>
            <a:r>
              <a:rPr lang="en-GB" dirty="0">
                <a:latin typeface=".AppleSystemUIFont"/>
              </a:rPr>
              <a:t> </a:t>
            </a:r>
            <a:r>
              <a:rPr lang="en-GB" b="0" i="0" dirty="0">
                <a:effectLst/>
                <a:latin typeface="UICTFontTextStyleBody"/>
              </a:rPr>
              <a:t>You came back stronger — not because you hardened, but because you softened in the right places. You stopped trying to survive systems that exhausted you. You stopped forcing yourself into neurotypical timelines. You stopped measuring your intelligence by how well you could mask.</a:t>
            </a:r>
            <a:endParaRPr lang="en-GB" dirty="0">
              <a:effectLst/>
              <a:latin typeface=".AppleSystemUIFont"/>
            </a:endParaRPr>
          </a:p>
          <a:p>
            <a:pPr algn="l"/>
            <a:br>
              <a:rPr lang="en-GB" dirty="0">
                <a:effectLst/>
                <a:latin typeface=".AppleSystemUIFont"/>
              </a:rPr>
            </a:br>
            <a:r>
              <a:rPr lang="en-GB" b="0" i="0" dirty="0">
                <a:effectLst/>
                <a:latin typeface="UICTFontTextStyleBody"/>
              </a:rPr>
              <a:t>You embraced your autism.</a:t>
            </a:r>
            <a:r>
              <a:rPr lang="en-GB" dirty="0">
                <a:latin typeface=".AppleSystemUIFont"/>
              </a:rPr>
              <a:t> </a:t>
            </a:r>
            <a:r>
              <a:rPr lang="en-GB" b="0" i="0" dirty="0">
                <a:effectLst/>
                <a:latin typeface="UICTFontTextStyleBody"/>
              </a:rPr>
              <a:t>Not as a quiet footnote.</a:t>
            </a:r>
            <a:r>
              <a:rPr lang="en-GB" dirty="0">
                <a:latin typeface=".AppleSystemUIFont"/>
              </a:rPr>
              <a:t> </a:t>
            </a:r>
            <a:r>
              <a:rPr lang="en-GB" b="0" i="0" dirty="0">
                <a:effectLst/>
                <a:latin typeface="UICTFontTextStyleBody"/>
              </a:rPr>
              <a:t>Not as something to disclose apologetically.</a:t>
            </a:r>
            <a:r>
              <a:rPr lang="en-GB" dirty="0">
                <a:latin typeface=".AppleSystemUIFont"/>
              </a:rPr>
              <a:t> </a:t>
            </a:r>
            <a:r>
              <a:rPr lang="en-GB" b="0" i="0" dirty="0">
                <a:effectLst/>
                <a:latin typeface="UICTFontTextStyleBody"/>
              </a:rPr>
              <a:t>But as architecture.</a:t>
            </a:r>
            <a:r>
              <a:rPr lang="en-GB" dirty="0">
                <a:latin typeface=".AppleSystemUIFont"/>
              </a:rPr>
              <a:t> </a:t>
            </a:r>
            <a:r>
              <a:rPr lang="en-GB" b="0" i="0" dirty="0">
                <a:effectLst/>
                <a:latin typeface="UICTFontTextStyleBody"/>
              </a:rPr>
              <a:t>You stopped masking.</a:t>
            </a:r>
            <a:endParaRPr lang="en-GB" dirty="0">
              <a:effectLst/>
              <a:latin typeface=".AppleSystemUIFont"/>
            </a:endParaRPr>
          </a:p>
          <a:p>
            <a:r>
              <a:rPr lang="en-GB" b="0" i="0" dirty="0">
                <a:effectLst/>
                <a:latin typeface="UICTFontTextStyleBody"/>
              </a:rPr>
              <a:t>You let your intensity be intensity.</a:t>
            </a:r>
            <a:endParaRPr lang="en-GB" dirty="0">
              <a:effectLst/>
              <a:latin typeface=".AppleSystemUIFont"/>
            </a:endParaRPr>
          </a:p>
          <a:p>
            <a:r>
              <a:rPr lang="en-GB" b="0" i="0" dirty="0">
                <a:effectLst/>
                <a:latin typeface="UICTFontTextStyleBody"/>
              </a:rPr>
              <a:t>You let your sensory needs matter.</a:t>
            </a:r>
            <a:endParaRPr lang="en-GB" dirty="0">
              <a:effectLst/>
              <a:latin typeface=".AppleSystemUIFont"/>
            </a:endParaRPr>
          </a:p>
          <a:p>
            <a:r>
              <a:rPr lang="en-GB" b="0" i="0" dirty="0">
                <a:effectLst/>
                <a:latin typeface="UICTFontTextStyleBody"/>
              </a:rPr>
              <a:t>You let your pattern-seeing brain do what it does best.</a:t>
            </a:r>
            <a:endParaRPr lang="en-GB" dirty="0">
              <a:effectLst/>
              <a:latin typeface=".AppleSystemUIFont"/>
            </a:endParaRPr>
          </a:p>
          <a:p>
            <a:r>
              <a:rPr lang="en-GB" b="0" i="0" dirty="0">
                <a:effectLst/>
                <a:latin typeface="UICTFontTextStyleBody"/>
              </a:rPr>
              <a:t>You stopped translating yourself into something more “palatable.”</a:t>
            </a:r>
            <a:br>
              <a:rPr lang="en-GB" dirty="0">
                <a:effectLst/>
                <a:latin typeface=".AppleSystemUIFont"/>
              </a:rPr>
            </a:br>
            <a:endParaRPr lang="en-GB" dirty="0">
              <a:effectLst/>
              <a:latin typeface=".AppleSystemUIFont"/>
            </a:endParaRPr>
          </a:p>
          <a:p>
            <a:r>
              <a:rPr lang="en-GB" b="0" i="0" dirty="0">
                <a:effectLst/>
                <a:latin typeface="UICTFontTextStyleBody"/>
              </a:rPr>
              <a:t>And in doing so, you became clearer.</a:t>
            </a:r>
            <a:endParaRPr lang="en-GB" dirty="0">
              <a:effectLst/>
              <a:latin typeface=".AppleSystemUIFont"/>
            </a:endParaRPr>
          </a:p>
          <a:p>
            <a:pPr algn="l"/>
            <a:br>
              <a:rPr lang="en-GB" dirty="0">
                <a:effectLst/>
                <a:latin typeface=".AppleSystemUIFont"/>
              </a:rPr>
            </a:br>
            <a:r>
              <a:rPr lang="en-GB" b="0" i="0" dirty="0">
                <a:effectLst/>
                <a:latin typeface="UICTFontTextStyleBody"/>
              </a:rPr>
              <a:t>Now you are a studying to be a psychologist specialising in art therapy, working with autistic and neurodivergent individuals from a place of lived understanding as well as professional knowledge. You are not studying from the outside. You are alongside them, with them.</a:t>
            </a:r>
            <a:br>
              <a:rPr lang="en-GB" dirty="0">
                <a:effectLst/>
                <a:latin typeface=".AppleSystemUIFont"/>
              </a:rPr>
            </a:br>
            <a:endParaRPr lang="en-GB" dirty="0">
              <a:effectLst/>
              <a:latin typeface=".AppleSystemUIFont"/>
            </a:endParaRPr>
          </a:p>
          <a:p>
            <a:pPr algn="l"/>
            <a:r>
              <a:rPr lang="en-GB" b="0" i="0" dirty="0">
                <a:effectLst/>
                <a:latin typeface="UICTFontTextStyleBody"/>
              </a:rPr>
              <a:t>You understand that feelings don’t always arrive as tidy sentences. They arrive as colour. As static. As heat behind the eyes. As shutdown. As </a:t>
            </a:r>
            <a:r>
              <a:rPr lang="en-GB" b="0" i="0" dirty="0" err="1">
                <a:effectLst/>
                <a:latin typeface="UICTFontTextStyleBody"/>
              </a:rPr>
              <a:t>hyperfocus</a:t>
            </a:r>
            <a:r>
              <a:rPr lang="en-GB" b="0" i="0" dirty="0">
                <a:effectLst/>
                <a:latin typeface="UICTFontTextStyleBody"/>
              </a:rPr>
              <a:t>. As everything all at once. And so you created tools that meet people there.</a:t>
            </a:r>
            <a:br>
              <a:rPr lang="en-GB" dirty="0">
                <a:effectLst/>
                <a:latin typeface=".AppleSystemUIFont"/>
              </a:rPr>
            </a:br>
            <a:endParaRPr lang="en-GB" dirty="0">
              <a:effectLst/>
              <a:latin typeface=".AppleSystemUIFont"/>
            </a:endParaRPr>
          </a:p>
          <a:p>
            <a:pPr algn="l"/>
            <a:r>
              <a:rPr lang="en-GB" b="0" i="0" dirty="0">
                <a:effectLst/>
                <a:latin typeface="UICTFontTextStyleBody"/>
              </a:rPr>
              <a:t>Your characters — those soft, expressive blobs that once felt almost too simple — are now powerful translators. They give shape to overwhelm. Texture to anxiety. Edges to burnout. Space to joy.</a:t>
            </a:r>
            <a:r>
              <a:rPr lang="en-GB" dirty="0">
                <a:latin typeface=".AppleSystemUIFont"/>
              </a:rPr>
              <a:t> </a:t>
            </a:r>
            <a:r>
              <a:rPr lang="en-GB" b="0" i="0" dirty="0">
                <a:effectLst/>
                <a:latin typeface="UICTFontTextStyleBody"/>
              </a:rPr>
              <a:t>They allow someone to point instead of perform.</a:t>
            </a:r>
            <a:r>
              <a:rPr lang="en-GB" dirty="0">
                <a:latin typeface=".AppleSystemUIFont"/>
              </a:rPr>
              <a:t> </a:t>
            </a:r>
            <a:r>
              <a:rPr lang="en-GB" b="0" i="0" dirty="0">
                <a:effectLst/>
                <a:latin typeface="UICTFontTextStyleBody"/>
              </a:rPr>
              <a:t>To identify without explaining.</a:t>
            </a:r>
            <a:r>
              <a:rPr lang="en-GB" dirty="0">
                <a:latin typeface=".AppleSystemUIFont"/>
              </a:rPr>
              <a:t> </a:t>
            </a:r>
            <a:r>
              <a:rPr lang="en-GB" b="0" i="0" dirty="0">
                <a:effectLst/>
                <a:latin typeface="UICTFontTextStyleBody"/>
              </a:rPr>
              <a:t>To externalise without shame.</a:t>
            </a:r>
            <a:r>
              <a:rPr lang="en-GB" dirty="0">
                <a:latin typeface=".AppleSystemUIFont"/>
              </a:rPr>
              <a:t> </a:t>
            </a:r>
            <a:r>
              <a:rPr lang="en-GB" b="0" i="0" dirty="0">
                <a:effectLst/>
                <a:latin typeface="UICTFontTextStyleBody"/>
              </a:rPr>
              <a:t>They are not childish. They are precise.</a:t>
            </a:r>
            <a:endParaRPr lang="en-GB" dirty="0">
              <a:effectLst/>
              <a:latin typeface=".AppleSystemUIFont"/>
            </a:endParaRPr>
          </a:p>
          <a:p>
            <a:pPr algn="l"/>
            <a:r>
              <a:rPr lang="en-GB" b="0" i="0" dirty="0">
                <a:effectLst/>
                <a:latin typeface="UICTFontTextStyleBody"/>
              </a:rPr>
              <a:t>Your planners support executive functioning without demanding conformity. They offer structure without erasing difference. They say, quietly but firmly, </a:t>
            </a:r>
            <a:r>
              <a:rPr lang="en-GB" b="0" i="1" dirty="0">
                <a:effectLst/>
                <a:latin typeface="UICTFontTextStyleItalicBody"/>
              </a:rPr>
              <a:t>“Your brain is not broken. It is wired uniquely.”</a:t>
            </a:r>
            <a:r>
              <a:rPr lang="en-GB" b="0" i="0" dirty="0">
                <a:effectLst/>
                <a:latin typeface="UICTFontTextStyleBody"/>
              </a:rPr>
              <a:t>You no longer apologise for the space you occupy between art and psychology. You stand there intentionally. You speak about emotional literacy and semiotics and regulation with clarity. You design systems that feel human.</a:t>
            </a:r>
            <a:endParaRPr lang="en-GB" dirty="0">
              <a:effectLst/>
              <a:latin typeface=".AppleSystemUIFont"/>
            </a:endParaRPr>
          </a:p>
          <a:p>
            <a:pPr algn="l"/>
            <a:r>
              <a:rPr lang="en-GB" b="0" i="0" dirty="0">
                <a:effectLst/>
                <a:latin typeface="UICTFontTextStyleBody"/>
              </a:rPr>
              <a:t>The year you failed taught you compassion. Embracing your autism taught you freedom.</a:t>
            </a:r>
            <a:r>
              <a:rPr lang="en-GB" dirty="0">
                <a:latin typeface=".AppleSystemUIFont"/>
              </a:rPr>
              <a:t> </a:t>
            </a:r>
            <a:r>
              <a:rPr lang="en-GB" b="0" i="0" dirty="0">
                <a:effectLst/>
                <a:latin typeface="UICTFontTextStyleBody"/>
              </a:rPr>
              <a:t>You understand what burnout feels like. You understand the cost of masking. So you build a practice that does not require it — from you or from the people you support.</a:t>
            </a:r>
            <a:endParaRPr lang="en-GB" dirty="0">
              <a:effectLst/>
              <a:latin typeface=".AppleSystemUIFont"/>
            </a:endParaRPr>
          </a:p>
          <a:p>
            <a:r>
              <a:rPr lang="en-GB" b="0" i="0" dirty="0">
                <a:effectLst/>
                <a:latin typeface="UICTFontTextStyleBody"/>
              </a:rPr>
              <a:t>You rest.</a:t>
            </a:r>
            <a:endParaRPr lang="en-GB" dirty="0">
              <a:effectLst/>
              <a:latin typeface=".AppleSystemUIFont"/>
            </a:endParaRPr>
          </a:p>
          <a:p>
            <a:r>
              <a:rPr lang="en-GB" b="0" i="0" dirty="0">
                <a:effectLst/>
                <a:latin typeface="UICTFontTextStyleBody"/>
              </a:rPr>
              <a:t>You </a:t>
            </a:r>
            <a:r>
              <a:rPr lang="en-GB" b="0" i="0" dirty="0" err="1">
                <a:effectLst/>
                <a:latin typeface="UICTFontTextStyleBody"/>
              </a:rPr>
              <a:t>stim</a:t>
            </a:r>
            <a:r>
              <a:rPr lang="en-GB" b="0" i="0" dirty="0">
                <a:effectLst/>
                <a:latin typeface="UICTFontTextStyleBody"/>
              </a:rPr>
              <a:t>. You relax with your wonderful husband Jim</a:t>
            </a:r>
            <a:endParaRPr lang="en-GB" dirty="0">
              <a:effectLst/>
              <a:latin typeface=".AppleSystemUIFont"/>
            </a:endParaRPr>
          </a:p>
          <a:p>
            <a:pPr algn="l"/>
            <a:r>
              <a:rPr lang="en-GB" b="0" i="0" dirty="0">
                <a:effectLst/>
                <a:latin typeface="UICTFontTextStyleBody"/>
              </a:rPr>
              <a:t>You structure your week around energy, not expectation.</a:t>
            </a:r>
            <a:r>
              <a:rPr lang="en-GB" dirty="0">
                <a:latin typeface=".AppleSystemUIFont"/>
              </a:rPr>
              <a:t> </a:t>
            </a:r>
            <a:r>
              <a:rPr lang="en-GB" b="0" i="0" dirty="0">
                <a:effectLst/>
                <a:latin typeface="UICTFontTextStyleBody"/>
              </a:rPr>
              <a:t>You allow silence in sessions.</a:t>
            </a:r>
            <a:r>
              <a:rPr lang="en-GB" dirty="0">
                <a:latin typeface=".AppleSystemUIFont"/>
              </a:rPr>
              <a:t> </a:t>
            </a:r>
            <a:r>
              <a:rPr lang="en-GB" b="0" i="0" dirty="0">
                <a:effectLst/>
                <a:latin typeface="UICTFontTextStyleBody"/>
              </a:rPr>
              <a:t>You let clients move, draw, fidget, exist. And they stay. Because they feel safe.</a:t>
            </a:r>
            <a:r>
              <a:rPr lang="en-GB" dirty="0">
                <a:latin typeface=".AppleSystemUIFont"/>
              </a:rPr>
              <a:t> </a:t>
            </a:r>
            <a:r>
              <a:rPr lang="en-GB" b="0" i="0" dirty="0">
                <a:effectLst/>
                <a:latin typeface="UICTFontTextStyleBody"/>
              </a:rPr>
              <a:t>Success no longer looks like perfection.</a:t>
            </a:r>
            <a:r>
              <a:rPr lang="en-GB" dirty="0">
                <a:latin typeface=".AppleSystemUIFont"/>
              </a:rPr>
              <a:t> </a:t>
            </a:r>
            <a:r>
              <a:rPr lang="en-GB" b="0" i="0" dirty="0">
                <a:effectLst/>
                <a:latin typeface="UICTFontTextStyleBody"/>
              </a:rPr>
              <a:t>It looks like a child saying, “That blob is my shutdown.”</a:t>
            </a:r>
            <a:r>
              <a:rPr lang="en-GB" dirty="0">
                <a:latin typeface=".AppleSystemUIFont"/>
              </a:rPr>
              <a:t> </a:t>
            </a:r>
            <a:r>
              <a:rPr lang="en-GB" b="0" i="0" dirty="0">
                <a:effectLst/>
                <a:latin typeface="UICTFontTextStyleBody"/>
              </a:rPr>
              <a:t>It looks like a teenager mapping their energy before exams.</a:t>
            </a:r>
            <a:r>
              <a:rPr lang="en-GB" dirty="0">
                <a:latin typeface=".AppleSystemUIFont"/>
              </a:rPr>
              <a:t> </a:t>
            </a:r>
            <a:r>
              <a:rPr lang="en-GB" b="0" i="0" dirty="0">
                <a:effectLst/>
                <a:latin typeface="UICTFontTextStyleBody"/>
              </a:rPr>
              <a:t>It looks like a parent realising their child isn’t difficult — just overwhelmed.</a:t>
            </a:r>
          </a:p>
          <a:p>
            <a:pPr algn="l"/>
            <a:r>
              <a:rPr lang="en-GB" b="0" i="0" dirty="0">
                <a:effectLst/>
                <a:latin typeface="UICTFontTextStyleBody"/>
              </a:rPr>
              <a:t>You once thought failing meant you were behind. You weren’t behind. You were shedding what wasn’t yours. You are not an imposter.</a:t>
            </a:r>
            <a:r>
              <a:rPr lang="en-GB" dirty="0">
                <a:latin typeface=".AppleSystemUIFont"/>
              </a:rPr>
              <a:t> </a:t>
            </a:r>
            <a:r>
              <a:rPr lang="en-GB" b="0" i="0" dirty="0">
                <a:effectLst/>
                <a:latin typeface="UICTFontTextStyleBody"/>
              </a:rPr>
              <a:t>You are a bridge — between art and science, between internal chaos and external understanding, between masking and authenticity.</a:t>
            </a:r>
            <a:r>
              <a:rPr lang="en-GB" dirty="0">
                <a:latin typeface=".AppleSystemUIFont"/>
              </a:rPr>
              <a:t> </a:t>
            </a:r>
            <a:r>
              <a:rPr lang="en-GB" b="0" i="0" dirty="0">
                <a:effectLst/>
                <a:latin typeface="UICTFontTextStyleBody"/>
              </a:rPr>
              <a:t>You fell apart but you rebuilt yourself stronger, </a:t>
            </a:r>
            <a:r>
              <a:rPr lang="en-GB" b="0" i="0" dirty="0" err="1">
                <a:effectLst/>
                <a:latin typeface="UICTFontTextStyleBody"/>
              </a:rPr>
              <a:t>Kintsugi</a:t>
            </a:r>
            <a:r>
              <a:rPr lang="en-GB" b="0" i="0" dirty="0">
                <a:effectLst/>
                <a:latin typeface="UICTFontTextStyleBody"/>
              </a:rPr>
              <a:t>. You came home to yourself. And that is why your work resonates.</a:t>
            </a:r>
            <a:endParaRPr lang="en-GB" dirty="0">
              <a:latin typeface=".AppleSystemUIFont"/>
            </a:endParaRPr>
          </a:p>
          <a:p>
            <a:pPr algn="l"/>
            <a:r>
              <a:rPr lang="en-GB" b="0" i="0" dirty="0">
                <a:effectLst/>
                <a:latin typeface="UICTFontTextStyleBody"/>
              </a:rPr>
              <a:t>Keep going. Keep unmasking. Keep building tools that honour difference rather than dilute it.</a:t>
            </a:r>
            <a:r>
              <a:rPr lang="en-GB" dirty="0">
                <a:latin typeface=".AppleSystemUIFont"/>
              </a:rPr>
              <a:t> </a:t>
            </a:r>
            <a:r>
              <a:rPr lang="en-GB" b="0" i="0" dirty="0">
                <a:effectLst/>
                <a:latin typeface="UICTFontTextStyleBody"/>
              </a:rPr>
              <a:t>The world does not need you smaller. It needs you exactly as you are.</a:t>
            </a:r>
            <a:r>
              <a:rPr lang="en-GB" dirty="0">
                <a:latin typeface=".AppleSystemUIFont"/>
              </a:rPr>
              <a:t> </a:t>
            </a:r>
            <a:r>
              <a:rPr lang="en-GB" b="0" i="0" dirty="0">
                <a:effectLst/>
                <a:latin typeface="UICTFontTextStyleBody"/>
              </a:rPr>
              <a:t>With pride — and no mask —</a:t>
            </a:r>
            <a:endParaRPr lang="en-GB" dirty="0">
              <a:effectLst/>
              <a:latin typeface=".AppleSystemUIFont"/>
            </a:endParaRPr>
          </a:p>
          <a:p>
            <a:r>
              <a:rPr lang="en-GB" b="0" i="0" dirty="0">
                <a:effectLst/>
                <a:latin typeface="UICTFontTextStyleBody"/>
              </a:rPr>
              <a:t>You. 💛</a:t>
            </a:r>
            <a:endParaRPr lang="en-GB" dirty="0">
              <a:effectLst/>
              <a:latin typeface=".AppleSystemUIFont"/>
            </a:endParaRPr>
          </a:p>
          <a:p>
            <a:endParaRPr lang="en-US" dirty="0"/>
          </a:p>
        </p:txBody>
      </p:sp>
    </p:spTree>
    <p:extLst>
      <p:ext uri="{BB962C8B-B14F-4D97-AF65-F5344CB8AC3E}">
        <p14:creationId xmlns:p14="http://schemas.microsoft.com/office/powerpoint/2010/main" val="907608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5A30-B11D-60B0-67DD-6F9806FECEA0}"/>
              </a:ext>
            </a:extLst>
          </p:cNvPr>
          <p:cNvSpPr>
            <a:spLocks noGrp="1"/>
          </p:cNvSpPr>
          <p:nvPr>
            <p:ph type="title"/>
          </p:nvPr>
        </p:nvSpPr>
        <p:spPr>
          <a:xfrm>
            <a:off x="273922" y="146937"/>
            <a:ext cx="8040687" cy="1078665"/>
          </a:xfrm>
        </p:spPr>
        <p:txBody>
          <a:bodyPr/>
          <a:lstStyle/>
          <a:p>
            <a:r>
              <a:rPr lang="en-GB" dirty="0"/>
              <a:t>Bibliography</a:t>
            </a:r>
            <a:endParaRPr lang="en-US" dirty="0"/>
          </a:p>
        </p:txBody>
      </p:sp>
      <p:sp>
        <p:nvSpPr>
          <p:cNvPr id="3" name="Picture Placeholder 2">
            <a:extLst>
              <a:ext uri="{FF2B5EF4-FFF2-40B4-BE49-F238E27FC236}">
                <a16:creationId xmlns:a16="http://schemas.microsoft.com/office/drawing/2014/main" id="{64332394-2042-4A17-1154-70656FB995AE}"/>
              </a:ext>
            </a:extLst>
          </p:cNvPr>
          <p:cNvSpPr>
            <a:spLocks noGrp="1"/>
          </p:cNvSpPr>
          <p:nvPr>
            <p:ph type="pic" sz="quarter" idx="13"/>
          </p:nvPr>
        </p:nvSpPr>
        <p:spPr>
          <a:xfrm>
            <a:off x="698059" y="1445780"/>
            <a:ext cx="10843999" cy="4966475"/>
          </a:xfrm>
          <a:ln>
            <a:solidFill>
              <a:schemeClr val="bg1"/>
            </a:solidFill>
          </a:ln>
        </p:spPr>
        <p:txBody>
          <a:bodyPr>
            <a:normAutofit/>
          </a:bodyPr>
          <a:lstStyle/>
          <a:p>
            <a:pPr algn="l"/>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Barthes, R. (1964) </a:t>
            </a:r>
            <a:r>
              <a:rPr lang="en-GB" sz="1800" b="1" i="1" dirty="0">
                <a:effectLst/>
                <a:latin typeface="ADLaM Display" panose="02010000000000000000" pitchFamily="2" charset="77"/>
                <a:ea typeface="ADLaM Display" panose="02010000000000000000" pitchFamily="2" charset="77"/>
                <a:cs typeface="ADLaM Display" panose="02010000000000000000" pitchFamily="2" charset="77"/>
              </a:rPr>
              <a:t>Elements of semiology</a:t>
            </a:r>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 Hill And Wang.</a:t>
            </a:r>
          </a:p>
          <a:p>
            <a:pPr algn="l"/>
            <a:r>
              <a:rPr lang="en-GB" sz="1800" b="1" i="0" dirty="0">
                <a:effectLst/>
                <a:latin typeface="ADLaM Display"/>
                <a:ea typeface="ADLaM Display"/>
                <a:cs typeface="ADLaM Display"/>
              </a:rPr>
              <a:t>Facebook (2018) </a:t>
            </a:r>
            <a:r>
              <a:rPr lang="en-GB" sz="1800" b="1" i="1" dirty="0">
                <a:effectLst/>
                <a:latin typeface="ADLaM Display"/>
                <a:ea typeface="ADLaM Display"/>
                <a:cs typeface="ADLaM Display"/>
              </a:rPr>
              <a:t>Facebook</a:t>
            </a:r>
            <a:r>
              <a:rPr lang="en-GB" sz="1800" b="1" i="0" dirty="0">
                <a:effectLst/>
                <a:latin typeface="ADLaM Display"/>
                <a:ea typeface="ADLaM Display"/>
                <a:cs typeface="ADLaM Display"/>
              </a:rPr>
              <a:t>. [online] Facebook. Available at: </a:t>
            </a:r>
            <a:r>
              <a:rPr lang="en-GB" sz="1800" b="1" i="0" dirty="0">
                <a:effectLst/>
                <a:latin typeface="ADLaM Display"/>
                <a:ea typeface="ADLaM Display"/>
                <a:cs typeface="ADLaM Display"/>
                <a:hlinkClick r:id="rId2">
                  <a:extLst>
                    <a:ext uri="{A12FA001-AC4F-418D-AE19-62706E023703}">
                      <ahyp:hlinkClr xmlns:ahyp="http://schemas.microsoft.com/office/drawing/2018/hyperlinkcolor" val="tx"/>
                    </a:ext>
                  </a:extLst>
                </a:hlinkClick>
              </a:rPr>
              <a:t>http://www.facebook.com</a:t>
            </a:r>
            <a:r>
              <a:rPr lang="en-GB" sz="1800" b="1" i="0" dirty="0">
                <a:effectLst/>
                <a:latin typeface="ADLaM Display"/>
                <a:ea typeface="ADLaM Display"/>
                <a:cs typeface="ADLaM Display"/>
              </a:rPr>
              <a:t>. (</a:t>
            </a:r>
            <a:r>
              <a:rPr lang="en-GB" sz="1800" b="1" dirty="0">
                <a:latin typeface="ADLaM Display"/>
                <a:ea typeface="ADLaM Display"/>
                <a:cs typeface="ADLaM Display"/>
              </a:rPr>
              <a:t>Accessed</a:t>
            </a:r>
            <a:r>
              <a:rPr lang="en-GB" sz="1800" b="1" i="0" dirty="0">
                <a:effectLst/>
                <a:latin typeface="ADLaM Display"/>
                <a:ea typeface="ADLaM Display"/>
                <a:cs typeface="ADLaM Display"/>
              </a:rPr>
              <a:t>: </a:t>
            </a:r>
            <a:r>
              <a:rPr lang="en-GB" sz="1800" b="1">
                <a:latin typeface="ADLaM Display"/>
                <a:ea typeface="ADLaM Display"/>
                <a:cs typeface="ADLaM Display"/>
              </a:rPr>
              <a:t>12th</a:t>
            </a:r>
            <a:r>
              <a:rPr lang="en-GB" sz="1800" b="1" i="0">
                <a:effectLst/>
                <a:latin typeface="ADLaM Display"/>
                <a:ea typeface="ADLaM Display"/>
                <a:cs typeface="ADLaM Display"/>
              </a:rPr>
              <a:t> </a:t>
            </a:r>
            <a:r>
              <a:rPr lang="en-GB" sz="1800" b="1">
                <a:latin typeface="ADLaM Display"/>
                <a:ea typeface="ADLaM Display"/>
                <a:cs typeface="ADLaM Display"/>
              </a:rPr>
              <a:t>March</a:t>
            </a:r>
            <a:r>
              <a:rPr lang="en-GB" sz="1800" b="1" i="0">
                <a:effectLst/>
                <a:latin typeface="ADLaM Display"/>
                <a:ea typeface="ADLaM Display"/>
                <a:cs typeface="ADLaM Display"/>
              </a:rPr>
              <a:t> 2026</a:t>
            </a:r>
            <a:r>
              <a:rPr lang="en-GB" sz="1800" b="1">
                <a:latin typeface="ADLaM Display"/>
                <a:ea typeface="ADLaM Display"/>
                <a:cs typeface="ADLaM Display"/>
              </a:rPr>
              <a:t>).</a:t>
            </a:r>
            <a:endParaRPr lang="en-GB" sz="1800" b="1" i="0">
              <a:effectLst/>
              <a:latin typeface="ADLaM Display"/>
              <a:ea typeface="ADLaM Display"/>
              <a:cs typeface="ADLaM Display"/>
            </a:endParaRPr>
          </a:p>
          <a:p>
            <a:pPr algn="l"/>
            <a:r>
              <a:rPr lang="en-GB" sz="1800" b="1" i="0" dirty="0">
                <a:effectLst/>
                <a:latin typeface="ADLaM Display"/>
                <a:ea typeface="ADLaM Display"/>
                <a:cs typeface="ADLaM Display"/>
              </a:rPr>
              <a:t>‌</a:t>
            </a:r>
            <a:r>
              <a:rPr lang="en-GB" sz="1800" b="1" i="0">
                <a:effectLst/>
                <a:latin typeface="ADLaM Display"/>
                <a:ea typeface="ADLaM Display"/>
                <a:cs typeface="ADLaM Display"/>
              </a:rPr>
              <a:t>Koffka</a:t>
            </a:r>
            <a:r>
              <a:rPr lang="en-GB" sz="1800" b="1" i="0" dirty="0">
                <a:effectLst/>
                <a:latin typeface="ADLaM Display"/>
                <a:ea typeface="ADLaM Display"/>
                <a:cs typeface="ADLaM Display"/>
              </a:rPr>
              <a:t>, K. (2014) </a:t>
            </a:r>
            <a:r>
              <a:rPr lang="en-GB" sz="1800" b="1" i="1" dirty="0">
                <a:effectLst/>
                <a:latin typeface="ADLaM Display"/>
                <a:ea typeface="ADLaM Display"/>
                <a:cs typeface="ADLaM Display"/>
              </a:rPr>
              <a:t>Principles of Gestalt psychology</a:t>
            </a:r>
            <a:r>
              <a:rPr lang="en-GB" sz="1800" b="1" i="0" dirty="0">
                <a:effectLst/>
                <a:latin typeface="ADLaM Display"/>
                <a:ea typeface="ADLaM Display"/>
                <a:cs typeface="ADLaM Display"/>
              </a:rPr>
              <a:t>. S. L.: Mimesis International.</a:t>
            </a:r>
          </a:p>
          <a:p>
            <a:pPr algn="l"/>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Johnson, J. (2014) </a:t>
            </a:r>
            <a:r>
              <a:rPr lang="en-GB" sz="1800" b="1" i="1" dirty="0">
                <a:effectLst/>
                <a:latin typeface="ADLaM Display" panose="02010000000000000000" pitchFamily="2" charset="77"/>
                <a:ea typeface="ADLaM Display" panose="02010000000000000000" pitchFamily="2" charset="77"/>
                <a:cs typeface="ADLaM Display" panose="02010000000000000000" pitchFamily="2" charset="77"/>
              </a:rPr>
              <a:t>Designing with the mind in mind : simple guide to understanding user interface design rules</a:t>
            </a:r>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 Amsterdam: Morgan Kaufmann Publishers/Elsevier.</a:t>
            </a:r>
          </a:p>
          <a:p>
            <a:pPr algn="l"/>
            <a:r>
              <a:rPr lang="en-GB" sz="1800" b="1" i="0" u="none" strike="noStrike" dirty="0">
                <a:effectLst/>
                <a:latin typeface="ADLaM Display"/>
                <a:ea typeface="ADLaM Display"/>
                <a:cs typeface="ADLaM Display"/>
              </a:rPr>
              <a:t>Mayer, R.E. and Moreno, R. (2010) ‘Techniques That Reduce Extraneous Cognitive Load and Manage Intrinsic Cognitive Load during Multimedia Learning’, in J.L. </a:t>
            </a:r>
            <a:r>
              <a:rPr lang="en-GB" sz="1800" b="1" i="0" u="none" strike="noStrike">
                <a:effectLst/>
                <a:latin typeface="ADLaM Display"/>
                <a:ea typeface="ADLaM Display"/>
                <a:cs typeface="ADLaM Display"/>
              </a:rPr>
              <a:t>Plass</a:t>
            </a:r>
            <a:r>
              <a:rPr lang="en-GB" sz="1800" b="1" i="0" u="none" strike="noStrike" dirty="0">
                <a:effectLst/>
                <a:latin typeface="ADLaM Display"/>
                <a:ea typeface="ADLaM Display"/>
                <a:cs typeface="ADLaM Display"/>
              </a:rPr>
              <a:t>, R. Moreno, and R. </a:t>
            </a:r>
            <a:r>
              <a:rPr lang="en-GB" sz="1800" b="1" i="0" u="none" strike="noStrike">
                <a:effectLst/>
                <a:latin typeface="ADLaM Display"/>
                <a:ea typeface="ADLaM Display"/>
                <a:cs typeface="ADLaM Display"/>
              </a:rPr>
              <a:t>Brünken</a:t>
            </a:r>
            <a:r>
              <a:rPr lang="en-GB" sz="1800" b="1" i="0" u="none" strike="noStrike" dirty="0">
                <a:effectLst/>
                <a:latin typeface="ADLaM Display"/>
                <a:ea typeface="ADLaM Display"/>
                <a:cs typeface="ADLaM Display"/>
              </a:rPr>
              <a:t> (eds.) </a:t>
            </a:r>
            <a:r>
              <a:rPr lang="en-GB" sz="1800" b="1" i="1" dirty="0">
                <a:effectLst/>
                <a:latin typeface="ADLaM Display"/>
                <a:ea typeface="ADLaM Display"/>
                <a:cs typeface="ADLaM Display"/>
              </a:rPr>
              <a:t>Cognitive Load Theory</a:t>
            </a:r>
            <a:r>
              <a:rPr lang="en-GB" sz="1800" b="1" i="0" u="none" strike="noStrike" dirty="0">
                <a:effectLst/>
                <a:latin typeface="ADLaM Display"/>
                <a:ea typeface="ADLaM Display"/>
                <a:cs typeface="ADLaM Display"/>
              </a:rPr>
              <a:t>. Cambridge University Press, pp. 131–152.</a:t>
            </a:r>
            <a:endParaRPr lang="en-GB" sz="1800" b="1" i="0" dirty="0">
              <a:effectLst/>
              <a:latin typeface="ADLaM Display"/>
              <a:ea typeface="ADLaM Display"/>
              <a:cs typeface="ADLaM Display"/>
            </a:endParaRPr>
          </a:p>
          <a:p>
            <a:pPr algn="l"/>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Norman, D. (2013) </a:t>
            </a:r>
            <a:r>
              <a:rPr lang="en-GB" sz="1800" b="1" i="1" dirty="0">
                <a:effectLst/>
                <a:latin typeface="ADLaM Display" panose="02010000000000000000" pitchFamily="2" charset="77"/>
                <a:ea typeface="ADLaM Display" panose="02010000000000000000" pitchFamily="2" charset="77"/>
                <a:cs typeface="ADLaM Display" panose="02010000000000000000" pitchFamily="2" charset="77"/>
              </a:rPr>
              <a:t>The Design of Everyday Things</a:t>
            </a:r>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 MIT Press.</a:t>
            </a:r>
          </a:p>
          <a:p>
            <a:pPr algn="l"/>
            <a:r>
              <a:rPr lang="en-GB" sz="1800" b="1" i="0" dirty="0">
                <a:effectLst/>
                <a:latin typeface="ADLaM Display"/>
                <a:ea typeface="ADLaM Display"/>
                <a:cs typeface="ADLaM Display"/>
              </a:rPr>
              <a:t>Reddit (2011) </a:t>
            </a:r>
            <a:r>
              <a:rPr lang="en-GB" sz="1800" b="1" i="1" dirty="0">
                <a:effectLst/>
                <a:latin typeface="ADLaM Display"/>
                <a:ea typeface="ADLaM Display"/>
                <a:cs typeface="ADLaM Display"/>
              </a:rPr>
              <a:t>Reddit</a:t>
            </a:r>
            <a:r>
              <a:rPr lang="en-GB" sz="1800" b="1" i="0" dirty="0">
                <a:effectLst/>
                <a:latin typeface="ADLaM Display"/>
                <a:ea typeface="ADLaM Display"/>
                <a:cs typeface="ADLaM Display"/>
              </a:rPr>
              <a:t> [online] Available at: </a:t>
            </a:r>
            <a:r>
              <a:rPr lang="en-GB" sz="1800" b="1" i="0" dirty="0">
                <a:effectLst/>
                <a:latin typeface="ADLaM Display"/>
                <a:ea typeface="ADLaM Display"/>
                <a:cs typeface="ADLaM Display"/>
                <a:hlinkClick r:id="rId3">
                  <a:extLst>
                    <a:ext uri="{A12FA001-AC4F-418D-AE19-62706E023703}">
                      <ahyp:hlinkClr xmlns:ahyp="http://schemas.microsoft.com/office/drawing/2018/hyperlinkcolor" val="tx"/>
                    </a:ext>
                  </a:extLst>
                </a:hlinkClick>
              </a:rPr>
              <a:t>http://www.reddit.com</a:t>
            </a:r>
            <a:r>
              <a:rPr lang="en-GB" sz="1800" b="1" i="0">
                <a:effectLst/>
                <a:latin typeface="ADLaM Display"/>
                <a:ea typeface="ADLaM Display"/>
                <a:cs typeface="ADLaM Display"/>
              </a:rPr>
              <a:t>. (Accessed</a:t>
            </a:r>
            <a:r>
              <a:rPr lang="en-GB" sz="1800" b="1">
                <a:latin typeface="ADLaM Display"/>
                <a:ea typeface="ADLaM Display"/>
                <a:cs typeface="ADLaM Display"/>
              </a:rPr>
              <a:t>:</a:t>
            </a:r>
            <a:r>
              <a:rPr lang="en-GB" sz="1800" b="1" i="0">
                <a:effectLst/>
                <a:latin typeface="ADLaM Display"/>
                <a:ea typeface="ADLaM Display"/>
                <a:cs typeface="ADLaM Display"/>
              </a:rPr>
              <a:t> 14</a:t>
            </a:r>
            <a:r>
              <a:rPr lang="en-GB" sz="1800" b="1" i="0" baseline="30000" dirty="0">
                <a:effectLst/>
                <a:latin typeface="ADLaM Display"/>
                <a:ea typeface="ADLaM Display"/>
                <a:cs typeface="ADLaM Display"/>
              </a:rPr>
              <a:t>th</a:t>
            </a:r>
            <a:r>
              <a:rPr lang="en-GB" sz="1800" b="1" dirty="0">
                <a:latin typeface="ADLaM Display"/>
                <a:ea typeface="ADLaM Display"/>
                <a:cs typeface="ADLaM Display"/>
              </a:rPr>
              <a:t> </a:t>
            </a:r>
            <a:r>
              <a:rPr lang="en-GB" sz="1800" b="1" i="0" dirty="0">
                <a:effectLst/>
                <a:latin typeface="ADLaM Display"/>
                <a:ea typeface="ADLaM Display"/>
                <a:cs typeface="ADLaM Display"/>
              </a:rPr>
              <a:t>March 2026)</a:t>
            </a:r>
          </a:p>
          <a:p>
            <a:pPr algn="l"/>
            <a:r>
              <a:rPr lang="en-GB" sz="1800" b="1" dirty="0">
                <a:latin typeface="ADLaM Display"/>
                <a:ea typeface="ADLaM Display"/>
                <a:cs typeface="ADLaM Display"/>
              </a:rPr>
              <a:t>Leonard, N., Way, A. and </a:t>
            </a:r>
            <a:r>
              <a:rPr lang="en-GB" sz="1800" b="1">
                <a:latin typeface="ADLaM Display"/>
                <a:ea typeface="ADLaM Display"/>
                <a:cs typeface="ADLaM Display"/>
              </a:rPr>
              <a:t>Santune</a:t>
            </a:r>
            <a:r>
              <a:rPr lang="en-GB" sz="1800" b="1" dirty="0">
                <a:latin typeface="ADLaM Display"/>
                <a:ea typeface="ADLaM Display"/>
                <a:cs typeface="ADLaM Display"/>
              </a:rPr>
              <a:t>, F. (2020) </a:t>
            </a:r>
            <a:r>
              <a:rPr lang="en-GB" sz="1800" b="1" i="1" dirty="0">
                <a:latin typeface="ADLaM Display"/>
                <a:ea typeface="ADLaM Display"/>
                <a:cs typeface="ADLaM Display"/>
              </a:rPr>
              <a:t>Web and digital for graphic designers</a:t>
            </a:r>
            <a:r>
              <a:rPr lang="en-GB" sz="1800" b="1" dirty="0">
                <a:latin typeface="ADLaM Display"/>
                <a:ea typeface="ADLaM Display"/>
                <a:cs typeface="ADLaM Display"/>
              </a:rPr>
              <a:t>. First edition. New York: Bloomsbury Visual Arts, An imprint of Bloomsbury Publishing Plc.</a:t>
            </a:r>
          </a:p>
          <a:p>
            <a:pPr algn="l"/>
            <a:r>
              <a:rPr lang="en-GB" sz="1800">
                <a:latin typeface="ADLaM Display"/>
                <a:ea typeface="ADLaM Display"/>
                <a:cs typeface="ADLaM Display"/>
              </a:rPr>
              <a:t>MacKenzie, I. S. </a:t>
            </a:r>
            <a:r>
              <a:rPr lang="en-GB" sz="1800" i="0">
                <a:effectLst/>
                <a:latin typeface="ADLaM Display"/>
                <a:ea typeface="ADLaM Display"/>
                <a:cs typeface="ADLaM Display"/>
              </a:rPr>
              <a:t>(</a:t>
            </a:r>
            <a:r>
              <a:rPr lang="en-GB" sz="1800">
                <a:latin typeface="ADLaM Display"/>
                <a:ea typeface="ADLaM Display"/>
                <a:cs typeface="ADLaM Display"/>
              </a:rPr>
              <a:t>1992). </a:t>
            </a:r>
            <a:r>
              <a:rPr lang="en-GB" sz="1800">
                <a:effectLst/>
                <a:latin typeface="ADLaM Display"/>
                <a:ea typeface="ADLaM Display"/>
                <a:cs typeface="ADLaM Display"/>
              </a:rPr>
              <a:t>Fitts</a:t>
            </a:r>
            <a:r>
              <a:rPr lang="en-GB" sz="1800">
                <a:latin typeface="ADLaM Display"/>
                <a:ea typeface="ADLaM Display"/>
                <a:cs typeface="ADLaM Display"/>
              </a:rPr>
              <a:t>’</a:t>
            </a:r>
            <a:r>
              <a:rPr lang="en-GB" sz="1800">
                <a:effectLst/>
                <a:latin typeface="ADLaM Display"/>
                <a:ea typeface="ADLaM Display"/>
                <a:cs typeface="ADLaM Display"/>
              </a:rPr>
              <a:t> Law</a:t>
            </a:r>
            <a:r>
              <a:rPr lang="en-GB" sz="1800">
                <a:latin typeface="ADLaM Display"/>
                <a:ea typeface="ADLaM Display"/>
                <a:cs typeface="ADLaM Display"/>
              </a:rPr>
              <a:t> as a Research and Design Tool in Human-Computer Interaction. </a:t>
            </a:r>
            <a:r>
              <a:rPr lang="en-GB" sz="1800" i="1">
                <a:latin typeface="ADLaM Display"/>
                <a:ea typeface="ADLaM Display"/>
                <a:cs typeface="ADLaM Display"/>
              </a:rPr>
              <a:t>Human–Computer Interaction</a:t>
            </a:r>
            <a:r>
              <a:rPr lang="en-GB" sz="1800">
                <a:latin typeface="ADLaM Display"/>
                <a:ea typeface="ADLaM Display"/>
                <a:cs typeface="ADLaM Display"/>
              </a:rPr>
              <a:t>, </a:t>
            </a:r>
            <a:r>
              <a:rPr lang="en-GB" sz="1800" i="1">
                <a:latin typeface="ADLaM Display"/>
                <a:ea typeface="ADLaM Display"/>
                <a:cs typeface="ADLaM Display"/>
              </a:rPr>
              <a:t>7</a:t>
            </a:r>
            <a:r>
              <a:rPr lang="en-GB" sz="1800">
                <a:latin typeface="ADLaM Display"/>
                <a:ea typeface="ADLaM Display"/>
                <a:cs typeface="ADLaM Display"/>
              </a:rPr>
              <a:t>(1), 91–139</a:t>
            </a:r>
            <a:r>
              <a:rPr lang="en-GB" sz="1800">
                <a:effectLst/>
                <a:latin typeface="ADLaM Display"/>
                <a:ea typeface="ADLaM Display"/>
                <a:cs typeface="ADLaM Display"/>
              </a:rPr>
              <a:t>. </a:t>
            </a:r>
            <a:endParaRPr lang="en-GB" sz="1800">
              <a:latin typeface="ADLaM Display"/>
              <a:ea typeface="ADLaM Display"/>
              <a:cs typeface="ADLaM Display"/>
            </a:endParaRPr>
          </a:p>
          <a:p>
            <a:pPr algn="l"/>
            <a:endParaRPr lang="en-GB" sz="1800" b="1" i="0" dirty="0">
              <a:effectLst/>
              <a:latin typeface="ADLaM Display" panose="02010000000000000000" pitchFamily="2" charset="77"/>
              <a:ea typeface="ADLaM Display" panose="02010000000000000000" pitchFamily="2" charset="77"/>
              <a:cs typeface="ADLaM Display" panose="02010000000000000000" pitchFamily="2" charset="77"/>
            </a:endParaRPr>
          </a:p>
          <a:p>
            <a:pPr algn="l"/>
            <a:endParaRPr lang="en-GB" sz="1800" b="0" i="0"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endParaRPr>
          </a:p>
          <a:p>
            <a:pPr algn="l"/>
            <a:endParaRPr lang="en-GB" sz="1900" b="1" i="0" u="none" strike="noStrike" dirty="0">
              <a:effectLst/>
              <a:latin typeface="ADLaM Display" panose="02010000000000000000" pitchFamily="2" charset="77"/>
              <a:ea typeface="ADLaM Display" panose="02010000000000000000" pitchFamily="2" charset="77"/>
              <a:cs typeface="ADLaM Display" panose="02010000000000000000" pitchFamily="2" charset="77"/>
            </a:endParaRPr>
          </a:p>
          <a:p>
            <a:pPr algn="l"/>
            <a:endParaRPr lang="en-US" b="1" dirty="0">
              <a:solidFill>
                <a:schemeClr val="bg2"/>
              </a:solidFill>
            </a:endParaRPr>
          </a:p>
        </p:txBody>
      </p:sp>
    </p:spTree>
    <p:extLst>
      <p:ext uri="{BB962C8B-B14F-4D97-AF65-F5344CB8AC3E}">
        <p14:creationId xmlns:p14="http://schemas.microsoft.com/office/powerpoint/2010/main" val="735536921"/>
      </p:ext>
    </p:extLst>
  </p:cSld>
  <p:clrMapOvr>
    <a:masterClrMapping/>
  </p:clrMapOvr>
</p:sld>
</file>

<file path=ppt/theme/theme1.xml><?xml version="1.0" encoding="utf-8"?>
<a:theme xmlns:a="http://schemas.openxmlformats.org/drawingml/2006/main" name="Office Theme">
  <a:themeElements>
    <a:clrScheme name="Fashion">
      <a:dk1>
        <a:srgbClr val="000000"/>
      </a:dk1>
      <a:lt1>
        <a:srgbClr val="FFFFFF"/>
      </a:lt1>
      <a:dk2>
        <a:srgbClr val="282928"/>
      </a:dk2>
      <a:lt2>
        <a:srgbClr val="FEEDEC"/>
      </a:lt2>
      <a:accent1>
        <a:srgbClr val="FE9A99"/>
      </a:accent1>
      <a:accent2>
        <a:srgbClr val="DFB0B2"/>
      </a:accent2>
      <a:accent3>
        <a:srgbClr val="282928"/>
      </a:accent3>
      <a:accent4>
        <a:srgbClr val="FFEEED"/>
      </a:accent4>
      <a:accent5>
        <a:srgbClr val="FFFAF8"/>
      </a:accent5>
      <a:accent6>
        <a:srgbClr val="FFFFEF"/>
      </a:accent6>
      <a:hlink>
        <a:srgbClr val="FE9A99"/>
      </a:hlink>
      <a:folHlink>
        <a:srgbClr val="E7B6B8"/>
      </a:folHlink>
    </a:clrScheme>
    <a:fontScheme name="Custom 95">
      <a:majorFont>
        <a:latin typeface="The Serif Hand"/>
        <a:ea typeface=""/>
        <a:cs typeface=""/>
      </a:majorFont>
      <a:minorFont>
        <a:latin typeface="The Serif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shion photo book_wac_SL_V2" id="{0C5E144A-86DA-491E-951B-FF8083EC181E}" vid="{CE228A1C-5184-4EA2-831B-C78088D455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A756C30-0AAB-4F38-8047-A1C005DE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75766B17-53DA-4268-A52B-FD87F2353D9A}">
  <ds:schemaRefs>
    <ds:schemaRef ds:uri="http://schemas.microsoft.com/sharepoint/v3/contenttype/forms"/>
  </ds:schemaRefs>
</ds:datastoreItem>
</file>

<file path=customXml/itemProps3.xml><?xml version="1.0" encoding="utf-8"?>
<ds:datastoreItem xmlns:ds="http://schemas.openxmlformats.org/officeDocument/2006/customXml" ds:itemID="{C51C9B40-2F30-4C3C-8733-D30686921B2B}">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81</Words>
  <Application>Microsoft Office PowerPoint</Application>
  <PresentationFormat>Widescreen</PresentationFormat>
  <Paragraphs>28</Paragraphs>
  <Slides>20</Slides>
  <Notes>4</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Changemakers – Building your personal Brand for sustainable employment </vt:lpstr>
      <vt:lpstr>PART A – Website &amp; Personal Branding Development (Assessment 1) </vt:lpstr>
      <vt:lpstr>I know who I am.</vt:lpstr>
      <vt:lpstr>10 websites I think are brilliant and why</vt:lpstr>
      <vt:lpstr>My 10 worst websites In no particular order </vt:lpstr>
      <vt:lpstr>Social media research</vt:lpstr>
      <vt:lpstr>Creative websites </vt:lpstr>
      <vt:lpstr>Comparing website builders</vt:lpstr>
      <vt:lpstr>Website hosting research</vt:lpstr>
      <vt:lpstr>The Pros and cons of the top website builders</vt:lpstr>
      <vt:lpstr>Web Design Principles and theory </vt:lpstr>
      <vt:lpstr>Key underpinning theory of web design</vt:lpstr>
      <vt:lpstr>PowerPoint Presentation</vt:lpstr>
      <vt:lpstr>Colour palette</vt:lpstr>
      <vt:lpstr>Scamps and wireframes</vt:lpstr>
      <vt:lpstr>PowerPoint Presentation</vt:lpstr>
      <vt:lpstr>My logo</vt:lpstr>
      <vt:lpstr>My Website and Socials</vt:lpstr>
      <vt:lpstr>My Zander letter to me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 can, and I will.</dc:title>
  <dc:creator>Tonya Hoyte Boland (2315864)</dc:creator>
  <cp:lastModifiedBy>Tonya Hoyte Boland (2315864)</cp:lastModifiedBy>
  <cp:revision>32</cp:revision>
  <dcterms:created xsi:type="dcterms:W3CDTF">2026-02-12T10:08:46Z</dcterms:created>
  <dcterms:modified xsi:type="dcterms:W3CDTF">2026-05-14T15:52:51Z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