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6" r:id="rId4"/>
    <p:sldId id="271" r:id="rId5"/>
    <p:sldId id="259" r:id="rId6"/>
    <p:sldId id="267" r:id="rId7"/>
    <p:sldId id="264" r:id="rId8"/>
    <p:sldId id="265" r:id="rId9"/>
    <p:sldId id="261" r:id="rId10"/>
    <p:sldId id="268" r:id="rId11"/>
    <p:sldId id="269" r:id="rId12"/>
    <p:sldId id="272" r:id="rId13"/>
    <p:sldId id="262" r:id="rId14"/>
    <p:sldId id="274" r:id="rId15"/>
    <p:sldId id="273" r:id="rId16"/>
    <p:sldId id="27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33F4B1A-42F7-0798-1144-DF260BB18071}" name="Linda Davies" initials="LD" userId="S::l.davies@uwtsd.ac.uk::0f870791-fe67-45f7-ad2b-da73eae9baac" providerId="AD"/>
  <p188:author id="{DC3142CB-A9D7-B3BD-B7A6-52CE0FEBC297}" name="Ellie Vernon (2302839)" initials="" userId="S::2302839@student.uwtsd.ac.uk::4f402680-6dc5-4086-92e6-94d00eabdf7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291DA"/>
    <a:srgbClr val="CF72B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54C08-836D-DA11-13F8-C8EC6FF55F1B}" v="5" dt="2025-01-23T22:33:41.462"/>
    <p1510:client id="{B6AE3CD4-292F-7D1C-2D64-CEB0F83A85B2}" v="70" dt="2025-01-23T19:21:17.341"/>
    <p1510:client id="{D52687B4-2FAD-BF4C-9A40-B0BAED43D347}" v="3629" dt="2025-01-23T22:48:32.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a Davies" userId="S::l.davies@uwtsd.ac.uk::0f870791-fe67-45f7-ad2b-da73eae9baac" providerId="AD" clId="Web-{AA88D466-6755-A141-8F2A-40F71C6706DD}"/>
    <pc:docChg chg="modSld">
      <pc:chgData name="Linda Davies" userId="S::l.davies@uwtsd.ac.uk::0f870791-fe67-45f7-ad2b-da73eae9baac" providerId="AD" clId="Web-{AA88D466-6755-A141-8F2A-40F71C6706DD}" dt="2025-01-22T17:10:09.721" v="10" actId="20577"/>
      <pc:docMkLst>
        <pc:docMk/>
      </pc:docMkLst>
      <pc:sldChg chg="modSp">
        <pc:chgData name="Linda Davies" userId="S::l.davies@uwtsd.ac.uk::0f870791-fe67-45f7-ad2b-da73eae9baac" providerId="AD" clId="Web-{AA88D466-6755-A141-8F2A-40F71C6706DD}" dt="2025-01-22T17:10:09.721" v="10" actId="20577"/>
        <pc:sldMkLst>
          <pc:docMk/>
          <pc:sldMk cId="3660749773" sldId="256"/>
        </pc:sldMkLst>
        <pc:spChg chg="mod">
          <ac:chgData name="Linda Davies" userId="S::l.davies@uwtsd.ac.uk::0f870791-fe67-45f7-ad2b-da73eae9baac" providerId="AD" clId="Web-{AA88D466-6755-A141-8F2A-40F71C6706DD}" dt="2025-01-22T17:10:09.721" v="10" actId="20577"/>
          <ac:spMkLst>
            <pc:docMk/>
            <pc:sldMk cId="3660749773" sldId="256"/>
            <ac:spMk id="3" creationId="{E6C4E28F-A008-B7B2-B138-BED1E340AF9A}"/>
          </ac:spMkLst>
        </pc:spChg>
      </pc:sldChg>
    </pc:docChg>
  </pc:docChgLst>
  <pc:docChgLst>
    <pc:chgData name="Ellie Vernon (2302839)" userId="S::2302839@student.uwtsd.ac.uk::4f402680-6dc5-4086-92e6-94d00eabdf7b" providerId="AD" clId="Web-{A7541AD3-2ED6-AEB2-7C01-F10EF5C7CDFA}"/>
    <pc:docChg chg="modSld">
      <pc:chgData name="Ellie Vernon (2302839)" userId="S::2302839@student.uwtsd.ac.uk::4f402680-6dc5-4086-92e6-94d00eabdf7b" providerId="AD" clId="Web-{A7541AD3-2ED6-AEB2-7C01-F10EF5C7CDFA}" dt="2024-12-06T11:25:40.136" v="1148" actId="1076"/>
      <pc:docMkLst>
        <pc:docMk/>
      </pc:docMkLst>
      <pc:sldChg chg="addSp delSp modSp">
        <pc:chgData name="Ellie Vernon (2302839)" userId="S::2302839@student.uwtsd.ac.uk::4f402680-6dc5-4086-92e6-94d00eabdf7b" providerId="AD" clId="Web-{A7541AD3-2ED6-AEB2-7C01-F10EF5C7CDFA}" dt="2024-12-06T11:25:40.136" v="1148" actId="1076"/>
        <pc:sldMkLst>
          <pc:docMk/>
          <pc:sldMk cId="3660749773" sldId="256"/>
        </pc:sldMkLst>
        <pc:spChg chg="mod">
          <ac:chgData name="Ellie Vernon (2302839)" userId="S::2302839@student.uwtsd.ac.uk::4f402680-6dc5-4086-92e6-94d00eabdf7b" providerId="AD" clId="Web-{A7541AD3-2ED6-AEB2-7C01-F10EF5C7CDFA}" dt="2024-12-06T09:57:47.431" v="1008" actId="20577"/>
          <ac:spMkLst>
            <pc:docMk/>
            <pc:sldMk cId="3660749773" sldId="256"/>
            <ac:spMk id="2" creationId="{52913DBF-D06F-52C6-76E8-9FE91958D104}"/>
          </ac:spMkLst>
        </pc:spChg>
        <pc:spChg chg="mod">
          <ac:chgData name="Ellie Vernon (2302839)" userId="S::2302839@student.uwtsd.ac.uk::4f402680-6dc5-4086-92e6-94d00eabdf7b" providerId="AD" clId="Web-{A7541AD3-2ED6-AEB2-7C01-F10EF5C7CDFA}" dt="2024-12-06T11:22:43.001" v="1145" actId="20577"/>
          <ac:spMkLst>
            <pc:docMk/>
            <pc:sldMk cId="3660749773" sldId="256"/>
            <ac:spMk id="3" creationId="{E6C4E28F-A008-B7B2-B138-BED1E340AF9A}"/>
          </ac:spMkLst>
        </pc:spChg>
        <pc:spChg chg="mod">
          <ac:chgData name="Ellie Vernon (2302839)" userId="S::2302839@student.uwtsd.ac.uk::4f402680-6dc5-4086-92e6-94d00eabdf7b" providerId="AD" clId="Web-{A7541AD3-2ED6-AEB2-7C01-F10EF5C7CDFA}" dt="2024-12-06T11:22:59.533" v="1147" actId="14100"/>
          <ac:spMkLst>
            <pc:docMk/>
            <pc:sldMk cId="3660749773" sldId="256"/>
            <ac:spMk id="5" creationId="{65575A64-6501-787A-6E37-5A79CB9B5808}"/>
          </ac:spMkLst>
        </pc:spChg>
        <pc:spChg chg="add mod">
          <ac:chgData name="Ellie Vernon (2302839)" userId="S::2302839@student.uwtsd.ac.uk::4f402680-6dc5-4086-92e6-94d00eabdf7b" providerId="AD" clId="Web-{A7541AD3-2ED6-AEB2-7C01-F10EF5C7CDFA}" dt="2024-12-06T11:17:13.687" v="1087" actId="1076"/>
          <ac:spMkLst>
            <pc:docMk/>
            <pc:sldMk cId="3660749773" sldId="256"/>
            <ac:spMk id="9" creationId="{E65AFF19-7D4D-DA5A-493C-FA0B0C930FA3}"/>
          </ac:spMkLst>
        </pc:spChg>
        <pc:spChg chg="add mod">
          <ac:chgData name="Ellie Vernon (2302839)" userId="S::2302839@student.uwtsd.ac.uk::4f402680-6dc5-4086-92e6-94d00eabdf7b" providerId="AD" clId="Web-{A7541AD3-2ED6-AEB2-7C01-F10EF5C7CDFA}" dt="2024-12-06T11:21:52.217" v="1139" actId="1076"/>
          <ac:spMkLst>
            <pc:docMk/>
            <pc:sldMk cId="3660749773" sldId="256"/>
            <ac:spMk id="11" creationId="{E8A42902-2597-DB75-CBCE-1A58E96537C1}"/>
          </ac:spMkLst>
        </pc:spChg>
        <pc:spChg chg="add mod">
          <ac:chgData name="Ellie Vernon (2302839)" userId="S::2302839@student.uwtsd.ac.uk::4f402680-6dc5-4086-92e6-94d00eabdf7b" providerId="AD" clId="Web-{A7541AD3-2ED6-AEB2-7C01-F10EF5C7CDFA}" dt="2024-12-06T11:21:59.046" v="1141" actId="688"/>
          <ac:spMkLst>
            <pc:docMk/>
            <pc:sldMk cId="3660749773" sldId="256"/>
            <ac:spMk id="12" creationId="{66EFBF20-2377-6B6C-F0A4-3FDB530A0DE4}"/>
          </ac:spMkLst>
        </pc:spChg>
        <pc:spChg chg="add mod">
          <ac:chgData name="Ellie Vernon (2302839)" userId="S::2302839@student.uwtsd.ac.uk::4f402680-6dc5-4086-92e6-94d00eabdf7b" providerId="AD" clId="Web-{A7541AD3-2ED6-AEB2-7C01-F10EF5C7CDFA}" dt="2024-12-06T11:25:40.136" v="1148" actId="1076"/>
          <ac:spMkLst>
            <pc:docMk/>
            <pc:sldMk cId="3660749773" sldId="256"/>
            <ac:spMk id="13" creationId="{8C5E726A-A574-0B4F-9792-8A70FBC02E1E}"/>
          </ac:spMkLst>
        </pc:spChg>
        <pc:spChg chg="add mod">
          <ac:chgData name="Ellie Vernon (2302839)" userId="S::2302839@student.uwtsd.ac.uk::4f402680-6dc5-4086-92e6-94d00eabdf7b" providerId="AD" clId="Web-{A7541AD3-2ED6-AEB2-7C01-F10EF5C7CDFA}" dt="2024-12-06T11:18:52.411" v="1107"/>
          <ac:spMkLst>
            <pc:docMk/>
            <pc:sldMk cId="3660749773" sldId="256"/>
            <ac:spMk id="14" creationId="{F58DF332-681D-9713-B49C-575399517409}"/>
          </ac:spMkLst>
        </pc:spChg>
        <pc:spChg chg="add mod">
          <ac:chgData name="Ellie Vernon (2302839)" userId="S::2302839@student.uwtsd.ac.uk::4f402680-6dc5-4086-92e6-94d00eabdf7b" providerId="AD" clId="Web-{A7541AD3-2ED6-AEB2-7C01-F10EF5C7CDFA}" dt="2024-12-06T11:22:05.733" v="1144" actId="688"/>
          <ac:spMkLst>
            <pc:docMk/>
            <pc:sldMk cId="3660749773" sldId="256"/>
            <ac:spMk id="15" creationId="{E5C81AA2-F460-21ED-054A-473095B49621}"/>
          </ac:spMkLst>
        </pc:spChg>
        <pc:picChg chg="add mod">
          <ac:chgData name="Ellie Vernon (2302839)" userId="S::2302839@student.uwtsd.ac.uk::4f402680-6dc5-4086-92e6-94d00eabdf7b" providerId="AD" clId="Web-{A7541AD3-2ED6-AEB2-7C01-F10EF5C7CDFA}" dt="2024-12-06T10:01:44.884" v="1020" actId="1076"/>
          <ac:picMkLst>
            <pc:docMk/>
            <pc:sldMk cId="3660749773" sldId="256"/>
            <ac:picMk id="4" creationId="{31867434-F0D9-D2A5-84A4-4B0244B5CC4F}"/>
          </ac:picMkLst>
        </pc:picChg>
        <pc:picChg chg="add mod">
          <ac:chgData name="Ellie Vernon (2302839)" userId="S::2302839@student.uwtsd.ac.uk::4f402680-6dc5-4086-92e6-94d00eabdf7b" providerId="AD" clId="Web-{A7541AD3-2ED6-AEB2-7C01-F10EF5C7CDFA}" dt="2024-12-06T11:08:07.329" v="1024" actId="14100"/>
          <ac:picMkLst>
            <pc:docMk/>
            <pc:sldMk cId="3660749773" sldId="256"/>
            <ac:picMk id="6" creationId="{0190C809-5998-5BDB-0738-2ECE230078EE}"/>
          </ac:picMkLst>
        </pc:picChg>
      </pc:sldChg>
      <pc:sldChg chg="addSp modSp">
        <pc:chgData name="Ellie Vernon (2302839)" userId="S::2302839@student.uwtsd.ac.uk::4f402680-6dc5-4086-92e6-94d00eabdf7b" providerId="AD" clId="Web-{A7541AD3-2ED6-AEB2-7C01-F10EF5C7CDFA}" dt="2024-12-06T09:38:10.561" v="1001" actId="20577"/>
        <pc:sldMkLst>
          <pc:docMk/>
          <pc:sldMk cId="3577037248" sldId="257"/>
        </pc:sldMkLst>
        <pc:spChg chg="mod">
          <ac:chgData name="Ellie Vernon (2302839)" userId="S::2302839@student.uwtsd.ac.uk::4f402680-6dc5-4086-92e6-94d00eabdf7b" providerId="AD" clId="Web-{A7541AD3-2ED6-AEB2-7C01-F10EF5C7CDFA}" dt="2024-12-06T09:29:44.326" v="989" actId="20577"/>
          <ac:spMkLst>
            <pc:docMk/>
            <pc:sldMk cId="3577037248" sldId="257"/>
            <ac:spMk id="3" creationId="{0FCA569E-FBA7-6CC5-0C2F-77AD1A99A9F7}"/>
          </ac:spMkLst>
        </pc:spChg>
      </pc:sldChg>
      <pc:sldChg chg="delSp modSp">
        <pc:chgData name="Ellie Vernon (2302839)" userId="S::2302839@student.uwtsd.ac.uk::4f402680-6dc5-4086-92e6-94d00eabdf7b" providerId="AD" clId="Web-{A7541AD3-2ED6-AEB2-7C01-F10EF5C7CDFA}" dt="2024-12-06T09:55:48.080" v="1005"/>
        <pc:sldMkLst>
          <pc:docMk/>
          <pc:sldMk cId="4246158684" sldId="263"/>
        </pc:sldMkLst>
      </pc:sldChg>
      <pc:sldChg chg="addSp delSp modSp modNotes">
        <pc:chgData name="Ellie Vernon (2302839)" userId="S::2302839@student.uwtsd.ac.uk::4f402680-6dc5-4086-92e6-94d00eabdf7b" providerId="AD" clId="Web-{A7541AD3-2ED6-AEB2-7C01-F10EF5C7CDFA}" dt="2024-12-03T13:58:09.747" v="884" actId="20577"/>
        <pc:sldMkLst>
          <pc:docMk/>
          <pc:sldMk cId="2903924853" sldId="264"/>
        </pc:sldMkLst>
        <pc:spChg chg="mod">
          <ac:chgData name="Ellie Vernon (2302839)" userId="S::2302839@student.uwtsd.ac.uk::4f402680-6dc5-4086-92e6-94d00eabdf7b" providerId="AD" clId="Web-{A7541AD3-2ED6-AEB2-7C01-F10EF5C7CDFA}" dt="2024-12-03T12:54:25.339" v="50" actId="20577"/>
          <ac:spMkLst>
            <pc:docMk/>
            <pc:sldMk cId="2903924853" sldId="264"/>
            <ac:spMk id="3" creationId="{E8C08966-0634-6913-BFD1-7C1D63610C71}"/>
          </ac:spMkLst>
        </pc:spChg>
        <pc:spChg chg="add mod">
          <ac:chgData name="Ellie Vernon (2302839)" userId="S::2302839@student.uwtsd.ac.uk::4f402680-6dc5-4086-92e6-94d00eabdf7b" providerId="AD" clId="Web-{A7541AD3-2ED6-AEB2-7C01-F10EF5C7CDFA}" dt="2024-12-03T13:58:09.747" v="884" actId="20577"/>
          <ac:spMkLst>
            <pc:docMk/>
            <pc:sldMk cId="2903924853" sldId="264"/>
            <ac:spMk id="5" creationId="{176EE352-53DF-9116-801E-6CC743EE69E7}"/>
          </ac:spMkLst>
        </pc:spChg>
      </pc:sldChg>
      <pc:sldChg chg="modSp">
        <pc:chgData name="Ellie Vernon (2302839)" userId="S::2302839@student.uwtsd.ac.uk::4f402680-6dc5-4086-92e6-94d00eabdf7b" providerId="AD" clId="Web-{A7541AD3-2ED6-AEB2-7C01-F10EF5C7CDFA}" dt="2024-12-03T13:50:35.140" v="725" actId="20577"/>
        <pc:sldMkLst>
          <pc:docMk/>
          <pc:sldMk cId="1194770666" sldId="265"/>
        </pc:sldMkLst>
        <pc:spChg chg="mod">
          <ac:chgData name="Ellie Vernon (2302839)" userId="S::2302839@student.uwtsd.ac.uk::4f402680-6dc5-4086-92e6-94d00eabdf7b" providerId="AD" clId="Web-{A7541AD3-2ED6-AEB2-7C01-F10EF5C7CDFA}" dt="2024-12-03T13:49:59.404" v="723" actId="1076"/>
          <ac:spMkLst>
            <pc:docMk/>
            <pc:sldMk cId="1194770666" sldId="265"/>
            <ac:spMk id="4" creationId="{86ADBA30-12F3-A5BE-2059-06F9F6F8AF79}"/>
          </ac:spMkLst>
        </pc:spChg>
        <pc:spChg chg="mod">
          <ac:chgData name="Ellie Vernon (2302839)" userId="S::2302839@student.uwtsd.ac.uk::4f402680-6dc5-4086-92e6-94d00eabdf7b" providerId="AD" clId="Web-{A7541AD3-2ED6-AEB2-7C01-F10EF5C7CDFA}" dt="2024-12-03T13:50:35.140" v="725" actId="20577"/>
          <ac:spMkLst>
            <pc:docMk/>
            <pc:sldMk cId="1194770666" sldId="265"/>
            <ac:spMk id="5" creationId="{502B6DA0-1017-2741-A5E4-CE4636384F85}"/>
          </ac:spMkLst>
        </pc:spChg>
      </pc:sldChg>
    </pc:docChg>
  </pc:docChgLst>
  <pc:docChgLst>
    <pc:chgData name="Ellie Vernon (2302839)" userId="S::2302839@student.uwtsd.ac.uk::4f402680-6dc5-4086-92e6-94d00eabdf7b" providerId="AD" clId="Web-{82026A17-D046-4E85-A309-7E00F56F6248}"/>
    <pc:docChg chg="addSld modSld sldOrd">
      <pc:chgData name="Ellie Vernon (2302839)" userId="S::2302839@student.uwtsd.ac.uk::4f402680-6dc5-4086-92e6-94d00eabdf7b" providerId="AD" clId="Web-{82026A17-D046-4E85-A309-7E00F56F6248}" dt="2024-11-19T14:01:15.789" v="971" actId="20577"/>
      <pc:docMkLst>
        <pc:docMk/>
      </pc:docMkLst>
      <pc:sldChg chg="addSp delSp modSp">
        <pc:chgData name="Ellie Vernon (2302839)" userId="S::2302839@student.uwtsd.ac.uk::4f402680-6dc5-4086-92e6-94d00eabdf7b" providerId="AD" clId="Web-{82026A17-D046-4E85-A309-7E00F56F6248}" dt="2024-11-19T12:43:13.707" v="110" actId="20577"/>
        <pc:sldMkLst>
          <pc:docMk/>
          <pc:sldMk cId="4207901647" sldId="258"/>
        </pc:sldMkLst>
      </pc:sldChg>
      <pc:sldChg chg="ord">
        <pc:chgData name="Ellie Vernon (2302839)" userId="S::2302839@student.uwtsd.ac.uk::4f402680-6dc5-4086-92e6-94d00eabdf7b" providerId="AD" clId="Web-{82026A17-D046-4E85-A309-7E00F56F6248}" dt="2024-11-19T12:59:19.482" v="159"/>
        <pc:sldMkLst>
          <pc:docMk/>
          <pc:sldMk cId="619289610" sldId="259"/>
        </pc:sldMkLst>
      </pc:sldChg>
      <pc:sldChg chg="modSp">
        <pc:chgData name="Ellie Vernon (2302839)" userId="S::2302839@student.uwtsd.ac.uk::4f402680-6dc5-4086-92e6-94d00eabdf7b" providerId="AD" clId="Web-{82026A17-D046-4E85-A309-7E00F56F6248}" dt="2024-11-19T12:55:28.832" v="153" actId="1076"/>
        <pc:sldMkLst>
          <pc:docMk/>
          <pc:sldMk cId="2705255966" sldId="260"/>
        </pc:sldMkLst>
      </pc:sldChg>
      <pc:sldChg chg="modSp ord">
        <pc:chgData name="Ellie Vernon (2302839)" userId="S::2302839@student.uwtsd.ac.uk::4f402680-6dc5-4086-92e6-94d00eabdf7b" providerId="AD" clId="Web-{82026A17-D046-4E85-A309-7E00F56F6248}" dt="2024-11-19T12:58:27.417" v="157"/>
        <pc:sldMkLst>
          <pc:docMk/>
          <pc:sldMk cId="1438549037" sldId="261"/>
        </pc:sldMkLst>
      </pc:sldChg>
      <pc:sldChg chg="addSp modSp add replId">
        <pc:chgData name="Ellie Vernon (2302839)" userId="S::2302839@student.uwtsd.ac.uk::4f402680-6dc5-4086-92e6-94d00eabdf7b" providerId="AD" clId="Web-{82026A17-D046-4E85-A309-7E00F56F6248}" dt="2024-11-19T12:52:46.527" v="146" actId="1076"/>
        <pc:sldMkLst>
          <pc:docMk/>
          <pc:sldMk cId="4246158684" sldId="263"/>
        </pc:sldMkLst>
      </pc:sldChg>
      <pc:sldChg chg="addSp modSp new">
        <pc:chgData name="Ellie Vernon (2302839)" userId="S::2302839@student.uwtsd.ac.uk::4f402680-6dc5-4086-92e6-94d00eabdf7b" providerId="AD" clId="Web-{82026A17-D046-4E85-A309-7E00F56F6248}" dt="2024-11-19T13:47:15.802" v="962" actId="20577"/>
        <pc:sldMkLst>
          <pc:docMk/>
          <pc:sldMk cId="2903924853" sldId="264"/>
        </pc:sldMkLst>
        <pc:spChg chg="add mod">
          <ac:chgData name="Ellie Vernon (2302839)" userId="S::2302839@student.uwtsd.ac.uk::4f402680-6dc5-4086-92e6-94d00eabdf7b" providerId="AD" clId="Web-{82026A17-D046-4E85-A309-7E00F56F6248}" dt="2024-11-19T13:05:33.544" v="207" actId="1076"/>
          <ac:spMkLst>
            <pc:docMk/>
            <pc:sldMk cId="2903924853" sldId="264"/>
            <ac:spMk id="2" creationId="{6C93D404-EA30-DB6B-EC26-96B3CEB5C6A8}"/>
          </ac:spMkLst>
        </pc:spChg>
        <pc:spChg chg="add mod">
          <ac:chgData name="Ellie Vernon (2302839)" userId="S::2302839@student.uwtsd.ac.uk::4f402680-6dc5-4086-92e6-94d00eabdf7b" providerId="AD" clId="Web-{82026A17-D046-4E85-A309-7E00F56F6248}" dt="2024-11-19T13:47:15.802" v="962" actId="20577"/>
          <ac:spMkLst>
            <pc:docMk/>
            <pc:sldMk cId="2903924853" sldId="264"/>
            <ac:spMk id="3" creationId="{E8C08966-0634-6913-BFD1-7C1D63610C71}"/>
          </ac:spMkLst>
        </pc:spChg>
      </pc:sldChg>
      <pc:sldChg chg="addSp delSp modSp new">
        <pc:chgData name="Ellie Vernon (2302839)" userId="S::2302839@student.uwtsd.ac.uk::4f402680-6dc5-4086-92e6-94d00eabdf7b" providerId="AD" clId="Web-{82026A17-D046-4E85-A309-7E00F56F6248}" dt="2024-11-19T14:01:15.789" v="971" actId="20577"/>
        <pc:sldMkLst>
          <pc:docMk/>
          <pc:sldMk cId="1194770666" sldId="265"/>
        </pc:sldMkLst>
        <pc:spChg chg="add mod">
          <ac:chgData name="Ellie Vernon (2302839)" userId="S::2302839@student.uwtsd.ac.uk::4f402680-6dc5-4086-92e6-94d00eabdf7b" providerId="AD" clId="Web-{82026A17-D046-4E85-A309-7E00F56F6248}" dt="2024-11-19T13:05:12.527" v="205" actId="20577"/>
          <ac:spMkLst>
            <pc:docMk/>
            <pc:sldMk cId="1194770666" sldId="265"/>
            <ac:spMk id="4" creationId="{86ADBA30-12F3-A5BE-2059-06F9F6F8AF79}"/>
          </ac:spMkLst>
        </pc:spChg>
        <pc:spChg chg="add mod">
          <ac:chgData name="Ellie Vernon (2302839)" userId="S::2302839@student.uwtsd.ac.uk::4f402680-6dc5-4086-92e6-94d00eabdf7b" providerId="AD" clId="Web-{82026A17-D046-4E85-A309-7E00F56F6248}" dt="2024-11-19T14:01:15.789" v="971" actId="20577"/>
          <ac:spMkLst>
            <pc:docMk/>
            <pc:sldMk cId="1194770666" sldId="265"/>
            <ac:spMk id="5" creationId="{502B6DA0-1017-2741-A5E4-CE4636384F85}"/>
          </ac:spMkLst>
        </pc:spChg>
      </pc:sldChg>
    </pc:docChg>
  </pc:docChgLst>
  <pc:docChgLst>
    <pc:chgData name="Linda Davies" userId="S::l.davies@uwtsd.ac.uk::0f870791-fe67-45f7-ad2b-da73eae9baac" providerId="AD" clId="Web-{B6AE3CD4-292F-7D1C-2D64-CEB0F83A85B2}"/>
    <pc:docChg chg="modSld">
      <pc:chgData name="Linda Davies" userId="S::l.davies@uwtsd.ac.uk::0f870791-fe67-45f7-ad2b-da73eae9baac" providerId="AD" clId="Web-{B6AE3CD4-292F-7D1C-2D64-CEB0F83A85B2}" dt="2025-01-23T19:21:17.341" v="35" actId="20577"/>
      <pc:docMkLst>
        <pc:docMk/>
      </pc:docMkLst>
      <pc:sldChg chg="modSp">
        <pc:chgData name="Linda Davies" userId="S::l.davies@uwtsd.ac.uk::0f870791-fe67-45f7-ad2b-da73eae9baac" providerId="AD" clId="Web-{B6AE3CD4-292F-7D1C-2D64-CEB0F83A85B2}" dt="2025-01-23T18:52:00.223" v="27" actId="20577"/>
        <pc:sldMkLst>
          <pc:docMk/>
          <pc:sldMk cId="3015030207" sldId="262"/>
        </pc:sldMkLst>
        <pc:spChg chg="mod">
          <ac:chgData name="Linda Davies" userId="S::l.davies@uwtsd.ac.uk::0f870791-fe67-45f7-ad2b-da73eae9baac" providerId="AD" clId="Web-{B6AE3CD4-292F-7D1C-2D64-CEB0F83A85B2}" dt="2025-01-23T18:52:00.223" v="27" actId="20577"/>
          <ac:spMkLst>
            <pc:docMk/>
            <pc:sldMk cId="3015030207" sldId="262"/>
            <ac:spMk id="4" creationId="{A04CCFFC-C7BF-64D0-DC06-7D22176D2E08}"/>
          </ac:spMkLst>
        </pc:spChg>
      </pc:sldChg>
      <pc:sldChg chg="modSp">
        <pc:chgData name="Linda Davies" userId="S::l.davies@uwtsd.ac.uk::0f870791-fe67-45f7-ad2b-da73eae9baac" providerId="AD" clId="Web-{B6AE3CD4-292F-7D1C-2D64-CEB0F83A85B2}" dt="2025-01-23T19:21:17.341" v="35" actId="20577"/>
        <pc:sldMkLst>
          <pc:docMk/>
          <pc:sldMk cId="4104019837" sldId="267"/>
        </pc:sldMkLst>
        <pc:spChg chg="mod">
          <ac:chgData name="Linda Davies" userId="S::l.davies@uwtsd.ac.uk::0f870791-fe67-45f7-ad2b-da73eae9baac" providerId="AD" clId="Web-{B6AE3CD4-292F-7D1C-2D64-CEB0F83A85B2}" dt="2025-01-23T19:21:17.341" v="35" actId="20577"/>
          <ac:spMkLst>
            <pc:docMk/>
            <pc:sldMk cId="4104019837" sldId="267"/>
            <ac:spMk id="9" creationId="{AB2E596A-366E-8FBC-FA97-FB0A26776CA2}"/>
          </ac:spMkLst>
        </pc:spChg>
      </pc:sldChg>
    </pc:docChg>
  </pc:docChgLst>
  <pc:docChgLst>
    <pc:chgData name="Ellie Vernon (2302839)" userId="S::2302839@student.uwtsd.ac.uk::4f402680-6dc5-4086-92e6-94d00eabdf7b" providerId="AD" clId="Web-{95C288D8-B520-5AE9-2769-F488297ECA32}"/>
    <pc:docChg chg="modSld">
      <pc:chgData name="Ellie Vernon (2302839)" userId="S::2302839@student.uwtsd.ac.uk::4f402680-6dc5-4086-92e6-94d00eabdf7b" providerId="AD" clId="Web-{95C288D8-B520-5AE9-2769-F488297ECA32}" dt="2024-11-05T12:24:52.374" v="50" actId="20577"/>
      <pc:docMkLst>
        <pc:docMk/>
      </pc:docMkLst>
      <pc:sldChg chg="addSp modSp modNotes">
        <pc:chgData name="Ellie Vernon (2302839)" userId="S::2302839@student.uwtsd.ac.uk::4f402680-6dc5-4086-92e6-94d00eabdf7b" providerId="AD" clId="Web-{95C288D8-B520-5AE9-2769-F488297ECA32}" dt="2024-11-05T12:24:52.374" v="50" actId="20577"/>
        <pc:sldMkLst>
          <pc:docMk/>
          <pc:sldMk cId="3577037248" sldId="257"/>
        </pc:sldMkLst>
        <pc:spChg chg="add mod">
          <ac:chgData name="Ellie Vernon (2302839)" userId="S::2302839@student.uwtsd.ac.uk::4f402680-6dc5-4086-92e6-94d00eabdf7b" providerId="AD" clId="Web-{95C288D8-B520-5AE9-2769-F488297ECA32}" dt="2024-11-05T12:24:52.374" v="50" actId="20577"/>
          <ac:spMkLst>
            <pc:docMk/>
            <pc:sldMk cId="3577037248" sldId="257"/>
            <ac:spMk id="3" creationId="{0FCA569E-FBA7-6CC5-0C2F-77AD1A99A9F7}"/>
          </ac:spMkLst>
        </pc:spChg>
      </pc:sldChg>
    </pc:docChg>
  </pc:docChgLst>
  <pc:docChgLst>
    <pc:chgData name="Linda Davies" userId="S::l.davies@uwtsd.ac.uk::0f870791-fe67-45f7-ad2b-da73eae9baac" providerId="AD" clId="Web-{5AD54C08-836D-DA11-13F8-C8EC6FF55F1B}"/>
    <pc:docChg chg="modSld">
      <pc:chgData name="Linda Davies" userId="S::l.davies@uwtsd.ac.uk::0f870791-fe67-45f7-ad2b-da73eae9baac" providerId="AD" clId="Web-{5AD54C08-836D-DA11-13F8-C8EC6FF55F1B}" dt="2025-01-23T22:33:41.462" v="4" actId="688"/>
      <pc:docMkLst>
        <pc:docMk/>
      </pc:docMkLst>
      <pc:sldChg chg="modSp">
        <pc:chgData name="Linda Davies" userId="S::l.davies@uwtsd.ac.uk::0f870791-fe67-45f7-ad2b-da73eae9baac" providerId="AD" clId="Web-{5AD54C08-836D-DA11-13F8-C8EC6FF55F1B}" dt="2025-01-23T21:59:42.143" v="1" actId="1076"/>
        <pc:sldMkLst>
          <pc:docMk/>
          <pc:sldMk cId="3150732752" sldId="268"/>
        </pc:sldMkLst>
        <pc:spChg chg="mod">
          <ac:chgData name="Linda Davies" userId="S::l.davies@uwtsd.ac.uk::0f870791-fe67-45f7-ad2b-da73eae9baac" providerId="AD" clId="Web-{5AD54C08-836D-DA11-13F8-C8EC6FF55F1B}" dt="2025-01-23T21:59:42.143" v="1" actId="1076"/>
          <ac:spMkLst>
            <pc:docMk/>
            <pc:sldMk cId="3150732752" sldId="268"/>
            <ac:spMk id="18" creationId="{11303F2A-FB30-02E2-D989-9B2ADE1B64E1}"/>
          </ac:spMkLst>
        </pc:spChg>
        <pc:picChg chg="mod">
          <ac:chgData name="Linda Davies" userId="S::l.davies@uwtsd.ac.uk::0f870791-fe67-45f7-ad2b-da73eae9baac" providerId="AD" clId="Web-{5AD54C08-836D-DA11-13F8-C8EC6FF55F1B}" dt="2025-01-23T21:59:33.206" v="0" actId="1076"/>
          <ac:picMkLst>
            <pc:docMk/>
            <pc:sldMk cId="3150732752" sldId="268"/>
            <ac:picMk id="11" creationId="{9C040763-C8D2-2D08-0A04-405A76416F5C}"/>
          </ac:picMkLst>
        </pc:picChg>
      </pc:sldChg>
      <pc:sldChg chg="modSp">
        <pc:chgData name="Linda Davies" userId="S::l.davies@uwtsd.ac.uk::0f870791-fe67-45f7-ad2b-da73eae9baac" providerId="AD" clId="Web-{5AD54C08-836D-DA11-13F8-C8EC6FF55F1B}" dt="2025-01-23T22:33:41.462" v="4" actId="688"/>
        <pc:sldMkLst>
          <pc:docMk/>
          <pc:sldMk cId="2206608413" sldId="269"/>
        </pc:sldMkLst>
        <pc:spChg chg="mod">
          <ac:chgData name="Linda Davies" userId="S::l.davies@uwtsd.ac.uk::0f870791-fe67-45f7-ad2b-da73eae9baac" providerId="AD" clId="Web-{5AD54C08-836D-DA11-13F8-C8EC6FF55F1B}" dt="2025-01-23T22:33:41.462" v="4" actId="688"/>
          <ac:spMkLst>
            <pc:docMk/>
            <pc:sldMk cId="2206608413" sldId="269"/>
            <ac:spMk id="40" creationId="{BC87A960-F506-14EA-DBE8-F9EDB13E7B1D}"/>
          </ac:spMkLst>
        </pc:spChg>
      </pc:sldChg>
    </pc:docChg>
  </pc:docChgLst>
  <pc:docChgLst>
    <pc:chgData name="Linda Davies" userId="S::l.davies@uwtsd.ac.uk::0f870791-fe67-45f7-ad2b-da73eae9baac" providerId="AD" clId="Web-{D657A596-6D2B-3CD9-2E18-546936FEFE73}"/>
    <pc:docChg chg="modSld">
      <pc:chgData name="Linda Davies" userId="S::l.davies@uwtsd.ac.uk::0f870791-fe67-45f7-ad2b-da73eae9baac" providerId="AD" clId="Web-{D657A596-6D2B-3CD9-2E18-546936FEFE73}" dt="2025-01-22T17:07:44.380" v="553" actId="20577"/>
      <pc:docMkLst>
        <pc:docMk/>
      </pc:docMkLst>
      <pc:sldChg chg="modSp">
        <pc:chgData name="Linda Davies" userId="S::l.davies@uwtsd.ac.uk::0f870791-fe67-45f7-ad2b-da73eae9baac" providerId="AD" clId="Web-{D657A596-6D2B-3CD9-2E18-546936FEFE73}" dt="2025-01-22T17:02:52.780" v="490" actId="20577"/>
        <pc:sldMkLst>
          <pc:docMk/>
          <pc:sldMk cId="619289610" sldId="259"/>
        </pc:sldMkLst>
        <pc:spChg chg="mod">
          <ac:chgData name="Linda Davies" userId="S::l.davies@uwtsd.ac.uk::0f870791-fe67-45f7-ad2b-da73eae9baac" providerId="AD" clId="Web-{D657A596-6D2B-3CD9-2E18-546936FEFE73}" dt="2025-01-22T16:17:57.655" v="61" actId="20577"/>
          <ac:spMkLst>
            <pc:docMk/>
            <pc:sldMk cId="619289610" sldId="259"/>
            <ac:spMk id="15" creationId="{19ED5D97-36DA-BED3-0A6D-DEE3B00E8859}"/>
          </ac:spMkLst>
        </pc:spChg>
        <pc:spChg chg="mod">
          <ac:chgData name="Linda Davies" userId="S::l.davies@uwtsd.ac.uk::0f870791-fe67-45f7-ad2b-da73eae9baac" providerId="AD" clId="Web-{D657A596-6D2B-3CD9-2E18-546936FEFE73}" dt="2025-01-22T17:02:52.780" v="490" actId="20577"/>
          <ac:spMkLst>
            <pc:docMk/>
            <pc:sldMk cId="619289610" sldId="259"/>
            <ac:spMk id="24" creationId="{D10E014D-3842-3A2A-CAEA-4B54CE6E9303}"/>
          </ac:spMkLst>
        </pc:spChg>
      </pc:sldChg>
      <pc:sldChg chg="addSp delSp modSp">
        <pc:chgData name="Linda Davies" userId="S::l.davies@uwtsd.ac.uk::0f870791-fe67-45f7-ad2b-da73eae9baac" providerId="AD" clId="Web-{D657A596-6D2B-3CD9-2E18-546936FEFE73}" dt="2025-01-22T17:02:01.310" v="482" actId="20577"/>
        <pc:sldMkLst>
          <pc:docMk/>
          <pc:sldMk cId="1438549037" sldId="261"/>
        </pc:sldMkLst>
        <pc:spChg chg="mod">
          <ac:chgData name="Linda Davies" userId="S::l.davies@uwtsd.ac.uk::0f870791-fe67-45f7-ad2b-da73eae9baac" providerId="AD" clId="Web-{D657A596-6D2B-3CD9-2E18-546936FEFE73}" dt="2025-01-22T17:00:16.760" v="470" actId="1076"/>
          <ac:spMkLst>
            <pc:docMk/>
            <pc:sldMk cId="1438549037" sldId="261"/>
            <ac:spMk id="2" creationId="{0D283EB7-6668-FF25-F60C-B419327DAF8F}"/>
          </ac:spMkLst>
        </pc:spChg>
        <pc:spChg chg="mod">
          <ac:chgData name="Linda Davies" userId="S::l.davies@uwtsd.ac.uk::0f870791-fe67-45f7-ad2b-da73eae9baac" providerId="AD" clId="Web-{D657A596-6D2B-3CD9-2E18-546936FEFE73}" dt="2025-01-22T17:02:01.310" v="482" actId="20577"/>
          <ac:spMkLst>
            <pc:docMk/>
            <pc:sldMk cId="1438549037" sldId="261"/>
            <ac:spMk id="3" creationId="{5DE49609-DC8F-2893-5CB3-A68723757EBC}"/>
          </ac:spMkLst>
        </pc:spChg>
        <pc:spChg chg="add del mod">
          <ac:chgData name="Linda Davies" userId="S::l.davies@uwtsd.ac.uk::0f870791-fe67-45f7-ad2b-da73eae9baac" providerId="AD" clId="Web-{D657A596-6D2B-3CD9-2E18-546936FEFE73}" dt="2025-01-22T16:59:42.150" v="463"/>
          <ac:spMkLst>
            <pc:docMk/>
            <pc:sldMk cId="1438549037" sldId="261"/>
            <ac:spMk id="4" creationId="{92433326-8D57-A0C6-8221-C1A931C78923}"/>
          </ac:spMkLst>
        </pc:spChg>
        <pc:picChg chg="mod">
          <ac:chgData name="Linda Davies" userId="S::l.davies@uwtsd.ac.uk::0f870791-fe67-45f7-ad2b-da73eae9baac" providerId="AD" clId="Web-{D657A596-6D2B-3CD9-2E18-546936FEFE73}" dt="2025-01-22T17:00:30.105" v="471" actId="14100"/>
          <ac:picMkLst>
            <pc:docMk/>
            <pc:sldMk cId="1438549037" sldId="261"/>
            <ac:picMk id="6" creationId="{159AD8F6-E409-D839-D253-24482B7DC047}"/>
          </ac:picMkLst>
        </pc:picChg>
      </pc:sldChg>
      <pc:sldChg chg="modSp">
        <pc:chgData name="Linda Davies" userId="S::l.davies@uwtsd.ac.uk::0f870791-fe67-45f7-ad2b-da73eae9baac" providerId="AD" clId="Web-{D657A596-6D2B-3CD9-2E18-546936FEFE73}" dt="2025-01-22T16:44:31.989" v="331" actId="20577"/>
        <pc:sldMkLst>
          <pc:docMk/>
          <pc:sldMk cId="2903924853" sldId="264"/>
        </pc:sldMkLst>
        <pc:spChg chg="mod">
          <ac:chgData name="Linda Davies" userId="S::l.davies@uwtsd.ac.uk::0f870791-fe67-45f7-ad2b-da73eae9baac" providerId="AD" clId="Web-{D657A596-6D2B-3CD9-2E18-546936FEFE73}" dt="2025-01-22T16:44:31.989" v="331" actId="20577"/>
          <ac:spMkLst>
            <pc:docMk/>
            <pc:sldMk cId="2903924853" sldId="264"/>
            <ac:spMk id="3" creationId="{E8C08966-0634-6913-BFD1-7C1D63610C71}"/>
          </ac:spMkLst>
        </pc:spChg>
        <pc:spChg chg="mod">
          <ac:chgData name="Linda Davies" userId="S::l.davies@uwtsd.ac.uk::0f870791-fe67-45f7-ad2b-da73eae9baac" providerId="AD" clId="Web-{D657A596-6D2B-3CD9-2E18-546936FEFE73}" dt="2025-01-22T16:44:01.613" v="327" actId="20577"/>
          <ac:spMkLst>
            <pc:docMk/>
            <pc:sldMk cId="2903924853" sldId="264"/>
            <ac:spMk id="5" creationId="{176EE352-53DF-9116-801E-6CC743EE69E7}"/>
          </ac:spMkLst>
        </pc:spChg>
      </pc:sldChg>
      <pc:sldChg chg="modSp">
        <pc:chgData name="Linda Davies" userId="S::l.davies@uwtsd.ac.uk::0f870791-fe67-45f7-ad2b-da73eae9baac" providerId="AD" clId="Web-{D657A596-6D2B-3CD9-2E18-546936FEFE73}" dt="2025-01-22T16:42:11.064" v="324" actId="20577"/>
        <pc:sldMkLst>
          <pc:docMk/>
          <pc:sldMk cId="1194770666" sldId="265"/>
        </pc:sldMkLst>
        <pc:spChg chg="mod">
          <ac:chgData name="Linda Davies" userId="S::l.davies@uwtsd.ac.uk::0f870791-fe67-45f7-ad2b-da73eae9baac" providerId="AD" clId="Web-{D657A596-6D2B-3CD9-2E18-546936FEFE73}" dt="2025-01-22T16:42:11.064" v="324" actId="20577"/>
          <ac:spMkLst>
            <pc:docMk/>
            <pc:sldMk cId="1194770666" sldId="265"/>
            <ac:spMk id="5" creationId="{502B6DA0-1017-2741-A5E4-CE4636384F85}"/>
          </ac:spMkLst>
        </pc:spChg>
      </pc:sldChg>
      <pc:sldChg chg="modSp">
        <pc:chgData name="Linda Davies" userId="S::l.davies@uwtsd.ac.uk::0f870791-fe67-45f7-ad2b-da73eae9baac" providerId="AD" clId="Web-{D657A596-6D2B-3CD9-2E18-546936FEFE73}" dt="2025-01-22T16:16:09.559" v="42" actId="20577"/>
        <pc:sldMkLst>
          <pc:docMk/>
          <pc:sldMk cId="4266597814" sldId="266"/>
        </pc:sldMkLst>
        <pc:spChg chg="mod">
          <ac:chgData name="Linda Davies" userId="S::l.davies@uwtsd.ac.uk::0f870791-fe67-45f7-ad2b-da73eae9baac" providerId="AD" clId="Web-{D657A596-6D2B-3CD9-2E18-546936FEFE73}" dt="2025-01-22T16:15:37.402" v="34" actId="20577"/>
          <ac:spMkLst>
            <pc:docMk/>
            <pc:sldMk cId="4266597814" sldId="266"/>
            <ac:spMk id="11" creationId="{1115720B-E79C-E861-76E2-AA4E96688E92}"/>
          </ac:spMkLst>
        </pc:spChg>
        <pc:spChg chg="mod">
          <ac:chgData name="Linda Davies" userId="S::l.davies@uwtsd.ac.uk::0f870791-fe67-45f7-ad2b-da73eae9baac" providerId="AD" clId="Web-{D657A596-6D2B-3CD9-2E18-546936FEFE73}" dt="2025-01-22T16:16:09.559" v="42" actId="20577"/>
          <ac:spMkLst>
            <pc:docMk/>
            <pc:sldMk cId="4266597814" sldId="266"/>
            <ac:spMk id="12" creationId="{4A499CDF-62E0-8197-3B05-216E60DEC4D4}"/>
          </ac:spMkLst>
        </pc:spChg>
      </pc:sldChg>
      <pc:sldChg chg="modSp">
        <pc:chgData name="Linda Davies" userId="S::l.davies@uwtsd.ac.uk::0f870791-fe67-45f7-ad2b-da73eae9baac" providerId="AD" clId="Web-{D657A596-6D2B-3CD9-2E18-546936FEFE73}" dt="2025-01-22T16:20:10.815" v="68" actId="1076"/>
        <pc:sldMkLst>
          <pc:docMk/>
          <pc:sldMk cId="4104019837" sldId="267"/>
        </pc:sldMkLst>
        <pc:spChg chg="mod">
          <ac:chgData name="Linda Davies" userId="S::l.davies@uwtsd.ac.uk::0f870791-fe67-45f7-ad2b-da73eae9baac" providerId="AD" clId="Web-{D657A596-6D2B-3CD9-2E18-546936FEFE73}" dt="2025-01-22T16:20:10.815" v="68" actId="1076"/>
          <ac:spMkLst>
            <pc:docMk/>
            <pc:sldMk cId="4104019837" sldId="267"/>
            <ac:spMk id="15" creationId="{3F6E7BDF-6B37-B6FB-92A2-AE863FD0C3AB}"/>
          </ac:spMkLst>
        </pc:spChg>
        <pc:spChg chg="mod">
          <ac:chgData name="Linda Davies" userId="S::l.davies@uwtsd.ac.uk::0f870791-fe67-45f7-ad2b-da73eae9baac" providerId="AD" clId="Web-{D657A596-6D2B-3CD9-2E18-546936FEFE73}" dt="2025-01-22T16:19:23.220" v="67" actId="20577"/>
          <ac:spMkLst>
            <pc:docMk/>
            <pc:sldMk cId="4104019837" sldId="267"/>
            <ac:spMk id="17" creationId="{95C1AB46-0DAB-D4FC-D2A6-3E031DDEFCBD}"/>
          </ac:spMkLst>
        </pc:spChg>
      </pc:sldChg>
      <pc:sldChg chg="modSp">
        <pc:chgData name="Linda Davies" userId="S::l.davies@uwtsd.ac.uk::0f870791-fe67-45f7-ad2b-da73eae9baac" providerId="AD" clId="Web-{D657A596-6D2B-3CD9-2E18-546936FEFE73}" dt="2025-01-22T17:03:49.172" v="492" actId="20577"/>
        <pc:sldMkLst>
          <pc:docMk/>
          <pc:sldMk cId="3150732752" sldId="268"/>
        </pc:sldMkLst>
        <pc:spChg chg="mod">
          <ac:chgData name="Linda Davies" userId="S::l.davies@uwtsd.ac.uk::0f870791-fe67-45f7-ad2b-da73eae9baac" providerId="AD" clId="Web-{D657A596-6D2B-3CD9-2E18-546936FEFE73}" dt="2025-01-22T17:03:49.172" v="492" actId="20577"/>
          <ac:spMkLst>
            <pc:docMk/>
            <pc:sldMk cId="3150732752" sldId="268"/>
            <ac:spMk id="3" creationId="{5A2E6A70-2C15-2F66-6F10-D71999D941E5}"/>
          </ac:spMkLst>
        </pc:spChg>
      </pc:sldChg>
      <pc:sldChg chg="modSp">
        <pc:chgData name="Linda Davies" userId="S::l.davies@uwtsd.ac.uk::0f870791-fe67-45f7-ad2b-da73eae9baac" providerId="AD" clId="Web-{D657A596-6D2B-3CD9-2E18-546936FEFE73}" dt="2025-01-22T17:05:14.658" v="540" actId="20577"/>
        <pc:sldMkLst>
          <pc:docMk/>
          <pc:sldMk cId="2206608413" sldId="269"/>
        </pc:sldMkLst>
        <pc:spChg chg="mod">
          <ac:chgData name="Linda Davies" userId="S::l.davies@uwtsd.ac.uk::0f870791-fe67-45f7-ad2b-da73eae9baac" providerId="AD" clId="Web-{D657A596-6D2B-3CD9-2E18-546936FEFE73}" dt="2025-01-22T17:05:14.658" v="540" actId="20577"/>
          <ac:spMkLst>
            <pc:docMk/>
            <pc:sldMk cId="2206608413" sldId="269"/>
            <ac:spMk id="2" creationId="{C9B41B1A-FEE5-1DBB-D1A1-6B4E221A84FD}"/>
          </ac:spMkLst>
        </pc:spChg>
      </pc:sldChg>
      <pc:sldChg chg="modSp">
        <pc:chgData name="Linda Davies" userId="S::l.davies@uwtsd.ac.uk::0f870791-fe67-45f7-ad2b-da73eae9baac" providerId="AD" clId="Web-{D657A596-6D2B-3CD9-2E18-546936FEFE73}" dt="2025-01-22T16:16:45.654" v="44" actId="20577"/>
        <pc:sldMkLst>
          <pc:docMk/>
          <pc:sldMk cId="716048905" sldId="271"/>
        </pc:sldMkLst>
        <pc:spChg chg="mod">
          <ac:chgData name="Linda Davies" userId="S::l.davies@uwtsd.ac.uk::0f870791-fe67-45f7-ad2b-da73eae9baac" providerId="AD" clId="Web-{D657A596-6D2B-3CD9-2E18-546936FEFE73}" dt="2025-01-22T16:16:45.654" v="44" actId="20577"/>
          <ac:spMkLst>
            <pc:docMk/>
            <pc:sldMk cId="716048905" sldId="271"/>
            <ac:spMk id="8" creationId="{A0322F39-B92D-9647-6544-309EDAEE2667}"/>
          </ac:spMkLst>
        </pc:spChg>
      </pc:sldChg>
      <pc:sldChg chg="modSp modCm">
        <pc:chgData name="Linda Davies" userId="S::l.davies@uwtsd.ac.uk::0f870791-fe67-45f7-ad2b-da73eae9baac" providerId="AD" clId="Web-{D657A596-6D2B-3CD9-2E18-546936FEFE73}" dt="2025-01-22T17:07:44.380" v="553" actId="20577"/>
        <pc:sldMkLst>
          <pc:docMk/>
          <pc:sldMk cId="2429523994" sldId="272"/>
        </pc:sldMkLst>
        <pc:spChg chg="mod">
          <ac:chgData name="Linda Davies" userId="S::l.davies@uwtsd.ac.uk::0f870791-fe67-45f7-ad2b-da73eae9baac" providerId="AD" clId="Web-{D657A596-6D2B-3CD9-2E18-546936FEFE73}" dt="2025-01-22T17:07:44.380" v="553" actId="20577"/>
          <ac:spMkLst>
            <pc:docMk/>
            <pc:sldMk cId="2429523994" sldId="272"/>
            <ac:spMk id="7" creationId="{4B77D68E-0E0F-385F-715F-5D56585C4217}"/>
          </ac:spMkLst>
        </pc:spChg>
        <pc:spChg chg="mod">
          <ac:chgData name="Linda Davies" userId="S::l.davies@uwtsd.ac.uk::0f870791-fe67-45f7-ad2b-da73eae9baac" providerId="AD" clId="Web-{D657A596-6D2B-3CD9-2E18-546936FEFE73}" dt="2025-01-22T17:06:21.050" v="546" actId="1076"/>
          <ac:spMkLst>
            <pc:docMk/>
            <pc:sldMk cId="2429523994" sldId="272"/>
            <ac:spMk id="8" creationId="{78E64E4B-8215-DCF1-5F58-FC6DD5500E0E}"/>
          </ac:spMkLst>
        </pc:spChg>
        <pc:extLst>
          <p:ext xmlns:p="http://schemas.openxmlformats.org/presentationml/2006/main" uri="{D6D511B9-2390-475A-947B-AFAB55BFBCF1}">
            <pc226:cmChg xmlns:pc226="http://schemas.microsoft.com/office/powerpoint/2022/06/main/command" chg="mod">
              <pc226:chgData name="Linda Davies" userId="S::l.davies@uwtsd.ac.uk::0f870791-fe67-45f7-ad2b-da73eae9baac" providerId="AD" clId="Web-{D657A596-6D2B-3CD9-2E18-546936FEFE73}" dt="2025-01-22T17:07:39.568" v="552" actId="20577"/>
              <pc2:cmMkLst xmlns:pc2="http://schemas.microsoft.com/office/powerpoint/2019/9/main/command">
                <pc:docMk/>
                <pc:sldMk cId="2429523994" sldId="272"/>
                <pc2:cmMk id="{E9E0F399-8FED-4557-9650-E580EF97E36F}"/>
              </pc2:cmMkLst>
            </pc226:cmChg>
            <pc226:cmChg xmlns:pc226="http://schemas.microsoft.com/office/powerpoint/2022/06/main/command" chg="mod">
              <pc226:chgData name="Linda Davies" userId="S::l.davies@uwtsd.ac.uk::0f870791-fe67-45f7-ad2b-da73eae9baac" providerId="AD" clId="Web-{D657A596-6D2B-3CD9-2E18-546936FEFE73}" dt="2025-01-22T17:07:39.568" v="552" actId="20577"/>
              <pc2:cmMkLst xmlns:pc2="http://schemas.microsoft.com/office/powerpoint/2019/9/main/command">
                <pc:docMk/>
                <pc:sldMk cId="2429523994" sldId="272"/>
                <pc2:cmMk id="{2D86F8DE-E538-40E0-AE8E-3C343B0DD63E}"/>
              </pc2:cmMkLst>
            </pc226:cmChg>
          </p:ext>
        </pc:extLst>
      </pc:sldChg>
    </pc:docChg>
  </pc:docChgLst>
  <pc:docChgLst>
    <pc:chgData name="Ellie Vernon (2302839)" userId="S::2302839@student.uwtsd.ac.uk::4f402680-6dc5-4086-92e6-94d00eabdf7b" providerId="AD" clId="Web-{59BA0CE1-3C92-4F60-7D32-174BA0C8FF8E}"/>
    <pc:docChg chg="modSld">
      <pc:chgData name="Ellie Vernon (2302839)" userId="S::2302839@student.uwtsd.ac.uk::4f402680-6dc5-4086-92e6-94d00eabdf7b" providerId="AD" clId="Web-{59BA0CE1-3C92-4F60-7D32-174BA0C8FF8E}" dt="2025-01-08T12:30:33.753" v="51" actId="1076"/>
      <pc:docMkLst>
        <pc:docMk/>
      </pc:docMkLst>
      <pc:sldChg chg="addSp delSp modSp">
        <pc:chgData name="Ellie Vernon (2302839)" userId="S::2302839@student.uwtsd.ac.uk::4f402680-6dc5-4086-92e6-94d00eabdf7b" providerId="AD" clId="Web-{59BA0CE1-3C92-4F60-7D32-174BA0C8FF8E}" dt="2025-01-08T12:30:33.753" v="51" actId="1076"/>
        <pc:sldMkLst>
          <pc:docMk/>
          <pc:sldMk cId="619289610" sldId="259"/>
        </pc:sldMkLst>
      </pc:sldChg>
    </pc:docChg>
  </pc:docChgLst>
  <pc:docChgLst>
    <pc:chgData name="Linda Davies" userId="S::l.davies@uwtsd.ac.uk::0f870791-fe67-45f7-ad2b-da73eae9baac" providerId="AD" clId="Web-{9966AB31-C3CA-8CCC-F54B-BA5E9D73CC64}"/>
    <pc:docChg chg="mod addSld delSld modSld">
      <pc:chgData name="Linda Davies" userId="S::l.davies@uwtsd.ac.uk::0f870791-fe67-45f7-ad2b-da73eae9baac" providerId="AD" clId="Web-{9966AB31-C3CA-8CCC-F54B-BA5E9D73CC64}" dt="2025-01-22T13:50:29.284" v="860" actId="14100"/>
      <pc:docMkLst>
        <pc:docMk/>
      </pc:docMkLst>
      <pc:sldChg chg="addSp delSp modSp del modCm">
        <pc:chgData name="Linda Davies" userId="S::l.davies@uwtsd.ac.uk::0f870791-fe67-45f7-ad2b-da73eae9baac" providerId="AD" clId="Web-{9966AB31-C3CA-8CCC-F54B-BA5E9D73CC64}" dt="2025-01-22T13:27:33.343" v="382"/>
        <pc:sldMkLst>
          <pc:docMk/>
          <pc:sldMk cId="2705255966" sldId="260"/>
        </pc:sldMkLst>
        <pc:spChg chg="mod">
          <ac:chgData name="Linda Davies" userId="S::l.davies@uwtsd.ac.uk::0f870791-fe67-45f7-ad2b-da73eae9baac" providerId="AD" clId="Web-{9966AB31-C3CA-8CCC-F54B-BA5E9D73CC64}" dt="2025-01-22T13:08:55.162" v="7" actId="1076"/>
          <ac:spMkLst>
            <pc:docMk/>
            <pc:sldMk cId="2705255966" sldId="260"/>
            <ac:spMk id="2" creationId="{0D283EB7-6668-FF25-F60C-B419327DAF8F}"/>
          </ac:spMkLst>
        </pc:spChg>
        <pc:spChg chg="add mod">
          <ac:chgData name="Linda Davies" userId="S::l.davies@uwtsd.ac.uk::0f870791-fe67-45f7-ad2b-da73eae9baac" providerId="AD" clId="Web-{9966AB31-C3CA-8CCC-F54B-BA5E9D73CC64}" dt="2025-01-22T13:17:32.119" v="189" actId="20577"/>
          <ac:spMkLst>
            <pc:docMk/>
            <pc:sldMk cId="2705255966" sldId="260"/>
            <ac:spMk id="3" creationId="{C25095AE-32E1-19B8-12D9-E8943E27B1E9}"/>
          </ac:spMkLst>
        </pc:spChg>
        <pc:spChg chg="add del">
          <ac:chgData name="Linda Davies" userId="S::l.davies@uwtsd.ac.uk::0f870791-fe67-45f7-ad2b-da73eae9baac" providerId="AD" clId="Web-{9966AB31-C3CA-8CCC-F54B-BA5E9D73CC64}" dt="2025-01-22T13:20:41.141" v="192"/>
          <ac:spMkLst>
            <pc:docMk/>
            <pc:sldMk cId="2705255966" sldId="260"/>
            <ac:spMk id="5" creationId="{ED892A08-AA43-043F-9B55-45D6FBCFF826}"/>
          </ac:spMkLst>
        </pc:spChg>
        <pc:picChg chg="mod">
          <ac:chgData name="Linda Davies" userId="S::l.davies@uwtsd.ac.uk::0f870791-fe67-45f7-ad2b-da73eae9baac" providerId="AD" clId="Web-{9966AB31-C3CA-8CCC-F54B-BA5E9D73CC64}" dt="2025-01-22T13:10:15.993" v="13" actId="1076"/>
          <ac:picMkLst>
            <pc:docMk/>
            <pc:sldMk cId="2705255966" sldId="260"/>
            <ac:picMk id="4" creationId="{E9C5583A-9D4B-E60B-B860-C7B80A5D6967}"/>
          </ac:picMkLst>
        </pc:picChg>
        <pc:picChg chg="mod">
          <ac:chgData name="Linda Davies" userId="S::l.davies@uwtsd.ac.uk::0f870791-fe67-45f7-ad2b-da73eae9baac" providerId="AD" clId="Web-{9966AB31-C3CA-8CCC-F54B-BA5E9D73CC64}" dt="2025-01-22T13:09:09.257" v="10" actId="1076"/>
          <ac:picMkLst>
            <pc:docMk/>
            <pc:sldMk cId="2705255966" sldId="260"/>
            <ac:picMk id="6" creationId="{BCAAD33E-6B8E-3849-EAF5-24C24C64AFC4}"/>
          </ac:picMkLst>
        </pc:picChg>
        <pc:extLst>
          <p:ext xmlns:p="http://schemas.openxmlformats.org/presentationml/2006/main" uri="{D6D511B9-2390-475A-947B-AFAB55BFBCF1}">
            <pc226:cmChg xmlns:pc226="http://schemas.microsoft.com/office/powerpoint/2022/06/main/command" chg="mod">
              <pc226:chgData name="Linda Davies" userId="S::l.davies@uwtsd.ac.uk::0f870791-fe67-45f7-ad2b-da73eae9baac" providerId="AD" clId="Web-{9966AB31-C3CA-8CCC-F54B-BA5E9D73CC64}" dt="2025-01-22T13:17:10.977" v="188" actId="20577"/>
              <pc2:cmMkLst xmlns:pc2="http://schemas.microsoft.com/office/powerpoint/2019/9/main/command">
                <pc:docMk/>
                <pc:sldMk cId="2705255966" sldId="260"/>
                <pc2:cmMk id="{87EAE57A-1075-45D9-8904-81E00A8F4DA1}"/>
              </pc2:cmMkLst>
            </pc226:cmChg>
          </p:ext>
        </pc:extLst>
      </pc:sldChg>
      <pc:sldChg chg="addSp modSp add replId modCm">
        <pc:chgData name="Linda Davies" userId="S::l.davies@uwtsd.ac.uk::0f870791-fe67-45f7-ad2b-da73eae9baac" providerId="AD" clId="Web-{9966AB31-C3CA-8CCC-F54B-BA5E9D73CC64}" dt="2025-01-22T13:50:29.284" v="860" actId="14100"/>
        <pc:sldMkLst>
          <pc:docMk/>
          <pc:sldMk cId="2429523994" sldId="272"/>
        </pc:sldMkLst>
        <pc:spChg chg="mod">
          <ac:chgData name="Linda Davies" userId="S::l.davies@uwtsd.ac.uk::0f870791-fe67-45f7-ad2b-da73eae9baac" providerId="AD" clId="Web-{9966AB31-C3CA-8CCC-F54B-BA5E9D73CC64}" dt="2025-01-22T13:50:24.721" v="859" actId="20577"/>
          <ac:spMkLst>
            <pc:docMk/>
            <pc:sldMk cId="2429523994" sldId="272"/>
            <ac:spMk id="3" creationId="{C25095AE-32E1-19B8-12D9-E8943E27B1E9}"/>
          </ac:spMkLst>
        </pc:spChg>
        <pc:spChg chg="mod">
          <ac:chgData name="Linda Davies" userId="S::l.davies@uwtsd.ac.uk::0f870791-fe67-45f7-ad2b-da73eae9baac" providerId="AD" clId="Web-{9966AB31-C3CA-8CCC-F54B-BA5E9D73CC64}" dt="2025-01-22T13:50:29.284" v="860" actId="14100"/>
          <ac:spMkLst>
            <pc:docMk/>
            <pc:sldMk cId="2429523994" sldId="272"/>
            <ac:spMk id="5" creationId="{ED892A08-AA43-043F-9B55-45D6FBCFF826}"/>
          </ac:spMkLst>
        </pc:spChg>
        <pc:spChg chg="add mod">
          <ac:chgData name="Linda Davies" userId="S::l.davies@uwtsd.ac.uk::0f870791-fe67-45f7-ad2b-da73eae9baac" providerId="AD" clId="Web-{9966AB31-C3CA-8CCC-F54B-BA5E9D73CC64}" dt="2025-01-22T13:49:21.359" v="802" actId="20577"/>
          <ac:spMkLst>
            <pc:docMk/>
            <pc:sldMk cId="2429523994" sldId="272"/>
            <ac:spMk id="7" creationId="{4B77D68E-0E0F-385F-715F-5D56585C4217}"/>
          </ac:spMkLst>
        </pc:spChg>
        <pc:spChg chg="add mod">
          <ac:chgData name="Linda Davies" userId="S::l.davies@uwtsd.ac.uk::0f870791-fe67-45f7-ad2b-da73eae9baac" providerId="AD" clId="Web-{9966AB31-C3CA-8CCC-F54B-BA5E9D73CC64}" dt="2025-01-22T13:40:29.325" v="732" actId="20577"/>
          <ac:spMkLst>
            <pc:docMk/>
            <pc:sldMk cId="2429523994" sldId="272"/>
            <ac:spMk id="8" creationId="{78E64E4B-8215-DCF1-5F58-FC6DD5500E0E}"/>
          </ac:spMkLst>
        </pc:spChg>
        <pc:picChg chg="mod">
          <ac:chgData name="Linda Davies" userId="S::l.davies@uwtsd.ac.uk::0f870791-fe67-45f7-ad2b-da73eae9baac" providerId="AD" clId="Web-{9966AB31-C3CA-8CCC-F54B-BA5E9D73CC64}" dt="2025-01-22T13:28:55.940" v="383" actId="1076"/>
          <ac:picMkLst>
            <pc:docMk/>
            <pc:sldMk cId="2429523994" sldId="272"/>
            <ac:picMk id="4" creationId="{E9C5583A-9D4B-E60B-B860-C7B80A5D6967}"/>
          </ac:picMkLst>
        </pc:picChg>
        <pc:picChg chg="mod">
          <ac:chgData name="Linda Davies" userId="S::l.davies@uwtsd.ac.uk::0f870791-fe67-45f7-ad2b-da73eae9baac" providerId="AD" clId="Web-{9966AB31-C3CA-8CCC-F54B-BA5E9D73CC64}" dt="2025-01-22T13:28:57.987" v="384" actId="1076"/>
          <ac:picMkLst>
            <pc:docMk/>
            <pc:sldMk cId="2429523994" sldId="272"/>
            <ac:picMk id="6" creationId="{BCAAD33E-6B8E-3849-EAF5-24C24C64AFC4}"/>
          </ac:picMkLst>
        </pc:picChg>
        <pc:extLst>
          <p:ext xmlns:p="http://schemas.openxmlformats.org/presentationml/2006/main" uri="{D6D511B9-2390-475A-947B-AFAB55BFBCF1}">
            <pc226:cmChg xmlns:pc226="http://schemas.microsoft.com/office/powerpoint/2022/06/main/command" chg="mod">
              <pc226:chgData name="Linda Davies" userId="S::l.davies@uwtsd.ac.uk::0f870791-fe67-45f7-ad2b-da73eae9baac" providerId="AD" clId="Web-{9966AB31-C3CA-8CCC-F54B-BA5E9D73CC64}" dt="2025-01-22T13:50:17.752" v="858" actId="20577"/>
              <pc2:cmMkLst xmlns:pc2="http://schemas.microsoft.com/office/powerpoint/2019/9/main/command">
                <pc:docMk/>
                <pc:sldMk cId="2429523994" sldId="272"/>
                <pc2:cmMk id="{5B81F683-EDFC-437C-89BF-A98499482E1A}"/>
              </pc2:cmMkLst>
            </pc226:cmChg>
            <pc226:cmChg xmlns:pc226="http://schemas.microsoft.com/office/powerpoint/2022/06/main/command" chg="mod">
              <pc226:chgData name="Linda Davies" userId="S::l.davies@uwtsd.ac.uk::0f870791-fe67-45f7-ad2b-da73eae9baac" providerId="AD" clId="Web-{9966AB31-C3CA-8CCC-F54B-BA5E9D73CC64}" dt="2025-01-22T13:49:05.609" v="801" actId="20577"/>
              <pc2:cmMkLst xmlns:pc2="http://schemas.microsoft.com/office/powerpoint/2019/9/main/command">
                <pc:docMk/>
                <pc:sldMk cId="2429523994" sldId="272"/>
                <pc2:cmMk id="{E9E0F399-8FED-4557-9650-E580EF97E36F}"/>
              </pc2:cmMkLst>
            </pc226:cmChg>
            <pc226:cmChg xmlns:pc226="http://schemas.microsoft.com/office/powerpoint/2022/06/main/command" chg="mod">
              <pc226:chgData name="Linda Davies" userId="S::l.davies@uwtsd.ac.uk::0f870791-fe67-45f7-ad2b-da73eae9baac" providerId="AD" clId="Web-{9966AB31-C3CA-8CCC-F54B-BA5E9D73CC64}" dt="2025-01-22T13:39:03.525" v="692" actId="20577"/>
              <pc2:cmMkLst xmlns:pc2="http://schemas.microsoft.com/office/powerpoint/2019/9/main/command">
                <pc:docMk/>
                <pc:sldMk cId="2429523994" sldId="272"/>
                <pc2:cmMk id="{A407ACBB-B64C-455A-BD1A-F178401630F5}"/>
              </pc2:cmMkLst>
            </pc226:cmChg>
          </p:ext>
        </pc:extLst>
      </pc:sldChg>
    </pc:docChg>
  </pc:docChgLst>
  <pc:docChgLst>
    <pc:chgData name="Linda Davies" userId="S::l.davies@uwtsd.ac.uk::0f870791-fe67-45f7-ad2b-da73eae9baac" providerId="AD" clId="Web-{44372A8F-FB01-83BE-8744-DE6607C57054}"/>
    <pc:docChg chg="modSld">
      <pc:chgData name="Linda Davies" userId="S::l.davies@uwtsd.ac.uk::0f870791-fe67-45f7-ad2b-da73eae9baac" providerId="AD" clId="Web-{44372A8F-FB01-83BE-8744-DE6607C57054}" dt="2025-01-22T13:53:58.645" v="13" actId="20577"/>
      <pc:docMkLst>
        <pc:docMk/>
      </pc:docMkLst>
      <pc:sldChg chg="modSp">
        <pc:chgData name="Linda Davies" userId="S::l.davies@uwtsd.ac.uk::0f870791-fe67-45f7-ad2b-da73eae9baac" providerId="AD" clId="Web-{44372A8F-FB01-83BE-8744-DE6607C57054}" dt="2025-01-22T13:52:44.580" v="6" actId="20577"/>
        <pc:sldMkLst>
          <pc:docMk/>
          <pc:sldMk cId="3660749773" sldId="256"/>
        </pc:sldMkLst>
        <pc:spChg chg="mod">
          <ac:chgData name="Linda Davies" userId="S::l.davies@uwtsd.ac.uk::0f870791-fe67-45f7-ad2b-da73eae9baac" providerId="AD" clId="Web-{44372A8F-FB01-83BE-8744-DE6607C57054}" dt="2025-01-22T13:52:44.580" v="6" actId="20577"/>
          <ac:spMkLst>
            <pc:docMk/>
            <pc:sldMk cId="3660749773" sldId="256"/>
            <ac:spMk id="3" creationId="{E6C4E28F-A008-B7B2-B138-BED1E340AF9A}"/>
          </ac:spMkLst>
        </pc:spChg>
      </pc:sldChg>
      <pc:sldChg chg="modSp modCm">
        <pc:chgData name="Linda Davies" userId="S::l.davies@uwtsd.ac.uk::0f870791-fe67-45f7-ad2b-da73eae9baac" providerId="AD" clId="Web-{44372A8F-FB01-83BE-8744-DE6607C57054}" dt="2025-01-22T13:53:58.645" v="13" actId="20577"/>
        <pc:sldMkLst>
          <pc:docMk/>
          <pc:sldMk cId="2429523994" sldId="272"/>
        </pc:sldMkLst>
        <pc:spChg chg="mod">
          <ac:chgData name="Linda Davies" userId="S::l.davies@uwtsd.ac.uk::0f870791-fe67-45f7-ad2b-da73eae9baac" providerId="AD" clId="Web-{44372A8F-FB01-83BE-8744-DE6607C57054}" dt="2025-01-22T13:53:58.645" v="13" actId="20577"/>
          <ac:spMkLst>
            <pc:docMk/>
            <pc:sldMk cId="2429523994" sldId="272"/>
            <ac:spMk id="7" creationId="{4B77D68E-0E0F-385F-715F-5D56585C4217}"/>
          </ac:spMkLst>
        </pc:spChg>
        <pc:extLst>
          <p:ext xmlns:p="http://schemas.openxmlformats.org/presentationml/2006/main" uri="{D6D511B9-2390-475A-947B-AFAB55BFBCF1}">
            <pc226:cmChg xmlns:pc226="http://schemas.microsoft.com/office/powerpoint/2022/06/main/command" chg="mod">
              <pc226:chgData name="Linda Davies" userId="S::l.davies@uwtsd.ac.uk::0f870791-fe67-45f7-ad2b-da73eae9baac" providerId="AD" clId="Web-{44372A8F-FB01-83BE-8744-DE6607C57054}" dt="2025-01-22T13:53:57.583" v="11" actId="20577"/>
              <pc2:cmMkLst xmlns:pc2="http://schemas.microsoft.com/office/powerpoint/2019/9/main/command">
                <pc:docMk/>
                <pc:sldMk cId="2429523994" sldId="272"/>
                <pc2:cmMk id="{E9E0F399-8FED-4557-9650-E580EF97E36F}"/>
              </pc2:cmMkLst>
            </pc226:cmChg>
          </p:ext>
        </pc:extLst>
      </pc:sldChg>
    </pc:docChg>
  </pc:docChgLst>
  <pc:docChgLst>
    <pc:chgData name="Ellie Vernon (2302839)" userId="4f402680-6dc5-4086-92e6-94d00eabdf7b" providerId="ADAL" clId="{D52687B4-2FAD-BF4C-9A40-B0BAED43D347}"/>
    <pc:docChg chg="undo redo custSel addSld delSld modSld sldOrd">
      <pc:chgData name="Ellie Vernon (2302839)" userId="4f402680-6dc5-4086-92e6-94d00eabdf7b" providerId="ADAL" clId="{D52687B4-2FAD-BF4C-9A40-B0BAED43D347}" dt="2025-01-23T22:45:31.152" v="11765" actId="1076"/>
      <pc:docMkLst>
        <pc:docMk/>
      </pc:docMkLst>
      <pc:sldChg chg="modSp mod">
        <pc:chgData name="Ellie Vernon (2302839)" userId="4f402680-6dc5-4086-92e6-94d00eabdf7b" providerId="ADAL" clId="{D52687B4-2FAD-BF4C-9A40-B0BAED43D347}" dt="2025-01-14T18:21:44.913" v="2827" actId="1076"/>
        <pc:sldMkLst>
          <pc:docMk/>
          <pc:sldMk cId="3660749773" sldId="256"/>
        </pc:sldMkLst>
        <pc:picChg chg="mod">
          <ac:chgData name="Ellie Vernon (2302839)" userId="4f402680-6dc5-4086-92e6-94d00eabdf7b" providerId="ADAL" clId="{D52687B4-2FAD-BF4C-9A40-B0BAED43D347}" dt="2025-01-14T18:21:30.855" v="2823" actId="1076"/>
          <ac:picMkLst>
            <pc:docMk/>
            <pc:sldMk cId="3660749773" sldId="256"/>
            <ac:picMk id="4" creationId="{31867434-F0D9-D2A5-84A4-4B0244B5CC4F}"/>
          </ac:picMkLst>
        </pc:picChg>
        <pc:picChg chg="mod">
          <ac:chgData name="Ellie Vernon (2302839)" userId="4f402680-6dc5-4086-92e6-94d00eabdf7b" providerId="ADAL" clId="{D52687B4-2FAD-BF4C-9A40-B0BAED43D347}" dt="2025-01-14T18:21:44.913" v="2827" actId="1076"/>
          <ac:picMkLst>
            <pc:docMk/>
            <pc:sldMk cId="3660749773" sldId="256"/>
            <ac:picMk id="6" creationId="{0190C809-5998-5BDB-0738-2ECE230078EE}"/>
          </ac:picMkLst>
        </pc:picChg>
      </pc:sldChg>
      <pc:sldChg chg="addSp delSp modSp mod">
        <pc:chgData name="Ellie Vernon (2302839)" userId="4f402680-6dc5-4086-92e6-94d00eabdf7b" providerId="ADAL" clId="{D52687B4-2FAD-BF4C-9A40-B0BAED43D347}" dt="2025-01-23T20:13:03.181" v="10795" actId="207"/>
        <pc:sldMkLst>
          <pc:docMk/>
          <pc:sldMk cId="3577037248" sldId="257"/>
        </pc:sldMkLst>
        <pc:spChg chg="mod">
          <ac:chgData name="Ellie Vernon (2302839)" userId="4f402680-6dc5-4086-92e6-94d00eabdf7b" providerId="ADAL" clId="{D52687B4-2FAD-BF4C-9A40-B0BAED43D347}" dt="2025-01-14T18:43:32.276" v="2918" actId="1076"/>
          <ac:spMkLst>
            <pc:docMk/>
            <pc:sldMk cId="3577037248" sldId="257"/>
            <ac:spMk id="2" creationId="{02C379B2-2CF4-EFD0-9AEF-CCAADC200BFE}"/>
          </ac:spMkLst>
        </pc:spChg>
        <pc:spChg chg="mod">
          <ac:chgData name="Ellie Vernon (2302839)" userId="4f402680-6dc5-4086-92e6-94d00eabdf7b" providerId="ADAL" clId="{D52687B4-2FAD-BF4C-9A40-B0BAED43D347}" dt="2025-01-14T18:43:37.479" v="2919" actId="1076"/>
          <ac:spMkLst>
            <pc:docMk/>
            <pc:sldMk cId="3577037248" sldId="257"/>
            <ac:spMk id="3" creationId="{0FCA569E-FBA7-6CC5-0C2F-77AD1A99A9F7}"/>
          </ac:spMkLst>
        </pc:spChg>
        <pc:spChg chg="add mod">
          <ac:chgData name="Ellie Vernon (2302839)" userId="4f402680-6dc5-4086-92e6-94d00eabdf7b" providerId="ADAL" clId="{D52687B4-2FAD-BF4C-9A40-B0BAED43D347}" dt="2025-01-14T17:59:59.080" v="2693" actId="1076"/>
          <ac:spMkLst>
            <pc:docMk/>
            <pc:sldMk cId="3577037248" sldId="257"/>
            <ac:spMk id="6" creationId="{1C3D364D-4394-8F30-1E55-B9257426FFBE}"/>
          </ac:spMkLst>
        </pc:spChg>
        <pc:spChg chg="add mod">
          <ac:chgData name="Ellie Vernon (2302839)" userId="4f402680-6dc5-4086-92e6-94d00eabdf7b" providerId="ADAL" clId="{D52687B4-2FAD-BF4C-9A40-B0BAED43D347}" dt="2025-01-23T20:12:45.628" v="10792" actId="207"/>
          <ac:spMkLst>
            <pc:docMk/>
            <pc:sldMk cId="3577037248" sldId="257"/>
            <ac:spMk id="7" creationId="{DA7FEC90-A6EF-1CC3-A41D-33625CF53962}"/>
          </ac:spMkLst>
        </pc:spChg>
        <pc:spChg chg="add mod">
          <ac:chgData name="Ellie Vernon (2302839)" userId="4f402680-6dc5-4086-92e6-94d00eabdf7b" providerId="ADAL" clId="{D52687B4-2FAD-BF4C-9A40-B0BAED43D347}" dt="2025-01-14T19:18:10.907" v="3351" actId="1076"/>
          <ac:spMkLst>
            <pc:docMk/>
            <pc:sldMk cId="3577037248" sldId="257"/>
            <ac:spMk id="8" creationId="{C2E189E2-E376-C889-6DF1-C413F9225B4C}"/>
          </ac:spMkLst>
        </pc:spChg>
        <pc:spChg chg="add mod">
          <ac:chgData name="Ellie Vernon (2302839)" userId="4f402680-6dc5-4086-92e6-94d00eabdf7b" providerId="ADAL" clId="{D52687B4-2FAD-BF4C-9A40-B0BAED43D347}" dt="2025-01-23T20:12:57.697" v="10794" actId="1076"/>
          <ac:spMkLst>
            <pc:docMk/>
            <pc:sldMk cId="3577037248" sldId="257"/>
            <ac:spMk id="9" creationId="{316BCDCE-8C3C-9FE2-7D0A-04FD03E4F142}"/>
          </ac:spMkLst>
        </pc:spChg>
        <pc:spChg chg="add mod">
          <ac:chgData name="Ellie Vernon (2302839)" userId="4f402680-6dc5-4086-92e6-94d00eabdf7b" providerId="ADAL" clId="{D52687B4-2FAD-BF4C-9A40-B0BAED43D347}" dt="2025-01-14T19:16:32.222" v="3332" actId="1076"/>
          <ac:spMkLst>
            <pc:docMk/>
            <pc:sldMk cId="3577037248" sldId="257"/>
            <ac:spMk id="10" creationId="{76205AB0-4938-E16D-444D-27D1CBBF7746}"/>
          </ac:spMkLst>
        </pc:spChg>
        <pc:spChg chg="add mod">
          <ac:chgData name="Ellie Vernon (2302839)" userId="4f402680-6dc5-4086-92e6-94d00eabdf7b" providerId="ADAL" clId="{D52687B4-2FAD-BF4C-9A40-B0BAED43D347}" dt="2025-01-23T20:13:03.181" v="10795" actId="207"/>
          <ac:spMkLst>
            <pc:docMk/>
            <pc:sldMk cId="3577037248" sldId="257"/>
            <ac:spMk id="11" creationId="{A6728D08-8C2C-78BC-B280-8BFD503F495C}"/>
          </ac:spMkLst>
        </pc:spChg>
        <pc:spChg chg="add mod">
          <ac:chgData name="Ellie Vernon (2302839)" userId="4f402680-6dc5-4086-92e6-94d00eabdf7b" providerId="ADAL" clId="{D52687B4-2FAD-BF4C-9A40-B0BAED43D347}" dt="2025-01-14T18:00:22.815" v="2697" actId="1076"/>
          <ac:spMkLst>
            <pc:docMk/>
            <pc:sldMk cId="3577037248" sldId="257"/>
            <ac:spMk id="17" creationId="{C0AD26C2-573C-76FA-BDDC-72EAE514C3CA}"/>
          </ac:spMkLst>
        </pc:spChg>
        <pc:spChg chg="add mod">
          <ac:chgData name="Ellie Vernon (2302839)" userId="4f402680-6dc5-4086-92e6-94d00eabdf7b" providerId="ADAL" clId="{D52687B4-2FAD-BF4C-9A40-B0BAED43D347}" dt="2025-01-15T12:13:05.961" v="3648" actId="20577"/>
          <ac:spMkLst>
            <pc:docMk/>
            <pc:sldMk cId="3577037248" sldId="257"/>
            <ac:spMk id="18" creationId="{E3144D49-601E-C114-6ECA-079831BC3016}"/>
          </ac:spMkLst>
        </pc:spChg>
        <pc:spChg chg="add mod">
          <ac:chgData name="Ellie Vernon (2302839)" userId="4f402680-6dc5-4086-92e6-94d00eabdf7b" providerId="ADAL" clId="{D52687B4-2FAD-BF4C-9A40-B0BAED43D347}" dt="2025-01-15T12:15:49.911" v="3715" actId="20577"/>
          <ac:spMkLst>
            <pc:docMk/>
            <pc:sldMk cId="3577037248" sldId="257"/>
            <ac:spMk id="20" creationId="{B838E758-FE44-7911-0627-B6C889CE18BA}"/>
          </ac:spMkLst>
        </pc:spChg>
        <pc:spChg chg="add mod">
          <ac:chgData name="Ellie Vernon (2302839)" userId="4f402680-6dc5-4086-92e6-94d00eabdf7b" providerId="ADAL" clId="{D52687B4-2FAD-BF4C-9A40-B0BAED43D347}" dt="2025-01-15T12:14:36.582" v="3698" actId="20577"/>
          <ac:spMkLst>
            <pc:docMk/>
            <pc:sldMk cId="3577037248" sldId="257"/>
            <ac:spMk id="22" creationId="{9A2AD905-7FF7-C82E-480C-06083ED1720A}"/>
          </ac:spMkLst>
        </pc:spChg>
        <pc:spChg chg="add mod">
          <ac:chgData name="Ellie Vernon (2302839)" userId="4f402680-6dc5-4086-92e6-94d00eabdf7b" providerId="ADAL" clId="{D52687B4-2FAD-BF4C-9A40-B0BAED43D347}" dt="2025-01-15T12:17:39.986" v="3793" actId="20577"/>
          <ac:spMkLst>
            <pc:docMk/>
            <pc:sldMk cId="3577037248" sldId="257"/>
            <ac:spMk id="29" creationId="{40E056A1-AC53-2730-B497-E7B5738344B3}"/>
          </ac:spMkLst>
        </pc:spChg>
        <pc:spChg chg="add mod">
          <ac:chgData name="Ellie Vernon (2302839)" userId="4f402680-6dc5-4086-92e6-94d00eabdf7b" providerId="ADAL" clId="{D52687B4-2FAD-BF4C-9A40-B0BAED43D347}" dt="2025-01-15T12:25:41.510" v="3825" actId="1076"/>
          <ac:spMkLst>
            <pc:docMk/>
            <pc:sldMk cId="3577037248" sldId="257"/>
            <ac:spMk id="30" creationId="{1854D759-3854-193A-BA66-D069AA8C93DA}"/>
          </ac:spMkLst>
        </pc:spChg>
        <pc:spChg chg="add mod">
          <ac:chgData name="Ellie Vernon (2302839)" userId="4f402680-6dc5-4086-92e6-94d00eabdf7b" providerId="ADAL" clId="{D52687B4-2FAD-BF4C-9A40-B0BAED43D347}" dt="2025-01-15T12:27:58.079" v="3850" actId="1076"/>
          <ac:spMkLst>
            <pc:docMk/>
            <pc:sldMk cId="3577037248" sldId="257"/>
            <ac:spMk id="31" creationId="{EA08CC27-058D-CCA8-9539-B3EC2D536B7A}"/>
          </ac:spMkLst>
        </pc:spChg>
        <pc:spChg chg="add mod">
          <ac:chgData name="Ellie Vernon (2302839)" userId="4f402680-6dc5-4086-92e6-94d00eabdf7b" providerId="ADAL" clId="{D52687B4-2FAD-BF4C-9A40-B0BAED43D347}" dt="2025-01-15T12:29:17.242" v="3877" actId="1076"/>
          <ac:spMkLst>
            <pc:docMk/>
            <pc:sldMk cId="3577037248" sldId="257"/>
            <ac:spMk id="32" creationId="{20665AB6-957D-4151-0088-669C973B5886}"/>
          </ac:spMkLst>
        </pc:spChg>
        <pc:picChg chg="add mod">
          <ac:chgData name="Ellie Vernon (2302839)" userId="4f402680-6dc5-4086-92e6-94d00eabdf7b" providerId="ADAL" clId="{D52687B4-2FAD-BF4C-9A40-B0BAED43D347}" dt="2025-01-14T19:19:18.936" v="3367" actId="1076"/>
          <ac:picMkLst>
            <pc:docMk/>
            <pc:sldMk cId="3577037248" sldId="257"/>
            <ac:picMk id="24" creationId="{F2A95502-2D57-DBB9-87B9-DB4699C5AEEE}"/>
          </ac:picMkLst>
        </pc:picChg>
        <pc:picChg chg="add mod">
          <ac:chgData name="Ellie Vernon (2302839)" userId="4f402680-6dc5-4086-92e6-94d00eabdf7b" providerId="ADAL" clId="{D52687B4-2FAD-BF4C-9A40-B0BAED43D347}" dt="2025-01-14T19:20:51.273" v="3374" actId="1076"/>
          <ac:picMkLst>
            <pc:docMk/>
            <pc:sldMk cId="3577037248" sldId="257"/>
            <ac:picMk id="26" creationId="{01AA187C-0EA7-7EF6-0528-1A1EC2507093}"/>
          </ac:picMkLst>
        </pc:picChg>
        <pc:picChg chg="add mod">
          <ac:chgData name="Ellie Vernon (2302839)" userId="4f402680-6dc5-4086-92e6-94d00eabdf7b" providerId="ADAL" clId="{D52687B4-2FAD-BF4C-9A40-B0BAED43D347}" dt="2025-01-14T19:20:53.614" v="3375" actId="1076"/>
          <ac:picMkLst>
            <pc:docMk/>
            <pc:sldMk cId="3577037248" sldId="257"/>
            <ac:picMk id="28" creationId="{868DE110-5D5C-5D9A-7ACC-5B82DD39214D}"/>
          </ac:picMkLst>
        </pc:picChg>
      </pc:sldChg>
      <pc:sldChg chg="addSp delSp modSp del mod">
        <pc:chgData name="Ellie Vernon (2302839)" userId="4f402680-6dc5-4086-92e6-94d00eabdf7b" providerId="ADAL" clId="{D52687B4-2FAD-BF4C-9A40-B0BAED43D347}" dt="2025-01-15T14:08:38.134" v="6334" actId="2696"/>
        <pc:sldMkLst>
          <pc:docMk/>
          <pc:sldMk cId="4207901647" sldId="258"/>
        </pc:sldMkLst>
      </pc:sldChg>
      <pc:sldChg chg="addSp delSp modSp mod">
        <pc:chgData name="Ellie Vernon (2302839)" userId="4f402680-6dc5-4086-92e6-94d00eabdf7b" providerId="ADAL" clId="{D52687B4-2FAD-BF4C-9A40-B0BAED43D347}" dt="2025-01-15T12:56:41.674" v="3948"/>
        <pc:sldMkLst>
          <pc:docMk/>
          <pc:sldMk cId="619289610" sldId="259"/>
        </pc:sldMkLst>
        <pc:spChg chg="mod">
          <ac:chgData name="Ellie Vernon (2302839)" userId="4f402680-6dc5-4086-92e6-94d00eabdf7b" providerId="ADAL" clId="{D52687B4-2FAD-BF4C-9A40-B0BAED43D347}" dt="2025-01-14T13:08:40.321" v="1724" actId="1076"/>
          <ac:spMkLst>
            <pc:docMk/>
            <pc:sldMk cId="619289610" sldId="259"/>
            <ac:spMk id="2" creationId="{0D283EB7-6668-FF25-F60C-B419327DAF8F}"/>
          </ac:spMkLst>
        </pc:spChg>
        <pc:spChg chg="add mod">
          <ac:chgData name="Ellie Vernon (2302839)" userId="4f402680-6dc5-4086-92e6-94d00eabdf7b" providerId="ADAL" clId="{D52687B4-2FAD-BF4C-9A40-B0BAED43D347}" dt="2025-01-14T13:31:23.173" v="2524" actId="1076"/>
          <ac:spMkLst>
            <pc:docMk/>
            <pc:sldMk cId="619289610" sldId="259"/>
            <ac:spMk id="9" creationId="{2A51638C-359C-3C8A-52C2-97EC16DB189D}"/>
          </ac:spMkLst>
        </pc:spChg>
        <pc:spChg chg="add mod">
          <ac:chgData name="Ellie Vernon (2302839)" userId="4f402680-6dc5-4086-92e6-94d00eabdf7b" providerId="ADAL" clId="{D52687B4-2FAD-BF4C-9A40-B0BAED43D347}" dt="2025-01-14T18:00:45.496" v="2699" actId="1076"/>
          <ac:spMkLst>
            <pc:docMk/>
            <pc:sldMk cId="619289610" sldId="259"/>
            <ac:spMk id="11" creationId="{66DAAA02-D8D4-CCBC-913F-C4AEFB370998}"/>
          </ac:spMkLst>
        </pc:spChg>
        <pc:spChg chg="add mod">
          <ac:chgData name="Ellie Vernon (2302839)" userId="4f402680-6dc5-4086-92e6-94d00eabdf7b" providerId="ADAL" clId="{D52687B4-2FAD-BF4C-9A40-B0BAED43D347}" dt="2025-01-14T18:02:45.546" v="2714" actId="1076"/>
          <ac:spMkLst>
            <pc:docMk/>
            <pc:sldMk cId="619289610" sldId="259"/>
            <ac:spMk id="12" creationId="{97C412B6-7FA0-70A9-085D-FBEA2696BC7D}"/>
          </ac:spMkLst>
        </pc:spChg>
        <pc:spChg chg="add mod">
          <ac:chgData name="Ellie Vernon (2302839)" userId="4f402680-6dc5-4086-92e6-94d00eabdf7b" providerId="ADAL" clId="{D52687B4-2FAD-BF4C-9A40-B0BAED43D347}" dt="2025-01-14T18:00:57.090" v="2700" actId="255"/>
          <ac:spMkLst>
            <pc:docMk/>
            <pc:sldMk cId="619289610" sldId="259"/>
            <ac:spMk id="15" creationId="{19ED5D97-36DA-BED3-0A6D-DEE3B00E8859}"/>
          </ac:spMkLst>
        </pc:spChg>
        <pc:spChg chg="add mod">
          <ac:chgData name="Ellie Vernon (2302839)" userId="4f402680-6dc5-4086-92e6-94d00eabdf7b" providerId="ADAL" clId="{D52687B4-2FAD-BF4C-9A40-B0BAED43D347}" dt="2025-01-14T18:02:25.896" v="2712" actId="1076"/>
          <ac:spMkLst>
            <pc:docMk/>
            <pc:sldMk cId="619289610" sldId="259"/>
            <ac:spMk id="22" creationId="{9A7F32D4-7940-B63F-9564-19AD13A06722}"/>
          </ac:spMkLst>
        </pc:spChg>
        <pc:spChg chg="add mod">
          <ac:chgData name="Ellie Vernon (2302839)" userId="4f402680-6dc5-4086-92e6-94d00eabdf7b" providerId="ADAL" clId="{D52687B4-2FAD-BF4C-9A40-B0BAED43D347}" dt="2025-01-14T18:02:16.206" v="2710" actId="1076"/>
          <ac:spMkLst>
            <pc:docMk/>
            <pc:sldMk cId="619289610" sldId="259"/>
            <ac:spMk id="24" creationId="{D10E014D-3842-3A2A-CAEA-4B54CE6E9303}"/>
          </ac:spMkLst>
        </pc:spChg>
        <pc:spChg chg="add mod">
          <ac:chgData name="Ellie Vernon (2302839)" userId="4f402680-6dc5-4086-92e6-94d00eabdf7b" providerId="ADAL" clId="{D52687B4-2FAD-BF4C-9A40-B0BAED43D347}" dt="2025-01-15T12:48:23.800" v="3918" actId="1076"/>
          <ac:spMkLst>
            <pc:docMk/>
            <pc:sldMk cId="619289610" sldId="259"/>
            <ac:spMk id="31" creationId="{D1ED93D8-1F3C-8DD8-9C2F-87DBD2DA8962}"/>
          </ac:spMkLst>
        </pc:spChg>
        <pc:spChg chg="add mod">
          <ac:chgData name="Ellie Vernon (2302839)" userId="4f402680-6dc5-4086-92e6-94d00eabdf7b" providerId="ADAL" clId="{D52687B4-2FAD-BF4C-9A40-B0BAED43D347}" dt="2025-01-15T12:54:22.732" v="3944" actId="1076"/>
          <ac:spMkLst>
            <pc:docMk/>
            <pc:sldMk cId="619289610" sldId="259"/>
            <ac:spMk id="32" creationId="{5E2E3E65-2EE7-8E3B-9C0E-493E950D72D8}"/>
          </ac:spMkLst>
        </pc:spChg>
        <pc:picChg chg="add mod">
          <ac:chgData name="Ellie Vernon (2302839)" userId="4f402680-6dc5-4086-92e6-94d00eabdf7b" providerId="ADAL" clId="{D52687B4-2FAD-BF4C-9A40-B0BAED43D347}" dt="2025-01-14T18:00:37.549" v="2698" actId="14100"/>
          <ac:picMkLst>
            <pc:docMk/>
            <pc:sldMk cId="619289610" sldId="259"/>
            <ac:picMk id="8" creationId="{C4D9547A-BB66-035D-1A6F-7B74FB10AE5B}"/>
          </ac:picMkLst>
        </pc:picChg>
        <pc:picChg chg="add mod">
          <ac:chgData name="Ellie Vernon (2302839)" userId="4f402680-6dc5-4086-92e6-94d00eabdf7b" providerId="ADAL" clId="{D52687B4-2FAD-BF4C-9A40-B0BAED43D347}" dt="2025-01-14T18:15:28.369" v="2771" actId="1076"/>
          <ac:picMkLst>
            <pc:docMk/>
            <pc:sldMk cId="619289610" sldId="259"/>
            <ac:picMk id="26" creationId="{6F5A59A9-4890-52F3-8115-3511F0064E82}"/>
          </ac:picMkLst>
        </pc:picChg>
        <pc:picChg chg="add mod">
          <ac:chgData name="Ellie Vernon (2302839)" userId="4f402680-6dc5-4086-92e6-94d00eabdf7b" providerId="ADAL" clId="{D52687B4-2FAD-BF4C-9A40-B0BAED43D347}" dt="2025-01-14T18:16:58.700" v="2774" actId="1076"/>
          <ac:picMkLst>
            <pc:docMk/>
            <pc:sldMk cId="619289610" sldId="259"/>
            <ac:picMk id="28" creationId="{3BD51F51-ED57-DB9F-F51E-C92F7EBAE3A3}"/>
          </ac:picMkLst>
        </pc:picChg>
        <pc:picChg chg="add mod">
          <ac:chgData name="Ellie Vernon (2302839)" userId="4f402680-6dc5-4086-92e6-94d00eabdf7b" providerId="ADAL" clId="{D52687B4-2FAD-BF4C-9A40-B0BAED43D347}" dt="2025-01-14T18:15:33.230" v="2773" actId="1076"/>
          <ac:picMkLst>
            <pc:docMk/>
            <pc:sldMk cId="619289610" sldId="259"/>
            <ac:picMk id="30" creationId="{6F3CAD77-A497-2AAD-E305-0DB8C86C27B3}"/>
          </ac:picMkLst>
        </pc:picChg>
      </pc:sldChg>
      <pc:sldChg chg="addSp delSp modSp mod">
        <pc:chgData name="Ellie Vernon (2302839)" userId="4f402680-6dc5-4086-92e6-94d00eabdf7b" providerId="ADAL" clId="{D52687B4-2FAD-BF4C-9A40-B0BAED43D347}" dt="2025-01-23T19:49:46.567" v="10502" actId="790"/>
        <pc:sldMkLst>
          <pc:docMk/>
          <pc:sldMk cId="1438549037" sldId="261"/>
        </pc:sldMkLst>
        <pc:spChg chg="mod">
          <ac:chgData name="Ellie Vernon (2302839)" userId="4f402680-6dc5-4086-92e6-94d00eabdf7b" providerId="ADAL" clId="{D52687B4-2FAD-BF4C-9A40-B0BAED43D347}" dt="2025-01-21T12:43:32.829" v="6565" actId="1076"/>
          <ac:spMkLst>
            <pc:docMk/>
            <pc:sldMk cId="1438549037" sldId="261"/>
            <ac:spMk id="2" creationId="{0D283EB7-6668-FF25-F60C-B419327DAF8F}"/>
          </ac:spMkLst>
        </pc:spChg>
        <pc:spChg chg="add mod">
          <ac:chgData name="Ellie Vernon (2302839)" userId="4f402680-6dc5-4086-92e6-94d00eabdf7b" providerId="ADAL" clId="{D52687B4-2FAD-BF4C-9A40-B0BAED43D347}" dt="2025-01-23T19:49:46.567" v="10502" actId="790"/>
          <ac:spMkLst>
            <pc:docMk/>
            <pc:sldMk cId="1438549037" sldId="261"/>
            <ac:spMk id="3" creationId="{5DE49609-DC8F-2893-5CB3-A68723757EBC}"/>
          </ac:spMkLst>
        </pc:spChg>
        <pc:spChg chg="add del mod">
          <ac:chgData name="Ellie Vernon (2302839)" userId="4f402680-6dc5-4086-92e6-94d00eabdf7b" providerId="ADAL" clId="{D52687B4-2FAD-BF4C-9A40-B0BAED43D347}" dt="2025-01-21T12:43:50.515" v="6568"/>
          <ac:spMkLst>
            <pc:docMk/>
            <pc:sldMk cId="1438549037" sldId="261"/>
            <ac:spMk id="7" creationId="{D6D45F83-8C29-B89C-2470-892F926BA00B}"/>
          </ac:spMkLst>
        </pc:spChg>
        <pc:spChg chg="add del mod">
          <ac:chgData name="Ellie Vernon (2302839)" userId="4f402680-6dc5-4086-92e6-94d00eabdf7b" providerId="ADAL" clId="{D52687B4-2FAD-BF4C-9A40-B0BAED43D347}" dt="2025-01-21T12:50:21.826" v="6615" actId="47"/>
          <ac:spMkLst>
            <pc:docMk/>
            <pc:sldMk cId="1438549037" sldId="261"/>
            <ac:spMk id="8" creationId="{3BBC8599-88E7-740D-95E7-98D6DE9FCBA5}"/>
          </ac:spMkLst>
        </pc:spChg>
        <pc:spChg chg="add del mod">
          <ac:chgData name="Ellie Vernon (2302839)" userId="4f402680-6dc5-4086-92e6-94d00eabdf7b" providerId="ADAL" clId="{D52687B4-2FAD-BF4C-9A40-B0BAED43D347}" dt="2025-01-21T12:50:21.633" v="6614" actId="47"/>
          <ac:spMkLst>
            <pc:docMk/>
            <pc:sldMk cId="1438549037" sldId="261"/>
            <ac:spMk id="9" creationId="{227C4D85-D390-94B9-F072-C7D17D4EFF1F}"/>
          </ac:spMkLst>
        </pc:spChg>
        <pc:picChg chg="del mod">
          <ac:chgData name="Ellie Vernon (2302839)" userId="4f402680-6dc5-4086-92e6-94d00eabdf7b" providerId="ADAL" clId="{D52687B4-2FAD-BF4C-9A40-B0BAED43D347}" dt="2025-01-21T12:38:49.359" v="6521" actId="478"/>
          <ac:picMkLst>
            <pc:docMk/>
            <pc:sldMk cId="1438549037" sldId="261"/>
            <ac:picMk id="5" creationId="{C4D9674C-E764-0816-2A71-BF3BE13C5397}"/>
          </ac:picMkLst>
        </pc:picChg>
        <pc:picChg chg="add mod">
          <ac:chgData name="Ellie Vernon (2302839)" userId="4f402680-6dc5-4086-92e6-94d00eabdf7b" providerId="ADAL" clId="{D52687B4-2FAD-BF4C-9A40-B0BAED43D347}" dt="2025-01-21T12:41:39.934" v="6535" actId="1076"/>
          <ac:picMkLst>
            <pc:docMk/>
            <pc:sldMk cId="1438549037" sldId="261"/>
            <ac:picMk id="6" creationId="{159AD8F6-E409-D839-D253-24482B7DC047}"/>
          </ac:picMkLst>
        </pc:picChg>
      </pc:sldChg>
      <pc:sldChg chg="addSp delSp modSp mod">
        <pc:chgData name="Ellie Vernon (2302839)" userId="4f402680-6dc5-4086-92e6-94d00eabdf7b" providerId="ADAL" clId="{D52687B4-2FAD-BF4C-9A40-B0BAED43D347}" dt="2025-01-23T22:34:45.820" v="11721" actId="1076"/>
        <pc:sldMkLst>
          <pc:docMk/>
          <pc:sldMk cId="3015030207" sldId="262"/>
        </pc:sldMkLst>
        <pc:spChg chg="mod">
          <ac:chgData name="Ellie Vernon (2302839)" userId="4f402680-6dc5-4086-92e6-94d00eabdf7b" providerId="ADAL" clId="{D52687B4-2FAD-BF4C-9A40-B0BAED43D347}" dt="2025-01-23T22:34:45.820" v="11721" actId="1076"/>
          <ac:spMkLst>
            <pc:docMk/>
            <pc:sldMk cId="3015030207" sldId="262"/>
            <ac:spMk id="2" creationId="{0D283EB7-6668-FF25-F60C-B419327DAF8F}"/>
          </ac:spMkLst>
        </pc:spChg>
        <pc:spChg chg="add del mod">
          <ac:chgData name="Ellie Vernon (2302839)" userId="4f402680-6dc5-4086-92e6-94d00eabdf7b" providerId="ADAL" clId="{D52687B4-2FAD-BF4C-9A40-B0BAED43D347}" dt="2025-01-23T18:36:52.679" v="9796" actId="478"/>
          <ac:spMkLst>
            <pc:docMk/>
            <pc:sldMk cId="3015030207" sldId="262"/>
            <ac:spMk id="3" creationId="{67F7C79E-56CD-2788-069A-00EBA266E1B7}"/>
          </ac:spMkLst>
        </pc:spChg>
        <pc:spChg chg="mod">
          <ac:chgData name="Ellie Vernon (2302839)" userId="4f402680-6dc5-4086-92e6-94d00eabdf7b" providerId="ADAL" clId="{D52687B4-2FAD-BF4C-9A40-B0BAED43D347}" dt="2025-01-23T22:33:12.070" v="11709" actId="1076"/>
          <ac:spMkLst>
            <pc:docMk/>
            <pc:sldMk cId="3015030207" sldId="262"/>
            <ac:spMk id="4" creationId="{A04CCFFC-C7BF-64D0-DC06-7D22176D2E08}"/>
          </ac:spMkLst>
        </pc:spChg>
        <pc:spChg chg="add del mod">
          <ac:chgData name="Ellie Vernon (2302839)" userId="4f402680-6dc5-4086-92e6-94d00eabdf7b" providerId="ADAL" clId="{D52687B4-2FAD-BF4C-9A40-B0BAED43D347}" dt="2025-01-23T18:36:18.452" v="9792" actId="478"/>
          <ac:spMkLst>
            <pc:docMk/>
            <pc:sldMk cId="3015030207" sldId="262"/>
            <ac:spMk id="5" creationId="{CF3643D2-C425-5CC6-F62C-66B698C5AFBC}"/>
          </ac:spMkLst>
        </pc:spChg>
      </pc:sldChg>
      <pc:sldChg chg="modSp del mod">
        <pc:chgData name="Ellie Vernon (2302839)" userId="4f402680-6dc5-4086-92e6-94d00eabdf7b" providerId="ADAL" clId="{D52687B4-2FAD-BF4C-9A40-B0BAED43D347}" dt="2025-01-15T14:08:42.573" v="6335" actId="2696"/>
        <pc:sldMkLst>
          <pc:docMk/>
          <pc:sldMk cId="4246158684" sldId="263"/>
        </pc:sldMkLst>
      </pc:sldChg>
      <pc:sldChg chg="addSp modSp mod modNotesTx">
        <pc:chgData name="Ellie Vernon (2302839)" userId="4f402680-6dc5-4086-92e6-94d00eabdf7b" providerId="ADAL" clId="{D52687B4-2FAD-BF4C-9A40-B0BAED43D347}" dt="2025-01-23T21:37:10.413" v="11535" actId="1076"/>
        <pc:sldMkLst>
          <pc:docMk/>
          <pc:sldMk cId="2903924853" sldId="264"/>
        </pc:sldMkLst>
        <pc:spChg chg="mod">
          <ac:chgData name="Ellie Vernon (2302839)" userId="4f402680-6dc5-4086-92e6-94d00eabdf7b" providerId="ADAL" clId="{D52687B4-2FAD-BF4C-9A40-B0BAED43D347}" dt="2025-01-23T21:27:30.793" v="11386" actId="1076"/>
          <ac:spMkLst>
            <pc:docMk/>
            <pc:sldMk cId="2903924853" sldId="264"/>
            <ac:spMk id="2" creationId="{6C93D404-EA30-DB6B-EC26-96B3CEB5C6A8}"/>
          </ac:spMkLst>
        </pc:spChg>
        <pc:spChg chg="mod">
          <ac:chgData name="Ellie Vernon (2302839)" userId="4f402680-6dc5-4086-92e6-94d00eabdf7b" providerId="ADAL" clId="{D52687B4-2FAD-BF4C-9A40-B0BAED43D347}" dt="2025-01-14T13:35:36.799" v="2539" actId="20577"/>
          <ac:spMkLst>
            <pc:docMk/>
            <pc:sldMk cId="2903924853" sldId="264"/>
            <ac:spMk id="3" creationId="{E8C08966-0634-6913-BFD1-7C1D63610C71}"/>
          </ac:spMkLst>
        </pc:spChg>
        <pc:spChg chg="mod">
          <ac:chgData name="Ellie Vernon (2302839)" userId="4f402680-6dc5-4086-92e6-94d00eabdf7b" providerId="ADAL" clId="{D52687B4-2FAD-BF4C-9A40-B0BAED43D347}" dt="2025-01-23T21:27:37.807" v="11387" actId="1076"/>
          <ac:spMkLst>
            <pc:docMk/>
            <pc:sldMk cId="2903924853" sldId="264"/>
            <ac:spMk id="5" creationId="{176EE352-53DF-9116-801E-6CC743EE69E7}"/>
          </ac:spMkLst>
        </pc:spChg>
        <pc:spChg chg="add mod">
          <ac:chgData name="Ellie Vernon (2302839)" userId="4f402680-6dc5-4086-92e6-94d00eabdf7b" providerId="ADAL" clId="{D52687B4-2FAD-BF4C-9A40-B0BAED43D347}" dt="2025-01-23T21:31:56.082" v="11427" actId="688"/>
          <ac:spMkLst>
            <pc:docMk/>
            <pc:sldMk cId="2903924853" sldId="264"/>
            <ac:spMk id="7" creationId="{E7F0F260-C9A1-4DC7-039A-D951A9690CC0}"/>
          </ac:spMkLst>
        </pc:spChg>
        <pc:spChg chg="add mod">
          <ac:chgData name="Ellie Vernon (2302839)" userId="4f402680-6dc5-4086-92e6-94d00eabdf7b" providerId="ADAL" clId="{D52687B4-2FAD-BF4C-9A40-B0BAED43D347}" dt="2025-01-23T21:37:10.413" v="11535" actId="1076"/>
          <ac:spMkLst>
            <pc:docMk/>
            <pc:sldMk cId="2903924853" sldId="264"/>
            <ac:spMk id="10" creationId="{71FCF998-3F51-2C37-8FE5-11E99AC0E8CC}"/>
          </ac:spMkLst>
        </pc:spChg>
        <pc:picChg chg="add mod">
          <ac:chgData name="Ellie Vernon (2302839)" userId="4f402680-6dc5-4086-92e6-94d00eabdf7b" providerId="ADAL" clId="{D52687B4-2FAD-BF4C-9A40-B0BAED43D347}" dt="2025-01-23T21:29:44.571" v="11397" actId="688"/>
          <ac:picMkLst>
            <pc:docMk/>
            <pc:sldMk cId="2903924853" sldId="264"/>
            <ac:picMk id="6" creationId="{12E133DA-01EA-59F5-8855-2C1104D30C52}"/>
          </ac:picMkLst>
        </pc:picChg>
        <pc:picChg chg="add mod">
          <ac:chgData name="Ellie Vernon (2302839)" userId="4f402680-6dc5-4086-92e6-94d00eabdf7b" providerId="ADAL" clId="{D52687B4-2FAD-BF4C-9A40-B0BAED43D347}" dt="2025-01-23T21:34:03.300" v="11434" actId="1076"/>
          <ac:picMkLst>
            <pc:docMk/>
            <pc:sldMk cId="2903924853" sldId="264"/>
            <ac:picMk id="9" creationId="{20BD4F48-E316-C2BD-25F6-2DDB7ABCEF80}"/>
          </ac:picMkLst>
        </pc:picChg>
      </pc:sldChg>
      <pc:sldChg chg="addSp delSp modSp mod modNotesTx">
        <pc:chgData name="Ellie Vernon (2302839)" userId="4f402680-6dc5-4086-92e6-94d00eabdf7b" providerId="ADAL" clId="{D52687B4-2FAD-BF4C-9A40-B0BAED43D347}" dt="2025-01-23T20:06:59.676" v="10744" actId="688"/>
        <pc:sldMkLst>
          <pc:docMk/>
          <pc:sldMk cId="1194770666" sldId="265"/>
        </pc:sldMkLst>
        <pc:spChg chg="mod">
          <ac:chgData name="Ellie Vernon (2302839)" userId="4f402680-6dc5-4086-92e6-94d00eabdf7b" providerId="ADAL" clId="{D52687B4-2FAD-BF4C-9A40-B0BAED43D347}" dt="2025-01-23T19:50:55.402" v="10511" actId="1076"/>
          <ac:spMkLst>
            <pc:docMk/>
            <pc:sldMk cId="1194770666" sldId="265"/>
            <ac:spMk id="4" creationId="{86ADBA30-12F3-A5BE-2059-06F9F6F8AF79}"/>
          </ac:spMkLst>
        </pc:spChg>
        <pc:spChg chg="mod">
          <ac:chgData name="Ellie Vernon (2302839)" userId="4f402680-6dc5-4086-92e6-94d00eabdf7b" providerId="ADAL" clId="{D52687B4-2FAD-BF4C-9A40-B0BAED43D347}" dt="2025-01-23T19:51:22.285" v="10516" actId="1076"/>
          <ac:spMkLst>
            <pc:docMk/>
            <pc:sldMk cId="1194770666" sldId="265"/>
            <ac:spMk id="5" creationId="{502B6DA0-1017-2741-A5E4-CE4636384F85}"/>
          </ac:spMkLst>
        </pc:spChg>
        <pc:spChg chg="add del mod">
          <ac:chgData name="Ellie Vernon (2302839)" userId="4f402680-6dc5-4086-92e6-94d00eabdf7b" providerId="ADAL" clId="{D52687B4-2FAD-BF4C-9A40-B0BAED43D347}" dt="2025-01-23T19:55:53.314" v="10536" actId="478"/>
          <ac:spMkLst>
            <pc:docMk/>
            <pc:sldMk cId="1194770666" sldId="265"/>
            <ac:spMk id="6" creationId="{19EF35BA-4B1C-1BCE-52EA-E439E13FA749}"/>
          </ac:spMkLst>
        </pc:spChg>
        <pc:spChg chg="add del mod">
          <ac:chgData name="Ellie Vernon (2302839)" userId="4f402680-6dc5-4086-92e6-94d00eabdf7b" providerId="ADAL" clId="{D52687B4-2FAD-BF4C-9A40-B0BAED43D347}" dt="2025-01-23T19:59:08.384" v="10577" actId="478"/>
          <ac:spMkLst>
            <pc:docMk/>
            <pc:sldMk cId="1194770666" sldId="265"/>
            <ac:spMk id="7" creationId="{0ED6440E-45F4-2A93-7CE5-E7291A5160FC}"/>
          </ac:spMkLst>
        </pc:spChg>
        <pc:spChg chg="add del mod">
          <ac:chgData name="Ellie Vernon (2302839)" userId="4f402680-6dc5-4086-92e6-94d00eabdf7b" providerId="ADAL" clId="{D52687B4-2FAD-BF4C-9A40-B0BAED43D347}" dt="2025-01-23T19:56:48.135" v="10545" actId="478"/>
          <ac:spMkLst>
            <pc:docMk/>
            <pc:sldMk cId="1194770666" sldId="265"/>
            <ac:spMk id="8" creationId="{F1D0A387-0912-7229-A8A3-D9C84EEA994B}"/>
          </ac:spMkLst>
        </pc:spChg>
        <pc:spChg chg="add del mod">
          <ac:chgData name="Ellie Vernon (2302839)" userId="4f402680-6dc5-4086-92e6-94d00eabdf7b" providerId="ADAL" clId="{D52687B4-2FAD-BF4C-9A40-B0BAED43D347}" dt="2025-01-23T19:56:48.383" v="10547"/>
          <ac:spMkLst>
            <pc:docMk/>
            <pc:sldMk cId="1194770666" sldId="265"/>
            <ac:spMk id="9" creationId="{5B324C34-0B7F-5561-07E0-DB12C0336811}"/>
          </ac:spMkLst>
        </pc:spChg>
        <pc:spChg chg="add del mod">
          <ac:chgData name="Ellie Vernon (2302839)" userId="4f402680-6dc5-4086-92e6-94d00eabdf7b" providerId="ADAL" clId="{D52687B4-2FAD-BF4C-9A40-B0BAED43D347}" dt="2025-01-23T19:59:06.761" v="10576" actId="478"/>
          <ac:spMkLst>
            <pc:docMk/>
            <pc:sldMk cId="1194770666" sldId="265"/>
            <ac:spMk id="10" creationId="{B133BF95-12AB-10BB-FEE2-03FDCFCD2230}"/>
          </ac:spMkLst>
        </pc:spChg>
        <pc:spChg chg="add mod">
          <ac:chgData name="Ellie Vernon (2302839)" userId="4f402680-6dc5-4086-92e6-94d00eabdf7b" providerId="ADAL" clId="{D52687B4-2FAD-BF4C-9A40-B0BAED43D347}" dt="2025-01-23T20:05:50.180" v="10696" actId="1076"/>
          <ac:spMkLst>
            <pc:docMk/>
            <pc:sldMk cId="1194770666" sldId="265"/>
            <ac:spMk id="11" creationId="{EDB21224-A750-477B-4F6A-C36918A03761}"/>
          </ac:spMkLst>
        </pc:spChg>
        <pc:spChg chg="add mod">
          <ac:chgData name="Ellie Vernon (2302839)" userId="4f402680-6dc5-4086-92e6-94d00eabdf7b" providerId="ADAL" clId="{D52687B4-2FAD-BF4C-9A40-B0BAED43D347}" dt="2025-01-23T20:05:39.842" v="10694" actId="1076"/>
          <ac:spMkLst>
            <pc:docMk/>
            <pc:sldMk cId="1194770666" sldId="265"/>
            <ac:spMk id="14" creationId="{5A75B820-DDE4-FC50-29E8-A5D207FE7BE5}"/>
          </ac:spMkLst>
        </pc:spChg>
        <pc:spChg chg="add mod">
          <ac:chgData name="Ellie Vernon (2302839)" userId="4f402680-6dc5-4086-92e6-94d00eabdf7b" providerId="ADAL" clId="{D52687B4-2FAD-BF4C-9A40-B0BAED43D347}" dt="2025-01-23T20:06:59.676" v="10744" actId="688"/>
          <ac:spMkLst>
            <pc:docMk/>
            <pc:sldMk cId="1194770666" sldId="265"/>
            <ac:spMk id="17" creationId="{03ABFCC1-BB82-B24E-34FA-2C46103E1E4F}"/>
          </ac:spMkLst>
        </pc:spChg>
        <pc:picChg chg="add mod">
          <ac:chgData name="Ellie Vernon (2302839)" userId="4f402680-6dc5-4086-92e6-94d00eabdf7b" providerId="ADAL" clId="{D52687B4-2FAD-BF4C-9A40-B0BAED43D347}" dt="2025-01-23T20:05:26.043" v="10691" actId="688"/>
          <ac:picMkLst>
            <pc:docMk/>
            <pc:sldMk cId="1194770666" sldId="265"/>
            <ac:picMk id="3" creationId="{0BA3FEBD-5C6F-7C35-8EA4-FE68DE2307FC}"/>
          </ac:picMkLst>
        </pc:picChg>
        <pc:picChg chg="add mod">
          <ac:chgData name="Ellie Vernon (2302839)" userId="4f402680-6dc5-4086-92e6-94d00eabdf7b" providerId="ADAL" clId="{D52687B4-2FAD-BF4C-9A40-B0BAED43D347}" dt="2025-01-23T20:05:29.461" v="10692" actId="1076"/>
          <ac:picMkLst>
            <pc:docMk/>
            <pc:sldMk cId="1194770666" sldId="265"/>
            <ac:picMk id="13" creationId="{F1A9BE65-22CF-4FFF-C324-74052BD822C5}"/>
          </ac:picMkLst>
        </pc:picChg>
        <pc:picChg chg="add mod">
          <ac:chgData name="Ellie Vernon (2302839)" userId="4f402680-6dc5-4086-92e6-94d00eabdf7b" providerId="ADAL" clId="{D52687B4-2FAD-BF4C-9A40-B0BAED43D347}" dt="2025-01-23T20:05:23.625" v="10690" actId="688"/>
          <ac:picMkLst>
            <pc:docMk/>
            <pc:sldMk cId="1194770666" sldId="265"/>
            <ac:picMk id="16" creationId="{7A22445B-C572-A698-3343-80B0828BAF95}"/>
          </ac:picMkLst>
        </pc:picChg>
      </pc:sldChg>
      <pc:sldChg chg="addSp delSp modSp new mod ord modNotesTx">
        <pc:chgData name="Ellie Vernon (2302839)" userId="4f402680-6dc5-4086-92e6-94d00eabdf7b" providerId="ADAL" clId="{D52687B4-2FAD-BF4C-9A40-B0BAED43D347}" dt="2025-01-23T20:21:21.400" v="10944" actId="1076"/>
        <pc:sldMkLst>
          <pc:docMk/>
          <pc:sldMk cId="4266597814" sldId="266"/>
        </pc:sldMkLst>
        <pc:spChg chg="add del mod">
          <ac:chgData name="Ellie Vernon (2302839)" userId="4f402680-6dc5-4086-92e6-94d00eabdf7b" providerId="ADAL" clId="{D52687B4-2FAD-BF4C-9A40-B0BAED43D347}" dt="2025-01-23T20:10:59.857" v="10779" actId="478"/>
          <ac:spMkLst>
            <pc:docMk/>
            <pc:sldMk cId="4266597814" sldId="266"/>
            <ac:spMk id="2" creationId="{F13A3798-9C2D-083F-6B61-8A35C6277ECB}"/>
          </ac:spMkLst>
        </pc:spChg>
        <pc:spChg chg="add del mod">
          <ac:chgData name="Ellie Vernon (2302839)" userId="4f402680-6dc5-4086-92e6-94d00eabdf7b" providerId="ADAL" clId="{D52687B4-2FAD-BF4C-9A40-B0BAED43D347}" dt="2025-01-23T20:13:32.136" v="10799" actId="478"/>
          <ac:spMkLst>
            <pc:docMk/>
            <pc:sldMk cId="4266597814" sldId="266"/>
            <ac:spMk id="3" creationId="{C876BFD1-18DC-7AAC-DF52-445AFAD5D0C2}"/>
          </ac:spMkLst>
        </pc:spChg>
        <pc:spChg chg="add del mod">
          <ac:chgData name="Ellie Vernon (2302839)" userId="4f402680-6dc5-4086-92e6-94d00eabdf7b" providerId="ADAL" clId="{D52687B4-2FAD-BF4C-9A40-B0BAED43D347}" dt="2025-01-23T20:14:19.322" v="10807" actId="478"/>
          <ac:spMkLst>
            <pc:docMk/>
            <pc:sldMk cId="4266597814" sldId="266"/>
            <ac:spMk id="4" creationId="{67EEDFBB-2E78-EDF1-5656-360B48AC1692}"/>
          </ac:spMkLst>
        </pc:spChg>
        <pc:spChg chg="add mod">
          <ac:chgData name="Ellie Vernon (2302839)" userId="4f402680-6dc5-4086-92e6-94d00eabdf7b" providerId="ADAL" clId="{D52687B4-2FAD-BF4C-9A40-B0BAED43D347}" dt="2025-01-23T20:14:26.410" v="10809" actId="1076"/>
          <ac:spMkLst>
            <pc:docMk/>
            <pc:sldMk cId="4266597814" sldId="266"/>
            <ac:spMk id="5" creationId="{C7700AE3-6D02-5CEE-AF21-1CCB0BEC81F1}"/>
          </ac:spMkLst>
        </pc:spChg>
        <pc:spChg chg="add del mod">
          <ac:chgData name="Ellie Vernon (2302839)" userId="4f402680-6dc5-4086-92e6-94d00eabdf7b" providerId="ADAL" clId="{D52687B4-2FAD-BF4C-9A40-B0BAED43D347}" dt="2025-01-21T14:01:24.576" v="7400" actId="478"/>
          <ac:spMkLst>
            <pc:docMk/>
            <pc:sldMk cId="4266597814" sldId="266"/>
            <ac:spMk id="5" creationId="{DA54ED3A-AFC0-23A8-BB8E-CC8B37F631D6}"/>
          </ac:spMkLst>
        </pc:spChg>
        <pc:spChg chg="add del mod">
          <ac:chgData name="Ellie Vernon (2302839)" userId="4f402680-6dc5-4086-92e6-94d00eabdf7b" providerId="ADAL" clId="{D52687B4-2FAD-BF4C-9A40-B0BAED43D347}" dt="2025-01-21T14:10:13.106" v="7522" actId="478"/>
          <ac:spMkLst>
            <pc:docMk/>
            <pc:sldMk cId="4266597814" sldId="266"/>
            <ac:spMk id="6" creationId="{47BF0121-4AB9-40EF-4B46-35261DAAD430}"/>
          </ac:spMkLst>
        </pc:spChg>
        <pc:spChg chg="add mod">
          <ac:chgData name="Ellie Vernon (2302839)" userId="4f402680-6dc5-4086-92e6-94d00eabdf7b" providerId="ADAL" clId="{D52687B4-2FAD-BF4C-9A40-B0BAED43D347}" dt="2025-01-23T20:19:22.931" v="10916" actId="1076"/>
          <ac:spMkLst>
            <pc:docMk/>
            <pc:sldMk cId="4266597814" sldId="266"/>
            <ac:spMk id="6" creationId="{9581970E-B6C1-AA98-4EE3-4AF1E464B0DB}"/>
          </ac:spMkLst>
        </pc:spChg>
        <pc:spChg chg="add del mod">
          <ac:chgData name="Ellie Vernon (2302839)" userId="4f402680-6dc5-4086-92e6-94d00eabdf7b" providerId="ADAL" clId="{D52687B4-2FAD-BF4C-9A40-B0BAED43D347}" dt="2025-01-21T14:10:04.389" v="7518" actId="478"/>
          <ac:spMkLst>
            <pc:docMk/>
            <pc:sldMk cId="4266597814" sldId="266"/>
            <ac:spMk id="8" creationId="{F91D80AB-D88B-A465-9E94-A1FE2E19E3AF}"/>
          </ac:spMkLst>
        </pc:spChg>
        <pc:spChg chg="add mod">
          <ac:chgData name="Ellie Vernon (2302839)" userId="4f402680-6dc5-4086-92e6-94d00eabdf7b" providerId="ADAL" clId="{D52687B4-2FAD-BF4C-9A40-B0BAED43D347}" dt="2025-01-23T20:18:50.229" v="10910" actId="1076"/>
          <ac:spMkLst>
            <pc:docMk/>
            <pc:sldMk cId="4266597814" sldId="266"/>
            <ac:spMk id="9" creationId="{C6B3ED1E-9A2C-00B0-3F45-64F29068B7F9}"/>
          </ac:spMkLst>
        </pc:spChg>
        <pc:spChg chg="add del mod">
          <ac:chgData name="Ellie Vernon (2302839)" userId="4f402680-6dc5-4086-92e6-94d00eabdf7b" providerId="ADAL" clId="{D52687B4-2FAD-BF4C-9A40-B0BAED43D347}" dt="2025-01-21T14:10:09.481" v="7520" actId="478"/>
          <ac:spMkLst>
            <pc:docMk/>
            <pc:sldMk cId="4266597814" sldId="266"/>
            <ac:spMk id="10" creationId="{FCCBF570-A16D-A77E-208C-3A354AA38B2A}"/>
          </ac:spMkLst>
        </pc:spChg>
        <pc:spChg chg="add mod">
          <ac:chgData name="Ellie Vernon (2302839)" userId="4f402680-6dc5-4086-92e6-94d00eabdf7b" providerId="ADAL" clId="{D52687B4-2FAD-BF4C-9A40-B0BAED43D347}" dt="2025-01-23T20:08:51.994" v="10761" actId="14100"/>
          <ac:spMkLst>
            <pc:docMk/>
            <pc:sldMk cId="4266597814" sldId="266"/>
            <ac:spMk id="11" creationId="{1115720B-E79C-E861-76E2-AA4E96688E92}"/>
          </ac:spMkLst>
        </pc:spChg>
        <pc:spChg chg="add mod">
          <ac:chgData name="Ellie Vernon (2302839)" userId="4f402680-6dc5-4086-92e6-94d00eabdf7b" providerId="ADAL" clId="{D52687B4-2FAD-BF4C-9A40-B0BAED43D347}" dt="2025-01-23T20:19:46.414" v="10921" actId="1076"/>
          <ac:spMkLst>
            <pc:docMk/>
            <pc:sldMk cId="4266597814" sldId="266"/>
            <ac:spMk id="12" creationId="{4A499CDF-62E0-8197-3B05-216E60DEC4D4}"/>
          </ac:spMkLst>
        </pc:spChg>
        <pc:spChg chg="add mod">
          <ac:chgData name="Ellie Vernon (2302839)" userId="4f402680-6dc5-4086-92e6-94d00eabdf7b" providerId="ADAL" clId="{D52687B4-2FAD-BF4C-9A40-B0BAED43D347}" dt="2025-01-23T20:21:21.400" v="10944" actId="1076"/>
          <ac:spMkLst>
            <pc:docMk/>
            <pc:sldMk cId="4266597814" sldId="266"/>
            <ac:spMk id="14" creationId="{ED3EE385-DEF0-488F-0768-90E31E39FC7D}"/>
          </ac:spMkLst>
        </pc:spChg>
        <pc:picChg chg="add del mod">
          <ac:chgData name="Ellie Vernon (2302839)" userId="4f402680-6dc5-4086-92e6-94d00eabdf7b" providerId="ADAL" clId="{D52687B4-2FAD-BF4C-9A40-B0BAED43D347}" dt="2025-01-21T14:09:59.791" v="7516" actId="478"/>
          <ac:picMkLst>
            <pc:docMk/>
            <pc:sldMk cId="4266597814" sldId="266"/>
            <ac:picMk id="7" creationId="{DC4EE1CC-2621-92CF-55B4-718CD3D542DA}"/>
          </ac:picMkLst>
        </pc:picChg>
        <pc:picChg chg="add mod">
          <ac:chgData name="Ellie Vernon (2302839)" userId="4f402680-6dc5-4086-92e6-94d00eabdf7b" providerId="ADAL" clId="{D52687B4-2FAD-BF4C-9A40-B0BAED43D347}" dt="2025-01-23T20:17:24.877" v="10820" actId="1076"/>
          <ac:picMkLst>
            <pc:docMk/>
            <pc:sldMk cId="4266597814" sldId="266"/>
            <ac:picMk id="8" creationId="{5337C7EC-7415-83A3-7DF5-9C6CB4CAD0B5}"/>
          </ac:picMkLst>
        </pc:picChg>
        <pc:picChg chg="add mod">
          <ac:chgData name="Ellie Vernon (2302839)" userId="4f402680-6dc5-4086-92e6-94d00eabdf7b" providerId="ADAL" clId="{D52687B4-2FAD-BF4C-9A40-B0BAED43D347}" dt="2025-01-23T20:19:37.796" v="10920" actId="1076"/>
          <ac:picMkLst>
            <pc:docMk/>
            <pc:sldMk cId="4266597814" sldId="266"/>
            <ac:picMk id="13" creationId="{B7BB1F9F-8A9E-A803-1B71-4D3311116CA6}"/>
          </ac:picMkLst>
        </pc:picChg>
      </pc:sldChg>
      <pc:sldChg chg="addSp delSp modSp add mod modNotesTx">
        <pc:chgData name="Ellie Vernon (2302839)" userId="4f402680-6dc5-4086-92e6-94d00eabdf7b" providerId="ADAL" clId="{D52687B4-2FAD-BF4C-9A40-B0BAED43D347}" dt="2025-01-23T21:25:35.775" v="11384" actId="1076"/>
        <pc:sldMkLst>
          <pc:docMk/>
          <pc:sldMk cId="4104019837" sldId="267"/>
        </pc:sldMkLst>
        <pc:spChg chg="mod">
          <ac:chgData name="Ellie Vernon (2302839)" userId="4f402680-6dc5-4086-92e6-94d00eabdf7b" providerId="ADAL" clId="{D52687B4-2FAD-BF4C-9A40-B0BAED43D347}" dt="2025-01-23T21:11:52.705" v="11248" actId="1076"/>
          <ac:spMkLst>
            <pc:docMk/>
            <pc:sldMk cId="4104019837" sldId="267"/>
            <ac:spMk id="2" creationId="{7423309E-3A7A-4770-72CE-D104D234F3BC}"/>
          </ac:spMkLst>
        </pc:spChg>
        <pc:spChg chg="add del mod">
          <ac:chgData name="Ellie Vernon (2302839)" userId="4f402680-6dc5-4086-92e6-94d00eabdf7b" providerId="ADAL" clId="{D52687B4-2FAD-BF4C-9A40-B0BAED43D347}" dt="2025-01-21T12:53:00.620" v="6635"/>
          <ac:spMkLst>
            <pc:docMk/>
            <pc:sldMk cId="4104019837" sldId="267"/>
            <ac:spMk id="3" creationId="{0C7A7810-D3D9-A99C-D98D-03EEF6D04174}"/>
          </ac:spMkLst>
        </pc:spChg>
        <pc:spChg chg="add del mod">
          <ac:chgData name="Ellie Vernon (2302839)" userId="4f402680-6dc5-4086-92e6-94d00eabdf7b" providerId="ADAL" clId="{D52687B4-2FAD-BF4C-9A40-B0BAED43D347}" dt="2025-01-21T12:53:06.427" v="6638"/>
          <ac:spMkLst>
            <pc:docMk/>
            <pc:sldMk cId="4104019837" sldId="267"/>
            <ac:spMk id="5" creationId="{08BD322C-3A5B-D580-A14E-8122F0595F3C}"/>
          </ac:spMkLst>
        </pc:spChg>
        <pc:spChg chg="mod">
          <ac:chgData name="Ellie Vernon (2302839)" userId="4f402680-6dc5-4086-92e6-94d00eabdf7b" providerId="ADAL" clId="{D52687B4-2FAD-BF4C-9A40-B0BAED43D347}" dt="2025-01-15T12:58:56.726" v="3950" actId="20577"/>
          <ac:spMkLst>
            <pc:docMk/>
            <pc:sldMk cId="4104019837" sldId="267"/>
            <ac:spMk id="6" creationId="{C9306A6A-E8FE-4A86-6A2E-BB4F15006CB3}"/>
          </ac:spMkLst>
        </pc:spChg>
        <pc:spChg chg="add del mod">
          <ac:chgData name="Ellie Vernon (2302839)" userId="4f402680-6dc5-4086-92e6-94d00eabdf7b" providerId="ADAL" clId="{D52687B4-2FAD-BF4C-9A40-B0BAED43D347}" dt="2025-01-23T21:16:47.596" v="11257" actId="478"/>
          <ac:spMkLst>
            <pc:docMk/>
            <pc:sldMk cId="4104019837" sldId="267"/>
            <ac:spMk id="7" creationId="{1A0FFB03-1313-10BC-B53C-932C0794254D}"/>
          </ac:spMkLst>
        </pc:spChg>
        <pc:spChg chg="add mod">
          <ac:chgData name="Ellie Vernon (2302839)" userId="4f402680-6dc5-4086-92e6-94d00eabdf7b" providerId="ADAL" clId="{D52687B4-2FAD-BF4C-9A40-B0BAED43D347}" dt="2025-01-23T21:17:44.742" v="11280" actId="1076"/>
          <ac:spMkLst>
            <pc:docMk/>
            <pc:sldMk cId="4104019837" sldId="267"/>
            <ac:spMk id="8" creationId="{35FEEB05-8078-72D8-D36B-58303946F8F2}"/>
          </ac:spMkLst>
        </pc:spChg>
        <pc:spChg chg="mod">
          <ac:chgData name="Ellie Vernon (2302839)" userId="4f402680-6dc5-4086-92e6-94d00eabdf7b" providerId="ADAL" clId="{D52687B4-2FAD-BF4C-9A40-B0BAED43D347}" dt="2025-01-23T21:10:44.356" v="11240" actId="1076"/>
          <ac:spMkLst>
            <pc:docMk/>
            <pc:sldMk cId="4104019837" sldId="267"/>
            <ac:spMk id="9" creationId="{AB2E596A-366E-8FBC-FA97-FB0A26776CA2}"/>
          </ac:spMkLst>
        </pc:spChg>
        <pc:spChg chg="mod">
          <ac:chgData name="Ellie Vernon (2302839)" userId="4f402680-6dc5-4086-92e6-94d00eabdf7b" providerId="ADAL" clId="{D52687B4-2FAD-BF4C-9A40-B0BAED43D347}" dt="2025-01-23T21:10:48.190" v="11241" actId="1076"/>
          <ac:spMkLst>
            <pc:docMk/>
            <pc:sldMk cId="4104019837" sldId="267"/>
            <ac:spMk id="11" creationId="{ACAD68F7-AE07-B3BB-01F8-0B0BE77E69CC}"/>
          </ac:spMkLst>
        </pc:spChg>
        <pc:spChg chg="add mod">
          <ac:chgData name="Ellie Vernon (2302839)" userId="4f402680-6dc5-4086-92e6-94d00eabdf7b" providerId="ADAL" clId="{D52687B4-2FAD-BF4C-9A40-B0BAED43D347}" dt="2025-01-23T21:20:31.157" v="11310" actId="1076"/>
          <ac:spMkLst>
            <pc:docMk/>
            <pc:sldMk cId="4104019837" sldId="267"/>
            <ac:spMk id="13" creationId="{49C3A27D-8F30-9CD4-26D5-1A869AB7FFA9}"/>
          </ac:spMkLst>
        </pc:spChg>
        <pc:spChg chg="mod">
          <ac:chgData name="Ellie Vernon (2302839)" userId="4f402680-6dc5-4086-92e6-94d00eabdf7b" providerId="ADAL" clId="{D52687B4-2FAD-BF4C-9A40-B0BAED43D347}" dt="2025-01-23T21:10:52.457" v="11242" actId="1076"/>
          <ac:spMkLst>
            <pc:docMk/>
            <pc:sldMk cId="4104019837" sldId="267"/>
            <ac:spMk id="15" creationId="{3F6E7BDF-6B37-B6FB-92A2-AE863FD0C3AB}"/>
          </ac:spMkLst>
        </pc:spChg>
        <pc:spChg chg="mod">
          <ac:chgData name="Ellie Vernon (2302839)" userId="4f402680-6dc5-4086-92e6-94d00eabdf7b" providerId="ADAL" clId="{D52687B4-2FAD-BF4C-9A40-B0BAED43D347}" dt="2025-01-23T21:11:02.872" v="11244" actId="1076"/>
          <ac:spMkLst>
            <pc:docMk/>
            <pc:sldMk cId="4104019837" sldId="267"/>
            <ac:spMk id="17" creationId="{95C1AB46-0DAB-D4FC-D2A6-3E031DDEFCBD}"/>
          </ac:spMkLst>
        </pc:spChg>
        <pc:spChg chg="add mod">
          <ac:chgData name="Ellie Vernon (2302839)" userId="4f402680-6dc5-4086-92e6-94d00eabdf7b" providerId="ADAL" clId="{D52687B4-2FAD-BF4C-9A40-B0BAED43D347}" dt="2025-01-23T21:25:35.775" v="11384" actId="1076"/>
          <ac:spMkLst>
            <pc:docMk/>
            <pc:sldMk cId="4104019837" sldId="267"/>
            <ac:spMk id="18" creationId="{6B3C4011-8A80-2DEA-C4FD-31E273B4FEE2}"/>
          </ac:spMkLst>
        </pc:spChg>
        <pc:spChg chg="mod">
          <ac:chgData name="Ellie Vernon (2302839)" userId="4f402680-6dc5-4086-92e6-94d00eabdf7b" providerId="ADAL" clId="{D52687B4-2FAD-BF4C-9A40-B0BAED43D347}" dt="2025-01-23T21:10:57.489" v="11243" actId="1076"/>
          <ac:spMkLst>
            <pc:docMk/>
            <pc:sldMk cId="4104019837" sldId="267"/>
            <ac:spMk id="19" creationId="{53B72350-9A9A-E34F-EAED-BEF6DADBBDF1}"/>
          </ac:spMkLst>
        </pc:spChg>
        <pc:picChg chg="del mod">
          <ac:chgData name="Ellie Vernon (2302839)" userId="4f402680-6dc5-4086-92e6-94d00eabdf7b" providerId="ADAL" clId="{D52687B4-2FAD-BF4C-9A40-B0BAED43D347}" dt="2025-01-23T21:09:51.262" v="11237" actId="478"/>
          <ac:picMkLst>
            <pc:docMk/>
            <pc:sldMk cId="4104019837" sldId="267"/>
            <ac:picMk id="4" creationId="{685068E6-62FC-0058-76D0-198E9AE798B9}"/>
          </ac:picMkLst>
        </pc:picChg>
        <pc:picChg chg="add mod">
          <ac:chgData name="Ellie Vernon (2302839)" userId="4f402680-6dc5-4086-92e6-94d00eabdf7b" providerId="ADAL" clId="{D52687B4-2FAD-BF4C-9A40-B0BAED43D347}" dt="2025-01-23T21:14:59.362" v="11253" actId="1076"/>
          <ac:picMkLst>
            <pc:docMk/>
            <pc:sldMk cId="4104019837" sldId="267"/>
            <ac:picMk id="5" creationId="{650E546A-0ABD-C5AB-8F5C-AAF2DA2DEFB4}"/>
          </ac:picMkLst>
        </pc:picChg>
        <pc:picChg chg="add mod">
          <ac:chgData name="Ellie Vernon (2302839)" userId="4f402680-6dc5-4086-92e6-94d00eabdf7b" providerId="ADAL" clId="{D52687B4-2FAD-BF4C-9A40-B0BAED43D347}" dt="2025-01-23T21:19:02.589" v="11288" actId="1076"/>
          <ac:picMkLst>
            <pc:docMk/>
            <pc:sldMk cId="4104019837" sldId="267"/>
            <ac:picMk id="12" creationId="{3B54435E-5893-96E6-55C4-A1C8D72DC034}"/>
          </ac:picMkLst>
        </pc:picChg>
        <pc:picChg chg="add mod">
          <ac:chgData name="Ellie Vernon (2302839)" userId="4f402680-6dc5-4086-92e6-94d00eabdf7b" providerId="ADAL" clId="{D52687B4-2FAD-BF4C-9A40-B0BAED43D347}" dt="2025-01-23T21:25:30.087" v="11383" actId="1076"/>
          <ac:picMkLst>
            <pc:docMk/>
            <pc:sldMk cId="4104019837" sldId="267"/>
            <ac:picMk id="16" creationId="{06E33896-F31F-1DDF-EFC8-92638B1A5DCC}"/>
          </ac:picMkLst>
        </pc:picChg>
      </pc:sldChg>
      <pc:sldChg chg="addSp delSp modSp new add del mod">
        <pc:chgData name="Ellie Vernon (2302839)" userId="4f402680-6dc5-4086-92e6-94d00eabdf7b" providerId="ADAL" clId="{D52687B4-2FAD-BF4C-9A40-B0BAED43D347}" dt="2025-01-23T21:57:58.089" v="11571" actId="1076"/>
        <pc:sldMkLst>
          <pc:docMk/>
          <pc:sldMk cId="3150732752" sldId="268"/>
        </pc:sldMkLst>
        <pc:spChg chg="add mod">
          <ac:chgData name="Ellie Vernon (2302839)" userId="4f402680-6dc5-4086-92e6-94d00eabdf7b" providerId="ADAL" clId="{D52687B4-2FAD-BF4C-9A40-B0BAED43D347}" dt="2025-01-23T19:31:11.874" v="10264" actId="1076"/>
          <ac:spMkLst>
            <pc:docMk/>
            <pc:sldMk cId="3150732752" sldId="268"/>
            <ac:spMk id="2" creationId="{633B05CF-7989-CCE0-0F04-CBE90E9839AA}"/>
          </ac:spMkLst>
        </pc:spChg>
        <pc:spChg chg="add del mod">
          <ac:chgData name="Ellie Vernon (2302839)" userId="4f402680-6dc5-4086-92e6-94d00eabdf7b" providerId="ADAL" clId="{D52687B4-2FAD-BF4C-9A40-B0BAED43D347}" dt="2025-01-21T12:50:22.915" v="6618" actId="47"/>
          <ac:spMkLst>
            <pc:docMk/>
            <pc:sldMk cId="3150732752" sldId="268"/>
            <ac:spMk id="2" creationId="{AA63DF20-AF51-63DE-F699-A9654529FD50}"/>
          </ac:spMkLst>
        </pc:spChg>
        <pc:spChg chg="add mod">
          <ac:chgData name="Ellie Vernon (2302839)" userId="4f402680-6dc5-4086-92e6-94d00eabdf7b" providerId="ADAL" clId="{D52687B4-2FAD-BF4C-9A40-B0BAED43D347}" dt="2025-01-23T19:36:48.178" v="10328" actId="1076"/>
          <ac:spMkLst>
            <pc:docMk/>
            <pc:sldMk cId="3150732752" sldId="268"/>
            <ac:spMk id="3" creationId="{5A2E6A70-2C15-2F66-6F10-D71999D941E5}"/>
          </ac:spMkLst>
        </pc:spChg>
        <pc:spChg chg="add mod">
          <ac:chgData name="Ellie Vernon (2302839)" userId="4f402680-6dc5-4086-92e6-94d00eabdf7b" providerId="ADAL" clId="{D52687B4-2FAD-BF4C-9A40-B0BAED43D347}" dt="2025-01-23T19:37:19.377" v="10333" actId="1076"/>
          <ac:spMkLst>
            <pc:docMk/>
            <pc:sldMk cId="3150732752" sldId="268"/>
            <ac:spMk id="4" creationId="{56F6EADB-514B-51AD-DE7F-996CDFFDCE4D}"/>
          </ac:spMkLst>
        </pc:spChg>
        <pc:spChg chg="add del mod">
          <ac:chgData name="Ellie Vernon (2302839)" userId="4f402680-6dc5-4086-92e6-94d00eabdf7b" providerId="ADAL" clId="{D52687B4-2FAD-BF4C-9A40-B0BAED43D347}" dt="2025-01-21T13:28:39.927" v="7097" actId="478"/>
          <ac:spMkLst>
            <pc:docMk/>
            <pc:sldMk cId="3150732752" sldId="268"/>
            <ac:spMk id="4" creationId="{78BB9A78-82A3-76FF-E0AE-011490AA677E}"/>
          </ac:spMkLst>
        </pc:spChg>
        <pc:spChg chg="add mod">
          <ac:chgData name="Ellie Vernon (2302839)" userId="4f402680-6dc5-4086-92e6-94d00eabdf7b" providerId="ADAL" clId="{D52687B4-2FAD-BF4C-9A40-B0BAED43D347}" dt="2025-01-22T13:18:40.608" v="7560" actId="1076"/>
          <ac:spMkLst>
            <pc:docMk/>
            <pc:sldMk cId="3150732752" sldId="268"/>
            <ac:spMk id="5" creationId="{6782849C-7314-0C1A-6B86-9114C33DFC7C}"/>
          </ac:spMkLst>
        </pc:spChg>
        <pc:spChg chg="add mod">
          <ac:chgData name="Ellie Vernon (2302839)" userId="4f402680-6dc5-4086-92e6-94d00eabdf7b" providerId="ADAL" clId="{D52687B4-2FAD-BF4C-9A40-B0BAED43D347}" dt="2025-01-23T19:42:54.763" v="10486" actId="1076"/>
          <ac:spMkLst>
            <pc:docMk/>
            <pc:sldMk cId="3150732752" sldId="268"/>
            <ac:spMk id="6" creationId="{C59EB69F-F425-06B1-644F-674F0D7352DE}"/>
          </ac:spMkLst>
        </pc:spChg>
        <pc:spChg chg="add mod">
          <ac:chgData name="Ellie Vernon (2302839)" userId="4f402680-6dc5-4086-92e6-94d00eabdf7b" providerId="ADAL" clId="{D52687B4-2FAD-BF4C-9A40-B0BAED43D347}" dt="2025-01-23T19:34:35.659" v="10297" actId="1076"/>
          <ac:spMkLst>
            <pc:docMk/>
            <pc:sldMk cId="3150732752" sldId="268"/>
            <ac:spMk id="7" creationId="{A66408A9-1479-6F71-CC0A-7E74B7DF7B63}"/>
          </ac:spMkLst>
        </pc:spChg>
        <pc:spChg chg="add mod">
          <ac:chgData name="Ellie Vernon (2302839)" userId="4f402680-6dc5-4086-92e6-94d00eabdf7b" providerId="ADAL" clId="{D52687B4-2FAD-BF4C-9A40-B0BAED43D347}" dt="2025-01-23T19:42:43.513" v="10483" actId="1076"/>
          <ac:spMkLst>
            <pc:docMk/>
            <pc:sldMk cId="3150732752" sldId="268"/>
            <ac:spMk id="8" creationId="{1BE77E55-6E3F-37DB-CE22-0A999D678C2C}"/>
          </ac:spMkLst>
        </pc:spChg>
        <pc:spChg chg="add mod">
          <ac:chgData name="Ellie Vernon (2302839)" userId="4f402680-6dc5-4086-92e6-94d00eabdf7b" providerId="ADAL" clId="{D52687B4-2FAD-BF4C-9A40-B0BAED43D347}" dt="2025-01-23T19:34:49.262" v="10300" actId="1076"/>
          <ac:spMkLst>
            <pc:docMk/>
            <pc:sldMk cId="3150732752" sldId="268"/>
            <ac:spMk id="9" creationId="{F5611FD4-7F2B-6B99-0C8E-FC830B9B04F9}"/>
          </ac:spMkLst>
        </pc:spChg>
        <pc:spChg chg="add mod">
          <ac:chgData name="Ellie Vernon (2302839)" userId="4f402680-6dc5-4086-92e6-94d00eabdf7b" providerId="ADAL" clId="{D52687B4-2FAD-BF4C-9A40-B0BAED43D347}" dt="2025-01-23T19:36:57.727" v="10329" actId="1076"/>
          <ac:spMkLst>
            <pc:docMk/>
            <pc:sldMk cId="3150732752" sldId="268"/>
            <ac:spMk id="10" creationId="{B50A9C9E-7E4A-4801-AD01-11DE22870904}"/>
          </ac:spMkLst>
        </pc:spChg>
        <pc:spChg chg="add mod">
          <ac:chgData name="Ellie Vernon (2302839)" userId="4f402680-6dc5-4086-92e6-94d00eabdf7b" providerId="ADAL" clId="{D52687B4-2FAD-BF4C-9A40-B0BAED43D347}" dt="2025-01-23T19:38:47.187" v="10389" actId="1076"/>
          <ac:spMkLst>
            <pc:docMk/>
            <pc:sldMk cId="3150732752" sldId="268"/>
            <ac:spMk id="12" creationId="{967910F5-30B8-F551-D7E1-89235E40FDFE}"/>
          </ac:spMkLst>
        </pc:spChg>
        <pc:spChg chg="add mod">
          <ac:chgData name="Ellie Vernon (2302839)" userId="4f402680-6dc5-4086-92e6-94d00eabdf7b" providerId="ADAL" clId="{D52687B4-2FAD-BF4C-9A40-B0BAED43D347}" dt="2025-01-23T19:43:08.064" v="10487" actId="1076"/>
          <ac:spMkLst>
            <pc:docMk/>
            <pc:sldMk cId="3150732752" sldId="268"/>
            <ac:spMk id="14" creationId="{7D94579C-DB8E-80E1-C5BF-AF63550C0682}"/>
          </ac:spMkLst>
        </pc:spChg>
        <pc:spChg chg="add del mod">
          <ac:chgData name="Ellie Vernon (2302839)" userId="4f402680-6dc5-4086-92e6-94d00eabdf7b" providerId="ADAL" clId="{D52687B4-2FAD-BF4C-9A40-B0BAED43D347}" dt="2025-01-23T19:41:48.083" v="10411"/>
          <ac:spMkLst>
            <pc:docMk/>
            <pc:sldMk cId="3150732752" sldId="268"/>
            <ac:spMk id="16" creationId="{926C9741-BDF1-38D0-1E56-A048C651473B}"/>
          </ac:spMkLst>
        </pc:spChg>
        <pc:spChg chg="add mod">
          <ac:chgData name="Ellie Vernon (2302839)" userId="4f402680-6dc5-4086-92e6-94d00eabdf7b" providerId="ADAL" clId="{D52687B4-2FAD-BF4C-9A40-B0BAED43D347}" dt="2025-01-23T21:57:06.504" v="11567" actId="1076"/>
          <ac:spMkLst>
            <pc:docMk/>
            <pc:sldMk cId="3150732752" sldId="268"/>
            <ac:spMk id="18" creationId="{11303F2A-FB30-02E2-D989-9B2ADE1B64E1}"/>
          </ac:spMkLst>
        </pc:spChg>
        <pc:spChg chg="add mod">
          <ac:chgData name="Ellie Vernon (2302839)" userId="4f402680-6dc5-4086-92e6-94d00eabdf7b" providerId="ADAL" clId="{D52687B4-2FAD-BF4C-9A40-B0BAED43D347}" dt="2025-01-23T19:46:36.369" v="10501" actId="1076"/>
          <ac:spMkLst>
            <pc:docMk/>
            <pc:sldMk cId="3150732752" sldId="268"/>
            <ac:spMk id="20" creationId="{E118954A-4091-C27B-8944-4B21CDA0CB35}"/>
          </ac:spMkLst>
        </pc:spChg>
        <pc:spChg chg="add mod">
          <ac:chgData name="Ellie Vernon (2302839)" userId="4f402680-6dc5-4086-92e6-94d00eabdf7b" providerId="ADAL" clId="{D52687B4-2FAD-BF4C-9A40-B0BAED43D347}" dt="2025-01-23T19:36:44.460" v="10327" actId="1076"/>
          <ac:spMkLst>
            <pc:docMk/>
            <pc:sldMk cId="3150732752" sldId="268"/>
            <ac:spMk id="26" creationId="{44BC1EE1-FA40-40DB-ACDB-C8407029AFFB}"/>
          </ac:spMkLst>
        </pc:spChg>
        <pc:spChg chg="add mod">
          <ac:chgData name="Ellie Vernon (2302839)" userId="4f402680-6dc5-4086-92e6-94d00eabdf7b" providerId="ADAL" clId="{D52687B4-2FAD-BF4C-9A40-B0BAED43D347}" dt="2025-01-23T19:13:03.849" v="10195" actId="1076"/>
          <ac:spMkLst>
            <pc:docMk/>
            <pc:sldMk cId="3150732752" sldId="268"/>
            <ac:spMk id="27" creationId="{599C2149-2BBD-4D0A-0788-555CAE49AC58}"/>
          </ac:spMkLst>
        </pc:spChg>
        <pc:spChg chg="add del mod">
          <ac:chgData name="Ellie Vernon (2302839)" userId="4f402680-6dc5-4086-92e6-94d00eabdf7b" providerId="ADAL" clId="{D52687B4-2FAD-BF4C-9A40-B0BAED43D347}" dt="2025-01-23T19:31:54.002" v="10266" actId="478"/>
          <ac:spMkLst>
            <pc:docMk/>
            <pc:sldMk cId="3150732752" sldId="268"/>
            <ac:spMk id="28" creationId="{C4D39DAC-9734-C836-1248-8CBEF5A82435}"/>
          </ac:spMkLst>
        </pc:spChg>
        <pc:picChg chg="add mod">
          <ac:chgData name="Ellie Vernon (2302839)" userId="4f402680-6dc5-4086-92e6-94d00eabdf7b" providerId="ADAL" clId="{D52687B4-2FAD-BF4C-9A40-B0BAED43D347}" dt="2025-01-23T21:57:58.089" v="11571" actId="1076"/>
          <ac:picMkLst>
            <pc:docMk/>
            <pc:sldMk cId="3150732752" sldId="268"/>
            <ac:picMk id="11" creationId="{9C040763-C8D2-2D08-0A04-405A76416F5C}"/>
          </ac:picMkLst>
        </pc:picChg>
        <pc:picChg chg="add mod">
          <ac:chgData name="Ellie Vernon (2302839)" userId="4f402680-6dc5-4086-92e6-94d00eabdf7b" providerId="ADAL" clId="{D52687B4-2FAD-BF4C-9A40-B0BAED43D347}" dt="2025-01-23T19:42:50.796" v="10485" actId="1076"/>
          <ac:picMkLst>
            <pc:docMk/>
            <pc:sldMk cId="3150732752" sldId="268"/>
            <ac:picMk id="13" creationId="{A1E95BBC-5A83-2B37-D375-3074FC2C733E}"/>
          </ac:picMkLst>
        </pc:picChg>
        <pc:picChg chg="add mod">
          <ac:chgData name="Ellie Vernon (2302839)" userId="4f402680-6dc5-4086-92e6-94d00eabdf7b" providerId="ADAL" clId="{D52687B4-2FAD-BF4C-9A40-B0BAED43D347}" dt="2025-01-23T19:34:53.176" v="10302" actId="1076"/>
          <ac:picMkLst>
            <pc:docMk/>
            <pc:sldMk cId="3150732752" sldId="268"/>
            <ac:picMk id="15" creationId="{C0A133CA-EE70-81D0-997C-6984CA77CD83}"/>
          </ac:picMkLst>
        </pc:picChg>
        <pc:picChg chg="add mod">
          <ac:chgData name="Ellie Vernon (2302839)" userId="4f402680-6dc5-4086-92e6-94d00eabdf7b" providerId="ADAL" clId="{D52687B4-2FAD-BF4C-9A40-B0BAED43D347}" dt="2025-01-23T19:34:58.827" v="10304" actId="1076"/>
          <ac:picMkLst>
            <pc:docMk/>
            <pc:sldMk cId="3150732752" sldId="268"/>
            <ac:picMk id="17" creationId="{CC7E2CC9-5C31-B4A6-C7FE-C9BB6FE6807A}"/>
          </ac:picMkLst>
        </pc:picChg>
        <pc:picChg chg="add mod">
          <ac:chgData name="Ellie Vernon (2302839)" userId="4f402680-6dc5-4086-92e6-94d00eabdf7b" providerId="ADAL" clId="{D52687B4-2FAD-BF4C-9A40-B0BAED43D347}" dt="2025-01-23T19:36:40.925" v="10326" actId="1076"/>
          <ac:picMkLst>
            <pc:docMk/>
            <pc:sldMk cId="3150732752" sldId="268"/>
            <ac:picMk id="19" creationId="{6ABEEFB0-3278-2DFA-99D9-C89478047B61}"/>
          </ac:picMkLst>
        </pc:picChg>
        <pc:picChg chg="add mod">
          <ac:chgData name="Ellie Vernon (2302839)" userId="4f402680-6dc5-4086-92e6-94d00eabdf7b" providerId="ADAL" clId="{D52687B4-2FAD-BF4C-9A40-B0BAED43D347}" dt="2025-01-23T19:37:10.393" v="10332" actId="1076"/>
          <ac:picMkLst>
            <pc:docMk/>
            <pc:sldMk cId="3150732752" sldId="268"/>
            <ac:picMk id="21" creationId="{5F4EDE30-6DCF-5A9A-6908-8804E2A7975E}"/>
          </ac:picMkLst>
        </pc:picChg>
        <pc:picChg chg="add mod">
          <ac:chgData name="Ellie Vernon (2302839)" userId="4f402680-6dc5-4086-92e6-94d00eabdf7b" providerId="ADAL" clId="{D52687B4-2FAD-BF4C-9A40-B0BAED43D347}" dt="2025-01-23T19:34:45.009" v="10299" actId="1076"/>
          <ac:picMkLst>
            <pc:docMk/>
            <pc:sldMk cId="3150732752" sldId="268"/>
            <ac:picMk id="23" creationId="{ECE97104-1D7E-01EB-5E00-5517F776DE48}"/>
          </ac:picMkLst>
        </pc:picChg>
        <pc:picChg chg="add mod">
          <ac:chgData name="Ellie Vernon (2302839)" userId="4f402680-6dc5-4086-92e6-94d00eabdf7b" providerId="ADAL" clId="{D52687B4-2FAD-BF4C-9A40-B0BAED43D347}" dt="2025-01-23T19:12:47.906" v="10193" actId="1076"/>
          <ac:picMkLst>
            <pc:docMk/>
            <pc:sldMk cId="3150732752" sldId="268"/>
            <ac:picMk id="25" creationId="{3A60F2C9-81C3-1382-F3F0-FF1ACA890256}"/>
          </ac:picMkLst>
        </pc:picChg>
      </pc:sldChg>
      <pc:sldChg chg="new add del">
        <pc:chgData name="Ellie Vernon (2302839)" userId="4f402680-6dc5-4086-92e6-94d00eabdf7b" providerId="ADAL" clId="{D52687B4-2FAD-BF4C-9A40-B0BAED43D347}" dt="2025-01-21T12:50:23.679" v="6620" actId="2696"/>
        <pc:sldMkLst>
          <pc:docMk/>
          <pc:sldMk cId="212239834" sldId="269"/>
        </pc:sldMkLst>
      </pc:sldChg>
      <pc:sldChg chg="addSp delSp modSp new mod modNotesTx">
        <pc:chgData name="Ellie Vernon (2302839)" userId="4f402680-6dc5-4086-92e6-94d00eabdf7b" providerId="ADAL" clId="{D52687B4-2FAD-BF4C-9A40-B0BAED43D347}" dt="2025-01-23T22:26:40.700" v="11699" actId="1076"/>
        <pc:sldMkLst>
          <pc:docMk/>
          <pc:sldMk cId="2206608413" sldId="269"/>
        </pc:sldMkLst>
        <pc:spChg chg="add mod">
          <ac:chgData name="Ellie Vernon (2302839)" userId="4f402680-6dc5-4086-92e6-94d00eabdf7b" providerId="ADAL" clId="{D52687B4-2FAD-BF4C-9A40-B0BAED43D347}" dt="2025-01-23T22:26:40.700" v="11699" actId="1076"/>
          <ac:spMkLst>
            <pc:docMk/>
            <pc:sldMk cId="2206608413" sldId="269"/>
            <ac:spMk id="2" creationId="{C9B41B1A-FEE5-1DBB-D1A1-6B4E221A84FD}"/>
          </ac:spMkLst>
        </pc:spChg>
        <pc:spChg chg="add mod">
          <ac:chgData name="Ellie Vernon (2302839)" userId="4f402680-6dc5-4086-92e6-94d00eabdf7b" providerId="ADAL" clId="{D52687B4-2FAD-BF4C-9A40-B0BAED43D347}" dt="2025-01-22T16:30:50.503" v="8965" actId="1076"/>
          <ac:spMkLst>
            <pc:docMk/>
            <pc:sldMk cId="2206608413" sldId="269"/>
            <ac:spMk id="3" creationId="{164D56F0-0134-B850-2FB1-5FA8E832334A}"/>
          </ac:spMkLst>
        </pc:spChg>
        <pc:spChg chg="add del mod">
          <ac:chgData name="Ellie Vernon (2302839)" userId="4f402680-6dc5-4086-92e6-94d00eabdf7b" providerId="ADAL" clId="{D52687B4-2FAD-BF4C-9A40-B0BAED43D347}" dt="2025-01-21T13:41:21.306" v="7189" actId="478"/>
          <ac:spMkLst>
            <pc:docMk/>
            <pc:sldMk cId="2206608413" sldId="269"/>
            <ac:spMk id="4" creationId="{B4103D9A-F0BA-65FD-AD6B-B1FE9F2DFE5E}"/>
          </ac:spMkLst>
        </pc:spChg>
        <pc:spChg chg="add mod">
          <ac:chgData name="Ellie Vernon (2302839)" userId="4f402680-6dc5-4086-92e6-94d00eabdf7b" providerId="ADAL" clId="{D52687B4-2FAD-BF4C-9A40-B0BAED43D347}" dt="2025-01-23T18:39:49.708" v="9819" actId="207"/>
          <ac:spMkLst>
            <pc:docMk/>
            <pc:sldMk cId="2206608413" sldId="269"/>
            <ac:spMk id="5" creationId="{5E62113E-F940-67FF-4BB9-B86FAD382171}"/>
          </ac:spMkLst>
        </pc:spChg>
        <pc:spChg chg="add del mod">
          <ac:chgData name="Ellie Vernon (2302839)" userId="4f402680-6dc5-4086-92e6-94d00eabdf7b" providerId="ADAL" clId="{D52687B4-2FAD-BF4C-9A40-B0BAED43D347}" dt="2025-01-21T13:44:23.083" v="7225"/>
          <ac:spMkLst>
            <pc:docMk/>
            <pc:sldMk cId="2206608413" sldId="269"/>
            <ac:spMk id="6" creationId="{30117F7E-E257-9EFA-8EE2-779C81D9AD4D}"/>
          </ac:spMkLst>
        </pc:spChg>
        <pc:spChg chg="add mod">
          <ac:chgData name="Ellie Vernon (2302839)" userId="4f402680-6dc5-4086-92e6-94d00eabdf7b" providerId="ADAL" clId="{D52687B4-2FAD-BF4C-9A40-B0BAED43D347}" dt="2025-01-23T19:03:49.591" v="10090" actId="1076"/>
          <ac:spMkLst>
            <pc:docMk/>
            <pc:sldMk cId="2206608413" sldId="269"/>
            <ac:spMk id="7" creationId="{A56CFF98-BA4A-B743-FD60-04E8587F80B7}"/>
          </ac:spMkLst>
        </pc:spChg>
        <pc:spChg chg="add mod">
          <ac:chgData name="Ellie Vernon (2302839)" userId="4f402680-6dc5-4086-92e6-94d00eabdf7b" providerId="ADAL" clId="{D52687B4-2FAD-BF4C-9A40-B0BAED43D347}" dt="2025-01-23T19:05:12.408" v="10110" actId="1076"/>
          <ac:spMkLst>
            <pc:docMk/>
            <pc:sldMk cId="2206608413" sldId="269"/>
            <ac:spMk id="8" creationId="{EAAC84A0-1416-5468-F42D-650C91EBF05D}"/>
          </ac:spMkLst>
        </pc:spChg>
        <pc:spChg chg="add mod">
          <ac:chgData name="Ellie Vernon (2302839)" userId="4f402680-6dc5-4086-92e6-94d00eabdf7b" providerId="ADAL" clId="{D52687B4-2FAD-BF4C-9A40-B0BAED43D347}" dt="2025-01-23T18:53:50.118" v="9957" actId="1076"/>
          <ac:spMkLst>
            <pc:docMk/>
            <pc:sldMk cId="2206608413" sldId="269"/>
            <ac:spMk id="9" creationId="{512D6218-1319-EEF1-6C2C-CD83CFD26EBF}"/>
          </ac:spMkLst>
        </pc:spChg>
        <pc:spChg chg="add mod">
          <ac:chgData name="Ellie Vernon (2302839)" userId="4f402680-6dc5-4086-92e6-94d00eabdf7b" providerId="ADAL" clId="{D52687B4-2FAD-BF4C-9A40-B0BAED43D347}" dt="2025-01-23T19:02:46.009" v="10079" actId="1076"/>
          <ac:spMkLst>
            <pc:docMk/>
            <pc:sldMk cId="2206608413" sldId="269"/>
            <ac:spMk id="10" creationId="{FF0753D1-CF52-D61D-5974-059632F589DE}"/>
          </ac:spMkLst>
        </pc:spChg>
        <pc:spChg chg="add mod">
          <ac:chgData name="Ellie Vernon (2302839)" userId="4f402680-6dc5-4086-92e6-94d00eabdf7b" providerId="ADAL" clId="{D52687B4-2FAD-BF4C-9A40-B0BAED43D347}" dt="2025-01-23T19:06:23.360" v="10123" actId="1076"/>
          <ac:spMkLst>
            <pc:docMk/>
            <pc:sldMk cId="2206608413" sldId="269"/>
            <ac:spMk id="11" creationId="{13E641E7-B6CA-3A8E-420D-7DA5184DC66C}"/>
          </ac:spMkLst>
        </pc:spChg>
        <pc:spChg chg="add mod">
          <ac:chgData name="Ellie Vernon (2302839)" userId="4f402680-6dc5-4086-92e6-94d00eabdf7b" providerId="ADAL" clId="{D52687B4-2FAD-BF4C-9A40-B0BAED43D347}" dt="2025-01-23T19:04:21.124" v="10097" actId="1076"/>
          <ac:spMkLst>
            <pc:docMk/>
            <pc:sldMk cId="2206608413" sldId="269"/>
            <ac:spMk id="12" creationId="{B8F367D7-1E3C-766C-5C03-56678E24B410}"/>
          </ac:spMkLst>
        </pc:spChg>
        <pc:spChg chg="add del mod">
          <ac:chgData name="Ellie Vernon (2302839)" userId="4f402680-6dc5-4086-92e6-94d00eabdf7b" providerId="ADAL" clId="{D52687B4-2FAD-BF4C-9A40-B0BAED43D347}" dt="2025-01-22T15:52:16.774" v="8458"/>
          <ac:spMkLst>
            <pc:docMk/>
            <pc:sldMk cId="2206608413" sldId="269"/>
            <ac:spMk id="15" creationId="{0EA22DFF-4AB5-9F10-37D2-36B21260425F}"/>
          </ac:spMkLst>
        </pc:spChg>
        <pc:spChg chg="add mod">
          <ac:chgData name="Ellie Vernon (2302839)" userId="4f402680-6dc5-4086-92e6-94d00eabdf7b" providerId="ADAL" clId="{D52687B4-2FAD-BF4C-9A40-B0BAED43D347}" dt="2025-01-23T18:54:00.838" v="9959" actId="1076"/>
          <ac:spMkLst>
            <pc:docMk/>
            <pc:sldMk cId="2206608413" sldId="269"/>
            <ac:spMk id="16" creationId="{2E7330E3-E8AF-4925-8D1E-5C0730B18A63}"/>
          </ac:spMkLst>
        </pc:spChg>
        <pc:spChg chg="add mod">
          <ac:chgData name="Ellie Vernon (2302839)" userId="4f402680-6dc5-4086-92e6-94d00eabdf7b" providerId="ADAL" clId="{D52687B4-2FAD-BF4C-9A40-B0BAED43D347}" dt="2025-01-23T18:52:57.200" v="9949" actId="1076"/>
          <ac:spMkLst>
            <pc:docMk/>
            <pc:sldMk cId="2206608413" sldId="269"/>
            <ac:spMk id="19" creationId="{ADAD92BD-9CAE-C991-55B1-110A3F70577A}"/>
          </ac:spMkLst>
        </pc:spChg>
        <pc:spChg chg="add mod">
          <ac:chgData name="Ellie Vernon (2302839)" userId="4f402680-6dc5-4086-92e6-94d00eabdf7b" providerId="ADAL" clId="{D52687B4-2FAD-BF4C-9A40-B0BAED43D347}" dt="2025-01-23T18:53:54.984" v="9958" actId="1076"/>
          <ac:spMkLst>
            <pc:docMk/>
            <pc:sldMk cId="2206608413" sldId="269"/>
            <ac:spMk id="22" creationId="{20C12DA8-59AC-FC9F-32BB-321FEE4D7668}"/>
          </ac:spMkLst>
        </pc:spChg>
        <pc:spChg chg="add mod">
          <ac:chgData name="Ellie Vernon (2302839)" userId="4f402680-6dc5-4086-92e6-94d00eabdf7b" providerId="ADAL" clId="{D52687B4-2FAD-BF4C-9A40-B0BAED43D347}" dt="2025-01-23T19:01:50.910" v="10070" actId="1076"/>
          <ac:spMkLst>
            <pc:docMk/>
            <pc:sldMk cId="2206608413" sldId="269"/>
            <ac:spMk id="25" creationId="{9EB46BFE-A042-C891-D7ED-6424C43925DE}"/>
          </ac:spMkLst>
        </pc:spChg>
        <pc:spChg chg="add mod">
          <ac:chgData name="Ellie Vernon (2302839)" userId="4f402680-6dc5-4086-92e6-94d00eabdf7b" providerId="ADAL" clId="{D52687B4-2FAD-BF4C-9A40-B0BAED43D347}" dt="2025-01-23T19:03:57.159" v="10092" actId="1076"/>
          <ac:spMkLst>
            <pc:docMk/>
            <pc:sldMk cId="2206608413" sldId="269"/>
            <ac:spMk id="28" creationId="{E1DC69B4-EB53-D3FE-B400-F4A77B919B64}"/>
          </ac:spMkLst>
        </pc:spChg>
        <pc:spChg chg="add mod">
          <ac:chgData name="Ellie Vernon (2302839)" userId="4f402680-6dc5-4086-92e6-94d00eabdf7b" providerId="ADAL" clId="{D52687B4-2FAD-BF4C-9A40-B0BAED43D347}" dt="2025-01-23T19:04:04.725" v="10094" actId="1076"/>
          <ac:spMkLst>
            <pc:docMk/>
            <pc:sldMk cId="2206608413" sldId="269"/>
            <ac:spMk id="31" creationId="{F5663332-EFD5-34B2-3E68-5CCB0FBE89BA}"/>
          </ac:spMkLst>
        </pc:spChg>
        <pc:spChg chg="add mod">
          <ac:chgData name="Ellie Vernon (2302839)" userId="4f402680-6dc5-4086-92e6-94d00eabdf7b" providerId="ADAL" clId="{D52687B4-2FAD-BF4C-9A40-B0BAED43D347}" dt="2025-01-23T19:02:50.693" v="10080" actId="1076"/>
          <ac:spMkLst>
            <pc:docMk/>
            <pc:sldMk cId="2206608413" sldId="269"/>
            <ac:spMk id="34" creationId="{7C9F45AF-C287-798A-7263-E8EFA9BFC405}"/>
          </ac:spMkLst>
        </pc:spChg>
        <pc:spChg chg="add mod">
          <ac:chgData name="Ellie Vernon (2302839)" userId="4f402680-6dc5-4086-92e6-94d00eabdf7b" providerId="ADAL" clId="{D52687B4-2FAD-BF4C-9A40-B0BAED43D347}" dt="2025-01-23T19:02:40.993" v="10078" actId="1076"/>
          <ac:spMkLst>
            <pc:docMk/>
            <pc:sldMk cId="2206608413" sldId="269"/>
            <ac:spMk id="37" creationId="{38812F43-03B3-461A-ED75-4751A950F57B}"/>
          </ac:spMkLst>
        </pc:spChg>
        <pc:spChg chg="add mod">
          <ac:chgData name="Ellie Vernon (2302839)" userId="4f402680-6dc5-4086-92e6-94d00eabdf7b" providerId="ADAL" clId="{D52687B4-2FAD-BF4C-9A40-B0BAED43D347}" dt="2025-01-23T19:04:11.342" v="10095" actId="1076"/>
          <ac:spMkLst>
            <pc:docMk/>
            <pc:sldMk cId="2206608413" sldId="269"/>
            <ac:spMk id="40" creationId="{BC87A960-F506-14EA-DBE8-F9EDB13E7B1D}"/>
          </ac:spMkLst>
        </pc:spChg>
        <pc:spChg chg="add mod">
          <ac:chgData name="Ellie Vernon (2302839)" userId="4f402680-6dc5-4086-92e6-94d00eabdf7b" providerId="ADAL" clId="{D52687B4-2FAD-BF4C-9A40-B0BAED43D347}" dt="2025-01-23T19:04:33.207" v="10099" actId="1076"/>
          <ac:spMkLst>
            <pc:docMk/>
            <pc:sldMk cId="2206608413" sldId="269"/>
            <ac:spMk id="45" creationId="{010BCF7D-E8A2-18C4-9136-97F7D6863849}"/>
          </ac:spMkLst>
        </pc:spChg>
        <pc:spChg chg="add mod">
          <ac:chgData name="Ellie Vernon (2302839)" userId="4f402680-6dc5-4086-92e6-94d00eabdf7b" providerId="ADAL" clId="{D52687B4-2FAD-BF4C-9A40-B0BAED43D347}" dt="2025-01-23T19:05:58.873" v="10120" actId="1076"/>
          <ac:spMkLst>
            <pc:docMk/>
            <pc:sldMk cId="2206608413" sldId="269"/>
            <ac:spMk id="48" creationId="{FD05FA82-F912-5F80-92BF-EE6CC00F4478}"/>
          </ac:spMkLst>
        </pc:spChg>
        <pc:spChg chg="add del mod">
          <ac:chgData name="Ellie Vernon (2302839)" userId="4f402680-6dc5-4086-92e6-94d00eabdf7b" providerId="ADAL" clId="{D52687B4-2FAD-BF4C-9A40-B0BAED43D347}" dt="2025-01-22T17:05:39.804" v="9735" actId="478"/>
          <ac:spMkLst>
            <pc:docMk/>
            <pc:sldMk cId="2206608413" sldId="269"/>
            <ac:spMk id="52" creationId="{6BBC30CC-E17E-3AC8-1EBD-B5851326F0E9}"/>
          </ac:spMkLst>
        </pc:spChg>
        <pc:spChg chg="add del mod">
          <ac:chgData name="Ellie Vernon (2302839)" userId="4f402680-6dc5-4086-92e6-94d00eabdf7b" providerId="ADAL" clId="{D52687B4-2FAD-BF4C-9A40-B0BAED43D347}" dt="2025-01-22T17:05:22.528" v="9704" actId="478"/>
          <ac:spMkLst>
            <pc:docMk/>
            <pc:sldMk cId="2206608413" sldId="269"/>
            <ac:spMk id="54" creationId="{265FDE23-1148-9BD7-A06E-8C04A931E508}"/>
          </ac:spMkLst>
        </pc:spChg>
        <pc:spChg chg="add mod">
          <ac:chgData name="Ellie Vernon (2302839)" userId="4f402680-6dc5-4086-92e6-94d00eabdf7b" providerId="ADAL" clId="{D52687B4-2FAD-BF4C-9A40-B0BAED43D347}" dt="2025-01-23T19:06:15.205" v="10122" actId="1076"/>
          <ac:spMkLst>
            <pc:docMk/>
            <pc:sldMk cId="2206608413" sldId="269"/>
            <ac:spMk id="55" creationId="{D5A30958-7834-CC5B-C493-EC0FF76104CD}"/>
          </ac:spMkLst>
        </pc:spChg>
        <pc:spChg chg="add mod">
          <ac:chgData name="Ellie Vernon (2302839)" userId="4f402680-6dc5-4086-92e6-94d00eabdf7b" providerId="ADAL" clId="{D52687B4-2FAD-BF4C-9A40-B0BAED43D347}" dt="2025-01-23T19:07:30.488" v="10140" actId="1076"/>
          <ac:spMkLst>
            <pc:docMk/>
            <pc:sldMk cId="2206608413" sldId="269"/>
            <ac:spMk id="60" creationId="{BE92EB45-E80A-24C2-B630-4E245D603051}"/>
          </ac:spMkLst>
        </pc:spChg>
        <pc:spChg chg="add mod">
          <ac:chgData name="Ellie Vernon (2302839)" userId="4f402680-6dc5-4086-92e6-94d00eabdf7b" providerId="ADAL" clId="{D52687B4-2FAD-BF4C-9A40-B0BAED43D347}" dt="2025-01-23T19:08:58.453" v="10163" actId="1076"/>
          <ac:spMkLst>
            <pc:docMk/>
            <pc:sldMk cId="2206608413" sldId="269"/>
            <ac:spMk id="61" creationId="{0D622C06-23D2-C646-26D3-9A55D4CF46B5}"/>
          </ac:spMkLst>
        </pc:spChg>
        <pc:picChg chg="add mod">
          <ac:chgData name="Ellie Vernon (2302839)" userId="4f402680-6dc5-4086-92e6-94d00eabdf7b" providerId="ADAL" clId="{D52687B4-2FAD-BF4C-9A40-B0BAED43D347}" dt="2025-01-23T18:53:45.500" v="9956" actId="1076"/>
          <ac:picMkLst>
            <pc:docMk/>
            <pc:sldMk cId="2206608413" sldId="269"/>
            <ac:picMk id="14" creationId="{187FF1E2-CF4E-153D-EA7D-5A9D82738FE9}"/>
          </ac:picMkLst>
        </pc:picChg>
        <pc:picChg chg="add mod">
          <ac:chgData name="Ellie Vernon (2302839)" userId="4f402680-6dc5-4086-92e6-94d00eabdf7b" providerId="ADAL" clId="{D52687B4-2FAD-BF4C-9A40-B0BAED43D347}" dt="2025-01-23T18:52:51.451" v="9948" actId="1076"/>
          <ac:picMkLst>
            <pc:docMk/>
            <pc:sldMk cId="2206608413" sldId="269"/>
            <ac:picMk id="18" creationId="{E13A4E5B-22E5-4A31-E3EA-07EBFEB609BF}"/>
          </ac:picMkLst>
        </pc:picChg>
        <pc:picChg chg="add mod">
          <ac:chgData name="Ellie Vernon (2302839)" userId="4f402680-6dc5-4086-92e6-94d00eabdf7b" providerId="ADAL" clId="{D52687B4-2FAD-BF4C-9A40-B0BAED43D347}" dt="2025-01-23T18:53:39.351" v="9955" actId="1076"/>
          <ac:picMkLst>
            <pc:docMk/>
            <pc:sldMk cId="2206608413" sldId="269"/>
            <ac:picMk id="21" creationId="{7548D884-E986-6C79-CFD1-0962B7BD083B}"/>
          </ac:picMkLst>
        </pc:picChg>
        <pc:picChg chg="add mod">
          <ac:chgData name="Ellie Vernon (2302839)" userId="4f402680-6dc5-4086-92e6-94d00eabdf7b" providerId="ADAL" clId="{D52687B4-2FAD-BF4C-9A40-B0BAED43D347}" dt="2025-01-23T19:03:45.674" v="10089" actId="1076"/>
          <ac:picMkLst>
            <pc:docMk/>
            <pc:sldMk cId="2206608413" sldId="269"/>
            <ac:picMk id="24" creationId="{50D61080-1DD7-BC98-88CF-4CCD03298BCB}"/>
          </ac:picMkLst>
        </pc:picChg>
        <pc:picChg chg="add mod">
          <ac:chgData name="Ellie Vernon (2302839)" userId="4f402680-6dc5-4086-92e6-94d00eabdf7b" providerId="ADAL" clId="{D52687B4-2FAD-BF4C-9A40-B0BAED43D347}" dt="2025-01-23T19:03:53.628" v="10091" actId="1076"/>
          <ac:picMkLst>
            <pc:docMk/>
            <pc:sldMk cId="2206608413" sldId="269"/>
            <ac:picMk id="27" creationId="{413254B0-D235-9DAC-48DF-1662BF563A0A}"/>
          </ac:picMkLst>
        </pc:picChg>
        <pc:picChg chg="add mod">
          <ac:chgData name="Ellie Vernon (2302839)" userId="4f402680-6dc5-4086-92e6-94d00eabdf7b" providerId="ADAL" clId="{D52687B4-2FAD-BF4C-9A40-B0BAED43D347}" dt="2025-01-23T19:04:00.612" v="10093" actId="1076"/>
          <ac:picMkLst>
            <pc:docMk/>
            <pc:sldMk cId="2206608413" sldId="269"/>
            <ac:picMk id="30" creationId="{6A10CBB4-6909-B002-6099-7441F11550C3}"/>
          </ac:picMkLst>
        </pc:picChg>
        <pc:picChg chg="add mod">
          <ac:chgData name="Ellie Vernon (2302839)" userId="4f402680-6dc5-4086-92e6-94d00eabdf7b" providerId="ADAL" clId="{D52687B4-2FAD-BF4C-9A40-B0BAED43D347}" dt="2025-01-23T19:02:26.415" v="10075" actId="1076"/>
          <ac:picMkLst>
            <pc:docMk/>
            <pc:sldMk cId="2206608413" sldId="269"/>
            <ac:picMk id="33" creationId="{382953F3-B784-DEE2-70AD-61C5320B3433}"/>
          </ac:picMkLst>
        </pc:picChg>
        <pc:picChg chg="add mod">
          <ac:chgData name="Ellie Vernon (2302839)" userId="4f402680-6dc5-4086-92e6-94d00eabdf7b" providerId="ADAL" clId="{D52687B4-2FAD-BF4C-9A40-B0BAED43D347}" dt="2025-01-23T19:02:33.613" v="10077" actId="1076"/>
          <ac:picMkLst>
            <pc:docMk/>
            <pc:sldMk cId="2206608413" sldId="269"/>
            <ac:picMk id="36" creationId="{11051812-FE4F-D56B-E63A-3CF57FB81E96}"/>
          </ac:picMkLst>
        </pc:picChg>
        <pc:picChg chg="add mod">
          <ac:chgData name="Ellie Vernon (2302839)" userId="4f402680-6dc5-4086-92e6-94d00eabdf7b" providerId="ADAL" clId="{D52687B4-2FAD-BF4C-9A40-B0BAED43D347}" dt="2025-01-23T19:04:16.775" v="10096" actId="1076"/>
          <ac:picMkLst>
            <pc:docMk/>
            <pc:sldMk cId="2206608413" sldId="269"/>
            <ac:picMk id="39" creationId="{A00D2808-47D6-16CE-F5F9-286064B598A7}"/>
          </ac:picMkLst>
        </pc:picChg>
        <pc:picChg chg="add del mod">
          <ac:chgData name="Ellie Vernon (2302839)" userId="4f402680-6dc5-4086-92e6-94d00eabdf7b" providerId="ADAL" clId="{D52687B4-2FAD-BF4C-9A40-B0BAED43D347}" dt="2025-01-22T16:54:33.344" v="9573" actId="478"/>
          <ac:picMkLst>
            <pc:docMk/>
            <pc:sldMk cId="2206608413" sldId="269"/>
            <ac:picMk id="42" creationId="{AB475A62-2144-73A4-59A7-05DD3B435879}"/>
          </ac:picMkLst>
        </pc:picChg>
        <pc:picChg chg="add mod">
          <ac:chgData name="Ellie Vernon (2302839)" userId="4f402680-6dc5-4086-92e6-94d00eabdf7b" providerId="ADAL" clId="{D52687B4-2FAD-BF4C-9A40-B0BAED43D347}" dt="2025-01-23T19:04:26.908" v="10098" actId="1076"/>
          <ac:picMkLst>
            <pc:docMk/>
            <pc:sldMk cId="2206608413" sldId="269"/>
            <ac:picMk id="44" creationId="{AC83EB35-3889-786D-FD87-CC826333C801}"/>
          </ac:picMkLst>
        </pc:picChg>
        <pc:picChg chg="add mod">
          <ac:chgData name="Ellie Vernon (2302839)" userId="4f402680-6dc5-4086-92e6-94d00eabdf7b" providerId="ADAL" clId="{D52687B4-2FAD-BF4C-9A40-B0BAED43D347}" dt="2025-01-23T19:05:53.520" v="10119" actId="1076"/>
          <ac:picMkLst>
            <pc:docMk/>
            <pc:sldMk cId="2206608413" sldId="269"/>
            <ac:picMk id="47" creationId="{AA5C4609-D427-4EB6-1B9A-2277B7A519BE}"/>
          </ac:picMkLst>
        </pc:picChg>
        <pc:picChg chg="add mod">
          <ac:chgData name="Ellie Vernon (2302839)" userId="4f402680-6dc5-4086-92e6-94d00eabdf7b" providerId="ADAL" clId="{D52687B4-2FAD-BF4C-9A40-B0BAED43D347}" dt="2025-01-23T19:05:51.006" v="10118" actId="1076"/>
          <ac:picMkLst>
            <pc:docMk/>
            <pc:sldMk cId="2206608413" sldId="269"/>
            <ac:picMk id="50" creationId="{F5C5BFCD-6DF2-C267-C7BC-45FB9822D327}"/>
          </ac:picMkLst>
        </pc:picChg>
        <pc:picChg chg="add mod">
          <ac:chgData name="Ellie Vernon (2302839)" userId="4f402680-6dc5-4086-92e6-94d00eabdf7b" providerId="ADAL" clId="{D52687B4-2FAD-BF4C-9A40-B0BAED43D347}" dt="2025-01-23T19:07:34.323" v="10141" actId="1076"/>
          <ac:picMkLst>
            <pc:docMk/>
            <pc:sldMk cId="2206608413" sldId="269"/>
            <ac:picMk id="57" creationId="{3BCF3159-8BAE-6EE0-D78E-C7273B9C2FA9}"/>
          </ac:picMkLst>
        </pc:picChg>
        <pc:picChg chg="add mod">
          <ac:chgData name="Ellie Vernon (2302839)" userId="4f402680-6dc5-4086-92e6-94d00eabdf7b" providerId="ADAL" clId="{D52687B4-2FAD-BF4C-9A40-B0BAED43D347}" dt="2025-01-23T19:05:07.892" v="10109" actId="1076"/>
          <ac:picMkLst>
            <pc:docMk/>
            <pc:sldMk cId="2206608413" sldId="269"/>
            <ac:picMk id="59" creationId="{F3662F15-22D9-03BD-6D15-36C5642457E3}"/>
          </ac:picMkLst>
        </pc:picChg>
      </pc:sldChg>
      <pc:sldChg chg="new del">
        <pc:chgData name="Ellie Vernon (2302839)" userId="4f402680-6dc5-4086-92e6-94d00eabdf7b" providerId="ADAL" clId="{D52687B4-2FAD-BF4C-9A40-B0BAED43D347}" dt="2025-01-21T14:09:53.086" v="7515" actId="2696"/>
        <pc:sldMkLst>
          <pc:docMk/>
          <pc:sldMk cId="804935783" sldId="270"/>
        </pc:sldMkLst>
      </pc:sldChg>
      <pc:sldChg chg="addSp delSp modSp add mod modNotesTx">
        <pc:chgData name="Ellie Vernon (2302839)" userId="4f402680-6dc5-4086-92e6-94d00eabdf7b" providerId="ADAL" clId="{D52687B4-2FAD-BF4C-9A40-B0BAED43D347}" dt="2025-01-23T21:09:27.540" v="11236" actId="1076"/>
        <pc:sldMkLst>
          <pc:docMk/>
          <pc:sldMk cId="716048905" sldId="271"/>
        </pc:sldMkLst>
        <pc:spChg chg="mod">
          <ac:chgData name="Ellie Vernon (2302839)" userId="4f402680-6dc5-4086-92e6-94d00eabdf7b" providerId="ADAL" clId="{D52687B4-2FAD-BF4C-9A40-B0BAED43D347}" dt="2025-01-23T20:47:12.530" v="11060" actId="1076"/>
          <ac:spMkLst>
            <pc:docMk/>
            <pc:sldMk cId="716048905" sldId="271"/>
            <ac:spMk id="2" creationId="{671AB55B-D273-0F29-02F3-1966BB6B51E7}"/>
          </ac:spMkLst>
        </pc:spChg>
        <pc:spChg chg="add mod">
          <ac:chgData name="Ellie Vernon (2302839)" userId="4f402680-6dc5-4086-92e6-94d00eabdf7b" providerId="ADAL" clId="{D52687B4-2FAD-BF4C-9A40-B0BAED43D347}" dt="2025-01-23T21:06:19.310" v="11194" actId="1076"/>
          <ac:spMkLst>
            <pc:docMk/>
            <pc:sldMk cId="716048905" sldId="271"/>
            <ac:spMk id="5" creationId="{F6CCDDE1-8E2E-58FA-18DA-23DB860A63C1}"/>
          </ac:spMkLst>
        </pc:spChg>
        <pc:spChg chg="mod">
          <ac:chgData name="Ellie Vernon (2302839)" userId="4f402680-6dc5-4086-92e6-94d00eabdf7b" providerId="ADAL" clId="{D52687B4-2FAD-BF4C-9A40-B0BAED43D347}" dt="2025-01-23T20:27:25.034" v="10960" actId="1076"/>
          <ac:spMkLst>
            <pc:docMk/>
            <pc:sldMk cId="716048905" sldId="271"/>
            <ac:spMk id="6" creationId="{0E051C0D-D70C-9B81-5D28-4C6C2CCD7182}"/>
          </ac:spMkLst>
        </pc:spChg>
        <pc:spChg chg="mod">
          <ac:chgData name="Ellie Vernon (2302839)" userId="4f402680-6dc5-4086-92e6-94d00eabdf7b" providerId="ADAL" clId="{D52687B4-2FAD-BF4C-9A40-B0BAED43D347}" dt="2025-01-23T20:26:52.665" v="10955" actId="1076"/>
          <ac:spMkLst>
            <pc:docMk/>
            <pc:sldMk cId="716048905" sldId="271"/>
            <ac:spMk id="8" creationId="{A0322F39-B92D-9647-6544-309EDAEE2667}"/>
          </ac:spMkLst>
        </pc:spChg>
        <pc:spChg chg="mod">
          <ac:chgData name="Ellie Vernon (2302839)" userId="4f402680-6dc5-4086-92e6-94d00eabdf7b" providerId="ADAL" clId="{D52687B4-2FAD-BF4C-9A40-B0BAED43D347}" dt="2025-01-23T20:49:05.127" v="11150" actId="1076"/>
          <ac:spMkLst>
            <pc:docMk/>
            <pc:sldMk cId="716048905" sldId="271"/>
            <ac:spMk id="10" creationId="{6C2FFC16-2245-1AB9-2C0B-83B3943EBFAD}"/>
          </ac:spMkLst>
        </pc:spChg>
        <pc:spChg chg="del">
          <ac:chgData name="Ellie Vernon (2302839)" userId="4f402680-6dc5-4086-92e6-94d00eabdf7b" providerId="ADAL" clId="{D52687B4-2FAD-BF4C-9A40-B0BAED43D347}" dt="2025-01-21T14:10:19.566" v="7523" actId="478"/>
          <ac:spMkLst>
            <pc:docMk/>
            <pc:sldMk cId="716048905" sldId="271"/>
            <ac:spMk id="11" creationId="{42FF095F-D312-10C5-E455-6F8FD262CF69}"/>
          </ac:spMkLst>
        </pc:spChg>
        <pc:spChg chg="add mod">
          <ac:chgData name="Ellie Vernon (2302839)" userId="4f402680-6dc5-4086-92e6-94d00eabdf7b" providerId="ADAL" clId="{D52687B4-2FAD-BF4C-9A40-B0BAED43D347}" dt="2025-01-23T21:06:22.488" v="11195" actId="1076"/>
          <ac:spMkLst>
            <pc:docMk/>
            <pc:sldMk cId="716048905" sldId="271"/>
            <ac:spMk id="12" creationId="{8DF96A18-975C-1C1B-C07E-2ED05EB49C4A}"/>
          </ac:spMkLst>
        </pc:spChg>
        <pc:spChg chg="add mod">
          <ac:chgData name="Ellie Vernon (2302839)" userId="4f402680-6dc5-4086-92e6-94d00eabdf7b" providerId="ADAL" clId="{D52687B4-2FAD-BF4C-9A40-B0BAED43D347}" dt="2025-01-23T21:09:27.540" v="11236" actId="1076"/>
          <ac:spMkLst>
            <pc:docMk/>
            <pc:sldMk cId="716048905" sldId="271"/>
            <ac:spMk id="13" creationId="{6137FF64-FB1B-31BA-94A5-2CC8956A2AFA}"/>
          </ac:spMkLst>
        </pc:spChg>
        <pc:spChg chg="add mod">
          <ac:chgData name="Ellie Vernon (2302839)" userId="4f402680-6dc5-4086-92e6-94d00eabdf7b" providerId="ADAL" clId="{D52687B4-2FAD-BF4C-9A40-B0BAED43D347}" dt="2025-01-23T21:06:51.005" v="11202" actId="1076"/>
          <ac:spMkLst>
            <pc:docMk/>
            <pc:sldMk cId="716048905" sldId="271"/>
            <ac:spMk id="15" creationId="{491C88B0-A9B1-F022-386E-C6E0B70662EB}"/>
          </ac:spMkLst>
        </pc:spChg>
        <pc:picChg chg="add mod">
          <ac:chgData name="Ellie Vernon (2302839)" userId="4f402680-6dc5-4086-92e6-94d00eabdf7b" providerId="ADAL" clId="{D52687B4-2FAD-BF4C-9A40-B0BAED43D347}" dt="2025-01-23T20:52:06.515" v="11184" actId="14100"/>
          <ac:picMkLst>
            <pc:docMk/>
            <pc:sldMk cId="716048905" sldId="271"/>
            <ac:picMk id="4" creationId="{93468405-E7BA-1848-5C84-5E3C535B2895}"/>
          </ac:picMkLst>
        </pc:picChg>
        <pc:picChg chg="mod">
          <ac:chgData name="Ellie Vernon (2302839)" userId="4f402680-6dc5-4086-92e6-94d00eabdf7b" providerId="ADAL" clId="{D52687B4-2FAD-BF4C-9A40-B0BAED43D347}" dt="2025-01-23T20:49:00.010" v="11149" actId="14100"/>
          <ac:picMkLst>
            <pc:docMk/>
            <pc:sldMk cId="716048905" sldId="271"/>
            <ac:picMk id="7" creationId="{93437CF1-5D1B-CECD-3CDE-BDD4BBA5D960}"/>
          </ac:picMkLst>
        </pc:picChg>
        <pc:picChg chg="add mod">
          <ac:chgData name="Ellie Vernon (2302839)" userId="4f402680-6dc5-4086-92e6-94d00eabdf7b" providerId="ADAL" clId="{D52687B4-2FAD-BF4C-9A40-B0BAED43D347}" dt="2025-01-23T21:08:25.422" v="11214" actId="1076"/>
          <ac:picMkLst>
            <pc:docMk/>
            <pc:sldMk cId="716048905" sldId="271"/>
            <ac:picMk id="9" creationId="{7B98289F-A931-77E7-452B-77F45B91A83B}"/>
          </ac:picMkLst>
        </pc:picChg>
        <pc:picChg chg="add mod">
          <ac:chgData name="Ellie Vernon (2302839)" userId="4f402680-6dc5-4086-92e6-94d00eabdf7b" providerId="ADAL" clId="{D52687B4-2FAD-BF4C-9A40-B0BAED43D347}" dt="2025-01-23T20:49:30.857" v="11156" actId="688"/>
          <ac:picMkLst>
            <pc:docMk/>
            <pc:sldMk cId="716048905" sldId="271"/>
            <ac:picMk id="11" creationId="{52E2BC59-A49C-9C15-D903-CF6BB8B09C40}"/>
          </ac:picMkLst>
        </pc:picChg>
        <pc:picChg chg="add mod">
          <ac:chgData name="Ellie Vernon (2302839)" userId="4f402680-6dc5-4086-92e6-94d00eabdf7b" providerId="ADAL" clId="{D52687B4-2FAD-BF4C-9A40-B0BAED43D347}" dt="2025-01-23T21:06:54.374" v="11203" actId="1076"/>
          <ac:picMkLst>
            <pc:docMk/>
            <pc:sldMk cId="716048905" sldId="271"/>
            <ac:picMk id="14" creationId="{D057ED7E-C63D-D5FA-F4B9-3CCB50E9C488}"/>
          </ac:picMkLst>
        </pc:picChg>
      </pc:sldChg>
      <pc:sldChg chg="addSp delSp modSp mod modNotesTx">
        <pc:chgData name="Ellie Vernon (2302839)" userId="4f402680-6dc5-4086-92e6-94d00eabdf7b" providerId="ADAL" clId="{D52687B4-2FAD-BF4C-9A40-B0BAED43D347}" dt="2025-01-23T22:15:14.523" v="11669" actId="1076"/>
        <pc:sldMkLst>
          <pc:docMk/>
          <pc:sldMk cId="2429523994" sldId="272"/>
        </pc:sldMkLst>
        <pc:spChg chg="mod">
          <ac:chgData name="Ellie Vernon (2302839)" userId="4f402680-6dc5-4086-92e6-94d00eabdf7b" providerId="ADAL" clId="{D52687B4-2FAD-BF4C-9A40-B0BAED43D347}" dt="2025-01-23T22:14:05.105" v="11584" actId="1076"/>
          <ac:spMkLst>
            <pc:docMk/>
            <pc:sldMk cId="2429523994" sldId="272"/>
            <ac:spMk id="2" creationId="{0D283EB7-6668-FF25-F60C-B419327DAF8F}"/>
          </ac:spMkLst>
        </pc:spChg>
        <pc:spChg chg="mod">
          <ac:chgData name="Ellie Vernon (2302839)" userId="4f402680-6dc5-4086-92e6-94d00eabdf7b" providerId="ADAL" clId="{D52687B4-2FAD-BF4C-9A40-B0BAED43D347}" dt="2025-01-23T21:39:29.922" v="11540" actId="255"/>
          <ac:spMkLst>
            <pc:docMk/>
            <pc:sldMk cId="2429523994" sldId="272"/>
            <ac:spMk id="3" creationId="{C25095AE-32E1-19B8-12D9-E8943E27B1E9}"/>
          </ac:spMkLst>
        </pc:spChg>
        <pc:spChg chg="add mod">
          <ac:chgData name="Ellie Vernon (2302839)" userId="4f402680-6dc5-4086-92e6-94d00eabdf7b" providerId="ADAL" clId="{D52687B4-2FAD-BF4C-9A40-B0BAED43D347}" dt="2025-01-23T22:15:10.973" v="11668" actId="1076"/>
          <ac:spMkLst>
            <pc:docMk/>
            <pc:sldMk cId="2429523994" sldId="272"/>
            <ac:spMk id="4" creationId="{9AF3B486-4463-43FD-A1DF-0188DCE6D236}"/>
          </ac:spMkLst>
        </pc:spChg>
        <pc:spChg chg="mod">
          <ac:chgData name="Ellie Vernon (2302839)" userId="4f402680-6dc5-4086-92e6-94d00eabdf7b" providerId="ADAL" clId="{D52687B4-2FAD-BF4C-9A40-B0BAED43D347}" dt="2025-01-23T21:39:47.328" v="11541" actId="1076"/>
          <ac:spMkLst>
            <pc:docMk/>
            <pc:sldMk cId="2429523994" sldId="272"/>
            <ac:spMk id="5" creationId="{ED892A08-AA43-043F-9B55-45D6FBCFF826}"/>
          </ac:spMkLst>
        </pc:spChg>
        <pc:spChg chg="mod">
          <ac:chgData name="Ellie Vernon (2302839)" userId="4f402680-6dc5-4086-92e6-94d00eabdf7b" providerId="ADAL" clId="{D52687B4-2FAD-BF4C-9A40-B0BAED43D347}" dt="2025-01-23T22:14:13.473" v="11586" actId="1076"/>
          <ac:spMkLst>
            <pc:docMk/>
            <pc:sldMk cId="2429523994" sldId="272"/>
            <ac:spMk id="7" creationId="{4B77D68E-0E0F-385F-715F-5D56585C4217}"/>
          </ac:spMkLst>
        </pc:spChg>
        <pc:spChg chg="mod">
          <ac:chgData name="Ellie Vernon (2302839)" userId="4f402680-6dc5-4086-92e6-94d00eabdf7b" providerId="ADAL" clId="{D52687B4-2FAD-BF4C-9A40-B0BAED43D347}" dt="2025-01-23T22:14:09.490" v="11585" actId="1076"/>
          <ac:spMkLst>
            <pc:docMk/>
            <pc:sldMk cId="2429523994" sldId="272"/>
            <ac:spMk id="8" creationId="{78E64E4B-8215-DCF1-5F58-FC6DD5500E0E}"/>
          </ac:spMkLst>
        </pc:spChg>
        <pc:picChg chg="del">
          <ac:chgData name="Ellie Vernon (2302839)" userId="4f402680-6dc5-4086-92e6-94d00eabdf7b" providerId="ADAL" clId="{D52687B4-2FAD-BF4C-9A40-B0BAED43D347}" dt="2025-01-23T21:37:41.244" v="11536" actId="478"/>
          <ac:picMkLst>
            <pc:docMk/>
            <pc:sldMk cId="2429523994" sldId="272"/>
            <ac:picMk id="4" creationId="{E9C5583A-9D4B-E60B-B860-C7B80A5D6967}"/>
          </ac:picMkLst>
        </pc:picChg>
        <pc:picChg chg="del mod">
          <ac:chgData name="Ellie Vernon (2302839)" userId="4f402680-6dc5-4086-92e6-94d00eabdf7b" providerId="ADAL" clId="{D52687B4-2FAD-BF4C-9A40-B0BAED43D347}" dt="2025-01-23T21:38:02.001" v="11538" actId="478"/>
          <ac:picMkLst>
            <pc:docMk/>
            <pc:sldMk cId="2429523994" sldId="272"/>
            <ac:picMk id="6" creationId="{BCAAD33E-6B8E-3849-EAF5-24C24C64AFC4}"/>
          </ac:picMkLst>
        </pc:picChg>
        <pc:picChg chg="add mod">
          <ac:chgData name="Ellie Vernon (2302839)" userId="4f402680-6dc5-4086-92e6-94d00eabdf7b" providerId="ADAL" clId="{D52687B4-2FAD-BF4C-9A40-B0BAED43D347}" dt="2025-01-23T22:14:19.257" v="11588" actId="1076"/>
          <ac:picMkLst>
            <pc:docMk/>
            <pc:sldMk cId="2429523994" sldId="272"/>
            <ac:picMk id="10" creationId="{1931FE65-BE23-722D-9901-3ECF479D0F9A}"/>
          </ac:picMkLst>
        </pc:picChg>
        <pc:picChg chg="add mod">
          <ac:chgData name="Ellie Vernon (2302839)" userId="4f402680-6dc5-4086-92e6-94d00eabdf7b" providerId="ADAL" clId="{D52687B4-2FAD-BF4C-9A40-B0BAED43D347}" dt="2025-01-23T22:15:14.523" v="11669" actId="1076"/>
          <ac:picMkLst>
            <pc:docMk/>
            <pc:sldMk cId="2429523994" sldId="272"/>
            <ac:picMk id="12" creationId="{FA98CE13-E09D-DFA0-0B81-D76BF4665C65}"/>
          </ac:picMkLst>
        </pc:picChg>
      </pc:sldChg>
      <pc:sldChg chg="addSp delSp modSp add mod">
        <pc:chgData name="Ellie Vernon (2302839)" userId="4f402680-6dc5-4086-92e6-94d00eabdf7b" providerId="ADAL" clId="{D52687B4-2FAD-BF4C-9A40-B0BAED43D347}" dt="2025-01-23T22:42:53.636" v="11750" actId="1076"/>
        <pc:sldMkLst>
          <pc:docMk/>
          <pc:sldMk cId="601273484" sldId="273"/>
        </pc:sldMkLst>
        <pc:spChg chg="mod">
          <ac:chgData name="Ellie Vernon (2302839)" userId="4f402680-6dc5-4086-92e6-94d00eabdf7b" providerId="ADAL" clId="{D52687B4-2FAD-BF4C-9A40-B0BAED43D347}" dt="2025-01-23T22:42:44.069" v="11749" actId="1076"/>
          <ac:spMkLst>
            <pc:docMk/>
            <pc:sldMk cId="601273484" sldId="273"/>
            <ac:spMk id="2" creationId="{5F177FB0-8A78-C19B-5C53-8A752373B95D}"/>
          </ac:spMkLst>
        </pc:spChg>
        <pc:spChg chg="del mod">
          <ac:chgData name="Ellie Vernon (2302839)" userId="4f402680-6dc5-4086-92e6-94d00eabdf7b" providerId="ADAL" clId="{D52687B4-2FAD-BF4C-9A40-B0BAED43D347}" dt="2025-01-23T22:34:29.856" v="11719" actId="478"/>
          <ac:spMkLst>
            <pc:docMk/>
            <pc:sldMk cId="601273484" sldId="273"/>
            <ac:spMk id="3" creationId="{54A8484F-7FD9-463E-4CA2-17E4E2DC9905}"/>
          </ac:spMkLst>
        </pc:spChg>
        <pc:spChg chg="add mod">
          <ac:chgData name="Ellie Vernon (2302839)" userId="4f402680-6dc5-4086-92e6-94d00eabdf7b" providerId="ADAL" clId="{D52687B4-2FAD-BF4C-9A40-B0BAED43D347}" dt="2025-01-23T22:42:53.636" v="11750" actId="1076"/>
          <ac:spMkLst>
            <pc:docMk/>
            <pc:sldMk cId="601273484" sldId="273"/>
            <ac:spMk id="4" creationId="{468CF59C-70E3-596F-2CC1-4CDAE6442156}"/>
          </ac:spMkLst>
        </pc:spChg>
        <pc:spChg chg="del">
          <ac:chgData name="Ellie Vernon (2302839)" userId="4f402680-6dc5-4086-92e6-94d00eabdf7b" providerId="ADAL" clId="{D52687B4-2FAD-BF4C-9A40-B0BAED43D347}" dt="2025-01-23T18:36:47.227" v="9795" actId="478"/>
          <ac:spMkLst>
            <pc:docMk/>
            <pc:sldMk cId="601273484" sldId="273"/>
            <ac:spMk id="4" creationId="{A8F2E180-CFBE-1D4F-082A-FD067598FD32}"/>
          </ac:spMkLst>
        </pc:spChg>
      </pc:sldChg>
      <pc:sldChg chg="addSp delSp modSp add mod">
        <pc:chgData name="Ellie Vernon (2302839)" userId="4f402680-6dc5-4086-92e6-94d00eabdf7b" providerId="ADAL" clId="{D52687B4-2FAD-BF4C-9A40-B0BAED43D347}" dt="2025-01-23T22:38:15.338" v="11740" actId="1076"/>
        <pc:sldMkLst>
          <pc:docMk/>
          <pc:sldMk cId="3620334784" sldId="274"/>
        </pc:sldMkLst>
        <pc:spChg chg="add del mod">
          <ac:chgData name="Ellie Vernon (2302839)" userId="4f402680-6dc5-4086-92e6-94d00eabdf7b" providerId="ADAL" clId="{D52687B4-2FAD-BF4C-9A40-B0BAED43D347}" dt="2025-01-23T22:36:43.676" v="11728" actId="478"/>
          <ac:spMkLst>
            <pc:docMk/>
            <pc:sldMk cId="3620334784" sldId="274"/>
            <ac:spMk id="3" creationId="{D4BCC953-6A51-3670-7A95-3950BBED03E9}"/>
          </ac:spMkLst>
        </pc:spChg>
        <pc:spChg chg="del">
          <ac:chgData name="Ellie Vernon (2302839)" userId="4f402680-6dc5-4086-92e6-94d00eabdf7b" providerId="ADAL" clId="{D52687B4-2FAD-BF4C-9A40-B0BAED43D347}" dt="2025-01-23T22:36:13.382" v="11723" actId="478"/>
          <ac:spMkLst>
            <pc:docMk/>
            <pc:sldMk cId="3620334784" sldId="274"/>
            <ac:spMk id="4" creationId="{B9BA5216-CD1D-281D-083B-68D5D2CC23AE}"/>
          </ac:spMkLst>
        </pc:spChg>
        <pc:spChg chg="add mod">
          <ac:chgData name="Ellie Vernon (2302839)" userId="4f402680-6dc5-4086-92e6-94d00eabdf7b" providerId="ADAL" clId="{D52687B4-2FAD-BF4C-9A40-B0BAED43D347}" dt="2025-01-23T22:38:15.338" v="11740" actId="1076"/>
          <ac:spMkLst>
            <pc:docMk/>
            <pc:sldMk cId="3620334784" sldId="274"/>
            <ac:spMk id="5" creationId="{03BD3E02-0E08-B8F2-ED10-FF34A69D07B7}"/>
          </ac:spMkLst>
        </pc:spChg>
      </pc:sldChg>
      <pc:sldChg chg="addSp delSp modSp add mod">
        <pc:chgData name="Ellie Vernon (2302839)" userId="4f402680-6dc5-4086-92e6-94d00eabdf7b" providerId="ADAL" clId="{D52687B4-2FAD-BF4C-9A40-B0BAED43D347}" dt="2025-01-23T22:44:28.286" v="11758" actId="1076"/>
        <pc:sldMkLst>
          <pc:docMk/>
          <pc:sldMk cId="3070698441" sldId="275"/>
        </pc:sldMkLst>
        <pc:spChg chg="add mod">
          <ac:chgData name="Ellie Vernon (2302839)" userId="4f402680-6dc5-4086-92e6-94d00eabdf7b" providerId="ADAL" clId="{D52687B4-2FAD-BF4C-9A40-B0BAED43D347}" dt="2025-01-23T22:44:28.286" v="11758" actId="1076"/>
          <ac:spMkLst>
            <pc:docMk/>
            <pc:sldMk cId="3070698441" sldId="275"/>
            <ac:spMk id="3" creationId="{0CE59B4C-84FD-985E-65E7-5E39A0A45422}"/>
          </ac:spMkLst>
        </pc:spChg>
        <pc:spChg chg="del mod">
          <ac:chgData name="Ellie Vernon (2302839)" userId="4f402680-6dc5-4086-92e6-94d00eabdf7b" providerId="ADAL" clId="{D52687B4-2FAD-BF4C-9A40-B0BAED43D347}" dt="2025-01-23T22:43:08.096" v="11753" actId="478"/>
          <ac:spMkLst>
            <pc:docMk/>
            <pc:sldMk cId="3070698441" sldId="275"/>
            <ac:spMk id="4" creationId="{4454EB97-B464-CF03-7DF3-CBF253D36398}"/>
          </ac:spMkLst>
        </pc:spChg>
      </pc:sldChg>
      <pc:sldChg chg="addSp delSp modSp add mod">
        <pc:chgData name="Ellie Vernon (2302839)" userId="4f402680-6dc5-4086-92e6-94d00eabdf7b" providerId="ADAL" clId="{D52687B4-2FAD-BF4C-9A40-B0BAED43D347}" dt="2025-01-23T22:45:31.152" v="11765" actId="1076"/>
        <pc:sldMkLst>
          <pc:docMk/>
          <pc:sldMk cId="803810234" sldId="276"/>
        </pc:sldMkLst>
        <pc:spChg chg="del mod">
          <ac:chgData name="Ellie Vernon (2302839)" userId="4f402680-6dc5-4086-92e6-94d00eabdf7b" providerId="ADAL" clId="{D52687B4-2FAD-BF4C-9A40-B0BAED43D347}" dt="2025-01-23T22:45:10.989" v="11761" actId="478"/>
          <ac:spMkLst>
            <pc:docMk/>
            <pc:sldMk cId="803810234" sldId="276"/>
            <ac:spMk id="3" creationId="{85C676CC-C936-5CC6-ABD5-92FA5FCC3D7D}"/>
          </ac:spMkLst>
        </pc:spChg>
        <pc:spChg chg="add mod">
          <ac:chgData name="Ellie Vernon (2302839)" userId="4f402680-6dc5-4086-92e6-94d00eabdf7b" providerId="ADAL" clId="{D52687B4-2FAD-BF4C-9A40-B0BAED43D347}" dt="2025-01-23T22:45:31.152" v="11765" actId="1076"/>
          <ac:spMkLst>
            <pc:docMk/>
            <pc:sldMk cId="803810234" sldId="276"/>
            <ac:spMk id="4" creationId="{AA58AA84-3627-1181-D08C-26BBECB77B28}"/>
          </ac:spMkLst>
        </pc:spChg>
      </pc:sldChg>
    </pc:docChg>
  </pc:docChgLst>
  <pc:docChgLst>
    <pc:chgData name="Linda Davies" userId="0f870791-fe67-45f7-ad2b-da73eae9baac" providerId="ADAL" clId="{18C6FC53-39F7-4CCD-96A6-6CD6D6AC9B33}"/>
    <pc:docChg chg="custSel modSld">
      <pc:chgData name="Linda Davies" userId="0f870791-fe67-45f7-ad2b-da73eae9baac" providerId="ADAL" clId="{18C6FC53-39F7-4CCD-96A6-6CD6D6AC9B33}" dt="2025-01-22T12:53:40.989" v="18" actId="1076"/>
      <pc:docMkLst>
        <pc:docMk/>
      </pc:docMkLst>
      <pc:sldChg chg="modSp mod">
        <pc:chgData name="Linda Davies" userId="0f870791-fe67-45f7-ad2b-da73eae9baac" providerId="ADAL" clId="{18C6FC53-39F7-4CCD-96A6-6CD6D6AC9B33}" dt="2025-01-22T12:51:13.065" v="6" actId="20577"/>
        <pc:sldMkLst>
          <pc:docMk/>
          <pc:sldMk cId="3660749773" sldId="256"/>
        </pc:sldMkLst>
        <pc:spChg chg="mod">
          <ac:chgData name="Linda Davies" userId="0f870791-fe67-45f7-ad2b-da73eae9baac" providerId="ADAL" clId="{18C6FC53-39F7-4CCD-96A6-6CD6D6AC9B33}" dt="2025-01-22T12:51:13.065" v="6" actId="20577"/>
          <ac:spMkLst>
            <pc:docMk/>
            <pc:sldMk cId="3660749773" sldId="256"/>
            <ac:spMk id="3" creationId="{E6C4E28F-A008-B7B2-B138-BED1E340AF9A}"/>
          </ac:spMkLst>
        </pc:spChg>
      </pc:sldChg>
      <pc:sldChg chg="modSp mod">
        <pc:chgData name="Linda Davies" userId="0f870791-fe67-45f7-ad2b-da73eae9baac" providerId="ADAL" clId="{18C6FC53-39F7-4CCD-96A6-6CD6D6AC9B33}" dt="2025-01-22T12:52:57.716" v="13" actId="313"/>
        <pc:sldMkLst>
          <pc:docMk/>
          <pc:sldMk cId="1438549037" sldId="261"/>
        </pc:sldMkLst>
        <pc:spChg chg="mod">
          <ac:chgData name="Linda Davies" userId="0f870791-fe67-45f7-ad2b-da73eae9baac" providerId="ADAL" clId="{18C6FC53-39F7-4CCD-96A6-6CD6D6AC9B33}" dt="2025-01-22T12:52:57.716" v="13" actId="313"/>
          <ac:spMkLst>
            <pc:docMk/>
            <pc:sldMk cId="1438549037" sldId="261"/>
            <ac:spMk id="3" creationId="{5DE49609-DC8F-2893-5CB3-A68723757EBC}"/>
          </ac:spMkLst>
        </pc:spChg>
      </pc:sldChg>
      <pc:sldChg chg="modSp mod">
        <pc:chgData name="Linda Davies" userId="0f870791-fe67-45f7-ad2b-da73eae9baac" providerId="ADAL" clId="{18C6FC53-39F7-4CCD-96A6-6CD6D6AC9B33}" dt="2025-01-22T12:52:19.007" v="9" actId="1076"/>
        <pc:sldMkLst>
          <pc:docMk/>
          <pc:sldMk cId="2903924853" sldId="264"/>
        </pc:sldMkLst>
        <pc:spChg chg="mod">
          <ac:chgData name="Linda Davies" userId="0f870791-fe67-45f7-ad2b-da73eae9baac" providerId="ADAL" clId="{18C6FC53-39F7-4CCD-96A6-6CD6D6AC9B33}" dt="2025-01-22T12:52:11.735" v="7" actId="1076"/>
          <ac:spMkLst>
            <pc:docMk/>
            <pc:sldMk cId="2903924853" sldId="264"/>
            <ac:spMk id="2" creationId="{6C93D404-EA30-DB6B-EC26-96B3CEB5C6A8}"/>
          </ac:spMkLst>
        </pc:spChg>
        <pc:spChg chg="mod">
          <ac:chgData name="Linda Davies" userId="0f870791-fe67-45f7-ad2b-da73eae9baac" providerId="ADAL" clId="{18C6FC53-39F7-4CCD-96A6-6CD6D6AC9B33}" dt="2025-01-22T12:52:15.968" v="8" actId="1076"/>
          <ac:spMkLst>
            <pc:docMk/>
            <pc:sldMk cId="2903924853" sldId="264"/>
            <ac:spMk id="3" creationId="{E8C08966-0634-6913-BFD1-7C1D63610C71}"/>
          </ac:spMkLst>
        </pc:spChg>
        <pc:spChg chg="mod">
          <ac:chgData name="Linda Davies" userId="0f870791-fe67-45f7-ad2b-da73eae9baac" providerId="ADAL" clId="{18C6FC53-39F7-4CCD-96A6-6CD6D6AC9B33}" dt="2025-01-22T12:52:19.007" v="9" actId="1076"/>
          <ac:spMkLst>
            <pc:docMk/>
            <pc:sldMk cId="2903924853" sldId="264"/>
            <ac:spMk id="5" creationId="{176EE352-53DF-9116-801E-6CC743EE69E7}"/>
          </ac:spMkLst>
        </pc:spChg>
      </pc:sldChg>
      <pc:sldChg chg="modSp mod">
        <pc:chgData name="Linda Davies" userId="0f870791-fe67-45f7-ad2b-da73eae9baac" providerId="ADAL" clId="{18C6FC53-39F7-4CCD-96A6-6CD6D6AC9B33}" dt="2025-01-22T12:52:40.911" v="10" actId="255"/>
        <pc:sldMkLst>
          <pc:docMk/>
          <pc:sldMk cId="1194770666" sldId="265"/>
        </pc:sldMkLst>
        <pc:spChg chg="mod">
          <ac:chgData name="Linda Davies" userId="0f870791-fe67-45f7-ad2b-da73eae9baac" providerId="ADAL" clId="{18C6FC53-39F7-4CCD-96A6-6CD6D6AC9B33}" dt="2025-01-22T12:52:40.911" v="10" actId="255"/>
          <ac:spMkLst>
            <pc:docMk/>
            <pc:sldMk cId="1194770666" sldId="265"/>
            <ac:spMk id="5" creationId="{502B6DA0-1017-2741-A5E4-CE4636384F85}"/>
          </ac:spMkLst>
        </pc:spChg>
      </pc:sldChg>
      <pc:sldChg chg="modSp mod">
        <pc:chgData name="Linda Davies" userId="0f870791-fe67-45f7-ad2b-da73eae9baac" providerId="ADAL" clId="{18C6FC53-39F7-4CCD-96A6-6CD6D6AC9B33}" dt="2025-01-22T12:53:40.989" v="18" actId="1076"/>
        <pc:sldMkLst>
          <pc:docMk/>
          <pc:sldMk cId="3150732752" sldId="268"/>
        </pc:sldMkLst>
        <pc:spChg chg="mod">
          <ac:chgData name="Linda Davies" userId="0f870791-fe67-45f7-ad2b-da73eae9baac" providerId="ADAL" clId="{18C6FC53-39F7-4CCD-96A6-6CD6D6AC9B33}" dt="2025-01-22T12:53:40.989" v="18" actId="1076"/>
          <ac:spMkLst>
            <pc:docMk/>
            <pc:sldMk cId="3150732752" sldId="268"/>
            <ac:spMk id="5" creationId="{6782849C-7314-0C1A-6B86-9114C33DFC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03E0F-7C49-41EA-878D-AC25CAD862C6}" type="datetimeFigureOut">
              <a:rPr lang="cy-GB" smtClean="0"/>
              <a:t>23/01/2025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D26A9-7116-490A-8356-E3B4BF4DE51C}" type="slidenum">
              <a:rPr lang="cy-GB" smtClean="0"/>
              <a:t>‹#›</a:t>
            </a:fld>
            <a:endParaRPr lang="cy-GB"/>
          </a:p>
        </p:txBody>
      </p:sp>
    </p:spTree>
    <p:extLst>
      <p:ext uri="{BB962C8B-B14F-4D97-AF65-F5344CB8AC3E}">
        <p14:creationId xmlns:p14="http://schemas.microsoft.com/office/powerpoint/2010/main" val="3156610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5D26A9-7116-490A-8356-E3B4BF4DE51C}" type="slidenum">
              <a:rPr lang="cy-GB" smtClean="0"/>
              <a:t>1</a:t>
            </a:fld>
            <a:endParaRPr lang="cy-GB"/>
          </a:p>
        </p:txBody>
      </p:sp>
    </p:spTree>
    <p:extLst>
      <p:ext uri="{BB962C8B-B14F-4D97-AF65-F5344CB8AC3E}">
        <p14:creationId xmlns:p14="http://schemas.microsoft.com/office/powerpoint/2010/main" val="2173000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Dylid cynnwys:</a:t>
            </a:r>
          </a:p>
          <a:p>
            <a:r>
              <a:rPr lang="cy-GB"/>
              <a:t>Beth yw'r 1000 diwrnod cyntaf?</a:t>
            </a:r>
          </a:p>
          <a:p>
            <a:r>
              <a:rPr lang="cy-GB"/>
              <a:t>Pam mae hyn yn bwysig?</a:t>
            </a:r>
          </a:p>
        </p:txBody>
      </p:sp>
      <p:sp>
        <p:nvSpPr>
          <p:cNvPr id="4" name="Slide Number Placeholder 3"/>
          <p:cNvSpPr>
            <a:spLocks noGrp="1"/>
          </p:cNvSpPr>
          <p:nvPr>
            <p:ph type="sldNum" sz="quarter" idx="5"/>
          </p:nvPr>
        </p:nvSpPr>
        <p:spPr/>
        <p:txBody>
          <a:bodyPr/>
          <a:lstStyle/>
          <a:p>
            <a:fld id="{EB5D26A9-7116-490A-8356-E3B4BF4DE51C}" type="slidenum">
              <a:rPr lang="cy-GB" smtClean="0"/>
              <a:t>2</a:t>
            </a:fld>
            <a:endParaRPr lang="cy-GB"/>
          </a:p>
        </p:txBody>
      </p:sp>
    </p:spTree>
    <p:extLst>
      <p:ext uri="{BB962C8B-B14F-4D97-AF65-F5344CB8AC3E}">
        <p14:creationId xmlns:p14="http://schemas.microsoft.com/office/powerpoint/2010/main" val="4040520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Handover- morning, afternoon</a:t>
            </a:r>
          </a:p>
        </p:txBody>
      </p:sp>
      <p:sp>
        <p:nvSpPr>
          <p:cNvPr id="4" name="Slide Number Placeholder 3"/>
          <p:cNvSpPr>
            <a:spLocks noGrp="1"/>
          </p:cNvSpPr>
          <p:nvPr>
            <p:ph type="sldNum" sz="quarter" idx="5"/>
          </p:nvPr>
        </p:nvSpPr>
        <p:spPr/>
        <p:txBody>
          <a:bodyPr/>
          <a:lstStyle/>
          <a:p>
            <a:fld id="{EB5D26A9-7116-490A-8356-E3B4BF4DE51C}" type="slidenum">
              <a:rPr lang="cy-GB" smtClean="0"/>
              <a:t>3</a:t>
            </a:fld>
            <a:endParaRPr lang="cy-GB"/>
          </a:p>
        </p:txBody>
      </p:sp>
    </p:spTree>
    <p:extLst>
      <p:ext uri="{BB962C8B-B14F-4D97-AF65-F5344CB8AC3E}">
        <p14:creationId xmlns:p14="http://schemas.microsoft.com/office/powerpoint/2010/main" val="2259723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32E5F-8B6D-0503-AED3-7444DC95FA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6B5B37-9D27-F4D3-7E98-FD2A51BD3F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75F74C-0FFC-4BD6-4720-3A50AEF625A3}"/>
              </a:ext>
            </a:extLst>
          </p:cNvPr>
          <p:cNvSpPr>
            <a:spLocks noGrp="1"/>
          </p:cNvSpPr>
          <p:nvPr>
            <p:ph type="body" idx="1"/>
          </p:nvPr>
        </p:nvSpPr>
        <p:spPr/>
        <p:txBody>
          <a:bodyPr/>
          <a:lstStyle/>
          <a:p>
            <a:r>
              <a:rPr lang="cy-GB"/>
              <a:t>Helping with coats and lace</a:t>
            </a:r>
          </a:p>
          <a:p>
            <a:endParaRPr lang="cy-GB"/>
          </a:p>
          <a:p>
            <a:r>
              <a:rPr lang="cy-GB"/>
              <a:t>Chinece new year</a:t>
            </a:r>
          </a:p>
          <a:p>
            <a:r>
              <a:rPr lang="cy-GB"/>
              <a:t>Dydd gwyl dewi </a:t>
            </a:r>
          </a:p>
          <a:p>
            <a:r>
              <a:rPr lang="cy-GB"/>
              <a:t>diwali</a:t>
            </a:r>
          </a:p>
        </p:txBody>
      </p:sp>
      <p:sp>
        <p:nvSpPr>
          <p:cNvPr id="4" name="Slide Number Placeholder 3">
            <a:extLst>
              <a:ext uri="{FF2B5EF4-FFF2-40B4-BE49-F238E27FC236}">
                <a16:creationId xmlns:a16="http://schemas.microsoft.com/office/drawing/2014/main" id="{02BC6218-68F7-450D-1B13-85ECBF1715BF}"/>
              </a:ext>
            </a:extLst>
          </p:cNvPr>
          <p:cNvSpPr>
            <a:spLocks noGrp="1"/>
          </p:cNvSpPr>
          <p:nvPr>
            <p:ph type="sldNum" sz="quarter" idx="5"/>
          </p:nvPr>
        </p:nvSpPr>
        <p:spPr/>
        <p:txBody>
          <a:bodyPr/>
          <a:lstStyle/>
          <a:p>
            <a:fld id="{EB5D26A9-7116-490A-8356-E3B4BF4DE51C}" type="slidenum">
              <a:rPr lang="cy-GB" smtClean="0"/>
              <a:t>4</a:t>
            </a:fld>
            <a:endParaRPr lang="cy-GB"/>
          </a:p>
        </p:txBody>
      </p:sp>
    </p:spTree>
    <p:extLst>
      <p:ext uri="{BB962C8B-B14F-4D97-AF65-F5344CB8AC3E}">
        <p14:creationId xmlns:p14="http://schemas.microsoft.com/office/powerpoint/2010/main" val="1651715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Dylid cynnwys:</a:t>
            </a:r>
          </a:p>
          <a:p>
            <a:r>
              <a:rPr lang="cy-GB"/>
              <a:t>Sut i fod yn gynhwysol a phwysigrwydd hyn i’r baban a’r teulu yn ogystal a phwysigrwydd perthnasoedd proffesiynol</a:t>
            </a:r>
          </a:p>
          <a:p>
            <a:r>
              <a:rPr lang="cy-GB"/>
              <a:t>[Archwilio pwysigrwydd cyfathrebu, perthnasoedd a diwallu anghenion cyfannol plant]</a:t>
            </a:r>
          </a:p>
          <a:p>
            <a:endParaRPr lang="cy-GB"/>
          </a:p>
          <a:p>
            <a:r>
              <a:rPr lang="cy-GB"/>
              <a:t>Delweddau o amgylcheddau ysgogol y tu mewn a’r tu allan sy’n cefnogi datblygiad cyfannol babanod a pham mae hyn yn bwysig, beth yw’r manteision, yn cysylltu a theori</a:t>
            </a:r>
          </a:p>
          <a:p>
            <a:r>
              <a:rPr lang="cy-GB"/>
              <a:t>[Archwilio pwysigrwydd a darparu delweddau o amgylcheddau effeithiol o fewn lleoliadau blynyddoedd cynnar]</a:t>
            </a:r>
          </a:p>
          <a:p>
            <a:endParaRPr lang="cy-GB"/>
          </a:p>
          <a:p>
            <a:r>
              <a:rPr lang="cy-GB"/>
              <a:t>Amgylchedd ysgogol / </a:t>
            </a:r>
            <a:r>
              <a:rPr lang="cy-GB" err="1"/>
              <a:t>enabling</a:t>
            </a:r>
            <a:r>
              <a:rPr lang="cy-GB"/>
              <a:t> </a:t>
            </a:r>
            <a:r>
              <a:rPr lang="cy-GB" err="1"/>
              <a:t>envrionment</a:t>
            </a:r>
            <a:r>
              <a:rPr lang="cy-GB"/>
              <a:t> </a:t>
            </a:r>
          </a:p>
          <a:p>
            <a:endParaRPr lang="cy-GB"/>
          </a:p>
          <a:p>
            <a:pPr marL="0" marR="0" lvl="0" indent="0" algn="l" defTabSz="914400" rtl="0" eaLnBrk="1" fontAlgn="auto" latinLnBrk="0" hangingPunct="1">
              <a:lnSpc>
                <a:spcPct val="100000"/>
              </a:lnSpc>
              <a:spcBef>
                <a:spcPts val="0"/>
              </a:spcBef>
              <a:spcAft>
                <a:spcPts val="0"/>
              </a:spcAft>
              <a:buClrTx/>
              <a:buSzTx/>
              <a:buFontTx/>
              <a:buNone/>
              <a:tabLst/>
              <a:defRPr/>
            </a:pPr>
            <a:r>
              <a:rPr lang="cy-GB"/>
              <a:t>Gwerthuso yn feirniadol y dulliau cyfredol gan gyfeirio at theori ac ymchwil  - </a:t>
            </a:r>
            <a:r>
              <a:rPr lang="cy-GB" err="1"/>
              <a:t>Montessori</a:t>
            </a:r>
            <a:r>
              <a:rPr lang="cy-GB"/>
              <a:t>, </a:t>
            </a:r>
            <a:r>
              <a:rPr lang="cy-GB" err="1"/>
              <a:t>Bronfenbrenner</a:t>
            </a:r>
            <a:r>
              <a:rPr lang="cy-GB"/>
              <a:t>, </a:t>
            </a:r>
            <a:r>
              <a:rPr lang="cy-GB" err="1"/>
              <a:t>Reggio</a:t>
            </a:r>
            <a:r>
              <a:rPr lang="cy-GB"/>
              <a:t>, </a:t>
            </a:r>
            <a:r>
              <a:rPr lang="cy-GB" err="1"/>
              <a:t>Pikler</a:t>
            </a:r>
            <a:r>
              <a:rPr lang="cy-GB"/>
              <a:t>, </a:t>
            </a:r>
            <a:r>
              <a:rPr lang="cy-GB" err="1"/>
              <a:t>Bowlby</a:t>
            </a:r>
            <a:r>
              <a:rPr lang="cy-GB"/>
              <a:t> – fframweithiau </a:t>
            </a:r>
            <a:r>
              <a:rPr lang="cy-GB" err="1"/>
              <a:t>damcanieithiol</a:t>
            </a:r>
            <a:r>
              <a:rPr lang="cy-GB"/>
              <a:t> [30]</a:t>
            </a:r>
          </a:p>
          <a:p>
            <a:endParaRPr lang="cy-GB"/>
          </a:p>
        </p:txBody>
      </p:sp>
      <p:sp>
        <p:nvSpPr>
          <p:cNvPr id="4" name="Slide Number Placeholder 3"/>
          <p:cNvSpPr>
            <a:spLocks noGrp="1"/>
          </p:cNvSpPr>
          <p:nvPr>
            <p:ph type="sldNum" sz="quarter" idx="5"/>
          </p:nvPr>
        </p:nvSpPr>
        <p:spPr/>
        <p:txBody>
          <a:bodyPr/>
          <a:lstStyle/>
          <a:p>
            <a:fld id="{EB5D26A9-7116-490A-8356-E3B4BF4DE51C}" type="slidenum">
              <a:rPr lang="cy-GB" smtClean="0"/>
              <a:t>5</a:t>
            </a:fld>
            <a:endParaRPr lang="cy-GB"/>
          </a:p>
        </p:txBody>
      </p:sp>
    </p:spTree>
    <p:extLst>
      <p:ext uri="{BB962C8B-B14F-4D97-AF65-F5344CB8AC3E}">
        <p14:creationId xmlns:p14="http://schemas.microsoft.com/office/powerpoint/2010/main" val="822677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D7BEF-DCBE-6FC0-8EBD-6B1C77951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DD52FA-53C3-25E6-B265-1E45B41DE5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556F55-361B-428F-3914-2C73CE6DFD95}"/>
              </a:ext>
            </a:extLst>
          </p:cNvPr>
          <p:cNvSpPr>
            <a:spLocks noGrp="1"/>
          </p:cNvSpPr>
          <p:nvPr>
            <p:ph type="body" idx="1"/>
          </p:nvPr>
        </p:nvSpPr>
        <p:spPr/>
        <p:txBody>
          <a:bodyPr/>
          <a:lstStyle/>
          <a:p>
            <a:r>
              <a:rPr lang="cy-GB"/>
              <a:t>Dylid ystyried: </a:t>
            </a:r>
          </a:p>
          <a:p>
            <a:r>
              <a:rPr lang="cy-GB"/>
              <a:t>prepare the room, tidy up </a:t>
            </a:r>
          </a:p>
          <a:p>
            <a:r>
              <a:rPr lang="cy-GB"/>
              <a:t>Intervention 1:1</a:t>
            </a:r>
          </a:p>
          <a:p>
            <a:r>
              <a:rPr lang="cy-GB"/>
              <a:t>Children solving promlems, jigsaw</a:t>
            </a:r>
          </a:p>
          <a:p>
            <a:endParaRPr lang="cy-GB"/>
          </a:p>
          <a:p>
            <a:endParaRPr lang="cy-GB"/>
          </a:p>
          <a:p>
            <a:endParaRPr lang="cy-GB"/>
          </a:p>
          <a:p>
            <a:r>
              <a:rPr lang="cy-GB"/>
              <a:t>Deddfwriaeth</a:t>
            </a:r>
          </a:p>
          <a:p>
            <a:endParaRPr lang="cy-GB"/>
          </a:p>
          <a:p>
            <a:r>
              <a:rPr lang="cy-GB"/>
              <a:t>Rôl ymarferwyr blynyddoedd cynnar o ran cefnogi plant a theuluoedd yn y 1000 diwrnod cyntaf [30]</a:t>
            </a:r>
          </a:p>
          <a:p>
            <a:r>
              <a:rPr lang="cy-GB"/>
              <a:t>Ymchwil: Adult intervention levels in Young children’s free play</a:t>
            </a:r>
          </a:p>
          <a:p>
            <a:endParaRPr lang="cy-GB"/>
          </a:p>
          <a:p>
            <a:endParaRPr lang="cy-GB"/>
          </a:p>
          <a:p>
            <a:r>
              <a:rPr lang="cy-GB"/>
              <a:t>Gweithio’n effeithiol mewn partneriaeth ac anghenion cyfannol plant a theuluoedd [30]</a:t>
            </a:r>
          </a:p>
          <a:p>
            <a:endParaRPr lang="cy-GB"/>
          </a:p>
          <a:p>
            <a:r>
              <a:rPr lang="cy-GB"/>
              <a:t>Pwysigrwydd gofal parchus a’r cyfle i gymryd rhan mewn cyfleoedd dysgu ystyrlon fel bwyta, newid, cysgu</a:t>
            </a:r>
          </a:p>
          <a:p>
            <a:r>
              <a:rPr lang="cy-GB"/>
              <a:t>[Ystyriwch Pikler yn ogystal a phwysigrwydd rôl yr oedolyn sy’n galluogi]</a:t>
            </a:r>
          </a:p>
          <a:p>
            <a:endParaRPr lang="cy-GB"/>
          </a:p>
          <a:p>
            <a:r>
              <a:rPr lang="cy-GB"/>
              <a:t>Ymchwil</a:t>
            </a:r>
          </a:p>
          <a:p>
            <a:r>
              <a:rPr lang="cy-GB"/>
              <a:t>Tyfiant =The biology of the First 1000 days online access</a:t>
            </a:r>
          </a:p>
          <a:p>
            <a:r>
              <a:rPr lang="cy-GB"/>
              <a:t>Bwyta = The biology of the First 1000 days online access</a:t>
            </a:r>
          </a:p>
        </p:txBody>
      </p:sp>
      <p:sp>
        <p:nvSpPr>
          <p:cNvPr id="4" name="Slide Number Placeholder 3">
            <a:extLst>
              <a:ext uri="{FF2B5EF4-FFF2-40B4-BE49-F238E27FC236}">
                <a16:creationId xmlns:a16="http://schemas.microsoft.com/office/drawing/2014/main" id="{C91DF384-8433-7D53-A1DE-E56236680EF0}"/>
              </a:ext>
            </a:extLst>
          </p:cNvPr>
          <p:cNvSpPr>
            <a:spLocks noGrp="1"/>
          </p:cNvSpPr>
          <p:nvPr>
            <p:ph type="sldNum" sz="quarter" idx="5"/>
          </p:nvPr>
        </p:nvSpPr>
        <p:spPr/>
        <p:txBody>
          <a:bodyPr/>
          <a:lstStyle/>
          <a:p>
            <a:fld id="{EB5D26A9-7116-490A-8356-E3B4BF4DE51C}" type="slidenum">
              <a:rPr lang="cy-GB" smtClean="0"/>
              <a:t>6</a:t>
            </a:fld>
            <a:endParaRPr lang="cy-GB"/>
          </a:p>
        </p:txBody>
      </p:sp>
    </p:spTree>
    <p:extLst>
      <p:ext uri="{BB962C8B-B14F-4D97-AF65-F5344CB8AC3E}">
        <p14:creationId xmlns:p14="http://schemas.microsoft.com/office/powerpoint/2010/main" val="4292259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Y </a:t>
            </a:r>
            <a:r>
              <a:rPr lang="en-US" err="1">
                <a:latin typeface="Calibri"/>
                <a:ea typeface="Calibri"/>
                <a:cs typeface="Calibri"/>
              </a:rPr>
              <a:t>cyfnod</a:t>
            </a:r>
            <a:r>
              <a:rPr lang="en-US">
                <a:latin typeface="Calibri"/>
                <a:ea typeface="Calibri"/>
                <a:cs typeface="Calibri"/>
              </a:rPr>
              <a:t> </a:t>
            </a:r>
            <a:r>
              <a:rPr lang="en-US" err="1">
                <a:latin typeface="Calibri"/>
                <a:ea typeface="Calibri"/>
                <a:cs typeface="Calibri"/>
              </a:rPr>
              <a:t>sylfaen</a:t>
            </a:r>
            <a:r>
              <a:rPr lang="en-US">
                <a:latin typeface="Calibri"/>
                <a:ea typeface="Calibri"/>
                <a:cs typeface="Calibri"/>
              </a:rPr>
              <a:t> 3-7 </a:t>
            </a:r>
            <a:r>
              <a:rPr lang="en-US" err="1">
                <a:latin typeface="Calibri"/>
                <a:ea typeface="Calibri"/>
                <a:cs typeface="Calibri"/>
              </a:rPr>
              <a:t>oed</a:t>
            </a:r>
            <a:r>
              <a:rPr lang="en-US">
                <a:latin typeface="Calibri"/>
                <a:ea typeface="Calibri"/>
                <a:cs typeface="Calibri"/>
              </a:rPr>
              <a:t> – </a:t>
            </a:r>
            <a:r>
              <a:rPr lang="en-US" err="1">
                <a:latin typeface="Calibri"/>
                <a:ea typeface="Calibri"/>
                <a:cs typeface="Calibri"/>
              </a:rPr>
              <a:t>pennod</a:t>
            </a:r>
            <a:r>
              <a:rPr lang="en-US">
                <a:latin typeface="Calibri"/>
                <a:ea typeface="Calibri"/>
                <a:cs typeface="Calibri"/>
              </a:rPr>
              <a:t> 3 </a:t>
            </a:r>
            <a:r>
              <a:rPr lang="en-US" err="1">
                <a:latin typeface="Calibri"/>
                <a:ea typeface="Calibri"/>
                <a:cs typeface="Calibri"/>
              </a:rPr>
              <a:t>carys</a:t>
            </a:r>
            <a:r>
              <a:rPr lang="en-US">
                <a:latin typeface="Calibri"/>
                <a:ea typeface="Calibri"/>
                <a:cs typeface="Calibri"/>
              </a:rPr>
              <a:t> Richards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B5D26A9-7116-490A-8356-E3B4BF4DE51C}" type="slidenum">
              <a:rPr lang="cy-GB" smtClean="0"/>
              <a:t>7</a:t>
            </a:fld>
            <a:endParaRPr lang="cy-GB"/>
          </a:p>
        </p:txBody>
      </p:sp>
    </p:spTree>
    <p:extLst>
      <p:ext uri="{BB962C8B-B14F-4D97-AF65-F5344CB8AC3E}">
        <p14:creationId xmlns:p14="http://schemas.microsoft.com/office/powerpoint/2010/main" val="3300369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Pictures;</a:t>
            </a:r>
          </a:p>
          <a:p>
            <a:r>
              <a:rPr lang="en-US">
                <a:latin typeface="Calibri"/>
                <a:ea typeface="Calibri"/>
                <a:cs typeface="Calibri"/>
              </a:rPr>
              <a:t>Using natural materials</a:t>
            </a:r>
          </a:p>
          <a:p>
            <a:endParaRPr lang="cy-GB"/>
          </a:p>
        </p:txBody>
      </p:sp>
      <p:sp>
        <p:nvSpPr>
          <p:cNvPr id="4" name="Slide Number Placeholder 3"/>
          <p:cNvSpPr>
            <a:spLocks noGrp="1"/>
          </p:cNvSpPr>
          <p:nvPr>
            <p:ph type="sldNum" sz="quarter" idx="5"/>
          </p:nvPr>
        </p:nvSpPr>
        <p:spPr/>
        <p:txBody>
          <a:bodyPr/>
          <a:lstStyle/>
          <a:p>
            <a:fld id="{EB5D26A9-7116-490A-8356-E3B4BF4DE51C}" type="slidenum">
              <a:rPr lang="cy-GB" smtClean="0"/>
              <a:t>8</a:t>
            </a:fld>
            <a:endParaRPr lang="cy-GB"/>
          </a:p>
        </p:txBody>
      </p:sp>
    </p:spTree>
    <p:extLst>
      <p:ext uri="{BB962C8B-B14F-4D97-AF65-F5344CB8AC3E}">
        <p14:creationId xmlns:p14="http://schemas.microsoft.com/office/powerpoint/2010/main" val="1678846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Dylid cynnwys:</a:t>
            </a:r>
          </a:p>
          <a:p>
            <a:r>
              <a:rPr lang="cy-GB" err="1"/>
              <a:t>Cwricwlwa</a:t>
            </a:r>
            <a:r>
              <a:rPr lang="cy-GB"/>
              <a:t> + ymarfer y blynyddoedd cynnar [10]</a:t>
            </a:r>
          </a:p>
          <a:p>
            <a:endParaRPr lang="cy-GB"/>
          </a:p>
          <a:p>
            <a:r>
              <a:rPr lang="cy-GB"/>
              <a:t>Syniadau ar gyfer gweithgareddau synhwyraidd, straeon, cerddoriaeth ac ati a pham mae’r rhain hyn bwysig </a:t>
            </a:r>
          </a:p>
          <a:p>
            <a:r>
              <a:rPr lang="cy-GB"/>
              <a:t>[Delweddau o brofiadau </a:t>
            </a:r>
            <a:r>
              <a:rPr lang="cy-GB" err="1"/>
              <a:t>diddodrol</a:t>
            </a:r>
            <a:r>
              <a:rPr lang="cy-GB"/>
              <a:t>] [10]</a:t>
            </a:r>
          </a:p>
          <a:p>
            <a:endParaRPr lang="cy-GB"/>
          </a:p>
          <a:p>
            <a:r>
              <a:rPr lang="cy-GB"/>
              <a:t>Ymarfer cynhwysol/ </a:t>
            </a:r>
            <a:r>
              <a:rPr lang="cy-GB" err="1"/>
              <a:t>Inclusive</a:t>
            </a:r>
            <a:r>
              <a:rPr lang="cy-GB"/>
              <a:t> </a:t>
            </a:r>
            <a:r>
              <a:rPr lang="cy-GB" err="1"/>
              <a:t>practice</a:t>
            </a:r>
            <a:endParaRPr lang="cy-GB"/>
          </a:p>
          <a:p>
            <a:endParaRPr lang="cy-GB"/>
          </a:p>
          <a:p>
            <a:pPr marL="0" marR="0" lvl="0" indent="0" algn="l" defTabSz="914400" rtl="0" eaLnBrk="1" fontAlgn="auto" latinLnBrk="0" hangingPunct="1">
              <a:lnSpc>
                <a:spcPct val="100000"/>
              </a:lnSpc>
              <a:spcBef>
                <a:spcPts val="0"/>
              </a:spcBef>
              <a:spcAft>
                <a:spcPts val="0"/>
              </a:spcAft>
              <a:buClrTx/>
              <a:buSzTx/>
              <a:buFontTx/>
              <a:buNone/>
              <a:tabLst/>
              <a:defRPr/>
            </a:pPr>
            <a:r>
              <a:rPr lang="cy-GB"/>
              <a:t>Gwerthuso yn feirniadol y dulliau cyfredol gan gyfeirio at theori ac ymchwil  - </a:t>
            </a:r>
            <a:r>
              <a:rPr lang="cy-GB" err="1"/>
              <a:t>Montessori</a:t>
            </a:r>
            <a:r>
              <a:rPr lang="cy-GB"/>
              <a:t>, </a:t>
            </a:r>
            <a:r>
              <a:rPr lang="cy-GB" err="1"/>
              <a:t>Bronfenbrenner</a:t>
            </a:r>
            <a:r>
              <a:rPr lang="cy-GB"/>
              <a:t>, </a:t>
            </a:r>
            <a:r>
              <a:rPr lang="cy-GB" err="1"/>
              <a:t>Reggio</a:t>
            </a:r>
            <a:r>
              <a:rPr lang="cy-GB"/>
              <a:t>, </a:t>
            </a:r>
            <a:r>
              <a:rPr lang="cy-GB" err="1"/>
              <a:t>Pikler</a:t>
            </a:r>
            <a:r>
              <a:rPr lang="cy-GB"/>
              <a:t>, </a:t>
            </a:r>
            <a:r>
              <a:rPr lang="cy-GB" err="1"/>
              <a:t>Bowlby</a:t>
            </a:r>
            <a:r>
              <a:rPr lang="cy-GB"/>
              <a:t> – theori wrth ymarfer/ </a:t>
            </a:r>
            <a:r>
              <a:rPr lang="cy-GB" err="1"/>
              <a:t>theory</a:t>
            </a:r>
            <a:r>
              <a:rPr lang="cy-GB"/>
              <a:t> to </a:t>
            </a:r>
            <a:r>
              <a:rPr lang="cy-GB" err="1"/>
              <a:t>practice</a:t>
            </a:r>
            <a:r>
              <a:rPr lang="cy-GB"/>
              <a:t> [20]</a:t>
            </a:r>
          </a:p>
          <a:p>
            <a:endParaRPr lang="cy-GB"/>
          </a:p>
          <a:p>
            <a:endParaRPr lang="cy-GB"/>
          </a:p>
          <a:p>
            <a:r>
              <a:rPr lang="cy-GB"/>
              <a:t>Cymhariaeth a dulliau rhyngwladol</a:t>
            </a:r>
          </a:p>
        </p:txBody>
      </p:sp>
      <p:sp>
        <p:nvSpPr>
          <p:cNvPr id="4" name="Slide Number Placeholder 3"/>
          <p:cNvSpPr>
            <a:spLocks noGrp="1"/>
          </p:cNvSpPr>
          <p:nvPr>
            <p:ph type="sldNum" sz="quarter" idx="5"/>
          </p:nvPr>
        </p:nvSpPr>
        <p:spPr/>
        <p:txBody>
          <a:bodyPr/>
          <a:lstStyle/>
          <a:p>
            <a:fld id="{EB5D26A9-7116-490A-8356-E3B4BF4DE51C}" type="slidenum">
              <a:rPr lang="cy-GB" smtClean="0"/>
              <a:t>9</a:t>
            </a:fld>
            <a:endParaRPr lang="cy-GB"/>
          </a:p>
        </p:txBody>
      </p:sp>
    </p:spTree>
    <p:extLst>
      <p:ext uri="{BB962C8B-B14F-4D97-AF65-F5344CB8AC3E}">
        <p14:creationId xmlns:p14="http://schemas.microsoft.com/office/powerpoint/2010/main" val="3839182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EB5D26A9-7116-490A-8356-E3B4BF4DE51C}" type="slidenum">
              <a:rPr lang="cy-GB" smtClean="0"/>
              <a:t>10</a:t>
            </a:fld>
            <a:endParaRPr lang="cy-GB"/>
          </a:p>
        </p:txBody>
      </p:sp>
    </p:spTree>
    <p:extLst>
      <p:ext uri="{BB962C8B-B14F-4D97-AF65-F5344CB8AC3E}">
        <p14:creationId xmlns:p14="http://schemas.microsoft.com/office/powerpoint/2010/main" val="3569628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Iechyd a lles- healthy eating, keeping fit</a:t>
            </a:r>
          </a:p>
          <a:p>
            <a:r>
              <a:rPr lang="cy-GB"/>
              <a:t>Maths-symertri painting, fractions (cutting fruit up) arian, numicon</a:t>
            </a:r>
          </a:p>
          <a:p>
            <a:r>
              <a:rPr lang="cy-GB"/>
              <a:t>Iaith- llythrenu, chyfathrebu – darllen, song sack, letters with chalk</a:t>
            </a:r>
          </a:p>
          <a:p>
            <a:r>
              <a:rPr lang="cy-GB"/>
              <a:t>Dyniaethau – wether report, maps, flags</a:t>
            </a:r>
          </a:p>
          <a:p>
            <a:r>
              <a:rPr lang="cy-GB"/>
              <a:t>Gwyddoniaeth- cooking, melting ice</a:t>
            </a:r>
          </a:p>
          <a:p>
            <a:r>
              <a:rPr lang="cy-GB"/>
              <a:t>Technoleg – beebot</a:t>
            </a:r>
          </a:p>
          <a:p>
            <a:r>
              <a:rPr lang="cy-GB"/>
              <a:t>Celf drama  – playdoh, naturel products, painting, chwarae rol, dancing</a:t>
            </a:r>
          </a:p>
          <a:p>
            <a:endParaRPr lang="cy-GB"/>
          </a:p>
          <a:p>
            <a:endParaRPr lang="cy-GB"/>
          </a:p>
        </p:txBody>
      </p:sp>
      <p:sp>
        <p:nvSpPr>
          <p:cNvPr id="4" name="Slide Number Placeholder 3"/>
          <p:cNvSpPr>
            <a:spLocks noGrp="1"/>
          </p:cNvSpPr>
          <p:nvPr>
            <p:ph type="sldNum" sz="quarter" idx="5"/>
          </p:nvPr>
        </p:nvSpPr>
        <p:spPr/>
        <p:txBody>
          <a:bodyPr/>
          <a:lstStyle/>
          <a:p>
            <a:fld id="{EB5D26A9-7116-490A-8356-E3B4BF4DE51C}" type="slidenum">
              <a:rPr lang="cy-GB" smtClean="0"/>
              <a:t>11</a:t>
            </a:fld>
            <a:endParaRPr lang="cy-GB"/>
          </a:p>
        </p:txBody>
      </p:sp>
    </p:spTree>
    <p:extLst>
      <p:ext uri="{BB962C8B-B14F-4D97-AF65-F5344CB8AC3E}">
        <p14:creationId xmlns:p14="http://schemas.microsoft.com/office/powerpoint/2010/main" val="747057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Dylid cynnwys:</a:t>
            </a:r>
          </a:p>
          <a:p>
            <a:r>
              <a:rPr lang="cy-GB"/>
              <a:t>Yr heriau presennol o ofalu am faban mewn lleoliad</a:t>
            </a:r>
          </a:p>
          <a:p>
            <a:endParaRPr lang="cy-GB"/>
          </a:p>
          <a:p>
            <a:r>
              <a:rPr lang="cy-GB"/>
              <a:t>Llyfryddiaeth: The biology of the First 1000 days online access</a:t>
            </a:r>
          </a:p>
          <a:p>
            <a:endParaRPr lang="cy-GB"/>
          </a:p>
          <a:p>
            <a:r>
              <a:rPr lang="cy-GB"/>
              <a:t>Pictures:</a:t>
            </a:r>
          </a:p>
          <a:p>
            <a:r>
              <a:rPr lang="cy-GB"/>
              <a:t>Ciriculam i gymru</a:t>
            </a:r>
          </a:p>
          <a:p>
            <a:r>
              <a:rPr lang="cy-GB"/>
              <a:t>Code ymarfer</a:t>
            </a:r>
          </a:p>
        </p:txBody>
      </p:sp>
      <p:sp>
        <p:nvSpPr>
          <p:cNvPr id="4" name="Slide Number Placeholder 3"/>
          <p:cNvSpPr>
            <a:spLocks noGrp="1"/>
          </p:cNvSpPr>
          <p:nvPr>
            <p:ph type="sldNum" sz="quarter" idx="5"/>
          </p:nvPr>
        </p:nvSpPr>
        <p:spPr/>
        <p:txBody>
          <a:bodyPr/>
          <a:lstStyle/>
          <a:p>
            <a:fld id="{EB5D26A9-7116-490A-8356-E3B4BF4DE51C}" type="slidenum">
              <a:rPr lang="cy-GB" smtClean="0"/>
              <a:t>12</a:t>
            </a:fld>
            <a:endParaRPr lang="cy-GB"/>
          </a:p>
        </p:txBody>
      </p:sp>
    </p:spTree>
    <p:extLst>
      <p:ext uri="{BB962C8B-B14F-4D97-AF65-F5344CB8AC3E}">
        <p14:creationId xmlns:p14="http://schemas.microsoft.com/office/powerpoint/2010/main" val="373373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48193-D26A-92DF-19D2-A5D5AE624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7ACE53-F09E-4109-109C-0C50B98F09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E78F1F-D65D-E216-ABD2-DE658A53B55E}"/>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299B1A88-AC5C-DFF1-E4B0-F47C9B789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C0AF2D-E0FD-57F9-268F-9FBEBC9195FA}"/>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1032429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07CA-6C1D-FA38-DBF0-71C3A4BE6B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0668A5-FB49-4397-4147-CF6C2DF64D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11D9E0-CBB2-50B9-5BF1-01A2F0BEFAC7}"/>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A2139204-1D89-6C4C-BF28-2FE365451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0785B9-CA1F-2774-3527-184D59E28E5A}"/>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31772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7D445-4CCC-19DD-27D8-F2BF40CE77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7DD507-22B6-153A-E230-3E55411455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69D1C3-024B-C9BB-1AFF-9D60CA578B87}"/>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7105013D-E8CE-5DE0-FA53-3CAADF4D5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677FD4-6691-6960-C012-B04B0B0D9F41}"/>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2578036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B0C1-6CDC-3268-3328-F1D3464BE6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5581B-0D79-0BC6-8B32-56DF6BE15E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53F2B-2402-C4B0-F056-3178585C91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139CD0-6685-912D-336A-DABF495EE819}"/>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6" name="Footer Placeholder 5">
            <a:extLst>
              <a:ext uri="{FF2B5EF4-FFF2-40B4-BE49-F238E27FC236}">
                <a16:creationId xmlns:a16="http://schemas.microsoft.com/office/drawing/2014/main" id="{A4D49614-C278-F16E-36D1-FF81801ED9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D7E8C1-D987-D18D-45C3-FE389CA37562}"/>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16407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CCEE0-7244-2B78-406B-F56C378E59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983E23-6319-155F-9339-0FE7CD5C74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AACAC-E043-C396-3B60-64DE4CE37E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B4E1CD-D3E5-DA09-6792-EF2B857E65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2A2EE4-AC68-E3F0-7B3E-2B91E14782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3D884F-69D3-AC9E-4AF3-36EC27FDCF99}"/>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8" name="Footer Placeholder 7">
            <a:extLst>
              <a:ext uri="{FF2B5EF4-FFF2-40B4-BE49-F238E27FC236}">
                <a16:creationId xmlns:a16="http://schemas.microsoft.com/office/drawing/2014/main" id="{8F3336FA-0BE7-7089-7023-38C35B110F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509755-005A-BF3D-1987-3C04A9BC3AA8}"/>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115991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53EA4-B151-ECCB-9E80-64445CDF2F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769FCF-C315-D84A-6579-B2EC7969C6C0}"/>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4" name="Footer Placeholder 3">
            <a:extLst>
              <a:ext uri="{FF2B5EF4-FFF2-40B4-BE49-F238E27FC236}">
                <a16:creationId xmlns:a16="http://schemas.microsoft.com/office/drawing/2014/main" id="{B1222629-CBE4-0E08-86DB-F22817A64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7FE958-7D22-70DC-B7F0-661A823F2276}"/>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2634688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1AF03A-3174-C44E-5123-A4E30DA6D137}"/>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3" name="Footer Placeholder 2">
            <a:extLst>
              <a:ext uri="{FF2B5EF4-FFF2-40B4-BE49-F238E27FC236}">
                <a16:creationId xmlns:a16="http://schemas.microsoft.com/office/drawing/2014/main" id="{BD27DF88-7A3D-52B4-6D89-33BC33CF57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70A41E-C62A-58FB-006A-A692EAFEEC9C}"/>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496876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A3757-93A3-B6E3-29D3-71B503916D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7318CB-3510-4463-57EE-3FB596EB1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7C3C39-A27B-E6B1-6910-B51967BA3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932B59-B30B-5DD9-BAF0-9F34FEBDB2D3}"/>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6" name="Footer Placeholder 5">
            <a:extLst>
              <a:ext uri="{FF2B5EF4-FFF2-40B4-BE49-F238E27FC236}">
                <a16:creationId xmlns:a16="http://schemas.microsoft.com/office/drawing/2014/main" id="{742C888D-E2F0-942B-521E-960A832CD0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C35E5D-74E8-17F1-99B5-B02DDA383CE2}"/>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2258056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26736-B4F2-3070-AC67-E3A28ECE5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3AA15F-4235-90D3-75B5-7706E8B51C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025CC8-125D-3C81-21AC-4A8B0CA21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494F52-9777-F032-74E9-661A9C0ABD33}"/>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6" name="Footer Placeholder 5">
            <a:extLst>
              <a:ext uri="{FF2B5EF4-FFF2-40B4-BE49-F238E27FC236}">
                <a16:creationId xmlns:a16="http://schemas.microsoft.com/office/drawing/2014/main" id="{080A1BE0-67F9-B316-0529-97BB979EE5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1BF6C-0A29-B928-1479-361F1F39FEF8}"/>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1513070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D8FD1-C79A-154C-F00D-AACDEE442B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215726-1F26-59A9-5E00-0042C85CFF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2490E8-4611-37DF-6F89-47D683B16C47}"/>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1E1D1B6E-41B4-7C9B-CC31-C39318BD7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507C6-93B0-EEF4-BEFC-9995473CC2E1}"/>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360708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E90E00-377C-ACA4-1986-307C23C92B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40EC3A-5E6F-8EB5-0547-DD8B7E355D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4F5307-C894-8B7F-9394-52BECFE940DA}"/>
              </a:ext>
            </a:extLst>
          </p:cNvPr>
          <p:cNvSpPr>
            <a:spLocks noGrp="1"/>
          </p:cNvSpPr>
          <p:nvPr>
            <p:ph type="dt" sz="half" idx="10"/>
          </p:nvPr>
        </p:nvSpPr>
        <p:spPr/>
        <p:txBody>
          <a:body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E896F3FD-F34F-7534-B443-D93D966E5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02EF7-603D-646D-193C-01BAA17ADD14}"/>
              </a:ext>
            </a:extLst>
          </p:cNvPr>
          <p:cNvSpPr>
            <a:spLocks noGrp="1"/>
          </p:cNvSpPr>
          <p:nvPr>
            <p:ph type="sldNum" sz="quarter" idx="12"/>
          </p:nvPr>
        </p:nvSpPr>
        <p:spPr/>
        <p:txBody>
          <a:bodyPr/>
          <a:lstStyle/>
          <a:p>
            <a:fld id="{91008F0A-1E45-418F-8DBB-D3DFB8C1DC7B}" type="slidenum">
              <a:rPr lang="en-GB" smtClean="0"/>
              <a:t>‹#›</a:t>
            </a:fld>
            <a:endParaRPr lang="en-GB"/>
          </a:p>
        </p:txBody>
      </p:sp>
    </p:spTree>
    <p:extLst>
      <p:ext uri="{BB962C8B-B14F-4D97-AF65-F5344CB8AC3E}">
        <p14:creationId xmlns:p14="http://schemas.microsoft.com/office/powerpoint/2010/main" val="1394331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54C43A-1FFC-7747-BBAE-86C398079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F7C80-5247-BDB8-92EE-A7E50C9205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CFFC5-E804-C838-11C1-71827D0731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4BCB65-C440-4D5A-82F6-09F7732A8D24}" type="datetimeFigureOut">
              <a:rPr lang="en-GB" smtClean="0"/>
              <a:t>23/01/2025</a:t>
            </a:fld>
            <a:endParaRPr lang="en-GB"/>
          </a:p>
        </p:txBody>
      </p:sp>
      <p:sp>
        <p:nvSpPr>
          <p:cNvPr id="5" name="Footer Placeholder 4">
            <a:extLst>
              <a:ext uri="{FF2B5EF4-FFF2-40B4-BE49-F238E27FC236}">
                <a16:creationId xmlns:a16="http://schemas.microsoft.com/office/drawing/2014/main" id="{CD7D904C-B9EC-2364-D3E3-99D16AEC6F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54F53B-57A9-18DD-6CD8-91C6377541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008F0A-1E45-418F-8DBB-D3DFB8C1DC7B}" type="slidenum">
              <a:rPr lang="en-GB" smtClean="0"/>
              <a:t>‹#›</a:t>
            </a:fld>
            <a:endParaRPr lang="en-GB"/>
          </a:p>
        </p:txBody>
      </p:sp>
    </p:spTree>
    <p:extLst>
      <p:ext uri="{BB962C8B-B14F-4D97-AF65-F5344CB8AC3E}">
        <p14:creationId xmlns:p14="http://schemas.microsoft.com/office/powerpoint/2010/main" val="3924362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u.alma.exlibrisgroup.com/leganto/nui/lists/681416739000242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png"/><Relationship Id="rId7"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jpeg"/></Relationships>
</file>

<file path=ppt/slides/_rels/slide11.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44.jpeg"/><Relationship Id="rId3" Type="http://schemas.openxmlformats.org/officeDocument/2006/relationships/image" Target="../media/image34.jpeg"/><Relationship Id="rId7" Type="http://schemas.openxmlformats.org/officeDocument/2006/relationships/image" Target="../media/image38.jpeg"/><Relationship Id="rId12" Type="http://schemas.openxmlformats.org/officeDocument/2006/relationships/image" Target="../media/image43.jpeg"/><Relationship Id="rId2" Type="http://schemas.openxmlformats.org/officeDocument/2006/relationships/notesSlide" Target="../notesSlides/notesSlide11.xml"/><Relationship Id="rId16" Type="http://schemas.openxmlformats.org/officeDocument/2006/relationships/image" Target="../media/image47.jpeg"/><Relationship Id="rId1" Type="http://schemas.openxmlformats.org/officeDocument/2006/relationships/slideLayout" Target="../slideLayouts/slideLayout7.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5" Type="http://schemas.openxmlformats.org/officeDocument/2006/relationships/image" Target="../media/image46.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jpeg"/><Relationship Id="rId14"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13.xml.rels><?xml version="1.0" encoding="UTF-8" standalone="yes"?>
<Relationships xmlns="http://schemas.openxmlformats.org/package/2006/relationships"><Relationship Id="rId8" Type="http://schemas.openxmlformats.org/officeDocument/2006/relationships/hyperlink" Target="https://psycnet.apa.org/doi/10.1080/10409289.2013.744683" TargetMode="External"/><Relationship Id="rId3" Type="http://schemas.openxmlformats.org/officeDocument/2006/relationships/hyperlink" Target="https://doi.org/10.1007/s10643-007-0165-8" TargetMode="External"/><Relationship Id="rId7" Type="http://schemas.openxmlformats.org/officeDocument/2006/relationships/hyperlink" Target="https://scholar.google.co.uk/scholar?q=Gaviria-Loaiza+et+al.+(2017)&amp;hl=en&amp;as_sdt=0&amp;as_vis=1&amp;oi=scholart" TargetMode="External"/><Relationship Id="rId2" Type="http://schemas.openxmlformats.org/officeDocument/2006/relationships/hyperlink" Target="https://hwb.gov.wales/api/storage/a5c2c01f-13d3-4eb7-b4cb-e2267d9ccf74/cwricwlwm-ar-gyfer-lleoliadau-meithrin-a-ariennir-nas-cynhelir.pdf" TargetMode="External"/><Relationship Id="rId1" Type="http://schemas.openxmlformats.org/officeDocument/2006/relationships/slideLayout" Target="../slideLayouts/slideLayout7.xml"/><Relationship Id="rId6" Type="http://schemas.openxmlformats.org/officeDocument/2006/relationships/hyperlink" Target="https://doi.org/10.1023/A:1012200511045" TargetMode="External"/><Relationship Id="rId5" Type="http://schemas.openxmlformats.org/officeDocument/2006/relationships/hyperlink" Target="https://doi.org/10.1080/03004430.2015.1028393" TargetMode="External"/><Relationship Id="rId4" Type="http://schemas.openxmlformats.org/officeDocument/2006/relationships/hyperlink" Target="https://www.llyw.cymru/sites/default/files/publications/2018-03/dyfodol-llwyddiannus.pdf" TargetMode="External"/><Relationship Id="rId9" Type="http://schemas.openxmlformats.org/officeDocument/2006/relationships/hyperlink" Target="https://www.llyw.cymru/sites/default/files/publications/2024-04/220622-cod-anghenion-dysgu-ychwanegol-cymru-2021%20%282%29.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file:///C:\Users\L.Davies\Downloads\camau%20phase%202%20final%20cym_0%20(6).pdf" TargetMode="External"/><Relationship Id="rId7" Type="http://schemas.openxmlformats.org/officeDocument/2006/relationships/hyperlink" Target="https://www.llyw.cymru/yr-ysgogiad-dyfnaf-addysg-yr-economi-democratiaeth-chymdeithas" TargetMode="External"/><Relationship Id="rId2" Type="http://schemas.openxmlformats.org/officeDocument/2006/relationships/hyperlink" Target="https://www.llyw.cymru/cwricwlwm-i-gymru-fframwaith" TargetMode="External"/><Relationship Id="rId1" Type="http://schemas.openxmlformats.org/officeDocument/2006/relationships/slideLayout" Target="../slideLayouts/slideLayout7.xml"/><Relationship Id="rId6" Type="http://schemas.openxmlformats.org/officeDocument/2006/relationships/hyperlink" Target="https://doi.org/10.1016/j.ecresq.2010.04.005" TargetMode="External"/><Relationship Id="rId5" Type="http://schemas.openxmlformats.org/officeDocument/2006/relationships/hyperlink" Target="https://senedd.wales/media/c2sjtv5b/cr-ld16588-e.pdf" TargetMode="External"/><Relationship Id="rId4" Type="http://schemas.openxmlformats.org/officeDocument/2006/relationships/hyperlink" Target="https://psycnet.apa.org/doi/10.1037/0003-066X.55.1.68"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buzzfeed.com/scarymouse/teachers-sharing-parents-need-teach-kids-before-school" TargetMode="External"/><Relationship Id="rId13" Type="http://schemas.openxmlformats.org/officeDocument/2006/relationships/hyperlink" Target="https://www.headteacher-update.com/content/news/concern-after-staggering-fall-in-reading-for-pleasure/" TargetMode="External"/><Relationship Id="rId3" Type="http://schemas.openxmlformats.org/officeDocument/2006/relationships/hyperlink" Target="https://artplayheart.com/butterfly-symmetry-painting/" TargetMode="External"/><Relationship Id="rId7" Type="http://schemas.openxmlformats.org/officeDocument/2006/relationships/hyperlink" Target="https://www.brighthorizons.co.uk/family-zone/family-resources/blog/2021/04/settling-back-into-nursery" TargetMode="External"/><Relationship Id="rId12" Type="http://schemas.openxmlformats.org/officeDocument/2006/relationships/hyperlink" Target="https://www.habausa.com/blogs/blog-inspiration/the-store-is-open-the-developmental-benefits-of-playing-store-with-kids" TargetMode="External"/><Relationship Id="rId2" Type="http://schemas.openxmlformats.org/officeDocument/2006/relationships/hyperlink" Target="https://www.armadillotoys.co.uk/story-sacks" TargetMode="External"/><Relationship Id="rId1" Type="http://schemas.openxmlformats.org/officeDocument/2006/relationships/slideLayout" Target="../slideLayouts/slideLayout7.xml"/><Relationship Id="rId6" Type="http://schemas.openxmlformats.org/officeDocument/2006/relationships/hyperlink" Target="https://boomerangplay.co.uk/discover-why-more-play-is-proven-essential-for-childrens-development/" TargetMode="External"/><Relationship Id="rId11" Type="http://schemas.openxmlformats.org/officeDocument/2006/relationships/hyperlink" Target="https://www.funlittlefoodies.co.uk/" TargetMode="External"/><Relationship Id="rId5" Type="http://schemas.openxmlformats.org/officeDocument/2006/relationships/hyperlink" Target="https://www.beginlearning.com/parent-resources/reading-strategies/" TargetMode="External"/><Relationship Id="rId10" Type="http://schemas.openxmlformats.org/officeDocument/2006/relationships/hyperlink" Target="https://childbasepartnership.com/news/celebrating-chinese-new-year-at-windmill-hill-day-nursery/" TargetMode="External"/><Relationship Id="rId4" Type="http://schemas.openxmlformats.org/officeDocument/2006/relationships/hyperlink" Target="https://www.bbc.co.uk/tiny-happy-people/articles/zfrcjfr" TargetMode="External"/><Relationship Id="rId9" Type="http://schemas.openxmlformats.org/officeDocument/2006/relationships/hyperlink" Target="https://cdnfiles.j2bloggy.com/35039_b/wp-content/uploads/2022/02/Y-Pedwar-diben.png" TargetMode="External"/><Relationship Id="rId14" Type="http://schemas.openxmlformats.org/officeDocument/2006/relationships/hyperlink" Target="https://www.istockphoto.com/photos/mom-helping-kid-tie-sho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urseryworld.co.uk/content/news/new-research-reveals-how-children-learn-to-do-jigsaw-puzzles/" TargetMode="External"/><Relationship Id="rId13" Type="http://schemas.openxmlformats.org/officeDocument/2006/relationships/hyperlink" Target="https://pngtree.com/freebackground/a-group-of-multiethnic-children-playing-together-in-the-park-running-and-laughing-happily_15535070.html" TargetMode="External"/><Relationship Id="rId3" Type="http://schemas.openxmlformats.org/officeDocument/2006/relationships/hyperlink" Target="https://www.learningresources.co.uk/blog/maths-with-money/" TargetMode="External"/><Relationship Id="rId7" Type="http://schemas.openxmlformats.org/officeDocument/2006/relationships/hyperlink" Target="https://newhorizonsprimaryschool.org.uk/blog-articles/year-2-enjoy-cultural-experience-of-african-dancing/" TargetMode="External"/><Relationship Id="rId12" Type="http://schemas.openxmlformats.org/officeDocument/2006/relationships/hyperlink" Target="https://www.peekaboo.ke/blogs/blog/when-do-babies-sit-up" TargetMode="External"/><Relationship Id="rId2" Type="http://schemas.openxmlformats.org/officeDocument/2006/relationships/hyperlink" Target="https://www.lakewildernessarboretum.org/natural-areas/childrens-discovery-forest/" TargetMode="External"/><Relationship Id="rId1" Type="http://schemas.openxmlformats.org/officeDocument/2006/relationships/slideLayout" Target="../slideLayouts/slideLayout7.xml"/><Relationship Id="rId6" Type="http://schemas.openxmlformats.org/officeDocument/2006/relationships/hyperlink" Target="https://montessori-art.com/page/2/" TargetMode="External"/><Relationship Id="rId11" Type="http://schemas.openxmlformats.org/officeDocument/2006/relationships/hyperlink" Target="https://www.pbs.org/parents/thrive/why-children-still-need-to-read-and-draw-maps" TargetMode="External"/><Relationship Id="rId5" Type="http://schemas.openxmlformats.org/officeDocument/2006/relationships/hyperlink" Target="https://www.mirror.co.uk/news/uk-news/tesco-scheme-aims-move-schoolkids-33923406" TargetMode="External"/><Relationship Id="rId15" Type="http://schemas.openxmlformats.org/officeDocument/2006/relationships/hyperlink" Target="https://www.portlandnurseries.co.uk/news/transient-art-at-oakwood" TargetMode="External"/><Relationship Id="rId10" Type="http://schemas.openxmlformats.org/officeDocument/2006/relationships/hyperlink" Target="https://nustem.uk/activity/weather-forecast-role-play-provocation/" TargetMode="External"/><Relationship Id="rId4" Type="http://schemas.openxmlformats.org/officeDocument/2006/relationships/hyperlink" Target="https://masandpas.com/how-to-prepare-your-toddler-and-yourself-for-their-first-day-at-nursery/" TargetMode="External"/><Relationship Id="rId9" Type="http://schemas.openxmlformats.org/officeDocument/2006/relationships/hyperlink" Target="https://nustem.uk/inventive/" TargetMode="External"/><Relationship Id="rId14" Type="http://schemas.openxmlformats.org/officeDocument/2006/relationships/hyperlink" Target="https://uk.pinterest.com/pin/welsh-names-happy-st-david8217s-day--681239881113092885/"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empowerededucatoronline.com/2019/05/simple-ideas-for-nature-play.html/" TargetMode="External"/><Relationship Id="rId3" Type="http://schemas.openxmlformats.org/officeDocument/2006/relationships/hyperlink" Target="https://ruthrumack.com/blog/benefits-one-one-literacy-support/" TargetMode="External"/><Relationship Id="rId7" Type="http://schemas.openxmlformats.org/officeDocument/2006/relationships/hyperlink" Target="https://thebathandwiltshireparent.co.uk/" TargetMode="External"/><Relationship Id="rId2" Type="http://schemas.openxmlformats.org/officeDocument/2006/relationships/hyperlink" Target="https://www.robot-advance.com/EN/actualite-beebot-educational-robot-from-nursery-school-112.htm" TargetMode="External"/><Relationship Id="rId1" Type="http://schemas.openxmlformats.org/officeDocument/2006/relationships/slideLayout" Target="../slideLayouts/slideLayout7.xml"/><Relationship Id="rId6" Type="http://schemas.openxmlformats.org/officeDocument/2006/relationships/hyperlink" Target="https://www.teachearlyyears.com/learning-and-development/view/let-kids-clean" TargetMode="External"/><Relationship Id="rId11" Type="http://schemas.openxmlformats.org/officeDocument/2006/relationships/hyperlink" Target="https://wellbeingswithalysia.com/loose-parts-material-list/" TargetMode="External"/><Relationship Id="rId5" Type="http://schemas.openxmlformats.org/officeDocument/2006/relationships/hyperlink" Target="https://www.teachearlyyears.com/learning-and-development/view/5-benefits-of-using-natural-resources-in-the-early-years" TargetMode="External"/><Relationship Id="rId10" Type="http://schemas.openxmlformats.org/officeDocument/2006/relationships/hyperlink" Target="https://www.vogue.in/wellness/content/pregnancy-body-changes-womens-rights" TargetMode="External"/><Relationship Id="rId4" Type="http://schemas.openxmlformats.org/officeDocument/2006/relationships/hyperlink" Target="https://www.squarefoodfoundation.co.uk/get-your-school-cooking" TargetMode="External"/><Relationship Id="rId9" Type="http://schemas.openxmlformats.org/officeDocument/2006/relationships/hyperlink" Target="https://www.theguardian.com/education/2019/jun/25/should-pets-ever-be-kept-in-class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3DBF-D06F-52C6-76E8-9FE91958D104}"/>
              </a:ext>
            </a:extLst>
          </p:cNvPr>
          <p:cNvSpPr>
            <a:spLocks noGrp="1"/>
          </p:cNvSpPr>
          <p:nvPr>
            <p:ph type="ctrTitle"/>
          </p:nvPr>
        </p:nvSpPr>
        <p:spPr>
          <a:xfrm>
            <a:off x="1524000" y="75157"/>
            <a:ext cx="9144000" cy="2387600"/>
          </a:xfrm>
        </p:spPr>
        <p:txBody>
          <a:bodyPr/>
          <a:lstStyle/>
          <a:p>
            <a:r>
              <a:rPr lang="en-GB">
                <a:solidFill>
                  <a:srgbClr val="F291DA"/>
                </a:solidFill>
              </a:rPr>
              <a:t>ECEY4005C</a:t>
            </a:r>
          </a:p>
        </p:txBody>
      </p:sp>
      <p:sp>
        <p:nvSpPr>
          <p:cNvPr id="3" name="Subtitle 2">
            <a:extLst>
              <a:ext uri="{FF2B5EF4-FFF2-40B4-BE49-F238E27FC236}">
                <a16:creationId xmlns:a16="http://schemas.microsoft.com/office/drawing/2014/main" id="{E6C4E28F-A008-B7B2-B138-BED1E340AF9A}"/>
              </a:ext>
            </a:extLst>
          </p:cNvPr>
          <p:cNvSpPr>
            <a:spLocks noGrp="1"/>
          </p:cNvSpPr>
          <p:nvPr>
            <p:ph type="subTitle" idx="1"/>
          </p:nvPr>
        </p:nvSpPr>
        <p:spPr>
          <a:xfrm>
            <a:off x="1524000" y="2601119"/>
            <a:ext cx="9144000" cy="1655762"/>
          </a:xfrm>
        </p:spPr>
        <p:txBody>
          <a:bodyPr vert="horz" lIns="91440" tIns="45720" rIns="91440" bIns="45720" rtlCol="0" anchor="t">
            <a:normAutofit lnSpcReduction="10000"/>
          </a:bodyPr>
          <a:lstStyle/>
          <a:p>
            <a:r>
              <a:rPr lang="cy-GB">
                <a:solidFill>
                  <a:srgbClr val="F291DA"/>
                </a:solidFill>
              </a:rPr>
              <a:t>Asesiad: 1000 Diwrnod Cyntaf</a:t>
            </a:r>
          </a:p>
          <a:p>
            <a:r>
              <a:rPr lang="cy-GB">
                <a:solidFill>
                  <a:srgbClr val="F291DA"/>
                </a:solidFill>
              </a:rPr>
              <a:t>Llyfr </a:t>
            </a:r>
            <a:r>
              <a:rPr lang="cy-GB" err="1">
                <a:solidFill>
                  <a:srgbClr val="F291DA"/>
                </a:solidFill>
              </a:rPr>
              <a:t>llofion</a:t>
            </a:r>
            <a:r>
              <a:rPr lang="cy-GB">
                <a:solidFill>
                  <a:srgbClr val="F291DA"/>
                </a:solidFill>
              </a:rPr>
              <a:t> </a:t>
            </a:r>
            <a:r>
              <a:rPr lang="cy-GB" err="1">
                <a:solidFill>
                  <a:srgbClr val="F291DA"/>
                </a:solidFill>
              </a:rPr>
              <a:t>digidiol</a:t>
            </a:r>
            <a:r>
              <a:rPr lang="cy-GB">
                <a:solidFill>
                  <a:srgbClr val="F291DA"/>
                </a:solidFill>
              </a:rPr>
              <a:t> am ‘Gofal Eithriadol’</a:t>
            </a:r>
          </a:p>
          <a:p>
            <a:r>
              <a:rPr lang="cy-GB">
                <a:solidFill>
                  <a:srgbClr val="F291DA"/>
                </a:solidFill>
              </a:rPr>
              <a:t>2302839@student.uwtsd.ac.uk</a:t>
            </a:r>
          </a:p>
          <a:p>
            <a:r>
              <a:rPr lang="cy-GB">
                <a:solidFill>
                  <a:srgbClr val="F291DA"/>
                </a:solidFill>
              </a:rPr>
              <a:t>Rhif geiriau: 3103</a:t>
            </a:r>
          </a:p>
        </p:txBody>
      </p:sp>
      <p:sp>
        <p:nvSpPr>
          <p:cNvPr id="5" name="TextBox 4">
            <a:extLst>
              <a:ext uri="{FF2B5EF4-FFF2-40B4-BE49-F238E27FC236}">
                <a16:creationId xmlns:a16="http://schemas.microsoft.com/office/drawing/2014/main" id="{65575A64-6501-787A-6E37-5A79CB9B5808}"/>
              </a:ext>
            </a:extLst>
          </p:cNvPr>
          <p:cNvSpPr txBox="1"/>
          <p:nvPr/>
        </p:nvSpPr>
        <p:spPr>
          <a:xfrm>
            <a:off x="3287730" y="5560319"/>
            <a:ext cx="5589730" cy="369332"/>
          </a:xfrm>
          <a:prstGeom prst="rect">
            <a:avLst/>
          </a:prstGeom>
          <a:noFill/>
        </p:spPr>
        <p:txBody>
          <a:bodyPr wrap="square" lIns="91440" tIns="45720" rIns="91440" bIns="45720" anchor="t">
            <a:spAutoFit/>
          </a:bodyPr>
          <a:lstStyle/>
          <a:p>
            <a:r>
              <a:rPr lang="en-GB">
                <a:solidFill>
                  <a:srgbClr val="F291DA"/>
                </a:solidFill>
                <a:hlinkClick r:id="rId3">
                  <a:extLst>
                    <a:ext uri="{A12FA001-AC4F-418D-AE19-62706E023703}">
                      <ahyp:hlinkClr xmlns:ahyp="http://schemas.microsoft.com/office/drawing/2018/hyperlinkcolor" val="tx"/>
                    </a:ext>
                  </a:extLst>
                </a:hlinkClick>
              </a:rPr>
              <a:t>ECEY4005C Y 1000 diwrnod cyntaf / The first 1000 days</a:t>
            </a:r>
            <a:endParaRPr lang="cy-GB">
              <a:solidFill>
                <a:srgbClr val="F291DA"/>
              </a:solidFill>
              <a:hlinkClick r:id="rId3">
                <a:extLst>
                  <a:ext uri="{A12FA001-AC4F-418D-AE19-62706E023703}">
                    <ahyp:hlinkClr xmlns:ahyp="http://schemas.microsoft.com/office/drawing/2018/hyperlinkcolor" val="tx"/>
                  </a:ext>
                </a:extLst>
              </a:hlinkClick>
            </a:endParaRPr>
          </a:p>
        </p:txBody>
      </p:sp>
      <p:pic>
        <p:nvPicPr>
          <p:cNvPr id="4" name="Picture 3">
            <a:extLst>
              <a:ext uri="{FF2B5EF4-FFF2-40B4-BE49-F238E27FC236}">
                <a16:creationId xmlns:a16="http://schemas.microsoft.com/office/drawing/2014/main" id="{31867434-F0D9-D2A5-84A4-4B0244B5CC4F}"/>
              </a:ext>
            </a:extLst>
          </p:cNvPr>
          <p:cNvPicPr>
            <a:picLocks noChangeAspect="1"/>
          </p:cNvPicPr>
          <p:nvPr/>
        </p:nvPicPr>
        <p:blipFill>
          <a:blip r:embed="rId4"/>
          <a:stretch>
            <a:fillRect/>
          </a:stretch>
        </p:blipFill>
        <p:spPr>
          <a:xfrm rot="21098631">
            <a:off x="168956" y="360607"/>
            <a:ext cx="3622097" cy="2195078"/>
          </a:xfrm>
          <a:prstGeom prst="rect">
            <a:avLst/>
          </a:prstGeom>
          <a:ln>
            <a:noFill/>
          </a:ln>
          <a:effectLst>
            <a:outerShdw blurRad="190500" algn="tl" rotWithShape="0">
              <a:srgbClr val="000000">
                <a:alpha val="70000"/>
              </a:srgbClr>
            </a:outerShdw>
          </a:effectLst>
        </p:spPr>
      </p:pic>
      <p:pic>
        <p:nvPicPr>
          <p:cNvPr id="6" name="Picture 5" descr="A pregnant person with her stomach&#10;&#10;Description automatically generated">
            <a:extLst>
              <a:ext uri="{FF2B5EF4-FFF2-40B4-BE49-F238E27FC236}">
                <a16:creationId xmlns:a16="http://schemas.microsoft.com/office/drawing/2014/main" id="{0190C809-5998-5BDB-0738-2ECE230078EE}"/>
              </a:ext>
            </a:extLst>
          </p:cNvPr>
          <p:cNvPicPr>
            <a:picLocks noChangeAspect="1"/>
          </p:cNvPicPr>
          <p:nvPr/>
        </p:nvPicPr>
        <p:blipFill>
          <a:blip r:embed="rId5"/>
          <a:stretch>
            <a:fillRect/>
          </a:stretch>
        </p:blipFill>
        <p:spPr>
          <a:xfrm rot="374929">
            <a:off x="9380625" y="4050444"/>
            <a:ext cx="2565847" cy="2600482"/>
          </a:xfrm>
          <a:prstGeom prst="rect">
            <a:avLst/>
          </a:prstGeom>
          <a:ln>
            <a:noFill/>
          </a:ln>
          <a:effectLst>
            <a:outerShdw blurRad="190500" algn="tl" rotWithShape="0">
              <a:srgbClr val="000000">
                <a:alpha val="70000"/>
              </a:srgbClr>
            </a:outerShdw>
          </a:effectLst>
        </p:spPr>
      </p:pic>
      <p:sp>
        <p:nvSpPr>
          <p:cNvPr id="9" name="Star: 5 Points 8">
            <a:extLst>
              <a:ext uri="{FF2B5EF4-FFF2-40B4-BE49-F238E27FC236}">
                <a16:creationId xmlns:a16="http://schemas.microsoft.com/office/drawing/2014/main" id="{E65AFF19-7D4D-DA5A-493C-FA0B0C930FA3}"/>
              </a:ext>
            </a:extLst>
          </p:cNvPr>
          <p:cNvSpPr/>
          <p:nvPr/>
        </p:nvSpPr>
        <p:spPr>
          <a:xfrm rot="1620000">
            <a:off x="145168" y="4836867"/>
            <a:ext cx="1015253" cy="897589"/>
          </a:xfrm>
          <a:prstGeom prst="star5">
            <a:avLst/>
          </a:prstGeom>
          <a:solidFill>
            <a:srgbClr val="CF72BE"/>
          </a:solidFill>
          <a:ln>
            <a:solidFill>
              <a:srgbClr val="CF72B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Heart 10">
            <a:extLst>
              <a:ext uri="{FF2B5EF4-FFF2-40B4-BE49-F238E27FC236}">
                <a16:creationId xmlns:a16="http://schemas.microsoft.com/office/drawing/2014/main" id="{E8A42902-2597-DB75-CBCE-1A58E96537C1}"/>
              </a:ext>
            </a:extLst>
          </p:cNvPr>
          <p:cNvSpPr/>
          <p:nvPr/>
        </p:nvSpPr>
        <p:spPr>
          <a:xfrm rot="2460000">
            <a:off x="11283814" y="162487"/>
            <a:ext cx="763120" cy="729504"/>
          </a:xfrm>
          <a:prstGeom prst="heart">
            <a:avLst/>
          </a:prstGeom>
          <a:solidFill>
            <a:srgbClr val="CF72BE"/>
          </a:solidFill>
          <a:ln>
            <a:solidFill>
              <a:srgbClr val="CF72B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Heart 11">
            <a:extLst>
              <a:ext uri="{FF2B5EF4-FFF2-40B4-BE49-F238E27FC236}">
                <a16:creationId xmlns:a16="http://schemas.microsoft.com/office/drawing/2014/main" id="{66EFBF20-2377-6B6C-F0A4-3FDB530A0DE4}"/>
              </a:ext>
            </a:extLst>
          </p:cNvPr>
          <p:cNvSpPr/>
          <p:nvPr/>
        </p:nvSpPr>
        <p:spPr>
          <a:xfrm rot="1680000">
            <a:off x="10972595" y="781866"/>
            <a:ext cx="617445" cy="639856"/>
          </a:xfrm>
          <a:prstGeom prst="heart">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5 Points 12">
            <a:extLst>
              <a:ext uri="{FF2B5EF4-FFF2-40B4-BE49-F238E27FC236}">
                <a16:creationId xmlns:a16="http://schemas.microsoft.com/office/drawing/2014/main" id="{8C5E726A-A574-0B4F-9792-8A70FBC02E1E}"/>
              </a:ext>
            </a:extLst>
          </p:cNvPr>
          <p:cNvSpPr/>
          <p:nvPr/>
        </p:nvSpPr>
        <p:spPr>
          <a:xfrm rot="3000000">
            <a:off x="1779363" y="6225670"/>
            <a:ext cx="589429" cy="499783"/>
          </a:xfrm>
          <a:prstGeom prst="star5">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tar: 5 Points 13">
            <a:extLst>
              <a:ext uri="{FF2B5EF4-FFF2-40B4-BE49-F238E27FC236}">
                <a16:creationId xmlns:a16="http://schemas.microsoft.com/office/drawing/2014/main" id="{F58DF332-681D-9713-B49C-575399517409}"/>
              </a:ext>
            </a:extLst>
          </p:cNvPr>
          <p:cNvSpPr/>
          <p:nvPr/>
        </p:nvSpPr>
        <p:spPr>
          <a:xfrm rot="2640000">
            <a:off x="1159809" y="5476618"/>
            <a:ext cx="729503" cy="819150"/>
          </a:xfrm>
          <a:prstGeom prst="star5">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Heart 14">
            <a:extLst>
              <a:ext uri="{FF2B5EF4-FFF2-40B4-BE49-F238E27FC236}">
                <a16:creationId xmlns:a16="http://schemas.microsoft.com/office/drawing/2014/main" id="{E5C81AA2-F460-21ED-054A-473095B49621}"/>
              </a:ext>
            </a:extLst>
          </p:cNvPr>
          <p:cNvSpPr/>
          <p:nvPr/>
        </p:nvSpPr>
        <p:spPr>
          <a:xfrm rot="1260000">
            <a:off x="10736950" y="1462382"/>
            <a:ext cx="516588" cy="505386"/>
          </a:xfrm>
          <a:prstGeom prst="heart">
            <a:avLst/>
          </a:prstGeom>
          <a:solidFill>
            <a:schemeClr val="accent5">
              <a:lumMod val="20000"/>
              <a:lumOff val="80000"/>
            </a:schemeClr>
          </a:solidFill>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0749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C379B2-2CF4-EFD0-9AEF-CCAADC200BFE}"/>
              </a:ext>
            </a:extLst>
          </p:cNvPr>
          <p:cNvSpPr txBox="1"/>
          <p:nvPr/>
        </p:nvSpPr>
        <p:spPr>
          <a:xfrm>
            <a:off x="5069771" y="-22297"/>
            <a:ext cx="2397829" cy="646331"/>
          </a:xfrm>
          <a:prstGeom prst="rect">
            <a:avLst/>
          </a:prstGeom>
          <a:noFill/>
        </p:spPr>
        <p:txBody>
          <a:bodyPr wrap="square" rtlCol="0">
            <a:spAutoFit/>
          </a:bodyPr>
          <a:lstStyle/>
          <a:p>
            <a:r>
              <a:rPr lang="cy-GB" sz="3600">
                <a:solidFill>
                  <a:srgbClr val="F291DA"/>
                </a:solidFill>
              </a:rPr>
              <a:t>Cyflwyniad</a:t>
            </a:r>
          </a:p>
        </p:txBody>
      </p:sp>
      <p:sp>
        <p:nvSpPr>
          <p:cNvPr id="3" name="TextBox 2">
            <a:extLst>
              <a:ext uri="{FF2B5EF4-FFF2-40B4-BE49-F238E27FC236}">
                <a16:creationId xmlns:a16="http://schemas.microsoft.com/office/drawing/2014/main" id="{0FCA569E-FBA7-6CC5-0C2F-77AD1A99A9F7}"/>
              </a:ext>
            </a:extLst>
          </p:cNvPr>
          <p:cNvSpPr txBox="1"/>
          <p:nvPr/>
        </p:nvSpPr>
        <p:spPr>
          <a:xfrm>
            <a:off x="114300" y="499114"/>
            <a:ext cx="119634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a:latin typeface="Arial"/>
                <a:cs typeface="Arial"/>
              </a:rPr>
              <a:t>Mae'r mil diwrnod cyntaf, o'r beichiogi hyd at ddwy flwydd, yn gyfnod o dwf hanfodol a datblygiad ar ran baban newydd anedig. Mae’r cyfnod yn nodedig am beryglon o ran straen dietegol, amgylcheddol, hormonaidd ac eraill. Yn ôl ymchwil gan wyddonwyr ym maes cyrff dynol ac anifeiliaid, a datblygiad celloedd nodir bod newid ffisiolegol sylweddol yn digwydd yn ystod y cyfnod cynnar hwn â thebygolrwydd ar gyfer effeithiau hir dymor. Effeithia hyn fwy fwy ar famau o gefndir incwm isel a chanolig yn ôl ymchwil (McDonald a Thorne-Lyman, 2018, p. 1-9).</a:t>
            </a:r>
          </a:p>
        </p:txBody>
      </p:sp>
      <p:sp>
        <p:nvSpPr>
          <p:cNvPr id="6" name="Terminator 5">
            <a:extLst>
              <a:ext uri="{FF2B5EF4-FFF2-40B4-BE49-F238E27FC236}">
                <a16:creationId xmlns:a16="http://schemas.microsoft.com/office/drawing/2014/main" id="{1C3D364D-4394-8F30-1E55-B9257426FFBE}"/>
              </a:ext>
            </a:extLst>
          </p:cNvPr>
          <p:cNvSpPr/>
          <p:nvPr/>
        </p:nvSpPr>
        <p:spPr>
          <a:xfrm>
            <a:off x="677115" y="1594984"/>
            <a:ext cx="2195344" cy="538452"/>
          </a:xfrm>
          <a:prstGeom prst="flowChartTerminator">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7" name="TextBox 6">
            <a:extLst>
              <a:ext uri="{FF2B5EF4-FFF2-40B4-BE49-F238E27FC236}">
                <a16:creationId xmlns:a16="http://schemas.microsoft.com/office/drawing/2014/main" id="{DA7FEC90-A6EF-1CC3-A41D-33625CF53962}"/>
              </a:ext>
            </a:extLst>
          </p:cNvPr>
          <p:cNvSpPr txBox="1"/>
          <p:nvPr/>
        </p:nvSpPr>
        <p:spPr>
          <a:xfrm>
            <a:off x="724315" y="1698297"/>
            <a:ext cx="2100943" cy="369332"/>
          </a:xfrm>
          <a:prstGeom prst="rect">
            <a:avLst/>
          </a:prstGeom>
          <a:noFill/>
        </p:spPr>
        <p:txBody>
          <a:bodyPr wrap="square" rtlCol="0">
            <a:spAutoFit/>
          </a:bodyPr>
          <a:lstStyle/>
          <a:p>
            <a:r>
              <a:rPr lang="cy-GB">
                <a:solidFill>
                  <a:schemeClr val="accent5">
                    <a:lumMod val="20000"/>
                    <a:lumOff val="80000"/>
                  </a:schemeClr>
                </a:solidFill>
              </a:rPr>
              <a:t>     Beichiogrwydd</a:t>
            </a:r>
          </a:p>
        </p:txBody>
      </p:sp>
      <p:sp>
        <p:nvSpPr>
          <p:cNvPr id="8" name="Terminator 7">
            <a:extLst>
              <a:ext uri="{FF2B5EF4-FFF2-40B4-BE49-F238E27FC236}">
                <a16:creationId xmlns:a16="http://schemas.microsoft.com/office/drawing/2014/main" id="{C2E189E2-E376-C889-6DF1-C413F9225B4C}"/>
              </a:ext>
            </a:extLst>
          </p:cNvPr>
          <p:cNvSpPr/>
          <p:nvPr/>
        </p:nvSpPr>
        <p:spPr>
          <a:xfrm>
            <a:off x="6174090" y="1659082"/>
            <a:ext cx="2052458" cy="511860"/>
          </a:xfrm>
          <a:prstGeom prst="flowChartTerminator">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TextBox 8">
            <a:extLst>
              <a:ext uri="{FF2B5EF4-FFF2-40B4-BE49-F238E27FC236}">
                <a16:creationId xmlns:a16="http://schemas.microsoft.com/office/drawing/2014/main" id="{316BCDCE-8C3C-9FE2-7D0A-04FD03E4F142}"/>
              </a:ext>
            </a:extLst>
          </p:cNvPr>
          <p:cNvSpPr txBox="1"/>
          <p:nvPr/>
        </p:nvSpPr>
        <p:spPr>
          <a:xfrm>
            <a:off x="6191116" y="1730346"/>
            <a:ext cx="1869440" cy="369332"/>
          </a:xfrm>
          <a:prstGeom prst="rect">
            <a:avLst/>
          </a:prstGeom>
          <a:noFill/>
        </p:spPr>
        <p:txBody>
          <a:bodyPr wrap="square" rtlCol="0">
            <a:spAutoFit/>
          </a:bodyPr>
          <a:lstStyle/>
          <a:p>
            <a:r>
              <a:rPr lang="cy-GB">
                <a:solidFill>
                  <a:schemeClr val="accent5">
                    <a:lumMod val="20000"/>
                    <a:lumOff val="80000"/>
                  </a:schemeClr>
                </a:solidFill>
              </a:rPr>
              <a:t>         Babandod</a:t>
            </a:r>
          </a:p>
        </p:txBody>
      </p:sp>
      <p:sp>
        <p:nvSpPr>
          <p:cNvPr id="10" name="Terminator 9">
            <a:extLst>
              <a:ext uri="{FF2B5EF4-FFF2-40B4-BE49-F238E27FC236}">
                <a16:creationId xmlns:a16="http://schemas.microsoft.com/office/drawing/2014/main" id="{76205AB0-4938-E16D-444D-27D1CBBF7746}"/>
              </a:ext>
            </a:extLst>
          </p:cNvPr>
          <p:cNvSpPr/>
          <p:nvPr/>
        </p:nvSpPr>
        <p:spPr>
          <a:xfrm>
            <a:off x="9428262" y="1603761"/>
            <a:ext cx="2175327" cy="511860"/>
          </a:xfrm>
          <a:prstGeom prst="flowChartTerminator">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TextBox 10">
            <a:extLst>
              <a:ext uri="{FF2B5EF4-FFF2-40B4-BE49-F238E27FC236}">
                <a16:creationId xmlns:a16="http://schemas.microsoft.com/office/drawing/2014/main" id="{A6728D08-8C2C-78BC-B280-8BFD503F495C}"/>
              </a:ext>
            </a:extLst>
          </p:cNvPr>
          <p:cNvSpPr txBox="1"/>
          <p:nvPr/>
        </p:nvSpPr>
        <p:spPr>
          <a:xfrm>
            <a:off x="9428262" y="1663576"/>
            <a:ext cx="2208081" cy="369332"/>
          </a:xfrm>
          <a:prstGeom prst="rect">
            <a:avLst/>
          </a:prstGeom>
          <a:noFill/>
        </p:spPr>
        <p:txBody>
          <a:bodyPr wrap="square" rtlCol="0">
            <a:spAutoFit/>
          </a:bodyPr>
          <a:lstStyle/>
          <a:p>
            <a:r>
              <a:rPr lang="cy-GB">
                <a:solidFill>
                  <a:schemeClr val="accent5">
                    <a:lumMod val="20000"/>
                    <a:lumOff val="80000"/>
                  </a:schemeClr>
                </a:solidFill>
              </a:rPr>
              <a:t>Blynyddoedd cynnar</a:t>
            </a:r>
          </a:p>
        </p:txBody>
      </p:sp>
      <p:sp>
        <p:nvSpPr>
          <p:cNvPr id="17" name="TextBox 16">
            <a:extLst>
              <a:ext uri="{FF2B5EF4-FFF2-40B4-BE49-F238E27FC236}">
                <a16:creationId xmlns:a16="http://schemas.microsoft.com/office/drawing/2014/main" id="{C0AD26C2-573C-76FA-BDDC-72EAE514C3CA}"/>
              </a:ext>
            </a:extLst>
          </p:cNvPr>
          <p:cNvSpPr txBox="1"/>
          <p:nvPr/>
        </p:nvSpPr>
        <p:spPr>
          <a:xfrm>
            <a:off x="422917" y="2170942"/>
            <a:ext cx="3087197" cy="461665"/>
          </a:xfrm>
          <a:prstGeom prst="rect">
            <a:avLst/>
          </a:prstGeom>
          <a:noFill/>
        </p:spPr>
        <p:txBody>
          <a:bodyPr wrap="square" rtlCol="0">
            <a:spAutoFit/>
          </a:bodyPr>
          <a:lstStyle/>
          <a:p>
            <a:r>
              <a:rPr lang="cy-GB" sz="1200"/>
              <a:t>Mae yna nifer o ffactorau sy’n effeithio ar fabi yn ystod beichiogrwydd fel...</a:t>
            </a:r>
          </a:p>
        </p:txBody>
      </p:sp>
      <p:sp>
        <p:nvSpPr>
          <p:cNvPr id="18" name="TextBox 17">
            <a:extLst>
              <a:ext uri="{FF2B5EF4-FFF2-40B4-BE49-F238E27FC236}">
                <a16:creationId xmlns:a16="http://schemas.microsoft.com/office/drawing/2014/main" id="{E3144D49-601E-C114-6ECA-079831BC3016}"/>
              </a:ext>
            </a:extLst>
          </p:cNvPr>
          <p:cNvSpPr txBox="1"/>
          <p:nvPr/>
        </p:nvSpPr>
        <p:spPr>
          <a:xfrm>
            <a:off x="231188" y="2621028"/>
            <a:ext cx="3470656" cy="3970318"/>
          </a:xfrm>
          <a:prstGeom prst="rect">
            <a:avLst/>
          </a:prstGeom>
          <a:noFill/>
        </p:spPr>
        <p:txBody>
          <a:bodyPr wrap="square" rtlCol="0">
            <a:spAutoFit/>
          </a:bodyPr>
          <a:lstStyle/>
          <a:p>
            <a:pPr marL="285750" indent="-285750">
              <a:buFont typeface="Arial" panose="020B0604020202020204" pitchFamily="34" charset="0"/>
              <a:buChar char="•"/>
            </a:pPr>
            <a:r>
              <a:rPr lang="cy-GB" sz="1200" kern="100">
                <a:latin typeface="Calibri" panose="020F0502020204030204" pitchFamily="34" charset="0"/>
                <a:ea typeface="Calibri" panose="020F0502020204030204" pitchFamily="34" charset="0"/>
                <a:cs typeface="Times New Roman" panose="02020603050405020304" pitchFamily="18" charset="0"/>
              </a:rPr>
              <a:t>D</a:t>
            </a:r>
            <a:r>
              <a:rPr lang="cy-GB" sz="1200" kern="100">
                <a:effectLst/>
                <a:latin typeface="Calibri" panose="020F0502020204030204" pitchFamily="34" charset="0"/>
                <a:ea typeface="Calibri" panose="020F0502020204030204" pitchFamily="34" charset="0"/>
                <a:cs typeface="Times New Roman" panose="02020603050405020304" pitchFamily="18" charset="0"/>
              </a:rPr>
              <a:t>eiet. </a:t>
            </a:r>
            <a:r>
              <a:rPr lang="cy-GB" sz="1200" kern="100">
                <a:latin typeface="Calibri" panose="020F0502020204030204" pitchFamily="34" charset="0"/>
                <a:ea typeface="Calibri" panose="020F0502020204030204" pitchFamily="34" charset="0"/>
                <a:cs typeface="Times New Roman" panose="02020603050405020304" pitchFamily="18" charset="0"/>
              </a:rPr>
              <a:t>Y</a:t>
            </a:r>
            <a:r>
              <a:rPr lang="cy-GB" sz="1200" kern="100">
                <a:effectLst/>
                <a:latin typeface="Calibri" panose="020F0502020204030204" pitchFamily="34" charset="0"/>
                <a:ea typeface="Calibri" panose="020F0502020204030204" pitchFamily="34" charset="0"/>
                <a:cs typeface="Times New Roman" panose="02020603050405020304" pitchFamily="18" charset="0"/>
              </a:rPr>
              <a:t>n ôl GIG (2023) gall deiet iach a chytbwys yn ystod beichiogrwydd helpu'r babi i dyfu a datblygu. </a:t>
            </a:r>
            <a:r>
              <a:rPr lang="cy-GB" sz="1200" kern="100">
                <a:latin typeface="Calibri" panose="020F0502020204030204" pitchFamily="34" charset="0"/>
                <a:ea typeface="Calibri" panose="020F0502020204030204" pitchFamily="34" charset="0"/>
                <a:cs typeface="Times New Roman" panose="02020603050405020304" pitchFamily="18" charset="0"/>
              </a:rPr>
              <a:t>Dy</a:t>
            </a:r>
            <a:r>
              <a:rPr lang="cy-GB" sz="1200" kern="100">
                <a:effectLst/>
                <a:latin typeface="Calibri" panose="020F0502020204030204" pitchFamily="34" charset="0"/>
                <a:ea typeface="Calibri" panose="020F0502020204030204" pitchFamily="34" charset="0"/>
                <a:cs typeface="Times New Roman" panose="02020603050405020304" pitchFamily="18" charset="0"/>
              </a:rPr>
              <a:t>wed hefyd bod cymryd atodiad asid ffolig yn fuddiol i sicrhau bod y fam yn cael popeth sydd ei hangen arni.</a:t>
            </a:r>
            <a:r>
              <a:rPr lang="en-GB" sz="1200" kern="100">
                <a:latin typeface="Calibri" panose="020F0502020204030204" pitchFamily="34" charset="0"/>
                <a:ea typeface="Calibri" panose="020F0502020204030204" pitchFamily="34" charset="0"/>
                <a:cs typeface="Times New Roman" panose="02020603050405020304" pitchFamily="18" charset="0"/>
              </a:rPr>
              <a:t> </a:t>
            </a:r>
          </a:p>
          <a:p>
            <a:pPr marL="285750" indent="-285750">
              <a:buFont typeface="Arial" panose="020B0604020202020204" pitchFamily="34" charset="0"/>
              <a:buChar char="•"/>
            </a:pPr>
            <a:r>
              <a:rPr lang="cy-GB" sz="1200" kern="100">
                <a:latin typeface="Calibri" panose="020F0502020204030204" pitchFamily="34" charset="0"/>
                <a:ea typeface="Calibri" panose="020F0502020204030204" pitchFamily="34" charset="0"/>
                <a:cs typeface="Times New Roman" panose="02020603050405020304" pitchFamily="18" charset="0"/>
              </a:rPr>
              <a:t>Mynychu</a:t>
            </a:r>
            <a:r>
              <a:rPr lang="cy-GB" sz="1200" kern="100">
                <a:effectLst/>
                <a:latin typeface="Calibri" panose="020F0502020204030204" pitchFamily="34" charset="0"/>
                <a:ea typeface="Calibri" panose="020F0502020204030204" pitchFamily="34" charset="0"/>
                <a:cs typeface="Times New Roman" panose="02020603050405020304" pitchFamily="18" charset="0"/>
              </a:rPr>
              <a:t> apwyntiadau beichiogrwydd. Eto </a:t>
            </a:r>
            <a:r>
              <a:rPr lang="cy-GB" sz="1200" kern="100">
                <a:latin typeface="Calibri" panose="020F0502020204030204" pitchFamily="34" charset="0"/>
                <a:ea typeface="Calibri" panose="020F0502020204030204" pitchFamily="34" charset="0"/>
                <a:cs typeface="Times New Roman" panose="02020603050405020304" pitchFamily="18" charset="0"/>
              </a:rPr>
              <a:t>annoga </a:t>
            </a:r>
            <a:r>
              <a:rPr lang="cy-GB" sz="1200" kern="100">
                <a:effectLst/>
                <a:latin typeface="Calibri" panose="020F0502020204030204" pitchFamily="34" charset="0"/>
                <a:ea typeface="Calibri" panose="020F0502020204030204" pitchFamily="34" charset="0"/>
                <a:cs typeface="Times New Roman" panose="02020603050405020304" pitchFamily="18" charset="0"/>
              </a:rPr>
              <a:t>GIG (2023) </a:t>
            </a:r>
            <a:r>
              <a:rPr lang="cy-GB" sz="1200" kern="100">
                <a:latin typeface="Calibri" panose="020F0502020204030204" pitchFamily="34" charset="0"/>
                <a:ea typeface="Calibri" panose="020F0502020204030204" pitchFamily="34" charset="0"/>
                <a:cs typeface="Times New Roman" panose="02020603050405020304" pitchFamily="18" charset="0"/>
              </a:rPr>
              <a:t>f</a:t>
            </a:r>
            <a:r>
              <a:rPr lang="cy-GB" sz="1200" kern="100">
                <a:effectLst/>
                <a:latin typeface="Calibri" panose="020F0502020204030204" pitchFamily="34" charset="0"/>
                <a:ea typeface="Calibri" panose="020F0502020204030204" pitchFamily="34" charset="0"/>
                <a:cs typeface="Times New Roman" panose="02020603050405020304" pitchFamily="18" charset="0"/>
              </a:rPr>
              <a:t>amau i fynd i’w hapwyntiadau cynenedigol. Mae'r sganiau, profion a gwiriadau yn rhan bwysig o sicrhau bod y fam a'r baban yn iach. Hefyd, mae'r rhain yn helpu i ddod o hyd i broblemau posibl gyda'r babi. Dyna pam mae penodiadau yn rhai wythnosol.</a:t>
            </a:r>
          </a:p>
          <a:p>
            <a:pPr marL="285750" indent="-285750">
              <a:buFont typeface="Arial" panose="020B0604020202020204" pitchFamily="34" charset="0"/>
              <a:buChar char="•"/>
            </a:pPr>
            <a:r>
              <a:rPr lang="cy-GB" sz="1200" kern="100">
                <a:effectLst/>
                <a:latin typeface="Calibri" panose="020F0502020204030204" pitchFamily="34" charset="0"/>
                <a:ea typeface="Calibri" panose="020F0502020204030204" pitchFamily="34" charset="0"/>
                <a:cs typeface="Times New Roman" panose="02020603050405020304" pitchFamily="18" charset="0"/>
              </a:rPr>
              <a:t>Iechyd meddwl. Yn ystod beichiogrwydd cyniga GIG (2023) amrywiaeth o gyngor ar sut i gadw i fyny a/neu wella iechyd meddwl mamau yn ystod beichiogrwydd fel siarad â'u bydwraig, ffrind neu deulu am sut maen nhw'n teimlo, cymryd rha mewn gweithgaredd corfforol i wella hwyliau a cheisio mynychu dosbarthiadau cynenedigol i gwrdd ag eraill sy'n disgwyl.</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B838E758-FE44-7911-0627-B6C889CE18BA}"/>
              </a:ext>
            </a:extLst>
          </p:cNvPr>
          <p:cNvSpPr txBox="1"/>
          <p:nvPr/>
        </p:nvSpPr>
        <p:spPr>
          <a:xfrm>
            <a:off x="5799271" y="2218612"/>
            <a:ext cx="2905431" cy="461665"/>
          </a:xfrm>
          <a:prstGeom prst="rect">
            <a:avLst/>
          </a:prstGeom>
          <a:noFill/>
        </p:spPr>
        <p:txBody>
          <a:bodyPr wrap="square" rtlCol="0">
            <a:spAutoFit/>
          </a:bodyPr>
          <a:lstStyle/>
          <a:p>
            <a:r>
              <a:rPr lang="cy-GB" sz="1200"/>
              <a:t>Dyma rhai o’r pethau sydd yn digwydd yn ystod cyfnod babandod -</a:t>
            </a:r>
          </a:p>
        </p:txBody>
      </p:sp>
      <p:sp>
        <p:nvSpPr>
          <p:cNvPr id="22" name="TextBox 21">
            <a:extLst>
              <a:ext uri="{FF2B5EF4-FFF2-40B4-BE49-F238E27FC236}">
                <a16:creationId xmlns:a16="http://schemas.microsoft.com/office/drawing/2014/main" id="{9A2AD905-7FF7-C82E-480C-06083ED1720A}"/>
              </a:ext>
            </a:extLst>
          </p:cNvPr>
          <p:cNvSpPr txBox="1"/>
          <p:nvPr/>
        </p:nvSpPr>
        <p:spPr>
          <a:xfrm>
            <a:off x="5799270" y="2761239"/>
            <a:ext cx="2905431" cy="2492990"/>
          </a:xfrm>
          <a:prstGeom prst="rect">
            <a:avLst/>
          </a:prstGeom>
          <a:noFill/>
        </p:spPr>
        <p:txBody>
          <a:bodyPr wrap="square" rtlCol="0">
            <a:spAutoFit/>
          </a:bodyPr>
          <a:lstStyle/>
          <a:p>
            <a:pPr marL="171450" indent="-171450">
              <a:buFont typeface="Arial" panose="020B0604020202020204" pitchFamily="34" charset="0"/>
              <a:buChar char="•"/>
            </a:pPr>
            <a:r>
              <a:rPr lang="cy-GB" sz="1200"/>
              <a:t>Gwenu at bobl</a:t>
            </a:r>
          </a:p>
          <a:p>
            <a:pPr marL="171450" indent="-171450">
              <a:buFont typeface="Arial" panose="020B0604020202020204" pitchFamily="34" charset="0"/>
              <a:buChar char="•"/>
            </a:pPr>
            <a:r>
              <a:rPr lang="cy-GB" sz="1200"/>
              <a:t>Adnabod pobl gyfarwydd</a:t>
            </a:r>
          </a:p>
          <a:p>
            <a:pPr marL="171450" indent="-171450">
              <a:buFont typeface="Arial" panose="020B0604020202020204" pitchFamily="34" charset="0"/>
              <a:buChar char="•"/>
            </a:pPr>
            <a:r>
              <a:rPr lang="cy-GB" sz="1200"/>
              <a:t>Fel arfer erbyn pedwar mis mae babanod wedi dyblu mewn pwysau</a:t>
            </a:r>
          </a:p>
          <a:p>
            <a:pPr marL="171450" indent="-171450">
              <a:buFont typeface="Arial" panose="020B0604020202020204" pitchFamily="34" charset="0"/>
              <a:buChar char="•"/>
            </a:pPr>
            <a:r>
              <a:rPr lang="cy-GB" sz="1200"/>
              <a:t>Dala eu breichiau lan i gael eu codi</a:t>
            </a:r>
          </a:p>
          <a:p>
            <a:pPr marL="171450" indent="-171450">
              <a:buFont typeface="Arial" panose="020B0604020202020204" pitchFamily="34" charset="0"/>
              <a:buChar char="•"/>
            </a:pPr>
            <a:r>
              <a:rPr lang="cy-GB" sz="1200"/>
              <a:t>Edrych i  gyfeiriad synau</a:t>
            </a:r>
          </a:p>
          <a:p>
            <a:pPr marL="171450" indent="-171450">
              <a:buFont typeface="Arial" panose="020B0604020202020204" pitchFamily="34" charset="0"/>
              <a:buChar char="•"/>
            </a:pPr>
            <a:r>
              <a:rPr lang="cy-GB" sz="1200"/>
              <a:t>Eistedd lan ar ben eu hyn am funudau</a:t>
            </a:r>
          </a:p>
          <a:p>
            <a:pPr marL="171450" indent="-171450">
              <a:buFont typeface="Arial" panose="020B0604020202020204" pitchFamily="34" charset="0"/>
              <a:buChar char="•"/>
            </a:pPr>
            <a:r>
              <a:rPr lang="cy-GB" sz="1200"/>
              <a:t>Mae llawer o fabanod yn cymryd eu camau gyntaf yn ystod y cyfnod pwysig hwn.</a:t>
            </a:r>
          </a:p>
          <a:p>
            <a:pPr marL="171450" indent="-171450">
              <a:buFont typeface="Arial" panose="020B0604020202020204" pitchFamily="34" charset="0"/>
              <a:buChar char="•"/>
            </a:pPr>
            <a:endParaRPr lang="cy-GB" sz="1200"/>
          </a:p>
          <a:p>
            <a:pPr marL="171450" indent="-171450">
              <a:buFont typeface="Arial" panose="020B0604020202020204" pitchFamily="34" charset="0"/>
              <a:buChar char="•"/>
            </a:pPr>
            <a:endParaRPr lang="cy-GB" sz="1200"/>
          </a:p>
          <a:p>
            <a:pPr marL="171450" indent="-171450">
              <a:buFont typeface="Arial" panose="020B0604020202020204" pitchFamily="34" charset="0"/>
              <a:buChar char="•"/>
            </a:pPr>
            <a:endParaRPr lang="cy-GB" sz="1200"/>
          </a:p>
        </p:txBody>
      </p:sp>
      <p:pic>
        <p:nvPicPr>
          <p:cNvPr id="24" name="Picture 23" descr="A pregnant person in a purple dress&#10;&#10;Description automatically generated">
            <a:extLst>
              <a:ext uri="{FF2B5EF4-FFF2-40B4-BE49-F238E27FC236}">
                <a16:creationId xmlns:a16="http://schemas.microsoft.com/office/drawing/2014/main" id="{F2A95502-2D57-DBB9-87B9-DB4699C5AE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67150">
            <a:off x="3570379" y="1434999"/>
            <a:ext cx="1170589" cy="176231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6" name="Picture 25" descr="A baby playing with blocks&#10;&#10;Description automatically generated">
            <a:extLst>
              <a:ext uri="{FF2B5EF4-FFF2-40B4-BE49-F238E27FC236}">
                <a16:creationId xmlns:a16="http://schemas.microsoft.com/office/drawing/2014/main" id="{01AA187C-0EA7-7EF6-0528-1A1EC25070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37291">
            <a:off x="5364876" y="4823180"/>
            <a:ext cx="1744666" cy="12238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8" name="Picture 27" descr="A child running in the grass&#10;&#10;Description automatically generated">
            <a:extLst>
              <a:ext uri="{FF2B5EF4-FFF2-40B4-BE49-F238E27FC236}">
                <a16:creationId xmlns:a16="http://schemas.microsoft.com/office/drawing/2014/main" id="{868DE110-5D5C-5D9A-7ACC-5B82DD3921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43618">
            <a:off x="10219537" y="4720174"/>
            <a:ext cx="1422400" cy="1422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9" name="TextBox 28">
            <a:extLst>
              <a:ext uri="{FF2B5EF4-FFF2-40B4-BE49-F238E27FC236}">
                <a16:creationId xmlns:a16="http://schemas.microsoft.com/office/drawing/2014/main" id="{40E056A1-AC53-2730-B497-E7B5738344B3}"/>
              </a:ext>
            </a:extLst>
          </p:cNvPr>
          <p:cNvSpPr txBox="1"/>
          <p:nvPr/>
        </p:nvSpPr>
        <p:spPr>
          <a:xfrm>
            <a:off x="9230307" y="2218612"/>
            <a:ext cx="2759499" cy="2308324"/>
          </a:xfrm>
          <a:prstGeom prst="rect">
            <a:avLst/>
          </a:prstGeom>
          <a:noFill/>
        </p:spPr>
        <p:txBody>
          <a:bodyPr wrap="square" rtlCol="0">
            <a:spAutoFit/>
          </a:bodyPr>
          <a:lstStyle/>
          <a:p>
            <a:pPr marL="285750" indent="-285750">
              <a:buFont typeface="Arial" panose="020B0604020202020204" pitchFamily="34" charset="0"/>
              <a:buChar char="•"/>
            </a:pPr>
            <a:r>
              <a:rPr lang="cy-GB" sz="1400" kern="100">
                <a:effectLst/>
                <a:latin typeface="Calibri" panose="020F0502020204030204" pitchFamily="34" charset="0"/>
                <a:ea typeface="Calibri" panose="020F0502020204030204" pitchFamily="34" charset="0"/>
                <a:cs typeface="Times New Roman" panose="02020603050405020304" pitchFamily="18" charset="0"/>
              </a:rPr>
              <a:t>Mae cam y plentyn bach yn rhychwant rhwng babandod a phlentyndod cynnar. Adeiladir sylfeini cynnar ar gyfer dysgu, perthnasoedd ac iechyd. Wrth i rieni, gofalwyr ac ymarferwyr fynd i'r afael â'u hanghenion, caiff sylfaen ar gyfer llwyddiant a datblygiad parhaus ei chreu.</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cy-GB"/>
          </a:p>
        </p:txBody>
      </p:sp>
      <p:sp>
        <p:nvSpPr>
          <p:cNvPr id="30" name="TextBox 29">
            <a:extLst>
              <a:ext uri="{FF2B5EF4-FFF2-40B4-BE49-F238E27FC236}">
                <a16:creationId xmlns:a16="http://schemas.microsoft.com/office/drawing/2014/main" id="{1854D759-3854-193A-BA66-D069AA8C93DA}"/>
              </a:ext>
            </a:extLst>
          </p:cNvPr>
          <p:cNvSpPr txBox="1"/>
          <p:nvPr/>
        </p:nvSpPr>
        <p:spPr>
          <a:xfrm rot="708630">
            <a:off x="5083618" y="5921595"/>
            <a:ext cx="2245168" cy="261610"/>
          </a:xfrm>
          <a:prstGeom prst="rect">
            <a:avLst/>
          </a:prstGeom>
          <a:noFill/>
        </p:spPr>
        <p:txBody>
          <a:bodyPr wrap="square" rtlCol="0">
            <a:spAutoFit/>
          </a:bodyPr>
          <a:lstStyle/>
          <a:p>
            <a:r>
              <a:rPr lang="cy-GB" sz="1050"/>
              <a:t>(Peakaboo, 2025)</a:t>
            </a:r>
          </a:p>
        </p:txBody>
      </p:sp>
      <p:sp>
        <p:nvSpPr>
          <p:cNvPr id="31" name="TextBox 30">
            <a:extLst>
              <a:ext uri="{FF2B5EF4-FFF2-40B4-BE49-F238E27FC236}">
                <a16:creationId xmlns:a16="http://schemas.microsoft.com/office/drawing/2014/main" id="{EA08CC27-058D-CCA8-9539-B3EC2D536B7A}"/>
              </a:ext>
            </a:extLst>
          </p:cNvPr>
          <p:cNvSpPr txBox="1"/>
          <p:nvPr/>
        </p:nvSpPr>
        <p:spPr>
          <a:xfrm rot="20817032">
            <a:off x="3596232" y="2970891"/>
            <a:ext cx="1837719" cy="253916"/>
          </a:xfrm>
          <a:prstGeom prst="rect">
            <a:avLst/>
          </a:prstGeom>
          <a:noFill/>
        </p:spPr>
        <p:txBody>
          <a:bodyPr wrap="square" rtlCol="0">
            <a:spAutoFit/>
          </a:bodyPr>
          <a:lstStyle/>
          <a:p>
            <a:r>
              <a:rPr lang="cy-GB" sz="1050"/>
              <a:t>(Vouge, 2025)</a:t>
            </a:r>
          </a:p>
        </p:txBody>
      </p:sp>
      <p:sp>
        <p:nvSpPr>
          <p:cNvPr id="32" name="TextBox 31">
            <a:extLst>
              <a:ext uri="{FF2B5EF4-FFF2-40B4-BE49-F238E27FC236}">
                <a16:creationId xmlns:a16="http://schemas.microsoft.com/office/drawing/2014/main" id="{20665AB6-957D-4151-0088-669C973B5886}"/>
              </a:ext>
            </a:extLst>
          </p:cNvPr>
          <p:cNvSpPr txBox="1"/>
          <p:nvPr/>
        </p:nvSpPr>
        <p:spPr>
          <a:xfrm rot="455344">
            <a:off x="10006159" y="6001245"/>
            <a:ext cx="1587615" cy="253916"/>
          </a:xfrm>
          <a:prstGeom prst="rect">
            <a:avLst/>
          </a:prstGeom>
          <a:noFill/>
        </p:spPr>
        <p:txBody>
          <a:bodyPr wrap="square" rtlCol="0">
            <a:spAutoFit/>
          </a:bodyPr>
          <a:lstStyle/>
          <a:p>
            <a:r>
              <a:rPr lang="cy-GB" sz="1050"/>
              <a:t>(BBC, 2025)</a:t>
            </a:r>
          </a:p>
        </p:txBody>
      </p:sp>
    </p:spTree>
    <p:extLst>
      <p:ext uri="{BB962C8B-B14F-4D97-AF65-F5344CB8AC3E}">
        <p14:creationId xmlns:p14="http://schemas.microsoft.com/office/powerpoint/2010/main" val="3577037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115720B-E79C-E861-76E2-AA4E96688E92}"/>
              </a:ext>
            </a:extLst>
          </p:cNvPr>
          <p:cNvSpPr txBox="1"/>
          <p:nvPr/>
        </p:nvSpPr>
        <p:spPr>
          <a:xfrm>
            <a:off x="109796" y="117616"/>
            <a:ext cx="7010532" cy="2677656"/>
          </a:xfrm>
          <a:prstGeom prst="rect">
            <a:avLst/>
          </a:prstGeom>
          <a:noFill/>
        </p:spPr>
        <p:txBody>
          <a:bodyPr wrap="square" lIns="91440" tIns="45720" rIns="91440" bIns="45720" rtlCol="0" anchor="t">
            <a:spAutoFit/>
          </a:bodyPr>
          <a:lstStyle/>
          <a:p>
            <a:r>
              <a:rPr lang="cy-GB" sz="1400">
                <a:latin typeface="Arial"/>
                <a:ea typeface="+mn-lt"/>
                <a:cs typeface="Arial"/>
              </a:rPr>
              <a:t>Mae sefydlu perthnasoedd ymddiriedus rhwng y cartref a'r lleoliad, lle mae amcanion a rennir ar gyfer dysgu a datblygu yn bodoli, yn gwella lles ac ymdeimlad o berthyn plant.</a:t>
            </a:r>
            <a:endParaRPr lang="en-US" sz="1400">
              <a:latin typeface="Arial"/>
              <a:cs typeface="Arial"/>
            </a:endParaRPr>
          </a:p>
          <a:p>
            <a:endParaRPr lang="cy-GB" sz="800">
              <a:solidFill>
                <a:srgbClr val="000000"/>
              </a:solidFill>
              <a:latin typeface="Arial"/>
              <a:cs typeface="Arial"/>
            </a:endParaRPr>
          </a:p>
          <a:p>
            <a:r>
              <a:rPr lang="cy-GB" sz="1400">
                <a:latin typeface="Arial"/>
                <a:ea typeface="+mn-lt"/>
                <a:cs typeface="Arial"/>
              </a:rPr>
              <a:t>Mae cydnabod bod rhieni a gofalwyr yn gwasanaethu fel addysgwyr cyntaf plentyn yn hanfodol. Mae gwerthfawrogi eu mewnwelediadau a'u dealltwriaeth o'u plentyn yn hanfodol nid yn unig ar gyfer hwyluso trosglwyddiad esmwyth o'r cartref i'r lleoliad addysgol ond hefyd ar gyfer meithrin partneriaethau cryf a pharhaus.</a:t>
            </a:r>
          </a:p>
          <a:p>
            <a:endParaRPr lang="cy-GB" sz="800">
              <a:solidFill>
                <a:srgbClr val="000000"/>
              </a:solidFill>
              <a:latin typeface="Arial"/>
              <a:cs typeface="Arial"/>
            </a:endParaRPr>
          </a:p>
          <a:p>
            <a:r>
              <a:rPr lang="cy-GB" sz="1400">
                <a:latin typeface="Arial"/>
                <a:ea typeface="+mn-lt"/>
                <a:cs typeface="Arial"/>
              </a:rPr>
              <a:t>Mae lleoliadau sy'n blaenoriaethu cyfathrebu agored â rhieni a gofalwyr, ochr yn ochr â gwrando'n astud ac arsylwi ar blant, mewn sefyllfa well i hwyluso profiad pontio cadarnhaol.</a:t>
            </a:r>
            <a:r>
              <a:rPr lang="cy-GB" sz="1400">
                <a:latin typeface="Arial"/>
                <a:cs typeface="Arial"/>
              </a:rPr>
              <a:t>   (Addysg Cymru, 2024)</a:t>
            </a:r>
          </a:p>
          <a:p>
            <a:endParaRPr lang="en-GB" sz="800" b="0" i="0" u="none" strike="noStrike">
              <a:solidFill>
                <a:srgbClr val="000000"/>
              </a:solidFill>
              <a:effectLst/>
            </a:endParaRPr>
          </a:p>
          <a:p>
            <a:endParaRPr lang="cy-GB"/>
          </a:p>
        </p:txBody>
      </p:sp>
      <p:sp>
        <p:nvSpPr>
          <p:cNvPr id="12" name="TextBox 11">
            <a:extLst>
              <a:ext uri="{FF2B5EF4-FFF2-40B4-BE49-F238E27FC236}">
                <a16:creationId xmlns:a16="http://schemas.microsoft.com/office/drawing/2014/main" id="{4A499CDF-62E0-8197-3B05-216E60DEC4D4}"/>
              </a:ext>
            </a:extLst>
          </p:cNvPr>
          <p:cNvSpPr txBox="1"/>
          <p:nvPr/>
        </p:nvSpPr>
        <p:spPr>
          <a:xfrm>
            <a:off x="5000894" y="4268198"/>
            <a:ext cx="7000407" cy="2154436"/>
          </a:xfrm>
          <a:prstGeom prst="rect">
            <a:avLst/>
          </a:prstGeom>
          <a:noFill/>
        </p:spPr>
        <p:txBody>
          <a:bodyPr wrap="square" lIns="91440" tIns="45720" rIns="91440" bIns="45720" rtlCol="0" anchor="t">
            <a:spAutoFit/>
          </a:bodyPr>
          <a:lstStyle/>
          <a:p>
            <a:r>
              <a:rPr lang="cy-GB" sz="1400">
                <a:solidFill>
                  <a:srgbClr val="000000"/>
                </a:solidFill>
                <a:latin typeface="Arial"/>
                <a:ea typeface="+mn-lt"/>
                <a:cs typeface="+mn-lt"/>
              </a:rPr>
              <a:t>Mae rheoli trawsnewidiadau yn effeithiol yn hanfodol wrth benderfynu ar </a:t>
            </a:r>
            <a:r>
              <a:rPr lang="cy-GB" sz="1400" b="0" i="0" u="none" strike="noStrike">
                <a:solidFill>
                  <a:srgbClr val="000000"/>
                </a:solidFill>
                <a:effectLst/>
                <a:latin typeface="Arial"/>
                <a:ea typeface="+mn-lt"/>
                <a:cs typeface="+mn-lt"/>
              </a:rPr>
              <a:t>y </a:t>
            </a:r>
            <a:r>
              <a:rPr lang="cy-GB" sz="1400">
                <a:solidFill>
                  <a:srgbClr val="000000"/>
                </a:solidFill>
                <a:latin typeface="Arial"/>
                <a:ea typeface="+mn-lt"/>
                <a:cs typeface="+mn-lt"/>
              </a:rPr>
              <a:t>profiad cyffredinol i blentyn. Mae darparu cefnogaeth briodol yn ystod </a:t>
            </a:r>
            <a:r>
              <a:rPr lang="cy-GB" sz="1400" b="0" i="0" u="none" strike="noStrike">
                <a:solidFill>
                  <a:srgbClr val="000000"/>
                </a:solidFill>
                <a:effectLst/>
                <a:latin typeface="Arial"/>
                <a:ea typeface="+mn-lt"/>
                <a:cs typeface="+mn-lt"/>
              </a:rPr>
              <a:t>y </a:t>
            </a:r>
            <a:r>
              <a:rPr lang="cy-GB" sz="1400">
                <a:solidFill>
                  <a:srgbClr val="000000"/>
                </a:solidFill>
                <a:latin typeface="Arial"/>
                <a:ea typeface="+mn-lt"/>
                <a:cs typeface="+mn-lt"/>
              </a:rPr>
              <a:t>cyfnod </a:t>
            </a:r>
            <a:r>
              <a:rPr lang="cy-GB" sz="1400" b="0" i="0" u="none" strike="noStrike">
                <a:solidFill>
                  <a:srgbClr val="000000"/>
                </a:solidFill>
                <a:effectLst/>
                <a:latin typeface="Arial"/>
                <a:ea typeface="+mn-lt"/>
                <a:cs typeface="+mn-lt"/>
              </a:rPr>
              <a:t>pontio </a:t>
            </a:r>
            <a:r>
              <a:rPr lang="cy-GB" sz="1400">
                <a:solidFill>
                  <a:srgbClr val="000000"/>
                </a:solidFill>
                <a:latin typeface="Arial"/>
                <a:ea typeface="+mn-lt"/>
                <a:cs typeface="+mn-lt"/>
              </a:rPr>
              <a:t>hwn </a:t>
            </a:r>
            <a:r>
              <a:rPr lang="cy-GB" sz="1400" b="0" i="0" u="none" strike="noStrike">
                <a:solidFill>
                  <a:srgbClr val="000000"/>
                </a:solidFill>
                <a:effectLst/>
                <a:latin typeface="Arial"/>
                <a:ea typeface="+mn-lt"/>
                <a:cs typeface="+mn-lt"/>
              </a:rPr>
              <a:t>yn </a:t>
            </a:r>
            <a:r>
              <a:rPr lang="cy-GB" sz="1400">
                <a:solidFill>
                  <a:srgbClr val="000000"/>
                </a:solidFill>
                <a:latin typeface="Arial"/>
                <a:ea typeface="+mn-lt"/>
                <a:cs typeface="+mn-lt"/>
              </a:rPr>
              <a:t>hanfodol</a:t>
            </a:r>
            <a:r>
              <a:rPr lang="cy-GB" sz="1400" b="0" i="0" u="none" strike="noStrike">
                <a:solidFill>
                  <a:srgbClr val="000000"/>
                </a:solidFill>
                <a:effectLst/>
                <a:latin typeface="Arial"/>
                <a:ea typeface="+mn-lt"/>
                <a:cs typeface="+mn-lt"/>
              </a:rPr>
              <a:t>. Gall</a:t>
            </a:r>
            <a:r>
              <a:rPr lang="cy-GB" sz="1400">
                <a:solidFill>
                  <a:srgbClr val="000000"/>
                </a:solidFill>
                <a:latin typeface="Arial"/>
                <a:ea typeface="+mn-lt"/>
                <a:cs typeface="+mn-lt"/>
              </a:rPr>
              <a:t> </a:t>
            </a:r>
            <a:r>
              <a:rPr lang="cy-GB" sz="1400" b="0" i="0" u="none" strike="noStrike">
                <a:solidFill>
                  <a:srgbClr val="000000"/>
                </a:solidFill>
                <a:effectLst/>
                <a:latin typeface="Arial"/>
                <a:ea typeface="+mn-lt"/>
                <a:cs typeface="+mn-lt"/>
              </a:rPr>
              <a:t>diffyg </a:t>
            </a:r>
            <a:r>
              <a:rPr lang="cy-GB" sz="1400">
                <a:solidFill>
                  <a:srgbClr val="000000"/>
                </a:solidFill>
                <a:latin typeface="Arial"/>
                <a:ea typeface="+mn-lt"/>
                <a:cs typeface="+mn-lt"/>
              </a:rPr>
              <a:t>cefnogaeth o'r fath </a:t>
            </a:r>
            <a:r>
              <a:rPr lang="cy-GB" sz="1400" b="0" i="0" u="none" strike="noStrike">
                <a:solidFill>
                  <a:srgbClr val="000000"/>
                </a:solidFill>
                <a:effectLst/>
                <a:latin typeface="Arial"/>
                <a:ea typeface="+mn-lt"/>
                <a:cs typeface="+mn-lt"/>
              </a:rPr>
              <a:t>arwain at </a:t>
            </a:r>
            <a:r>
              <a:rPr lang="cy-GB" sz="1400">
                <a:solidFill>
                  <a:srgbClr val="000000"/>
                </a:solidFill>
                <a:latin typeface="Arial"/>
                <a:ea typeface="+mn-lt"/>
                <a:cs typeface="+mn-lt"/>
              </a:rPr>
              <a:t>ganlyniadau </a:t>
            </a:r>
            <a:r>
              <a:rPr lang="cy-GB" sz="1400" b="0" i="0" u="none" strike="noStrike">
                <a:solidFill>
                  <a:srgbClr val="000000"/>
                </a:solidFill>
                <a:effectLst/>
                <a:latin typeface="Arial"/>
                <a:ea typeface="+mn-lt"/>
                <a:cs typeface="+mn-lt"/>
              </a:rPr>
              <a:t>hirdymor </a:t>
            </a:r>
            <a:r>
              <a:rPr lang="cy-GB" sz="1400">
                <a:solidFill>
                  <a:srgbClr val="000000"/>
                </a:solidFill>
                <a:latin typeface="Arial"/>
                <a:ea typeface="+mn-lt"/>
                <a:cs typeface="+mn-lt"/>
              </a:rPr>
              <a:t>sylweddol. Gall y rhain gynnwys llai o </a:t>
            </a:r>
            <a:r>
              <a:rPr lang="cy-GB" sz="1400" b="0" i="0" u="none" strike="noStrike">
                <a:solidFill>
                  <a:srgbClr val="000000"/>
                </a:solidFill>
                <a:effectLst/>
                <a:latin typeface="Arial"/>
                <a:ea typeface="+mn-lt"/>
                <a:cs typeface="+mn-lt"/>
              </a:rPr>
              <a:t>hunan-barch a hyder, </a:t>
            </a:r>
            <a:r>
              <a:rPr lang="cy-GB" sz="1400">
                <a:solidFill>
                  <a:srgbClr val="000000"/>
                </a:solidFill>
                <a:latin typeface="Arial"/>
                <a:ea typeface="+mn-lt"/>
                <a:cs typeface="+mn-lt"/>
              </a:rPr>
              <a:t>anhawster wrth sefydlu perthnasoedd </a:t>
            </a:r>
            <a:r>
              <a:rPr lang="cy-GB" sz="1400" b="0" i="0" u="none" strike="noStrike">
                <a:solidFill>
                  <a:srgbClr val="000000"/>
                </a:solidFill>
                <a:effectLst/>
                <a:latin typeface="Arial"/>
                <a:ea typeface="+mn-lt"/>
                <a:cs typeface="+mn-lt"/>
              </a:rPr>
              <a:t>ystyrlon, a</a:t>
            </a:r>
            <a:r>
              <a:rPr lang="cy-GB" sz="1400">
                <a:solidFill>
                  <a:srgbClr val="000000"/>
                </a:solidFill>
                <a:latin typeface="Arial"/>
                <a:ea typeface="+mn-lt"/>
                <a:cs typeface="+mn-lt"/>
              </a:rPr>
              <a:t> </a:t>
            </a:r>
            <a:r>
              <a:rPr lang="cy-GB" sz="1400" b="0" i="0" u="none" strike="noStrike">
                <a:solidFill>
                  <a:srgbClr val="000000"/>
                </a:solidFill>
                <a:effectLst/>
                <a:latin typeface="Arial"/>
                <a:ea typeface="+mn-lt"/>
                <a:cs typeface="+mn-lt"/>
              </a:rPr>
              <a:t>llai o allu i </a:t>
            </a:r>
            <a:r>
              <a:rPr lang="cy-GB" sz="1400">
                <a:solidFill>
                  <a:srgbClr val="000000"/>
                </a:solidFill>
                <a:latin typeface="Arial"/>
                <a:ea typeface="+mn-lt"/>
                <a:cs typeface="+mn-lt"/>
              </a:rPr>
              <a:t>addasu i </a:t>
            </a:r>
            <a:r>
              <a:rPr lang="cy-GB" sz="1400" b="0" i="0" u="none" strike="noStrike">
                <a:solidFill>
                  <a:srgbClr val="000000"/>
                </a:solidFill>
                <a:effectLst/>
                <a:latin typeface="Arial"/>
                <a:ea typeface="+mn-lt"/>
                <a:cs typeface="+mn-lt"/>
              </a:rPr>
              <a:t>newid</a:t>
            </a:r>
            <a:r>
              <a:rPr lang="cy-GB" sz="1400">
                <a:solidFill>
                  <a:srgbClr val="000000"/>
                </a:solidFill>
                <a:latin typeface="Arial"/>
                <a:ea typeface="+mn-lt"/>
                <a:cs typeface="+mn-lt"/>
              </a:rPr>
              <a:t>,</a:t>
            </a:r>
            <a:r>
              <a:rPr lang="cy-GB" sz="1400" b="0" i="0" u="none" strike="noStrike">
                <a:solidFill>
                  <a:srgbClr val="000000"/>
                </a:solidFill>
                <a:effectLst/>
                <a:latin typeface="Arial"/>
                <a:ea typeface="+mn-lt"/>
                <a:cs typeface="+mn-lt"/>
              </a:rPr>
              <a:t> </a:t>
            </a:r>
            <a:r>
              <a:rPr lang="cy-GB" sz="1400">
                <a:solidFill>
                  <a:srgbClr val="000000"/>
                </a:solidFill>
                <a:latin typeface="Arial"/>
                <a:ea typeface="+mn-lt"/>
                <a:cs typeface="+mn-lt"/>
              </a:rPr>
              <a:t>i'r dyfodol agos a phell</a:t>
            </a:r>
            <a:r>
              <a:rPr lang="cy-GB" sz="1400" b="0" i="0" u="none" strike="noStrike">
                <a:solidFill>
                  <a:srgbClr val="000000"/>
                </a:solidFill>
                <a:effectLst/>
                <a:latin typeface="Arial"/>
                <a:ea typeface="+mn-lt"/>
                <a:cs typeface="+mn-lt"/>
              </a:rPr>
              <a:t>.</a:t>
            </a:r>
            <a:endParaRPr lang="cy-GB" sz="1400">
              <a:latin typeface="Arial"/>
              <a:ea typeface="+mn-lt"/>
              <a:cs typeface="+mn-lt"/>
            </a:endParaRPr>
          </a:p>
          <a:p>
            <a:endParaRPr lang="cy-GB" sz="800" b="0" i="0" u="none" strike="noStrike">
              <a:solidFill>
                <a:srgbClr val="000000"/>
              </a:solidFill>
              <a:effectLst/>
              <a:latin typeface="Arial"/>
              <a:cs typeface="Arial"/>
            </a:endParaRPr>
          </a:p>
          <a:p>
            <a:r>
              <a:rPr lang="cy-GB" sz="1400">
                <a:solidFill>
                  <a:srgbClr val="000000"/>
                </a:solidFill>
                <a:latin typeface="Arial"/>
                <a:ea typeface="+mn-lt"/>
                <a:cs typeface="+mn-lt"/>
              </a:rPr>
              <a:t>Mae cydweithredu effeithiol rhwng </a:t>
            </a:r>
            <a:r>
              <a:rPr lang="cy-GB" sz="1400" b="0" i="0" u="none" strike="noStrike">
                <a:solidFill>
                  <a:srgbClr val="000000"/>
                </a:solidFill>
                <a:effectLst/>
                <a:latin typeface="Arial"/>
                <a:ea typeface="+mn-lt"/>
                <a:cs typeface="+mn-lt"/>
              </a:rPr>
              <a:t>lleoliadau a </a:t>
            </a:r>
            <a:r>
              <a:rPr lang="cy-GB" sz="1400">
                <a:solidFill>
                  <a:srgbClr val="000000"/>
                </a:solidFill>
                <a:latin typeface="Arial"/>
                <a:ea typeface="+mn-lt"/>
                <a:cs typeface="+mn-lt"/>
              </a:rPr>
              <a:t>rhieni neu ofalwyr yn hanfodol er mwyn deall </a:t>
            </a:r>
            <a:r>
              <a:rPr lang="cy-GB" sz="1400" b="0" i="0" u="none" strike="noStrike">
                <a:solidFill>
                  <a:srgbClr val="000000"/>
                </a:solidFill>
                <a:effectLst/>
                <a:latin typeface="Arial"/>
                <a:ea typeface="+mn-lt"/>
                <a:cs typeface="+mn-lt"/>
              </a:rPr>
              <a:t>anghenion </a:t>
            </a:r>
            <a:r>
              <a:rPr lang="cy-GB" sz="1400">
                <a:solidFill>
                  <a:srgbClr val="000000"/>
                </a:solidFill>
                <a:latin typeface="Arial"/>
                <a:ea typeface="+mn-lt"/>
                <a:cs typeface="+mn-lt"/>
              </a:rPr>
              <a:t>unigryw </a:t>
            </a:r>
            <a:r>
              <a:rPr lang="cy-GB" sz="1400" b="0" i="0" u="none" strike="noStrike">
                <a:solidFill>
                  <a:srgbClr val="000000"/>
                </a:solidFill>
                <a:effectLst/>
                <a:latin typeface="Arial"/>
                <a:ea typeface="+mn-lt"/>
                <a:cs typeface="+mn-lt"/>
              </a:rPr>
              <a:t>pob plentyn</a:t>
            </a:r>
            <a:r>
              <a:rPr lang="cy-GB" sz="1400">
                <a:solidFill>
                  <a:srgbClr val="000000"/>
                </a:solidFill>
                <a:latin typeface="Arial"/>
                <a:ea typeface="+mn-lt"/>
                <a:cs typeface="+mn-lt"/>
              </a:rPr>
              <a:t>. Trwy weithio gyda'i gilydd, gellir</a:t>
            </a:r>
            <a:r>
              <a:rPr lang="cy-GB" sz="1400" b="0" i="0" u="none" strike="noStrike">
                <a:solidFill>
                  <a:srgbClr val="000000"/>
                </a:solidFill>
                <a:effectLst/>
                <a:latin typeface="Arial"/>
                <a:ea typeface="+mn-lt"/>
                <a:cs typeface="+mn-lt"/>
              </a:rPr>
              <a:t> sicrhau bod pontio </a:t>
            </a:r>
            <a:r>
              <a:rPr lang="cy-GB" sz="1400">
                <a:solidFill>
                  <a:srgbClr val="000000"/>
                </a:solidFill>
                <a:latin typeface="Arial"/>
                <a:ea typeface="+mn-lt"/>
                <a:cs typeface="+mn-lt"/>
              </a:rPr>
              <a:t>yn cael ei reoli'n esmwyth ac yn gefnogol i bob plentyn dan sylw.</a:t>
            </a:r>
            <a:r>
              <a:rPr lang="cy-GB" sz="1400">
                <a:solidFill>
                  <a:srgbClr val="000000"/>
                </a:solidFill>
                <a:latin typeface="Arial"/>
                <a:cs typeface="Arial"/>
              </a:rPr>
              <a:t> (Addysg Cymru, 2024</a:t>
            </a:r>
            <a:r>
              <a:rPr lang="cy-GB" sz="1400" b="0" i="0" u="none" strike="noStrike">
                <a:solidFill>
                  <a:srgbClr val="000000"/>
                </a:solidFill>
                <a:effectLst/>
                <a:latin typeface="Arial"/>
                <a:cs typeface="Arial"/>
              </a:rPr>
              <a:t>)</a:t>
            </a:r>
          </a:p>
        </p:txBody>
      </p:sp>
      <p:sp>
        <p:nvSpPr>
          <p:cNvPr id="5" name="Terminator 4">
            <a:extLst>
              <a:ext uri="{FF2B5EF4-FFF2-40B4-BE49-F238E27FC236}">
                <a16:creationId xmlns:a16="http://schemas.microsoft.com/office/drawing/2014/main" id="{C7700AE3-6D02-5CEE-AF21-1CCB0BEC81F1}"/>
              </a:ext>
            </a:extLst>
          </p:cNvPr>
          <p:cNvSpPr/>
          <p:nvPr/>
        </p:nvSpPr>
        <p:spPr>
          <a:xfrm>
            <a:off x="3762532" y="2817364"/>
            <a:ext cx="4377128" cy="907298"/>
          </a:xfrm>
          <a:prstGeom prst="flowChartTerminator">
            <a:avLst/>
          </a:prstGeom>
          <a:solidFill>
            <a:srgbClr val="F291DA"/>
          </a:solidFill>
          <a:ln>
            <a:solidFill>
              <a:srgbClr val="F291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TextBox 5">
            <a:extLst>
              <a:ext uri="{FF2B5EF4-FFF2-40B4-BE49-F238E27FC236}">
                <a16:creationId xmlns:a16="http://schemas.microsoft.com/office/drawing/2014/main" id="{9581970E-B6C1-AA98-4EE3-4AF1E464B0DB}"/>
              </a:ext>
            </a:extLst>
          </p:cNvPr>
          <p:cNvSpPr txBox="1"/>
          <p:nvPr/>
        </p:nvSpPr>
        <p:spPr>
          <a:xfrm>
            <a:off x="4054553" y="3022833"/>
            <a:ext cx="4137285" cy="738664"/>
          </a:xfrm>
          <a:prstGeom prst="rect">
            <a:avLst/>
          </a:prstGeom>
          <a:noFill/>
        </p:spPr>
        <p:txBody>
          <a:bodyPr wrap="square" rtlCol="0">
            <a:spAutoFit/>
          </a:bodyPr>
          <a:lstStyle/>
          <a:p>
            <a:r>
              <a:rPr lang="cy-GB" sz="2400">
                <a:solidFill>
                  <a:schemeClr val="accent5">
                    <a:lumMod val="20000"/>
                    <a:lumOff val="80000"/>
                  </a:schemeClr>
                </a:solidFill>
              </a:rPr>
              <a:t>Partneriaethau Proffesiynol</a:t>
            </a:r>
          </a:p>
          <a:p>
            <a:endParaRPr lang="cy-GB"/>
          </a:p>
        </p:txBody>
      </p:sp>
      <p:pic>
        <p:nvPicPr>
          <p:cNvPr id="8" name="Picture 7" descr="A person holding a baby&#10;&#10;Description automatically generated">
            <a:extLst>
              <a:ext uri="{FF2B5EF4-FFF2-40B4-BE49-F238E27FC236}">
                <a16:creationId xmlns:a16="http://schemas.microsoft.com/office/drawing/2014/main" id="{5337C7EC-7415-83A3-7DF5-9C6CB4CAD0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5063" y="323084"/>
            <a:ext cx="4420102" cy="2266719"/>
          </a:xfrm>
          <a:prstGeom prst="rect">
            <a:avLst/>
          </a:prstGeom>
        </p:spPr>
      </p:pic>
      <p:sp>
        <p:nvSpPr>
          <p:cNvPr id="9" name="TextBox 8">
            <a:extLst>
              <a:ext uri="{FF2B5EF4-FFF2-40B4-BE49-F238E27FC236}">
                <a16:creationId xmlns:a16="http://schemas.microsoft.com/office/drawing/2014/main" id="{C6B3ED1E-9A2C-00B0-3F45-64F29068B7F9}"/>
              </a:ext>
            </a:extLst>
          </p:cNvPr>
          <p:cNvSpPr txBox="1"/>
          <p:nvPr/>
        </p:nvSpPr>
        <p:spPr>
          <a:xfrm>
            <a:off x="7397646" y="102394"/>
            <a:ext cx="3522689" cy="246221"/>
          </a:xfrm>
          <a:prstGeom prst="rect">
            <a:avLst/>
          </a:prstGeom>
          <a:noFill/>
        </p:spPr>
        <p:txBody>
          <a:bodyPr wrap="square" rtlCol="0">
            <a:spAutoFit/>
          </a:bodyPr>
          <a:lstStyle/>
          <a:p>
            <a:r>
              <a:rPr lang="cy-GB" sz="1000"/>
              <a:t>(brighthorizons, 2025)</a:t>
            </a:r>
          </a:p>
        </p:txBody>
      </p:sp>
      <p:pic>
        <p:nvPicPr>
          <p:cNvPr id="13" name="Picture 12" descr="A child walking on a sidewalk&#10;&#10;Description automatically generated">
            <a:extLst>
              <a:ext uri="{FF2B5EF4-FFF2-40B4-BE49-F238E27FC236}">
                <a16:creationId xmlns:a16="http://schemas.microsoft.com/office/drawing/2014/main" id="{B7BB1F9F-8A9E-A803-1B71-4D3311116C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699" y="3889959"/>
            <a:ext cx="4137285" cy="2748124"/>
          </a:xfrm>
          <a:prstGeom prst="rect">
            <a:avLst/>
          </a:prstGeom>
        </p:spPr>
      </p:pic>
      <p:sp>
        <p:nvSpPr>
          <p:cNvPr id="14" name="TextBox 13">
            <a:extLst>
              <a:ext uri="{FF2B5EF4-FFF2-40B4-BE49-F238E27FC236}">
                <a16:creationId xmlns:a16="http://schemas.microsoft.com/office/drawing/2014/main" id="{ED3EE385-DEF0-488F-0768-90E31E39FC7D}"/>
              </a:ext>
            </a:extLst>
          </p:cNvPr>
          <p:cNvSpPr txBox="1"/>
          <p:nvPr/>
        </p:nvSpPr>
        <p:spPr>
          <a:xfrm>
            <a:off x="109796" y="3638386"/>
            <a:ext cx="3042138" cy="246221"/>
          </a:xfrm>
          <a:prstGeom prst="rect">
            <a:avLst/>
          </a:prstGeom>
          <a:noFill/>
        </p:spPr>
        <p:txBody>
          <a:bodyPr wrap="square" rtlCol="0">
            <a:spAutoFit/>
          </a:bodyPr>
          <a:lstStyle/>
          <a:p>
            <a:r>
              <a:rPr lang="cy-GB" sz="1000"/>
              <a:t>(masandpas, 2025)</a:t>
            </a:r>
          </a:p>
        </p:txBody>
      </p:sp>
    </p:spTree>
    <p:extLst>
      <p:ext uri="{BB962C8B-B14F-4D97-AF65-F5344CB8AC3E}">
        <p14:creationId xmlns:p14="http://schemas.microsoft.com/office/powerpoint/2010/main" val="4266597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5C3DB-362E-DC58-6823-4FA3A5BB5D8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71AB55B-D273-0F29-02F3-1966BB6B51E7}"/>
              </a:ext>
            </a:extLst>
          </p:cNvPr>
          <p:cNvSpPr txBox="1"/>
          <p:nvPr/>
        </p:nvSpPr>
        <p:spPr>
          <a:xfrm>
            <a:off x="4057826" y="3340416"/>
            <a:ext cx="6106885" cy="584775"/>
          </a:xfrm>
          <a:prstGeom prst="rect">
            <a:avLst/>
          </a:prstGeom>
          <a:noFill/>
        </p:spPr>
        <p:txBody>
          <a:bodyPr wrap="square" rtlCol="0">
            <a:spAutoFit/>
          </a:bodyPr>
          <a:lstStyle/>
          <a:p>
            <a:r>
              <a:rPr lang="cy-GB" sz="3200">
                <a:solidFill>
                  <a:srgbClr val="F291DA"/>
                </a:solidFill>
              </a:rPr>
              <a:t>Partneriaethau Proffesiynol</a:t>
            </a:r>
          </a:p>
        </p:txBody>
      </p:sp>
      <p:sp>
        <p:nvSpPr>
          <p:cNvPr id="6" name="TextBox 5">
            <a:extLst>
              <a:ext uri="{FF2B5EF4-FFF2-40B4-BE49-F238E27FC236}">
                <a16:creationId xmlns:a16="http://schemas.microsoft.com/office/drawing/2014/main" id="{0E051C0D-D70C-9B81-5D28-4C6C2CCD7182}"/>
              </a:ext>
            </a:extLst>
          </p:cNvPr>
          <p:cNvSpPr txBox="1"/>
          <p:nvPr/>
        </p:nvSpPr>
        <p:spPr>
          <a:xfrm>
            <a:off x="6903537" y="4297572"/>
            <a:ext cx="5168256" cy="2554545"/>
          </a:xfrm>
          <a:prstGeom prst="rect">
            <a:avLst/>
          </a:prstGeom>
          <a:noFill/>
        </p:spPr>
        <p:txBody>
          <a:bodyPr wrap="square" rtlCol="0">
            <a:spAutoFit/>
          </a:bodyPr>
          <a:lstStyle/>
          <a:p>
            <a:r>
              <a:rPr lang="cy-GB" sz="1600">
                <a:solidFill>
                  <a:srgbClr val="F291DA"/>
                </a:solidFill>
              </a:rPr>
              <a:t>Athroniaeth cynhwysiant:</a:t>
            </a:r>
          </a:p>
          <a:p>
            <a:pPr marL="285750" indent="-285750">
              <a:buFont typeface="Arial" panose="020B0604020202020204" pitchFamily="34" charset="0"/>
              <a:buChar char="•"/>
            </a:pPr>
            <a:r>
              <a:rPr lang="cy-GB" sz="1600"/>
              <a:t>Noda Hertzman (2002) fod plant yn siwr o ddatblygu gyda’r elfennau uchod mewn lle er gwaethaf eu cefndir neu’u anghenion.</a:t>
            </a:r>
          </a:p>
          <a:p>
            <a:pPr marL="285750" indent="-285750">
              <a:buFont typeface="Arial" panose="020B0604020202020204" pitchFamily="34" charset="0"/>
              <a:buChar char="•"/>
            </a:pPr>
            <a:r>
              <a:rPr lang="cy-GB" sz="1600"/>
              <a:t>Drwy hyrwyddo ethos gynhwysol fel uchod bydd plant yn dysgu parchu a dathlu gwahaniaethau o ran eu cyfoedion </a:t>
            </a:r>
          </a:p>
          <a:p>
            <a:pPr marL="285750" indent="-285750">
              <a:buFont typeface="Arial" panose="020B0604020202020204" pitchFamily="34" charset="0"/>
              <a:buChar char="•"/>
            </a:pPr>
            <a:r>
              <a:rPr lang="cy-GB" sz="1600"/>
              <a:t>Wrth i ymarferwyr hybu diddordeb plant mewn amrywiaeth, datblygant agweddau positif at wahaniaethau gydol eu hoes.</a:t>
            </a:r>
          </a:p>
        </p:txBody>
      </p:sp>
      <p:pic>
        <p:nvPicPr>
          <p:cNvPr id="7" name="Picture 6" descr="A white text on a blue background&#10;&#10;Description automatically generated">
            <a:extLst>
              <a:ext uri="{FF2B5EF4-FFF2-40B4-BE49-F238E27FC236}">
                <a16:creationId xmlns:a16="http://schemas.microsoft.com/office/drawing/2014/main" id="{93437CF1-5D1B-CECD-3CDE-BDD4BBA5D9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207" y="979826"/>
            <a:ext cx="3666492" cy="2865803"/>
          </a:xfrm>
          <a:prstGeom prst="rect">
            <a:avLst/>
          </a:prstGeom>
        </p:spPr>
      </p:pic>
      <p:sp>
        <p:nvSpPr>
          <p:cNvPr id="8" name="TextBox 7">
            <a:extLst>
              <a:ext uri="{FF2B5EF4-FFF2-40B4-BE49-F238E27FC236}">
                <a16:creationId xmlns:a16="http://schemas.microsoft.com/office/drawing/2014/main" id="{A0322F39-B92D-9647-6544-309EDAEE2667}"/>
              </a:ext>
            </a:extLst>
          </p:cNvPr>
          <p:cNvSpPr txBox="1"/>
          <p:nvPr/>
        </p:nvSpPr>
        <p:spPr>
          <a:xfrm>
            <a:off x="105934" y="56496"/>
            <a:ext cx="66765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t>Gweithredu cynhwysol  yn ôl Llywodraeth Cymru (2002, dyfynwyd yn </a:t>
            </a:r>
            <a:r>
              <a:rPr lang="en-US"/>
              <a:t>Rees-Edwards a Ryder, 2018, t. 31) s</a:t>
            </a:r>
            <a:r>
              <a:rPr lang="cy-GB"/>
              <a:t>ydd yn cadarnhau athroniaeth cynhwysiant Ryder (2010).</a:t>
            </a:r>
            <a:endParaRPr lang="en-US"/>
          </a:p>
        </p:txBody>
      </p:sp>
      <p:sp>
        <p:nvSpPr>
          <p:cNvPr id="10" name="TextBox 9">
            <a:extLst>
              <a:ext uri="{FF2B5EF4-FFF2-40B4-BE49-F238E27FC236}">
                <a16:creationId xmlns:a16="http://schemas.microsoft.com/office/drawing/2014/main" id="{6C2FFC16-2245-1AB9-2C0B-83B3943EBFAD}"/>
              </a:ext>
            </a:extLst>
          </p:cNvPr>
          <p:cNvSpPr txBox="1"/>
          <p:nvPr/>
        </p:nvSpPr>
        <p:spPr>
          <a:xfrm>
            <a:off x="29657" y="3774352"/>
            <a:ext cx="3125287" cy="261610"/>
          </a:xfrm>
          <a:prstGeom prst="rect">
            <a:avLst/>
          </a:prstGeom>
          <a:noFill/>
        </p:spPr>
        <p:txBody>
          <a:bodyPr wrap="square" rtlCol="0">
            <a:spAutoFit/>
          </a:bodyPr>
          <a:lstStyle/>
          <a:p>
            <a:r>
              <a:rPr lang="en-US" sz="1100"/>
              <a:t>(Rees-Edwards a Ryder, 2018, t. 31)</a:t>
            </a:r>
          </a:p>
        </p:txBody>
      </p:sp>
      <p:pic>
        <p:nvPicPr>
          <p:cNvPr id="4" name="Picture 3" descr="A person holding a child's hand&#10;&#10;Description automatically generated">
            <a:extLst>
              <a:ext uri="{FF2B5EF4-FFF2-40B4-BE49-F238E27FC236}">
                <a16:creationId xmlns:a16="http://schemas.microsoft.com/office/drawing/2014/main" id="{93468405-E7BA-1848-5C84-5E3C535B28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03766">
            <a:off x="7202611" y="595382"/>
            <a:ext cx="4107435" cy="24385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F6CCDDE1-8E2E-58FA-18DA-23DB860A63C1}"/>
              </a:ext>
            </a:extLst>
          </p:cNvPr>
          <p:cNvSpPr txBox="1"/>
          <p:nvPr/>
        </p:nvSpPr>
        <p:spPr>
          <a:xfrm rot="652288">
            <a:off x="10353019" y="778755"/>
            <a:ext cx="2786796" cy="246221"/>
          </a:xfrm>
          <a:prstGeom prst="rect">
            <a:avLst/>
          </a:prstGeom>
          <a:noFill/>
        </p:spPr>
        <p:txBody>
          <a:bodyPr wrap="square" rtlCol="0">
            <a:spAutoFit/>
          </a:bodyPr>
          <a:lstStyle/>
          <a:p>
            <a:r>
              <a:rPr lang="cy-GB" sz="1000"/>
              <a:t>(buzzfeed, 2024)</a:t>
            </a:r>
          </a:p>
        </p:txBody>
      </p:sp>
      <p:pic>
        <p:nvPicPr>
          <p:cNvPr id="11" name="Picture 10" descr="A person and child sitting on the floor&#10;&#10;Description automatically generated">
            <a:extLst>
              <a:ext uri="{FF2B5EF4-FFF2-40B4-BE49-F238E27FC236}">
                <a16:creationId xmlns:a16="http://schemas.microsoft.com/office/drawing/2014/main" id="{52E2BC59-A49C-9C15-D903-CF6BB8B09C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24979">
            <a:off x="3964854" y="957287"/>
            <a:ext cx="3175248" cy="21091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8DF96A18-975C-1C1B-C07E-2ED05EB49C4A}"/>
              </a:ext>
            </a:extLst>
          </p:cNvPr>
          <p:cNvSpPr txBox="1"/>
          <p:nvPr/>
        </p:nvSpPr>
        <p:spPr>
          <a:xfrm rot="21226586">
            <a:off x="5557960" y="605322"/>
            <a:ext cx="2668524" cy="246221"/>
          </a:xfrm>
          <a:prstGeom prst="rect">
            <a:avLst/>
          </a:prstGeom>
          <a:noFill/>
        </p:spPr>
        <p:txBody>
          <a:bodyPr wrap="square" rtlCol="0">
            <a:spAutoFit/>
          </a:bodyPr>
          <a:lstStyle/>
          <a:p>
            <a:r>
              <a:rPr lang="cy-GB" sz="1000"/>
              <a:t>(istockphoto, 2025)</a:t>
            </a:r>
          </a:p>
        </p:txBody>
      </p:sp>
      <p:pic>
        <p:nvPicPr>
          <p:cNvPr id="14" name="Picture 13" descr="A group of girls in dresses&#10;&#10;Description automatically generated">
            <a:extLst>
              <a:ext uri="{FF2B5EF4-FFF2-40B4-BE49-F238E27FC236}">
                <a16:creationId xmlns:a16="http://schemas.microsoft.com/office/drawing/2014/main" id="{D057ED7E-C63D-D5FA-F4B9-3CCB50E9C4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67183">
            <a:off x="3816070" y="4362295"/>
            <a:ext cx="2811890" cy="21143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491C88B0-A9B1-F022-386E-C6E0B70662EB}"/>
              </a:ext>
            </a:extLst>
          </p:cNvPr>
          <p:cNvSpPr txBox="1"/>
          <p:nvPr/>
        </p:nvSpPr>
        <p:spPr>
          <a:xfrm rot="581656">
            <a:off x="4008720" y="4144400"/>
            <a:ext cx="3112851" cy="246221"/>
          </a:xfrm>
          <a:prstGeom prst="rect">
            <a:avLst/>
          </a:prstGeom>
          <a:noFill/>
        </p:spPr>
        <p:txBody>
          <a:bodyPr wrap="square" rtlCol="0">
            <a:spAutoFit/>
          </a:bodyPr>
          <a:lstStyle/>
          <a:p>
            <a:r>
              <a:rPr lang="cy-GB" sz="1000"/>
              <a:t>(childbasepartnership, 2024)</a:t>
            </a:r>
          </a:p>
        </p:txBody>
      </p:sp>
      <p:pic>
        <p:nvPicPr>
          <p:cNvPr id="9" name="Picture 8" descr="Two young girls dressed in clothing&#10;&#10;Description automatically generated">
            <a:extLst>
              <a:ext uri="{FF2B5EF4-FFF2-40B4-BE49-F238E27FC236}">
                <a16:creationId xmlns:a16="http://schemas.microsoft.com/office/drawing/2014/main" id="{7B98289F-A931-77E7-452B-77F45B91A83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0976718">
            <a:off x="1136719" y="4282612"/>
            <a:ext cx="2871619" cy="21592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6137FF64-FB1B-31BA-94A5-2CC8956A2AFA}"/>
              </a:ext>
            </a:extLst>
          </p:cNvPr>
          <p:cNvSpPr txBox="1"/>
          <p:nvPr/>
        </p:nvSpPr>
        <p:spPr>
          <a:xfrm rot="20933894">
            <a:off x="814912" y="4070193"/>
            <a:ext cx="2575422" cy="246221"/>
          </a:xfrm>
          <a:prstGeom prst="rect">
            <a:avLst/>
          </a:prstGeom>
          <a:noFill/>
        </p:spPr>
        <p:txBody>
          <a:bodyPr wrap="square" rtlCol="0">
            <a:spAutoFit/>
          </a:bodyPr>
          <a:lstStyle/>
          <a:p>
            <a:r>
              <a:rPr lang="cy-GB" sz="1000"/>
              <a:t>(pintrest, 2025)</a:t>
            </a:r>
          </a:p>
        </p:txBody>
      </p:sp>
    </p:spTree>
    <p:extLst>
      <p:ext uri="{BB962C8B-B14F-4D97-AF65-F5344CB8AC3E}">
        <p14:creationId xmlns:p14="http://schemas.microsoft.com/office/powerpoint/2010/main" val="71604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83EB7-6668-FF25-F60C-B419327DAF8F}"/>
              </a:ext>
            </a:extLst>
          </p:cNvPr>
          <p:cNvSpPr txBox="1"/>
          <p:nvPr/>
        </p:nvSpPr>
        <p:spPr>
          <a:xfrm>
            <a:off x="3455638" y="101419"/>
            <a:ext cx="7437120" cy="646331"/>
          </a:xfrm>
          <a:prstGeom prst="rect">
            <a:avLst/>
          </a:prstGeom>
          <a:noFill/>
        </p:spPr>
        <p:txBody>
          <a:bodyPr wrap="square" rtlCol="0">
            <a:spAutoFit/>
          </a:bodyPr>
          <a:lstStyle/>
          <a:p>
            <a:r>
              <a:rPr lang="cy-GB" sz="3600">
                <a:solidFill>
                  <a:srgbClr val="F291DA"/>
                </a:solidFill>
              </a:rPr>
              <a:t>Partneriaethau Proffesiynol</a:t>
            </a:r>
          </a:p>
        </p:txBody>
      </p:sp>
      <p:pic>
        <p:nvPicPr>
          <p:cNvPr id="8" name="Picture 7" descr="A white background with black text&#10;&#10;Description automatically generated">
            <a:extLst>
              <a:ext uri="{FF2B5EF4-FFF2-40B4-BE49-F238E27FC236}">
                <a16:creationId xmlns:a16="http://schemas.microsoft.com/office/drawing/2014/main" id="{C4D9547A-BB66-035D-1A6F-7B74FB10AE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490" y="1692662"/>
            <a:ext cx="4923596" cy="4597832"/>
          </a:xfrm>
          <a:prstGeom prst="rect">
            <a:avLst/>
          </a:prstGeom>
          <a:ln>
            <a:solidFill>
              <a:schemeClr val="bg1"/>
            </a:solidFill>
          </a:ln>
        </p:spPr>
      </p:pic>
      <p:sp>
        <p:nvSpPr>
          <p:cNvPr id="9" name="TextBox 8">
            <a:extLst>
              <a:ext uri="{FF2B5EF4-FFF2-40B4-BE49-F238E27FC236}">
                <a16:creationId xmlns:a16="http://schemas.microsoft.com/office/drawing/2014/main" id="{2A51638C-359C-3C8A-52C2-97EC16DB189D}"/>
              </a:ext>
            </a:extLst>
          </p:cNvPr>
          <p:cNvSpPr txBox="1"/>
          <p:nvPr/>
        </p:nvSpPr>
        <p:spPr>
          <a:xfrm>
            <a:off x="52890" y="703498"/>
            <a:ext cx="6724338" cy="923330"/>
          </a:xfrm>
          <a:prstGeom prst="rect">
            <a:avLst/>
          </a:prstGeom>
          <a:noFill/>
        </p:spPr>
        <p:txBody>
          <a:bodyPr wrap="square" rtlCol="0">
            <a:spAutoFit/>
          </a:bodyPr>
          <a:lstStyle/>
          <a:p>
            <a:pPr algn="l" fontAlgn="base"/>
            <a:r>
              <a:rPr lang="cy-GB" b="0" i="0" u="none" strike="noStrike">
                <a:solidFill>
                  <a:srgbClr val="000000"/>
                </a:solidFill>
                <a:effectLst/>
                <a:latin typeface="Aptos" panose="020B0004020202020204" pitchFamily="34" charset="0"/>
              </a:rPr>
              <a:t>Grwpiau o ddysgwyr i'w hystyried  wrth lunio polisïau a gweithdrefnau cynhwysol (Llywodraeth Cymru, 2016 a gyfeirnodwyd yn Rees-Edwards a Ryder, 2018).</a:t>
            </a:r>
          </a:p>
        </p:txBody>
      </p:sp>
      <p:sp>
        <p:nvSpPr>
          <p:cNvPr id="11" name="TextBox 10">
            <a:extLst>
              <a:ext uri="{FF2B5EF4-FFF2-40B4-BE49-F238E27FC236}">
                <a16:creationId xmlns:a16="http://schemas.microsoft.com/office/drawing/2014/main" id="{66DAAA02-D8D4-CCBC-913F-C4AEFB370998}"/>
              </a:ext>
            </a:extLst>
          </p:cNvPr>
          <p:cNvSpPr txBox="1"/>
          <p:nvPr/>
        </p:nvSpPr>
        <p:spPr>
          <a:xfrm>
            <a:off x="52890" y="6290494"/>
            <a:ext cx="3637774" cy="261610"/>
          </a:xfrm>
          <a:prstGeom prst="rect">
            <a:avLst/>
          </a:prstGeom>
          <a:noFill/>
        </p:spPr>
        <p:txBody>
          <a:bodyPr wrap="square" rtlCol="0">
            <a:spAutoFit/>
          </a:bodyPr>
          <a:lstStyle/>
          <a:p>
            <a:r>
              <a:rPr lang="cy-GB" sz="1100"/>
              <a:t>(Rees-Edwards a Ryder, 2018, t.26</a:t>
            </a:r>
            <a:r>
              <a:rPr lang="en-US" sz="1100"/>
              <a:t>)</a:t>
            </a:r>
          </a:p>
        </p:txBody>
      </p:sp>
      <p:sp>
        <p:nvSpPr>
          <p:cNvPr id="12" name="TextBox 11">
            <a:extLst>
              <a:ext uri="{FF2B5EF4-FFF2-40B4-BE49-F238E27FC236}">
                <a16:creationId xmlns:a16="http://schemas.microsoft.com/office/drawing/2014/main" id="{97C412B6-7FA0-70A9-085D-FBEA2696BC7D}"/>
              </a:ext>
            </a:extLst>
          </p:cNvPr>
          <p:cNvSpPr txBox="1"/>
          <p:nvPr/>
        </p:nvSpPr>
        <p:spPr>
          <a:xfrm>
            <a:off x="8251999" y="717012"/>
            <a:ext cx="5716946" cy="646331"/>
          </a:xfrm>
          <a:prstGeom prst="rect">
            <a:avLst/>
          </a:prstGeom>
          <a:noFill/>
        </p:spPr>
        <p:txBody>
          <a:bodyPr wrap="square" rtlCol="0">
            <a:spAutoFit/>
          </a:bodyPr>
          <a:lstStyle/>
          <a:p>
            <a:r>
              <a:rPr lang="cy-GB">
                <a:solidFill>
                  <a:srgbClr val="F291DA"/>
                </a:solidFill>
              </a:rPr>
              <a:t> Cynhwysiant effeithiol </a:t>
            </a:r>
          </a:p>
          <a:p>
            <a:endParaRPr lang="cy-GB"/>
          </a:p>
        </p:txBody>
      </p:sp>
      <p:sp>
        <p:nvSpPr>
          <p:cNvPr id="15" name="TextBox 14">
            <a:extLst>
              <a:ext uri="{FF2B5EF4-FFF2-40B4-BE49-F238E27FC236}">
                <a16:creationId xmlns:a16="http://schemas.microsoft.com/office/drawing/2014/main" id="{19ED5D97-36DA-BED3-0A6D-DEE3B00E8859}"/>
              </a:ext>
            </a:extLst>
          </p:cNvPr>
          <p:cNvSpPr txBox="1"/>
          <p:nvPr/>
        </p:nvSpPr>
        <p:spPr>
          <a:xfrm>
            <a:off x="7544312" y="1040178"/>
            <a:ext cx="4439265" cy="2062103"/>
          </a:xfrm>
          <a:prstGeom prst="rect">
            <a:avLst/>
          </a:prstGeom>
          <a:noFill/>
        </p:spPr>
        <p:txBody>
          <a:bodyPr wrap="square" lIns="91440" tIns="45720" rIns="91440" bIns="45720" rtlCol="0" anchor="t">
            <a:spAutoFit/>
          </a:bodyPr>
          <a:lstStyle/>
          <a:p>
            <a:r>
              <a:rPr lang="cy-GB" sz="1600"/>
              <a:t>Yn ôl Ryder (2010, t. 203), dylai ymarferwyr ystyried: -</a:t>
            </a:r>
          </a:p>
          <a:p>
            <a:pPr marL="285750" indent="-285750">
              <a:buFont typeface="Arial" panose="020B0604020202020204" pitchFamily="34" charset="0"/>
              <a:buChar char="•"/>
            </a:pPr>
            <a:r>
              <a:rPr lang="cy-GB" sz="1600"/>
              <a:t>Ymarfer datblygiadol addas</a:t>
            </a:r>
          </a:p>
          <a:p>
            <a:pPr marL="285750" indent="-285750">
              <a:buFont typeface="Arial" panose="020B0604020202020204" pitchFamily="34" charset="0"/>
              <a:buChar char="•"/>
            </a:pPr>
            <a:r>
              <a:rPr lang="cy-GB" sz="1600"/>
              <a:t>Addysgeg yn seiliedig ar arsylwi ac asesu</a:t>
            </a:r>
          </a:p>
          <a:p>
            <a:pPr marL="285750" indent="-285750">
              <a:buFont typeface="Arial" panose="020B0604020202020204" pitchFamily="34" charset="0"/>
              <a:buChar char="•"/>
            </a:pPr>
            <a:r>
              <a:rPr lang="cy-GB" sz="1600"/>
              <a:t>Mewnbwn rhieni</a:t>
            </a:r>
          </a:p>
          <a:p>
            <a:pPr marL="285750" indent="-285750">
              <a:buFont typeface="Arial" panose="020B0604020202020204" pitchFamily="34" charset="0"/>
              <a:buChar char="•"/>
            </a:pPr>
            <a:r>
              <a:rPr lang="cy-GB" sz="1600"/>
              <a:t>Cydraddoldeb mynediad i gwricwlwm gwahaniaethol</a:t>
            </a:r>
          </a:p>
          <a:p>
            <a:pPr marL="285750" indent="-285750">
              <a:buFont typeface="Arial" panose="020B0604020202020204" pitchFamily="34" charset="0"/>
              <a:buChar char="•"/>
            </a:pPr>
            <a:r>
              <a:rPr lang="cy-GB" sz="1600"/>
              <a:t>Ymagwedd aml-broffesiynol i’r ddarpariaeth.</a:t>
            </a:r>
          </a:p>
        </p:txBody>
      </p:sp>
      <p:sp>
        <p:nvSpPr>
          <p:cNvPr id="22" name="TextBox 21">
            <a:extLst>
              <a:ext uri="{FF2B5EF4-FFF2-40B4-BE49-F238E27FC236}">
                <a16:creationId xmlns:a16="http://schemas.microsoft.com/office/drawing/2014/main" id="{9A7F32D4-7940-B63F-9564-19AD13A06722}"/>
              </a:ext>
            </a:extLst>
          </p:cNvPr>
          <p:cNvSpPr txBox="1"/>
          <p:nvPr/>
        </p:nvSpPr>
        <p:spPr>
          <a:xfrm>
            <a:off x="7947083" y="3335970"/>
            <a:ext cx="5716946" cy="646331"/>
          </a:xfrm>
          <a:prstGeom prst="rect">
            <a:avLst/>
          </a:prstGeom>
          <a:noFill/>
        </p:spPr>
        <p:txBody>
          <a:bodyPr wrap="square" rtlCol="0">
            <a:spAutoFit/>
          </a:bodyPr>
          <a:lstStyle/>
          <a:p>
            <a:r>
              <a:rPr lang="cy-GB">
                <a:solidFill>
                  <a:srgbClr val="F291DA"/>
                </a:solidFill>
              </a:rPr>
              <a:t> Rhwystrau i gynhwysiant effeithiol </a:t>
            </a:r>
          </a:p>
          <a:p>
            <a:endParaRPr lang="cy-GB"/>
          </a:p>
        </p:txBody>
      </p:sp>
      <p:sp>
        <p:nvSpPr>
          <p:cNvPr id="24" name="TextBox 23">
            <a:extLst>
              <a:ext uri="{FF2B5EF4-FFF2-40B4-BE49-F238E27FC236}">
                <a16:creationId xmlns:a16="http://schemas.microsoft.com/office/drawing/2014/main" id="{D10E014D-3842-3A2A-CAEA-4B54CE6E9303}"/>
              </a:ext>
            </a:extLst>
          </p:cNvPr>
          <p:cNvSpPr txBox="1"/>
          <p:nvPr/>
        </p:nvSpPr>
        <p:spPr>
          <a:xfrm>
            <a:off x="7636245" y="3659136"/>
            <a:ext cx="4439265" cy="1815882"/>
          </a:xfrm>
          <a:prstGeom prst="rect">
            <a:avLst/>
          </a:prstGeom>
          <a:noFill/>
        </p:spPr>
        <p:txBody>
          <a:bodyPr wrap="square" lIns="91440" tIns="45720" rIns="91440" bIns="45720" rtlCol="0" anchor="t">
            <a:spAutoFit/>
          </a:bodyPr>
          <a:lstStyle/>
          <a:p>
            <a:r>
              <a:rPr lang="cy-GB" sz="1600"/>
              <a:t>Noda </a:t>
            </a:r>
            <a:r>
              <a:rPr lang="cy-GB" sz="1600" err="1"/>
              <a:t>Copple</a:t>
            </a:r>
            <a:r>
              <a:rPr lang="cy-GB" sz="1600"/>
              <a:t> a </a:t>
            </a:r>
            <a:r>
              <a:rPr lang="cy-GB" sz="1600" err="1"/>
              <a:t>Bredekamp</a:t>
            </a:r>
            <a:r>
              <a:rPr lang="cy-GB" sz="1600"/>
              <a:t> (2006, t. 7), yr heriau canlynol: -</a:t>
            </a:r>
          </a:p>
          <a:p>
            <a:pPr marL="285750" indent="-285750">
              <a:buFont typeface="Arial" panose="020B0604020202020204" pitchFamily="34" charset="0"/>
              <a:buChar char="•"/>
            </a:pPr>
            <a:r>
              <a:rPr lang="cy-GB" sz="1600"/>
              <a:t>Cydnabod pwynt datblygiad pob dysgwr yn gorfforol, emosiynol, cymdeithasol a deallusol</a:t>
            </a:r>
          </a:p>
          <a:p>
            <a:pPr marL="285750" indent="-285750">
              <a:buFont typeface="Arial" panose="020B0604020202020204" pitchFamily="34" charset="0"/>
              <a:buChar char="•"/>
            </a:pPr>
            <a:r>
              <a:rPr lang="cy-GB" sz="1600"/>
              <a:t>Paratoi her digonol addas i brofiadau ac anghenion pob unigolyn.</a:t>
            </a:r>
          </a:p>
        </p:txBody>
      </p:sp>
      <p:pic>
        <p:nvPicPr>
          <p:cNvPr id="26" name="Picture 25" descr="A group of children laughing&#10;&#10;Description automatically generated">
            <a:extLst>
              <a:ext uri="{FF2B5EF4-FFF2-40B4-BE49-F238E27FC236}">
                <a16:creationId xmlns:a16="http://schemas.microsoft.com/office/drawing/2014/main" id="{6F5A59A9-4890-52F3-8115-3511F0064E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91689" y="2221439"/>
            <a:ext cx="3360227" cy="188172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8" name="Picture 27" descr="A group of children in a school hallway&#10;&#10;Description automatically generated">
            <a:extLst>
              <a:ext uri="{FF2B5EF4-FFF2-40B4-BE49-F238E27FC236}">
                <a16:creationId xmlns:a16="http://schemas.microsoft.com/office/drawing/2014/main" id="{3BD51F51-ED57-DB9F-F51E-C92F7EBAE3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55749">
            <a:off x="4923216" y="4149601"/>
            <a:ext cx="2492745" cy="139593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0" name="Picture 29" descr="A child sitting at a table with his hands on his head&#10;&#10;Description automatically generated">
            <a:extLst>
              <a:ext uri="{FF2B5EF4-FFF2-40B4-BE49-F238E27FC236}">
                <a16:creationId xmlns:a16="http://schemas.microsoft.com/office/drawing/2014/main" id="{6F3CAD77-A497-2AAD-E305-0DB8C86C27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84114" y="3982301"/>
            <a:ext cx="1739900" cy="11557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1" name="TextBox 30">
            <a:extLst>
              <a:ext uri="{FF2B5EF4-FFF2-40B4-BE49-F238E27FC236}">
                <a16:creationId xmlns:a16="http://schemas.microsoft.com/office/drawing/2014/main" id="{D1ED93D8-1F3C-8DD8-9C2F-87DBD2DA8962}"/>
              </a:ext>
            </a:extLst>
          </p:cNvPr>
          <p:cNvSpPr txBox="1"/>
          <p:nvPr/>
        </p:nvSpPr>
        <p:spPr>
          <a:xfrm rot="21209623">
            <a:off x="3549511" y="2169984"/>
            <a:ext cx="1871445" cy="253916"/>
          </a:xfrm>
          <a:prstGeom prst="rect">
            <a:avLst/>
          </a:prstGeom>
          <a:noFill/>
        </p:spPr>
        <p:txBody>
          <a:bodyPr wrap="square" rtlCol="0">
            <a:spAutoFit/>
          </a:bodyPr>
          <a:lstStyle/>
          <a:p>
            <a:r>
              <a:rPr lang="cy-GB" sz="1050"/>
              <a:t>(BBC, 2025)</a:t>
            </a:r>
          </a:p>
        </p:txBody>
      </p:sp>
      <p:sp>
        <p:nvSpPr>
          <p:cNvPr id="32" name="TextBox 31">
            <a:extLst>
              <a:ext uri="{FF2B5EF4-FFF2-40B4-BE49-F238E27FC236}">
                <a16:creationId xmlns:a16="http://schemas.microsoft.com/office/drawing/2014/main" id="{5E2E3E65-2EE7-8E3B-9C0E-493E950D72D8}"/>
              </a:ext>
            </a:extLst>
          </p:cNvPr>
          <p:cNvSpPr txBox="1"/>
          <p:nvPr/>
        </p:nvSpPr>
        <p:spPr>
          <a:xfrm rot="474670">
            <a:off x="4709478" y="5349181"/>
            <a:ext cx="2296633" cy="253916"/>
          </a:xfrm>
          <a:prstGeom prst="rect">
            <a:avLst/>
          </a:prstGeom>
          <a:noFill/>
        </p:spPr>
        <p:txBody>
          <a:bodyPr wrap="square" rtlCol="0">
            <a:spAutoFit/>
          </a:bodyPr>
          <a:lstStyle/>
          <a:p>
            <a:r>
              <a:rPr lang="cy-GB" sz="1050"/>
              <a:t>(Forbes, 2025)</a:t>
            </a:r>
          </a:p>
        </p:txBody>
      </p:sp>
    </p:spTree>
    <p:extLst>
      <p:ext uri="{BB962C8B-B14F-4D97-AF65-F5344CB8AC3E}">
        <p14:creationId xmlns:p14="http://schemas.microsoft.com/office/powerpoint/2010/main" val="619289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BC5C2-29AE-9DF4-CA44-6D9DEB6CCA1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423309E-3A7A-4770-72CE-D104D234F3BC}"/>
              </a:ext>
            </a:extLst>
          </p:cNvPr>
          <p:cNvSpPr txBox="1"/>
          <p:nvPr/>
        </p:nvSpPr>
        <p:spPr>
          <a:xfrm>
            <a:off x="4335835" y="3263440"/>
            <a:ext cx="7856165" cy="646331"/>
          </a:xfrm>
          <a:prstGeom prst="rect">
            <a:avLst/>
          </a:prstGeom>
          <a:noFill/>
        </p:spPr>
        <p:txBody>
          <a:bodyPr wrap="square" rtlCol="0">
            <a:spAutoFit/>
          </a:bodyPr>
          <a:lstStyle/>
          <a:p>
            <a:r>
              <a:rPr lang="cy-GB" sz="3600">
                <a:solidFill>
                  <a:srgbClr val="F291DA"/>
                </a:solidFill>
              </a:rPr>
              <a:t>Hwylusydd dysgu</a:t>
            </a:r>
          </a:p>
        </p:txBody>
      </p:sp>
      <p:sp>
        <p:nvSpPr>
          <p:cNvPr id="6" name="TextBox 5">
            <a:extLst>
              <a:ext uri="{FF2B5EF4-FFF2-40B4-BE49-F238E27FC236}">
                <a16:creationId xmlns:a16="http://schemas.microsoft.com/office/drawing/2014/main" id="{C9306A6A-E8FE-4A86-6A2E-BB4F15006CB3}"/>
              </a:ext>
            </a:extLst>
          </p:cNvPr>
          <p:cNvSpPr txBox="1"/>
          <p:nvPr/>
        </p:nvSpPr>
        <p:spPr>
          <a:xfrm>
            <a:off x="273665" y="870738"/>
            <a:ext cx="6209070" cy="276999"/>
          </a:xfrm>
          <a:prstGeom prst="rect">
            <a:avLst/>
          </a:prstGeom>
          <a:solidFill>
            <a:schemeClr val="bg1"/>
          </a:solidFill>
        </p:spPr>
        <p:txBody>
          <a:bodyPr wrap="square">
            <a:spAutoFit/>
          </a:bodyPr>
          <a:lstStyle/>
          <a:p>
            <a:pPr fontAlgn="base"/>
            <a:endParaRPr lang="en-GB" sz="1200">
              <a:effectLst/>
              <a:ea typeface="Times New Roman" panose="02020603050405020304" pitchFamily="18" charset="0"/>
            </a:endParaRPr>
          </a:p>
        </p:txBody>
      </p:sp>
      <p:sp>
        <p:nvSpPr>
          <p:cNvPr id="9" name="TextBox 8">
            <a:extLst>
              <a:ext uri="{FF2B5EF4-FFF2-40B4-BE49-F238E27FC236}">
                <a16:creationId xmlns:a16="http://schemas.microsoft.com/office/drawing/2014/main" id="{AB2E596A-366E-8FBC-FA97-FB0A26776CA2}"/>
              </a:ext>
            </a:extLst>
          </p:cNvPr>
          <p:cNvSpPr txBox="1"/>
          <p:nvPr/>
        </p:nvSpPr>
        <p:spPr>
          <a:xfrm>
            <a:off x="143354" y="127409"/>
            <a:ext cx="6098458" cy="1569660"/>
          </a:xfrm>
          <a:prstGeom prst="rect">
            <a:avLst/>
          </a:prstGeom>
          <a:noFill/>
        </p:spPr>
        <p:txBody>
          <a:bodyPr wrap="square" lIns="91440" tIns="45720" rIns="91440" bIns="45720" anchor="t">
            <a:spAutoFit/>
          </a:bodyPr>
          <a:lstStyle/>
          <a:p>
            <a:pPr fontAlgn="base"/>
            <a:r>
              <a:rPr lang="cy-GB" sz="1200">
                <a:effectLst/>
                <a:ea typeface="Times New Roman" panose="02020603050405020304" pitchFamily="18" charset="0"/>
              </a:rPr>
              <a:t>Cyfeiria Bubikova-Moan </a:t>
            </a:r>
            <a:r>
              <a:rPr lang="cy-GB" sz="1200" i="1">
                <a:effectLst/>
                <a:ea typeface="Times New Roman" panose="02020603050405020304" pitchFamily="18" charset="0"/>
              </a:rPr>
              <a:t>et al</a:t>
            </a:r>
            <a:r>
              <a:rPr lang="cy-GB" sz="1200">
                <a:effectLst/>
                <a:ea typeface="Times New Roman" panose="02020603050405020304" pitchFamily="18" charset="0"/>
              </a:rPr>
              <a:t>. (2019) at ymchwil sydd yn nodi mai hwylusydd yw'r rôl y mae </a:t>
            </a:r>
            <a:r>
              <a:rPr lang="cy-GB" sz="1200">
                <a:ea typeface="Times New Roman" panose="02020603050405020304" pitchFamily="18" charset="0"/>
              </a:rPr>
              <a:t>ymaferwyr</a:t>
            </a:r>
            <a:r>
              <a:rPr lang="cy-GB" sz="1200">
                <a:effectLst/>
                <a:ea typeface="Times New Roman" panose="02020603050405020304" pitchFamily="18" charset="0"/>
              </a:rPr>
              <a:t> yn ei </a:t>
            </a:r>
            <a:r>
              <a:rPr lang="cy-GB" sz="1200">
                <a:ea typeface="Times New Roman" panose="02020603050405020304" pitchFamily="18" charset="0"/>
              </a:rPr>
              <a:t>f</a:t>
            </a:r>
            <a:r>
              <a:rPr lang="cy-GB" sz="1200">
                <a:effectLst/>
                <a:ea typeface="Times New Roman" panose="02020603050405020304" pitchFamily="18" charset="0"/>
              </a:rPr>
              <a:t>athu wrth chwarae plant, gan gynnwys paratoi’r ystafell yn barod i blant i  ddewis offer chwarae a rhyddid i ddewis beth, pryd a sut</a:t>
            </a:r>
            <a:r>
              <a:rPr lang="cy-GB" sz="1200">
                <a:ea typeface="Times New Roman" panose="02020603050405020304" pitchFamily="18" charset="0"/>
              </a:rPr>
              <a:t>.</a:t>
            </a:r>
            <a:r>
              <a:rPr lang="cy-GB" sz="1200">
                <a:effectLst/>
                <a:ea typeface="Times New Roman" panose="02020603050405020304" pitchFamily="18" charset="0"/>
              </a:rPr>
              <a:t> </a:t>
            </a:r>
            <a:r>
              <a:rPr lang="cy-GB" sz="1200">
                <a:ea typeface="Times New Roman" panose="02020603050405020304" pitchFamily="18" charset="0"/>
              </a:rPr>
              <a:t>C</a:t>
            </a:r>
            <a:r>
              <a:rPr lang="cy-GB" sz="1200">
                <a:effectLst/>
                <a:ea typeface="Times New Roman" panose="02020603050405020304" pitchFamily="18" charset="0"/>
              </a:rPr>
              <a:t>red Gaviria-Loaiza </a:t>
            </a:r>
            <a:r>
              <a:rPr lang="cy-GB" sz="1200" i="1">
                <a:effectLst/>
                <a:ea typeface="Times New Roman" panose="02020603050405020304" pitchFamily="18" charset="0"/>
              </a:rPr>
              <a:t>et al</a:t>
            </a:r>
            <a:r>
              <a:rPr lang="cy-GB" sz="1200">
                <a:effectLst/>
                <a:ea typeface="Times New Roman" panose="02020603050405020304" pitchFamily="18" charset="0"/>
              </a:rPr>
              <a:t>. (2017</a:t>
            </a:r>
            <a:r>
              <a:rPr lang="cy-GB" sz="1200">
                <a:ea typeface="Times New Roman" panose="02020603050405020304" pitchFamily="18" charset="0"/>
              </a:rPr>
              <a:t>)</a:t>
            </a:r>
            <a:r>
              <a:rPr lang="en-GB" sz="1200">
                <a:ea typeface="Times New Roman" panose="02020603050405020304" pitchFamily="18" charset="0"/>
              </a:rPr>
              <a:t> </a:t>
            </a:r>
            <a:r>
              <a:rPr lang="cy-GB" sz="1200">
                <a:effectLst/>
                <a:ea typeface="Times New Roman" panose="02020603050405020304" pitchFamily="18" charset="0"/>
              </a:rPr>
              <a:t>bod ymyrraeth </a:t>
            </a:r>
            <a:r>
              <a:rPr lang="cy-GB" sz="1200">
                <a:ea typeface="Times New Roman" panose="02020603050405020304" pitchFamily="18" charset="0"/>
              </a:rPr>
              <a:t>ymarferwyr</a:t>
            </a:r>
            <a:r>
              <a:rPr lang="cy-GB" sz="1200">
                <a:effectLst/>
                <a:ea typeface="Times New Roman" panose="02020603050405020304" pitchFamily="18" charset="0"/>
              </a:rPr>
              <a:t> yn fanteisiol os yw'n ymateb i lais a chais y plentyn. </a:t>
            </a:r>
            <a:r>
              <a:rPr lang="cy-GB" sz="1200">
                <a:ea typeface="Times New Roman" panose="02020603050405020304" pitchFamily="18" charset="0"/>
              </a:rPr>
              <a:t>Cytuna </a:t>
            </a:r>
            <a:r>
              <a:rPr lang="cy-GB" sz="1200">
                <a:effectLst/>
                <a:ea typeface="Times New Roman" panose="02020603050405020304" pitchFamily="18" charset="0"/>
              </a:rPr>
              <a:t>Ashiabi (2007)</a:t>
            </a:r>
            <a:r>
              <a:rPr lang="cy-GB" sz="1200">
                <a:ea typeface="Times New Roman" panose="02020603050405020304" pitchFamily="18" charset="0"/>
              </a:rPr>
              <a:t>,</a:t>
            </a:r>
            <a:r>
              <a:rPr lang="cy-GB" sz="1200">
                <a:effectLst/>
                <a:ea typeface="Times New Roman" panose="02020603050405020304" pitchFamily="18" charset="0"/>
              </a:rPr>
              <a:t> Brown a Freeman (2001)</a:t>
            </a:r>
            <a:r>
              <a:rPr lang="cy-GB" sz="1200">
                <a:ea typeface="Times New Roman" panose="02020603050405020304" pitchFamily="18" charset="0"/>
              </a:rPr>
              <a:t>, </a:t>
            </a:r>
            <a:r>
              <a:rPr lang="cy-GB" sz="1200">
                <a:effectLst/>
                <a:ea typeface="Times New Roman" panose="02020603050405020304" pitchFamily="18" charset="0"/>
              </a:rPr>
              <a:t>Trawick-Smith a Dziurgot (2011) gan nodi yr angen i ymarferwyr oedi a rhoi cyfle i blant i ddatrys problemau yn annibynnol cyn cynnig help llaw. I lwyddo, rhaid i ymarferwyr fagu gwell dealltwriaeth o addysgeg chwarae (Fleer, 2015).</a:t>
            </a:r>
          </a:p>
        </p:txBody>
      </p:sp>
      <p:sp>
        <p:nvSpPr>
          <p:cNvPr id="11" name="TextBox 10">
            <a:extLst>
              <a:ext uri="{FF2B5EF4-FFF2-40B4-BE49-F238E27FC236}">
                <a16:creationId xmlns:a16="http://schemas.microsoft.com/office/drawing/2014/main" id="{ACAD68F7-AE07-B3BB-01F8-0B0BE77E69CC}"/>
              </a:ext>
            </a:extLst>
          </p:cNvPr>
          <p:cNvSpPr txBox="1"/>
          <p:nvPr/>
        </p:nvSpPr>
        <p:spPr>
          <a:xfrm>
            <a:off x="143354" y="1637006"/>
            <a:ext cx="6098458" cy="830997"/>
          </a:xfrm>
          <a:prstGeom prst="rect">
            <a:avLst/>
          </a:prstGeom>
          <a:noFill/>
        </p:spPr>
        <p:txBody>
          <a:bodyPr wrap="square">
            <a:spAutoFit/>
          </a:bodyPr>
          <a:lstStyle/>
          <a:p>
            <a:pPr fontAlgn="base"/>
            <a:r>
              <a:rPr lang="cy-GB" sz="1200">
                <a:effectLst/>
                <a:ea typeface="Times New Roman" panose="02020603050405020304" pitchFamily="18" charset="0"/>
              </a:rPr>
              <a:t>Awgryma Tardos (2014) nad yw hyn yn rhwydd, gan fod pedair tasg yn perthyn i lwyddiant sef sicrhau gofod addas a diogel, cynllunio a pharatoi’r ardal, rheoli’r gofod wrth greu amserlen ac arsylwi ar y chwarae, a chyfnewid yr adnoddau i gydfynd a thema neu sgiliau’r plant.</a:t>
            </a:r>
            <a:endParaRPr lang="en-GB" sz="1200">
              <a:effectLst/>
              <a:latin typeface="Times New Roman" panose="02020603050405020304" pitchFamily="18" charset="0"/>
              <a:ea typeface="Times New Roman" panose="02020603050405020304" pitchFamily="18" charset="0"/>
            </a:endParaRPr>
          </a:p>
        </p:txBody>
      </p:sp>
      <p:sp>
        <p:nvSpPr>
          <p:cNvPr id="15" name="TextBox 14">
            <a:extLst>
              <a:ext uri="{FF2B5EF4-FFF2-40B4-BE49-F238E27FC236}">
                <a16:creationId xmlns:a16="http://schemas.microsoft.com/office/drawing/2014/main" id="{3F6E7BDF-6B37-B6FB-92A2-AE863FD0C3AB}"/>
              </a:ext>
            </a:extLst>
          </p:cNvPr>
          <p:cNvSpPr txBox="1"/>
          <p:nvPr/>
        </p:nvSpPr>
        <p:spPr>
          <a:xfrm>
            <a:off x="143354" y="2440398"/>
            <a:ext cx="6209070" cy="830997"/>
          </a:xfrm>
          <a:prstGeom prst="rect">
            <a:avLst/>
          </a:prstGeom>
          <a:noFill/>
        </p:spPr>
        <p:txBody>
          <a:bodyPr wrap="square">
            <a:spAutoFit/>
          </a:bodyPr>
          <a:lstStyle/>
          <a:p>
            <a:pPr fontAlgn="base"/>
            <a:r>
              <a:rPr lang="cy-GB" sz="1200">
                <a:effectLst/>
                <a:ea typeface="Times New Roman" panose="02020603050405020304" pitchFamily="18" charset="0"/>
              </a:rPr>
              <a:t>Cred Falk (2018c)</a:t>
            </a:r>
            <a:r>
              <a:rPr lang="cy-GB" sz="1200">
                <a:ea typeface="Times New Roman" panose="02020603050405020304" pitchFamily="18" charset="0"/>
              </a:rPr>
              <a:t>, </a:t>
            </a:r>
            <a:r>
              <a:rPr lang="cy-GB" sz="1200">
                <a:effectLst/>
                <a:ea typeface="Times New Roman" panose="02020603050405020304" pitchFamily="18" charset="0"/>
              </a:rPr>
              <a:t>Kálló a Balog (2013)</a:t>
            </a:r>
            <a:r>
              <a:rPr lang="cy-GB" sz="1200">
                <a:ea typeface="Times New Roman" panose="02020603050405020304" pitchFamily="18" charset="0"/>
              </a:rPr>
              <a:t>,</a:t>
            </a:r>
            <a:r>
              <a:rPr lang="cy-GB" sz="1200">
                <a:effectLst/>
                <a:ea typeface="Times New Roman" panose="02020603050405020304" pitchFamily="18" charset="0"/>
              </a:rPr>
              <a:t> Tardos (2018) “... ​pan fydd plant yn meithrin perthynas gref â'u haddysgwyr yn ystod cyfnewidiadau uniongyrchol, eu bod yn cael eu meithrin yn seicolegol ac nad ydynt yn colli ymyrraeth uniongyrchol yr oedolyn pan fyddant yn yr ardal chwarae.”</a:t>
            </a:r>
            <a:endParaRPr lang="en-GB" sz="1200">
              <a:effectLst/>
              <a:ea typeface="Times New Roman" panose="02020603050405020304" pitchFamily="18" charset="0"/>
            </a:endParaRPr>
          </a:p>
        </p:txBody>
      </p:sp>
      <p:sp>
        <p:nvSpPr>
          <p:cNvPr id="17" name="TextBox 16">
            <a:extLst>
              <a:ext uri="{FF2B5EF4-FFF2-40B4-BE49-F238E27FC236}">
                <a16:creationId xmlns:a16="http://schemas.microsoft.com/office/drawing/2014/main" id="{95C1AB46-0DAB-D4FC-D2A6-3E031DDEFCBD}"/>
              </a:ext>
            </a:extLst>
          </p:cNvPr>
          <p:cNvSpPr txBox="1"/>
          <p:nvPr/>
        </p:nvSpPr>
        <p:spPr>
          <a:xfrm>
            <a:off x="6352424" y="4074787"/>
            <a:ext cx="5765800" cy="1384995"/>
          </a:xfrm>
          <a:prstGeom prst="rect">
            <a:avLst/>
          </a:prstGeom>
          <a:noFill/>
        </p:spPr>
        <p:txBody>
          <a:bodyPr wrap="square" lIns="91440" tIns="45720" rIns="91440" bIns="45720" anchor="t">
            <a:spAutoFit/>
          </a:bodyPr>
          <a:lstStyle/>
          <a:p>
            <a:pPr fontAlgn="base"/>
            <a:r>
              <a:rPr lang="cy-GB" sz="1200">
                <a:solidFill>
                  <a:srgbClr val="131313"/>
                </a:solidFill>
                <a:ea typeface="Times New Roman" panose="02020603050405020304" pitchFamily="18" charset="0"/>
              </a:rPr>
              <a:t>Aiff </a:t>
            </a:r>
            <a:r>
              <a:rPr lang="cy-GB" sz="1200">
                <a:solidFill>
                  <a:srgbClr val="131313"/>
                </a:solidFill>
                <a:effectLst/>
                <a:ea typeface="Times New Roman" panose="02020603050405020304" pitchFamily="18" charset="0"/>
              </a:rPr>
              <a:t>Pikler gam ymhellach, gan nodi na ddylai ymarferwyr amharu ar chwarae plant. </a:t>
            </a:r>
            <a:r>
              <a:rPr lang="cy-GB" sz="1200">
                <a:solidFill>
                  <a:srgbClr val="131313"/>
                </a:solidFill>
                <a:ea typeface="Times New Roman" panose="02020603050405020304" pitchFamily="18" charset="0"/>
              </a:rPr>
              <a:t>Yn ôl ei athroniaeth, m</a:t>
            </a:r>
            <a:r>
              <a:rPr lang="cy-GB" sz="1200">
                <a:solidFill>
                  <a:srgbClr val="131313"/>
                </a:solidFill>
                <a:effectLst/>
                <a:ea typeface="Times New Roman" panose="02020603050405020304" pitchFamily="18" charset="0"/>
              </a:rPr>
              <a:t>ae eu cyfranogiad yn gyfyngedig i weithgareddau gwybyddol mwy cymhleth. Er cyfaddefa bod </a:t>
            </a:r>
            <a:r>
              <a:rPr lang="cy-GB" sz="1200">
                <a:solidFill>
                  <a:srgbClr val="131313"/>
                </a:solidFill>
                <a:ea typeface="Times New Roman" panose="02020603050405020304" pitchFamily="18" charset="0"/>
              </a:rPr>
              <a:t>rôl</a:t>
            </a:r>
            <a:r>
              <a:rPr lang="cy-GB" sz="1200">
                <a:solidFill>
                  <a:srgbClr val="131313"/>
                </a:solidFill>
                <a:effectLst/>
                <a:ea typeface="Times New Roman" panose="02020603050405020304" pitchFamily="18" charset="0"/>
              </a:rPr>
              <a:t> tacluso yn allweddol iddynt oherwydd cant gyfle i arsylwi yn anffurfiol ar y chwarae, datrys unrhyw densiynau ac ail drefnu ardaloedd ac adnoddau, gan fod plant yn fwy parod i ymchwilio a darganfod mewn ardal daclus (Tardos, </a:t>
            </a:r>
            <a:r>
              <a:rPr lang="cy-GB" sz="1200">
                <a:effectLst/>
                <a:ea typeface="Times New Roman" panose="02020603050405020304" pitchFamily="18" charset="0"/>
              </a:rPr>
              <a:t>2014, 2018). </a:t>
            </a:r>
            <a:r>
              <a:rPr lang="cy-GB" sz="1200">
                <a:solidFill>
                  <a:srgbClr val="131313"/>
                </a:solidFill>
                <a:effectLst/>
                <a:ea typeface="Times New Roman" panose="02020603050405020304" pitchFamily="18" charset="0"/>
              </a:rPr>
              <a:t>Rhydd hyn neges glir i blant mai cyfrifoldeb yr ymarferwyr yw tacluso a nid ymyrryd ar y chwarae ond hwyluso o bell.</a:t>
            </a:r>
          </a:p>
        </p:txBody>
      </p:sp>
      <p:sp>
        <p:nvSpPr>
          <p:cNvPr id="19" name="TextBox 18">
            <a:extLst>
              <a:ext uri="{FF2B5EF4-FFF2-40B4-BE49-F238E27FC236}">
                <a16:creationId xmlns:a16="http://schemas.microsoft.com/office/drawing/2014/main" id="{53B72350-9A9A-E34F-EAED-BEF6DADBBDF1}"/>
              </a:ext>
            </a:extLst>
          </p:cNvPr>
          <p:cNvSpPr txBox="1"/>
          <p:nvPr/>
        </p:nvSpPr>
        <p:spPr>
          <a:xfrm>
            <a:off x="6307770" y="5437929"/>
            <a:ext cx="5884230" cy="1384995"/>
          </a:xfrm>
          <a:prstGeom prst="rect">
            <a:avLst/>
          </a:prstGeom>
          <a:noFill/>
        </p:spPr>
        <p:txBody>
          <a:bodyPr wrap="square">
            <a:spAutoFit/>
          </a:bodyPr>
          <a:lstStyle/>
          <a:p>
            <a:pPr fontAlgn="base"/>
            <a:r>
              <a:rPr lang="cy-GB" sz="1200">
                <a:ea typeface="Times New Roman" panose="02020603050405020304" pitchFamily="18" charset="0"/>
              </a:rPr>
              <a:t>Datblygir awyrgylch annibynnol-cefnogol </a:t>
            </a:r>
            <a:r>
              <a:rPr lang="cy-GB" sz="1200">
                <a:effectLst/>
                <a:ea typeface="Times New Roman" panose="02020603050405020304" pitchFamily="18" charset="0"/>
              </a:rPr>
              <a:t>(Deci a Ryan, 2000) </a:t>
            </a:r>
            <a:r>
              <a:rPr lang="cy-GB" sz="1200">
                <a:ea typeface="Times New Roman" panose="02020603050405020304" pitchFamily="18" charset="0"/>
              </a:rPr>
              <a:t>o gwmpas plant o ganlyniad i arsylwadau dyddiol </a:t>
            </a:r>
            <a:r>
              <a:rPr lang="cy-GB" sz="1200">
                <a:effectLst/>
                <a:ea typeface="Times New Roman" panose="02020603050405020304" pitchFamily="18" charset="0"/>
              </a:rPr>
              <a:t>(Mózes, 2016; Tardos, 2016) ac adfyfyrio proffesiynol parhaus ar ran yr ymarferwyr (Kelemen, 2016). Mae hyn yn cyd fynd ag ymchwil sydd yn hyrwyddo “rhoi pŵer a rheolaeth chwarae ar y babanod” (Jung &amp; Recchia, 2013). Nod y chwarae felly yw magu annibyniaeth, mwynhau a chymdeithasu gan ddarganfod a dysgu am ddiwylliant a’r byd o’u cwmpas. Cyfrifoldeb yr ymarferwyr felly yw sicrhau amrywiaeth a her o ran y chwarae. ​</a:t>
            </a:r>
            <a:endParaRPr lang="en-GB" sz="1200">
              <a:effectLst/>
              <a:ea typeface="Times New Roman" panose="02020603050405020304" pitchFamily="18" charset="0"/>
            </a:endParaRPr>
          </a:p>
        </p:txBody>
      </p:sp>
      <p:pic>
        <p:nvPicPr>
          <p:cNvPr id="5" name="Picture 4" descr="A person and a child reading a book&#10;&#10;Description automatically generated">
            <a:extLst>
              <a:ext uri="{FF2B5EF4-FFF2-40B4-BE49-F238E27FC236}">
                <a16:creationId xmlns:a16="http://schemas.microsoft.com/office/drawing/2014/main" id="{650E546A-0ABD-C5AB-8F5C-AAF2DA2DEF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3046" y="258328"/>
            <a:ext cx="2933310" cy="1948403"/>
          </a:xfrm>
          <a:prstGeom prst="rect">
            <a:avLst/>
          </a:prstGeom>
        </p:spPr>
      </p:pic>
      <p:sp>
        <p:nvSpPr>
          <p:cNvPr id="8" name="TextBox 7">
            <a:extLst>
              <a:ext uri="{FF2B5EF4-FFF2-40B4-BE49-F238E27FC236}">
                <a16:creationId xmlns:a16="http://schemas.microsoft.com/office/drawing/2014/main" id="{35FEEB05-8078-72D8-D36B-58303946F8F2}"/>
              </a:ext>
            </a:extLst>
          </p:cNvPr>
          <p:cNvSpPr txBox="1"/>
          <p:nvPr/>
        </p:nvSpPr>
        <p:spPr>
          <a:xfrm flipH="1">
            <a:off x="6482735" y="35076"/>
            <a:ext cx="2083983" cy="246221"/>
          </a:xfrm>
          <a:prstGeom prst="rect">
            <a:avLst/>
          </a:prstGeom>
          <a:noFill/>
        </p:spPr>
        <p:txBody>
          <a:bodyPr wrap="square" rtlCol="0">
            <a:spAutoFit/>
          </a:bodyPr>
          <a:lstStyle/>
          <a:p>
            <a:r>
              <a:rPr lang="cy-GB" sz="1000"/>
              <a:t>(ruthnack, 2025)</a:t>
            </a:r>
          </a:p>
        </p:txBody>
      </p:sp>
      <p:pic>
        <p:nvPicPr>
          <p:cNvPr id="12" name="Picture 11" descr="A child playing with a puzzle&#10;&#10;Description automatically generated">
            <a:extLst>
              <a:ext uri="{FF2B5EF4-FFF2-40B4-BE49-F238E27FC236}">
                <a16:creationId xmlns:a16="http://schemas.microsoft.com/office/drawing/2014/main" id="{3B54435E-5893-96E6-55C4-A1C8D72DC0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75996" y="1914101"/>
            <a:ext cx="2933310" cy="1948403"/>
          </a:xfrm>
          <a:prstGeom prst="rect">
            <a:avLst/>
          </a:prstGeom>
        </p:spPr>
      </p:pic>
      <p:sp>
        <p:nvSpPr>
          <p:cNvPr id="13" name="TextBox 12">
            <a:extLst>
              <a:ext uri="{FF2B5EF4-FFF2-40B4-BE49-F238E27FC236}">
                <a16:creationId xmlns:a16="http://schemas.microsoft.com/office/drawing/2014/main" id="{49C3A27D-8F30-9CD4-26D5-1A869AB7FFA9}"/>
              </a:ext>
            </a:extLst>
          </p:cNvPr>
          <p:cNvSpPr txBox="1"/>
          <p:nvPr/>
        </p:nvSpPr>
        <p:spPr>
          <a:xfrm>
            <a:off x="10542651" y="1667880"/>
            <a:ext cx="3420463" cy="246221"/>
          </a:xfrm>
          <a:prstGeom prst="rect">
            <a:avLst/>
          </a:prstGeom>
          <a:noFill/>
        </p:spPr>
        <p:txBody>
          <a:bodyPr wrap="square" rtlCol="0">
            <a:spAutoFit/>
          </a:bodyPr>
          <a:lstStyle/>
          <a:p>
            <a:r>
              <a:rPr lang="cy-GB" sz="1000"/>
              <a:t>(nurseryworld, 2025)</a:t>
            </a:r>
          </a:p>
        </p:txBody>
      </p:sp>
      <p:pic>
        <p:nvPicPr>
          <p:cNvPr id="16" name="Picture 15" descr="A person and two children playing with toys&#10;&#10;Description automatically generated">
            <a:extLst>
              <a:ext uri="{FF2B5EF4-FFF2-40B4-BE49-F238E27FC236}">
                <a16:creationId xmlns:a16="http://schemas.microsoft.com/office/drawing/2014/main" id="{06E33896-F31F-1DDF-EFC8-92638B1A5D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0989" y="3896437"/>
            <a:ext cx="3640075" cy="2688056"/>
          </a:xfrm>
          <a:prstGeom prst="rect">
            <a:avLst/>
          </a:prstGeom>
        </p:spPr>
      </p:pic>
      <p:sp>
        <p:nvSpPr>
          <p:cNvPr id="18" name="TextBox 17">
            <a:extLst>
              <a:ext uri="{FF2B5EF4-FFF2-40B4-BE49-F238E27FC236}">
                <a16:creationId xmlns:a16="http://schemas.microsoft.com/office/drawing/2014/main" id="{6B3C4011-8A80-2DEA-C4FD-31E273B4FEE2}"/>
              </a:ext>
            </a:extLst>
          </p:cNvPr>
          <p:cNvSpPr txBox="1"/>
          <p:nvPr/>
        </p:nvSpPr>
        <p:spPr>
          <a:xfrm>
            <a:off x="970678" y="3637553"/>
            <a:ext cx="2277211" cy="246221"/>
          </a:xfrm>
          <a:prstGeom prst="rect">
            <a:avLst/>
          </a:prstGeom>
          <a:noFill/>
        </p:spPr>
        <p:txBody>
          <a:bodyPr wrap="square" rtlCol="0">
            <a:spAutoFit/>
          </a:bodyPr>
          <a:lstStyle/>
          <a:p>
            <a:r>
              <a:rPr lang="cy-GB" sz="1000"/>
              <a:t>(teachearlyyears, 2025)</a:t>
            </a:r>
          </a:p>
        </p:txBody>
      </p:sp>
    </p:spTree>
    <p:extLst>
      <p:ext uri="{BB962C8B-B14F-4D97-AF65-F5344CB8AC3E}">
        <p14:creationId xmlns:p14="http://schemas.microsoft.com/office/powerpoint/2010/main" val="4104019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93D404-EA30-DB6B-EC26-96B3CEB5C6A8}"/>
              </a:ext>
            </a:extLst>
          </p:cNvPr>
          <p:cNvSpPr txBox="1"/>
          <p:nvPr/>
        </p:nvSpPr>
        <p:spPr>
          <a:xfrm>
            <a:off x="3390098" y="60451"/>
            <a:ext cx="587828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3200">
                <a:solidFill>
                  <a:srgbClr val="F291DA"/>
                </a:solidFill>
              </a:rPr>
              <a:t>Amgylcheddau tu mewn</a:t>
            </a:r>
          </a:p>
        </p:txBody>
      </p:sp>
      <p:sp>
        <p:nvSpPr>
          <p:cNvPr id="3" name="TextBox 2">
            <a:extLst>
              <a:ext uri="{FF2B5EF4-FFF2-40B4-BE49-F238E27FC236}">
                <a16:creationId xmlns:a16="http://schemas.microsoft.com/office/drawing/2014/main" id="{E8C08966-0634-6913-BFD1-7C1D63610C71}"/>
              </a:ext>
            </a:extLst>
          </p:cNvPr>
          <p:cNvSpPr txBox="1"/>
          <p:nvPr/>
        </p:nvSpPr>
        <p:spPr>
          <a:xfrm>
            <a:off x="576944" y="791603"/>
            <a:ext cx="4789713"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a:latin typeface="Arial"/>
                <a:cs typeface="Arial"/>
              </a:rPr>
              <a:t>Wrth greu amgylchedd dysgu effeithiol,  y nod yn ôl Richards (2010, t. 56) yw creu amgylchedd sy'n annog dysgwyr i "arbrofi, darganfod, ymchwilio, creu perthnasau a datblygu hyder."</a:t>
            </a:r>
          </a:p>
          <a:p>
            <a:endParaRPr lang="cy-GB" sz="1600">
              <a:latin typeface="Arial"/>
              <a:cs typeface="Arial"/>
            </a:endParaRPr>
          </a:p>
          <a:p>
            <a:r>
              <a:rPr lang="cy-GB" sz="1600">
                <a:latin typeface="Arial"/>
                <a:cs typeface="Arial"/>
              </a:rPr>
              <a:t>Wrth</a:t>
            </a:r>
            <a:r>
              <a:rPr lang="cy-GB" sz="1600">
                <a:latin typeface="Arial"/>
                <a:ea typeface="+mn-lt"/>
                <a:cs typeface="+mn-lt"/>
              </a:rPr>
              <a:t> arfarnu'r amgylchedd dysgu, mae'n hanfodol archwilio gwahanol elfennau gweledol, gan gynnwys defnydd o liw, arddangosfeydd, lleoliad adnoddau, mathau o olau naturiol, ardaloedd ymchwiliol dynodedig, eu dimensiynau, a'r deunyddiau sydd ynddynt. Mae'r gwerthusiad cynhwysfawr hwn yn helpu i greu lle effeithiol a diddorol ar gyfer dysgu </a:t>
            </a:r>
            <a:r>
              <a:rPr lang="cy-GB" sz="1600">
                <a:latin typeface="Arial"/>
                <a:ea typeface="+mn-lt"/>
                <a:cs typeface="Arial"/>
              </a:rPr>
              <a:t>(Richards, 2010).</a:t>
            </a:r>
            <a:endParaRPr lang="cy-GB" sz="1600">
              <a:latin typeface="Arial"/>
              <a:cs typeface="Arial"/>
            </a:endParaRPr>
          </a:p>
          <a:p>
            <a:endParaRPr lang="cy-GB" sz="1600">
              <a:latin typeface="Arial"/>
              <a:cs typeface="Arial"/>
            </a:endParaRPr>
          </a:p>
          <a:p>
            <a:r>
              <a:rPr lang="cy-GB" sz="1600">
                <a:latin typeface="Arial"/>
                <a:cs typeface="Arial"/>
              </a:rPr>
              <a:t>Yn</a:t>
            </a:r>
            <a:r>
              <a:rPr lang="cy-GB" sz="1600">
                <a:latin typeface="Arial"/>
                <a:ea typeface="+mn-lt"/>
                <a:cs typeface="+mn-lt"/>
              </a:rPr>
              <a:t> gyffredinol, mae lleoliadau blynyddoedd cynnar yn ymgorffori'r egwyddorion, gwerthoedd a dealltwriaeth o anghenion plant fel y canfyddir gan yr oedolion sy'n arwain yr amgylchedd. Mae hyn yn dangos bod oedolion yn aml yn sefydlu'r agenda. Fodd bynnag, mae ymchwil yn awgrymu y dylai'r amgylchedd adlewyrchu diddordebau a dymuniadau'r plant eu hunain yn fwy </a:t>
            </a:r>
            <a:r>
              <a:rPr lang="cy-GB" sz="1600">
                <a:latin typeface="Arial"/>
                <a:ea typeface="+mn-lt"/>
                <a:cs typeface="Arial"/>
              </a:rPr>
              <a:t>(Richards, 2010).</a:t>
            </a:r>
            <a:r>
              <a:rPr lang="cy-GB" sz="1600">
                <a:latin typeface="Arial"/>
                <a:ea typeface="+mn-lt"/>
                <a:cs typeface="+mn-lt"/>
              </a:rPr>
              <a:t>.</a:t>
            </a:r>
            <a:endParaRPr lang="cy-GB" sz="1600">
              <a:latin typeface="Arial"/>
              <a:cs typeface="Arial"/>
            </a:endParaRPr>
          </a:p>
          <a:p>
            <a:endParaRPr lang="cy-GB" sz="1600">
              <a:latin typeface="Arial"/>
              <a:cs typeface="Arial"/>
            </a:endParaRPr>
          </a:p>
        </p:txBody>
      </p:sp>
      <p:sp>
        <p:nvSpPr>
          <p:cNvPr id="5" name="TextBox 4">
            <a:extLst>
              <a:ext uri="{FF2B5EF4-FFF2-40B4-BE49-F238E27FC236}">
                <a16:creationId xmlns:a16="http://schemas.microsoft.com/office/drawing/2014/main" id="{176EE352-53DF-9116-801E-6CC743EE69E7}"/>
              </a:ext>
            </a:extLst>
          </p:cNvPr>
          <p:cNvSpPr txBox="1"/>
          <p:nvPr/>
        </p:nvSpPr>
        <p:spPr>
          <a:xfrm>
            <a:off x="5856997" y="791603"/>
            <a:ext cx="5987142"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a:latin typeface="Arial"/>
                <a:ea typeface="+mn-lt"/>
                <a:cs typeface="Arial"/>
              </a:rPr>
              <a:t>Dengys ymchwil Stobbs (2006:xii) bod plant yn cyflawni'r deilliannau dysgu gorau posibl pan fyddant yn cael llais yn y broses addysgol ac yn cael eu hannog i wneud cyfraniadau cadarnhaol i'w hamgylchedd.</a:t>
            </a:r>
            <a:r>
              <a:rPr lang="cy-GB" sz="1600">
                <a:latin typeface="Arial"/>
                <a:cs typeface="Arial"/>
              </a:rPr>
              <a:t> </a:t>
            </a:r>
          </a:p>
          <a:p>
            <a:endParaRPr lang="en-US"/>
          </a:p>
          <a:p>
            <a:r>
              <a:rPr lang="cy-GB" sz="1600">
                <a:latin typeface="Arial"/>
                <a:ea typeface="+mn-lt"/>
                <a:cs typeface="+mn-lt"/>
              </a:rPr>
              <a:t>Hyrwyddodd Montessori  (1870-1952, cyfeirnodwyd yn Siencyn 2008) drefn a thaclusrwydd. Mynnodd fod offer ac adnoddau o fewn cyrraedd plant i fagu annibyniaeth. Soniodd mai drwy'r pum synnwyr y dysga plant orau. Anogodd ddarparwyr i greu amgylchedd i ysgogi'r synhwyrau.</a:t>
            </a:r>
            <a:endParaRPr lang="en-US">
              <a:latin typeface="Arial"/>
              <a:ea typeface="+mn-lt"/>
              <a:cs typeface="+mn-lt"/>
            </a:endParaRPr>
          </a:p>
        </p:txBody>
      </p:sp>
      <p:pic>
        <p:nvPicPr>
          <p:cNvPr id="6" name="Picture 5" descr="A group of children in a classroom&#10;&#10;Description automatically generated">
            <a:extLst>
              <a:ext uri="{FF2B5EF4-FFF2-40B4-BE49-F238E27FC236}">
                <a16:creationId xmlns:a16="http://schemas.microsoft.com/office/drawing/2014/main" id="{12E133DA-01EA-59F5-8855-2C1104D30C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420359">
            <a:off x="5341929" y="3591657"/>
            <a:ext cx="2696034" cy="20220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E7F0F260-C9A1-4DC7-039A-D951A9690CC0}"/>
              </a:ext>
            </a:extLst>
          </p:cNvPr>
          <p:cNvSpPr txBox="1"/>
          <p:nvPr/>
        </p:nvSpPr>
        <p:spPr>
          <a:xfrm rot="21412042" flipH="1">
            <a:off x="5133983" y="3342056"/>
            <a:ext cx="2950013" cy="246221"/>
          </a:xfrm>
          <a:prstGeom prst="rect">
            <a:avLst/>
          </a:prstGeom>
          <a:noFill/>
        </p:spPr>
        <p:txBody>
          <a:bodyPr wrap="square" rtlCol="0">
            <a:spAutoFit/>
          </a:bodyPr>
          <a:lstStyle/>
          <a:p>
            <a:r>
              <a:rPr lang="cy-GB" sz="1000"/>
              <a:t>(squarefoodfoundation, dim dyddiad)</a:t>
            </a:r>
          </a:p>
        </p:txBody>
      </p:sp>
      <p:pic>
        <p:nvPicPr>
          <p:cNvPr id="9" name="Picture 8" descr="A group of children in a classroom&#10;&#10;Description automatically generated">
            <a:extLst>
              <a:ext uri="{FF2B5EF4-FFF2-40B4-BE49-F238E27FC236}">
                <a16:creationId xmlns:a16="http://schemas.microsoft.com/office/drawing/2014/main" id="{20BD4F48-E316-C2BD-25F6-2DDB7ABCEF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4528">
            <a:off x="8079892" y="4274707"/>
            <a:ext cx="3636170" cy="19125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71FCF998-3F51-2C37-8FE5-11E99AC0E8CC}"/>
              </a:ext>
            </a:extLst>
          </p:cNvPr>
          <p:cNvSpPr txBox="1"/>
          <p:nvPr/>
        </p:nvSpPr>
        <p:spPr>
          <a:xfrm rot="412493">
            <a:off x="8399127" y="4085378"/>
            <a:ext cx="3363096" cy="246221"/>
          </a:xfrm>
          <a:prstGeom prst="rect">
            <a:avLst/>
          </a:prstGeom>
          <a:noFill/>
        </p:spPr>
        <p:txBody>
          <a:bodyPr wrap="square" rtlCol="0">
            <a:spAutoFit/>
          </a:bodyPr>
          <a:lstStyle/>
          <a:p>
            <a:r>
              <a:rPr lang="cy-GB" sz="1000"/>
              <a:t>(teachwire, 2025)</a:t>
            </a:r>
          </a:p>
        </p:txBody>
      </p:sp>
    </p:spTree>
    <p:extLst>
      <p:ext uri="{BB962C8B-B14F-4D97-AF65-F5344CB8AC3E}">
        <p14:creationId xmlns:p14="http://schemas.microsoft.com/office/powerpoint/2010/main" val="2903924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ADBA30-12F3-A5BE-2059-06F9F6F8AF79}"/>
              </a:ext>
            </a:extLst>
          </p:cNvPr>
          <p:cNvSpPr txBox="1"/>
          <p:nvPr/>
        </p:nvSpPr>
        <p:spPr>
          <a:xfrm>
            <a:off x="3784956" y="107647"/>
            <a:ext cx="52009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3200">
                <a:solidFill>
                  <a:srgbClr val="F291DA"/>
                </a:solidFill>
              </a:rPr>
              <a:t>Amgylcheddau tu allan</a:t>
            </a:r>
          </a:p>
        </p:txBody>
      </p:sp>
      <p:sp>
        <p:nvSpPr>
          <p:cNvPr id="5" name="TextBox 4">
            <a:extLst>
              <a:ext uri="{FF2B5EF4-FFF2-40B4-BE49-F238E27FC236}">
                <a16:creationId xmlns:a16="http://schemas.microsoft.com/office/drawing/2014/main" id="{502B6DA0-1017-2741-A5E4-CE4636384F85}"/>
              </a:ext>
            </a:extLst>
          </p:cNvPr>
          <p:cNvSpPr txBox="1"/>
          <p:nvPr/>
        </p:nvSpPr>
        <p:spPr>
          <a:xfrm>
            <a:off x="143435" y="692422"/>
            <a:ext cx="6952290"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latin typeface="Arial"/>
                <a:cs typeface="Arial"/>
              </a:rPr>
              <a:t>Pwysleisa ymchwil (Isaacs 1930, Moyles 1994 Riley 2007) arwyddocad amrediad o brofiadau, y defnydd o'r gofod allanol ac at ddefnydd o offer penodol.</a:t>
            </a:r>
          </a:p>
          <a:p>
            <a:endParaRPr lang="cy-GB">
              <a:latin typeface="Arial"/>
              <a:cs typeface="Arial"/>
            </a:endParaRPr>
          </a:p>
          <a:p>
            <a:r>
              <a:rPr lang="cy-GB">
                <a:latin typeface="Arial"/>
                <a:cs typeface="Arial"/>
              </a:rPr>
              <a:t>Froebel (1782-1852, cyfeirnodwyd yn Siencyn 2008) yw'r damcaniaethwr a hyrwyddodd y defnydd o'r awyr agored fel gofod dysgu. Roedd McMillian (1860-1931, cyfeirnodwyd yn Siencyn 2008) o'r farn y dylai drysau dosbarthiadau fod ar agor fel bod mynediad gan blant i'r awyr agored ac ennill profiadau cyfoethog gyda deunyddiau pen agored. Hyrwydda hyn ddatblygiad iach. Adeilada Montessori (1870-1952, cyfeirnodwyd yn Siencyn 2008) ar y ddamcaniaeth, gan nodi y dylai plant gael mynediad at adnoddau go iawn. Fodd bynnag, cred Isaacs (1885-1946, cyfeirnodwyd yn Siencyn 2008) mewn chwarae dychmygus er mwyn datblygu ymwybyddiaeth am realiti'r byd go iawn. Â Macnaughton (2005, cyfeirnodwyd yn Siencyn 2008) gam yn bellach drwy ddatgan yr angen i edrych ar blentyn yn ei gyd-destun, ei deulu a'i ddiwylliant. Hyrwyddodd aml-ddiwylliannedd. Felly, trwy ystyried canfyddiadau'r damcaniaethwyr hyrwyddir gweledigaeth Donaldson (2015) ar gyfer Cwricwlm i Gymru [CiG o hyn ymlaen] (Llywodraeth Cymru, 2018) </a:t>
            </a:r>
          </a:p>
          <a:p>
            <a:endParaRPr lang="cy-GB">
              <a:latin typeface="Arial"/>
              <a:cs typeface="Arial"/>
            </a:endParaRPr>
          </a:p>
          <a:p>
            <a:endParaRPr lang="cy-GB" sz="1200">
              <a:latin typeface="Arial"/>
              <a:cs typeface="Arial"/>
            </a:endParaRPr>
          </a:p>
        </p:txBody>
      </p:sp>
      <p:pic>
        <p:nvPicPr>
          <p:cNvPr id="3" name="Picture 2" descr="A group of pine cones&#10;&#10;Description automatically generated">
            <a:extLst>
              <a:ext uri="{FF2B5EF4-FFF2-40B4-BE49-F238E27FC236}">
                <a16:creationId xmlns:a16="http://schemas.microsoft.com/office/drawing/2014/main" id="{0BA3FEBD-5C6F-7C35-8EA4-FE68DE2307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4297">
            <a:off x="8809698" y="382756"/>
            <a:ext cx="3002370" cy="2217135"/>
          </a:xfrm>
          <a:prstGeom prst="rect">
            <a:avLst/>
          </a:prstGeom>
        </p:spPr>
      </p:pic>
      <p:sp>
        <p:nvSpPr>
          <p:cNvPr id="11" name="TextBox 10">
            <a:extLst>
              <a:ext uri="{FF2B5EF4-FFF2-40B4-BE49-F238E27FC236}">
                <a16:creationId xmlns:a16="http://schemas.microsoft.com/office/drawing/2014/main" id="{EDB21224-A750-477B-4F6A-C36918A03761}"/>
              </a:ext>
            </a:extLst>
          </p:cNvPr>
          <p:cNvSpPr txBox="1"/>
          <p:nvPr/>
        </p:nvSpPr>
        <p:spPr>
          <a:xfrm rot="550010">
            <a:off x="8984987" y="249278"/>
            <a:ext cx="2958353" cy="246221"/>
          </a:xfrm>
          <a:prstGeom prst="rect">
            <a:avLst/>
          </a:prstGeom>
          <a:noFill/>
        </p:spPr>
        <p:txBody>
          <a:bodyPr wrap="square" rtlCol="0">
            <a:spAutoFit/>
          </a:bodyPr>
          <a:lstStyle/>
          <a:p>
            <a:r>
              <a:rPr lang="cy-GB" sz="1000"/>
              <a:t>(teachearlyyears, 2025)</a:t>
            </a:r>
          </a:p>
        </p:txBody>
      </p:sp>
      <p:pic>
        <p:nvPicPr>
          <p:cNvPr id="13" name="Picture 12" descr="A child playing with rocks in a plastic container&#10;&#10;Description automatically generated">
            <a:extLst>
              <a:ext uri="{FF2B5EF4-FFF2-40B4-BE49-F238E27FC236}">
                <a16:creationId xmlns:a16="http://schemas.microsoft.com/office/drawing/2014/main" id="{F1A9BE65-22CF-4FFF-C324-74052BD822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1372" y="2804847"/>
            <a:ext cx="2307193" cy="2894479"/>
          </a:xfrm>
          <a:prstGeom prst="rect">
            <a:avLst/>
          </a:prstGeom>
        </p:spPr>
      </p:pic>
      <p:sp>
        <p:nvSpPr>
          <p:cNvPr id="14" name="TextBox 13">
            <a:extLst>
              <a:ext uri="{FF2B5EF4-FFF2-40B4-BE49-F238E27FC236}">
                <a16:creationId xmlns:a16="http://schemas.microsoft.com/office/drawing/2014/main" id="{5A75B820-DDE4-FC50-29E8-A5D207FE7BE5}"/>
              </a:ext>
            </a:extLst>
          </p:cNvPr>
          <p:cNvSpPr txBox="1"/>
          <p:nvPr/>
        </p:nvSpPr>
        <p:spPr>
          <a:xfrm>
            <a:off x="9708962" y="5699326"/>
            <a:ext cx="4679206" cy="246221"/>
          </a:xfrm>
          <a:prstGeom prst="rect">
            <a:avLst/>
          </a:prstGeom>
          <a:noFill/>
        </p:spPr>
        <p:txBody>
          <a:bodyPr wrap="square" rtlCol="0">
            <a:spAutoFit/>
          </a:bodyPr>
          <a:lstStyle/>
          <a:p>
            <a:r>
              <a:rPr lang="cy-GB" sz="1000"/>
              <a:t>(theempowerededucatoronline, 2025)</a:t>
            </a:r>
          </a:p>
        </p:txBody>
      </p:sp>
      <p:pic>
        <p:nvPicPr>
          <p:cNvPr id="16" name="Picture 15" descr="A group of rocks and driftwood&#10;&#10;Description automatically generated">
            <a:extLst>
              <a:ext uri="{FF2B5EF4-FFF2-40B4-BE49-F238E27FC236}">
                <a16:creationId xmlns:a16="http://schemas.microsoft.com/office/drawing/2014/main" id="{7A22445B-C572-A698-3343-80B0828BAF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781184">
            <a:off x="7549500" y="1779889"/>
            <a:ext cx="1994274" cy="3002369"/>
          </a:xfrm>
          <a:prstGeom prst="rect">
            <a:avLst/>
          </a:prstGeom>
        </p:spPr>
      </p:pic>
      <p:sp>
        <p:nvSpPr>
          <p:cNvPr id="17" name="TextBox 16">
            <a:extLst>
              <a:ext uri="{FF2B5EF4-FFF2-40B4-BE49-F238E27FC236}">
                <a16:creationId xmlns:a16="http://schemas.microsoft.com/office/drawing/2014/main" id="{03ABFCC1-BB82-B24E-34FA-2C46103E1E4F}"/>
              </a:ext>
            </a:extLst>
          </p:cNvPr>
          <p:cNvSpPr txBox="1"/>
          <p:nvPr/>
        </p:nvSpPr>
        <p:spPr>
          <a:xfrm rot="20934813">
            <a:off x="7126543" y="4113863"/>
            <a:ext cx="3784540" cy="246221"/>
          </a:xfrm>
          <a:prstGeom prst="rect">
            <a:avLst/>
          </a:prstGeom>
          <a:noFill/>
        </p:spPr>
        <p:txBody>
          <a:bodyPr wrap="square" rtlCol="0">
            <a:spAutoFit/>
          </a:bodyPr>
          <a:lstStyle/>
          <a:p>
            <a:r>
              <a:rPr lang="cy-GB" sz="1000"/>
              <a:t>(wellbeingswithalysia, 2025)</a:t>
            </a:r>
          </a:p>
        </p:txBody>
      </p:sp>
    </p:spTree>
    <p:extLst>
      <p:ext uri="{BB962C8B-B14F-4D97-AF65-F5344CB8AC3E}">
        <p14:creationId xmlns:p14="http://schemas.microsoft.com/office/powerpoint/2010/main" val="1194770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83EB7-6668-FF25-F60C-B419327DAF8F}"/>
              </a:ext>
            </a:extLst>
          </p:cNvPr>
          <p:cNvSpPr txBox="1"/>
          <p:nvPr/>
        </p:nvSpPr>
        <p:spPr>
          <a:xfrm>
            <a:off x="622589" y="5815"/>
            <a:ext cx="3568700" cy="646331"/>
          </a:xfrm>
          <a:prstGeom prst="rect">
            <a:avLst/>
          </a:prstGeom>
          <a:noFill/>
        </p:spPr>
        <p:txBody>
          <a:bodyPr wrap="square" rtlCol="0">
            <a:spAutoFit/>
          </a:bodyPr>
          <a:lstStyle/>
          <a:p>
            <a:r>
              <a:rPr lang="cy-GB" sz="3600">
                <a:solidFill>
                  <a:srgbClr val="F291DA"/>
                </a:solidFill>
              </a:rPr>
              <a:t>Gweithgareddau</a:t>
            </a:r>
          </a:p>
        </p:txBody>
      </p:sp>
      <p:sp>
        <p:nvSpPr>
          <p:cNvPr id="3" name="TextBox 2">
            <a:extLst>
              <a:ext uri="{FF2B5EF4-FFF2-40B4-BE49-F238E27FC236}">
                <a16:creationId xmlns:a16="http://schemas.microsoft.com/office/drawing/2014/main" id="{5DE49609-DC8F-2893-5CB3-A68723757EBC}"/>
              </a:ext>
            </a:extLst>
          </p:cNvPr>
          <p:cNvSpPr txBox="1"/>
          <p:nvPr/>
        </p:nvSpPr>
        <p:spPr>
          <a:xfrm>
            <a:off x="5859462" y="88284"/>
            <a:ext cx="6223000" cy="7232749"/>
          </a:xfrm>
          <a:prstGeom prst="rect">
            <a:avLst/>
          </a:prstGeom>
          <a:noFill/>
        </p:spPr>
        <p:txBody>
          <a:bodyPr wrap="square" lIns="91440" tIns="45720" rIns="91440" bIns="45720" rtlCol="0" anchor="t">
            <a:spAutoFit/>
          </a:bodyPr>
          <a:lstStyle/>
          <a:p>
            <a:r>
              <a:rPr lang="cy-GB">
                <a:solidFill>
                  <a:srgbClr val="000000"/>
                </a:solidFill>
              </a:rPr>
              <a:t>Yn ôl Dowling a Walsh (2017, t. 102),</a:t>
            </a:r>
            <a:r>
              <a:rPr lang="cy-GB">
                <a:solidFill>
                  <a:srgbClr val="000000"/>
                </a:solidFill>
                <a:ea typeface="+mn-lt"/>
                <a:cs typeface="+mn-lt"/>
              </a:rPr>
              <a:t> mae rôl profiadau chwareus wrth hwyluso twf a datblygiad cyfannol mewn plant ifanc yn cael ei gydnabod a'i gefnogi gan ymchwil helaeth</a:t>
            </a:r>
            <a:r>
              <a:rPr lang="cy-GB" b="0" i="0" u="none" strike="noStrike">
                <a:solidFill>
                  <a:srgbClr val="000000"/>
                </a:solidFill>
                <a:effectLst/>
                <a:ea typeface="+mn-lt"/>
                <a:cs typeface="+mn-lt"/>
              </a:rPr>
              <a:t>.</a:t>
            </a:r>
            <a:endParaRPr lang="cy-GB">
              <a:ea typeface="+mn-lt"/>
              <a:cs typeface="+mn-lt"/>
            </a:endParaRPr>
          </a:p>
          <a:p>
            <a:endParaRPr lang="en-GB" sz="800">
              <a:solidFill>
                <a:srgbClr val="000000"/>
              </a:solidFill>
            </a:endParaRPr>
          </a:p>
          <a:p>
            <a:r>
              <a:rPr lang="cy-GB" b="0" i="0" u="none" strike="noStrike">
                <a:solidFill>
                  <a:srgbClr val="000000"/>
                </a:solidFill>
                <a:effectLst/>
              </a:rPr>
              <a:t>Cytuna</a:t>
            </a:r>
            <a:r>
              <a:rPr lang="cy-GB">
                <a:solidFill>
                  <a:srgbClr val="000000"/>
                </a:solidFill>
              </a:rPr>
              <a:t> Addysg Cymru </a:t>
            </a:r>
            <a:r>
              <a:rPr lang="cy-GB" b="0" i="0" u="none" strike="noStrike">
                <a:solidFill>
                  <a:srgbClr val="000000"/>
                </a:solidFill>
                <a:effectLst/>
              </a:rPr>
              <a:t>(2024) “Drwy chwarae a phrofiadau chwareus, mae plant yn dod o hyd i ffyrdd o archwilio amrywiaeth o emosiynau a dysgu am y byd y maen nhw’n byw ynddo gydag eraill</a:t>
            </a:r>
            <a:r>
              <a:rPr lang="cy-GB">
                <a:solidFill>
                  <a:srgbClr val="000000"/>
                </a:solidFill>
              </a:rPr>
              <a:t>.”</a:t>
            </a:r>
            <a:endParaRPr lang="cy-GB" b="0" i="0" u="none" strike="noStrike">
              <a:solidFill>
                <a:srgbClr val="000000"/>
              </a:solidFill>
              <a:effectLst/>
            </a:endParaRPr>
          </a:p>
          <a:p>
            <a:endParaRPr lang="cy-GB" sz="800">
              <a:solidFill>
                <a:srgbClr val="000000"/>
              </a:solidFill>
            </a:endParaRPr>
          </a:p>
          <a:p>
            <a:r>
              <a:rPr lang="cy-GB">
                <a:solidFill>
                  <a:srgbClr val="000000"/>
                </a:solidFill>
                <a:ea typeface="+mn-lt"/>
                <a:cs typeface="+mn-lt"/>
              </a:rPr>
              <a:t>Ymhelaetha gan ddatgan fod  </a:t>
            </a:r>
            <a:r>
              <a:rPr lang="cy-GB" b="0" i="0" u="none" strike="noStrike">
                <a:solidFill>
                  <a:srgbClr val="000000"/>
                </a:solidFill>
                <a:effectLst/>
                <a:ea typeface="+mn-lt"/>
                <a:cs typeface="+mn-lt"/>
              </a:rPr>
              <a:t>llwybrau datblygiadol </a:t>
            </a:r>
            <a:r>
              <a:rPr lang="cy-GB">
                <a:solidFill>
                  <a:srgbClr val="000000"/>
                </a:solidFill>
                <a:ea typeface="+mn-lt"/>
                <a:cs typeface="+mn-lt"/>
              </a:rPr>
              <a:t>yn tynnu sylw at </a:t>
            </a:r>
            <a:r>
              <a:rPr lang="cy-GB" b="0" i="0" u="none" strike="noStrike">
                <a:solidFill>
                  <a:srgbClr val="000000"/>
                </a:solidFill>
                <a:effectLst/>
                <a:ea typeface="+mn-lt"/>
                <a:cs typeface="+mn-lt"/>
              </a:rPr>
              <a:t>hawl plentyn i </a:t>
            </a:r>
            <a:r>
              <a:rPr lang="cy-GB">
                <a:solidFill>
                  <a:srgbClr val="000000"/>
                </a:solidFill>
                <a:ea typeface="+mn-lt"/>
                <a:cs typeface="+mn-lt"/>
              </a:rPr>
              <a:t>gymryd rhan mewn </a:t>
            </a:r>
            <a:r>
              <a:rPr lang="cy-GB" b="0" i="0" u="none" strike="noStrike">
                <a:solidFill>
                  <a:srgbClr val="000000"/>
                </a:solidFill>
                <a:effectLst/>
                <a:ea typeface="+mn-lt"/>
                <a:cs typeface="+mn-lt"/>
              </a:rPr>
              <a:t>amgylchedd </a:t>
            </a:r>
            <a:r>
              <a:rPr lang="cy-GB">
                <a:solidFill>
                  <a:srgbClr val="000000"/>
                </a:solidFill>
                <a:ea typeface="+mn-lt"/>
                <a:cs typeface="+mn-lt"/>
              </a:rPr>
              <a:t>sy'n gwerthfawrogi </a:t>
            </a:r>
            <a:r>
              <a:rPr lang="cy-GB" b="0" i="0" u="none" strike="noStrike">
                <a:solidFill>
                  <a:srgbClr val="000000"/>
                </a:solidFill>
                <a:effectLst/>
                <a:ea typeface="+mn-lt"/>
                <a:cs typeface="+mn-lt"/>
              </a:rPr>
              <a:t>chwarae</a:t>
            </a:r>
            <a:r>
              <a:rPr lang="cy-GB">
                <a:solidFill>
                  <a:srgbClr val="000000"/>
                </a:solidFill>
                <a:ea typeface="+mn-lt"/>
                <a:cs typeface="+mn-lt"/>
              </a:rPr>
              <a:t>, gan gydnabod</a:t>
            </a:r>
            <a:r>
              <a:rPr lang="cy-GB" b="0" i="0" u="none" strike="noStrike">
                <a:solidFill>
                  <a:srgbClr val="000000"/>
                </a:solidFill>
                <a:effectLst/>
                <a:ea typeface="+mn-lt"/>
                <a:cs typeface="+mn-lt"/>
              </a:rPr>
              <a:t> ei </a:t>
            </a:r>
            <a:r>
              <a:rPr lang="cy-GB">
                <a:solidFill>
                  <a:srgbClr val="000000"/>
                </a:solidFill>
                <a:ea typeface="+mn-lt"/>
                <a:cs typeface="+mn-lt"/>
              </a:rPr>
              <a:t>werth cynhenid yn ogystal â'i arwyddocâd yn y broses </a:t>
            </a:r>
            <a:r>
              <a:rPr lang="cy-GB" b="0" i="0" u="none" strike="noStrike">
                <a:solidFill>
                  <a:srgbClr val="000000"/>
                </a:solidFill>
                <a:effectLst/>
                <a:ea typeface="+mn-lt"/>
                <a:cs typeface="+mn-lt"/>
              </a:rPr>
              <a:t>ddysgu</a:t>
            </a:r>
            <a:r>
              <a:rPr lang="cy-GB">
                <a:solidFill>
                  <a:srgbClr val="000000"/>
                </a:solidFill>
                <a:ea typeface="+mn-lt"/>
                <a:cs typeface="+mn-lt"/>
              </a:rPr>
              <a:t>.</a:t>
            </a:r>
            <a:endParaRPr lang="cy-GB"/>
          </a:p>
          <a:p>
            <a:endParaRPr lang="cy-GB" sz="800">
              <a:solidFill>
                <a:srgbClr val="000000"/>
              </a:solidFill>
            </a:endParaRPr>
          </a:p>
          <a:p>
            <a:r>
              <a:rPr lang="cy-GB">
                <a:solidFill>
                  <a:srgbClr val="000000"/>
                </a:solidFill>
                <a:ea typeface="+mn-lt"/>
                <a:cs typeface="+mn-lt"/>
              </a:rPr>
              <a:t>Amlyga'r llwybrau datblygiadol y ffactorau allweddol sydd yn cyfrannu at dwf a datblygiad plentyn. Maent hefyd yn amlinellu strategaethau effeithiol i feithrin chwilfrydedd ac archwilio ymhlith dysgwyr ifanc.</a:t>
            </a:r>
            <a:endParaRPr lang="cy-GB"/>
          </a:p>
          <a:p>
            <a:endParaRPr lang="cy-GB" sz="800">
              <a:solidFill>
                <a:srgbClr val="000000"/>
              </a:solidFill>
              <a:ea typeface="+mn-lt"/>
              <a:cs typeface="+mn-lt"/>
            </a:endParaRPr>
          </a:p>
          <a:p>
            <a:r>
              <a:rPr lang="cy-GB">
                <a:solidFill>
                  <a:srgbClr val="000000"/>
                </a:solidFill>
                <a:ea typeface="+mn-lt"/>
                <a:cs typeface="+mn-lt"/>
              </a:rPr>
              <a:t>Mae'r </a:t>
            </a:r>
            <a:r>
              <a:rPr lang="cy-GB" b="0" i="0" u="none" strike="noStrike">
                <a:solidFill>
                  <a:srgbClr val="000000"/>
                </a:solidFill>
                <a:effectLst/>
                <a:ea typeface="+mn-lt"/>
                <a:cs typeface="+mn-lt"/>
              </a:rPr>
              <a:t>datganiadau hyn</a:t>
            </a:r>
            <a:r>
              <a:rPr lang="cy-GB">
                <a:solidFill>
                  <a:srgbClr val="000000"/>
                </a:solidFill>
                <a:ea typeface="+mn-lt"/>
                <a:cs typeface="+mn-lt"/>
              </a:rPr>
              <a:t>,</a:t>
            </a:r>
            <a:r>
              <a:rPr lang="cy-GB" b="0" i="0" u="none" strike="noStrike">
                <a:solidFill>
                  <a:srgbClr val="000000"/>
                </a:solidFill>
                <a:effectLst/>
                <a:ea typeface="+mn-lt"/>
                <a:cs typeface="+mn-lt"/>
              </a:rPr>
              <a:t> </a:t>
            </a:r>
            <a:r>
              <a:rPr lang="cy-GB">
                <a:solidFill>
                  <a:srgbClr val="000000"/>
                </a:solidFill>
                <a:ea typeface="+mn-lt"/>
                <a:cs typeface="+mn-lt"/>
              </a:rPr>
              <a:t>yn ôl Addysg Cymru (2024)  </a:t>
            </a:r>
            <a:r>
              <a:rPr lang="cy-GB" b="0" i="0" u="none" strike="noStrike">
                <a:solidFill>
                  <a:srgbClr val="000000"/>
                </a:solidFill>
                <a:effectLst/>
                <a:ea typeface="+mn-lt"/>
                <a:cs typeface="+mn-lt"/>
              </a:rPr>
              <a:t>yn </a:t>
            </a:r>
            <a:r>
              <a:rPr lang="cy-GB">
                <a:solidFill>
                  <a:srgbClr val="000000"/>
                </a:solidFill>
                <a:ea typeface="+mn-lt"/>
                <a:cs typeface="+mn-lt"/>
              </a:rPr>
              <a:t>pwysleisio'r </a:t>
            </a:r>
            <a:r>
              <a:rPr lang="cy-GB" b="0" i="0" u="none" strike="noStrike">
                <a:solidFill>
                  <a:srgbClr val="000000"/>
                </a:solidFill>
                <a:effectLst/>
                <a:ea typeface="+mn-lt"/>
                <a:cs typeface="+mn-lt"/>
              </a:rPr>
              <a:t>cyfleoedd </a:t>
            </a:r>
            <a:r>
              <a:rPr lang="cy-GB">
                <a:solidFill>
                  <a:srgbClr val="000000"/>
                </a:solidFill>
                <a:ea typeface="+mn-lt"/>
                <a:cs typeface="+mn-lt"/>
              </a:rPr>
              <a:t>hanfodol sydd yn angenrheidiol i </a:t>
            </a:r>
            <a:r>
              <a:rPr lang="cy-GB" b="0" i="0" u="none" strike="noStrike">
                <a:solidFill>
                  <a:srgbClr val="000000"/>
                </a:solidFill>
                <a:effectLst/>
                <a:ea typeface="+mn-lt"/>
                <a:cs typeface="+mn-lt"/>
              </a:rPr>
              <a:t>blant ffynnu. </a:t>
            </a:r>
            <a:r>
              <a:rPr lang="cy-GB">
                <a:solidFill>
                  <a:srgbClr val="000000"/>
                </a:solidFill>
                <a:ea typeface="+mn-lt"/>
                <a:cs typeface="+mn-lt"/>
              </a:rPr>
              <a:t>Mae'n ddyletswydd ar ddarparwyr i nodi </a:t>
            </a:r>
            <a:r>
              <a:rPr lang="cy-GB" b="0" i="0" u="none" strike="noStrike">
                <a:solidFill>
                  <a:srgbClr val="000000"/>
                </a:solidFill>
                <a:effectLst/>
                <a:ea typeface="+mn-lt"/>
                <a:cs typeface="+mn-lt"/>
              </a:rPr>
              <a:t>a deall y ffactorau hyn er mwyn </a:t>
            </a:r>
            <a:r>
              <a:rPr lang="cy-GB">
                <a:solidFill>
                  <a:srgbClr val="000000"/>
                </a:solidFill>
                <a:ea typeface="+mn-lt"/>
                <a:cs typeface="+mn-lt"/>
              </a:rPr>
              <a:t>cynllunio cyfleoedd chwarae wedi'u haddasu sy'n mynd i'r afael â'r </a:t>
            </a:r>
            <a:r>
              <a:rPr lang="cy-GB" b="0" i="0" u="none" strike="noStrike">
                <a:solidFill>
                  <a:srgbClr val="000000"/>
                </a:solidFill>
                <a:effectLst/>
                <a:ea typeface="+mn-lt"/>
                <a:cs typeface="+mn-lt"/>
              </a:rPr>
              <a:t>anghenion hyn</a:t>
            </a:r>
            <a:r>
              <a:rPr lang="cy-GB">
                <a:solidFill>
                  <a:srgbClr val="000000"/>
                </a:solidFill>
                <a:ea typeface="+mn-lt"/>
                <a:cs typeface="+mn-lt"/>
              </a:rPr>
              <a:t> yn effeithiol</a:t>
            </a:r>
            <a:r>
              <a:rPr lang="cy-GB" b="0" i="0" u="none" strike="noStrike">
                <a:solidFill>
                  <a:srgbClr val="000000"/>
                </a:solidFill>
                <a:effectLst/>
                <a:ea typeface="+mn-lt"/>
                <a:cs typeface="+mn-lt"/>
              </a:rPr>
              <a:t>. </a:t>
            </a:r>
            <a:r>
              <a:rPr lang="cy-GB">
                <a:solidFill>
                  <a:srgbClr val="000000"/>
                </a:solidFill>
                <a:ea typeface="+mn-lt"/>
                <a:cs typeface="+mn-lt"/>
              </a:rPr>
              <a:t>Mae'r datganiadau </a:t>
            </a:r>
            <a:r>
              <a:rPr lang="cy-GB" b="0" i="0" u="none" strike="noStrike">
                <a:solidFill>
                  <a:srgbClr val="000000"/>
                </a:solidFill>
                <a:effectLst/>
                <a:ea typeface="+mn-lt"/>
                <a:cs typeface="+mn-lt"/>
              </a:rPr>
              <a:t>cynhwysol </a:t>
            </a:r>
            <a:r>
              <a:rPr lang="cy-GB">
                <a:solidFill>
                  <a:srgbClr val="000000"/>
                </a:solidFill>
                <a:ea typeface="+mn-lt"/>
                <a:cs typeface="+mn-lt"/>
              </a:rPr>
              <a:t>hyn yn </a:t>
            </a:r>
            <a:r>
              <a:rPr lang="cy-GB" b="0" i="0" u="none" strike="noStrike">
                <a:solidFill>
                  <a:srgbClr val="000000"/>
                </a:solidFill>
                <a:effectLst/>
                <a:ea typeface="+mn-lt"/>
                <a:cs typeface="+mn-lt"/>
              </a:rPr>
              <a:t>berthnasol i blant o bob gallu</a:t>
            </a:r>
            <a:r>
              <a:rPr lang="cy-GB">
                <a:solidFill>
                  <a:srgbClr val="000000"/>
                </a:solidFill>
                <a:ea typeface="+mn-lt"/>
                <a:cs typeface="+mn-lt"/>
              </a:rPr>
              <a:t>.</a:t>
            </a:r>
            <a:endParaRPr lang="cy-GB"/>
          </a:p>
          <a:p>
            <a:endParaRPr lang="cy-GB" sz="800" b="0" i="0" u="none" strike="noStrike">
              <a:solidFill>
                <a:srgbClr val="000000"/>
              </a:solidFill>
              <a:effectLst/>
            </a:endParaRPr>
          </a:p>
          <a:p>
            <a:endParaRPr lang="cy-GB"/>
          </a:p>
        </p:txBody>
      </p:sp>
      <p:pic>
        <p:nvPicPr>
          <p:cNvPr id="6" name="Picture 5" descr="A blue and white chart with text&#10;&#10;Description automatically generated">
            <a:extLst>
              <a:ext uri="{FF2B5EF4-FFF2-40B4-BE49-F238E27FC236}">
                <a16:creationId xmlns:a16="http://schemas.microsoft.com/office/drawing/2014/main" id="{159AD8F6-E409-D839-D253-24482B7DC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362" y="520543"/>
            <a:ext cx="5749924" cy="6248557"/>
          </a:xfrm>
          <a:prstGeom prst="rect">
            <a:avLst/>
          </a:prstGeom>
        </p:spPr>
      </p:pic>
    </p:spTree>
    <p:extLst>
      <p:ext uri="{BB962C8B-B14F-4D97-AF65-F5344CB8AC3E}">
        <p14:creationId xmlns:p14="http://schemas.microsoft.com/office/powerpoint/2010/main" val="1438549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2E6A70-2C15-2F66-6F10-D71999D941E5}"/>
              </a:ext>
            </a:extLst>
          </p:cNvPr>
          <p:cNvSpPr txBox="1"/>
          <p:nvPr/>
        </p:nvSpPr>
        <p:spPr>
          <a:xfrm>
            <a:off x="3132674" y="2325481"/>
            <a:ext cx="5638800" cy="1323439"/>
          </a:xfrm>
          <a:prstGeom prst="rect">
            <a:avLst/>
          </a:prstGeom>
          <a:noFill/>
          <a:ln>
            <a:solidFill>
              <a:srgbClr val="F291DA"/>
            </a:solidFill>
          </a:ln>
        </p:spPr>
        <p:txBody>
          <a:bodyPr wrap="square" lIns="91440" tIns="45720" rIns="91440" bIns="45720" rtlCol="0" anchor="t">
            <a:spAutoFit/>
          </a:bodyPr>
          <a:lstStyle/>
          <a:p>
            <a:pPr algn="l"/>
            <a:r>
              <a:rPr lang="cy-GB" sz="1600" b="0" i="0" u="none" strike="noStrike">
                <a:solidFill>
                  <a:srgbClr val="000000"/>
                </a:solidFill>
                <a:effectLst/>
                <a:latin typeface="-apple-system"/>
              </a:rPr>
              <a:t>“Mae cysylltiad agos rhwng y cwricwlwm ac egwyddorion datblygiad plant, yn ogystal â phedwar diben y cwricwlwm a’r datganiadau o’r hyn sy’n bwysig yn y chwe maes dysgu a phrofiad. Mae’n darparu ar gyfer dysgu eang a dwfn mewn amrywiaeth o gyd-destunau” </a:t>
            </a:r>
            <a:r>
              <a:rPr lang="cy-GB" sz="1600">
                <a:solidFill>
                  <a:srgbClr val="000000"/>
                </a:solidFill>
              </a:rPr>
              <a:t>Addysg Cymru </a:t>
            </a:r>
            <a:r>
              <a:rPr lang="cy-GB" sz="1600" b="0" i="0" u="none" strike="noStrike">
                <a:solidFill>
                  <a:srgbClr val="000000"/>
                </a:solidFill>
                <a:effectLst/>
              </a:rPr>
              <a:t>(2024</a:t>
            </a:r>
            <a:r>
              <a:rPr lang="cy-GB" sz="1600">
                <a:solidFill>
                  <a:srgbClr val="000000"/>
                </a:solidFill>
              </a:rPr>
              <a:t>).</a:t>
            </a:r>
            <a:endParaRPr lang="cy-GB" sz="1600" b="0" i="0" u="none" strike="noStrike">
              <a:solidFill>
                <a:srgbClr val="000000"/>
              </a:solidFill>
              <a:effectLst/>
              <a:latin typeface="-apple-system"/>
            </a:endParaRPr>
          </a:p>
        </p:txBody>
      </p:sp>
      <p:sp>
        <p:nvSpPr>
          <p:cNvPr id="5" name="TextBox 4">
            <a:extLst>
              <a:ext uri="{FF2B5EF4-FFF2-40B4-BE49-F238E27FC236}">
                <a16:creationId xmlns:a16="http://schemas.microsoft.com/office/drawing/2014/main" id="{6782849C-7314-0C1A-6B86-9114C33DFC7C}"/>
              </a:ext>
            </a:extLst>
          </p:cNvPr>
          <p:cNvSpPr txBox="1"/>
          <p:nvPr/>
        </p:nvSpPr>
        <p:spPr>
          <a:xfrm>
            <a:off x="241891" y="453917"/>
            <a:ext cx="3657000" cy="584775"/>
          </a:xfrm>
          <a:prstGeom prst="rect">
            <a:avLst/>
          </a:prstGeom>
          <a:noFill/>
        </p:spPr>
        <p:txBody>
          <a:bodyPr wrap="square" rtlCol="0">
            <a:spAutoFit/>
          </a:bodyPr>
          <a:lstStyle/>
          <a:p>
            <a:r>
              <a:rPr lang="cy-GB" sz="3200">
                <a:solidFill>
                  <a:srgbClr val="F291DA"/>
                </a:solidFill>
              </a:rPr>
              <a:t>Rwy’n dysgu sut i... </a:t>
            </a:r>
          </a:p>
        </p:txBody>
      </p:sp>
      <p:sp>
        <p:nvSpPr>
          <p:cNvPr id="6" name="TextBox 5">
            <a:extLst>
              <a:ext uri="{FF2B5EF4-FFF2-40B4-BE49-F238E27FC236}">
                <a16:creationId xmlns:a16="http://schemas.microsoft.com/office/drawing/2014/main" id="{C59EB69F-F425-06B1-644F-674F0D7352DE}"/>
              </a:ext>
            </a:extLst>
          </p:cNvPr>
          <p:cNvSpPr txBox="1"/>
          <p:nvPr/>
        </p:nvSpPr>
        <p:spPr>
          <a:xfrm>
            <a:off x="438324" y="3476199"/>
            <a:ext cx="2095500" cy="646331"/>
          </a:xfrm>
          <a:prstGeom prst="rect">
            <a:avLst/>
          </a:prstGeom>
          <a:noFill/>
        </p:spPr>
        <p:txBody>
          <a:bodyPr wrap="square" rtlCol="0">
            <a:spAutoFit/>
          </a:bodyPr>
          <a:lstStyle/>
          <a:p>
            <a:r>
              <a:rPr lang="cy-GB" b="1"/>
              <a:t>... fod yn unigolyn iach ac hyderus</a:t>
            </a:r>
          </a:p>
        </p:txBody>
      </p:sp>
      <p:sp>
        <p:nvSpPr>
          <p:cNvPr id="7" name="TextBox 6">
            <a:extLst>
              <a:ext uri="{FF2B5EF4-FFF2-40B4-BE49-F238E27FC236}">
                <a16:creationId xmlns:a16="http://schemas.microsoft.com/office/drawing/2014/main" id="{A66408A9-1479-6F71-CC0A-7E74B7DF7B63}"/>
              </a:ext>
            </a:extLst>
          </p:cNvPr>
          <p:cNvSpPr txBox="1"/>
          <p:nvPr/>
        </p:nvSpPr>
        <p:spPr>
          <a:xfrm>
            <a:off x="9731138" y="4275467"/>
            <a:ext cx="2655887" cy="646331"/>
          </a:xfrm>
          <a:prstGeom prst="rect">
            <a:avLst/>
          </a:prstGeom>
          <a:noFill/>
        </p:spPr>
        <p:txBody>
          <a:bodyPr wrap="square" rtlCol="0">
            <a:spAutoFit/>
          </a:bodyPr>
          <a:lstStyle/>
          <a:p>
            <a:r>
              <a:rPr lang="cy-GB" b="1"/>
              <a:t>... fod yn ddysgwr uchelgeisiol a galluog</a:t>
            </a:r>
          </a:p>
        </p:txBody>
      </p:sp>
      <p:sp>
        <p:nvSpPr>
          <p:cNvPr id="8" name="TextBox 7">
            <a:extLst>
              <a:ext uri="{FF2B5EF4-FFF2-40B4-BE49-F238E27FC236}">
                <a16:creationId xmlns:a16="http://schemas.microsoft.com/office/drawing/2014/main" id="{1BE77E55-6E3F-37DB-CE22-0A999D678C2C}"/>
              </a:ext>
            </a:extLst>
          </p:cNvPr>
          <p:cNvSpPr txBox="1"/>
          <p:nvPr/>
        </p:nvSpPr>
        <p:spPr>
          <a:xfrm>
            <a:off x="7179910" y="654045"/>
            <a:ext cx="1843161" cy="1200329"/>
          </a:xfrm>
          <a:prstGeom prst="rect">
            <a:avLst/>
          </a:prstGeom>
          <a:noFill/>
        </p:spPr>
        <p:txBody>
          <a:bodyPr wrap="square" rtlCol="0">
            <a:spAutoFit/>
          </a:bodyPr>
          <a:lstStyle/>
          <a:p>
            <a:r>
              <a:rPr lang="cy-GB" b="1"/>
              <a:t>... fod yn gyfranwr mentrus a chreadigol</a:t>
            </a:r>
          </a:p>
        </p:txBody>
      </p:sp>
      <p:sp>
        <p:nvSpPr>
          <p:cNvPr id="9" name="TextBox 8">
            <a:extLst>
              <a:ext uri="{FF2B5EF4-FFF2-40B4-BE49-F238E27FC236}">
                <a16:creationId xmlns:a16="http://schemas.microsoft.com/office/drawing/2014/main" id="{F5611FD4-7F2B-6B99-0C8E-FC830B9B04F9}"/>
              </a:ext>
            </a:extLst>
          </p:cNvPr>
          <p:cNvSpPr txBox="1"/>
          <p:nvPr/>
        </p:nvSpPr>
        <p:spPr>
          <a:xfrm>
            <a:off x="5185020" y="4834742"/>
            <a:ext cx="1994890" cy="1200329"/>
          </a:xfrm>
          <a:prstGeom prst="rect">
            <a:avLst/>
          </a:prstGeom>
          <a:noFill/>
        </p:spPr>
        <p:txBody>
          <a:bodyPr wrap="square" rtlCol="0">
            <a:spAutoFit/>
          </a:bodyPr>
          <a:lstStyle/>
          <a:p>
            <a:r>
              <a:rPr lang="cy-GB" b="1"/>
              <a:t>... fod yn ddinesydd egwyddorol a gwybodus</a:t>
            </a:r>
          </a:p>
        </p:txBody>
      </p:sp>
      <p:pic>
        <p:nvPicPr>
          <p:cNvPr id="11" name="Picture 10" descr="A group of children standing on a log&#10;&#10;Description automatically generated">
            <a:extLst>
              <a:ext uri="{FF2B5EF4-FFF2-40B4-BE49-F238E27FC236}">
                <a16:creationId xmlns:a16="http://schemas.microsoft.com/office/drawing/2014/main" id="{9C040763-C8D2-2D08-0A04-405A76416F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9509" y="146105"/>
            <a:ext cx="2913648" cy="1945122"/>
          </a:xfrm>
          <a:prstGeom prst="rect">
            <a:avLst/>
          </a:prstGeom>
        </p:spPr>
      </p:pic>
      <p:pic>
        <p:nvPicPr>
          <p:cNvPr id="13" name="Picture 12" descr="Two children on a swing&#10;&#10;Description automatically generated">
            <a:extLst>
              <a:ext uri="{FF2B5EF4-FFF2-40B4-BE49-F238E27FC236}">
                <a16:creationId xmlns:a16="http://schemas.microsoft.com/office/drawing/2014/main" id="{A1E95BBC-5A83-2B37-D375-3074FC2C73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3516" y="4219176"/>
            <a:ext cx="2140384" cy="1670282"/>
          </a:xfrm>
          <a:prstGeom prst="rect">
            <a:avLst/>
          </a:prstGeom>
        </p:spPr>
      </p:pic>
      <p:pic>
        <p:nvPicPr>
          <p:cNvPr id="15" name="Picture 14" descr="A group of kids running in a field&#10;&#10;Description automatically generated">
            <a:extLst>
              <a:ext uri="{FF2B5EF4-FFF2-40B4-BE49-F238E27FC236}">
                <a16:creationId xmlns:a16="http://schemas.microsoft.com/office/drawing/2014/main" id="{C0A133CA-EE70-81D0-997C-6984CA77CD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1891" y="1584911"/>
            <a:ext cx="2660650" cy="1796891"/>
          </a:xfrm>
          <a:prstGeom prst="rect">
            <a:avLst/>
          </a:prstGeom>
        </p:spPr>
      </p:pic>
      <p:pic>
        <p:nvPicPr>
          <p:cNvPr id="17" name="Picture 16" descr="A young child kneeling on the ground&#10;&#10;Description automatically generated">
            <a:extLst>
              <a:ext uri="{FF2B5EF4-FFF2-40B4-BE49-F238E27FC236}">
                <a16:creationId xmlns:a16="http://schemas.microsoft.com/office/drawing/2014/main" id="{CC7E2CC9-5C31-B4A6-C7FE-C9BB6FE680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84761" y="147731"/>
            <a:ext cx="3396616" cy="1933073"/>
          </a:xfrm>
          <a:prstGeom prst="rect">
            <a:avLst/>
          </a:prstGeom>
        </p:spPr>
      </p:pic>
      <p:pic>
        <p:nvPicPr>
          <p:cNvPr id="19" name="Picture 18" descr="A child and child playing with a toy&#10;&#10;Description automatically generated">
            <a:extLst>
              <a:ext uri="{FF2B5EF4-FFF2-40B4-BE49-F238E27FC236}">
                <a16:creationId xmlns:a16="http://schemas.microsoft.com/office/drawing/2014/main" id="{6ABEEFB0-3278-2DFA-99D9-C89478047B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94475" y="2279690"/>
            <a:ext cx="2924174" cy="1796891"/>
          </a:xfrm>
          <a:prstGeom prst="rect">
            <a:avLst/>
          </a:prstGeom>
        </p:spPr>
      </p:pic>
      <p:pic>
        <p:nvPicPr>
          <p:cNvPr id="21" name="Picture 20" descr="A child reading a book&#10;&#10;Description automatically generated">
            <a:extLst>
              <a:ext uri="{FF2B5EF4-FFF2-40B4-BE49-F238E27FC236}">
                <a16:creationId xmlns:a16="http://schemas.microsoft.com/office/drawing/2014/main" id="{5F4EDE30-6DCF-5A9A-6908-8804E2A7975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43302" y="4921798"/>
            <a:ext cx="2475347" cy="1739818"/>
          </a:xfrm>
          <a:prstGeom prst="rect">
            <a:avLst/>
          </a:prstGeom>
        </p:spPr>
      </p:pic>
      <p:pic>
        <p:nvPicPr>
          <p:cNvPr id="23" name="Picture 22" descr="A child and child playing in a garden&#10;&#10;Description automatically generated">
            <a:extLst>
              <a:ext uri="{FF2B5EF4-FFF2-40B4-BE49-F238E27FC236}">
                <a16:creationId xmlns:a16="http://schemas.microsoft.com/office/drawing/2014/main" id="{ECE97104-1D7E-01EB-5E00-5517F776DE4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19907" y="4456847"/>
            <a:ext cx="2452362" cy="1956120"/>
          </a:xfrm>
          <a:prstGeom prst="rect">
            <a:avLst/>
          </a:prstGeom>
        </p:spPr>
      </p:pic>
      <p:pic>
        <p:nvPicPr>
          <p:cNvPr id="25" name="Picture 24" descr="A group of children looking at a cage&#10;&#10;Description automatically generated">
            <a:extLst>
              <a:ext uri="{FF2B5EF4-FFF2-40B4-BE49-F238E27FC236}">
                <a16:creationId xmlns:a16="http://schemas.microsoft.com/office/drawing/2014/main" id="{3A60F2C9-81C3-1382-F3F0-FF1ACA89025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19128" y="4455881"/>
            <a:ext cx="2475347" cy="1861307"/>
          </a:xfrm>
          <a:prstGeom prst="rect">
            <a:avLst/>
          </a:prstGeom>
        </p:spPr>
      </p:pic>
      <p:sp>
        <p:nvSpPr>
          <p:cNvPr id="26" name="TextBox 25">
            <a:extLst>
              <a:ext uri="{FF2B5EF4-FFF2-40B4-BE49-F238E27FC236}">
                <a16:creationId xmlns:a16="http://schemas.microsoft.com/office/drawing/2014/main" id="{44BC1EE1-FA40-40DB-ACDB-C8407029AFFB}"/>
              </a:ext>
            </a:extLst>
          </p:cNvPr>
          <p:cNvSpPr txBox="1"/>
          <p:nvPr/>
        </p:nvSpPr>
        <p:spPr>
          <a:xfrm>
            <a:off x="2745324" y="3788289"/>
            <a:ext cx="6413500" cy="861774"/>
          </a:xfrm>
          <a:prstGeom prst="rect">
            <a:avLst/>
          </a:prstGeom>
          <a:noFill/>
        </p:spPr>
        <p:txBody>
          <a:bodyPr wrap="square" rtlCol="0">
            <a:spAutoFit/>
          </a:bodyPr>
          <a:lstStyle/>
          <a:p>
            <a:r>
              <a:rPr lang="cy-GB" sz="1600">
                <a:solidFill>
                  <a:srgbClr val="F291DA"/>
                </a:solidFill>
              </a:rPr>
              <a:t>”Datblyga ymennydd y plentyn yn well mewn amgylchedd gyfoethog o symbyliad, ymrwymiad a chefnogaeth effeithiol”  (Ryder, 2010, t. 197). </a:t>
            </a:r>
          </a:p>
          <a:p>
            <a:endParaRPr lang="cy-GB"/>
          </a:p>
        </p:txBody>
      </p:sp>
      <p:sp>
        <p:nvSpPr>
          <p:cNvPr id="27" name="TextBox 26">
            <a:extLst>
              <a:ext uri="{FF2B5EF4-FFF2-40B4-BE49-F238E27FC236}">
                <a16:creationId xmlns:a16="http://schemas.microsoft.com/office/drawing/2014/main" id="{599C2149-2BBD-4D0A-0788-555CAE49AC58}"/>
              </a:ext>
            </a:extLst>
          </p:cNvPr>
          <p:cNvSpPr txBox="1"/>
          <p:nvPr/>
        </p:nvSpPr>
        <p:spPr>
          <a:xfrm>
            <a:off x="6638907" y="6263984"/>
            <a:ext cx="1866216" cy="246221"/>
          </a:xfrm>
          <a:prstGeom prst="rect">
            <a:avLst/>
          </a:prstGeom>
          <a:noFill/>
        </p:spPr>
        <p:txBody>
          <a:bodyPr wrap="square" rtlCol="0">
            <a:spAutoFit/>
          </a:bodyPr>
          <a:lstStyle/>
          <a:p>
            <a:r>
              <a:rPr lang="cy-GB" sz="1000"/>
              <a:t>(theguardian, 2025)</a:t>
            </a:r>
          </a:p>
        </p:txBody>
      </p:sp>
      <p:sp>
        <p:nvSpPr>
          <p:cNvPr id="2" name="TextBox 1">
            <a:extLst>
              <a:ext uri="{FF2B5EF4-FFF2-40B4-BE49-F238E27FC236}">
                <a16:creationId xmlns:a16="http://schemas.microsoft.com/office/drawing/2014/main" id="{633B05CF-7989-CCE0-0F04-CBE90E9839AA}"/>
              </a:ext>
            </a:extLst>
          </p:cNvPr>
          <p:cNvSpPr txBox="1"/>
          <p:nvPr/>
        </p:nvSpPr>
        <p:spPr>
          <a:xfrm>
            <a:off x="2729159" y="6388271"/>
            <a:ext cx="2823935" cy="246221"/>
          </a:xfrm>
          <a:prstGeom prst="rect">
            <a:avLst/>
          </a:prstGeom>
          <a:noFill/>
        </p:spPr>
        <p:txBody>
          <a:bodyPr wrap="square" rtlCol="0">
            <a:spAutoFit/>
          </a:bodyPr>
          <a:lstStyle/>
          <a:p>
            <a:r>
              <a:rPr lang="cy-GB" sz="1000"/>
              <a:t>(topdaynurseries, 2022)</a:t>
            </a:r>
          </a:p>
        </p:txBody>
      </p:sp>
      <p:sp>
        <p:nvSpPr>
          <p:cNvPr id="4" name="TextBox 3">
            <a:extLst>
              <a:ext uri="{FF2B5EF4-FFF2-40B4-BE49-F238E27FC236}">
                <a16:creationId xmlns:a16="http://schemas.microsoft.com/office/drawing/2014/main" id="{56F6EADB-514B-51AD-DE7F-996CDFFDCE4D}"/>
              </a:ext>
            </a:extLst>
          </p:cNvPr>
          <p:cNvSpPr txBox="1"/>
          <p:nvPr/>
        </p:nvSpPr>
        <p:spPr>
          <a:xfrm>
            <a:off x="9618517" y="6623602"/>
            <a:ext cx="2500132" cy="246221"/>
          </a:xfrm>
          <a:prstGeom prst="rect">
            <a:avLst/>
          </a:prstGeom>
          <a:noFill/>
        </p:spPr>
        <p:txBody>
          <a:bodyPr wrap="square" rtlCol="0">
            <a:spAutoFit/>
          </a:bodyPr>
          <a:lstStyle/>
          <a:p>
            <a:r>
              <a:rPr lang="cy-GB" sz="1000"/>
              <a:t>(beginlearning, 2022)</a:t>
            </a:r>
          </a:p>
        </p:txBody>
      </p:sp>
      <p:sp>
        <p:nvSpPr>
          <p:cNvPr id="10" name="TextBox 9">
            <a:extLst>
              <a:ext uri="{FF2B5EF4-FFF2-40B4-BE49-F238E27FC236}">
                <a16:creationId xmlns:a16="http://schemas.microsoft.com/office/drawing/2014/main" id="{B50A9C9E-7E4A-4801-AD01-11DE22870904}"/>
              </a:ext>
            </a:extLst>
          </p:cNvPr>
          <p:cNvSpPr txBox="1"/>
          <p:nvPr/>
        </p:nvSpPr>
        <p:spPr>
          <a:xfrm>
            <a:off x="9100491" y="4062634"/>
            <a:ext cx="2897993" cy="246221"/>
          </a:xfrm>
          <a:prstGeom prst="rect">
            <a:avLst/>
          </a:prstGeom>
          <a:noFill/>
        </p:spPr>
        <p:txBody>
          <a:bodyPr wrap="square" rtlCol="0">
            <a:spAutoFit/>
          </a:bodyPr>
          <a:lstStyle/>
          <a:p>
            <a:r>
              <a:rPr lang="cy-GB" sz="1000"/>
              <a:t>(habausa, 2024)</a:t>
            </a:r>
          </a:p>
        </p:txBody>
      </p:sp>
      <p:sp>
        <p:nvSpPr>
          <p:cNvPr id="12" name="TextBox 11">
            <a:extLst>
              <a:ext uri="{FF2B5EF4-FFF2-40B4-BE49-F238E27FC236}">
                <a16:creationId xmlns:a16="http://schemas.microsoft.com/office/drawing/2014/main" id="{967910F5-30B8-F551-D7E1-89235E40FDFE}"/>
              </a:ext>
            </a:extLst>
          </p:cNvPr>
          <p:cNvSpPr txBox="1"/>
          <p:nvPr/>
        </p:nvSpPr>
        <p:spPr>
          <a:xfrm>
            <a:off x="10252686" y="2038773"/>
            <a:ext cx="3346095" cy="246221"/>
          </a:xfrm>
          <a:prstGeom prst="rect">
            <a:avLst/>
          </a:prstGeom>
          <a:noFill/>
        </p:spPr>
        <p:txBody>
          <a:bodyPr wrap="square" rtlCol="0">
            <a:spAutoFit/>
          </a:bodyPr>
          <a:lstStyle/>
          <a:p>
            <a:r>
              <a:rPr lang="cy-GB" sz="1000"/>
              <a:t>(portlandnurseries, dim dyddiad)</a:t>
            </a:r>
          </a:p>
        </p:txBody>
      </p:sp>
      <p:sp>
        <p:nvSpPr>
          <p:cNvPr id="14" name="TextBox 13">
            <a:extLst>
              <a:ext uri="{FF2B5EF4-FFF2-40B4-BE49-F238E27FC236}">
                <a16:creationId xmlns:a16="http://schemas.microsoft.com/office/drawing/2014/main" id="{7D94579C-DB8E-80E1-C5BF-AF63550C0682}"/>
              </a:ext>
            </a:extLst>
          </p:cNvPr>
          <p:cNvSpPr txBox="1"/>
          <p:nvPr/>
        </p:nvSpPr>
        <p:spPr>
          <a:xfrm>
            <a:off x="324539" y="1345493"/>
            <a:ext cx="2578002" cy="246221"/>
          </a:xfrm>
          <a:prstGeom prst="rect">
            <a:avLst/>
          </a:prstGeom>
          <a:noFill/>
        </p:spPr>
        <p:txBody>
          <a:bodyPr wrap="square" rtlCol="0">
            <a:spAutoFit/>
          </a:bodyPr>
          <a:lstStyle/>
          <a:p>
            <a:r>
              <a:rPr lang="cy-GB" sz="1000"/>
              <a:t>(pngtree, 2025)</a:t>
            </a:r>
          </a:p>
        </p:txBody>
      </p:sp>
      <p:sp>
        <p:nvSpPr>
          <p:cNvPr id="18" name="TextBox 17">
            <a:extLst>
              <a:ext uri="{FF2B5EF4-FFF2-40B4-BE49-F238E27FC236}">
                <a16:creationId xmlns:a16="http://schemas.microsoft.com/office/drawing/2014/main" id="{11303F2A-FB30-02E2-D989-9B2ADE1B64E1}"/>
              </a:ext>
            </a:extLst>
          </p:cNvPr>
          <p:cNvSpPr txBox="1"/>
          <p:nvPr/>
        </p:nvSpPr>
        <p:spPr>
          <a:xfrm>
            <a:off x="3883965" y="2066679"/>
            <a:ext cx="3296568" cy="246221"/>
          </a:xfrm>
          <a:prstGeom prst="rect">
            <a:avLst/>
          </a:prstGeom>
          <a:noFill/>
        </p:spPr>
        <p:txBody>
          <a:bodyPr wrap="square" rtlCol="0">
            <a:spAutoFit/>
          </a:bodyPr>
          <a:lstStyle/>
          <a:p>
            <a:r>
              <a:rPr lang="cy-GB" sz="1000"/>
              <a:t>(lakewildernessarboretum, 2016)</a:t>
            </a:r>
          </a:p>
        </p:txBody>
      </p:sp>
      <p:sp>
        <p:nvSpPr>
          <p:cNvPr id="20" name="TextBox 19">
            <a:extLst>
              <a:ext uri="{FF2B5EF4-FFF2-40B4-BE49-F238E27FC236}">
                <a16:creationId xmlns:a16="http://schemas.microsoft.com/office/drawing/2014/main" id="{E118954A-4091-C27B-8944-4B21CDA0CB35}"/>
              </a:ext>
            </a:extLst>
          </p:cNvPr>
          <p:cNvSpPr txBox="1"/>
          <p:nvPr/>
        </p:nvSpPr>
        <p:spPr>
          <a:xfrm>
            <a:off x="73083" y="5857715"/>
            <a:ext cx="3305908" cy="523220"/>
          </a:xfrm>
          <a:prstGeom prst="rect">
            <a:avLst/>
          </a:prstGeom>
          <a:noFill/>
        </p:spPr>
        <p:txBody>
          <a:bodyPr wrap="square" rtlCol="0">
            <a:spAutoFit/>
          </a:bodyPr>
          <a:lstStyle/>
          <a:p>
            <a:r>
              <a:rPr lang="en-GB" sz="1000"/>
              <a:t>(</a:t>
            </a:r>
            <a:r>
              <a:rPr lang="en-GB" sz="1000" err="1">
                <a:solidFill>
                  <a:srgbClr val="3F3F3F"/>
                </a:solidFill>
                <a:effectLst/>
                <a:latin typeface="Helvetica" pitchFamily="2" charset="0"/>
              </a:rPr>
              <a:t>boomerangplay</a:t>
            </a:r>
            <a:r>
              <a:rPr lang="en-GB" sz="1000">
                <a:solidFill>
                  <a:srgbClr val="3F3F3F"/>
                </a:solidFill>
                <a:effectLst/>
                <a:latin typeface="Helvetica" pitchFamily="2" charset="0"/>
              </a:rPr>
              <a:t>, 2022)</a:t>
            </a:r>
          </a:p>
          <a:p>
            <a:endParaRPr lang="cy-GB"/>
          </a:p>
        </p:txBody>
      </p:sp>
    </p:spTree>
    <p:extLst>
      <p:ext uri="{BB962C8B-B14F-4D97-AF65-F5344CB8AC3E}">
        <p14:creationId xmlns:p14="http://schemas.microsoft.com/office/powerpoint/2010/main" val="3150732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descr="Two boys in blue shirts reading a book&#10;&#10;Description automatically generated">
            <a:extLst>
              <a:ext uri="{FF2B5EF4-FFF2-40B4-BE49-F238E27FC236}">
                <a16:creationId xmlns:a16="http://schemas.microsoft.com/office/drawing/2014/main" id="{AA5C4609-D427-4EB6-1B9A-2277B7A519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9883" y="4234395"/>
            <a:ext cx="2064866" cy="13715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C9B41B1A-FEE5-1DBB-D1A1-6B4E221A84FD}"/>
              </a:ext>
            </a:extLst>
          </p:cNvPr>
          <p:cNvSpPr txBox="1"/>
          <p:nvPr/>
        </p:nvSpPr>
        <p:spPr>
          <a:xfrm>
            <a:off x="4482844" y="2526705"/>
            <a:ext cx="3876672" cy="830997"/>
          </a:xfrm>
          <a:prstGeom prst="rect">
            <a:avLst/>
          </a:prstGeom>
          <a:noFill/>
          <a:ln>
            <a:solidFill>
              <a:srgbClr val="F291DA"/>
            </a:solidFill>
          </a:ln>
        </p:spPr>
        <p:txBody>
          <a:bodyPr wrap="square" lIns="91440" tIns="45720" rIns="91440" bIns="45720" rtlCol="0" anchor="t">
            <a:spAutoFit/>
          </a:bodyPr>
          <a:lstStyle/>
          <a:p>
            <a:r>
              <a:rPr lang="cy-GB" sz="1600">
                <a:solidFill>
                  <a:srgbClr val="000000"/>
                </a:solidFill>
              </a:rPr>
              <a:t>Pwysleisia Addysg Cymru (2024), wrth</a:t>
            </a:r>
            <a:r>
              <a:rPr lang="cy-GB" sz="1600" b="0" i="0" u="none" strike="noStrike">
                <a:solidFill>
                  <a:srgbClr val="000000"/>
                </a:solidFill>
                <a:effectLst/>
              </a:rPr>
              <a:t> </a:t>
            </a:r>
            <a:r>
              <a:rPr lang="cy-GB" sz="1600">
                <a:solidFill>
                  <a:srgbClr val="000000"/>
                </a:solidFill>
              </a:rPr>
              <a:t>gynllunio'n</a:t>
            </a:r>
            <a:r>
              <a:rPr lang="cy-GB" sz="1600" b="0" i="0" u="none" strike="noStrike">
                <a:solidFill>
                  <a:srgbClr val="000000"/>
                </a:solidFill>
                <a:effectLst/>
              </a:rPr>
              <a:t> </a:t>
            </a:r>
            <a:r>
              <a:rPr lang="cy-GB" sz="1600">
                <a:solidFill>
                  <a:srgbClr val="000000"/>
                </a:solidFill>
              </a:rPr>
              <a:t>effeithiol, gwneir y</a:t>
            </a:r>
            <a:r>
              <a:rPr lang="cy-GB" sz="1600" b="0" i="0" u="none" strike="noStrike">
                <a:solidFill>
                  <a:srgbClr val="000000"/>
                </a:solidFill>
                <a:effectLst/>
              </a:rPr>
              <a:t> gorau </a:t>
            </a:r>
            <a:r>
              <a:rPr lang="cy-GB" sz="1600">
                <a:solidFill>
                  <a:srgbClr val="000000"/>
                </a:solidFill>
              </a:rPr>
              <a:t>o'r</a:t>
            </a:r>
            <a:r>
              <a:rPr lang="cy-GB" sz="1600" b="0" i="0" u="none" strike="noStrike">
                <a:solidFill>
                  <a:srgbClr val="000000"/>
                </a:solidFill>
                <a:effectLst/>
              </a:rPr>
              <a:t> amgylchedd</a:t>
            </a:r>
            <a:r>
              <a:rPr lang="cy-GB" sz="1600">
                <a:solidFill>
                  <a:srgbClr val="000000"/>
                </a:solidFill>
              </a:rPr>
              <a:t> </a:t>
            </a:r>
            <a:r>
              <a:rPr lang="cy-GB" sz="1600" b="0" i="0" u="none" strike="noStrike">
                <a:solidFill>
                  <a:srgbClr val="000000"/>
                </a:solidFill>
                <a:effectLst/>
              </a:rPr>
              <a:t>a’r adnoddau sydd ar </a:t>
            </a:r>
            <a:r>
              <a:rPr lang="cy-GB" sz="1600">
                <a:solidFill>
                  <a:srgbClr val="000000"/>
                </a:solidFill>
              </a:rPr>
              <a:t>gael. </a:t>
            </a:r>
            <a:endParaRPr lang="cy-GB" sz="1600"/>
          </a:p>
        </p:txBody>
      </p:sp>
      <p:sp>
        <p:nvSpPr>
          <p:cNvPr id="3" name="TextBox 2">
            <a:extLst>
              <a:ext uri="{FF2B5EF4-FFF2-40B4-BE49-F238E27FC236}">
                <a16:creationId xmlns:a16="http://schemas.microsoft.com/office/drawing/2014/main" id="{164D56F0-0134-B850-2FB1-5FA8E832334A}"/>
              </a:ext>
            </a:extLst>
          </p:cNvPr>
          <p:cNvSpPr txBox="1"/>
          <p:nvPr/>
        </p:nvSpPr>
        <p:spPr>
          <a:xfrm>
            <a:off x="28576" y="-12658"/>
            <a:ext cx="4813300" cy="584775"/>
          </a:xfrm>
          <a:prstGeom prst="rect">
            <a:avLst/>
          </a:prstGeom>
          <a:noFill/>
        </p:spPr>
        <p:txBody>
          <a:bodyPr wrap="square" rtlCol="0">
            <a:spAutoFit/>
          </a:bodyPr>
          <a:lstStyle/>
          <a:p>
            <a:r>
              <a:rPr lang="cy-GB" sz="3200">
                <a:solidFill>
                  <a:srgbClr val="F291DA"/>
                </a:solidFill>
              </a:rPr>
              <a:t>Meysydd dysgu a phrofiad</a:t>
            </a:r>
          </a:p>
        </p:txBody>
      </p:sp>
      <p:sp>
        <p:nvSpPr>
          <p:cNvPr id="5" name="TextBox 4">
            <a:extLst>
              <a:ext uri="{FF2B5EF4-FFF2-40B4-BE49-F238E27FC236}">
                <a16:creationId xmlns:a16="http://schemas.microsoft.com/office/drawing/2014/main" id="{5E62113E-F940-67FF-4BB9-B86FAD382171}"/>
              </a:ext>
            </a:extLst>
          </p:cNvPr>
          <p:cNvSpPr txBox="1"/>
          <p:nvPr/>
        </p:nvSpPr>
        <p:spPr>
          <a:xfrm>
            <a:off x="4570815" y="0"/>
            <a:ext cx="7696200" cy="584775"/>
          </a:xfrm>
          <a:prstGeom prst="rect">
            <a:avLst/>
          </a:prstGeom>
          <a:noFill/>
        </p:spPr>
        <p:txBody>
          <a:bodyPr wrap="square" rtlCol="0">
            <a:spAutoFit/>
          </a:bodyPr>
          <a:lstStyle/>
          <a:p>
            <a:r>
              <a:rPr lang="cy-GB" sz="1600" b="0" i="0" u="none" strike="noStrike">
                <a:effectLst/>
              </a:rPr>
              <a:t>Mae Cwricwlwm i Gymru 2022 yn trefnu dysgu o gwmpas chwe maes dysgu a phrofiad sef:</a:t>
            </a:r>
            <a:endParaRPr lang="cy-GB" sz="1600"/>
          </a:p>
        </p:txBody>
      </p:sp>
      <p:sp>
        <p:nvSpPr>
          <p:cNvPr id="7" name="TextBox 6">
            <a:extLst>
              <a:ext uri="{FF2B5EF4-FFF2-40B4-BE49-F238E27FC236}">
                <a16:creationId xmlns:a16="http://schemas.microsoft.com/office/drawing/2014/main" id="{A56CFF98-BA4A-B743-FD60-04E8587F80B7}"/>
              </a:ext>
            </a:extLst>
          </p:cNvPr>
          <p:cNvSpPr txBox="1"/>
          <p:nvPr/>
        </p:nvSpPr>
        <p:spPr>
          <a:xfrm>
            <a:off x="887853" y="694442"/>
            <a:ext cx="2417998" cy="646331"/>
          </a:xfrm>
          <a:prstGeom prst="rect">
            <a:avLst/>
          </a:prstGeom>
          <a:noFill/>
        </p:spPr>
        <p:txBody>
          <a:bodyPr wrap="square" rtlCol="0">
            <a:spAutoFit/>
          </a:bodyPr>
          <a:lstStyle/>
          <a:p>
            <a:r>
              <a:rPr lang="cy-GB" b="1" i="0" u="none" strike="noStrike">
                <a:solidFill>
                  <a:srgbClr val="F291DA"/>
                </a:solidFill>
                <a:effectLst/>
              </a:rPr>
              <a:t>Celfyddydau Mynegiannol</a:t>
            </a:r>
            <a:endParaRPr lang="cy-GB" b="1">
              <a:solidFill>
                <a:srgbClr val="F291DA"/>
              </a:solidFill>
            </a:endParaRPr>
          </a:p>
        </p:txBody>
      </p:sp>
      <p:sp>
        <p:nvSpPr>
          <p:cNvPr id="8" name="TextBox 7">
            <a:extLst>
              <a:ext uri="{FF2B5EF4-FFF2-40B4-BE49-F238E27FC236}">
                <a16:creationId xmlns:a16="http://schemas.microsoft.com/office/drawing/2014/main" id="{EAAC84A0-1416-5468-F42D-650C91EBF05D}"/>
              </a:ext>
            </a:extLst>
          </p:cNvPr>
          <p:cNvSpPr txBox="1"/>
          <p:nvPr/>
        </p:nvSpPr>
        <p:spPr>
          <a:xfrm>
            <a:off x="9711292" y="1815382"/>
            <a:ext cx="1435100" cy="369332"/>
          </a:xfrm>
          <a:prstGeom prst="rect">
            <a:avLst/>
          </a:prstGeom>
          <a:noFill/>
        </p:spPr>
        <p:txBody>
          <a:bodyPr wrap="square" rtlCol="0">
            <a:spAutoFit/>
          </a:bodyPr>
          <a:lstStyle/>
          <a:p>
            <a:r>
              <a:rPr lang="cy-GB" b="1" i="0" u="none" strike="noStrike">
                <a:solidFill>
                  <a:srgbClr val="F291DA"/>
                </a:solidFill>
                <a:effectLst/>
              </a:rPr>
              <a:t>Dyniaethau</a:t>
            </a:r>
            <a:endParaRPr lang="cy-GB" b="1">
              <a:solidFill>
                <a:srgbClr val="F291DA"/>
              </a:solidFill>
            </a:endParaRPr>
          </a:p>
        </p:txBody>
      </p:sp>
      <p:sp>
        <p:nvSpPr>
          <p:cNvPr id="9" name="TextBox 8">
            <a:extLst>
              <a:ext uri="{FF2B5EF4-FFF2-40B4-BE49-F238E27FC236}">
                <a16:creationId xmlns:a16="http://schemas.microsoft.com/office/drawing/2014/main" id="{512D6218-1319-EEF1-6C2C-CD83CFD26EBF}"/>
              </a:ext>
            </a:extLst>
          </p:cNvPr>
          <p:cNvSpPr txBox="1"/>
          <p:nvPr/>
        </p:nvSpPr>
        <p:spPr>
          <a:xfrm>
            <a:off x="4244963" y="3744799"/>
            <a:ext cx="1765300" cy="646331"/>
          </a:xfrm>
          <a:prstGeom prst="rect">
            <a:avLst/>
          </a:prstGeom>
          <a:noFill/>
        </p:spPr>
        <p:txBody>
          <a:bodyPr wrap="square" rtlCol="0">
            <a:spAutoFit/>
          </a:bodyPr>
          <a:lstStyle/>
          <a:p>
            <a:pPr algn="ctr"/>
            <a:r>
              <a:rPr lang="cy-GB" b="1" i="0" u="none" strike="noStrike">
                <a:solidFill>
                  <a:srgbClr val="F291DA"/>
                </a:solidFill>
                <a:effectLst>
                  <a:glow>
                    <a:schemeClr val="accent5">
                      <a:lumMod val="20000"/>
                      <a:lumOff val="80000"/>
                    </a:schemeClr>
                  </a:glow>
                </a:effectLst>
              </a:rPr>
              <a:t>Gwyddoniaeth a   Thechnoleg</a:t>
            </a:r>
            <a:endParaRPr lang="cy-GB" b="1">
              <a:solidFill>
                <a:srgbClr val="F291DA"/>
              </a:solidFill>
              <a:effectLst>
                <a:glow>
                  <a:schemeClr val="accent5">
                    <a:lumMod val="20000"/>
                    <a:lumOff val="80000"/>
                  </a:schemeClr>
                </a:glow>
              </a:effectLst>
            </a:endParaRPr>
          </a:p>
        </p:txBody>
      </p:sp>
      <p:sp>
        <p:nvSpPr>
          <p:cNvPr id="10" name="TextBox 9">
            <a:extLst>
              <a:ext uri="{FF2B5EF4-FFF2-40B4-BE49-F238E27FC236}">
                <a16:creationId xmlns:a16="http://schemas.microsoft.com/office/drawing/2014/main" id="{FF0753D1-CF52-D61D-5974-059632F589DE}"/>
              </a:ext>
            </a:extLst>
          </p:cNvPr>
          <p:cNvSpPr txBox="1"/>
          <p:nvPr/>
        </p:nvSpPr>
        <p:spPr>
          <a:xfrm>
            <a:off x="72749" y="5368705"/>
            <a:ext cx="1819115" cy="369332"/>
          </a:xfrm>
          <a:prstGeom prst="rect">
            <a:avLst/>
          </a:prstGeom>
          <a:noFill/>
        </p:spPr>
        <p:txBody>
          <a:bodyPr wrap="square" rtlCol="0">
            <a:spAutoFit/>
          </a:bodyPr>
          <a:lstStyle/>
          <a:p>
            <a:r>
              <a:rPr lang="cy-GB" b="1" i="0" u="none" strike="noStrike">
                <a:solidFill>
                  <a:srgbClr val="F291DA"/>
                </a:solidFill>
                <a:effectLst/>
                <a:cs typeface="Gurmukhi MT" pitchFamily="2" charset="0"/>
              </a:rPr>
              <a:t>Iechyd a Lles</a:t>
            </a:r>
            <a:endParaRPr lang="cy-GB" b="1">
              <a:solidFill>
                <a:srgbClr val="F291DA"/>
              </a:solidFill>
              <a:cs typeface="Gurmukhi MT" pitchFamily="2" charset="0"/>
            </a:endParaRPr>
          </a:p>
        </p:txBody>
      </p:sp>
      <p:sp>
        <p:nvSpPr>
          <p:cNvPr id="11" name="TextBox 10">
            <a:extLst>
              <a:ext uri="{FF2B5EF4-FFF2-40B4-BE49-F238E27FC236}">
                <a16:creationId xmlns:a16="http://schemas.microsoft.com/office/drawing/2014/main" id="{13E641E7-B6CA-3A8E-420D-7DA5184DC66C}"/>
              </a:ext>
            </a:extLst>
          </p:cNvPr>
          <p:cNvSpPr txBox="1"/>
          <p:nvPr/>
        </p:nvSpPr>
        <p:spPr>
          <a:xfrm>
            <a:off x="8072594" y="3834143"/>
            <a:ext cx="4476054" cy="369332"/>
          </a:xfrm>
          <a:prstGeom prst="rect">
            <a:avLst/>
          </a:prstGeom>
          <a:noFill/>
        </p:spPr>
        <p:txBody>
          <a:bodyPr wrap="square" rtlCol="0">
            <a:spAutoFit/>
          </a:bodyPr>
          <a:lstStyle/>
          <a:p>
            <a:r>
              <a:rPr lang="cy-GB" b="1" i="0" u="none" strike="noStrike">
                <a:solidFill>
                  <a:srgbClr val="F291DA"/>
                </a:solidFill>
                <a:effectLst/>
              </a:rPr>
              <a:t>Ieithoedd, Llythrennedd a Chyfathrebu</a:t>
            </a:r>
            <a:endParaRPr lang="cy-GB" b="1">
              <a:solidFill>
                <a:srgbClr val="F291DA"/>
              </a:solidFill>
            </a:endParaRPr>
          </a:p>
        </p:txBody>
      </p:sp>
      <p:sp>
        <p:nvSpPr>
          <p:cNvPr id="12" name="TextBox 11">
            <a:extLst>
              <a:ext uri="{FF2B5EF4-FFF2-40B4-BE49-F238E27FC236}">
                <a16:creationId xmlns:a16="http://schemas.microsoft.com/office/drawing/2014/main" id="{B8F367D7-1E3C-766C-5C03-56678E24B410}"/>
              </a:ext>
            </a:extLst>
          </p:cNvPr>
          <p:cNvSpPr txBox="1"/>
          <p:nvPr/>
        </p:nvSpPr>
        <p:spPr>
          <a:xfrm>
            <a:off x="4841876" y="635624"/>
            <a:ext cx="2805910" cy="369332"/>
          </a:xfrm>
          <a:prstGeom prst="rect">
            <a:avLst/>
          </a:prstGeom>
          <a:noFill/>
        </p:spPr>
        <p:txBody>
          <a:bodyPr wrap="square" rtlCol="0">
            <a:spAutoFit/>
          </a:bodyPr>
          <a:lstStyle/>
          <a:p>
            <a:r>
              <a:rPr lang="cy-GB" b="1" u="none" strike="noStrike">
                <a:solidFill>
                  <a:srgbClr val="F291DA"/>
                </a:solidFill>
                <a:effectLst>
                  <a:glow>
                    <a:schemeClr val="accent5">
                      <a:lumMod val="20000"/>
                      <a:lumOff val="80000"/>
                    </a:schemeClr>
                  </a:glow>
                </a:effectLst>
              </a:rPr>
              <a:t>Mathemateg a Rhifedd</a:t>
            </a:r>
            <a:endParaRPr lang="cy-GB" b="1">
              <a:solidFill>
                <a:srgbClr val="F291DA"/>
              </a:solidFill>
              <a:effectLst>
                <a:glow>
                  <a:schemeClr val="accent5">
                    <a:lumMod val="20000"/>
                    <a:lumOff val="80000"/>
                  </a:schemeClr>
                </a:glow>
              </a:effectLst>
            </a:endParaRPr>
          </a:p>
        </p:txBody>
      </p:sp>
      <p:pic>
        <p:nvPicPr>
          <p:cNvPr id="14" name="Picture 13" descr="A young children playing a game&#10;&#10;Description automatically generated">
            <a:extLst>
              <a:ext uri="{FF2B5EF4-FFF2-40B4-BE49-F238E27FC236}">
                <a16:creationId xmlns:a16="http://schemas.microsoft.com/office/drawing/2014/main" id="{187FF1E2-CF4E-153D-EA7D-5A9D82738F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7738" y="3672808"/>
            <a:ext cx="1592812" cy="1439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2E7330E3-E8AF-4925-8D1E-5C0730B18A63}"/>
              </a:ext>
            </a:extLst>
          </p:cNvPr>
          <p:cNvSpPr txBox="1"/>
          <p:nvPr/>
        </p:nvSpPr>
        <p:spPr>
          <a:xfrm>
            <a:off x="6029738" y="3462035"/>
            <a:ext cx="3505200" cy="246221"/>
          </a:xfrm>
          <a:prstGeom prst="rect">
            <a:avLst/>
          </a:prstGeom>
          <a:noFill/>
        </p:spPr>
        <p:txBody>
          <a:bodyPr wrap="square" rtlCol="0">
            <a:spAutoFit/>
          </a:bodyPr>
          <a:lstStyle/>
          <a:p>
            <a:r>
              <a:rPr lang="cy-GB" sz="1000"/>
              <a:t>(Robot advance, 2023)</a:t>
            </a:r>
          </a:p>
        </p:txBody>
      </p:sp>
      <p:pic>
        <p:nvPicPr>
          <p:cNvPr id="18" name="Picture 17" descr="A group of kids in a kitchen&#10;&#10;Description automatically generated">
            <a:extLst>
              <a:ext uri="{FF2B5EF4-FFF2-40B4-BE49-F238E27FC236}">
                <a16:creationId xmlns:a16="http://schemas.microsoft.com/office/drawing/2014/main" id="{E13A4E5B-22E5-4A31-E3EA-07EBFEB609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45972" y="4555398"/>
            <a:ext cx="1968499" cy="14167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9" name="TextBox 18">
            <a:extLst>
              <a:ext uri="{FF2B5EF4-FFF2-40B4-BE49-F238E27FC236}">
                <a16:creationId xmlns:a16="http://schemas.microsoft.com/office/drawing/2014/main" id="{ADAD92BD-9CAE-C991-55B1-110A3F70577A}"/>
              </a:ext>
            </a:extLst>
          </p:cNvPr>
          <p:cNvSpPr txBox="1"/>
          <p:nvPr/>
        </p:nvSpPr>
        <p:spPr>
          <a:xfrm>
            <a:off x="4190295" y="5984074"/>
            <a:ext cx="2108200" cy="246221"/>
          </a:xfrm>
          <a:prstGeom prst="rect">
            <a:avLst/>
          </a:prstGeom>
          <a:noFill/>
        </p:spPr>
        <p:txBody>
          <a:bodyPr wrap="square" rtlCol="0">
            <a:spAutoFit/>
          </a:bodyPr>
          <a:lstStyle/>
          <a:p>
            <a:r>
              <a:rPr lang="cy-GB" sz="1000"/>
              <a:t>(funlittlefoodies, dim dyddiad)</a:t>
            </a:r>
          </a:p>
        </p:txBody>
      </p:sp>
      <p:pic>
        <p:nvPicPr>
          <p:cNvPr id="21" name="Picture 20" descr="A group of children painting&#10;&#10;Description automatically generated">
            <a:extLst>
              <a:ext uri="{FF2B5EF4-FFF2-40B4-BE49-F238E27FC236}">
                <a16:creationId xmlns:a16="http://schemas.microsoft.com/office/drawing/2014/main" id="{7548D884-E986-6C79-CFD1-0962B7BD083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1019" y="5224761"/>
            <a:ext cx="1961862" cy="13108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2" name="TextBox 21">
            <a:extLst>
              <a:ext uri="{FF2B5EF4-FFF2-40B4-BE49-F238E27FC236}">
                <a16:creationId xmlns:a16="http://schemas.microsoft.com/office/drawing/2014/main" id="{20C12DA8-59AC-FC9F-32BB-321FEE4D7668}"/>
              </a:ext>
            </a:extLst>
          </p:cNvPr>
          <p:cNvSpPr txBox="1"/>
          <p:nvPr/>
        </p:nvSpPr>
        <p:spPr>
          <a:xfrm>
            <a:off x="6053262" y="6560197"/>
            <a:ext cx="2705100" cy="246221"/>
          </a:xfrm>
          <a:prstGeom prst="rect">
            <a:avLst/>
          </a:prstGeom>
          <a:noFill/>
        </p:spPr>
        <p:txBody>
          <a:bodyPr wrap="square" rtlCol="0">
            <a:spAutoFit/>
          </a:bodyPr>
          <a:lstStyle/>
          <a:p>
            <a:r>
              <a:rPr lang="cy-GB" sz="1000"/>
              <a:t>(Nustem, 2025)</a:t>
            </a:r>
          </a:p>
        </p:txBody>
      </p:sp>
      <p:pic>
        <p:nvPicPr>
          <p:cNvPr id="27" name="Picture 26" descr="A group of kids playing with objects&#10;&#10;Description automatically generated">
            <a:extLst>
              <a:ext uri="{FF2B5EF4-FFF2-40B4-BE49-F238E27FC236}">
                <a16:creationId xmlns:a16="http://schemas.microsoft.com/office/drawing/2014/main" id="{413254B0-D235-9DAC-48DF-1662BF563A0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42242" y="1011579"/>
            <a:ext cx="1940602" cy="13715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4" name="Picture 23" descr="A child painting with a brush&#10;&#10;Description automatically generated">
            <a:extLst>
              <a:ext uri="{FF2B5EF4-FFF2-40B4-BE49-F238E27FC236}">
                <a16:creationId xmlns:a16="http://schemas.microsoft.com/office/drawing/2014/main" id="{50D61080-1DD7-BC98-88CF-4CCD03298BC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97162" y="1368805"/>
            <a:ext cx="1930400" cy="10541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5" name="TextBox 24">
            <a:extLst>
              <a:ext uri="{FF2B5EF4-FFF2-40B4-BE49-F238E27FC236}">
                <a16:creationId xmlns:a16="http://schemas.microsoft.com/office/drawing/2014/main" id="{9EB46BFE-A042-C891-D7ED-6424C43925DE}"/>
              </a:ext>
            </a:extLst>
          </p:cNvPr>
          <p:cNvSpPr txBox="1"/>
          <p:nvPr/>
        </p:nvSpPr>
        <p:spPr>
          <a:xfrm>
            <a:off x="1075967" y="2480326"/>
            <a:ext cx="2781300" cy="246221"/>
          </a:xfrm>
          <a:prstGeom prst="rect">
            <a:avLst/>
          </a:prstGeom>
          <a:noFill/>
        </p:spPr>
        <p:txBody>
          <a:bodyPr wrap="square" rtlCol="0">
            <a:spAutoFit/>
          </a:bodyPr>
          <a:lstStyle/>
          <a:p>
            <a:r>
              <a:rPr lang="cy-GB" sz="1000"/>
              <a:t>(Cbeebies, 2025)</a:t>
            </a:r>
          </a:p>
        </p:txBody>
      </p:sp>
      <p:sp>
        <p:nvSpPr>
          <p:cNvPr id="28" name="TextBox 27">
            <a:extLst>
              <a:ext uri="{FF2B5EF4-FFF2-40B4-BE49-F238E27FC236}">
                <a16:creationId xmlns:a16="http://schemas.microsoft.com/office/drawing/2014/main" id="{E1DC69B4-EB53-D3FE-B400-F4A77B919B64}"/>
              </a:ext>
            </a:extLst>
          </p:cNvPr>
          <p:cNvSpPr txBox="1"/>
          <p:nvPr/>
        </p:nvSpPr>
        <p:spPr>
          <a:xfrm>
            <a:off x="2413229" y="785495"/>
            <a:ext cx="1524000" cy="246221"/>
          </a:xfrm>
          <a:prstGeom prst="rect">
            <a:avLst/>
          </a:prstGeom>
          <a:noFill/>
        </p:spPr>
        <p:txBody>
          <a:bodyPr wrap="square" rtlCol="0">
            <a:spAutoFit/>
          </a:bodyPr>
          <a:lstStyle/>
          <a:p>
            <a:r>
              <a:rPr lang="cy-GB" sz="1000"/>
              <a:t>(montessori-art, 2024)</a:t>
            </a:r>
          </a:p>
        </p:txBody>
      </p:sp>
      <p:pic>
        <p:nvPicPr>
          <p:cNvPr id="30" name="Picture 29" descr="A group of children in blue shirts&#10;&#10;Description automatically generated">
            <a:extLst>
              <a:ext uri="{FF2B5EF4-FFF2-40B4-BE49-F238E27FC236}">
                <a16:creationId xmlns:a16="http://schemas.microsoft.com/office/drawing/2014/main" id="{6A10CBB4-6909-B002-6099-7441F11550C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00365" y="2286203"/>
            <a:ext cx="1830386" cy="12319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1" name="TextBox 30">
            <a:extLst>
              <a:ext uri="{FF2B5EF4-FFF2-40B4-BE49-F238E27FC236}">
                <a16:creationId xmlns:a16="http://schemas.microsoft.com/office/drawing/2014/main" id="{F5663332-EFD5-34B2-3E68-5CCB0FBE89BA}"/>
              </a:ext>
            </a:extLst>
          </p:cNvPr>
          <p:cNvSpPr txBox="1"/>
          <p:nvPr/>
        </p:nvSpPr>
        <p:spPr>
          <a:xfrm>
            <a:off x="1982277" y="3514508"/>
            <a:ext cx="2143130" cy="246221"/>
          </a:xfrm>
          <a:prstGeom prst="rect">
            <a:avLst/>
          </a:prstGeom>
          <a:noFill/>
        </p:spPr>
        <p:txBody>
          <a:bodyPr wrap="square" rtlCol="0">
            <a:spAutoFit/>
          </a:bodyPr>
          <a:lstStyle/>
          <a:p>
            <a:r>
              <a:rPr lang="cy-GB" sz="1000"/>
              <a:t>(newhorizonsprimaryschool, 2025)</a:t>
            </a:r>
          </a:p>
        </p:txBody>
      </p:sp>
      <p:pic>
        <p:nvPicPr>
          <p:cNvPr id="33" name="Picture 32" descr="A group of children standing around a table with fruit&#10;&#10;Description automatically generated">
            <a:extLst>
              <a:ext uri="{FF2B5EF4-FFF2-40B4-BE49-F238E27FC236}">
                <a16:creationId xmlns:a16="http://schemas.microsoft.com/office/drawing/2014/main" id="{382953F3-B784-DEE2-70AD-61C5320B343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9554" y="3960578"/>
            <a:ext cx="2298008" cy="11706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4" name="TextBox 33">
            <a:extLst>
              <a:ext uri="{FF2B5EF4-FFF2-40B4-BE49-F238E27FC236}">
                <a16:creationId xmlns:a16="http://schemas.microsoft.com/office/drawing/2014/main" id="{7C9F45AF-C287-798A-7263-E8EFA9BFC405}"/>
              </a:ext>
            </a:extLst>
          </p:cNvPr>
          <p:cNvSpPr txBox="1"/>
          <p:nvPr/>
        </p:nvSpPr>
        <p:spPr>
          <a:xfrm>
            <a:off x="208797" y="3686325"/>
            <a:ext cx="2051056" cy="246221"/>
          </a:xfrm>
          <a:prstGeom prst="rect">
            <a:avLst/>
          </a:prstGeom>
          <a:noFill/>
        </p:spPr>
        <p:txBody>
          <a:bodyPr wrap="square" rtlCol="0">
            <a:spAutoFit/>
          </a:bodyPr>
          <a:lstStyle/>
          <a:p>
            <a:r>
              <a:rPr lang="cy-GB" sz="1000"/>
              <a:t>(Mirror, 2025)</a:t>
            </a:r>
          </a:p>
        </p:txBody>
      </p:sp>
      <p:pic>
        <p:nvPicPr>
          <p:cNvPr id="36" name="Picture 35" descr="A child jumping in the air&#10;&#10;Description automatically generated">
            <a:extLst>
              <a:ext uri="{FF2B5EF4-FFF2-40B4-BE49-F238E27FC236}">
                <a16:creationId xmlns:a16="http://schemas.microsoft.com/office/drawing/2014/main" id="{11051812-FE4F-D56B-E63A-3CF57FB81E9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744067" y="4634756"/>
            <a:ext cx="1778000" cy="1143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7" name="TextBox 36">
            <a:extLst>
              <a:ext uri="{FF2B5EF4-FFF2-40B4-BE49-F238E27FC236}">
                <a16:creationId xmlns:a16="http://schemas.microsoft.com/office/drawing/2014/main" id="{38812F43-03B3-461A-ED75-4751A950F57B}"/>
              </a:ext>
            </a:extLst>
          </p:cNvPr>
          <p:cNvSpPr txBox="1"/>
          <p:nvPr/>
        </p:nvSpPr>
        <p:spPr>
          <a:xfrm>
            <a:off x="1712298" y="5792851"/>
            <a:ext cx="1887551" cy="400110"/>
          </a:xfrm>
          <a:prstGeom prst="rect">
            <a:avLst/>
          </a:prstGeom>
          <a:noFill/>
        </p:spPr>
        <p:txBody>
          <a:bodyPr wrap="square" rtlCol="0">
            <a:spAutoFit/>
          </a:bodyPr>
          <a:lstStyle/>
          <a:p>
            <a:r>
              <a:rPr lang="cy-GB" sz="1000"/>
              <a:t> (thebathandwiltshireparent, 2025)</a:t>
            </a:r>
          </a:p>
        </p:txBody>
      </p:sp>
      <p:pic>
        <p:nvPicPr>
          <p:cNvPr id="39" name="Picture 38" descr="A child painting a butterfly&#10;&#10;Description automatically generated">
            <a:extLst>
              <a:ext uri="{FF2B5EF4-FFF2-40B4-BE49-F238E27FC236}">
                <a16:creationId xmlns:a16="http://schemas.microsoft.com/office/drawing/2014/main" id="{A00D2808-47D6-16CE-F5F9-286064B598A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439454" y="1029571"/>
            <a:ext cx="1739900" cy="1155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0" name="TextBox 39">
            <a:extLst>
              <a:ext uri="{FF2B5EF4-FFF2-40B4-BE49-F238E27FC236}">
                <a16:creationId xmlns:a16="http://schemas.microsoft.com/office/drawing/2014/main" id="{BC87A960-F506-14EA-DBE8-F9EDB13E7B1D}"/>
              </a:ext>
            </a:extLst>
          </p:cNvPr>
          <p:cNvSpPr txBox="1"/>
          <p:nvPr/>
        </p:nvSpPr>
        <p:spPr>
          <a:xfrm rot="16200000">
            <a:off x="4046338" y="966514"/>
            <a:ext cx="2393156" cy="246221"/>
          </a:xfrm>
          <a:prstGeom prst="rect">
            <a:avLst/>
          </a:prstGeom>
          <a:noFill/>
        </p:spPr>
        <p:txBody>
          <a:bodyPr wrap="square" rtlCol="0">
            <a:spAutoFit/>
          </a:bodyPr>
          <a:lstStyle/>
          <a:p>
            <a:r>
              <a:rPr lang="cy-GB" sz="1000"/>
              <a:t>(Artplayheart, 2025)</a:t>
            </a:r>
          </a:p>
        </p:txBody>
      </p:sp>
      <p:pic>
        <p:nvPicPr>
          <p:cNvPr id="44" name="Picture 43" descr="A group of children playing a game&#10;&#10;Description automatically generated">
            <a:extLst>
              <a:ext uri="{FF2B5EF4-FFF2-40B4-BE49-F238E27FC236}">
                <a16:creationId xmlns:a16="http://schemas.microsoft.com/office/drawing/2014/main" id="{AC83EB35-3889-786D-FD87-CC826333C801}"/>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928306" y="1274179"/>
            <a:ext cx="1968500" cy="1028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5" name="TextBox 44">
            <a:extLst>
              <a:ext uri="{FF2B5EF4-FFF2-40B4-BE49-F238E27FC236}">
                <a16:creationId xmlns:a16="http://schemas.microsoft.com/office/drawing/2014/main" id="{010BCF7D-E8A2-18C4-9136-97F7D6863849}"/>
              </a:ext>
            </a:extLst>
          </p:cNvPr>
          <p:cNvSpPr txBox="1"/>
          <p:nvPr/>
        </p:nvSpPr>
        <p:spPr>
          <a:xfrm>
            <a:off x="6992988" y="1052193"/>
            <a:ext cx="2851854" cy="246221"/>
          </a:xfrm>
          <a:prstGeom prst="rect">
            <a:avLst/>
          </a:prstGeom>
          <a:noFill/>
        </p:spPr>
        <p:txBody>
          <a:bodyPr wrap="square" rtlCol="0">
            <a:spAutoFit/>
          </a:bodyPr>
          <a:lstStyle/>
          <a:p>
            <a:r>
              <a:rPr lang="cy-GB" sz="1000"/>
              <a:t>(learning resources, dim dyddiad)</a:t>
            </a:r>
          </a:p>
        </p:txBody>
      </p:sp>
      <p:sp>
        <p:nvSpPr>
          <p:cNvPr id="48" name="TextBox 47">
            <a:extLst>
              <a:ext uri="{FF2B5EF4-FFF2-40B4-BE49-F238E27FC236}">
                <a16:creationId xmlns:a16="http://schemas.microsoft.com/office/drawing/2014/main" id="{FD05FA82-F912-5F80-92BF-EE6CC00F4478}"/>
              </a:ext>
            </a:extLst>
          </p:cNvPr>
          <p:cNvSpPr txBox="1"/>
          <p:nvPr/>
        </p:nvSpPr>
        <p:spPr>
          <a:xfrm>
            <a:off x="8418915" y="5618083"/>
            <a:ext cx="2916882" cy="246221"/>
          </a:xfrm>
          <a:prstGeom prst="rect">
            <a:avLst/>
          </a:prstGeom>
          <a:noFill/>
        </p:spPr>
        <p:txBody>
          <a:bodyPr wrap="square" rtlCol="0">
            <a:spAutoFit/>
          </a:bodyPr>
          <a:lstStyle/>
          <a:p>
            <a:r>
              <a:rPr lang="cy-GB" sz="1000"/>
              <a:t>(headteacher-update, 2025)</a:t>
            </a:r>
          </a:p>
        </p:txBody>
      </p:sp>
      <p:pic>
        <p:nvPicPr>
          <p:cNvPr id="50" name="Picture 49" descr="A bag with toys and a book&#10;&#10;Description automatically generated">
            <a:extLst>
              <a:ext uri="{FF2B5EF4-FFF2-40B4-BE49-F238E27FC236}">
                <a16:creationId xmlns:a16="http://schemas.microsoft.com/office/drawing/2014/main" id="{F5C5BFCD-6DF2-C267-C7BC-45FB9822D32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428842" y="5087105"/>
            <a:ext cx="1639915" cy="16399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5" name="TextBox 54">
            <a:extLst>
              <a:ext uri="{FF2B5EF4-FFF2-40B4-BE49-F238E27FC236}">
                <a16:creationId xmlns:a16="http://schemas.microsoft.com/office/drawing/2014/main" id="{D5A30958-7834-CC5B-C493-EC0FF76104CD}"/>
              </a:ext>
            </a:extLst>
          </p:cNvPr>
          <p:cNvSpPr txBox="1"/>
          <p:nvPr/>
        </p:nvSpPr>
        <p:spPr>
          <a:xfrm>
            <a:off x="10447933" y="4960035"/>
            <a:ext cx="2655693" cy="246221"/>
          </a:xfrm>
          <a:prstGeom prst="rect">
            <a:avLst/>
          </a:prstGeom>
          <a:noFill/>
        </p:spPr>
        <p:txBody>
          <a:bodyPr wrap="square" rtlCol="0">
            <a:spAutoFit/>
          </a:bodyPr>
          <a:lstStyle/>
          <a:p>
            <a:r>
              <a:rPr lang="cy-GB" sz="1000"/>
              <a:t>(Armadillotoys, dim dyddiad</a:t>
            </a:r>
          </a:p>
        </p:txBody>
      </p:sp>
      <p:pic>
        <p:nvPicPr>
          <p:cNvPr id="57" name="Picture 56" descr="A children drawing on a large paper&#10;&#10;Description automatically generated">
            <a:extLst>
              <a:ext uri="{FF2B5EF4-FFF2-40B4-BE49-F238E27FC236}">
                <a16:creationId xmlns:a16="http://schemas.microsoft.com/office/drawing/2014/main" id="{3BCF3159-8BAE-6EE0-D78E-C7273B9C2FA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945237" y="539579"/>
            <a:ext cx="2120336" cy="12575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9" name="Picture 58" descr="A child pointing at a map&#10;&#10;Description automatically generated">
            <a:extLst>
              <a:ext uri="{FF2B5EF4-FFF2-40B4-BE49-F238E27FC236}">
                <a16:creationId xmlns:a16="http://schemas.microsoft.com/office/drawing/2014/main" id="{F3662F15-22D9-03BD-6D15-36C5642457E3}"/>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097266" y="2246743"/>
            <a:ext cx="2342003" cy="13108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0" name="TextBox 59">
            <a:extLst>
              <a:ext uri="{FF2B5EF4-FFF2-40B4-BE49-F238E27FC236}">
                <a16:creationId xmlns:a16="http://schemas.microsoft.com/office/drawing/2014/main" id="{BE92EB45-E80A-24C2-B630-4E245D603051}"/>
              </a:ext>
            </a:extLst>
          </p:cNvPr>
          <p:cNvSpPr txBox="1"/>
          <p:nvPr/>
        </p:nvSpPr>
        <p:spPr>
          <a:xfrm>
            <a:off x="8758362" y="3575787"/>
            <a:ext cx="1287306" cy="246221"/>
          </a:xfrm>
          <a:prstGeom prst="rect">
            <a:avLst/>
          </a:prstGeom>
          <a:noFill/>
        </p:spPr>
        <p:txBody>
          <a:bodyPr wrap="square" rtlCol="0">
            <a:spAutoFit/>
          </a:bodyPr>
          <a:lstStyle/>
          <a:p>
            <a:r>
              <a:rPr lang="cy-GB" sz="1000"/>
              <a:t>(Nustem, 2025)</a:t>
            </a:r>
          </a:p>
        </p:txBody>
      </p:sp>
      <p:sp>
        <p:nvSpPr>
          <p:cNvPr id="61" name="TextBox 60">
            <a:extLst>
              <a:ext uri="{FF2B5EF4-FFF2-40B4-BE49-F238E27FC236}">
                <a16:creationId xmlns:a16="http://schemas.microsoft.com/office/drawing/2014/main" id="{0D622C06-23D2-C646-26D3-9A55D4CF46B5}"/>
              </a:ext>
            </a:extLst>
          </p:cNvPr>
          <p:cNvSpPr txBox="1"/>
          <p:nvPr/>
        </p:nvSpPr>
        <p:spPr>
          <a:xfrm>
            <a:off x="11229706" y="1809293"/>
            <a:ext cx="1462344" cy="246221"/>
          </a:xfrm>
          <a:prstGeom prst="rect">
            <a:avLst/>
          </a:prstGeom>
          <a:noFill/>
        </p:spPr>
        <p:txBody>
          <a:bodyPr wrap="square" rtlCol="0">
            <a:spAutoFit/>
          </a:bodyPr>
          <a:lstStyle/>
          <a:p>
            <a:r>
              <a:rPr lang="cy-GB" sz="1000"/>
              <a:t>(pbs, 2025)</a:t>
            </a:r>
          </a:p>
        </p:txBody>
      </p:sp>
    </p:spTree>
    <p:extLst>
      <p:ext uri="{BB962C8B-B14F-4D97-AF65-F5344CB8AC3E}">
        <p14:creationId xmlns:p14="http://schemas.microsoft.com/office/powerpoint/2010/main" val="2206608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83EB7-6668-FF25-F60C-B419327DAF8F}"/>
              </a:ext>
            </a:extLst>
          </p:cNvPr>
          <p:cNvSpPr txBox="1"/>
          <p:nvPr/>
        </p:nvSpPr>
        <p:spPr>
          <a:xfrm>
            <a:off x="5278016" y="115899"/>
            <a:ext cx="2116612" cy="646331"/>
          </a:xfrm>
          <a:prstGeom prst="rect">
            <a:avLst/>
          </a:prstGeom>
          <a:noFill/>
        </p:spPr>
        <p:txBody>
          <a:bodyPr wrap="square" rtlCol="0">
            <a:spAutoFit/>
          </a:bodyPr>
          <a:lstStyle/>
          <a:p>
            <a:r>
              <a:rPr lang="cy-GB" sz="3600">
                <a:solidFill>
                  <a:srgbClr val="F291DA"/>
                </a:solidFill>
              </a:rPr>
              <a:t>Heriau</a:t>
            </a:r>
          </a:p>
        </p:txBody>
      </p:sp>
      <p:sp>
        <p:nvSpPr>
          <p:cNvPr id="3" name="TextBox 2">
            <a:extLst>
              <a:ext uri="{FF2B5EF4-FFF2-40B4-BE49-F238E27FC236}">
                <a16:creationId xmlns:a16="http://schemas.microsoft.com/office/drawing/2014/main" id="{C25095AE-32E1-19B8-12D9-E8943E27B1E9}"/>
              </a:ext>
            </a:extLst>
          </p:cNvPr>
          <p:cNvSpPr txBox="1"/>
          <p:nvPr/>
        </p:nvSpPr>
        <p:spPr>
          <a:xfrm>
            <a:off x="340290" y="796161"/>
            <a:ext cx="5321474"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a:solidFill>
                  <a:srgbClr val="1F1F1F"/>
                </a:solidFill>
                <a:latin typeface="Arial"/>
                <a:cs typeface="Arial"/>
              </a:rPr>
              <a:t>Mewn araith i'r Sefydliad Dysgu a Gwaith a’r Brifysgol Agored, cyfeiriodd Williams (2018) at rai o'r heriau mwyaf sydd yn wynebu addysg yng Nghymru ers yr Ail Ryfel Byd. Yn eu plith roedd:-</a:t>
            </a:r>
          </a:p>
          <a:p>
            <a:endParaRPr lang="cy-GB" sz="1400">
              <a:solidFill>
                <a:srgbClr val="1F1F1F"/>
              </a:solidFill>
              <a:latin typeface="Arial"/>
              <a:cs typeface="Arial"/>
            </a:endParaRPr>
          </a:p>
          <a:p>
            <a:pPr marL="285750" indent="-285750">
              <a:buFont typeface="Arial"/>
              <a:buChar char="•"/>
            </a:pPr>
            <a:r>
              <a:rPr lang="cy-GB" sz="1400">
                <a:solidFill>
                  <a:srgbClr val="1F1F1F"/>
                </a:solidFill>
                <a:latin typeface="Arial"/>
                <a:cs typeface="Arial"/>
              </a:rPr>
              <a:t>Diwygio'r cwricwlwm a’r trefniadau asesu; a</a:t>
            </a:r>
            <a:endParaRPr lang="cy-GB" sz="1400"/>
          </a:p>
          <a:p>
            <a:pPr marL="285750" indent="-285750">
              <a:buFont typeface="Arial"/>
              <a:buChar char="•"/>
            </a:pPr>
            <a:r>
              <a:rPr lang="cy-GB" sz="1400">
                <a:solidFill>
                  <a:srgbClr val="1F1F1F"/>
                </a:solidFill>
                <a:latin typeface="Arial"/>
                <a:cs typeface="Arial"/>
              </a:rPr>
              <a:t>Lleihau maint dosbarthiadau a rhoi’r adnoddau i athrawon sydd eu hangen arnynt i fod y gorau y gallant fod fel addysgwyr a dysgwyr gydol oes.</a:t>
            </a:r>
            <a:endParaRPr lang="cy-GB" sz="1400"/>
          </a:p>
          <a:p>
            <a:endParaRPr lang="en-US">
              <a:solidFill>
                <a:srgbClr val="1F1F1F"/>
              </a:solidFill>
              <a:latin typeface="Arial"/>
              <a:cs typeface="Arial"/>
            </a:endParaRPr>
          </a:p>
        </p:txBody>
      </p:sp>
      <p:sp>
        <p:nvSpPr>
          <p:cNvPr id="5" name="TextBox 4">
            <a:extLst>
              <a:ext uri="{FF2B5EF4-FFF2-40B4-BE49-F238E27FC236}">
                <a16:creationId xmlns:a16="http://schemas.microsoft.com/office/drawing/2014/main" id="{ED892A08-AA43-043F-9B55-45D6FBCFF826}"/>
              </a:ext>
            </a:extLst>
          </p:cNvPr>
          <p:cNvSpPr txBox="1"/>
          <p:nvPr/>
        </p:nvSpPr>
        <p:spPr>
          <a:xfrm>
            <a:off x="283716" y="2714363"/>
            <a:ext cx="532014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a:latin typeface="Aptos"/>
                <a:cs typeface="Arial"/>
              </a:rPr>
              <a:t>O ran </a:t>
            </a:r>
            <a:r>
              <a:rPr lang="cy-GB" sz="1400">
                <a:latin typeface="Arial"/>
                <a:cs typeface="Arial"/>
              </a:rPr>
              <a:t>gwireddu’r cwricwlwm a magu dealltwriaeth ymarferol o gynnydd, noda ymarferwyr a phartneriaid addysg bod:- </a:t>
            </a:r>
          </a:p>
          <a:p>
            <a:r>
              <a:rPr lang="cy-GB" sz="1400">
                <a:latin typeface="Arial"/>
                <a:cs typeface="Arial"/>
              </a:rPr>
              <a:t>"...</a:t>
            </a:r>
            <a:r>
              <a:rPr lang="cy-GB" sz="1400">
                <a:latin typeface="Arial"/>
                <a:ea typeface="+mn-lt"/>
                <a:cs typeface="+mn-lt"/>
              </a:rPr>
              <a:t> dogfennaeth CiG a deunyddiau cymorth yn doreithiog, yn gymhleth ac, mewn mannau, yn aneglur, sy'n ei gwneud yn heriol i ymarferwyr wireddu CiG mewn ffordd gydlynol ar draws y system. Gall hyn arwain at arferion di-fudd yn cael eu defnyddio i fodloni gofynion ansicr o ran atebolrwydd" (Prifysgol Cymru y Drindod Dewi Sant, Prifysgol Glasgow a LlC, 2023).</a:t>
            </a:r>
            <a:endParaRPr lang="cy-GB" sz="1400">
              <a:latin typeface="Arial"/>
              <a:cs typeface="Arial"/>
            </a:endParaRPr>
          </a:p>
        </p:txBody>
      </p:sp>
      <p:sp>
        <p:nvSpPr>
          <p:cNvPr id="7" name="TextBox 6">
            <a:extLst>
              <a:ext uri="{FF2B5EF4-FFF2-40B4-BE49-F238E27FC236}">
                <a16:creationId xmlns:a16="http://schemas.microsoft.com/office/drawing/2014/main" id="{4B77D68E-0E0F-385F-715F-5D56585C4217}"/>
              </a:ext>
            </a:extLst>
          </p:cNvPr>
          <p:cNvSpPr txBox="1"/>
          <p:nvPr/>
        </p:nvSpPr>
        <p:spPr>
          <a:xfrm>
            <a:off x="6767092" y="1850393"/>
            <a:ext cx="520930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a:latin typeface="Arial"/>
                <a:ea typeface="+mn-lt"/>
                <a:cs typeface="+mn-lt"/>
              </a:rPr>
              <a:t>Yn ogystal â'r heriau cwricwlaidd, bydd angen i ymarferwyr  addysg feithrin nas cynhelir, a gyllidir gan awdurdod lleol, ac ysgolion ymgyfarwyddo â Chod Anghenion Dysgu Ychwanegol Cymru (LlC, 2021) er mwyn sicrhau darpariaeth cytbwys a pherthnasol i ddysgwyr sydd ag anghenion dysgu ychwanegol. </a:t>
            </a:r>
            <a:endParaRPr lang="cy-GB" sz="1400"/>
          </a:p>
          <a:p>
            <a:endParaRPr lang="cy-GB" sz="1400">
              <a:latin typeface="Arial"/>
              <a:ea typeface="+mn-lt"/>
              <a:cs typeface="+mn-lt"/>
            </a:endParaRPr>
          </a:p>
          <a:p>
            <a:r>
              <a:rPr lang="cy-GB" sz="1400">
                <a:latin typeface="Arial"/>
                <a:ea typeface="+mn-lt"/>
                <a:cs typeface="+mn-lt"/>
              </a:rPr>
              <a:t>Yn wir, awgryma Senedd Cymru (2024) bod y</a:t>
            </a:r>
            <a:r>
              <a:rPr lang="cy-GB" sz="1400">
                <a:latin typeface="Arial"/>
                <a:ea typeface="+mn-lt"/>
                <a:cs typeface="Arial"/>
              </a:rPr>
              <a:t> gorgyffwrdd rhwng</a:t>
            </a:r>
            <a:r>
              <a:rPr lang="cy-GB" sz="1400">
                <a:latin typeface="Arial"/>
                <a:ea typeface="+mn-lt"/>
                <a:cs typeface="+mn-lt"/>
              </a:rPr>
              <a:t> cyflwyno CiG a diwygiadau ADY yn cael effaith ar sut cânt eu gweithredu</a:t>
            </a:r>
            <a:r>
              <a:rPr lang="en-US" sz="1400">
                <a:latin typeface="Arial"/>
                <a:ea typeface="+mn-lt"/>
                <a:cs typeface="+mn-lt"/>
              </a:rPr>
              <a:t>.</a:t>
            </a:r>
            <a:endParaRPr lang="en-US" sz="1400"/>
          </a:p>
          <a:p>
            <a:endParaRPr lang="en-US"/>
          </a:p>
        </p:txBody>
      </p:sp>
      <p:sp>
        <p:nvSpPr>
          <p:cNvPr id="8" name="TextBox 7">
            <a:extLst>
              <a:ext uri="{FF2B5EF4-FFF2-40B4-BE49-F238E27FC236}">
                <a16:creationId xmlns:a16="http://schemas.microsoft.com/office/drawing/2014/main" id="{78E64E4B-8215-DCF1-5F58-FC6DD5500E0E}"/>
              </a:ext>
            </a:extLst>
          </p:cNvPr>
          <p:cNvSpPr txBox="1"/>
          <p:nvPr/>
        </p:nvSpPr>
        <p:spPr>
          <a:xfrm>
            <a:off x="6767092" y="465398"/>
            <a:ext cx="508461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a:latin typeface="Arial"/>
                <a:ea typeface="+mn-lt"/>
                <a:cs typeface="+mn-lt"/>
              </a:rPr>
              <a:t>Amlyga </a:t>
            </a:r>
            <a:r>
              <a:rPr lang="cy-GB" sz="1400">
                <a:latin typeface="Arial"/>
                <a:ea typeface="+mn-lt"/>
                <a:cs typeface="Arial"/>
              </a:rPr>
              <a:t>ymarferwyr a phartneriaid addysg </a:t>
            </a:r>
            <a:r>
              <a:rPr lang="cy-GB" sz="1400">
                <a:latin typeface="Arial"/>
                <a:ea typeface="+mn-lt"/>
                <a:cs typeface="+mn-lt"/>
              </a:rPr>
              <a:t>yr angen am "gyfleoedd dysgu proffesiynol digonol, wedi’u halinio ag ymagwedd gydlynol, i ganiatáu digon o amser ar gyfer myfyrio, datblygu gwybodaeth, ac ymholi" wrth geisio gwireddu CiG </a:t>
            </a:r>
            <a:r>
              <a:rPr lang="cy-GB" sz="1400">
                <a:latin typeface="Arial"/>
                <a:ea typeface="+mn-lt"/>
                <a:cs typeface="Arial"/>
              </a:rPr>
              <a:t>(Prifysgol Cymru y Drindod Dewi Sant, Prifysgol Glasgow a LlC, 2023).</a:t>
            </a:r>
            <a:endParaRPr lang="cy-GB" sz="1400">
              <a:latin typeface="Arial"/>
            </a:endParaRPr>
          </a:p>
        </p:txBody>
      </p:sp>
      <p:pic>
        <p:nvPicPr>
          <p:cNvPr id="10" name="Picture 9" descr="A close-up of a brochure&#10;&#10;Description automatically generated">
            <a:extLst>
              <a:ext uri="{FF2B5EF4-FFF2-40B4-BE49-F238E27FC236}">
                <a16:creationId xmlns:a16="http://schemas.microsoft.com/office/drawing/2014/main" id="{1931FE65-BE23-722D-9901-3ECF479D0F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0702" y="4641605"/>
            <a:ext cx="3249517" cy="1980098"/>
          </a:xfrm>
          <a:prstGeom prst="rect">
            <a:avLst/>
          </a:prstGeom>
        </p:spPr>
      </p:pic>
      <p:pic>
        <p:nvPicPr>
          <p:cNvPr id="12" name="Picture 11">
            <a:extLst>
              <a:ext uri="{FF2B5EF4-FFF2-40B4-BE49-F238E27FC236}">
                <a16:creationId xmlns:a16="http://schemas.microsoft.com/office/drawing/2014/main" id="{FA98CE13-E09D-DFA0-0B81-D76BF4665C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98521" y="3814258"/>
            <a:ext cx="1979118" cy="2782669"/>
          </a:xfrm>
          <a:prstGeom prst="rect">
            <a:avLst/>
          </a:prstGeom>
        </p:spPr>
      </p:pic>
      <p:sp>
        <p:nvSpPr>
          <p:cNvPr id="4" name="TextBox 3">
            <a:extLst>
              <a:ext uri="{FF2B5EF4-FFF2-40B4-BE49-F238E27FC236}">
                <a16:creationId xmlns:a16="http://schemas.microsoft.com/office/drawing/2014/main" id="{9AF3B486-4463-43FD-A1DF-0188DCE6D236}"/>
              </a:ext>
            </a:extLst>
          </p:cNvPr>
          <p:cNvSpPr txBox="1"/>
          <p:nvPr/>
        </p:nvSpPr>
        <p:spPr>
          <a:xfrm>
            <a:off x="1963618" y="6596927"/>
            <a:ext cx="2708031" cy="246221"/>
          </a:xfrm>
          <a:prstGeom prst="rect">
            <a:avLst/>
          </a:prstGeom>
          <a:noFill/>
        </p:spPr>
        <p:txBody>
          <a:bodyPr wrap="square" rtlCol="0">
            <a:spAutoFit/>
          </a:bodyPr>
          <a:lstStyle/>
          <a:p>
            <a:r>
              <a:rPr lang="en-US" sz="1000"/>
              <a:t>(cdnfiles.j2bloggy, 2022)</a:t>
            </a:r>
          </a:p>
        </p:txBody>
      </p:sp>
    </p:spTree>
    <p:extLst>
      <p:ext uri="{BB962C8B-B14F-4D97-AF65-F5344CB8AC3E}">
        <p14:creationId xmlns:p14="http://schemas.microsoft.com/office/powerpoint/2010/main" val="2429523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83EB7-6668-FF25-F60C-B419327DAF8F}"/>
              </a:ext>
            </a:extLst>
          </p:cNvPr>
          <p:cNvSpPr txBox="1"/>
          <p:nvPr/>
        </p:nvSpPr>
        <p:spPr>
          <a:xfrm>
            <a:off x="2788258" y="0"/>
            <a:ext cx="7437120" cy="646331"/>
          </a:xfrm>
          <a:prstGeom prst="rect">
            <a:avLst/>
          </a:prstGeom>
          <a:noFill/>
        </p:spPr>
        <p:txBody>
          <a:bodyPr wrap="square" rtlCol="0">
            <a:spAutoFit/>
          </a:bodyPr>
          <a:lstStyle/>
          <a:p>
            <a:r>
              <a:rPr lang="cy-GB" sz="3600"/>
              <a:t>Rhestr Gyfeiriadau (Llenyddiaeth)</a:t>
            </a:r>
          </a:p>
        </p:txBody>
      </p:sp>
      <p:sp>
        <p:nvSpPr>
          <p:cNvPr id="4" name="TextBox 3">
            <a:extLst>
              <a:ext uri="{FF2B5EF4-FFF2-40B4-BE49-F238E27FC236}">
                <a16:creationId xmlns:a16="http://schemas.microsoft.com/office/drawing/2014/main" id="{A04CCFFC-C7BF-64D0-DC06-7D22176D2E08}"/>
              </a:ext>
            </a:extLst>
          </p:cNvPr>
          <p:cNvSpPr txBox="1"/>
          <p:nvPr/>
        </p:nvSpPr>
        <p:spPr>
          <a:xfrm>
            <a:off x="289338" y="646331"/>
            <a:ext cx="10949835" cy="6061211"/>
          </a:xfrm>
          <a:prstGeom prst="rect">
            <a:avLst/>
          </a:prstGeom>
          <a:noFill/>
        </p:spPr>
        <p:txBody>
          <a:bodyPr wrap="square" lIns="91440" tIns="45720" rIns="91440" bIns="45720" anchor="t">
            <a:spAutoFit/>
          </a:bodyPr>
          <a:lstStyle/>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Addysg Cymru (2024) </a:t>
            </a:r>
            <a:r>
              <a:rPr lang="cy-GB" sz="1400" i="1" kern="100">
                <a:effectLst/>
                <a:latin typeface="Aptos" panose="020B0004020202020204" pitchFamily="34" charset="0"/>
                <a:ea typeface="Aptos" panose="020B0004020202020204" pitchFamily="34" charset="0"/>
                <a:cs typeface="Times New Roman" panose="02020603050405020304" pitchFamily="18" charset="0"/>
              </a:rPr>
              <a:t>Cwricwlwm ar gyfer lleoliadau meithrin a ariennir nas cynhelir. </a:t>
            </a:r>
            <a:r>
              <a:rPr lang="cy-GB" sz="1400" kern="100">
                <a:effectLst/>
                <a:latin typeface="Aptos" panose="020B0004020202020204" pitchFamily="34" charset="0"/>
                <a:ea typeface="Aptos" panose="020B0004020202020204" pitchFamily="34" charset="0"/>
                <a:cs typeface="Times New Roman" panose="02020603050405020304" pitchFamily="18" charset="0"/>
              </a:rPr>
              <a:t>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Cwricwlwm ar gyfer lleoliadau meithrin a ariennir nas cynhelir</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err="1">
                <a:effectLst/>
                <a:latin typeface="Aptos" panose="020B0004020202020204" pitchFamily="34" charset="0"/>
                <a:ea typeface="Aptos" panose="020B0004020202020204" pitchFamily="34" charset="0"/>
                <a:cs typeface="Times New Roman" panose="02020603050405020304" pitchFamily="18" charset="0"/>
              </a:rPr>
              <a:t>Ashiabi</a:t>
            </a:r>
            <a:r>
              <a:rPr lang="en-GB" sz="1400" kern="100">
                <a:effectLst/>
                <a:latin typeface="Aptos" panose="020B0004020202020204" pitchFamily="34" charset="0"/>
                <a:ea typeface="Aptos" panose="020B0004020202020204" pitchFamily="34" charset="0"/>
                <a:cs typeface="Times New Roman" panose="02020603050405020304" pitchFamily="18" charset="0"/>
              </a:rPr>
              <a:t>, G.S. (2007) ‘Play in the Preschool Classroom: Its Socioemotional Significance and the Teacher’s Role in Play’. </a:t>
            </a:r>
            <a:r>
              <a:rPr lang="en-GB" sz="1400" i="1" kern="100">
                <a:effectLst/>
                <a:latin typeface="Aptos" panose="020B0004020202020204" pitchFamily="34" charset="0"/>
                <a:ea typeface="Aptos" panose="020B0004020202020204" pitchFamily="34" charset="0"/>
                <a:cs typeface="Times New Roman" panose="02020603050405020304" pitchFamily="18" charset="0"/>
              </a:rPr>
              <a:t>Early Childhood Education Journal,</a:t>
            </a:r>
            <a:r>
              <a:rPr lang="en-GB" sz="1400" kern="100">
                <a:effectLst/>
                <a:latin typeface="Aptos" panose="020B0004020202020204" pitchFamily="34" charset="0"/>
                <a:ea typeface="Aptos" panose="020B0004020202020204" pitchFamily="34" charset="0"/>
                <a:cs typeface="Times New Roman" panose="02020603050405020304" pitchFamily="18" charset="0"/>
              </a:rPr>
              <a:t> 35, </a:t>
            </a:r>
            <a:r>
              <a:rPr lang="en-GB" sz="1400" kern="100" err="1">
                <a:effectLst/>
                <a:latin typeface="Aptos" panose="020B0004020202020204" pitchFamily="34" charset="0"/>
                <a:ea typeface="Aptos" panose="020B0004020202020204" pitchFamily="34" charset="0"/>
                <a:cs typeface="Times New Roman" panose="02020603050405020304" pitchFamily="18" charset="0"/>
              </a:rPr>
              <a:t>tt</a:t>
            </a:r>
            <a:r>
              <a:rPr lang="en-GB" sz="1400" kern="100">
                <a:effectLst/>
                <a:latin typeface="Aptos" panose="020B0004020202020204" pitchFamily="34" charset="0"/>
                <a:ea typeface="Aptos" panose="020B0004020202020204" pitchFamily="34" charset="0"/>
                <a:cs typeface="Times New Roman" panose="02020603050405020304" pitchFamily="18" charset="0"/>
              </a:rPr>
              <a:t>. 199–207. </a:t>
            </a:r>
            <a:r>
              <a:rPr lang="en-GB" sz="1400" kern="100" err="1">
                <a:effectLst/>
                <a:latin typeface="Aptos" panose="020B0004020202020204" pitchFamily="34" charset="0"/>
                <a:ea typeface="Aptos" panose="020B0004020202020204" pitchFamily="34" charset="0"/>
                <a:cs typeface="Times New Roman" panose="02020603050405020304" pitchFamily="18" charset="0"/>
              </a:rPr>
              <a:t>Ar</a:t>
            </a:r>
            <a:r>
              <a:rPr lang="en-GB" sz="1400" kern="100">
                <a:effectLst/>
                <a:latin typeface="Aptos" panose="020B0004020202020204" pitchFamily="34" charset="0"/>
                <a:ea typeface="Aptos" panose="020B0004020202020204" pitchFamily="34" charset="0"/>
                <a:cs typeface="Times New Roman" panose="02020603050405020304" pitchFamily="18" charset="0"/>
              </a:rPr>
              <a:t> </a:t>
            </a:r>
            <a:r>
              <a:rPr lang="en-GB" sz="1400" kern="100" err="1">
                <a:effectLst/>
                <a:latin typeface="Aptos" panose="020B0004020202020204" pitchFamily="34" charset="0"/>
                <a:ea typeface="Aptos" panose="020B0004020202020204" pitchFamily="34" charset="0"/>
                <a:cs typeface="Times New Roman" panose="02020603050405020304" pitchFamily="18" charset="0"/>
              </a:rPr>
              <a:t>gael</a:t>
            </a:r>
            <a:r>
              <a:rPr lang="en-GB" sz="1400" kern="100">
                <a:effectLst/>
                <a:latin typeface="Aptos" panose="020B0004020202020204" pitchFamily="34" charset="0"/>
                <a:ea typeface="Aptos" panose="020B0004020202020204" pitchFamily="34" charset="0"/>
                <a:cs typeface="Times New Roman" panose="02020603050405020304" pitchFamily="18" charset="0"/>
              </a:rPr>
              <a:t> </a:t>
            </a:r>
            <a:r>
              <a:rPr lang="en-GB" sz="1400" kern="100" err="1">
                <a:effectLst/>
                <a:latin typeface="Aptos" panose="020B0004020202020204" pitchFamily="34" charset="0"/>
                <a:ea typeface="Aptos" panose="020B0004020202020204" pitchFamily="34" charset="0"/>
                <a:cs typeface="Times New Roman" panose="02020603050405020304" pitchFamily="18" charset="0"/>
              </a:rPr>
              <a:t>yn</a:t>
            </a:r>
            <a:r>
              <a:rPr lang="en-GB" sz="1400" kern="100">
                <a:effectLst/>
                <a:latin typeface="Aptos" panose="020B0004020202020204" pitchFamily="34" charset="0"/>
                <a:ea typeface="Aptos" panose="020B0004020202020204" pitchFamily="34" charset="0"/>
                <a:cs typeface="Times New Roman" panose="02020603050405020304" pitchFamily="18" charset="0"/>
              </a:rPr>
              <a:t>: </a:t>
            </a:r>
            <a:r>
              <a:rPr lang="en-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https://doi.org/10.1007/s10643-007-0165-8</a:t>
            </a:r>
            <a:r>
              <a:rPr lang="en-GB" sz="1400"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Bubikova-Moan, J., Næss Hjetland, H. a Wollscheid, S. (2019) ‘ECE teachers’ views on play-based learning: a systematic review’, </a:t>
            </a:r>
            <a:r>
              <a:rPr lang="cy-GB" sz="1400" i="1" kern="100">
                <a:effectLst/>
                <a:latin typeface="Aptos" panose="020B0004020202020204" pitchFamily="34" charset="0"/>
                <a:ea typeface="Aptos" panose="020B0004020202020204" pitchFamily="34" charset="0"/>
                <a:cs typeface="Times New Roman" panose="02020603050405020304" pitchFamily="18" charset="0"/>
              </a:rPr>
              <a:t>European Early Childhood Education Research Journal</a:t>
            </a:r>
            <a:r>
              <a:rPr lang="cy-GB" sz="1400" kern="100">
                <a:effectLst/>
                <a:latin typeface="Aptos" panose="020B0004020202020204" pitchFamily="34" charset="0"/>
                <a:ea typeface="Aptos" panose="020B0004020202020204" pitchFamily="34" charset="0"/>
                <a:cs typeface="Times New Roman" panose="02020603050405020304" pitchFamily="18" charset="0"/>
              </a:rPr>
              <a:t>, 27(6), tt. 776–800. Ar gael yn: https:// doi: 10.1080/1350293X.2019.1678717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Copple, C., a Bredekamp, S. (2006) </a:t>
            </a:r>
            <a:r>
              <a:rPr lang="cy-GB" sz="1400" i="1" kern="100">
                <a:effectLst/>
                <a:latin typeface="Aptos" panose="020B0004020202020204" pitchFamily="34" charset="0"/>
                <a:ea typeface="Aptos" panose="020B0004020202020204" pitchFamily="34" charset="0"/>
                <a:cs typeface="Times New Roman" panose="02020603050405020304" pitchFamily="18" charset="0"/>
              </a:rPr>
              <a:t>Basics of Developmentally Appropriate Practice – an Introduction for Teachers of Children 3-6. </a:t>
            </a:r>
            <a:r>
              <a:rPr lang="cy-GB" sz="1400" kern="100">
                <a:effectLst/>
                <a:latin typeface="Aptos" panose="020B0004020202020204" pitchFamily="34" charset="0"/>
                <a:ea typeface="Aptos" panose="020B0004020202020204" pitchFamily="34" charset="0"/>
                <a:cs typeface="Times New Roman" panose="02020603050405020304" pitchFamily="18" charset="0"/>
              </a:rPr>
              <a:t>Washington D.C.: National Association for the Education of Young Children. </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Donaldson, G. (2015) </a:t>
            </a:r>
            <a:r>
              <a:rPr lang="cy-GB" sz="1400" i="1" kern="100">
                <a:effectLst/>
                <a:latin typeface="Aptos" panose="020B0004020202020204" pitchFamily="34" charset="0"/>
                <a:ea typeface="Aptos" panose="020B0004020202020204" pitchFamily="34" charset="0"/>
                <a:cs typeface="Times New Roman" panose="02020603050405020304" pitchFamily="18" charset="0"/>
              </a:rPr>
              <a:t>Dyfodol Llwyddiannus. </a:t>
            </a:r>
            <a:r>
              <a:rPr lang="cy-GB" sz="1400" kern="100">
                <a:effectLst/>
                <a:latin typeface="Aptos" panose="020B0004020202020204" pitchFamily="34" charset="0"/>
                <a:ea typeface="Aptos" panose="020B0004020202020204" pitchFamily="34" charset="0"/>
                <a:cs typeface="Times New Roman" panose="02020603050405020304" pitchFamily="18" charset="0"/>
              </a:rPr>
              <a:t>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dyfodol-llwyddiannus.pdf</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Fleer, M. (2015). ‘Pedagogical positioning in play – teachers being inside and outside of children’s imaginary play’, </a:t>
            </a:r>
            <a:r>
              <a:rPr lang="cy-GB" sz="1400" i="1" kern="100">
                <a:effectLst/>
                <a:latin typeface="Aptos" panose="020B0004020202020204" pitchFamily="34" charset="0"/>
                <a:ea typeface="Aptos" panose="020B0004020202020204" pitchFamily="34" charset="0"/>
                <a:cs typeface="Times New Roman" panose="02020603050405020304" pitchFamily="18" charset="0"/>
              </a:rPr>
              <a:t>Early Child Development and Care</a:t>
            </a:r>
            <a:r>
              <a:rPr lang="cy-GB" sz="1400" kern="100">
                <a:effectLst/>
                <a:latin typeface="Aptos" panose="020B0004020202020204" pitchFamily="34" charset="0"/>
                <a:ea typeface="Aptos" panose="020B0004020202020204" pitchFamily="34" charset="0"/>
                <a:cs typeface="Times New Roman" panose="02020603050405020304" pitchFamily="18" charset="0"/>
              </a:rPr>
              <a:t>, 185</a:t>
            </a:r>
            <a:r>
              <a:rPr lang="cy-GB" sz="1400" i="1"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(11–12), tt. 1801–1814.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https://doi.org/10.1080/03004430.2015.1028393</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Freeman, H., a Brown, B.B. (2001)’ Primary Attachment to Parents and Peers during Adolescence: Differences by Attachment Style’, </a:t>
            </a:r>
            <a:r>
              <a:rPr lang="cy-GB" sz="1400" i="1" kern="100">
                <a:effectLst/>
                <a:latin typeface="Aptos" panose="020B0004020202020204" pitchFamily="34" charset="0"/>
                <a:ea typeface="Aptos" panose="020B0004020202020204" pitchFamily="34" charset="0"/>
                <a:cs typeface="Times New Roman" panose="02020603050405020304" pitchFamily="18" charset="0"/>
              </a:rPr>
              <a:t>Journal of Youth and Adolescence</a:t>
            </a:r>
            <a:r>
              <a:rPr lang="cy-GB" sz="1400" kern="100">
                <a:effectLst/>
                <a:latin typeface="Aptos" panose="020B0004020202020204" pitchFamily="34" charset="0"/>
                <a:ea typeface="Aptos" panose="020B0004020202020204" pitchFamily="34" charset="0"/>
                <a:cs typeface="Times New Roman" panose="02020603050405020304" pitchFamily="18" charset="0"/>
              </a:rPr>
              <a:t> ,30, tt. 653–674.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https://doi.org/10.1023/A:1012200511045</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Gaviria-Loaiza, J., Han, M., Vu, J.A. a Hustedt, J., (2017) ‘Children’s responses to different types of teacher involvement during free play’, </a:t>
            </a:r>
            <a:r>
              <a:rPr lang="cy-GB" sz="1400" i="1" kern="100">
                <a:effectLst/>
                <a:latin typeface="Aptos" panose="020B0004020202020204" pitchFamily="34" charset="0"/>
                <a:ea typeface="Aptos" panose="020B0004020202020204" pitchFamily="34" charset="0"/>
                <a:cs typeface="Times New Roman" panose="02020603050405020304" pitchFamily="18" charset="0"/>
              </a:rPr>
              <a:t>Journal of Childhood Studies</a:t>
            </a:r>
            <a:r>
              <a:rPr lang="cy-GB" sz="1400" kern="100">
                <a:effectLst/>
                <a:latin typeface="Aptos" panose="020B0004020202020204" pitchFamily="34" charset="0"/>
                <a:ea typeface="Aptos" panose="020B0004020202020204" pitchFamily="34" charset="0"/>
                <a:cs typeface="Times New Roman" panose="02020603050405020304" pitchFamily="18" charset="0"/>
              </a:rPr>
              <a:t>, tt. 4-19.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Gaviria-Loaiza et al. (2017) - Google Scholar</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Hertzman, C. (2002) </a:t>
            </a:r>
            <a:r>
              <a:rPr lang="cy-GB" sz="1400" i="1" kern="100">
                <a:effectLst/>
                <a:latin typeface="Aptos" panose="020B0004020202020204" pitchFamily="34" charset="0"/>
                <a:ea typeface="Aptos" panose="020B0004020202020204" pitchFamily="34" charset="0"/>
                <a:cs typeface="Times New Roman" panose="02020603050405020304" pitchFamily="18" charset="0"/>
              </a:rPr>
              <a:t>Leave No Child Behind – Social Exclusion and Child Development. </a:t>
            </a:r>
            <a:r>
              <a:rPr lang="cy-GB" sz="1400" kern="100">
                <a:effectLst/>
                <a:latin typeface="Aptos" panose="020B0004020202020204" pitchFamily="34" charset="0"/>
                <a:ea typeface="Aptos" panose="020B0004020202020204" pitchFamily="34" charset="0"/>
                <a:cs typeface="Times New Roman" panose="02020603050405020304" pitchFamily="18" charset="0"/>
              </a:rPr>
              <a:t>Ontario: The Laidlaw Foundation. </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Jung, J., a Recchia, S. (2013) ‘Scaffolding infants’ play through empowering and individualizing teaching practices’,  </a:t>
            </a:r>
            <a:r>
              <a:rPr lang="cy-GB" sz="1400" i="1" kern="100">
                <a:effectLst/>
                <a:latin typeface="Aptos" panose="020B0004020202020204" pitchFamily="34" charset="0"/>
                <a:ea typeface="Aptos" panose="020B0004020202020204" pitchFamily="34" charset="0"/>
                <a:cs typeface="Times New Roman" panose="02020603050405020304" pitchFamily="18" charset="0"/>
              </a:rPr>
              <a:t>Early Education and Development, </a:t>
            </a:r>
            <a:r>
              <a:rPr lang="cy-GB" sz="1400" kern="100">
                <a:effectLst/>
                <a:latin typeface="Aptos" panose="020B0004020202020204" pitchFamily="34" charset="0"/>
                <a:ea typeface="Aptos" panose="020B0004020202020204" pitchFamily="34" charset="0"/>
                <a:cs typeface="Times New Roman" panose="02020603050405020304" pitchFamily="18" charset="0"/>
              </a:rPr>
              <a:t>24(6), tt. 829–850.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https://doi.org/10.1080/10409289.2013.744683</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Llywodraeth Cymru (2021) Y Cod Anghenion Dysgu Ychwanegol.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Y Cod Anghenion Dysgu Ychwanegol</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15030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7BCC7-36A6-E898-6147-E6DAADAA52E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7462F19-E738-CAC3-A021-E25D606BF2F6}"/>
              </a:ext>
            </a:extLst>
          </p:cNvPr>
          <p:cNvSpPr txBox="1"/>
          <p:nvPr/>
        </p:nvSpPr>
        <p:spPr>
          <a:xfrm>
            <a:off x="2788258" y="0"/>
            <a:ext cx="7437120" cy="646331"/>
          </a:xfrm>
          <a:prstGeom prst="rect">
            <a:avLst/>
          </a:prstGeom>
          <a:noFill/>
        </p:spPr>
        <p:txBody>
          <a:bodyPr wrap="square" rtlCol="0">
            <a:spAutoFit/>
          </a:bodyPr>
          <a:lstStyle/>
          <a:p>
            <a:r>
              <a:rPr lang="cy-GB" sz="3600"/>
              <a:t>Rhestr Gyfeiriadau (Llenyddiaeth)</a:t>
            </a:r>
          </a:p>
        </p:txBody>
      </p:sp>
      <p:sp>
        <p:nvSpPr>
          <p:cNvPr id="5" name="TextBox 4">
            <a:extLst>
              <a:ext uri="{FF2B5EF4-FFF2-40B4-BE49-F238E27FC236}">
                <a16:creationId xmlns:a16="http://schemas.microsoft.com/office/drawing/2014/main" id="{03BD3E02-0E08-B8F2-ED10-FF34A69D07B7}"/>
              </a:ext>
            </a:extLst>
          </p:cNvPr>
          <p:cNvSpPr txBox="1"/>
          <p:nvPr/>
        </p:nvSpPr>
        <p:spPr>
          <a:xfrm>
            <a:off x="556591" y="748747"/>
            <a:ext cx="11078817" cy="5360506"/>
          </a:xfrm>
          <a:prstGeom prst="rect">
            <a:avLst/>
          </a:prstGeom>
          <a:noFill/>
        </p:spPr>
        <p:txBody>
          <a:bodyPr wrap="square" rtlCol="0">
            <a:spAutoFit/>
          </a:bodyPr>
          <a:lstStyle/>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Llywodraeth Cymru (2022) Cwricwlwm i Gymru</a:t>
            </a:r>
            <a:r>
              <a:rPr lang="cy-GB" sz="1400" i="1" kern="100">
                <a:effectLst/>
                <a:latin typeface="Aptos" panose="020B0004020202020204" pitchFamily="34" charset="0"/>
                <a:ea typeface="Aptos" panose="020B0004020202020204" pitchFamily="34" charset="0"/>
                <a:cs typeface="Times New Roman" panose="02020603050405020304" pitchFamily="18" charset="0"/>
              </a:rPr>
              <a:t>.</a:t>
            </a:r>
            <a:r>
              <a:rPr lang="cy-GB" sz="1400" i="1" strike="sngStrike"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Cwricwlwm i Gymru: fframwaith | LLYW.CYMRU</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Prifysgol Cymru y Drindod Dewi Sant, Prifysgol Glasgow a Llywodraeth Cymru, (2023) Camau i’r Dyfodol Creu dealltwriaeth ymarferol o’r Cwricwlwm i Gymru Adroddiad Cam 2.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camau phase 2 final cym_0 (6).pdf</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Richards, C. (2010) ‘Tu fewn, tu allan a thu hwnt: golwg ar yr amgylchedd dysgu’, yn Siencyn, S.W. (gol) Y Cyfnod Sylfaen 3- 7 oed Athroniaeth, Ymchwil ac Ymarfer. Caerfyrddin: Prifysgol Cymru y Drindod Dewi Sant, tt. 43-60.</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Ryan, R. M., a Deci, E. L. (2000)  ‘Self-determination theory and the facilitation of intrinsic motivation, social development, and well-being’, </a:t>
            </a:r>
            <a:r>
              <a:rPr lang="cy-GB" sz="1400" i="1" kern="100">
                <a:effectLst/>
                <a:latin typeface="Aptos" panose="020B0004020202020204" pitchFamily="34" charset="0"/>
                <a:ea typeface="Aptos" panose="020B0004020202020204" pitchFamily="34" charset="0"/>
                <a:cs typeface="Times New Roman" panose="02020603050405020304" pitchFamily="18" charset="0"/>
              </a:rPr>
              <a:t>American Psychologist, </a:t>
            </a:r>
            <a:r>
              <a:rPr lang="cy-GB" sz="1400" kern="100">
                <a:effectLst/>
                <a:latin typeface="Aptos" panose="020B0004020202020204" pitchFamily="34" charset="0"/>
                <a:ea typeface="Aptos" panose="020B0004020202020204" pitchFamily="34" charset="0"/>
                <a:cs typeface="Times New Roman" panose="02020603050405020304" pitchFamily="18" charset="0"/>
              </a:rPr>
              <a:t>55(1), tt. 68–78.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https://doi.org/10.1037/0003-066X.55.1.68</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Ryder, N. (2010) ‘Cynnwys Pawb yn y Cyfnod Sylfaen’ , yn Siencyn, S.W. (gol) Y Cyfnod Sylfaen 3- 7 oed Athroniaeth, Ymchwil ac Ymarfer. Caerfyrddin: Prifysgol Cymru y Drindod Dewi Sant, tt. 189-208.</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Rees-Edwards, A. a Ryder, N. (2018) ‘Anghenion Dysgu Ychwanegol</a:t>
            </a:r>
            <a:r>
              <a:rPr lang="cy-GB" sz="1400" i="1"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yn Ryder, N. (gol) Cefnogi pob Plentyn.</a:t>
            </a:r>
            <a:r>
              <a:rPr lang="cy-GB" sz="1400" i="1"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 Caerfyrddin: Canolfan Peniarth, tt. 42-51.</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Senedd Cymru (2024) Implementation of education reforms: Interim Report.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Implementation of education reforms: Interim report</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Trawick-Smith, J.,  a  Dziurgot, T. (2011) ‘‘Good-fit’ teacher–child play interactions and the subsequent autonomous play of preschool children’,  </a:t>
            </a:r>
            <a:r>
              <a:rPr lang="cy-GB" sz="1400" i="1" kern="100">
                <a:effectLst/>
                <a:latin typeface="Aptos" panose="020B0004020202020204" pitchFamily="34" charset="0"/>
                <a:ea typeface="Aptos" panose="020B0004020202020204" pitchFamily="34" charset="0"/>
                <a:cs typeface="Times New Roman" panose="02020603050405020304" pitchFamily="18" charset="0"/>
              </a:rPr>
              <a:t>Early Childhood Research Quarterly, 26</a:t>
            </a:r>
            <a:r>
              <a:rPr lang="cy-GB" sz="1400" kern="100">
                <a:effectLst/>
                <a:latin typeface="Aptos" panose="020B0004020202020204" pitchFamily="34" charset="0"/>
                <a:ea typeface="Aptos" panose="020B0004020202020204" pitchFamily="34" charset="0"/>
                <a:cs typeface="Times New Roman" panose="02020603050405020304" pitchFamily="18" charset="0"/>
              </a:rPr>
              <a:t>(1), tt. 110–123. 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https://doi.org/10.1016/j.ecresq.2010.04.005</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400" kern="100">
                <a:effectLst/>
                <a:latin typeface="Aptos" panose="020B0004020202020204" pitchFamily="34" charset="0"/>
                <a:ea typeface="Aptos" panose="020B0004020202020204" pitchFamily="34" charset="0"/>
                <a:cs typeface="Times New Roman" panose="02020603050405020304" pitchFamily="18" charset="0"/>
              </a:rPr>
              <a:t>Williams, K. (2018) ‘Yr ysgogiad dyfnaf’: addysg, yr economi, democratiaeth a chymdeithas.</a:t>
            </a:r>
            <a:r>
              <a:rPr lang="cy-GB" sz="1400" b="1" kern="100">
                <a:effectLst/>
                <a:latin typeface="Aptos" panose="020B0004020202020204" pitchFamily="34" charset="0"/>
                <a:ea typeface="Aptos" panose="020B0004020202020204" pitchFamily="34" charset="0"/>
                <a:cs typeface="Times New Roman" panose="02020603050405020304" pitchFamily="18" charset="0"/>
              </a:rPr>
              <a:t> </a:t>
            </a:r>
            <a:r>
              <a:rPr lang="cy-GB" sz="1400" kern="100">
                <a:effectLst/>
                <a:latin typeface="Aptos" panose="020B0004020202020204" pitchFamily="34" charset="0"/>
                <a:ea typeface="Aptos" panose="020B0004020202020204" pitchFamily="34" charset="0"/>
                <a:cs typeface="Times New Roman" panose="02020603050405020304" pitchFamily="18" charset="0"/>
              </a:rPr>
              <a:t>Ar gael yn: </a:t>
            </a:r>
            <a:r>
              <a:rPr lang="cy-GB" sz="14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‘Yr ysgogiad dyfnaf’: addysg, yr economi, democratiaeth a chymdeithas | LLYW.CYMRU</a:t>
            </a:r>
            <a:r>
              <a:rPr lang="cy-GB" sz="1400" kern="100">
                <a:effectLst/>
                <a:latin typeface="Aptos" panose="020B0004020202020204" pitchFamily="34" charset="0"/>
                <a:ea typeface="Aptos" panose="020B0004020202020204" pitchFamily="34" charset="0"/>
                <a:cs typeface="Times New Roman" panose="02020603050405020304" pitchFamily="18" charset="0"/>
              </a:rPr>
              <a:t> (Cyrchwyd: 3 Ionawr 2025).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20334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A6125-3FF1-7FC7-220E-274013039FE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F177FB0-8A78-C19B-5C53-8A752373B95D}"/>
              </a:ext>
            </a:extLst>
          </p:cNvPr>
          <p:cNvSpPr txBox="1"/>
          <p:nvPr/>
        </p:nvSpPr>
        <p:spPr>
          <a:xfrm>
            <a:off x="3244574" y="0"/>
            <a:ext cx="7437120" cy="646331"/>
          </a:xfrm>
          <a:prstGeom prst="rect">
            <a:avLst/>
          </a:prstGeom>
          <a:noFill/>
        </p:spPr>
        <p:txBody>
          <a:bodyPr wrap="square" rtlCol="0">
            <a:spAutoFit/>
          </a:bodyPr>
          <a:lstStyle/>
          <a:p>
            <a:r>
              <a:rPr lang="cy-GB" sz="3600"/>
              <a:t>Rhestr Gyfeiriadau (Lluniau)</a:t>
            </a:r>
          </a:p>
        </p:txBody>
      </p:sp>
      <p:sp>
        <p:nvSpPr>
          <p:cNvPr id="4" name="TextBox 3">
            <a:extLst>
              <a:ext uri="{FF2B5EF4-FFF2-40B4-BE49-F238E27FC236}">
                <a16:creationId xmlns:a16="http://schemas.microsoft.com/office/drawing/2014/main" id="{468CF59C-70E3-596F-2CC1-4CDAE6442156}"/>
              </a:ext>
            </a:extLst>
          </p:cNvPr>
          <p:cNvSpPr txBox="1"/>
          <p:nvPr/>
        </p:nvSpPr>
        <p:spPr>
          <a:xfrm>
            <a:off x="530087" y="543339"/>
            <a:ext cx="11661913" cy="6877524"/>
          </a:xfrm>
          <a:prstGeom prst="rect">
            <a:avLst/>
          </a:prstGeom>
          <a:noFill/>
        </p:spPr>
        <p:txBody>
          <a:bodyPr wrap="square" rtlCol="0">
            <a:spAutoFit/>
          </a:bodyPr>
          <a:lstStyle/>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Armadillo toys (dim dyddiad)</a:t>
            </a:r>
            <a:r>
              <a:rPr lang="cy-GB" sz="1100" b="1" kern="0">
                <a:solidFill>
                  <a:srgbClr val="8EA66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Story Sacks</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tooltip="https://www.armadillotoys.co.uk/story-sacks"/>
              </a:rPr>
              <a:t>https://www.armadillotoys.co.uk/story-sacks</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Art Play Heart (2025) </a:t>
            </a:r>
            <a:r>
              <a:rPr lang="en-GB" sz="1100" kern="100">
                <a:effectLst/>
                <a:latin typeface="Arial" panose="020B0604020202020204" pitchFamily="34" charset="0"/>
                <a:ea typeface="Aptos" panose="020B0004020202020204" pitchFamily="34" charset="0"/>
                <a:cs typeface="Times New Roman" panose="02020603050405020304" pitchFamily="18" charset="0"/>
              </a:rPr>
              <a:t>Butterfly Symmetry Painting for Kids.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tooltip="https://artplayheart.com/butterfly-symmetry-painting/"/>
              </a:rPr>
              <a:t>https://artplayheart.com/butterfly-symmetry-painting/</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BBC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BBC (2025) </a:t>
            </a:r>
            <a:r>
              <a:rPr lang="en-GB" sz="1100" kern="100">
                <a:effectLst/>
                <a:latin typeface="Arial" panose="020B0604020202020204" pitchFamily="34" charset="0"/>
                <a:ea typeface="Aptos" panose="020B0004020202020204" pitchFamily="34" charset="0"/>
                <a:cs typeface="Times New Roman" panose="02020603050405020304" pitchFamily="18" charset="0"/>
              </a:rPr>
              <a:t>Why does my toddler like to run off? And what can I do to stop them running off?</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https://www.bbc.co.uk/tiny-happy-people/articles/zfrcjfr</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Begin learning (2022)</a:t>
            </a:r>
            <a:r>
              <a:rPr lang="cy-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Letting Your Child Tell Their Own Story Encourages Executive Function.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tooltip="https://www.beginlearning.com/parent-resources/reading-strategies/"/>
              </a:rPr>
              <a:t>https://www.beginlearning.com/parent-resources/reading-strategies/</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Boomerang play (2022) </a:t>
            </a:r>
            <a:r>
              <a:rPr lang="en-GB" sz="1100" kern="100">
                <a:effectLst/>
                <a:latin typeface="Arial" panose="020B0604020202020204" pitchFamily="34" charset="0"/>
                <a:ea typeface="Aptos" panose="020B0004020202020204" pitchFamily="34" charset="0"/>
                <a:cs typeface="Times New Roman" panose="02020603050405020304" pitchFamily="18" charset="0"/>
              </a:rPr>
              <a:t>Discover Why More Play Is Proven Essential For Children’s Development.</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tooltip="https://boomerangplay.co.uk/discover-why-more-play-is-proven-essential-for-childrens-development/"/>
              </a:rPr>
              <a:t>https://boomerangplay.co.uk/discover-why-more-play-is-proven-essential-for-childrens-development/</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Bright Horizons (2025) </a:t>
            </a:r>
            <a:r>
              <a:rPr lang="en-GB" sz="1100" kern="100">
                <a:effectLst/>
                <a:latin typeface="Arial" panose="020B0604020202020204" pitchFamily="34" charset="0"/>
                <a:ea typeface="Aptos" panose="020B0004020202020204" pitchFamily="34" charset="0"/>
                <a:cs typeface="Times New Roman" panose="02020603050405020304" pitchFamily="18" charset="0"/>
              </a:rPr>
              <a:t>Settling Your Baby or Young Child into Nursery.</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tooltip="https://www.brighthorizons.co.uk/family-zone/family-resources/blog/2021/04/settling-back-into-nursery"/>
              </a:rPr>
              <a:t>https://www.brighthorizons.co.uk/family-zone/family-resources/blog/2021/04/settling-back-into-nursery</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Buzzfeed (2024) </a:t>
            </a:r>
            <a:r>
              <a:rPr lang="en-GB" sz="1100" kern="100">
                <a:effectLst/>
                <a:latin typeface="Arial" panose="020B0604020202020204" pitchFamily="34" charset="0"/>
                <a:ea typeface="Aptos" panose="020B0004020202020204" pitchFamily="34" charset="0"/>
                <a:cs typeface="Times New Roman" panose="02020603050405020304" pitchFamily="18" charset="0"/>
              </a:rPr>
              <a:t>"Mom of a teacher here: teach your kid how put his own coat on, and zip it up."</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tooltip="https://www.buzzfeed.com/scarymouse/teachers-sharing-parents-need-teach-kids-before-school"/>
              </a:rPr>
              <a:t>https://www.buzzfeed.com/scarymouse/teachers-sharing-parents-need-teach-kids-before-school</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Cbeebies (2025)​</a:t>
            </a:r>
            <a:r>
              <a:rPr lang="cy-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Cdnfiles.j2bloggy (2022) Y Pedwar Diben. 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tooltip="https://cdnfiles.j2bloggy.com/35039_b/wp-content/uploads/2022/02/Y-Pedwar-diben.png"/>
              </a:rPr>
              <a:t>https://cdnfiles.j2bloggy.com/35039_b/wp-content/uploads/2022/02/Y-Pedwar-diben.png</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Child base partnership (2024) </a:t>
            </a:r>
            <a:r>
              <a:rPr lang="en-GB" sz="1100" kern="100">
                <a:effectLst/>
                <a:latin typeface="Arial" panose="020B0604020202020204" pitchFamily="34" charset="0"/>
                <a:ea typeface="Aptos" panose="020B0004020202020204" pitchFamily="34" charset="0"/>
                <a:cs typeface="Times New Roman" panose="02020603050405020304" pitchFamily="18" charset="0"/>
              </a:rPr>
              <a:t>Celebrating Chinese New Year at Windmill Hill Day Nursery.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tooltip="https://childbasepartnership.com/news/celebrating-chinese-new-year-at-windmill-hill-day-nursery/"/>
              </a:rPr>
              <a:t>https://childbasepartnership.com/news/celebrating-chinese-new-year-at-windmill-hill-day-nursery/</a:t>
            </a:r>
            <a:r>
              <a:rPr lang="cy-GB" sz="1100" kern="100">
                <a:effectLst/>
                <a:latin typeface="Arial" panose="020B0604020202020204" pitchFamily="34" charset="0"/>
                <a:ea typeface="Aptos" panose="020B0004020202020204" pitchFamily="34" charset="0"/>
                <a:cs typeface="Times New Roman" panose="02020603050405020304" pitchFamily="18" charset="0"/>
              </a:rPr>
              <a:t>(Cyrchwyd: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Forbes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Fun little foodies (dim dyddiad) Our Classes.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tooltip="https://www.funlittlefoodies.co.uk"/>
              </a:rPr>
              <a:t>https://www.funlittlefoodies.co.uk</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Habausa (2024)​ </a:t>
            </a:r>
            <a:r>
              <a:rPr lang="en-GB" sz="1100" kern="100">
                <a:effectLst/>
                <a:latin typeface="Arial" panose="020B0604020202020204" pitchFamily="34" charset="0"/>
                <a:ea typeface="Aptos" panose="020B0004020202020204" pitchFamily="34" charset="0"/>
                <a:cs typeface="Times New Roman" panose="02020603050405020304" pitchFamily="18" charset="0"/>
              </a:rPr>
              <a:t>The Top 5 Developmental Benefits of Playing Store with Kids.</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tooltip="https://www.habausa.com/blogs/blog-inspiration/the-store-is-open-the-developmental-benefits-of-playing-store-with-kids"/>
              </a:rPr>
              <a:t>https://www.habausa.com/blogs/blog-inspiration/the-store-is-open-the-developmental-benefits-of-playing-store-with-kids</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Headteacher-update (2025) </a:t>
            </a:r>
            <a:r>
              <a:rPr lang="en-GB" sz="1100" kern="100">
                <a:effectLst/>
                <a:latin typeface="Arial" panose="020B0604020202020204" pitchFamily="34" charset="0"/>
                <a:ea typeface="Aptos" panose="020B0004020202020204" pitchFamily="34" charset="0"/>
                <a:cs typeface="Times New Roman" panose="02020603050405020304" pitchFamily="18" charset="0"/>
              </a:rPr>
              <a:t>Concern after 'staggering' fall in reading for pleasure.</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3" tooltip="https://www.headteacher-update.com/content/news/concern-after-staggering-fall-in-reading-for-pleasure/"/>
              </a:rPr>
              <a:t>https://www.headteacher-update.com/content/news/concern-after-staggering-fall-in-reading-for-pleasure/</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Istockphoto (2025) Helping kid tie shoe.</a:t>
            </a:r>
            <a:r>
              <a:rPr lang="cy-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4"/>
              </a:rPr>
              <a:t>https://www.istockphoto.com/photos/mom-helping-kid-tie-shoe</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601273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D03D4-5BAC-9933-CD58-68B9866230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30CEB67-13C9-B8A9-7708-7AD823B5ACF1}"/>
              </a:ext>
            </a:extLst>
          </p:cNvPr>
          <p:cNvSpPr txBox="1"/>
          <p:nvPr/>
        </p:nvSpPr>
        <p:spPr>
          <a:xfrm>
            <a:off x="3244574" y="0"/>
            <a:ext cx="7437120" cy="646331"/>
          </a:xfrm>
          <a:prstGeom prst="rect">
            <a:avLst/>
          </a:prstGeom>
          <a:noFill/>
        </p:spPr>
        <p:txBody>
          <a:bodyPr wrap="square" rtlCol="0">
            <a:spAutoFit/>
          </a:bodyPr>
          <a:lstStyle/>
          <a:p>
            <a:r>
              <a:rPr lang="cy-GB" sz="3600"/>
              <a:t>Rhestr Gyfeiriadau (Lluniau)</a:t>
            </a:r>
          </a:p>
        </p:txBody>
      </p:sp>
      <p:sp>
        <p:nvSpPr>
          <p:cNvPr id="3" name="TextBox 2">
            <a:extLst>
              <a:ext uri="{FF2B5EF4-FFF2-40B4-BE49-F238E27FC236}">
                <a16:creationId xmlns:a16="http://schemas.microsoft.com/office/drawing/2014/main" id="{0CE59B4C-84FD-985E-65E7-5E39A0A45422}"/>
              </a:ext>
            </a:extLst>
          </p:cNvPr>
          <p:cNvSpPr txBox="1"/>
          <p:nvPr/>
        </p:nvSpPr>
        <p:spPr>
          <a:xfrm>
            <a:off x="318052" y="530087"/>
            <a:ext cx="11555895" cy="6690037"/>
          </a:xfrm>
          <a:prstGeom prst="rect">
            <a:avLst/>
          </a:prstGeom>
          <a:noFill/>
        </p:spPr>
        <p:txBody>
          <a:bodyPr wrap="square" rtlCol="0">
            <a:spAutoFit/>
          </a:bodyPr>
          <a:lstStyle/>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Lake wilderness arboretum (2016)</a:t>
            </a:r>
            <a:r>
              <a:rPr lang="cy-GB" sz="1200" b="1" kern="100">
                <a:effectLst/>
                <a:latin typeface="Arial" panose="020B0604020202020204" pitchFamily="34" charset="0"/>
                <a:ea typeface="Aptos" panose="020B0004020202020204" pitchFamily="34" charset="0"/>
                <a:cs typeface="Times New Roman" panose="02020603050405020304" pitchFamily="18" charset="0"/>
              </a:rPr>
              <a:t> </a:t>
            </a:r>
            <a:r>
              <a:rPr lang="en-GB" sz="1200" kern="100">
                <a:effectLst/>
                <a:latin typeface="Arial" panose="020B0604020202020204" pitchFamily="34" charset="0"/>
                <a:ea typeface="Aptos" panose="020B0004020202020204" pitchFamily="34" charset="0"/>
                <a:cs typeface="Times New Roman" panose="02020603050405020304" pitchFamily="18" charset="0"/>
              </a:rPr>
              <a:t>Children’s Discovery Forest.</a:t>
            </a:r>
            <a:r>
              <a:rPr lang="en-GB" sz="1200" b="1" kern="100">
                <a:effectLst/>
                <a:latin typeface="Arial" panose="020B0604020202020204" pitchFamily="34" charset="0"/>
                <a:ea typeface="Aptos" panose="020B0004020202020204" pitchFamily="34" charset="0"/>
                <a:cs typeface="Times New Roman" panose="02020603050405020304" pitchFamily="18" charset="0"/>
              </a:rPr>
              <a:t>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tooltip="https://www.lakewildernessarboretum.org/natural-areas/childrens-discovery-forest/"/>
              </a:rPr>
              <a:t>https://www.lakewildernessarboretum.org/natural-areas/childrens-discovery-forest/</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Learning Resources (dim dyddiad) Learn Maths with Money.​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tooltip="https://www.learningresources.co.uk/blog/maths-with-money/"/>
              </a:rPr>
              <a:t>https://www.learningresources.co.uk/blog/maths-with-money/</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Masandpas (2025) </a:t>
            </a:r>
            <a:r>
              <a:rPr lang="en-GB" sz="1200" kern="100">
                <a:effectLst/>
                <a:latin typeface="Arial" panose="020B0604020202020204" pitchFamily="34" charset="0"/>
                <a:ea typeface="Aptos" panose="020B0004020202020204" pitchFamily="34" charset="0"/>
                <a:cs typeface="Times New Roman" panose="02020603050405020304" pitchFamily="18" charset="0"/>
              </a:rPr>
              <a:t>Your 16 step guide to preparing for nursery school.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tooltip="https://masandpas.com/how-to-prepare-your-toddler-and-yourself-for-their-first-day-at-nursery/"/>
              </a:rPr>
              <a:t>https://masandpas.com/how-to-prepare-your-toddler-and-yourself-for-their-first-day-at-nursery/</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Mirror (2025) Tesco scheme aims to move schoolkids away from junk food as headteacher issues warning.</a:t>
            </a:r>
            <a:r>
              <a:rPr lang="cy-GB" sz="1200" b="1" kern="100">
                <a:effectLst/>
                <a:latin typeface="Arial" panose="020B0604020202020204" pitchFamily="34" charset="0"/>
                <a:ea typeface="Aptos" panose="020B0004020202020204" pitchFamily="34" charset="0"/>
                <a:cs typeface="Times New Roman" panose="02020603050405020304" pitchFamily="18" charset="0"/>
              </a:rPr>
              <a:t>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tooltip="https://www.mirror.co.uk/news/uk-news/tesco-scheme-aims-move-schoolkids-33923406"/>
              </a:rPr>
              <a:t>https://www.mirror.co.uk/news/uk-news/tesco-scheme-aims-move-schoolkids-33923406</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Montessori Art (2024) Nature of Art.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tooltip="https://montessori-art.com/page/2/"/>
              </a:rPr>
              <a:t>https://montessori-art.com/page/2/</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New Horizons Primary School (2025) </a:t>
            </a:r>
            <a:r>
              <a:rPr lang="en-GB" sz="1200" kern="100">
                <a:effectLst/>
                <a:latin typeface="Arial" panose="020B0604020202020204" pitchFamily="34" charset="0"/>
                <a:ea typeface="Aptos" panose="020B0004020202020204" pitchFamily="34" charset="0"/>
                <a:cs typeface="Times New Roman" panose="02020603050405020304" pitchFamily="18" charset="0"/>
              </a:rPr>
              <a:t>Year 2 enjoy cultural experience of African dancing.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tooltip="https://newhorizonsprimaryschool.org.uk/blog-articles/year-2-enjoy-cultural-experience-of-african-dancing/"/>
              </a:rPr>
              <a:t>https://newhorizonsprimaryschool.org.uk/blog-articles/year-2-enjoy-cultural-experience-of-african-dancing/</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Nurseryworld (2025) </a:t>
            </a:r>
            <a:r>
              <a:rPr lang="en-GB" sz="1200" kern="100">
                <a:effectLst/>
                <a:latin typeface="Arial" panose="020B0604020202020204" pitchFamily="34" charset="0"/>
                <a:ea typeface="Aptos" panose="020B0004020202020204" pitchFamily="34" charset="0"/>
                <a:cs typeface="Times New Roman" panose="02020603050405020304" pitchFamily="18" charset="0"/>
              </a:rPr>
              <a:t>New research reveals how children learn to do jigsaw puzzles.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tooltip="https://www.nurseryworld.co.uk/content/news/new-research-reveals-how-children-learn-to-do-jigsaw-puzzles/"/>
              </a:rPr>
              <a:t>https://www.nurseryworld.co.uk/content/news/new-research-reveals-how-children-learn-to-do-jigsaw-puzzles/</a:t>
            </a:r>
            <a:r>
              <a:rPr lang="cy-GB" sz="1200" kern="100">
                <a:effectLst/>
                <a:latin typeface="Arial" panose="020B0604020202020204" pitchFamily="34" charset="0"/>
                <a:ea typeface="Aptos" panose="020B0004020202020204" pitchFamily="34" charset="0"/>
                <a:cs typeface="Times New Roman" panose="02020603050405020304" pitchFamily="18" charset="0"/>
              </a:rPr>
              <a:t>(Cyrchwyd: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Nustem (2025)</a:t>
            </a:r>
            <a:r>
              <a:rPr lang="cy-GB" sz="1200" kern="1800">
                <a:solidFill>
                  <a:srgbClr val="383838"/>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kern="100">
                <a:effectLst/>
                <a:latin typeface="Arial" panose="020B0604020202020204" pitchFamily="34" charset="0"/>
                <a:ea typeface="Aptos" panose="020B0004020202020204" pitchFamily="34" charset="0"/>
                <a:cs typeface="Times New Roman" panose="02020603050405020304" pitchFamily="18" charset="0"/>
              </a:rPr>
              <a:t>Inventive Podcast.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tooltip="https://nustem.uk/inventive/"/>
              </a:rPr>
              <a:t>https://nustem.uk/inventive/</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Nustem (2025) </a:t>
            </a:r>
            <a:r>
              <a:rPr lang="en-GB" sz="1200" kern="100">
                <a:effectLst/>
                <a:latin typeface="Arial" panose="020B0604020202020204" pitchFamily="34" charset="0"/>
                <a:ea typeface="Aptos" panose="020B0004020202020204" pitchFamily="34" charset="0"/>
                <a:cs typeface="Times New Roman" panose="02020603050405020304" pitchFamily="18" charset="0"/>
              </a:rPr>
              <a:t>Weather forecast role play provocation.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tooltip="https://nustem.uk/activity/weather-forecast-role-play-provocation/"/>
              </a:rPr>
              <a:t>https://nustem.uk/activity/weather-forecast-role-play-provocation/</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Pbs (2025)</a:t>
            </a:r>
            <a:r>
              <a:rPr lang="cy-GB" sz="1200" kern="1800">
                <a:solidFill>
                  <a:srgbClr val="0F1E8C"/>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kern="100">
                <a:effectLst/>
                <a:latin typeface="Arial" panose="020B0604020202020204" pitchFamily="34" charset="0"/>
                <a:ea typeface="Aptos" panose="020B0004020202020204" pitchFamily="34" charset="0"/>
                <a:cs typeface="Times New Roman" panose="02020603050405020304" pitchFamily="18" charset="0"/>
              </a:rPr>
              <a:t>Why Children Still Need to Read (and Draw) Maps. </a:t>
            </a:r>
            <a:r>
              <a:rPr lang="en-GB" sz="1200" kern="100" err="1">
                <a:effectLst/>
                <a:latin typeface="Arial" panose="020B0604020202020204" pitchFamily="34" charset="0"/>
                <a:ea typeface="Aptos" panose="020B0004020202020204" pitchFamily="34" charset="0"/>
                <a:cs typeface="Times New Roman" panose="02020603050405020304" pitchFamily="18" charset="0"/>
              </a:rPr>
              <a:t>Ar</a:t>
            </a:r>
            <a:r>
              <a:rPr lang="en-GB" sz="1200" kern="100">
                <a:effectLst/>
                <a:latin typeface="Arial" panose="020B0604020202020204" pitchFamily="34" charset="0"/>
                <a:ea typeface="Aptos" panose="020B0004020202020204" pitchFamily="34" charset="0"/>
                <a:cs typeface="Times New Roman" panose="02020603050405020304" pitchFamily="18" charset="0"/>
              </a:rPr>
              <a:t> g</a:t>
            </a:r>
            <a:r>
              <a:rPr lang="cy-GB" sz="1200" kern="100">
                <a:effectLst/>
                <a:latin typeface="Arial" panose="020B0604020202020204" pitchFamily="34" charset="0"/>
                <a:ea typeface="Aptos" panose="020B0004020202020204" pitchFamily="34" charset="0"/>
                <a:cs typeface="Times New Roman" panose="02020603050405020304" pitchFamily="18" charset="0"/>
              </a:rPr>
              <a:t>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tooltip="https://www.pbs.org/parents/thrive/why-children-still-need-to-read-and-draw-maps"/>
              </a:rPr>
              <a:t>https://www.pbs.org/parents/thrive/why-children-still-need-to-read-and-draw-maps</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Peakaboo (2025) When do babies sit up? 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https://www.peekaboo.ke/blogs/blog/when-do-babies-sit-up</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Pngtree (2025) </a:t>
            </a:r>
            <a:r>
              <a:rPr lang="en-GB" sz="1200" kern="100">
                <a:effectLst/>
                <a:latin typeface="Arial" panose="020B0604020202020204" pitchFamily="34" charset="0"/>
                <a:ea typeface="Aptos" panose="020B0004020202020204" pitchFamily="34" charset="0"/>
                <a:cs typeface="Times New Roman" panose="02020603050405020304" pitchFamily="18" charset="0"/>
              </a:rPr>
              <a:t>A Group Of Multiethnic Children Playing Together In The Park Running And Laughing Happily Background.</a:t>
            </a:r>
            <a:r>
              <a:rPr lang="en-GB" sz="1200" b="1" kern="100">
                <a:effectLst/>
                <a:latin typeface="Arial" panose="020B0604020202020204" pitchFamily="34" charset="0"/>
                <a:ea typeface="Aptos" panose="020B0004020202020204" pitchFamily="34" charset="0"/>
                <a:cs typeface="Times New Roman" panose="02020603050405020304" pitchFamily="18" charset="0"/>
              </a:rPr>
              <a:t>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3" tooltip="https://pngtree.com/freebackground/a-group-of-multiethnic-children-playing-together-in-the-park-running-and-laughing-happily_15535070.html"/>
              </a:rPr>
              <a:t>https://pngtree.com/freebackground/a-group-of-multiethnic-children-playing-together-in-the-park-running-and-laughing-happily_15535070.html</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Pintrest (2025) </a:t>
            </a:r>
            <a:r>
              <a:rPr lang="en-GB" sz="1200" kern="100">
                <a:effectLst/>
                <a:latin typeface="Arial" panose="020B0604020202020204" pitchFamily="34" charset="0"/>
                <a:ea typeface="Aptos" panose="020B0004020202020204" pitchFamily="34" charset="0"/>
                <a:cs typeface="Times New Roman" panose="02020603050405020304" pitchFamily="18" charset="0"/>
              </a:rPr>
              <a:t>Welsh Names Celebrate St David’s Day.</a:t>
            </a:r>
            <a:r>
              <a:rPr lang="en-GB" sz="1200" b="1" kern="100">
                <a:effectLst/>
                <a:latin typeface="Arial" panose="020B0604020202020204" pitchFamily="34" charset="0"/>
                <a:ea typeface="Aptos" panose="020B0004020202020204" pitchFamily="34" charset="0"/>
                <a:cs typeface="Times New Roman" panose="02020603050405020304" pitchFamily="18" charset="0"/>
              </a:rPr>
              <a:t>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4" tooltip="https://uk.pinterest.com/pin/welsh-names-happy-st-david8217s-day--681239881113092885/"/>
              </a:rPr>
              <a:t>https://uk.pinterest.com/pin/welsh-names-happy-st-david8217s-day--681239881113092885/</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200" kern="100">
                <a:effectLst/>
                <a:latin typeface="Arial" panose="020B0604020202020204" pitchFamily="34" charset="0"/>
                <a:ea typeface="Aptos" panose="020B0004020202020204" pitchFamily="34" charset="0"/>
                <a:cs typeface="Times New Roman" panose="02020603050405020304" pitchFamily="18" charset="0"/>
              </a:rPr>
              <a:t>Portland nurseries (dim dyddiad) </a:t>
            </a:r>
            <a:r>
              <a:rPr lang="en-GB" sz="1200" kern="100">
                <a:effectLst/>
                <a:latin typeface="Arial" panose="020B0604020202020204" pitchFamily="34" charset="0"/>
                <a:ea typeface="Aptos" panose="020B0004020202020204" pitchFamily="34" charset="0"/>
                <a:cs typeface="Times New Roman" panose="02020603050405020304" pitchFamily="18" charset="0"/>
              </a:rPr>
              <a:t>Transient Art at Oakwood. </a:t>
            </a:r>
            <a:r>
              <a:rPr lang="cy-GB" sz="12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2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5" tooltip="https://www.portlandnurseries.co.uk/news/transient-art-at-oakwood"/>
              </a:rPr>
              <a:t>https://www.portlandnurseries.co.uk/news/transient-art-at-oakwood</a:t>
            </a:r>
            <a:r>
              <a:rPr lang="cy-GB" sz="12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3070698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1E551-98B2-DC4A-B2C1-C70D57D9B46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CC55CA4-C79E-8836-0154-09567A0839FD}"/>
              </a:ext>
            </a:extLst>
          </p:cNvPr>
          <p:cNvSpPr txBox="1"/>
          <p:nvPr/>
        </p:nvSpPr>
        <p:spPr>
          <a:xfrm>
            <a:off x="3244574" y="0"/>
            <a:ext cx="7437120" cy="646331"/>
          </a:xfrm>
          <a:prstGeom prst="rect">
            <a:avLst/>
          </a:prstGeom>
          <a:noFill/>
        </p:spPr>
        <p:txBody>
          <a:bodyPr wrap="square" rtlCol="0">
            <a:spAutoFit/>
          </a:bodyPr>
          <a:lstStyle/>
          <a:p>
            <a:r>
              <a:rPr lang="cy-GB" sz="3600"/>
              <a:t>Rhestr Gyfeiriadau (Lluniau)</a:t>
            </a:r>
          </a:p>
        </p:txBody>
      </p:sp>
      <p:sp>
        <p:nvSpPr>
          <p:cNvPr id="4" name="TextBox 3">
            <a:extLst>
              <a:ext uri="{FF2B5EF4-FFF2-40B4-BE49-F238E27FC236}">
                <a16:creationId xmlns:a16="http://schemas.microsoft.com/office/drawing/2014/main" id="{AA58AA84-3627-1181-D08C-26BBECB77B28}"/>
              </a:ext>
            </a:extLst>
          </p:cNvPr>
          <p:cNvSpPr txBox="1"/>
          <p:nvPr/>
        </p:nvSpPr>
        <p:spPr>
          <a:xfrm>
            <a:off x="874643" y="848138"/>
            <a:ext cx="10442713" cy="5883149"/>
          </a:xfrm>
          <a:prstGeom prst="rect">
            <a:avLst/>
          </a:prstGeom>
          <a:noFill/>
        </p:spPr>
        <p:txBody>
          <a:bodyPr wrap="square" rtlCol="0">
            <a:spAutoFit/>
          </a:bodyPr>
          <a:lstStyle/>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Robot advance (2023)</a:t>
            </a:r>
            <a:r>
              <a:rPr lang="cy-GB" sz="1100" b="1" kern="0">
                <a:solidFill>
                  <a:srgbClr val="4F5356"/>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The robot Bee-Bot teaches forms and </a:t>
            </a:r>
            <a:r>
              <a:rPr lang="en-GB" sz="1100" kern="100" err="1">
                <a:effectLst/>
                <a:latin typeface="Arial" panose="020B0604020202020204" pitchFamily="34" charset="0"/>
                <a:ea typeface="Aptos" panose="020B0004020202020204" pitchFamily="34" charset="0"/>
                <a:cs typeface="Times New Roman" panose="02020603050405020304" pitchFamily="18" charset="0"/>
              </a:rPr>
              <a:t>colors</a:t>
            </a:r>
            <a:r>
              <a:rPr lang="en-GB" sz="1100" kern="100">
                <a:effectLst/>
                <a:latin typeface="Arial" panose="020B0604020202020204" pitchFamily="34" charset="0"/>
                <a:ea typeface="Aptos" panose="020B0004020202020204" pitchFamily="34" charset="0"/>
                <a:cs typeface="Times New Roman" panose="02020603050405020304" pitchFamily="18" charset="0"/>
              </a:rPr>
              <a:t>.</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tooltip="https://www.robot-advance.com/EN/actualite-beebot-educational-robot-from-nursery-school-112.htm"/>
              </a:rPr>
              <a:t>https://www.robot-advance.com/EN/actualite-beebot-educational-robot-from-nursery-school-112.htm</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Ruthnack (2025) </a:t>
            </a:r>
            <a:r>
              <a:rPr lang="en-GB" sz="1100" kern="100">
                <a:effectLst/>
                <a:latin typeface="Arial" panose="020B0604020202020204" pitchFamily="34" charset="0"/>
                <a:ea typeface="Aptos" panose="020B0004020202020204" pitchFamily="34" charset="0"/>
                <a:cs typeface="Times New Roman" panose="02020603050405020304" pitchFamily="18" charset="0"/>
              </a:rPr>
              <a:t>The Benefits of One-to-One Literacy Support.</a:t>
            </a:r>
            <a:r>
              <a:rPr lang="cy-GB" sz="1100" kern="100">
                <a:effectLst/>
                <a:latin typeface="Arial" panose="020B0604020202020204" pitchFamily="34" charset="0"/>
                <a:ea typeface="Aptos" panose="020B0004020202020204" pitchFamily="34" charset="0"/>
                <a:cs typeface="Times New Roman" panose="02020603050405020304" pitchFamily="18" charset="0"/>
              </a:rPr>
              <a:t> 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https://ruthrumack.com/blog/benefits-one-one-literacy-support/</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Square food foundation (dim dyddiad) </a:t>
            </a:r>
            <a:r>
              <a:rPr lang="en-GB" sz="1100" kern="100">
                <a:effectLst/>
                <a:latin typeface="Arial" panose="020B0604020202020204" pitchFamily="34" charset="0"/>
                <a:ea typeface="Aptos" panose="020B0004020202020204" pitchFamily="34" charset="0"/>
                <a:cs typeface="Times New Roman" panose="02020603050405020304" pitchFamily="18" charset="0"/>
              </a:rPr>
              <a:t>Get your school cooking!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tooltip="https://www.squarefoodfoundation.co.uk/get-your-school-cooking"/>
              </a:rPr>
              <a:t>https://www.squarefoodfoundation.co.uk/get-your-school-cooking</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Teach early years (2025) </a:t>
            </a:r>
            <a:r>
              <a:rPr lang="en-GB" sz="1100" kern="100">
                <a:effectLst/>
                <a:latin typeface="Arial" panose="020B0604020202020204" pitchFamily="34" charset="0"/>
                <a:ea typeface="Aptos" panose="020B0004020202020204" pitchFamily="34" charset="0"/>
                <a:cs typeface="Times New Roman" panose="02020603050405020304" pitchFamily="18" charset="0"/>
              </a:rPr>
              <a:t>Natural resources – 5 benefits of using them in Early Years.</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tooltip="https://www.teachearlyyears.com/learning-and-development/view/5-benefits-of-using-natural-resources-in-the-early-years"/>
              </a:rPr>
              <a:t>https://www.teachearlyyears.com/learning-and-development/view/5-benefits-of-using-natural-resources-in-the-early-</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Teach early years (2025) </a:t>
            </a:r>
            <a:r>
              <a:rPr lang="en-GB" sz="1100" kern="100">
                <a:effectLst/>
                <a:latin typeface="Arial" panose="020B0604020202020204" pitchFamily="34" charset="0"/>
                <a:ea typeface="Aptos" panose="020B0004020202020204" pitchFamily="34" charset="0"/>
                <a:cs typeface="Times New Roman" panose="02020603050405020304" pitchFamily="18" charset="0"/>
              </a:rPr>
              <a:t>Tidy up time – Why cleaning up is a valuable EYFS learning experience.</a:t>
            </a:r>
            <a:r>
              <a:rPr lang="en-GB" sz="1100" b="1" kern="100">
                <a:effectLst/>
                <a:latin typeface="Arial" panose="020B0604020202020204" pitchFamily="34" charset="0"/>
                <a:ea typeface="Aptos" panose="020B0004020202020204" pitchFamily="34" charset="0"/>
                <a:cs typeface="Times New Roman" panose="02020603050405020304" pitchFamily="18" charset="0"/>
              </a:rPr>
              <a:t>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tooltip="https://www.teachearlyyears.com/learning-and-development/view/let-kids-clean"/>
              </a:rPr>
              <a:t>https://www.teachearlyyears.com/learning-and-development/view/let-kids-clean</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Teachwire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Top day nurseries (2022) Tips for planting vegetables with children.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https://www.topsdaynurseries.co.uk/tips-for-planting-vegetables-with-children/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The bath and wiltshire parent (2025) Athletics.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tooltip="https://thebathandwiltshireparent.co.uk"/>
              </a:rPr>
              <a:t>https://thebathandwiltshireparent.co.uk</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The empowered educator online (2025) </a:t>
            </a:r>
            <a:r>
              <a:rPr lang="en-GB" sz="1100" kern="100">
                <a:effectLst/>
                <a:latin typeface="Arial" panose="020B0604020202020204" pitchFamily="34" charset="0"/>
                <a:ea typeface="Aptos" panose="020B0004020202020204" pitchFamily="34" charset="0"/>
                <a:cs typeface="Times New Roman" panose="02020603050405020304" pitchFamily="18" charset="0"/>
              </a:rPr>
              <a:t>Simple Ideas for Nature Play.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tooltip="https://www.theempowerededucatoronline.com/2019/05/simple-ideas-for-nature-play.html/"/>
              </a:rPr>
              <a:t>https://www.theempowerededucatoronline.com/2019/05/simple-ideas-for-nature-play.html/</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The Guardian (2025) </a:t>
            </a:r>
            <a:r>
              <a:rPr lang="en-GB" sz="1100" kern="100">
                <a:effectLst/>
                <a:latin typeface="Arial" panose="020B0604020202020204" pitchFamily="34" charset="0"/>
                <a:ea typeface="Aptos" panose="020B0004020202020204" pitchFamily="34" charset="0"/>
                <a:cs typeface="Times New Roman" panose="02020603050405020304" pitchFamily="18" charset="0"/>
              </a:rPr>
              <a:t>Should pets ever be kept in classrooms? </a:t>
            </a:r>
            <a:r>
              <a:rPr lang="en-GB" sz="1100" kern="100" err="1">
                <a:effectLst/>
                <a:latin typeface="Arial" panose="020B0604020202020204" pitchFamily="34" charset="0"/>
                <a:ea typeface="Aptos" panose="020B0004020202020204" pitchFamily="34" charset="0"/>
                <a:cs typeface="Times New Roman" panose="02020603050405020304" pitchFamily="18" charset="0"/>
              </a:rPr>
              <a:t>Ar</a:t>
            </a:r>
            <a:r>
              <a:rPr lang="en-GB" sz="1100" kern="100">
                <a:effectLst/>
                <a:latin typeface="Arial" panose="020B0604020202020204" pitchFamily="34" charset="0"/>
                <a:ea typeface="Aptos" panose="020B0004020202020204" pitchFamily="34" charset="0"/>
                <a:cs typeface="Times New Roman" panose="02020603050405020304" pitchFamily="18" charset="0"/>
              </a:rPr>
              <a:t> g</a:t>
            </a:r>
            <a:r>
              <a:rPr lang="cy-GB" sz="1100" kern="100">
                <a:effectLst/>
                <a:latin typeface="Arial" panose="020B0604020202020204" pitchFamily="34" charset="0"/>
                <a:ea typeface="Aptos" panose="020B0004020202020204" pitchFamily="34" charset="0"/>
                <a:cs typeface="Times New Roman" panose="02020603050405020304" pitchFamily="18" charset="0"/>
              </a:rPr>
              <a:t>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tooltip="https://www.theguardian.com/education/2019/jun/25/should-pets-ever-be-kept-in-classrooms"/>
              </a:rPr>
              <a:t>https://www.theguardian.com/education/2019/jun/25/should-pets-ever-be-kept-in-classrooms</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Vogue (2025) </a:t>
            </a:r>
            <a:r>
              <a:rPr lang="en-GB" sz="1100" kern="100">
                <a:effectLst/>
                <a:latin typeface="Arial" panose="020B0604020202020204" pitchFamily="34" charset="0"/>
                <a:ea typeface="Aptos" panose="020B0004020202020204" pitchFamily="34" charset="0"/>
                <a:cs typeface="Times New Roman" panose="02020603050405020304" pitchFamily="18" charset="0"/>
              </a:rPr>
              <a:t>A pregnant woman’s body is never up for discussion—this is why.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https://www.vogue.in/wellness/content/pregnancy-body-changes-womens-rights</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100" kern="100">
                <a:effectLst/>
                <a:latin typeface="Arial" panose="020B0604020202020204" pitchFamily="34" charset="0"/>
                <a:ea typeface="Aptos" panose="020B0004020202020204" pitchFamily="34" charset="0"/>
                <a:cs typeface="Times New Roman" panose="02020603050405020304" pitchFamily="18" charset="0"/>
              </a:rPr>
              <a:t>Wellbeingswithalysia (2025) </a:t>
            </a:r>
            <a:r>
              <a:rPr lang="en-GB" sz="1100" kern="100">
                <a:effectLst/>
                <a:latin typeface="Arial" panose="020B0604020202020204" pitchFamily="34" charset="0"/>
                <a:ea typeface="Aptos" panose="020B0004020202020204" pitchFamily="34" charset="0"/>
                <a:cs typeface="Times New Roman" panose="02020603050405020304" pitchFamily="18" charset="0"/>
              </a:rPr>
              <a:t>The Ultimate Loose Parts Play Material List for Kids. </a:t>
            </a:r>
            <a:r>
              <a:rPr lang="cy-GB" sz="1100" kern="100">
                <a:effectLst/>
                <a:latin typeface="Arial" panose="020B0604020202020204" pitchFamily="34" charset="0"/>
                <a:ea typeface="Aptos" panose="020B0004020202020204" pitchFamily="34" charset="0"/>
                <a:cs typeface="Times New Roman" panose="02020603050405020304" pitchFamily="18" charset="0"/>
              </a:rPr>
              <a:t>Ar gael yn: </a:t>
            </a:r>
            <a:r>
              <a:rPr lang="cy-GB" sz="1100" u="sng" kern="10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tooltip="https://wellbeingswithalysia.com/loose-parts-material-list/"/>
              </a:rPr>
              <a:t>https://wellbeingswithalysia.com/loose-parts-material-list/</a:t>
            </a:r>
            <a:r>
              <a:rPr lang="cy-GB" sz="1100" kern="100">
                <a:effectLst/>
                <a:latin typeface="Arial" panose="020B0604020202020204" pitchFamily="34" charset="0"/>
                <a:ea typeface="Aptos" panose="020B0004020202020204" pitchFamily="34" charset="0"/>
                <a:cs typeface="Times New Roman" panose="02020603050405020304" pitchFamily="18" charset="0"/>
              </a:rPr>
              <a:t> (Cyrchwyd: 21 Ionawr 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803810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ECEY4005C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Linda Davies</dc:creator>
  <cp:revision>1</cp:revision>
  <dcterms:created xsi:type="dcterms:W3CDTF">2024-10-23T11:47:18Z</dcterms:created>
  <dcterms:modified xsi:type="dcterms:W3CDTF">2025-01-23T22:49:16Z</dcterms:modified>
</cp:coreProperties>
</file>