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ussain ahmed" initials="ha" lastIdx="1" clrIdx="0">
    <p:extLst>
      <p:ext uri="{19B8F6BF-5375-455C-9EA6-DF929625EA0E}">
        <p15:presenceInfo xmlns:p15="http://schemas.microsoft.com/office/powerpoint/2012/main" userId="e7cd35d32c62eaaf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50" d="100"/>
          <a:sy n="50" d="100"/>
        </p:scale>
        <p:origin x="762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15CA09-8CDF-422B-86A1-10CE9A3AB6A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354CEED-6BCF-4650-BDCC-0B18C2A141EE}">
      <dgm:prSet/>
      <dgm:spPr/>
      <dgm:t>
        <a:bodyPr/>
        <a:lstStyle/>
        <a:p>
          <a:r>
            <a:rPr lang="en-GB"/>
            <a:t>Increase the sitting capacity.</a:t>
          </a:r>
          <a:endParaRPr lang="en-US"/>
        </a:p>
      </dgm:t>
    </dgm:pt>
    <dgm:pt modelId="{DA63D468-8A4B-4C20-91B1-0FE1A516E960}" type="parTrans" cxnId="{5BE3A516-86A4-4AB0-994F-DF7DCC914EFA}">
      <dgm:prSet/>
      <dgm:spPr/>
      <dgm:t>
        <a:bodyPr/>
        <a:lstStyle/>
        <a:p>
          <a:endParaRPr lang="en-US"/>
        </a:p>
      </dgm:t>
    </dgm:pt>
    <dgm:pt modelId="{F5A74FB3-AD8B-4405-AC20-BB10B48B4615}" type="sibTrans" cxnId="{5BE3A516-86A4-4AB0-994F-DF7DCC914EFA}">
      <dgm:prSet/>
      <dgm:spPr/>
      <dgm:t>
        <a:bodyPr/>
        <a:lstStyle/>
        <a:p>
          <a:endParaRPr lang="en-US"/>
        </a:p>
      </dgm:t>
    </dgm:pt>
    <dgm:pt modelId="{27E453A9-5123-4AD6-880B-59D9E07AFA60}">
      <dgm:prSet/>
      <dgm:spPr/>
      <dgm:t>
        <a:bodyPr/>
        <a:lstStyle/>
        <a:p>
          <a:r>
            <a:rPr lang="en-GB" dirty="0"/>
            <a:t>The end result is to increase profit.</a:t>
          </a:r>
          <a:endParaRPr lang="en-US" dirty="0"/>
        </a:p>
      </dgm:t>
    </dgm:pt>
    <dgm:pt modelId="{0AD9CFF6-3277-4C6C-B272-CCF86F0A2DD4}" type="parTrans" cxnId="{151E0083-A3C3-4DA3-A1FF-C2A96D16AA48}">
      <dgm:prSet/>
      <dgm:spPr/>
      <dgm:t>
        <a:bodyPr/>
        <a:lstStyle/>
        <a:p>
          <a:endParaRPr lang="en-US"/>
        </a:p>
      </dgm:t>
    </dgm:pt>
    <dgm:pt modelId="{F6B43404-8224-484F-BED1-D7CB6F68F155}" type="sibTrans" cxnId="{151E0083-A3C3-4DA3-A1FF-C2A96D16AA48}">
      <dgm:prSet/>
      <dgm:spPr/>
      <dgm:t>
        <a:bodyPr/>
        <a:lstStyle/>
        <a:p>
          <a:endParaRPr lang="en-US"/>
        </a:p>
      </dgm:t>
    </dgm:pt>
    <dgm:pt modelId="{27984E0C-4B8F-4A8F-8829-998054F60F82}">
      <dgm:prSet/>
      <dgm:spPr/>
      <dgm:t>
        <a:bodyPr/>
        <a:lstStyle/>
        <a:p>
          <a:r>
            <a:rPr lang="en-GB"/>
            <a:t>Implement strategies to help the teams to achieve goal.</a:t>
          </a:r>
          <a:endParaRPr lang="en-US"/>
        </a:p>
      </dgm:t>
    </dgm:pt>
    <dgm:pt modelId="{09942DC1-A371-4BD4-AF43-FAB0557C169C}" type="parTrans" cxnId="{EFC61287-C5C3-49F2-A283-F2B9B289E6FA}">
      <dgm:prSet/>
      <dgm:spPr/>
      <dgm:t>
        <a:bodyPr/>
        <a:lstStyle/>
        <a:p>
          <a:endParaRPr lang="en-US"/>
        </a:p>
      </dgm:t>
    </dgm:pt>
    <dgm:pt modelId="{AF837926-22B7-4AB2-AA3E-938D4D28667D}" type="sibTrans" cxnId="{EFC61287-C5C3-49F2-A283-F2B9B289E6FA}">
      <dgm:prSet/>
      <dgm:spPr/>
      <dgm:t>
        <a:bodyPr/>
        <a:lstStyle/>
        <a:p>
          <a:endParaRPr lang="en-US"/>
        </a:p>
      </dgm:t>
    </dgm:pt>
    <dgm:pt modelId="{825BC6DB-2AAA-432D-9150-4FF7AEFA9602}">
      <dgm:prSet/>
      <dgm:spPr/>
      <dgm:t>
        <a:bodyPr/>
        <a:lstStyle/>
        <a:p>
          <a:r>
            <a:rPr lang="en-GB"/>
            <a:t>To complete the project within the timeframe.</a:t>
          </a:r>
          <a:endParaRPr lang="en-US"/>
        </a:p>
      </dgm:t>
    </dgm:pt>
    <dgm:pt modelId="{3A997FE7-E462-4D98-BB1D-35ECC4673849}" type="parTrans" cxnId="{6104BEE3-8D56-47F5-B3B6-9152F324185E}">
      <dgm:prSet/>
      <dgm:spPr/>
      <dgm:t>
        <a:bodyPr/>
        <a:lstStyle/>
        <a:p>
          <a:endParaRPr lang="en-US"/>
        </a:p>
      </dgm:t>
    </dgm:pt>
    <dgm:pt modelId="{72433A55-43D3-401B-B74D-85D063BD8E71}" type="sibTrans" cxnId="{6104BEE3-8D56-47F5-B3B6-9152F324185E}">
      <dgm:prSet/>
      <dgm:spPr/>
      <dgm:t>
        <a:bodyPr/>
        <a:lstStyle/>
        <a:p>
          <a:endParaRPr lang="en-US"/>
        </a:p>
      </dgm:t>
    </dgm:pt>
    <dgm:pt modelId="{D039A2D9-4AFC-4889-9D7E-926C9CDF3043}" type="pres">
      <dgm:prSet presAssocID="{4D15CA09-8CDF-422B-86A1-10CE9A3AB6A4}" presName="vert0" presStyleCnt="0">
        <dgm:presLayoutVars>
          <dgm:dir/>
          <dgm:animOne val="branch"/>
          <dgm:animLvl val="lvl"/>
        </dgm:presLayoutVars>
      </dgm:prSet>
      <dgm:spPr/>
    </dgm:pt>
    <dgm:pt modelId="{0D430AB7-0719-4264-8DC6-9370A2FC1F53}" type="pres">
      <dgm:prSet presAssocID="{0354CEED-6BCF-4650-BDCC-0B18C2A141EE}" presName="thickLine" presStyleLbl="alignNode1" presStyleIdx="0" presStyleCnt="4"/>
      <dgm:spPr/>
    </dgm:pt>
    <dgm:pt modelId="{006F82B9-BADA-4530-95AC-282C95BA5BE9}" type="pres">
      <dgm:prSet presAssocID="{0354CEED-6BCF-4650-BDCC-0B18C2A141EE}" presName="horz1" presStyleCnt="0"/>
      <dgm:spPr/>
    </dgm:pt>
    <dgm:pt modelId="{23A55969-87FC-4AE4-B4D5-FD718E32A6CE}" type="pres">
      <dgm:prSet presAssocID="{0354CEED-6BCF-4650-BDCC-0B18C2A141EE}" presName="tx1" presStyleLbl="revTx" presStyleIdx="0" presStyleCnt="4"/>
      <dgm:spPr/>
    </dgm:pt>
    <dgm:pt modelId="{756F7DAC-51E5-4502-8C40-4776D966E434}" type="pres">
      <dgm:prSet presAssocID="{0354CEED-6BCF-4650-BDCC-0B18C2A141EE}" presName="vert1" presStyleCnt="0"/>
      <dgm:spPr/>
    </dgm:pt>
    <dgm:pt modelId="{D4A6A008-6036-43CE-9ED0-855E617BD1D9}" type="pres">
      <dgm:prSet presAssocID="{27E453A9-5123-4AD6-880B-59D9E07AFA60}" presName="thickLine" presStyleLbl="alignNode1" presStyleIdx="1" presStyleCnt="4"/>
      <dgm:spPr/>
    </dgm:pt>
    <dgm:pt modelId="{74F57ACC-683D-4DCF-83E9-241A08534B93}" type="pres">
      <dgm:prSet presAssocID="{27E453A9-5123-4AD6-880B-59D9E07AFA60}" presName="horz1" presStyleCnt="0"/>
      <dgm:spPr/>
    </dgm:pt>
    <dgm:pt modelId="{4EBFF3B9-3641-423C-876C-13415669CABC}" type="pres">
      <dgm:prSet presAssocID="{27E453A9-5123-4AD6-880B-59D9E07AFA60}" presName="tx1" presStyleLbl="revTx" presStyleIdx="1" presStyleCnt="4"/>
      <dgm:spPr/>
    </dgm:pt>
    <dgm:pt modelId="{8C178EA8-4B80-4033-B391-350FE9E2A1D7}" type="pres">
      <dgm:prSet presAssocID="{27E453A9-5123-4AD6-880B-59D9E07AFA60}" presName="vert1" presStyleCnt="0"/>
      <dgm:spPr/>
    </dgm:pt>
    <dgm:pt modelId="{14EFA83C-79D7-4181-954A-10D04752C96C}" type="pres">
      <dgm:prSet presAssocID="{27984E0C-4B8F-4A8F-8829-998054F60F82}" presName="thickLine" presStyleLbl="alignNode1" presStyleIdx="2" presStyleCnt="4"/>
      <dgm:spPr/>
    </dgm:pt>
    <dgm:pt modelId="{4DE00D72-7D8C-4CF0-96BD-2833380D4AEC}" type="pres">
      <dgm:prSet presAssocID="{27984E0C-4B8F-4A8F-8829-998054F60F82}" presName="horz1" presStyleCnt="0"/>
      <dgm:spPr/>
    </dgm:pt>
    <dgm:pt modelId="{1BF44B63-919B-4D55-874A-7DBC018B0E41}" type="pres">
      <dgm:prSet presAssocID="{27984E0C-4B8F-4A8F-8829-998054F60F82}" presName="tx1" presStyleLbl="revTx" presStyleIdx="2" presStyleCnt="4"/>
      <dgm:spPr/>
    </dgm:pt>
    <dgm:pt modelId="{5C6ECE87-6B10-4236-AE9B-1B863DE9551C}" type="pres">
      <dgm:prSet presAssocID="{27984E0C-4B8F-4A8F-8829-998054F60F82}" presName="vert1" presStyleCnt="0"/>
      <dgm:spPr/>
    </dgm:pt>
    <dgm:pt modelId="{EB076939-7E69-4602-84B2-1AFA15DA050F}" type="pres">
      <dgm:prSet presAssocID="{825BC6DB-2AAA-432D-9150-4FF7AEFA9602}" presName="thickLine" presStyleLbl="alignNode1" presStyleIdx="3" presStyleCnt="4"/>
      <dgm:spPr/>
    </dgm:pt>
    <dgm:pt modelId="{5EE7C030-5B23-4542-AFF5-5812548D06D3}" type="pres">
      <dgm:prSet presAssocID="{825BC6DB-2AAA-432D-9150-4FF7AEFA9602}" presName="horz1" presStyleCnt="0"/>
      <dgm:spPr/>
    </dgm:pt>
    <dgm:pt modelId="{CB59864D-81F1-4D9A-8162-00E64BA891F6}" type="pres">
      <dgm:prSet presAssocID="{825BC6DB-2AAA-432D-9150-4FF7AEFA9602}" presName="tx1" presStyleLbl="revTx" presStyleIdx="3" presStyleCnt="4"/>
      <dgm:spPr/>
    </dgm:pt>
    <dgm:pt modelId="{29F4D64A-CFF7-48C3-B213-1C16F4576FAB}" type="pres">
      <dgm:prSet presAssocID="{825BC6DB-2AAA-432D-9150-4FF7AEFA9602}" presName="vert1" presStyleCnt="0"/>
      <dgm:spPr/>
    </dgm:pt>
  </dgm:ptLst>
  <dgm:cxnLst>
    <dgm:cxn modelId="{5BE3A516-86A4-4AB0-994F-DF7DCC914EFA}" srcId="{4D15CA09-8CDF-422B-86A1-10CE9A3AB6A4}" destId="{0354CEED-6BCF-4650-BDCC-0B18C2A141EE}" srcOrd="0" destOrd="0" parTransId="{DA63D468-8A4B-4C20-91B1-0FE1A516E960}" sibTransId="{F5A74FB3-AD8B-4405-AC20-BB10B48B4615}"/>
    <dgm:cxn modelId="{80C8B125-7463-4FEF-AA50-AF97D8D76DD0}" type="presOf" srcId="{27984E0C-4B8F-4A8F-8829-998054F60F82}" destId="{1BF44B63-919B-4D55-874A-7DBC018B0E41}" srcOrd="0" destOrd="0" presId="urn:microsoft.com/office/officeart/2008/layout/LinedList"/>
    <dgm:cxn modelId="{23637427-0A9F-4E16-A972-9D440ED4ECF1}" type="presOf" srcId="{4D15CA09-8CDF-422B-86A1-10CE9A3AB6A4}" destId="{D039A2D9-4AFC-4889-9D7E-926C9CDF3043}" srcOrd="0" destOrd="0" presId="urn:microsoft.com/office/officeart/2008/layout/LinedList"/>
    <dgm:cxn modelId="{4A456C71-60C5-4B6C-9242-BE064C5186EF}" type="presOf" srcId="{825BC6DB-2AAA-432D-9150-4FF7AEFA9602}" destId="{CB59864D-81F1-4D9A-8162-00E64BA891F6}" srcOrd="0" destOrd="0" presId="urn:microsoft.com/office/officeart/2008/layout/LinedList"/>
    <dgm:cxn modelId="{151E0083-A3C3-4DA3-A1FF-C2A96D16AA48}" srcId="{4D15CA09-8CDF-422B-86A1-10CE9A3AB6A4}" destId="{27E453A9-5123-4AD6-880B-59D9E07AFA60}" srcOrd="1" destOrd="0" parTransId="{0AD9CFF6-3277-4C6C-B272-CCF86F0A2DD4}" sibTransId="{F6B43404-8224-484F-BED1-D7CB6F68F155}"/>
    <dgm:cxn modelId="{EFC61287-C5C3-49F2-A283-F2B9B289E6FA}" srcId="{4D15CA09-8CDF-422B-86A1-10CE9A3AB6A4}" destId="{27984E0C-4B8F-4A8F-8829-998054F60F82}" srcOrd="2" destOrd="0" parTransId="{09942DC1-A371-4BD4-AF43-FAB0557C169C}" sibTransId="{AF837926-22B7-4AB2-AA3E-938D4D28667D}"/>
    <dgm:cxn modelId="{ABC24894-0068-4F0F-A8C9-77172B6CAA1A}" type="presOf" srcId="{0354CEED-6BCF-4650-BDCC-0B18C2A141EE}" destId="{23A55969-87FC-4AE4-B4D5-FD718E32A6CE}" srcOrd="0" destOrd="0" presId="urn:microsoft.com/office/officeart/2008/layout/LinedList"/>
    <dgm:cxn modelId="{6104BEE3-8D56-47F5-B3B6-9152F324185E}" srcId="{4D15CA09-8CDF-422B-86A1-10CE9A3AB6A4}" destId="{825BC6DB-2AAA-432D-9150-4FF7AEFA9602}" srcOrd="3" destOrd="0" parTransId="{3A997FE7-E462-4D98-BB1D-35ECC4673849}" sibTransId="{72433A55-43D3-401B-B74D-85D063BD8E71}"/>
    <dgm:cxn modelId="{5317B2F9-7B99-4C3C-B772-B674ABC8118E}" type="presOf" srcId="{27E453A9-5123-4AD6-880B-59D9E07AFA60}" destId="{4EBFF3B9-3641-423C-876C-13415669CABC}" srcOrd="0" destOrd="0" presId="urn:microsoft.com/office/officeart/2008/layout/LinedList"/>
    <dgm:cxn modelId="{1873F001-81F9-440C-B5DC-879BFC150090}" type="presParOf" srcId="{D039A2D9-4AFC-4889-9D7E-926C9CDF3043}" destId="{0D430AB7-0719-4264-8DC6-9370A2FC1F53}" srcOrd="0" destOrd="0" presId="urn:microsoft.com/office/officeart/2008/layout/LinedList"/>
    <dgm:cxn modelId="{3A4BA75C-8C49-45DD-B6E2-44EAAC2094CE}" type="presParOf" srcId="{D039A2D9-4AFC-4889-9D7E-926C9CDF3043}" destId="{006F82B9-BADA-4530-95AC-282C95BA5BE9}" srcOrd="1" destOrd="0" presId="urn:microsoft.com/office/officeart/2008/layout/LinedList"/>
    <dgm:cxn modelId="{23F50B50-04D2-4CFB-A2CC-62D603506689}" type="presParOf" srcId="{006F82B9-BADA-4530-95AC-282C95BA5BE9}" destId="{23A55969-87FC-4AE4-B4D5-FD718E32A6CE}" srcOrd="0" destOrd="0" presId="urn:microsoft.com/office/officeart/2008/layout/LinedList"/>
    <dgm:cxn modelId="{AA9FD077-79DC-40ED-98D4-09D271CF2767}" type="presParOf" srcId="{006F82B9-BADA-4530-95AC-282C95BA5BE9}" destId="{756F7DAC-51E5-4502-8C40-4776D966E434}" srcOrd="1" destOrd="0" presId="urn:microsoft.com/office/officeart/2008/layout/LinedList"/>
    <dgm:cxn modelId="{762CB1E1-FD9E-4AC4-9779-1C4F8B068110}" type="presParOf" srcId="{D039A2D9-4AFC-4889-9D7E-926C9CDF3043}" destId="{D4A6A008-6036-43CE-9ED0-855E617BD1D9}" srcOrd="2" destOrd="0" presId="urn:microsoft.com/office/officeart/2008/layout/LinedList"/>
    <dgm:cxn modelId="{5451D55D-C5E0-4172-A554-AA7F47EE2EF1}" type="presParOf" srcId="{D039A2D9-4AFC-4889-9D7E-926C9CDF3043}" destId="{74F57ACC-683D-4DCF-83E9-241A08534B93}" srcOrd="3" destOrd="0" presId="urn:microsoft.com/office/officeart/2008/layout/LinedList"/>
    <dgm:cxn modelId="{91323029-4B16-432F-948F-B951C02F3C68}" type="presParOf" srcId="{74F57ACC-683D-4DCF-83E9-241A08534B93}" destId="{4EBFF3B9-3641-423C-876C-13415669CABC}" srcOrd="0" destOrd="0" presId="urn:microsoft.com/office/officeart/2008/layout/LinedList"/>
    <dgm:cxn modelId="{358BE7B5-AB28-48B2-A91F-43DFF0272863}" type="presParOf" srcId="{74F57ACC-683D-4DCF-83E9-241A08534B93}" destId="{8C178EA8-4B80-4033-B391-350FE9E2A1D7}" srcOrd="1" destOrd="0" presId="urn:microsoft.com/office/officeart/2008/layout/LinedList"/>
    <dgm:cxn modelId="{14A1AF00-7072-40DF-852C-6D9069F14D63}" type="presParOf" srcId="{D039A2D9-4AFC-4889-9D7E-926C9CDF3043}" destId="{14EFA83C-79D7-4181-954A-10D04752C96C}" srcOrd="4" destOrd="0" presId="urn:microsoft.com/office/officeart/2008/layout/LinedList"/>
    <dgm:cxn modelId="{CB3BB6AC-F4E2-4DCB-8B8B-6A942E628BC1}" type="presParOf" srcId="{D039A2D9-4AFC-4889-9D7E-926C9CDF3043}" destId="{4DE00D72-7D8C-4CF0-96BD-2833380D4AEC}" srcOrd="5" destOrd="0" presId="urn:microsoft.com/office/officeart/2008/layout/LinedList"/>
    <dgm:cxn modelId="{8A6A9078-2B63-45D3-BEFC-9D351C196E3A}" type="presParOf" srcId="{4DE00D72-7D8C-4CF0-96BD-2833380D4AEC}" destId="{1BF44B63-919B-4D55-874A-7DBC018B0E41}" srcOrd="0" destOrd="0" presId="urn:microsoft.com/office/officeart/2008/layout/LinedList"/>
    <dgm:cxn modelId="{9BEE40F3-B6BD-4349-9674-84901B8E869F}" type="presParOf" srcId="{4DE00D72-7D8C-4CF0-96BD-2833380D4AEC}" destId="{5C6ECE87-6B10-4236-AE9B-1B863DE9551C}" srcOrd="1" destOrd="0" presId="urn:microsoft.com/office/officeart/2008/layout/LinedList"/>
    <dgm:cxn modelId="{0C06AA1C-9242-45CB-9CC9-3E4885587C64}" type="presParOf" srcId="{D039A2D9-4AFC-4889-9D7E-926C9CDF3043}" destId="{EB076939-7E69-4602-84B2-1AFA15DA050F}" srcOrd="6" destOrd="0" presId="urn:microsoft.com/office/officeart/2008/layout/LinedList"/>
    <dgm:cxn modelId="{EBB9CAAD-1F23-417B-ABC1-57A8BB2FB19A}" type="presParOf" srcId="{D039A2D9-4AFC-4889-9D7E-926C9CDF3043}" destId="{5EE7C030-5B23-4542-AFF5-5812548D06D3}" srcOrd="7" destOrd="0" presId="urn:microsoft.com/office/officeart/2008/layout/LinedList"/>
    <dgm:cxn modelId="{CC583DD5-7221-46C6-ABE9-BBFE503D3EE8}" type="presParOf" srcId="{5EE7C030-5B23-4542-AFF5-5812548D06D3}" destId="{CB59864D-81F1-4D9A-8162-00E64BA891F6}" srcOrd="0" destOrd="0" presId="urn:microsoft.com/office/officeart/2008/layout/LinedList"/>
    <dgm:cxn modelId="{E37CBC2F-E0FA-45C5-8CF9-EBB2A80811B7}" type="presParOf" srcId="{5EE7C030-5B23-4542-AFF5-5812548D06D3}" destId="{29F4D64A-CFF7-48C3-B213-1C16F4576FA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99396C-A8D0-4A5A-9B90-AED76410C48B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B396F6F2-F2DF-40E7-9CC8-6E6A01E0A375}">
      <dgm:prSet/>
      <dgm:spPr/>
      <dgm:t>
        <a:bodyPr/>
        <a:lstStyle/>
        <a:p>
          <a:r>
            <a:rPr lang="en-GB"/>
            <a:t>Stakeholders gives business practical and financial support.</a:t>
          </a:r>
          <a:endParaRPr lang="en-US"/>
        </a:p>
      </dgm:t>
    </dgm:pt>
    <dgm:pt modelId="{7BB0D440-F717-4E3B-A927-02B94FE25F3D}" type="parTrans" cxnId="{BCB7AA4F-3506-4CD5-967F-5F4349427AB5}">
      <dgm:prSet/>
      <dgm:spPr/>
      <dgm:t>
        <a:bodyPr/>
        <a:lstStyle/>
        <a:p>
          <a:endParaRPr lang="en-US"/>
        </a:p>
      </dgm:t>
    </dgm:pt>
    <dgm:pt modelId="{881F5D9C-7D00-4F77-BA49-F86CF16A0640}" type="sibTrans" cxnId="{BCB7AA4F-3506-4CD5-967F-5F4349427AB5}">
      <dgm:prSet/>
      <dgm:spPr/>
      <dgm:t>
        <a:bodyPr/>
        <a:lstStyle/>
        <a:p>
          <a:endParaRPr lang="en-US"/>
        </a:p>
      </dgm:t>
    </dgm:pt>
    <dgm:pt modelId="{A84292AF-24A5-48E1-9F2C-0B7763B125B1}">
      <dgm:prSet/>
      <dgm:spPr/>
      <dgm:t>
        <a:bodyPr/>
        <a:lstStyle/>
        <a:p>
          <a:r>
            <a:rPr lang="en-GB"/>
            <a:t>Reducing and uncovering risks.</a:t>
          </a:r>
          <a:endParaRPr lang="en-US"/>
        </a:p>
      </dgm:t>
    </dgm:pt>
    <dgm:pt modelId="{64A82B68-4A68-4141-891B-D6646CFE4836}" type="parTrans" cxnId="{AD17BB0E-44A1-470C-86EE-38BA58CC3DBE}">
      <dgm:prSet/>
      <dgm:spPr/>
      <dgm:t>
        <a:bodyPr/>
        <a:lstStyle/>
        <a:p>
          <a:endParaRPr lang="en-US"/>
        </a:p>
      </dgm:t>
    </dgm:pt>
    <dgm:pt modelId="{8760B46C-2514-4120-A3D8-1581F5A3D977}" type="sibTrans" cxnId="{AD17BB0E-44A1-470C-86EE-38BA58CC3DBE}">
      <dgm:prSet/>
      <dgm:spPr/>
      <dgm:t>
        <a:bodyPr/>
        <a:lstStyle/>
        <a:p>
          <a:endParaRPr lang="en-US"/>
        </a:p>
      </dgm:t>
    </dgm:pt>
    <dgm:pt modelId="{F7693045-AEFF-47EA-9CF8-297DFD2B5D67}">
      <dgm:prSet/>
      <dgm:spPr/>
      <dgm:t>
        <a:bodyPr/>
        <a:lstStyle/>
        <a:p>
          <a:r>
            <a:rPr lang="en-GB"/>
            <a:t>Multiple ideas helps the project to be completed effectively.</a:t>
          </a:r>
          <a:endParaRPr lang="en-US"/>
        </a:p>
      </dgm:t>
    </dgm:pt>
    <dgm:pt modelId="{4F38F1EA-9D0F-4AD7-BDB5-B198DEB381CB}" type="parTrans" cxnId="{469144F9-8D6F-42D4-B12E-5F19E599DA3F}">
      <dgm:prSet/>
      <dgm:spPr/>
      <dgm:t>
        <a:bodyPr/>
        <a:lstStyle/>
        <a:p>
          <a:endParaRPr lang="en-US"/>
        </a:p>
      </dgm:t>
    </dgm:pt>
    <dgm:pt modelId="{AE21D02B-4351-4E18-A081-D7DC69A138FC}" type="sibTrans" cxnId="{469144F9-8D6F-42D4-B12E-5F19E599DA3F}">
      <dgm:prSet/>
      <dgm:spPr/>
      <dgm:t>
        <a:bodyPr/>
        <a:lstStyle/>
        <a:p>
          <a:endParaRPr lang="en-US"/>
        </a:p>
      </dgm:t>
    </dgm:pt>
    <dgm:pt modelId="{15E824C4-E89F-4C4E-BC98-39A0CC3A77B5}" type="pres">
      <dgm:prSet presAssocID="{2299396C-A8D0-4A5A-9B90-AED76410C48B}" presName="vert0" presStyleCnt="0">
        <dgm:presLayoutVars>
          <dgm:dir/>
          <dgm:animOne val="branch"/>
          <dgm:animLvl val="lvl"/>
        </dgm:presLayoutVars>
      </dgm:prSet>
      <dgm:spPr/>
    </dgm:pt>
    <dgm:pt modelId="{CBC6666D-E500-47BD-BCD4-4584ACF91EE7}" type="pres">
      <dgm:prSet presAssocID="{B396F6F2-F2DF-40E7-9CC8-6E6A01E0A375}" presName="thickLine" presStyleLbl="alignNode1" presStyleIdx="0" presStyleCnt="3"/>
      <dgm:spPr/>
    </dgm:pt>
    <dgm:pt modelId="{FD67CA19-0390-4E24-A99C-586CFF3490FD}" type="pres">
      <dgm:prSet presAssocID="{B396F6F2-F2DF-40E7-9CC8-6E6A01E0A375}" presName="horz1" presStyleCnt="0"/>
      <dgm:spPr/>
    </dgm:pt>
    <dgm:pt modelId="{41984332-A852-464C-B0B9-D6030352F1AC}" type="pres">
      <dgm:prSet presAssocID="{B396F6F2-F2DF-40E7-9CC8-6E6A01E0A375}" presName="tx1" presStyleLbl="revTx" presStyleIdx="0" presStyleCnt="3"/>
      <dgm:spPr/>
    </dgm:pt>
    <dgm:pt modelId="{93291940-EC22-4208-91F5-8C65E9E04AD9}" type="pres">
      <dgm:prSet presAssocID="{B396F6F2-F2DF-40E7-9CC8-6E6A01E0A375}" presName="vert1" presStyleCnt="0"/>
      <dgm:spPr/>
    </dgm:pt>
    <dgm:pt modelId="{BCB68990-E9E2-4A3D-B910-50BC9756434C}" type="pres">
      <dgm:prSet presAssocID="{A84292AF-24A5-48E1-9F2C-0B7763B125B1}" presName="thickLine" presStyleLbl="alignNode1" presStyleIdx="1" presStyleCnt="3"/>
      <dgm:spPr/>
    </dgm:pt>
    <dgm:pt modelId="{E708BF08-7CD9-473D-A96E-0D878101D44F}" type="pres">
      <dgm:prSet presAssocID="{A84292AF-24A5-48E1-9F2C-0B7763B125B1}" presName="horz1" presStyleCnt="0"/>
      <dgm:spPr/>
    </dgm:pt>
    <dgm:pt modelId="{5CF70BBD-6E75-4BA6-9EA8-212F8246AF70}" type="pres">
      <dgm:prSet presAssocID="{A84292AF-24A5-48E1-9F2C-0B7763B125B1}" presName="tx1" presStyleLbl="revTx" presStyleIdx="1" presStyleCnt="3"/>
      <dgm:spPr/>
    </dgm:pt>
    <dgm:pt modelId="{1903F2DC-1FB4-467C-9731-76CEDA251897}" type="pres">
      <dgm:prSet presAssocID="{A84292AF-24A5-48E1-9F2C-0B7763B125B1}" presName="vert1" presStyleCnt="0"/>
      <dgm:spPr/>
    </dgm:pt>
    <dgm:pt modelId="{34D92BFC-6563-4A3B-895E-6D9C87525CF0}" type="pres">
      <dgm:prSet presAssocID="{F7693045-AEFF-47EA-9CF8-297DFD2B5D67}" presName="thickLine" presStyleLbl="alignNode1" presStyleIdx="2" presStyleCnt="3"/>
      <dgm:spPr/>
    </dgm:pt>
    <dgm:pt modelId="{20E61CDC-28D6-450A-923E-2A196A3A7C55}" type="pres">
      <dgm:prSet presAssocID="{F7693045-AEFF-47EA-9CF8-297DFD2B5D67}" presName="horz1" presStyleCnt="0"/>
      <dgm:spPr/>
    </dgm:pt>
    <dgm:pt modelId="{EF5FACDB-BF3B-46C3-B742-028FAE5C8BEB}" type="pres">
      <dgm:prSet presAssocID="{F7693045-AEFF-47EA-9CF8-297DFD2B5D67}" presName="tx1" presStyleLbl="revTx" presStyleIdx="2" presStyleCnt="3"/>
      <dgm:spPr/>
    </dgm:pt>
    <dgm:pt modelId="{8B7CAEA7-D937-480F-A4E3-73A59B64D03F}" type="pres">
      <dgm:prSet presAssocID="{F7693045-AEFF-47EA-9CF8-297DFD2B5D67}" presName="vert1" presStyleCnt="0"/>
      <dgm:spPr/>
    </dgm:pt>
  </dgm:ptLst>
  <dgm:cxnLst>
    <dgm:cxn modelId="{A6790401-3521-40BD-9DCA-63830A303463}" type="presOf" srcId="{2299396C-A8D0-4A5A-9B90-AED76410C48B}" destId="{15E824C4-E89F-4C4E-BC98-39A0CC3A77B5}" srcOrd="0" destOrd="0" presId="urn:microsoft.com/office/officeart/2008/layout/LinedList"/>
    <dgm:cxn modelId="{AD17BB0E-44A1-470C-86EE-38BA58CC3DBE}" srcId="{2299396C-A8D0-4A5A-9B90-AED76410C48B}" destId="{A84292AF-24A5-48E1-9F2C-0B7763B125B1}" srcOrd="1" destOrd="0" parTransId="{64A82B68-4A68-4141-891B-D6646CFE4836}" sibTransId="{8760B46C-2514-4120-A3D8-1581F5A3D977}"/>
    <dgm:cxn modelId="{BCB7AA4F-3506-4CD5-967F-5F4349427AB5}" srcId="{2299396C-A8D0-4A5A-9B90-AED76410C48B}" destId="{B396F6F2-F2DF-40E7-9CC8-6E6A01E0A375}" srcOrd="0" destOrd="0" parTransId="{7BB0D440-F717-4E3B-A927-02B94FE25F3D}" sibTransId="{881F5D9C-7D00-4F77-BA49-F86CF16A0640}"/>
    <dgm:cxn modelId="{00662C94-9BA6-4CAC-BB4D-C53A9B0E52E9}" type="presOf" srcId="{F7693045-AEFF-47EA-9CF8-297DFD2B5D67}" destId="{EF5FACDB-BF3B-46C3-B742-028FAE5C8BEB}" srcOrd="0" destOrd="0" presId="urn:microsoft.com/office/officeart/2008/layout/LinedList"/>
    <dgm:cxn modelId="{88141ACD-0CD1-46F7-B4BD-66EC3D2D9D53}" type="presOf" srcId="{A84292AF-24A5-48E1-9F2C-0B7763B125B1}" destId="{5CF70BBD-6E75-4BA6-9EA8-212F8246AF70}" srcOrd="0" destOrd="0" presId="urn:microsoft.com/office/officeart/2008/layout/LinedList"/>
    <dgm:cxn modelId="{CBB82FD0-9CA4-4482-BAD0-832BE58D4A41}" type="presOf" srcId="{B396F6F2-F2DF-40E7-9CC8-6E6A01E0A375}" destId="{41984332-A852-464C-B0B9-D6030352F1AC}" srcOrd="0" destOrd="0" presId="urn:microsoft.com/office/officeart/2008/layout/LinedList"/>
    <dgm:cxn modelId="{469144F9-8D6F-42D4-B12E-5F19E599DA3F}" srcId="{2299396C-A8D0-4A5A-9B90-AED76410C48B}" destId="{F7693045-AEFF-47EA-9CF8-297DFD2B5D67}" srcOrd="2" destOrd="0" parTransId="{4F38F1EA-9D0F-4AD7-BDB5-B198DEB381CB}" sibTransId="{AE21D02B-4351-4E18-A081-D7DC69A138FC}"/>
    <dgm:cxn modelId="{94016C1A-258C-4B59-AF37-4769AAC8176B}" type="presParOf" srcId="{15E824C4-E89F-4C4E-BC98-39A0CC3A77B5}" destId="{CBC6666D-E500-47BD-BCD4-4584ACF91EE7}" srcOrd="0" destOrd="0" presId="urn:microsoft.com/office/officeart/2008/layout/LinedList"/>
    <dgm:cxn modelId="{F66D1029-987D-40EF-9EE2-EB76E7AB296D}" type="presParOf" srcId="{15E824C4-E89F-4C4E-BC98-39A0CC3A77B5}" destId="{FD67CA19-0390-4E24-A99C-586CFF3490FD}" srcOrd="1" destOrd="0" presId="urn:microsoft.com/office/officeart/2008/layout/LinedList"/>
    <dgm:cxn modelId="{4974FCA5-350A-4969-AC75-3FE23FAEE37A}" type="presParOf" srcId="{FD67CA19-0390-4E24-A99C-586CFF3490FD}" destId="{41984332-A852-464C-B0B9-D6030352F1AC}" srcOrd="0" destOrd="0" presId="urn:microsoft.com/office/officeart/2008/layout/LinedList"/>
    <dgm:cxn modelId="{45CE2AC8-71C6-4250-BBA1-7F71D3D69D96}" type="presParOf" srcId="{FD67CA19-0390-4E24-A99C-586CFF3490FD}" destId="{93291940-EC22-4208-91F5-8C65E9E04AD9}" srcOrd="1" destOrd="0" presId="urn:microsoft.com/office/officeart/2008/layout/LinedList"/>
    <dgm:cxn modelId="{BE8E8E18-B628-4915-9EB0-037E7DDBDA9E}" type="presParOf" srcId="{15E824C4-E89F-4C4E-BC98-39A0CC3A77B5}" destId="{BCB68990-E9E2-4A3D-B910-50BC9756434C}" srcOrd="2" destOrd="0" presId="urn:microsoft.com/office/officeart/2008/layout/LinedList"/>
    <dgm:cxn modelId="{2836FBDE-FAE4-46CE-9C4D-BFF28A194294}" type="presParOf" srcId="{15E824C4-E89F-4C4E-BC98-39A0CC3A77B5}" destId="{E708BF08-7CD9-473D-A96E-0D878101D44F}" srcOrd="3" destOrd="0" presId="urn:microsoft.com/office/officeart/2008/layout/LinedList"/>
    <dgm:cxn modelId="{8E5EF30C-7B0B-4FB7-A290-71DBEB43D5F8}" type="presParOf" srcId="{E708BF08-7CD9-473D-A96E-0D878101D44F}" destId="{5CF70BBD-6E75-4BA6-9EA8-212F8246AF70}" srcOrd="0" destOrd="0" presId="urn:microsoft.com/office/officeart/2008/layout/LinedList"/>
    <dgm:cxn modelId="{404744E3-AB6C-4D79-AF65-10E3032CA8CA}" type="presParOf" srcId="{E708BF08-7CD9-473D-A96E-0D878101D44F}" destId="{1903F2DC-1FB4-467C-9731-76CEDA251897}" srcOrd="1" destOrd="0" presId="urn:microsoft.com/office/officeart/2008/layout/LinedList"/>
    <dgm:cxn modelId="{5E20F235-1E43-4990-91E5-4F3E7AC066CC}" type="presParOf" srcId="{15E824C4-E89F-4C4E-BC98-39A0CC3A77B5}" destId="{34D92BFC-6563-4A3B-895E-6D9C87525CF0}" srcOrd="4" destOrd="0" presId="urn:microsoft.com/office/officeart/2008/layout/LinedList"/>
    <dgm:cxn modelId="{385417F8-EFDA-48E2-A07A-4A43AA59357E}" type="presParOf" srcId="{15E824C4-E89F-4C4E-BC98-39A0CC3A77B5}" destId="{20E61CDC-28D6-450A-923E-2A196A3A7C55}" srcOrd="5" destOrd="0" presId="urn:microsoft.com/office/officeart/2008/layout/LinedList"/>
    <dgm:cxn modelId="{7E68CB2F-81CA-4E3A-B96A-7DBCAC1782E0}" type="presParOf" srcId="{20E61CDC-28D6-450A-923E-2A196A3A7C55}" destId="{EF5FACDB-BF3B-46C3-B742-028FAE5C8BEB}" srcOrd="0" destOrd="0" presId="urn:microsoft.com/office/officeart/2008/layout/LinedList"/>
    <dgm:cxn modelId="{ED723057-97DC-4F52-BB72-39BC061ACBA9}" type="presParOf" srcId="{20E61CDC-28D6-450A-923E-2A196A3A7C55}" destId="{8B7CAEA7-D937-480F-A4E3-73A59B64D03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694A028-9804-4A68-B065-1BA574023F25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AF556B1E-B3A6-4590-9CFF-138E19F1F6CF}">
      <dgm:prSet/>
      <dgm:spPr/>
      <dgm:t>
        <a:bodyPr/>
        <a:lstStyle/>
        <a:p>
          <a:r>
            <a:rPr lang="en-GB"/>
            <a:t>Budgeting</a:t>
          </a:r>
          <a:endParaRPr lang="en-US"/>
        </a:p>
      </dgm:t>
    </dgm:pt>
    <dgm:pt modelId="{30C90DAE-5DDA-4517-895A-22556DB3A506}" type="parTrans" cxnId="{294938F4-3D94-4E7E-BCD5-FEAFE378E60A}">
      <dgm:prSet/>
      <dgm:spPr/>
      <dgm:t>
        <a:bodyPr/>
        <a:lstStyle/>
        <a:p>
          <a:endParaRPr lang="en-US"/>
        </a:p>
      </dgm:t>
    </dgm:pt>
    <dgm:pt modelId="{69FF9334-F644-40E3-A456-BCC97725AD69}" type="sibTrans" cxnId="{294938F4-3D94-4E7E-BCD5-FEAFE378E60A}">
      <dgm:prSet/>
      <dgm:spPr/>
      <dgm:t>
        <a:bodyPr/>
        <a:lstStyle/>
        <a:p>
          <a:endParaRPr lang="en-US"/>
        </a:p>
      </dgm:t>
    </dgm:pt>
    <dgm:pt modelId="{872B06C9-6278-485C-912F-79BDF0928E5A}">
      <dgm:prSet/>
      <dgm:spPr/>
      <dgm:t>
        <a:bodyPr/>
        <a:lstStyle/>
        <a:p>
          <a:r>
            <a:rPr lang="en-GB"/>
            <a:t>Effective equipment and material</a:t>
          </a:r>
          <a:endParaRPr lang="en-US"/>
        </a:p>
      </dgm:t>
    </dgm:pt>
    <dgm:pt modelId="{9504BE41-BE6B-4990-B97F-A5F9E63266C6}" type="parTrans" cxnId="{A3F56F29-CC9F-499C-BD85-5C23308EF0BF}">
      <dgm:prSet/>
      <dgm:spPr/>
      <dgm:t>
        <a:bodyPr/>
        <a:lstStyle/>
        <a:p>
          <a:endParaRPr lang="en-US"/>
        </a:p>
      </dgm:t>
    </dgm:pt>
    <dgm:pt modelId="{A4C69BC4-3595-4C1D-8362-8C254852C2AA}" type="sibTrans" cxnId="{A3F56F29-CC9F-499C-BD85-5C23308EF0BF}">
      <dgm:prSet/>
      <dgm:spPr/>
      <dgm:t>
        <a:bodyPr/>
        <a:lstStyle/>
        <a:p>
          <a:endParaRPr lang="en-US"/>
        </a:p>
      </dgm:t>
    </dgm:pt>
    <dgm:pt modelId="{8A040DFD-4C60-4802-BDCB-582EDBDEF76D}">
      <dgm:prSet/>
      <dgm:spPr/>
      <dgm:t>
        <a:bodyPr/>
        <a:lstStyle/>
        <a:p>
          <a:r>
            <a:rPr lang="en-GB"/>
            <a:t>Analysing and decision making easier </a:t>
          </a:r>
          <a:endParaRPr lang="en-US"/>
        </a:p>
      </dgm:t>
    </dgm:pt>
    <dgm:pt modelId="{F8DE8850-4C72-41F8-85F0-A5AD599C3CAD}" type="parTrans" cxnId="{61A06B31-9671-4C7F-8D60-CBD0E9269396}">
      <dgm:prSet/>
      <dgm:spPr/>
      <dgm:t>
        <a:bodyPr/>
        <a:lstStyle/>
        <a:p>
          <a:endParaRPr lang="en-US"/>
        </a:p>
      </dgm:t>
    </dgm:pt>
    <dgm:pt modelId="{5F395531-6A42-429B-B9EA-E1B0B0994393}" type="sibTrans" cxnId="{61A06B31-9671-4C7F-8D60-CBD0E9269396}">
      <dgm:prSet/>
      <dgm:spPr/>
      <dgm:t>
        <a:bodyPr/>
        <a:lstStyle/>
        <a:p>
          <a:endParaRPr lang="en-US"/>
        </a:p>
      </dgm:t>
    </dgm:pt>
    <dgm:pt modelId="{16C0BF1F-5BCC-431C-B25A-BA5FF79CD8EC}" type="pres">
      <dgm:prSet presAssocID="{8694A028-9804-4A68-B065-1BA574023F25}" presName="vert0" presStyleCnt="0">
        <dgm:presLayoutVars>
          <dgm:dir/>
          <dgm:animOne val="branch"/>
          <dgm:animLvl val="lvl"/>
        </dgm:presLayoutVars>
      </dgm:prSet>
      <dgm:spPr/>
    </dgm:pt>
    <dgm:pt modelId="{D6E61D8D-99F0-4D57-AEDD-32E0F479E8A2}" type="pres">
      <dgm:prSet presAssocID="{AF556B1E-B3A6-4590-9CFF-138E19F1F6CF}" presName="thickLine" presStyleLbl="alignNode1" presStyleIdx="0" presStyleCnt="3"/>
      <dgm:spPr/>
    </dgm:pt>
    <dgm:pt modelId="{E0FCBAD4-4221-4F86-93FB-4E2FB84F99E7}" type="pres">
      <dgm:prSet presAssocID="{AF556B1E-B3A6-4590-9CFF-138E19F1F6CF}" presName="horz1" presStyleCnt="0"/>
      <dgm:spPr/>
    </dgm:pt>
    <dgm:pt modelId="{3B3A54FF-A96F-4D13-A5A2-3819D201F2EE}" type="pres">
      <dgm:prSet presAssocID="{AF556B1E-B3A6-4590-9CFF-138E19F1F6CF}" presName="tx1" presStyleLbl="revTx" presStyleIdx="0" presStyleCnt="3"/>
      <dgm:spPr/>
    </dgm:pt>
    <dgm:pt modelId="{9F0C4824-BE8E-424F-9C72-5269CD165EC5}" type="pres">
      <dgm:prSet presAssocID="{AF556B1E-B3A6-4590-9CFF-138E19F1F6CF}" presName="vert1" presStyleCnt="0"/>
      <dgm:spPr/>
    </dgm:pt>
    <dgm:pt modelId="{9A0A0E5F-5D0C-435B-969F-21C5E579A6AF}" type="pres">
      <dgm:prSet presAssocID="{872B06C9-6278-485C-912F-79BDF0928E5A}" presName="thickLine" presStyleLbl="alignNode1" presStyleIdx="1" presStyleCnt="3"/>
      <dgm:spPr/>
    </dgm:pt>
    <dgm:pt modelId="{4DDD9A9F-433A-4F76-823A-D14E612FA95E}" type="pres">
      <dgm:prSet presAssocID="{872B06C9-6278-485C-912F-79BDF0928E5A}" presName="horz1" presStyleCnt="0"/>
      <dgm:spPr/>
    </dgm:pt>
    <dgm:pt modelId="{FDAF7193-C8A2-46DF-A5AC-C4A7FEB3059C}" type="pres">
      <dgm:prSet presAssocID="{872B06C9-6278-485C-912F-79BDF0928E5A}" presName="tx1" presStyleLbl="revTx" presStyleIdx="1" presStyleCnt="3"/>
      <dgm:spPr/>
    </dgm:pt>
    <dgm:pt modelId="{1B90C7F2-08CE-4CE8-9C51-745ADC621A42}" type="pres">
      <dgm:prSet presAssocID="{872B06C9-6278-485C-912F-79BDF0928E5A}" presName="vert1" presStyleCnt="0"/>
      <dgm:spPr/>
    </dgm:pt>
    <dgm:pt modelId="{7D2DB03E-7F03-4932-B1FC-D9FB8A79BB20}" type="pres">
      <dgm:prSet presAssocID="{8A040DFD-4C60-4802-BDCB-582EDBDEF76D}" presName="thickLine" presStyleLbl="alignNode1" presStyleIdx="2" presStyleCnt="3"/>
      <dgm:spPr/>
    </dgm:pt>
    <dgm:pt modelId="{126C8CEF-ACD6-4811-BEFB-F6EFBBB44152}" type="pres">
      <dgm:prSet presAssocID="{8A040DFD-4C60-4802-BDCB-582EDBDEF76D}" presName="horz1" presStyleCnt="0"/>
      <dgm:spPr/>
    </dgm:pt>
    <dgm:pt modelId="{E087C9FB-6879-4EBF-80C0-E7773FDAAC23}" type="pres">
      <dgm:prSet presAssocID="{8A040DFD-4C60-4802-BDCB-582EDBDEF76D}" presName="tx1" presStyleLbl="revTx" presStyleIdx="2" presStyleCnt="3"/>
      <dgm:spPr/>
    </dgm:pt>
    <dgm:pt modelId="{B98EA4A7-F6B6-4987-80FF-9A7F77FCC185}" type="pres">
      <dgm:prSet presAssocID="{8A040DFD-4C60-4802-BDCB-582EDBDEF76D}" presName="vert1" presStyleCnt="0"/>
      <dgm:spPr/>
    </dgm:pt>
  </dgm:ptLst>
  <dgm:cxnLst>
    <dgm:cxn modelId="{A3F56F29-CC9F-499C-BD85-5C23308EF0BF}" srcId="{8694A028-9804-4A68-B065-1BA574023F25}" destId="{872B06C9-6278-485C-912F-79BDF0928E5A}" srcOrd="1" destOrd="0" parTransId="{9504BE41-BE6B-4990-B97F-A5F9E63266C6}" sibTransId="{A4C69BC4-3595-4C1D-8362-8C254852C2AA}"/>
    <dgm:cxn modelId="{61A06B31-9671-4C7F-8D60-CBD0E9269396}" srcId="{8694A028-9804-4A68-B065-1BA574023F25}" destId="{8A040DFD-4C60-4802-BDCB-582EDBDEF76D}" srcOrd="2" destOrd="0" parTransId="{F8DE8850-4C72-41F8-85F0-A5AD599C3CAD}" sibTransId="{5F395531-6A42-429B-B9EA-E1B0B0994393}"/>
    <dgm:cxn modelId="{CAD80948-F8E7-47C6-A4BE-27D9349D454D}" type="presOf" srcId="{872B06C9-6278-485C-912F-79BDF0928E5A}" destId="{FDAF7193-C8A2-46DF-A5AC-C4A7FEB3059C}" srcOrd="0" destOrd="0" presId="urn:microsoft.com/office/officeart/2008/layout/LinedList"/>
    <dgm:cxn modelId="{5118477A-7A23-4D28-806E-7B82087021F8}" type="presOf" srcId="{8694A028-9804-4A68-B065-1BA574023F25}" destId="{16C0BF1F-5BCC-431C-B25A-BA5FF79CD8EC}" srcOrd="0" destOrd="0" presId="urn:microsoft.com/office/officeart/2008/layout/LinedList"/>
    <dgm:cxn modelId="{52D5219D-7D58-451D-938B-133907F3483A}" type="presOf" srcId="{8A040DFD-4C60-4802-BDCB-582EDBDEF76D}" destId="{E087C9FB-6879-4EBF-80C0-E7773FDAAC23}" srcOrd="0" destOrd="0" presId="urn:microsoft.com/office/officeart/2008/layout/LinedList"/>
    <dgm:cxn modelId="{3013F3CF-030A-434B-A31F-3ECF15F147B9}" type="presOf" srcId="{AF556B1E-B3A6-4590-9CFF-138E19F1F6CF}" destId="{3B3A54FF-A96F-4D13-A5A2-3819D201F2EE}" srcOrd="0" destOrd="0" presId="urn:microsoft.com/office/officeart/2008/layout/LinedList"/>
    <dgm:cxn modelId="{294938F4-3D94-4E7E-BCD5-FEAFE378E60A}" srcId="{8694A028-9804-4A68-B065-1BA574023F25}" destId="{AF556B1E-B3A6-4590-9CFF-138E19F1F6CF}" srcOrd="0" destOrd="0" parTransId="{30C90DAE-5DDA-4517-895A-22556DB3A506}" sibTransId="{69FF9334-F644-40E3-A456-BCC97725AD69}"/>
    <dgm:cxn modelId="{009C7926-809B-4F2D-886A-E69445961897}" type="presParOf" srcId="{16C0BF1F-5BCC-431C-B25A-BA5FF79CD8EC}" destId="{D6E61D8D-99F0-4D57-AEDD-32E0F479E8A2}" srcOrd="0" destOrd="0" presId="urn:microsoft.com/office/officeart/2008/layout/LinedList"/>
    <dgm:cxn modelId="{FDFE4BC6-93D3-4C77-9189-3AF089786882}" type="presParOf" srcId="{16C0BF1F-5BCC-431C-B25A-BA5FF79CD8EC}" destId="{E0FCBAD4-4221-4F86-93FB-4E2FB84F99E7}" srcOrd="1" destOrd="0" presId="urn:microsoft.com/office/officeart/2008/layout/LinedList"/>
    <dgm:cxn modelId="{9732B1A3-FA6D-4686-BCC0-259EA6A15673}" type="presParOf" srcId="{E0FCBAD4-4221-4F86-93FB-4E2FB84F99E7}" destId="{3B3A54FF-A96F-4D13-A5A2-3819D201F2EE}" srcOrd="0" destOrd="0" presId="urn:microsoft.com/office/officeart/2008/layout/LinedList"/>
    <dgm:cxn modelId="{C68BDDBF-E018-4549-A3C2-4C30857CC7A0}" type="presParOf" srcId="{E0FCBAD4-4221-4F86-93FB-4E2FB84F99E7}" destId="{9F0C4824-BE8E-424F-9C72-5269CD165EC5}" srcOrd="1" destOrd="0" presId="urn:microsoft.com/office/officeart/2008/layout/LinedList"/>
    <dgm:cxn modelId="{FBD3EFD1-F7A5-4A6D-BAB8-03298676A912}" type="presParOf" srcId="{16C0BF1F-5BCC-431C-B25A-BA5FF79CD8EC}" destId="{9A0A0E5F-5D0C-435B-969F-21C5E579A6AF}" srcOrd="2" destOrd="0" presId="urn:microsoft.com/office/officeart/2008/layout/LinedList"/>
    <dgm:cxn modelId="{D29A705A-4DC1-4277-90AC-1E7917B53323}" type="presParOf" srcId="{16C0BF1F-5BCC-431C-B25A-BA5FF79CD8EC}" destId="{4DDD9A9F-433A-4F76-823A-D14E612FA95E}" srcOrd="3" destOrd="0" presId="urn:microsoft.com/office/officeart/2008/layout/LinedList"/>
    <dgm:cxn modelId="{2D8C08DB-5E99-49A1-A0D1-FFE5DB9078B6}" type="presParOf" srcId="{4DDD9A9F-433A-4F76-823A-D14E612FA95E}" destId="{FDAF7193-C8A2-46DF-A5AC-C4A7FEB3059C}" srcOrd="0" destOrd="0" presId="urn:microsoft.com/office/officeart/2008/layout/LinedList"/>
    <dgm:cxn modelId="{B5FD2E45-0FF3-4479-A6B6-8624295D4109}" type="presParOf" srcId="{4DDD9A9F-433A-4F76-823A-D14E612FA95E}" destId="{1B90C7F2-08CE-4CE8-9C51-745ADC621A42}" srcOrd="1" destOrd="0" presId="urn:microsoft.com/office/officeart/2008/layout/LinedList"/>
    <dgm:cxn modelId="{95DEBE18-BD52-4588-B626-00A976298989}" type="presParOf" srcId="{16C0BF1F-5BCC-431C-B25A-BA5FF79CD8EC}" destId="{7D2DB03E-7F03-4932-B1FC-D9FB8A79BB20}" srcOrd="4" destOrd="0" presId="urn:microsoft.com/office/officeart/2008/layout/LinedList"/>
    <dgm:cxn modelId="{A5697B26-83A4-4DAC-89C0-529FA2C1DCD6}" type="presParOf" srcId="{16C0BF1F-5BCC-431C-B25A-BA5FF79CD8EC}" destId="{126C8CEF-ACD6-4811-BEFB-F6EFBBB44152}" srcOrd="5" destOrd="0" presId="urn:microsoft.com/office/officeart/2008/layout/LinedList"/>
    <dgm:cxn modelId="{190ADD60-6B41-4E7C-80AB-EAA007C9F0C2}" type="presParOf" srcId="{126C8CEF-ACD6-4811-BEFB-F6EFBBB44152}" destId="{E087C9FB-6879-4EBF-80C0-E7773FDAAC23}" srcOrd="0" destOrd="0" presId="urn:microsoft.com/office/officeart/2008/layout/LinedList"/>
    <dgm:cxn modelId="{4D44F913-AF96-48F7-A03B-2F50D4CD0407}" type="presParOf" srcId="{126C8CEF-ACD6-4811-BEFB-F6EFBBB44152}" destId="{B98EA4A7-F6B6-4987-80FF-9A7F77FCC18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EA4697C-E9E0-4C4E-891E-30A3A4CAA467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F3A3AE38-1587-4DBF-948B-798641855426}">
      <dgm:prSet/>
      <dgm:spPr/>
      <dgm:t>
        <a:bodyPr/>
        <a:lstStyle/>
        <a:p>
          <a:r>
            <a:rPr lang="en-GB"/>
            <a:t>Planning Permission</a:t>
          </a:r>
          <a:endParaRPr lang="en-US"/>
        </a:p>
      </dgm:t>
    </dgm:pt>
    <dgm:pt modelId="{3E1B3E98-EC42-4ACA-A25F-D45FD728BFFC}" type="parTrans" cxnId="{FF6FB265-9FCF-4B80-9E78-FB2C74338681}">
      <dgm:prSet/>
      <dgm:spPr/>
      <dgm:t>
        <a:bodyPr/>
        <a:lstStyle/>
        <a:p>
          <a:endParaRPr lang="en-US"/>
        </a:p>
      </dgm:t>
    </dgm:pt>
    <dgm:pt modelId="{D370FE7D-9A28-4B1D-B375-689FF52A7DF7}" type="sibTrans" cxnId="{FF6FB265-9FCF-4B80-9E78-FB2C74338681}">
      <dgm:prSet/>
      <dgm:spPr/>
      <dgm:t>
        <a:bodyPr/>
        <a:lstStyle/>
        <a:p>
          <a:endParaRPr lang="en-US"/>
        </a:p>
      </dgm:t>
    </dgm:pt>
    <dgm:pt modelId="{D8DD19CC-8B05-4DF4-8B97-495734CE74AC}">
      <dgm:prSet/>
      <dgm:spPr/>
      <dgm:t>
        <a:bodyPr/>
        <a:lstStyle/>
        <a:p>
          <a:r>
            <a:rPr lang="en-GB"/>
            <a:t>Delay in Re-opening the restaurant</a:t>
          </a:r>
          <a:endParaRPr lang="en-US"/>
        </a:p>
      </dgm:t>
    </dgm:pt>
    <dgm:pt modelId="{B7BD3035-4389-4D79-B977-CC1A85607305}" type="parTrans" cxnId="{12304D9F-D5F4-4C55-AEF3-C854576CA7F6}">
      <dgm:prSet/>
      <dgm:spPr/>
      <dgm:t>
        <a:bodyPr/>
        <a:lstStyle/>
        <a:p>
          <a:endParaRPr lang="en-US"/>
        </a:p>
      </dgm:t>
    </dgm:pt>
    <dgm:pt modelId="{E908EBEF-F831-4B44-AE12-45B117B14FAE}" type="sibTrans" cxnId="{12304D9F-D5F4-4C55-AEF3-C854576CA7F6}">
      <dgm:prSet/>
      <dgm:spPr/>
      <dgm:t>
        <a:bodyPr/>
        <a:lstStyle/>
        <a:p>
          <a:endParaRPr lang="en-US"/>
        </a:p>
      </dgm:t>
    </dgm:pt>
    <dgm:pt modelId="{33228D92-59E9-49C5-964F-16CACF386F10}">
      <dgm:prSet/>
      <dgm:spPr/>
      <dgm:t>
        <a:bodyPr/>
        <a:lstStyle/>
        <a:p>
          <a:r>
            <a:rPr lang="en-GB"/>
            <a:t>Lose customers</a:t>
          </a:r>
          <a:endParaRPr lang="en-US"/>
        </a:p>
      </dgm:t>
    </dgm:pt>
    <dgm:pt modelId="{C021872D-514B-4630-BF8C-44D9AD06F2FB}" type="parTrans" cxnId="{9443FC9C-69CC-478F-AE1D-F17CF08C6E41}">
      <dgm:prSet/>
      <dgm:spPr/>
      <dgm:t>
        <a:bodyPr/>
        <a:lstStyle/>
        <a:p>
          <a:endParaRPr lang="en-US"/>
        </a:p>
      </dgm:t>
    </dgm:pt>
    <dgm:pt modelId="{CB41FD76-D79D-4726-920E-181013A869FA}" type="sibTrans" cxnId="{9443FC9C-69CC-478F-AE1D-F17CF08C6E41}">
      <dgm:prSet/>
      <dgm:spPr/>
      <dgm:t>
        <a:bodyPr/>
        <a:lstStyle/>
        <a:p>
          <a:endParaRPr lang="en-US"/>
        </a:p>
      </dgm:t>
    </dgm:pt>
    <dgm:pt modelId="{6177E1C6-7DB0-4F36-B1AF-C304A4AA6E69}">
      <dgm:prSet/>
      <dgm:spPr/>
      <dgm:t>
        <a:bodyPr/>
        <a:lstStyle/>
        <a:p>
          <a:r>
            <a:rPr lang="en-GB"/>
            <a:t>Stock going out of date</a:t>
          </a:r>
          <a:endParaRPr lang="en-US"/>
        </a:p>
      </dgm:t>
    </dgm:pt>
    <dgm:pt modelId="{97CF32C7-A40D-4CF2-BBD5-2C15528B1B41}" type="parTrans" cxnId="{1B1BEB34-F056-46CA-A3A2-D77ECD97E992}">
      <dgm:prSet/>
      <dgm:spPr/>
      <dgm:t>
        <a:bodyPr/>
        <a:lstStyle/>
        <a:p>
          <a:endParaRPr lang="en-US"/>
        </a:p>
      </dgm:t>
    </dgm:pt>
    <dgm:pt modelId="{C266C0AD-90D5-4F36-B81A-56A6B9FBDFB5}" type="sibTrans" cxnId="{1B1BEB34-F056-46CA-A3A2-D77ECD97E992}">
      <dgm:prSet/>
      <dgm:spPr/>
      <dgm:t>
        <a:bodyPr/>
        <a:lstStyle/>
        <a:p>
          <a:endParaRPr lang="en-US"/>
        </a:p>
      </dgm:t>
    </dgm:pt>
    <dgm:pt modelId="{1DD24009-070A-4150-B27B-F651A21ED356}">
      <dgm:prSet/>
      <dgm:spPr/>
      <dgm:t>
        <a:bodyPr/>
        <a:lstStyle/>
        <a:p>
          <a:r>
            <a:rPr lang="en-GB"/>
            <a:t>Staff’s may not wait</a:t>
          </a:r>
          <a:endParaRPr lang="en-US"/>
        </a:p>
      </dgm:t>
    </dgm:pt>
    <dgm:pt modelId="{5381FEE0-9D58-4ED7-8ED6-3A47F905676B}" type="parTrans" cxnId="{96685F99-A029-4B07-B08E-9C0BCC59B687}">
      <dgm:prSet/>
      <dgm:spPr/>
      <dgm:t>
        <a:bodyPr/>
        <a:lstStyle/>
        <a:p>
          <a:endParaRPr lang="en-US"/>
        </a:p>
      </dgm:t>
    </dgm:pt>
    <dgm:pt modelId="{10B3DE21-D6D3-4F11-9A6A-899410716905}" type="sibTrans" cxnId="{96685F99-A029-4B07-B08E-9C0BCC59B687}">
      <dgm:prSet/>
      <dgm:spPr/>
      <dgm:t>
        <a:bodyPr/>
        <a:lstStyle/>
        <a:p>
          <a:endParaRPr lang="en-US"/>
        </a:p>
      </dgm:t>
    </dgm:pt>
    <dgm:pt modelId="{8C26C5F3-A54F-4D2D-B8FE-DFE8BC06CCB8}" type="pres">
      <dgm:prSet presAssocID="{DEA4697C-E9E0-4C4E-891E-30A3A4CAA467}" presName="vert0" presStyleCnt="0">
        <dgm:presLayoutVars>
          <dgm:dir/>
          <dgm:animOne val="branch"/>
          <dgm:animLvl val="lvl"/>
        </dgm:presLayoutVars>
      </dgm:prSet>
      <dgm:spPr/>
    </dgm:pt>
    <dgm:pt modelId="{E868F51F-46A4-4657-9386-5C58F65C4997}" type="pres">
      <dgm:prSet presAssocID="{F3A3AE38-1587-4DBF-948B-798641855426}" presName="thickLine" presStyleLbl="alignNode1" presStyleIdx="0" presStyleCnt="5"/>
      <dgm:spPr/>
    </dgm:pt>
    <dgm:pt modelId="{42B390E7-A0CD-4626-A669-2B037ADD8B3D}" type="pres">
      <dgm:prSet presAssocID="{F3A3AE38-1587-4DBF-948B-798641855426}" presName="horz1" presStyleCnt="0"/>
      <dgm:spPr/>
    </dgm:pt>
    <dgm:pt modelId="{BC94886C-8894-4E85-9F55-4CDB90AC208E}" type="pres">
      <dgm:prSet presAssocID="{F3A3AE38-1587-4DBF-948B-798641855426}" presName="tx1" presStyleLbl="revTx" presStyleIdx="0" presStyleCnt="5"/>
      <dgm:spPr/>
    </dgm:pt>
    <dgm:pt modelId="{02031875-C262-4649-8D4C-1A1BA1FFD073}" type="pres">
      <dgm:prSet presAssocID="{F3A3AE38-1587-4DBF-948B-798641855426}" presName="vert1" presStyleCnt="0"/>
      <dgm:spPr/>
    </dgm:pt>
    <dgm:pt modelId="{F29EA40F-8888-41FF-82C6-FB6EFE696183}" type="pres">
      <dgm:prSet presAssocID="{D8DD19CC-8B05-4DF4-8B97-495734CE74AC}" presName="thickLine" presStyleLbl="alignNode1" presStyleIdx="1" presStyleCnt="5"/>
      <dgm:spPr/>
    </dgm:pt>
    <dgm:pt modelId="{333FB38A-DA2C-4A19-AE01-B85CB2AB8F94}" type="pres">
      <dgm:prSet presAssocID="{D8DD19CC-8B05-4DF4-8B97-495734CE74AC}" presName="horz1" presStyleCnt="0"/>
      <dgm:spPr/>
    </dgm:pt>
    <dgm:pt modelId="{B91FE4C9-2F33-4F99-AD6F-CAB25E733A24}" type="pres">
      <dgm:prSet presAssocID="{D8DD19CC-8B05-4DF4-8B97-495734CE74AC}" presName="tx1" presStyleLbl="revTx" presStyleIdx="1" presStyleCnt="5"/>
      <dgm:spPr/>
    </dgm:pt>
    <dgm:pt modelId="{8F7E1F59-F04D-4C8C-9253-E02195A8A688}" type="pres">
      <dgm:prSet presAssocID="{D8DD19CC-8B05-4DF4-8B97-495734CE74AC}" presName="vert1" presStyleCnt="0"/>
      <dgm:spPr/>
    </dgm:pt>
    <dgm:pt modelId="{3A355EB0-A8B5-4F81-AA85-A978209F6BCB}" type="pres">
      <dgm:prSet presAssocID="{33228D92-59E9-49C5-964F-16CACF386F10}" presName="thickLine" presStyleLbl="alignNode1" presStyleIdx="2" presStyleCnt="5"/>
      <dgm:spPr/>
    </dgm:pt>
    <dgm:pt modelId="{5EA97994-DE1C-4C2D-AF1E-CC8DD0859A88}" type="pres">
      <dgm:prSet presAssocID="{33228D92-59E9-49C5-964F-16CACF386F10}" presName="horz1" presStyleCnt="0"/>
      <dgm:spPr/>
    </dgm:pt>
    <dgm:pt modelId="{5FB8678C-E568-4BC1-A5DE-88000775DF4A}" type="pres">
      <dgm:prSet presAssocID="{33228D92-59E9-49C5-964F-16CACF386F10}" presName="tx1" presStyleLbl="revTx" presStyleIdx="2" presStyleCnt="5"/>
      <dgm:spPr/>
    </dgm:pt>
    <dgm:pt modelId="{2480E80C-0C16-4022-8A77-33B13CED90DE}" type="pres">
      <dgm:prSet presAssocID="{33228D92-59E9-49C5-964F-16CACF386F10}" presName="vert1" presStyleCnt="0"/>
      <dgm:spPr/>
    </dgm:pt>
    <dgm:pt modelId="{9210B169-BAE6-40A6-9476-C29C9189C925}" type="pres">
      <dgm:prSet presAssocID="{6177E1C6-7DB0-4F36-B1AF-C304A4AA6E69}" presName="thickLine" presStyleLbl="alignNode1" presStyleIdx="3" presStyleCnt="5"/>
      <dgm:spPr/>
    </dgm:pt>
    <dgm:pt modelId="{9E4C20F7-8EC4-4271-ADBC-F69F6510C6F2}" type="pres">
      <dgm:prSet presAssocID="{6177E1C6-7DB0-4F36-B1AF-C304A4AA6E69}" presName="horz1" presStyleCnt="0"/>
      <dgm:spPr/>
    </dgm:pt>
    <dgm:pt modelId="{5FB6E1B4-B2F1-4321-9DA1-DB201B0D6152}" type="pres">
      <dgm:prSet presAssocID="{6177E1C6-7DB0-4F36-B1AF-C304A4AA6E69}" presName="tx1" presStyleLbl="revTx" presStyleIdx="3" presStyleCnt="5"/>
      <dgm:spPr/>
    </dgm:pt>
    <dgm:pt modelId="{43CC8CAE-DCFB-4643-BC20-9B5E7A4598EE}" type="pres">
      <dgm:prSet presAssocID="{6177E1C6-7DB0-4F36-B1AF-C304A4AA6E69}" presName="vert1" presStyleCnt="0"/>
      <dgm:spPr/>
    </dgm:pt>
    <dgm:pt modelId="{332AD41D-D6EA-46D8-A198-0B3EE12D4F1D}" type="pres">
      <dgm:prSet presAssocID="{1DD24009-070A-4150-B27B-F651A21ED356}" presName="thickLine" presStyleLbl="alignNode1" presStyleIdx="4" presStyleCnt="5"/>
      <dgm:spPr/>
    </dgm:pt>
    <dgm:pt modelId="{61345D9B-0B78-4474-BE4D-BFDF83545595}" type="pres">
      <dgm:prSet presAssocID="{1DD24009-070A-4150-B27B-F651A21ED356}" presName="horz1" presStyleCnt="0"/>
      <dgm:spPr/>
    </dgm:pt>
    <dgm:pt modelId="{52B02955-DC34-4805-A9D9-5CA191FCA1A1}" type="pres">
      <dgm:prSet presAssocID="{1DD24009-070A-4150-B27B-F651A21ED356}" presName="tx1" presStyleLbl="revTx" presStyleIdx="4" presStyleCnt="5"/>
      <dgm:spPr/>
    </dgm:pt>
    <dgm:pt modelId="{33856CCC-CAF6-4564-88B4-DF5DF7893256}" type="pres">
      <dgm:prSet presAssocID="{1DD24009-070A-4150-B27B-F651A21ED356}" presName="vert1" presStyleCnt="0"/>
      <dgm:spPr/>
    </dgm:pt>
  </dgm:ptLst>
  <dgm:cxnLst>
    <dgm:cxn modelId="{8BF8321A-F9C1-4776-9759-DF48253E8418}" type="presOf" srcId="{D8DD19CC-8B05-4DF4-8B97-495734CE74AC}" destId="{B91FE4C9-2F33-4F99-AD6F-CAB25E733A24}" srcOrd="0" destOrd="0" presId="urn:microsoft.com/office/officeart/2008/layout/LinedList"/>
    <dgm:cxn modelId="{650B212D-52EC-41D6-8993-CB099A02D328}" type="presOf" srcId="{6177E1C6-7DB0-4F36-B1AF-C304A4AA6E69}" destId="{5FB6E1B4-B2F1-4321-9DA1-DB201B0D6152}" srcOrd="0" destOrd="0" presId="urn:microsoft.com/office/officeart/2008/layout/LinedList"/>
    <dgm:cxn modelId="{1B1BEB34-F056-46CA-A3A2-D77ECD97E992}" srcId="{DEA4697C-E9E0-4C4E-891E-30A3A4CAA467}" destId="{6177E1C6-7DB0-4F36-B1AF-C304A4AA6E69}" srcOrd="3" destOrd="0" parTransId="{97CF32C7-A40D-4CF2-BBD5-2C15528B1B41}" sibTransId="{C266C0AD-90D5-4F36-B81A-56A6B9FBDFB5}"/>
    <dgm:cxn modelId="{32A31D36-AB34-40FA-A784-FF4E0318104F}" type="presOf" srcId="{1DD24009-070A-4150-B27B-F651A21ED356}" destId="{52B02955-DC34-4805-A9D9-5CA191FCA1A1}" srcOrd="0" destOrd="0" presId="urn:microsoft.com/office/officeart/2008/layout/LinedList"/>
    <dgm:cxn modelId="{05EE363A-D541-48C4-9416-0B06BA230FF1}" type="presOf" srcId="{33228D92-59E9-49C5-964F-16CACF386F10}" destId="{5FB8678C-E568-4BC1-A5DE-88000775DF4A}" srcOrd="0" destOrd="0" presId="urn:microsoft.com/office/officeart/2008/layout/LinedList"/>
    <dgm:cxn modelId="{FF6FB265-9FCF-4B80-9E78-FB2C74338681}" srcId="{DEA4697C-E9E0-4C4E-891E-30A3A4CAA467}" destId="{F3A3AE38-1587-4DBF-948B-798641855426}" srcOrd="0" destOrd="0" parTransId="{3E1B3E98-EC42-4ACA-A25F-D45FD728BFFC}" sibTransId="{D370FE7D-9A28-4B1D-B375-689FF52A7DF7}"/>
    <dgm:cxn modelId="{F427408F-06B1-414A-BB2E-3E5CCEFC5EBF}" type="presOf" srcId="{DEA4697C-E9E0-4C4E-891E-30A3A4CAA467}" destId="{8C26C5F3-A54F-4D2D-B8FE-DFE8BC06CCB8}" srcOrd="0" destOrd="0" presId="urn:microsoft.com/office/officeart/2008/layout/LinedList"/>
    <dgm:cxn modelId="{96685F99-A029-4B07-B08E-9C0BCC59B687}" srcId="{DEA4697C-E9E0-4C4E-891E-30A3A4CAA467}" destId="{1DD24009-070A-4150-B27B-F651A21ED356}" srcOrd="4" destOrd="0" parTransId="{5381FEE0-9D58-4ED7-8ED6-3A47F905676B}" sibTransId="{10B3DE21-D6D3-4F11-9A6A-899410716905}"/>
    <dgm:cxn modelId="{9443FC9C-69CC-478F-AE1D-F17CF08C6E41}" srcId="{DEA4697C-E9E0-4C4E-891E-30A3A4CAA467}" destId="{33228D92-59E9-49C5-964F-16CACF386F10}" srcOrd="2" destOrd="0" parTransId="{C021872D-514B-4630-BF8C-44D9AD06F2FB}" sibTransId="{CB41FD76-D79D-4726-920E-181013A869FA}"/>
    <dgm:cxn modelId="{12304D9F-D5F4-4C55-AEF3-C854576CA7F6}" srcId="{DEA4697C-E9E0-4C4E-891E-30A3A4CAA467}" destId="{D8DD19CC-8B05-4DF4-8B97-495734CE74AC}" srcOrd="1" destOrd="0" parTransId="{B7BD3035-4389-4D79-B977-CC1A85607305}" sibTransId="{E908EBEF-F831-4B44-AE12-45B117B14FAE}"/>
    <dgm:cxn modelId="{7DD450D2-FA2B-4C23-B33A-33879F7CF259}" type="presOf" srcId="{F3A3AE38-1587-4DBF-948B-798641855426}" destId="{BC94886C-8894-4E85-9F55-4CDB90AC208E}" srcOrd="0" destOrd="0" presId="urn:microsoft.com/office/officeart/2008/layout/LinedList"/>
    <dgm:cxn modelId="{FE15C210-AA00-4A5B-B984-7400B784B2E7}" type="presParOf" srcId="{8C26C5F3-A54F-4D2D-B8FE-DFE8BC06CCB8}" destId="{E868F51F-46A4-4657-9386-5C58F65C4997}" srcOrd="0" destOrd="0" presId="urn:microsoft.com/office/officeart/2008/layout/LinedList"/>
    <dgm:cxn modelId="{C6006F6F-D632-403F-9705-FB68265F43DA}" type="presParOf" srcId="{8C26C5F3-A54F-4D2D-B8FE-DFE8BC06CCB8}" destId="{42B390E7-A0CD-4626-A669-2B037ADD8B3D}" srcOrd="1" destOrd="0" presId="urn:microsoft.com/office/officeart/2008/layout/LinedList"/>
    <dgm:cxn modelId="{77DFA342-136D-48FC-B4DE-65F534E16024}" type="presParOf" srcId="{42B390E7-A0CD-4626-A669-2B037ADD8B3D}" destId="{BC94886C-8894-4E85-9F55-4CDB90AC208E}" srcOrd="0" destOrd="0" presId="urn:microsoft.com/office/officeart/2008/layout/LinedList"/>
    <dgm:cxn modelId="{165D82B6-56BD-4E94-8302-32D93340B74A}" type="presParOf" srcId="{42B390E7-A0CD-4626-A669-2B037ADD8B3D}" destId="{02031875-C262-4649-8D4C-1A1BA1FFD073}" srcOrd="1" destOrd="0" presId="urn:microsoft.com/office/officeart/2008/layout/LinedList"/>
    <dgm:cxn modelId="{6EA47426-01FE-43E7-8A85-B2AC146A7B5A}" type="presParOf" srcId="{8C26C5F3-A54F-4D2D-B8FE-DFE8BC06CCB8}" destId="{F29EA40F-8888-41FF-82C6-FB6EFE696183}" srcOrd="2" destOrd="0" presId="urn:microsoft.com/office/officeart/2008/layout/LinedList"/>
    <dgm:cxn modelId="{90A168E2-80BF-49C9-BAEC-E2ED39010850}" type="presParOf" srcId="{8C26C5F3-A54F-4D2D-B8FE-DFE8BC06CCB8}" destId="{333FB38A-DA2C-4A19-AE01-B85CB2AB8F94}" srcOrd="3" destOrd="0" presId="urn:microsoft.com/office/officeart/2008/layout/LinedList"/>
    <dgm:cxn modelId="{E53E9F15-8F7B-412D-9D84-FD54437ABC04}" type="presParOf" srcId="{333FB38A-DA2C-4A19-AE01-B85CB2AB8F94}" destId="{B91FE4C9-2F33-4F99-AD6F-CAB25E733A24}" srcOrd="0" destOrd="0" presId="urn:microsoft.com/office/officeart/2008/layout/LinedList"/>
    <dgm:cxn modelId="{92DB01BF-8A01-43C5-B765-DD698CD562C0}" type="presParOf" srcId="{333FB38A-DA2C-4A19-AE01-B85CB2AB8F94}" destId="{8F7E1F59-F04D-4C8C-9253-E02195A8A688}" srcOrd="1" destOrd="0" presId="urn:microsoft.com/office/officeart/2008/layout/LinedList"/>
    <dgm:cxn modelId="{3ABFFA9B-941F-4F5C-BED2-6016514154B1}" type="presParOf" srcId="{8C26C5F3-A54F-4D2D-B8FE-DFE8BC06CCB8}" destId="{3A355EB0-A8B5-4F81-AA85-A978209F6BCB}" srcOrd="4" destOrd="0" presId="urn:microsoft.com/office/officeart/2008/layout/LinedList"/>
    <dgm:cxn modelId="{CC0107E0-1860-4BEF-8A72-C1B066B55835}" type="presParOf" srcId="{8C26C5F3-A54F-4D2D-B8FE-DFE8BC06CCB8}" destId="{5EA97994-DE1C-4C2D-AF1E-CC8DD0859A88}" srcOrd="5" destOrd="0" presId="urn:microsoft.com/office/officeart/2008/layout/LinedList"/>
    <dgm:cxn modelId="{3524FC0E-DC41-4D97-9D97-29B8387D9A8D}" type="presParOf" srcId="{5EA97994-DE1C-4C2D-AF1E-CC8DD0859A88}" destId="{5FB8678C-E568-4BC1-A5DE-88000775DF4A}" srcOrd="0" destOrd="0" presId="urn:microsoft.com/office/officeart/2008/layout/LinedList"/>
    <dgm:cxn modelId="{8033FEBA-6F6E-4B66-8EAF-82BB360C3FD2}" type="presParOf" srcId="{5EA97994-DE1C-4C2D-AF1E-CC8DD0859A88}" destId="{2480E80C-0C16-4022-8A77-33B13CED90DE}" srcOrd="1" destOrd="0" presId="urn:microsoft.com/office/officeart/2008/layout/LinedList"/>
    <dgm:cxn modelId="{67C5E611-39D8-4D9E-AE35-6354A1B74120}" type="presParOf" srcId="{8C26C5F3-A54F-4D2D-B8FE-DFE8BC06CCB8}" destId="{9210B169-BAE6-40A6-9476-C29C9189C925}" srcOrd="6" destOrd="0" presId="urn:microsoft.com/office/officeart/2008/layout/LinedList"/>
    <dgm:cxn modelId="{A356C24F-E9CF-404F-AAB0-2135437A78E4}" type="presParOf" srcId="{8C26C5F3-A54F-4D2D-B8FE-DFE8BC06CCB8}" destId="{9E4C20F7-8EC4-4271-ADBC-F69F6510C6F2}" srcOrd="7" destOrd="0" presId="urn:microsoft.com/office/officeart/2008/layout/LinedList"/>
    <dgm:cxn modelId="{31F37EFB-B7F2-4406-84BB-CC770EF0EF63}" type="presParOf" srcId="{9E4C20F7-8EC4-4271-ADBC-F69F6510C6F2}" destId="{5FB6E1B4-B2F1-4321-9DA1-DB201B0D6152}" srcOrd="0" destOrd="0" presId="urn:microsoft.com/office/officeart/2008/layout/LinedList"/>
    <dgm:cxn modelId="{299BCD1C-CA0F-412E-B4E0-2C11F2AD62DF}" type="presParOf" srcId="{9E4C20F7-8EC4-4271-ADBC-F69F6510C6F2}" destId="{43CC8CAE-DCFB-4643-BC20-9B5E7A4598EE}" srcOrd="1" destOrd="0" presId="urn:microsoft.com/office/officeart/2008/layout/LinedList"/>
    <dgm:cxn modelId="{4EF5A280-4621-4514-866B-E8EEC94A92E4}" type="presParOf" srcId="{8C26C5F3-A54F-4D2D-B8FE-DFE8BC06CCB8}" destId="{332AD41D-D6EA-46D8-A198-0B3EE12D4F1D}" srcOrd="8" destOrd="0" presId="urn:microsoft.com/office/officeart/2008/layout/LinedList"/>
    <dgm:cxn modelId="{E45441AC-C4B5-4174-883F-57D71253E3B0}" type="presParOf" srcId="{8C26C5F3-A54F-4D2D-B8FE-DFE8BC06CCB8}" destId="{61345D9B-0B78-4474-BE4D-BFDF83545595}" srcOrd="9" destOrd="0" presId="urn:microsoft.com/office/officeart/2008/layout/LinedList"/>
    <dgm:cxn modelId="{A26CF691-EC8A-4B7A-84F0-B524572DA608}" type="presParOf" srcId="{61345D9B-0B78-4474-BE4D-BFDF83545595}" destId="{52B02955-DC34-4805-A9D9-5CA191FCA1A1}" srcOrd="0" destOrd="0" presId="urn:microsoft.com/office/officeart/2008/layout/LinedList"/>
    <dgm:cxn modelId="{C54F7D38-EA83-4452-B9EF-BDCED676ACC7}" type="presParOf" srcId="{61345D9B-0B78-4474-BE4D-BFDF83545595}" destId="{33856CCC-CAF6-4564-88B4-DF5DF789325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430AB7-0719-4264-8DC6-9370A2FC1F5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A55969-87FC-4AE4-B4D5-FD718E32A6CE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Increase the sitting capacity.</a:t>
          </a:r>
          <a:endParaRPr lang="en-US" sz="3800" kern="1200"/>
        </a:p>
      </dsp:txBody>
      <dsp:txXfrm>
        <a:off x="0" y="0"/>
        <a:ext cx="6900512" cy="1384035"/>
      </dsp:txXfrm>
    </dsp:sp>
    <dsp:sp modelId="{D4A6A008-6036-43CE-9ED0-855E617BD1D9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BFF3B9-3641-423C-876C-13415669CABC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The end result is to increase profit.</a:t>
          </a:r>
          <a:endParaRPr lang="en-US" sz="3800" kern="1200" dirty="0"/>
        </a:p>
      </dsp:txBody>
      <dsp:txXfrm>
        <a:off x="0" y="1384035"/>
        <a:ext cx="6900512" cy="1384035"/>
      </dsp:txXfrm>
    </dsp:sp>
    <dsp:sp modelId="{14EFA83C-79D7-4181-954A-10D04752C96C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F44B63-919B-4D55-874A-7DBC018B0E41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Implement strategies to help the teams to achieve goal.</a:t>
          </a:r>
          <a:endParaRPr lang="en-US" sz="3800" kern="1200"/>
        </a:p>
      </dsp:txBody>
      <dsp:txXfrm>
        <a:off x="0" y="2768070"/>
        <a:ext cx="6900512" cy="1384035"/>
      </dsp:txXfrm>
    </dsp:sp>
    <dsp:sp modelId="{EB076939-7E69-4602-84B2-1AFA15DA050F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59864D-81F1-4D9A-8162-00E64BA891F6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To complete the project within the timeframe.</a:t>
          </a:r>
          <a:endParaRPr lang="en-US" sz="3800" kern="1200"/>
        </a:p>
      </dsp:txBody>
      <dsp:txXfrm>
        <a:off x="0" y="4152105"/>
        <a:ext cx="6900512" cy="1384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C6666D-E500-47BD-BCD4-4584ACF91EE7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984332-A852-464C-B0B9-D6030352F1AC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Stakeholders gives business practical and financial support.</a:t>
          </a:r>
          <a:endParaRPr lang="en-US" sz="4000" kern="1200"/>
        </a:p>
      </dsp:txBody>
      <dsp:txXfrm>
        <a:off x="0" y="2703"/>
        <a:ext cx="6900512" cy="1843578"/>
      </dsp:txXfrm>
    </dsp:sp>
    <dsp:sp modelId="{BCB68990-E9E2-4A3D-B910-50BC9756434C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F70BBD-6E75-4BA6-9EA8-212F8246AF70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Reducing and uncovering risks.</a:t>
          </a:r>
          <a:endParaRPr lang="en-US" sz="4000" kern="1200"/>
        </a:p>
      </dsp:txBody>
      <dsp:txXfrm>
        <a:off x="0" y="1846281"/>
        <a:ext cx="6900512" cy="1843578"/>
      </dsp:txXfrm>
    </dsp:sp>
    <dsp:sp modelId="{34D92BFC-6563-4A3B-895E-6D9C87525CF0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5FACDB-BF3B-46C3-B742-028FAE5C8BEB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Multiple ideas helps the project to be completed effectively.</a:t>
          </a:r>
          <a:endParaRPr lang="en-US" sz="4000" kern="1200"/>
        </a:p>
      </dsp:txBody>
      <dsp:txXfrm>
        <a:off x="0" y="3689859"/>
        <a:ext cx="6900512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E61D8D-99F0-4D57-AEDD-32E0F479E8A2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3A54FF-A96F-4D13-A5A2-3819D201F2EE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Budgeting</a:t>
          </a:r>
          <a:endParaRPr lang="en-US" sz="5100" kern="1200"/>
        </a:p>
      </dsp:txBody>
      <dsp:txXfrm>
        <a:off x="0" y="2703"/>
        <a:ext cx="6900512" cy="1843578"/>
      </dsp:txXfrm>
    </dsp:sp>
    <dsp:sp modelId="{9A0A0E5F-5D0C-435B-969F-21C5E579A6AF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AF7193-C8A2-46DF-A5AC-C4A7FEB3059C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Effective equipment and material</a:t>
          </a:r>
          <a:endParaRPr lang="en-US" sz="5100" kern="1200"/>
        </a:p>
      </dsp:txBody>
      <dsp:txXfrm>
        <a:off x="0" y="1846281"/>
        <a:ext cx="6900512" cy="1843578"/>
      </dsp:txXfrm>
    </dsp:sp>
    <dsp:sp modelId="{7D2DB03E-7F03-4932-B1FC-D9FB8A79BB20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87C9FB-6879-4EBF-80C0-E7773FDAAC23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Analysing and decision making easier </a:t>
          </a:r>
          <a:endParaRPr lang="en-US" sz="5100" kern="1200"/>
        </a:p>
      </dsp:txBody>
      <dsp:txXfrm>
        <a:off x="0" y="3689859"/>
        <a:ext cx="6900512" cy="18435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68F51F-46A4-4657-9386-5C58F65C4997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4886C-8894-4E85-9F55-4CDB90AC208E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Planning Permission</a:t>
          </a:r>
          <a:endParaRPr lang="en-US" sz="3600" kern="1200"/>
        </a:p>
      </dsp:txBody>
      <dsp:txXfrm>
        <a:off x="0" y="675"/>
        <a:ext cx="6900512" cy="1106957"/>
      </dsp:txXfrm>
    </dsp:sp>
    <dsp:sp modelId="{F29EA40F-8888-41FF-82C6-FB6EFE696183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FE4C9-2F33-4F99-AD6F-CAB25E733A24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Delay in Re-opening the restaurant</a:t>
          </a:r>
          <a:endParaRPr lang="en-US" sz="3600" kern="1200"/>
        </a:p>
      </dsp:txBody>
      <dsp:txXfrm>
        <a:off x="0" y="1107633"/>
        <a:ext cx="6900512" cy="1106957"/>
      </dsp:txXfrm>
    </dsp:sp>
    <dsp:sp modelId="{3A355EB0-A8B5-4F81-AA85-A978209F6BCB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B8678C-E568-4BC1-A5DE-88000775DF4A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Lose customers</a:t>
          </a:r>
          <a:endParaRPr lang="en-US" sz="3600" kern="1200"/>
        </a:p>
      </dsp:txBody>
      <dsp:txXfrm>
        <a:off x="0" y="2214591"/>
        <a:ext cx="6900512" cy="1106957"/>
      </dsp:txXfrm>
    </dsp:sp>
    <dsp:sp modelId="{9210B169-BAE6-40A6-9476-C29C9189C925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B6E1B4-B2F1-4321-9DA1-DB201B0D6152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Stock going out of date</a:t>
          </a:r>
          <a:endParaRPr lang="en-US" sz="3600" kern="1200"/>
        </a:p>
      </dsp:txBody>
      <dsp:txXfrm>
        <a:off x="0" y="3321549"/>
        <a:ext cx="6900512" cy="1106957"/>
      </dsp:txXfrm>
    </dsp:sp>
    <dsp:sp modelId="{332AD41D-D6EA-46D8-A198-0B3EE12D4F1D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02955-DC34-4805-A9D9-5CA191FCA1A1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Staff’s may not wait</a:t>
          </a:r>
          <a:endParaRPr lang="en-US" sz="3600" kern="1200"/>
        </a:p>
      </dsp:txBody>
      <dsp:txXfrm>
        <a:off x="0" y="4428507"/>
        <a:ext cx="6900512" cy="1106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3D07F-3E2B-4988-9E07-AE6A60AB31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E7D8AB-9117-4D1B-A913-E8FF9B7143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4E42E1-DCE0-401E-905E-7B20AF1F5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42A8B-AB2E-4587-8232-60EB9900D65D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13C52-7C91-49EA-9DB6-BF8CBC8E4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9116C-4E97-497F-91A7-54504E1A0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8ECFD-5653-4F88-84A6-F3D30240C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19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D0E5-41A1-4ADE-9AE6-EF3B3F19C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CA822-CA61-4BF2-B481-D4C194E0D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34B8A-DAFB-4590-AA47-B83F60777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42A8B-AB2E-4587-8232-60EB9900D65D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59C664-A675-4131-844B-0E9817A83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EB4AB6-92F9-4C4B-B163-F669B94C1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8ECFD-5653-4F88-84A6-F3D30240C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366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AAAED-ECC7-4D25-9467-8EB27F672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76DEE8-EC21-46D8-B681-B3B2765BA1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3EFCB-1014-4DCF-89FB-AD91E47D6E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42A8B-AB2E-4587-8232-60EB9900D65D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8C188D-295F-4CD1-BBA4-5212DD686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006A77-4646-4328-BFA8-607FA9311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8ECFD-5653-4F88-84A6-F3D30240C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462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E552A-3D4F-4CBD-B97F-FEAF7396B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C87EA-2D98-413D-9AF8-08BF84D4CA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1ADB3F-9E1E-4416-AD62-5C27B0DBE1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4F76E6-24FD-4ACA-ADF5-5C375490A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42A8B-AB2E-4587-8232-60EB9900D65D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E03DDF-0F60-4DB3-A315-430BEA72C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8B9993-6D3E-4C48-95CC-BEF197693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8ECFD-5653-4F88-84A6-F3D30240C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992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6B039-C529-4025-B371-0EE380A3E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5E1A34-2CEA-40CD-89B5-983DB2CE53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FEDA92-25BC-4591-9F44-377066AF27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48454C-8C1C-45BB-92D2-BB5B30B88C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6E7CC2-4CF6-4255-B5BC-7639A0EAEE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7FA9E8-1684-444F-964A-180644965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42A8B-AB2E-4587-8232-60EB9900D65D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C13074-AAEC-4049-9E93-5B4582A7B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CDC30E-C305-45D8-B6FC-A5792CB20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8ECFD-5653-4F88-84A6-F3D30240C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178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BDE29-4D0A-473A-91D5-C37FF155F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76B2C4-6A90-41A4-9F5B-092B6E773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42A8B-AB2E-4587-8232-60EB9900D65D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9D53BB-ACED-42DD-9D64-B73618FB5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4963B4-96F9-40AF-BBB2-06C56324C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8ECFD-5653-4F88-84A6-F3D30240C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066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8D6F0A-393A-4C64-A149-92490F1C8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42A8B-AB2E-4587-8232-60EB9900D65D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AB52D6-A378-4EB6-B5D8-16CA03B8A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50D1FE-ADA5-41BB-A240-CED6B2326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8ECFD-5653-4F88-84A6-F3D30240C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489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1F6F5-0DAB-43EA-82E2-9377DDC78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D3F93-CF60-431C-AD90-A7ECE84D9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4BA331-58A8-43F9-84F1-08454E6479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ABD662-C661-4330-BEB3-49CF76FB6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42A8B-AB2E-4587-8232-60EB9900D65D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ABE1AE-E480-454E-BB82-F7FA2ABD5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22E435-F473-43CE-BED4-1EBF59D91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8ECFD-5653-4F88-84A6-F3D30240C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671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026F2-7E49-4F8E-9749-38F4B74C4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402B93-5B92-49DD-BC7F-69FB213D6B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EC57DC-C7A4-4332-A3F4-1402601D96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BE63FF-0C9A-4379-8228-FF79881E4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42A8B-AB2E-4587-8232-60EB9900D65D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696E69-4BEB-44A3-B684-680A4E19E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6EFCD4-C699-45A7-9156-110433BFC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8ECFD-5653-4F88-84A6-F3D30240C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19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B10BF-8230-4666-B60F-3F82F66A8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6E6590-FB11-4ACC-ADE0-D6AA47DF32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2A97D-6CE3-478D-A490-0ACE5258E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42A8B-AB2E-4587-8232-60EB9900D65D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13931B-58DD-4485-9DFF-B2089644B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89AD0-4C3C-4977-9EF5-E33CD251A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8ECFD-5653-4F88-84A6-F3D30240C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6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34D348-0106-4BD1-9B66-A1984EDB94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35F9A3-AA6D-4DEB-B7FC-3E2841A083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95F9A-A643-45A5-92D4-500BD21FE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42A8B-AB2E-4587-8232-60EB9900D65D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70D60-3783-4CF4-AD03-DF001E046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1CB17-9D1A-47B9-A820-026D2D9AB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8ECFD-5653-4F88-84A6-F3D30240C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274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10F806-56B5-4160-97A8-F1DCEA1CF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5B2EB4-6111-4E6C-8D90-A01FD06E5A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3C5085-4972-418E-99FD-620252FDE3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C42A8B-AB2E-4587-8232-60EB9900D65D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2DD6D2-65DE-41E2-8F1F-4F61A12C81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55611B-E6F3-4900-8343-3F87502FB1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B8ECFD-5653-4F88-84A6-F3D30240C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079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D3A32B-5C51-4078-9567-16688C0124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>
              <a:spcAft>
                <a:spcPts val="1000"/>
              </a:spcAft>
            </a:pPr>
            <a:r>
              <a:rPr lang="en-GB" sz="21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Code: BMSW- 5104</a:t>
            </a:r>
            <a:br>
              <a:rPr lang="en-GB" sz="2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1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Module: Managing Projects in the Workplace </a:t>
            </a:r>
            <a:br>
              <a:rPr lang="en-GB" sz="2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2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1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Hussain Ahmed</a:t>
            </a:r>
            <a:br>
              <a:rPr lang="en-GB" sz="2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1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1815238</a:t>
            </a:r>
            <a:br>
              <a:rPr lang="en-GB" sz="2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1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Lecturer Name: Vajra Balasuriya</a:t>
            </a:r>
            <a:br>
              <a:rPr lang="en-GB" sz="2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1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2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1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2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1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2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1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Project Management Plan</a:t>
            </a:r>
            <a:br>
              <a:rPr lang="en-GB" sz="2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1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 </a:t>
            </a:r>
            <a:br>
              <a:rPr lang="en-GB" sz="2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1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Restaurant Extension</a:t>
            </a:r>
            <a:br>
              <a:rPr lang="en-GB" sz="2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100"/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679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9D2C-8380-4F3B-93D1-5525D34C5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 dirty="0"/>
              <a:t>Introduction</a:t>
            </a:r>
            <a:br>
              <a:rPr lang="en-GB" sz="4100" dirty="0"/>
            </a:br>
            <a:endParaRPr lang="en-GB" sz="4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FFFC8-FF8A-4A0C-8381-7E3E0495F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/>
              <a:t> This Presentation will explain how the project Management plan for  the restaurant extension will be carried out.</a:t>
            </a:r>
          </a:p>
        </p:txBody>
      </p:sp>
      <p:pic>
        <p:nvPicPr>
          <p:cNvPr id="5" name="Picture 4" descr="Rolls of blueprints">
            <a:extLst>
              <a:ext uri="{FF2B5EF4-FFF2-40B4-BE49-F238E27FC236}">
                <a16:creationId xmlns:a16="http://schemas.microsoft.com/office/drawing/2014/main" id="{4259B06F-4C92-4649-9C30-D72DC3C435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882" r="-1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7AA6C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09860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23123-D95B-43C5-B75E-A86243DD4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The Scope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1F9540C0-5E36-4F3F-925C-53723A8CD1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652925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9030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788EE9-5AA6-4A43-ABF4-A0B14D509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600"/>
              <a:t>Stakeholders Involvement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9E6AB8-046E-4E99-91F8-770ED86C78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395240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8621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07B34E-46A0-4B0A-87F6-DE4446766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Allocating Resources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7C136F-0B22-4DA0-A992-1CBFC1E1EB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879445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0067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460B798-77FA-460D-9C98-5686DF985A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000" t="24603" r="24423" b="40916"/>
          <a:stretch/>
        </p:blipFill>
        <p:spPr>
          <a:xfrm>
            <a:off x="815925" y="1068802"/>
            <a:ext cx="5253819" cy="4720395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D13F7F84-53D8-46E8-8F17-B873452A836A}"/>
              </a:ext>
            </a:extLst>
          </p:cNvPr>
          <p:cNvGrpSpPr/>
          <p:nvPr/>
        </p:nvGrpSpPr>
        <p:grpSpPr>
          <a:xfrm>
            <a:off x="6552415" y="1226326"/>
            <a:ext cx="4823660" cy="4562871"/>
            <a:chOff x="5042929" y="2135734"/>
            <a:chExt cx="3531438" cy="314047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5077190C-E19D-4EDB-8FC1-892634849B6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28039" t="48204" r="44384" b="39482"/>
            <a:stretch/>
          </p:blipFill>
          <p:spPr>
            <a:xfrm>
              <a:off x="5042929" y="4393296"/>
              <a:ext cx="3516923" cy="882909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04D6DBC-E342-44E9-B959-EAC80728257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54000" t="58768" r="24423" b="14855"/>
            <a:stretch/>
          </p:blipFill>
          <p:spPr>
            <a:xfrm>
              <a:off x="5057444" y="2135734"/>
              <a:ext cx="3516923" cy="2417220"/>
            </a:xfrm>
            <a:prstGeom prst="rect">
              <a:avLst/>
            </a:prstGeom>
          </p:spPr>
        </p:pic>
      </p:grpSp>
      <p:sp>
        <p:nvSpPr>
          <p:cNvPr id="13" name="Title 12">
            <a:extLst>
              <a:ext uri="{FF2B5EF4-FFF2-40B4-BE49-F238E27FC236}">
                <a16:creationId xmlns:a16="http://schemas.microsoft.com/office/drawing/2014/main" id="{DF97DACB-D851-4D37-AC9C-374B54B21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925" y="365125"/>
            <a:ext cx="10537875" cy="447675"/>
          </a:xfrm>
        </p:spPr>
        <p:txBody>
          <a:bodyPr>
            <a:normAutofit fontScale="90000"/>
          </a:bodyPr>
          <a:lstStyle/>
          <a:p>
            <a:r>
              <a:rPr lang="en-GB" dirty="0"/>
              <a:t>Costs for the Project</a:t>
            </a:r>
          </a:p>
        </p:txBody>
      </p:sp>
    </p:spTree>
    <p:extLst>
      <p:ext uri="{BB962C8B-B14F-4D97-AF65-F5344CB8AC3E}">
        <p14:creationId xmlns:p14="http://schemas.microsoft.com/office/powerpoint/2010/main" val="3855502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52954E-5CDA-4D7A-8C28-E5776C20E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Work Breakdown Structures (WBS)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3357628-F1EC-4091-89B6-F76C796F794F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715556"/>
            <a:ext cx="6780700" cy="5424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22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B80376-F48E-4FED-B807-FB6A7AB71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Risk Assessment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7B4855-04C1-434C-8A4A-5167ABD06F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097336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3552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CB854-73E1-41C7-BDE4-B1BE93C0E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/>
              <a:t>Thank You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B7E9FC6B-140C-4ABA-9757-6CF06BC069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6922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172</Words>
  <Application>Microsoft Office PowerPoint</Application>
  <PresentationFormat>Widescreen</PresentationFormat>
  <Paragraphs>25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Module Code: BMSW- 5104 Module: Managing Projects in the Workplace    Student Name: Hussain Ahmed Student ID: 1815238 Lecturer Name: Vajra Balasuriya       Project Management Plan For  A Restaurant Extension </vt:lpstr>
      <vt:lpstr>Introduction </vt:lpstr>
      <vt:lpstr>The Scope </vt:lpstr>
      <vt:lpstr>Stakeholders Involvement</vt:lpstr>
      <vt:lpstr>Allocating Resources</vt:lpstr>
      <vt:lpstr>Costs for the Project</vt:lpstr>
      <vt:lpstr>Work Breakdown Structures (WBS)</vt:lpstr>
      <vt:lpstr>Risk Assessment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Code: BMSW- 5104 Module: Managing Projects in the Workplace    Student Name: Hussain Ahmed Student ID: 1815238 Lecturer Name: Vajra Balasuriya       Project Management Plan For  A Restaurant Extension </dc:title>
  <dc:creator>hussain ahmed</dc:creator>
  <cp:lastModifiedBy>hussain ahmed</cp:lastModifiedBy>
  <cp:revision>1</cp:revision>
  <dcterms:created xsi:type="dcterms:W3CDTF">2021-07-26T20:22:39Z</dcterms:created>
  <dcterms:modified xsi:type="dcterms:W3CDTF">2021-07-26T23:19:27Z</dcterms:modified>
</cp:coreProperties>
</file>