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48"/>
  </p:notesMasterIdLst>
  <p:sldIdLst>
    <p:sldId id="256" r:id="rId2"/>
    <p:sldId id="257" r:id="rId3"/>
    <p:sldId id="259" r:id="rId4"/>
    <p:sldId id="286" r:id="rId5"/>
    <p:sldId id="273" r:id="rId6"/>
    <p:sldId id="285" r:id="rId7"/>
    <p:sldId id="288" r:id="rId8"/>
    <p:sldId id="289" r:id="rId9"/>
    <p:sldId id="287" r:id="rId10"/>
    <p:sldId id="290" r:id="rId11"/>
    <p:sldId id="299" r:id="rId12"/>
    <p:sldId id="292" r:id="rId13"/>
    <p:sldId id="295" r:id="rId14"/>
    <p:sldId id="282" r:id="rId15"/>
    <p:sldId id="274" r:id="rId16"/>
    <p:sldId id="298" r:id="rId17"/>
    <p:sldId id="296" r:id="rId18"/>
    <p:sldId id="300" r:id="rId19"/>
    <p:sldId id="297" r:id="rId20"/>
    <p:sldId id="275" r:id="rId21"/>
    <p:sldId id="306" r:id="rId22"/>
    <p:sldId id="268" r:id="rId23"/>
    <p:sldId id="269" r:id="rId24"/>
    <p:sldId id="270" r:id="rId25"/>
    <p:sldId id="283" r:id="rId26"/>
    <p:sldId id="260" r:id="rId27"/>
    <p:sldId id="261" r:id="rId28"/>
    <p:sldId id="262" r:id="rId29"/>
    <p:sldId id="304" r:id="rId30"/>
    <p:sldId id="308" r:id="rId31"/>
    <p:sldId id="279" r:id="rId32"/>
    <p:sldId id="264" r:id="rId33"/>
    <p:sldId id="265" r:id="rId34"/>
    <p:sldId id="309" r:id="rId35"/>
    <p:sldId id="315" r:id="rId36"/>
    <p:sldId id="316" r:id="rId37"/>
    <p:sldId id="267" r:id="rId38"/>
    <p:sldId id="305" r:id="rId39"/>
    <p:sldId id="310" r:id="rId40"/>
    <p:sldId id="314" r:id="rId41"/>
    <p:sldId id="312" r:id="rId42"/>
    <p:sldId id="311" r:id="rId43"/>
    <p:sldId id="313" r:id="rId44"/>
    <p:sldId id="258" r:id="rId45"/>
    <p:sldId id="293" r:id="rId46"/>
    <p:sldId id="30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0339A-B2AD-4797-AFEF-5088CEF02BE2}" v="44" dt="2025-02-12T11:55:44.0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3" autoAdjust="0"/>
    <p:restoredTop sz="72597" autoAdjust="0"/>
  </p:normalViewPr>
  <p:slideViewPr>
    <p:cSldViewPr snapToGrid="0">
      <p:cViewPr varScale="1">
        <p:scale>
          <a:sx n="80" d="100"/>
          <a:sy n="80" d="100"/>
        </p:scale>
        <p:origin x="142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C420339A-B2AD-4797-AFEF-5088CEF02BE2}"/>
    <pc:docChg chg="undo redo custSel addSld delSld modSld sldOrd">
      <pc:chgData name="Jonathan Wyatt" userId="c3e1212f-7374-4739-8e9f-f13855138211" providerId="ADAL" clId="{C420339A-B2AD-4797-AFEF-5088CEF02BE2}" dt="2025-02-12T12:41:39.212" v="9560" actId="122"/>
      <pc:docMkLst>
        <pc:docMk/>
      </pc:docMkLst>
      <pc:sldChg chg="modSp mod">
        <pc:chgData name="Jonathan Wyatt" userId="c3e1212f-7374-4739-8e9f-f13855138211" providerId="ADAL" clId="{C420339A-B2AD-4797-AFEF-5088CEF02BE2}" dt="2025-01-31T10:35:30.373" v="3267" actId="27636"/>
        <pc:sldMkLst>
          <pc:docMk/>
          <pc:sldMk cId="980549081" sldId="258"/>
        </pc:sldMkLst>
        <pc:spChg chg="mod">
          <ac:chgData name="Jonathan Wyatt" userId="c3e1212f-7374-4739-8e9f-f13855138211" providerId="ADAL" clId="{C420339A-B2AD-4797-AFEF-5088CEF02BE2}" dt="2025-01-31T10:35:30.373" v="3267" actId="27636"/>
          <ac:spMkLst>
            <pc:docMk/>
            <pc:sldMk cId="980549081" sldId="258"/>
            <ac:spMk id="3" creationId="{046DF987-48CE-6DAE-5220-6E148BA03E23}"/>
          </ac:spMkLst>
        </pc:spChg>
      </pc:sldChg>
      <pc:sldChg chg="addSp delSp modSp mod ord setBg">
        <pc:chgData name="Jonathan Wyatt" userId="c3e1212f-7374-4739-8e9f-f13855138211" providerId="ADAL" clId="{C420339A-B2AD-4797-AFEF-5088CEF02BE2}" dt="2025-02-12T12:00:46.137" v="9473" actId="26606"/>
        <pc:sldMkLst>
          <pc:docMk/>
          <pc:sldMk cId="4292536904" sldId="259"/>
        </pc:sldMkLst>
        <pc:spChg chg="mod">
          <ac:chgData name="Jonathan Wyatt" userId="c3e1212f-7374-4739-8e9f-f13855138211" providerId="ADAL" clId="{C420339A-B2AD-4797-AFEF-5088CEF02BE2}" dt="2025-02-12T12:00:46.137" v="9473" actId="26606"/>
          <ac:spMkLst>
            <pc:docMk/>
            <pc:sldMk cId="4292536904" sldId="259"/>
            <ac:spMk id="2" creationId="{CC114A88-3C61-1165-79B6-F82D84219B5C}"/>
          </ac:spMkLst>
        </pc:spChg>
        <pc:spChg chg="del mod">
          <ac:chgData name="Jonathan Wyatt" userId="c3e1212f-7374-4739-8e9f-f13855138211" providerId="ADAL" clId="{C420339A-B2AD-4797-AFEF-5088CEF02BE2}" dt="2025-02-12T12:00:46.137" v="9473" actId="26606"/>
          <ac:spMkLst>
            <pc:docMk/>
            <pc:sldMk cId="4292536904" sldId="259"/>
            <ac:spMk id="3" creationId="{634FB247-46FF-9053-0E9F-FD7408C50EDF}"/>
          </ac:spMkLst>
        </pc:spChg>
        <pc:spChg chg="add">
          <ac:chgData name="Jonathan Wyatt" userId="c3e1212f-7374-4739-8e9f-f13855138211" providerId="ADAL" clId="{C420339A-B2AD-4797-AFEF-5088CEF02BE2}" dt="2025-02-12T12:00:46.137" v="9473" actId="26606"/>
          <ac:spMkLst>
            <pc:docMk/>
            <pc:sldMk cId="4292536904" sldId="259"/>
            <ac:spMk id="9" creationId="{040BF4A1-714C-419E-A19F-578DE93BE02F}"/>
          </ac:spMkLst>
        </pc:spChg>
        <pc:spChg chg="add">
          <ac:chgData name="Jonathan Wyatt" userId="c3e1212f-7374-4739-8e9f-f13855138211" providerId="ADAL" clId="{C420339A-B2AD-4797-AFEF-5088CEF02BE2}" dt="2025-02-12T12:00:46.137" v="9473" actId="26606"/>
          <ac:spMkLst>
            <pc:docMk/>
            <pc:sldMk cId="4292536904" sldId="259"/>
            <ac:spMk id="11" creationId="{2F91A9BD-D57F-4941-931F-40597AB37017}"/>
          </ac:spMkLst>
        </pc:spChg>
        <pc:spChg chg="add">
          <ac:chgData name="Jonathan Wyatt" userId="c3e1212f-7374-4739-8e9f-f13855138211" providerId="ADAL" clId="{C420339A-B2AD-4797-AFEF-5088CEF02BE2}" dt="2025-02-12T12:00:46.137" v="9473" actId="26606"/>
          <ac:spMkLst>
            <pc:docMk/>
            <pc:sldMk cId="4292536904" sldId="259"/>
            <ac:spMk id="13" creationId="{C54DB264-9467-4730-B9E9-C9A97DD66920}"/>
          </ac:spMkLst>
        </pc:spChg>
        <pc:spChg chg="add">
          <ac:chgData name="Jonathan Wyatt" userId="c3e1212f-7374-4739-8e9f-f13855138211" providerId="ADAL" clId="{C420339A-B2AD-4797-AFEF-5088CEF02BE2}" dt="2025-02-12T12:00:46.137" v="9473" actId="26606"/>
          <ac:spMkLst>
            <pc:docMk/>
            <pc:sldMk cId="4292536904" sldId="259"/>
            <ac:spMk id="15" creationId="{BB097F88-2120-47B4-B891-5B28F66BBD4A}"/>
          </ac:spMkLst>
        </pc:spChg>
        <pc:spChg chg="add">
          <ac:chgData name="Jonathan Wyatt" userId="c3e1212f-7374-4739-8e9f-f13855138211" providerId="ADAL" clId="{C420339A-B2AD-4797-AFEF-5088CEF02BE2}" dt="2025-02-12T12:00:46.137" v="9473" actId="26606"/>
          <ac:spMkLst>
            <pc:docMk/>
            <pc:sldMk cId="4292536904" sldId="259"/>
            <ac:spMk id="17" creationId="{BF9338F5-05AB-4DC5-BD1C-1A9F26C38A7A}"/>
          </ac:spMkLst>
        </pc:spChg>
        <pc:graphicFrameChg chg="add">
          <ac:chgData name="Jonathan Wyatt" userId="c3e1212f-7374-4739-8e9f-f13855138211" providerId="ADAL" clId="{C420339A-B2AD-4797-AFEF-5088CEF02BE2}" dt="2025-02-12T12:00:46.137" v="9473" actId="26606"/>
          <ac:graphicFrameMkLst>
            <pc:docMk/>
            <pc:sldMk cId="4292536904" sldId="259"/>
            <ac:graphicFrameMk id="5" creationId="{0E00E185-6661-6C38-3CDE-8B68B8D66C58}"/>
          </ac:graphicFrameMkLst>
        </pc:graphicFrameChg>
      </pc:sldChg>
      <pc:sldChg chg="del">
        <pc:chgData name="Jonathan Wyatt" userId="c3e1212f-7374-4739-8e9f-f13855138211" providerId="ADAL" clId="{C420339A-B2AD-4797-AFEF-5088CEF02BE2}" dt="2025-02-12T12:39:04.136" v="9498" actId="47"/>
        <pc:sldMkLst>
          <pc:docMk/>
          <pc:sldMk cId="4022587721" sldId="266"/>
        </pc:sldMkLst>
      </pc:sldChg>
      <pc:sldChg chg="addSp delSp modSp mod ord setBg">
        <pc:chgData name="Jonathan Wyatt" userId="c3e1212f-7374-4739-8e9f-f13855138211" providerId="ADAL" clId="{C420339A-B2AD-4797-AFEF-5088CEF02BE2}" dt="2025-01-31T13:50:46.676" v="6634"/>
        <pc:sldMkLst>
          <pc:docMk/>
          <pc:sldMk cId="2764818434" sldId="268"/>
        </pc:sldMkLst>
        <pc:spChg chg="mod">
          <ac:chgData name="Jonathan Wyatt" userId="c3e1212f-7374-4739-8e9f-f13855138211" providerId="ADAL" clId="{C420339A-B2AD-4797-AFEF-5088CEF02BE2}" dt="2025-01-30T12:46:04.900" v="274" actId="26606"/>
          <ac:spMkLst>
            <pc:docMk/>
            <pc:sldMk cId="2764818434" sldId="268"/>
            <ac:spMk id="2" creationId="{EFA3F2C4-0525-CB5A-7B26-9A1BE6D2B12B}"/>
          </ac:spMkLst>
        </pc:spChg>
        <pc:spChg chg="add">
          <ac:chgData name="Jonathan Wyatt" userId="c3e1212f-7374-4739-8e9f-f13855138211" providerId="ADAL" clId="{C420339A-B2AD-4797-AFEF-5088CEF02BE2}" dt="2025-01-30T12:46:04.900" v="274" actId="26606"/>
          <ac:spMkLst>
            <pc:docMk/>
            <pc:sldMk cId="2764818434" sldId="268"/>
            <ac:spMk id="25" creationId="{040BF4A1-714C-419E-A19F-578DE93BE02F}"/>
          </ac:spMkLst>
        </pc:spChg>
        <pc:spChg chg="add">
          <ac:chgData name="Jonathan Wyatt" userId="c3e1212f-7374-4739-8e9f-f13855138211" providerId="ADAL" clId="{C420339A-B2AD-4797-AFEF-5088CEF02BE2}" dt="2025-01-30T12:46:04.900" v="274" actId="26606"/>
          <ac:spMkLst>
            <pc:docMk/>
            <pc:sldMk cId="2764818434" sldId="268"/>
            <ac:spMk id="26" creationId="{2F91A9BD-D57F-4941-931F-40597AB37017}"/>
          </ac:spMkLst>
        </pc:spChg>
        <pc:spChg chg="add">
          <ac:chgData name="Jonathan Wyatt" userId="c3e1212f-7374-4739-8e9f-f13855138211" providerId="ADAL" clId="{C420339A-B2AD-4797-AFEF-5088CEF02BE2}" dt="2025-01-30T12:46:04.900" v="274" actId="26606"/>
          <ac:spMkLst>
            <pc:docMk/>
            <pc:sldMk cId="2764818434" sldId="268"/>
            <ac:spMk id="27" creationId="{C54DB264-9467-4730-B9E9-C9A97DD66920}"/>
          </ac:spMkLst>
        </pc:spChg>
        <pc:spChg chg="add">
          <ac:chgData name="Jonathan Wyatt" userId="c3e1212f-7374-4739-8e9f-f13855138211" providerId="ADAL" clId="{C420339A-B2AD-4797-AFEF-5088CEF02BE2}" dt="2025-01-30T12:46:04.900" v="274" actId="26606"/>
          <ac:spMkLst>
            <pc:docMk/>
            <pc:sldMk cId="2764818434" sldId="268"/>
            <ac:spMk id="28" creationId="{BB097F88-2120-47B4-B891-5B28F66BBD4A}"/>
          </ac:spMkLst>
        </pc:spChg>
        <pc:spChg chg="add">
          <ac:chgData name="Jonathan Wyatt" userId="c3e1212f-7374-4739-8e9f-f13855138211" providerId="ADAL" clId="{C420339A-B2AD-4797-AFEF-5088CEF02BE2}" dt="2025-01-30T12:46:04.900" v="274" actId="26606"/>
          <ac:spMkLst>
            <pc:docMk/>
            <pc:sldMk cId="2764818434" sldId="268"/>
            <ac:spMk id="29" creationId="{BF9338F5-05AB-4DC5-BD1C-1A9F26C38A7A}"/>
          </ac:spMkLst>
        </pc:spChg>
        <pc:graphicFrameChg chg="add">
          <ac:chgData name="Jonathan Wyatt" userId="c3e1212f-7374-4739-8e9f-f13855138211" providerId="ADAL" clId="{C420339A-B2AD-4797-AFEF-5088CEF02BE2}" dt="2025-01-30T12:46:04.900" v="274" actId="26606"/>
          <ac:graphicFrameMkLst>
            <pc:docMk/>
            <pc:sldMk cId="2764818434" sldId="268"/>
            <ac:graphicFrameMk id="30" creationId="{D0DAB4C6-75C7-2EFA-E2C9-277F055ADAAC}"/>
          </ac:graphicFrameMkLst>
        </pc:graphicFrameChg>
      </pc:sldChg>
      <pc:sldChg chg="addSp delSp modSp new mod ord setBg">
        <pc:chgData name="Jonathan Wyatt" userId="c3e1212f-7374-4739-8e9f-f13855138211" providerId="ADAL" clId="{C420339A-B2AD-4797-AFEF-5088CEF02BE2}" dt="2025-01-31T13:49:58.825" v="6616"/>
        <pc:sldMkLst>
          <pc:docMk/>
          <pc:sldMk cId="1089979675" sldId="269"/>
        </pc:sldMkLst>
        <pc:spChg chg="mod">
          <ac:chgData name="Jonathan Wyatt" userId="c3e1212f-7374-4739-8e9f-f13855138211" providerId="ADAL" clId="{C420339A-B2AD-4797-AFEF-5088CEF02BE2}" dt="2025-01-30T12:55:48.708" v="562" actId="26606"/>
          <ac:spMkLst>
            <pc:docMk/>
            <pc:sldMk cId="1089979675" sldId="269"/>
            <ac:spMk id="2" creationId="{9C983BDF-8A95-923D-C972-D64C9C300F6C}"/>
          </ac:spMkLst>
        </pc:spChg>
        <pc:spChg chg="add">
          <ac:chgData name="Jonathan Wyatt" userId="c3e1212f-7374-4739-8e9f-f13855138211" providerId="ADAL" clId="{C420339A-B2AD-4797-AFEF-5088CEF02BE2}" dt="2025-01-30T12:55:48.708" v="562" actId="26606"/>
          <ac:spMkLst>
            <pc:docMk/>
            <pc:sldMk cId="1089979675" sldId="269"/>
            <ac:spMk id="9" creationId="{E383CC5D-71E8-4CB2-8E4A-F1E4FF6DC9D6}"/>
          </ac:spMkLst>
        </pc:spChg>
        <pc:spChg chg="add">
          <ac:chgData name="Jonathan Wyatt" userId="c3e1212f-7374-4739-8e9f-f13855138211" providerId="ADAL" clId="{C420339A-B2AD-4797-AFEF-5088CEF02BE2}" dt="2025-01-30T12:55:48.708" v="562" actId="26606"/>
          <ac:spMkLst>
            <pc:docMk/>
            <pc:sldMk cId="1089979675" sldId="269"/>
            <ac:spMk id="11" creationId="{E2DA5AC1-43C5-4243-9028-07DBB80D0C95}"/>
          </ac:spMkLst>
        </pc:spChg>
        <pc:spChg chg="add">
          <ac:chgData name="Jonathan Wyatt" userId="c3e1212f-7374-4739-8e9f-f13855138211" providerId="ADAL" clId="{C420339A-B2AD-4797-AFEF-5088CEF02BE2}" dt="2025-01-30T12:55:48.708" v="562" actId="26606"/>
          <ac:spMkLst>
            <pc:docMk/>
            <pc:sldMk cId="1089979675" sldId="269"/>
            <ac:spMk id="13" creationId="{8A4EDA1C-27A1-4C83-ACE4-6675EC9245B1}"/>
          </ac:spMkLst>
        </pc:spChg>
        <pc:spChg chg="add">
          <ac:chgData name="Jonathan Wyatt" userId="c3e1212f-7374-4739-8e9f-f13855138211" providerId="ADAL" clId="{C420339A-B2AD-4797-AFEF-5088CEF02BE2}" dt="2025-01-30T12:55:48.708" v="562" actId="26606"/>
          <ac:spMkLst>
            <pc:docMk/>
            <pc:sldMk cId="1089979675" sldId="269"/>
            <ac:spMk id="15" creationId="{1C2185E4-B584-4B9D-9440-DEA0FB9D94DF}"/>
          </ac:spMkLst>
        </pc:spChg>
        <pc:spChg chg="add">
          <ac:chgData name="Jonathan Wyatt" userId="c3e1212f-7374-4739-8e9f-f13855138211" providerId="ADAL" clId="{C420339A-B2AD-4797-AFEF-5088CEF02BE2}" dt="2025-01-30T12:55:48.708" v="562" actId="26606"/>
          <ac:spMkLst>
            <pc:docMk/>
            <pc:sldMk cId="1089979675" sldId="269"/>
            <ac:spMk id="17" creationId="{FF33EC8A-EE0A-4395-97E2-DAD467CF734C}"/>
          </ac:spMkLst>
        </pc:spChg>
        <pc:spChg chg="add">
          <ac:chgData name="Jonathan Wyatt" userId="c3e1212f-7374-4739-8e9f-f13855138211" providerId="ADAL" clId="{C420339A-B2AD-4797-AFEF-5088CEF02BE2}" dt="2025-01-30T12:55:48.708" v="562" actId="26606"/>
          <ac:spMkLst>
            <pc:docMk/>
            <pc:sldMk cId="1089979675" sldId="269"/>
            <ac:spMk id="19" creationId="{FF85DA95-16A4-404E-9BFF-27F8E4FC78AA}"/>
          </ac:spMkLst>
        </pc:spChg>
        <pc:graphicFrameChg chg="add">
          <ac:chgData name="Jonathan Wyatt" userId="c3e1212f-7374-4739-8e9f-f13855138211" providerId="ADAL" clId="{C420339A-B2AD-4797-AFEF-5088CEF02BE2}" dt="2025-01-30T12:55:48.708" v="562" actId="26606"/>
          <ac:graphicFrameMkLst>
            <pc:docMk/>
            <pc:sldMk cId="1089979675" sldId="269"/>
            <ac:graphicFrameMk id="5" creationId="{78EA533E-9C7C-B007-8449-E5090EAB9DFF}"/>
          </ac:graphicFrameMkLst>
        </pc:graphicFrameChg>
      </pc:sldChg>
      <pc:sldChg chg="addSp delSp modSp new mod ord setBg">
        <pc:chgData name="Jonathan Wyatt" userId="c3e1212f-7374-4739-8e9f-f13855138211" providerId="ADAL" clId="{C420339A-B2AD-4797-AFEF-5088CEF02BE2}" dt="2025-01-31T13:50:17.407" v="6624"/>
        <pc:sldMkLst>
          <pc:docMk/>
          <pc:sldMk cId="3650108570" sldId="270"/>
        </pc:sldMkLst>
        <pc:spChg chg="mod">
          <ac:chgData name="Jonathan Wyatt" userId="c3e1212f-7374-4739-8e9f-f13855138211" providerId="ADAL" clId="{C420339A-B2AD-4797-AFEF-5088CEF02BE2}" dt="2025-01-30T13:59:02.449" v="942" actId="26606"/>
          <ac:spMkLst>
            <pc:docMk/>
            <pc:sldMk cId="3650108570" sldId="270"/>
            <ac:spMk id="2" creationId="{15D46918-709B-8D52-5A69-DC58FA21C5B4}"/>
          </ac:spMkLst>
        </pc:spChg>
        <pc:spChg chg="add">
          <ac:chgData name="Jonathan Wyatt" userId="c3e1212f-7374-4739-8e9f-f13855138211" providerId="ADAL" clId="{C420339A-B2AD-4797-AFEF-5088CEF02BE2}" dt="2025-01-30T13:59:02.449" v="942" actId="26606"/>
          <ac:spMkLst>
            <pc:docMk/>
            <pc:sldMk cId="3650108570" sldId="270"/>
            <ac:spMk id="9" creationId="{040BF4A1-714C-419E-A19F-578DE93BE02F}"/>
          </ac:spMkLst>
        </pc:spChg>
        <pc:spChg chg="add">
          <ac:chgData name="Jonathan Wyatt" userId="c3e1212f-7374-4739-8e9f-f13855138211" providerId="ADAL" clId="{C420339A-B2AD-4797-AFEF-5088CEF02BE2}" dt="2025-01-30T13:59:02.449" v="942" actId="26606"/>
          <ac:spMkLst>
            <pc:docMk/>
            <pc:sldMk cId="3650108570" sldId="270"/>
            <ac:spMk id="11" creationId="{2F91A9BD-D57F-4941-931F-40597AB37017}"/>
          </ac:spMkLst>
        </pc:spChg>
        <pc:spChg chg="add">
          <ac:chgData name="Jonathan Wyatt" userId="c3e1212f-7374-4739-8e9f-f13855138211" providerId="ADAL" clId="{C420339A-B2AD-4797-AFEF-5088CEF02BE2}" dt="2025-01-30T13:59:02.449" v="942" actId="26606"/>
          <ac:spMkLst>
            <pc:docMk/>
            <pc:sldMk cId="3650108570" sldId="270"/>
            <ac:spMk id="13" creationId="{C54DB264-9467-4730-B9E9-C9A97DD66920}"/>
          </ac:spMkLst>
        </pc:spChg>
        <pc:spChg chg="add">
          <ac:chgData name="Jonathan Wyatt" userId="c3e1212f-7374-4739-8e9f-f13855138211" providerId="ADAL" clId="{C420339A-B2AD-4797-AFEF-5088CEF02BE2}" dt="2025-01-30T13:59:02.449" v="942" actId="26606"/>
          <ac:spMkLst>
            <pc:docMk/>
            <pc:sldMk cId="3650108570" sldId="270"/>
            <ac:spMk id="15" creationId="{BB097F88-2120-47B4-B891-5B28F66BBD4A}"/>
          </ac:spMkLst>
        </pc:spChg>
        <pc:spChg chg="add">
          <ac:chgData name="Jonathan Wyatt" userId="c3e1212f-7374-4739-8e9f-f13855138211" providerId="ADAL" clId="{C420339A-B2AD-4797-AFEF-5088CEF02BE2}" dt="2025-01-30T13:59:02.449" v="942" actId="26606"/>
          <ac:spMkLst>
            <pc:docMk/>
            <pc:sldMk cId="3650108570" sldId="270"/>
            <ac:spMk id="17" creationId="{BF9338F5-05AB-4DC5-BD1C-1A9F26C38A7A}"/>
          </ac:spMkLst>
        </pc:spChg>
        <pc:graphicFrameChg chg="add">
          <ac:chgData name="Jonathan Wyatt" userId="c3e1212f-7374-4739-8e9f-f13855138211" providerId="ADAL" clId="{C420339A-B2AD-4797-AFEF-5088CEF02BE2}" dt="2025-01-30T13:59:02.449" v="942" actId="26606"/>
          <ac:graphicFrameMkLst>
            <pc:docMk/>
            <pc:sldMk cId="3650108570" sldId="270"/>
            <ac:graphicFrameMk id="5" creationId="{A8966525-2E50-22A8-F616-0FFB971110D1}"/>
          </ac:graphicFrameMkLst>
        </pc:graphicFrameChg>
      </pc:sldChg>
      <pc:sldChg chg="new del">
        <pc:chgData name="Jonathan Wyatt" userId="c3e1212f-7374-4739-8e9f-f13855138211" providerId="ADAL" clId="{C420339A-B2AD-4797-AFEF-5088CEF02BE2}" dt="2025-01-31T09:17:31.403" v="1449" actId="47"/>
        <pc:sldMkLst>
          <pc:docMk/>
          <pc:sldMk cId="1928896772" sldId="271"/>
        </pc:sldMkLst>
      </pc:sldChg>
      <pc:sldChg chg="modSp new del mod">
        <pc:chgData name="Jonathan Wyatt" userId="c3e1212f-7374-4739-8e9f-f13855138211" providerId="ADAL" clId="{C420339A-B2AD-4797-AFEF-5088CEF02BE2}" dt="2025-01-31T09:17:29.941" v="1448" actId="47"/>
        <pc:sldMkLst>
          <pc:docMk/>
          <pc:sldMk cId="2649218321" sldId="272"/>
        </pc:sldMkLst>
      </pc:sldChg>
      <pc:sldChg chg="addSp delSp modSp new mod ord setBg">
        <pc:chgData name="Jonathan Wyatt" userId="c3e1212f-7374-4739-8e9f-f13855138211" providerId="ADAL" clId="{C420339A-B2AD-4797-AFEF-5088CEF02BE2}" dt="2025-01-31T13:44:34.449" v="6569"/>
        <pc:sldMkLst>
          <pc:docMk/>
          <pc:sldMk cId="3400264294" sldId="273"/>
        </pc:sldMkLst>
        <pc:spChg chg="mod">
          <ac:chgData name="Jonathan Wyatt" userId="c3e1212f-7374-4739-8e9f-f13855138211" providerId="ADAL" clId="{C420339A-B2AD-4797-AFEF-5088CEF02BE2}" dt="2025-01-31T09:19:06.461" v="1455" actId="26606"/>
          <ac:spMkLst>
            <pc:docMk/>
            <pc:sldMk cId="3400264294" sldId="273"/>
            <ac:spMk id="2" creationId="{5ECBD730-B24A-6D21-E290-58065CE98FEB}"/>
          </ac:spMkLst>
        </pc:spChg>
        <pc:spChg chg="add">
          <ac:chgData name="Jonathan Wyatt" userId="c3e1212f-7374-4739-8e9f-f13855138211" providerId="ADAL" clId="{C420339A-B2AD-4797-AFEF-5088CEF02BE2}" dt="2025-01-31T09:19:06.461" v="1455" actId="26606"/>
          <ac:spMkLst>
            <pc:docMk/>
            <pc:sldMk cId="3400264294" sldId="273"/>
            <ac:spMk id="1031" creationId="{BD4C0BBB-0042-4603-A226-6117F3FD5B3C}"/>
          </ac:spMkLst>
        </pc:spChg>
        <pc:spChg chg="add">
          <ac:chgData name="Jonathan Wyatt" userId="c3e1212f-7374-4739-8e9f-f13855138211" providerId="ADAL" clId="{C420339A-B2AD-4797-AFEF-5088CEF02BE2}" dt="2025-01-31T09:19:06.461" v="1455" actId="26606"/>
          <ac:spMkLst>
            <pc:docMk/>
            <pc:sldMk cId="3400264294" sldId="273"/>
            <ac:spMk id="1033" creationId="{EC44F520-2598-460E-9F91-B02F60830CA2}"/>
          </ac:spMkLst>
        </pc:spChg>
        <pc:spChg chg="add">
          <ac:chgData name="Jonathan Wyatt" userId="c3e1212f-7374-4739-8e9f-f13855138211" providerId="ADAL" clId="{C420339A-B2AD-4797-AFEF-5088CEF02BE2}" dt="2025-01-31T09:19:06.461" v="1455" actId="26606"/>
          <ac:spMkLst>
            <pc:docMk/>
            <pc:sldMk cId="3400264294" sldId="273"/>
            <ac:spMk id="1035" creationId="{F82025A0-5D1F-4054-8273-6A919D75D24A}"/>
          </ac:spMkLst>
        </pc:spChg>
        <pc:spChg chg="add">
          <ac:chgData name="Jonathan Wyatt" userId="c3e1212f-7374-4739-8e9f-f13855138211" providerId="ADAL" clId="{C420339A-B2AD-4797-AFEF-5088CEF02BE2}" dt="2025-01-31T09:19:06.461" v="1455" actId="26606"/>
          <ac:spMkLst>
            <pc:docMk/>
            <pc:sldMk cId="3400264294" sldId="273"/>
            <ac:spMk id="1037" creationId="{C6244B84-452A-4BE8-BEA4-A7CCA098C401}"/>
          </ac:spMkLst>
        </pc:spChg>
        <pc:spChg chg="add">
          <ac:chgData name="Jonathan Wyatt" userId="c3e1212f-7374-4739-8e9f-f13855138211" providerId="ADAL" clId="{C420339A-B2AD-4797-AFEF-5088CEF02BE2}" dt="2025-01-31T09:19:06.461" v="1455" actId="26606"/>
          <ac:spMkLst>
            <pc:docMk/>
            <pc:sldMk cId="3400264294" sldId="273"/>
            <ac:spMk id="1039" creationId="{96220EA9-AB07-4E8F-9E57-B281453FF53F}"/>
          </ac:spMkLst>
        </pc:spChg>
        <pc:spChg chg="add">
          <ac:chgData name="Jonathan Wyatt" userId="c3e1212f-7374-4739-8e9f-f13855138211" providerId="ADAL" clId="{C420339A-B2AD-4797-AFEF-5088CEF02BE2}" dt="2025-01-31T09:19:06.461" v="1455" actId="26606"/>
          <ac:spMkLst>
            <pc:docMk/>
            <pc:sldMk cId="3400264294" sldId="273"/>
            <ac:spMk id="1041" creationId="{CC44646F-1A59-47A2-AD5D-54DCAECD5F12}"/>
          </ac:spMkLst>
        </pc:spChg>
        <pc:spChg chg="add">
          <ac:chgData name="Jonathan Wyatt" userId="c3e1212f-7374-4739-8e9f-f13855138211" providerId="ADAL" clId="{C420339A-B2AD-4797-AFEF-5088CEF02BE2}" dt="2025-01-31T09:19:06.461" v="1455" actId="26606"/>
          <ac:spMkLst>
            <pc:docMk/>
            <pc:sldMk cId="3400264294" sldId="273"/>
            <ac:spMk id="1043" creationId="{C7544BED-FB42-4737-9370-482C3CE0D764}"/>
          </ac:spMkLst>
        </pc:spChg>
        <pc:picChg chg="add mod">
          <ac:chgData name="Jonathan Wyatt" userId="c3e1212f-7374-4739-8e9f-f13855138211" providerId="ADAL" clId="{C420339A-B2AD-4797-AFEF-5088CEF02BE2}" dt="2025-01-31T09:20:37.366" v="1456" actId="27614"/>
          <ac:picMkLst>
            <pc:docMk/>
            <pc:sldMk cId="3400264294" sldId="273"/>
            <ac:picMk id="4" creationId="{905909D7-B239-B1A7-D08C-8E211507B6C6}"/>
          </ac:picMkLst>
        </pc:picChg>
        <pc:picChg chg="add mod">
          <ac:chgData name="Jonathan Wyatt" userId="c3e1212f-7374-4739-8e9f-f13855138211" providerId="ADAL" clId="{C420339A-B2AD-4797-AFEF-5088CEF02BE2}" dt="2025-01-31T09:19:06.461" v="1455" actId="26606"/>
          <ac:picMkLst>
            <pc:docMk/>
            <pc:sldMk cId="3400264294" sldId="273"/>
            <ac:picMk id="1026" creationId="{57FFD2F1-42A1-4A01-E525-FAB726B43F79}"/>
          </ac:picMkLst>
        </pc:picChg>
      </pc:sldChg>
      <pc:sldChg chg="addSp delSp modSp new mod ord setBg">
        <pc:chgData name="Jonathan Wyatt" userId="c3e1212f-7374-4739-8e9f-f13855138211" providerId="ADAL" clId="{C420339A-B2AD-4797-AFEF-5088CEF02BE2}" dt="2025-01-31T13:47:59.206" v="6593"/>
        <pc:sldMkLst>
          <pc:docMk/>
          <pc:sldMk cId="3220062396" sldId="274"/>
        </pc:sldMkLst>
        <pc:spChg chg="mod">
          <ac:chgData name="Jonathan Wyatt" userId="c3e1212f-7374-4739-8e9f-f13855138211" providerId="ADAL" clId="{C420339A-B2AD-4797-AFEF-5088CEF02BE2}" dt="2025-01-31T11:12:31.061" v="3900" actId="26606"/>
          <ac:spMkLst>
            <pc:docMk/>
            <pc:sldMk cId="3220062396" sldId="274"/>
            <ac:spMk id="2" creationId="{3F2F6120-DE9A-76BB-830F-4C99BE0711E8}"/>
          </ac:spMkLst>
        </pc:spChg>
        <pc:spChg chg="add">
          <ac:chgData name="Jonathan Wyatt" userId="c3e1212f-7374-4739-8e9f-f13855138211" providerId="ADAL" clId="{C420339A-B2AD-4797-AFEF-5088CEF02BE2}" dt="2025-01-31T11:12:31.061" v="3900" actId="26606"/>
          <ac:spMkLst>
            <pc:docMk/>
            <pc:sldMk cId="3220062396" sldId="274"/>
            <ac:spMk id="9" creationId="{040BF4A1-714C-419E-A19F-578DE93BE02F}"/>
          </ac:spMkLst>
        </pc:spChg>
        <pc:spChg chg="add">
          <ac:chgData name="Jonathan Wyatt" userId="c3e1212f-7374-4739-8e9f-f13855138211" providerId="ADAL" clId="{C420339A-B2AD-4797-AFEF-5088CEF02BE2}" dt="2025-01-31T11:12:31.061" v="3900" actId="26606"/>
          <ac:spMkLst>
            <pc:docMk/>
            <pc:sldMk cId="3220062396" sldId="274"/>
            <ac:spMk id="11" creationId="{2F91A9BD-D57F-4941-931F-40597AB37017}"/>
          </ac:spMkLst>
        </pc:spChg>
        <pc:spChg chg="add">
          <ac:chgData name="Jonathan Wyatt" userId="c3e1212f-7374-4739-8e9f-f13855138211" providerId="ADAL" clId="{C420339A-B2AD-4797-AFEF-5088CEF02BE2}" dt="2025-01-31T11:12:31.061" v="3900" actId="26606"/>
          <ac:spMkLst>
            <pc:docMk/>
            <pc:sldMk cId="3220062396" sldId="274"/>
            <ac:spMk id="13" creationId="{C54DB264-9467-4730-B9E9-C9A97DD66920}"/>
          </ac:spMkLst>
        </pc:spChg>
        <pc:spChg chg="add">
          <ac:chgData name="Jonathan Wyatt" userId="c3e1212f-7374-4739-8e9f-f13855138211" providerId="ADAL" clId="{C420339A-B2AD-4797-AFEF-5088CEF02BE2}" dt="2025-01-31T11:12:31.061" v="3900" actId="26606"/>
          <ac:spMkLst>
            <pc:docMk/>
            <pc:sldMk cId="3220062396" sldId="274"/>
            <ac:spMk id="15" creationId="{BB097F88-2120-47B4-B891-5B28F66BBD4A}"/>
          </ac:spMkLst>
        </pc:spChg>
        <pc:spChg chg="add">
          <ac:chgData name="Jonathan Wyatt" userId="c3e1212f-7374-4739-8e9f-f13855138211" providerId="ADAL" clId="{C420339A-B2AD-4797-AFEF-5088CEF02BE2}" dt="2025-01-31T11:12:31.061" v="3900" actId="26606"/>
          <ac:spMkLst>
            <pc:docMk/>
            <pc:sldMk cId="3220062396" sldId="274"/>
            <ac:spMk id="17" creationId="{BF9338F5-05AB-4DC5-BD1C-1A9F26C38A7A}"/>
          </ac:spMkLst>
        </pc:spChg>
        <pc:graphicFrameChg chg="add">
          <ac:chgData name="Jonathan Wyatt" userId="c3e1212f-7374-4739-8e9f-f13855138211" providerId="ADAL" clId="{C420339A-B2AD-4797-AFEF-5088CEF02BE2}" dt="2025-01-31T11:12:31.061" v="3900" actId="26606"/>
          <ac:graphicFrameMkLst>
            <pc:docMk/>
            <pc:sldMk cId="3220062396" sldId="274"/>
            <ac:graphicFrameMk id="5" creationId="{B5000636-B830-E3CA-8EB4-BB0E198552D4}"/>
          </ac:graphicFrameMkLst>
        </pc:graphicFrameChg>
      </pc:sldChg>
      <pc:sldChg chg="addSp delSp modSp new mod ord setBg">
        <pc:chgData name="Jonathan Wyatt" userId="c3e1212f-7374-4739-8e9f-f13855138211" providerId="ADAL" clId="{C420339A-B2AD-4797-AFEF-5088CEF02BE2}" dt="2025-01-31T13:49:10.572" v="6605"/>
        <pc:sldMkLst>
          <pc:docMk/>
          <pc:sldMk cId="793285313" sldId="275"/>
        </pc:sldMkLst>
        <pc:spChg chg="mod">
          <ac:chgData name="Jonathan Wyatt" userId="c3e1212f-7374-4739-8e9f-f13855138211" providerId="ADAL" clId="{C420339A-B2AD-4797-AFEF-5088CEF02BE2}" dt="2025-01-31T13:29:44.078" v="6456" actId="26606"/>
          <ac:spMkLst>
            <pc:docMk/>
            <pc:sldMk cId="793285313" sldId="275"/>
            <ac:spMk id="2" creationId="{C80762E9-DB01-E429-7F5E-5C19608BE42F}"/>
          </ac:spMkLst>
        </pc:spChg>
        <pc:spChg chg="mod">
          <ac:chgData name="Jonathan Wyatt" userId="c3e1212f-7374-4739-8e9f-f13855138211" providerId="ADAL" clId="{C420339A-B2AD-4797-AFEF-5088CEF02BE2}" dt="2025-01-31T13:29:44.078" v="6456" actId="26606"/>
          <ac:spMkLst>
            <pc:docMk/>
            <pc:sldMk cId="793285313" sldId="275"/>
            <ac:spMk id="3" creationId="{44F948A3-D991-C55D-8254-4BCB7D739CFD}"/>
          </ac:spMkLst>
        </pc:spChg>
        <pc:spChg chg="add">
          <ac:chgData name="Jonathan Wyatt" userId="c3e1212f-7374-4739-8e9f-f13855138211" providerId="ADAL" clId="{C420339A-B2AD-4797-AFEF-5088CEF02BE2}" dt="2025-01-31T13:29:44.078" v="6456" actId="26606"/>
          <ac:spMkLst>
            <pc:docMk/>
            <pc:sldMk cId="793285313" sldId="275"/>
            <ac:spMk id="6" creationId="{11D6A2A3-F101-46F7-8B6F-1C699CAFE9AD}"/>
          </ac:spMkLst>
        </pc:spChg>
        <pc:spChg chg="add">
          <ac:chgData name="Jonathan Wyatt" userId="c3e1212f-7374-4739-8e9f-f13855138211" providerId="ADAL" clId="{C420339A-B2AD-4797-AFEF-5088CEF02BE2}" dt="2025-01-31T13:29:44.078" v="6456" actId="26606"/>
          <ac:spMkLst>
            <pc:docMk/>
            <pc:sldMk cId="793285313" sldId="275"/>
            <ac:spMk id="7" creationId="{529E760E-527D-4053-A309-F2BDE12501CD}"/>
          </ac:spMkLst>
        </pc:spChg>
        <pc:spChg chg="add">
          <ac:chgData name="Jonathan Wyatt" userId="c3e1212f-7374-4739-8e9f-f13855138211" providerId="ADAL" clId="{C420339A-B2AD-4797-AFEF-5088CEF02BE2}" dt="2025-01-31T13:29:44.078" v="6456" actId="26606"/>
          <ac:spMkLst>
            <pc:docMk/>
            <pc:sldMk cId="793285313" sldId="275"/>
            <ac:spMk id="8" creationId="{4153D448-4ED1-429A-A28C-8316DE7CAF7E}"/>
          </ac:spMkLst>
        </pc:spChg>
        <pc:picChg chg="add mod">
          <ac:chgData name="Jonathan Wyatt" userId="c3e1212f-7374-4739-8e9f-f13855138211" providerId="ADAL" clId="{C420339A-B2AD-4797-AFEF-5088CEF02BE2}" dt="2025-01-31T13:29:44.078" v="6456" actId="26606"/>
          <ac:picMkLst>
            <pc:docMk/>
            <pc:sldMk cId="793285313" sldId="275"/>
            <ac:picMk id="4" creationId="{7F5AC4E1-3F94-5DFA-A392-18C8E5DC6068}"/>
          </ac:picMkLst>
        </pc:picChg>
      </pc:sldChg>
      <pc:sldChg chg="modSp new del mod">
        <pc:chgData name="Jonathan Wyatt" userId="c3e1212f-7374-4739-8e9f-f13855138211" providerId="ADAL" clId="{C420339A-B2AD-4797-AFEF-5088CEF02BE2}" dt="2025-01-31T13:07:40.871" v="6447" actId="47"/>
        <pc:sldMkLst>
          <pc:docMk/>
          <pc:sldMk cId="3159181867" sldId="276"/>
        </pc:sldMkLst>
      </pc:sldChg>
      <pc:sldChg chg="modSp new del mod">
        <pc:chgData name="Jonathan Wyatt" userId="c3e1212f-7374-4739-8e9f-f13855138211" providerId="ADAL" clId="{C420339A-B2AD-4797-AFEF-5088CEF02BE2}" dt="2025-01-31T13:13:44.424" v="6450" actId="47"/>
        <pc:sldMkLst>
          <pc:docMk/>
          <pc:sldMk cId="3178680516" sldId="277"/>
        </pc:sldMkLst>
      </pc:sldChg>
      <pc:sldChg chg="modSp new del mod">
        <pc:chgData name="Jonathan Wyatt" userId="c3e1212f-7374-4739-8e9f-f13855138211" providerId="ADAL" clId="{C420339A-B2AD-4797-AFEF-5088CEF02BE2}" dt="2025-01-31T13:13:45.491" v="6451" actId="47"/>
        <pc:sldMkLst>
          <pc:docMk/>
          <pc:sldMk cId="378366160" sldId="278"/>
        </pc:sldMkLst>
      </pc:sldChg>
      <pc:sldChg chg="addSp delSp modSp new mod ord setBg">
        <pc:chgData name="Jonathan Wyatt" userId="c3e1212f-7374-4739-8e9f-f13855138211" providerId="ADAL" clId="{C420339A-B2AD-4797-AFEF-5088CEF02BE2}" dt="2025-01-31T13:51:39.072" v="6646"/>
        <pc:sldMkLst>
          <pc:docMk/>
          <pc:sldMk cId="3966544172" sldId="279"/>
        </pc:sldMkLst>
        <pc:spChg chg="mod">
          <ac:chgData name="Jonathan Wyatt" userId="c3e1212f-7374-4739-8e9f-f13855138211" providerId="ADAL" clId="{C420339A-B2AD-4797-AFEF-5088CEF02BE2}" dt="2025-01-30T16:02:07.185" v="1442" actId="26606"/>
          <ac:spMkLst>
            <pc:docMk/>
            <pc:sldMk cId="3966544172" sldId="279"/>
            <ac:spMk id="2" creationId="{91C0BB2A-E7DC-4070-6B9B-97520F1F8A05}"/>
          </ac:spMkLst>
        </pc:spChg>
        <pc:spChg chg="add">
          <ac:chgData name="Jonathan Wyatt" userId="c3e1212f-7374-4739-8e9f-f13855138211" providerId="ADAL" clId="{C420339A-B2AD-4797-AFEF-5088CEF02BE2}" dt="2025-01-30T16:02:07.185" v="1442" actId="26606"/>
          <ac:spMkLst>
            <pc:docMk/>
            <pc:sldMk cId="3966544172" sldId="279"/>
            <ac:spMk id="2055" creationId="{BD4C0BBB-0042-4603-A226-6117F3FD5B3C}"/>
          </ac:spMkLst>
        </pc:spChg>
        <pc:spChg chg="add">
          <ac:chgData name="Jonathan Wyatt" userId="c3e1212f-7374-4739-8e9f-f13855138211" providerId="ADAL" clId="{C420339A-B2AD-4797-AFEF-5088CEF02BE2}" dt="2025-01-30T16:02:07.185" v="1442" actId="26606"/>
          <ac:spMkLst>
            <pc:docMk/>
            <pc:sldMk cId="3966544172" sldId="279"/>
            <ac:spMk id="2057" creationId="{EC44F520-2598-460E-9F91-B02F60830CA2}"/>
          </ac:spMkLst>
        </pc:spChg>
        <pc:spChg chg="add">
          <ac:chgData name="Jonathan Wyatt" userId="c3e1212f-7374-4739-8e9f-f13855138211" providerId="ADAL" clId="{C420339A-B2AD-4797-AFEF-5088CEF02BE2}" dt="2025-01-30T16:02:07.185" v="1442" actId="26606"/>
          <ac:spMkLst>
            <pc:docMk/>
            <pc:sldMk cId="3966544172" sldId="279"/>
            <ac:spMk id="2059" creationId="{2151139A-886F-4B97-8815-729AD3831BBD}"/>
          </ac:spMkLst>
        </pc:spChg>
        <pc:spChg chg="add">
          <ac:chgData name="Jonathan Wyatt" userId="c3e1212f-7374-4739-8e9f-f13855138211" providerId="ADAL" clId="{C420339A-B2AD-4797-AFEF-5088CEF02BE2}" dt="2025-01-30T16:02:07.185" v="1442" actId="26606"/>
          <ac:spMkLst>
            <pc:docMk/>
            <pc:sldMk cId="3966544172" sldId="279"/>
            <ac:spMk id="2061" creationId="{79306E6A-0C2C-4983-8D3A-05CD591C1D42}"/>
          </ac:spMkLst>
        </pc:spChg>
        <pc:spChg chg="add">
          <ac:chgData name="Jonathan Wyatt" userId="c3e1212f-7374-4739-8e9f-f13855138211" providerId="ADAL" clId="{C420339A-B2AD-4797-AFEF-5088CEF02BE2}" dt="2025-01-30T16:02:07.185" v="1442" actId="26606"/>
          <ac:spMkLst>
            <pc:docMk/>
            <pc:sldMk cId="3966544172" sldId="279"/>
            <ac:spMk id="2063" creationId="{B0144214-50C4-4961-8D54-5876EC2B0A1A}"/>
          </ac:spMkLst>
        </pc:spChg>
        <pc:spChg chg="add">
          <ac:chgData name="Jonathan Wyatt" userId="c3e1212f-7374-4739-8e9f-f13855138211" providerId="ADAL" clId="{C420339A-B2AD-4797-AFEF-5088CEF02BE2}" dt="2025-01-30T16:02:07.185" v="1442" actId="26606"/>
          <ac:spMkLst>
            <pc:docMk/>
            <pc:sldMk cId="3966544172" sldId="279"/>
            <ac:spMk id="2065" creationId="{4455F201-A8E8-4E29-9427-DBD221CCF6C5}"/>
          </ac:spMkLst>
        </pc:spChg>
        <pc:spChg chg="add">
          <ac:chgData name="Jonathan Wyatt" userId="c3e1212f-7374-4739-8e9f-f13855138211" providerId="ADAL" clId="{C420339A-B2AD-4797-AFEF-5088CEF02BE2}" dt="2025-01-30T16:02:07.185" v="1442" actId="26606"/>
          <ac:spMkLst>
            <pc:docMk/>
            <pc:sldMk cId="3966544172" sldId="279"/>
            <ac:spMk id="2067" creationId="{D625ED14-F0D2-4FCA-87F3-4E3D2A03DF4A}"/>
          </ac:spMkLst>
        </pc:spChg>
        <pc:picChg chg="add mod">
          <ac:chgData name="Jonathan Wyatt" userId="c3e1212f-7374-4739-8e9f-f13855138211" providerId="ADAL" clId="{C420339A-B2AD-4797-AFEF-5088CEF02BE2}" dt="2025-01-30T16:02:07.185" v="1442" actId="26606"/>
          <ac:picMkLst>
            <pc:docMk/>
            <pc:sldMk cId="3966544172" sldId="279"/>
            <ac:picMk id="4" creationId="{D11194C8-BE17-DFFA-E117-9F2294A99275}"/>
          </ac:picMkLst>
        </pc:picChg>
        <pc:picChg chg="add mod">
          <ac:chgData name="Jonathan Wyatt" userId="c3e1212f-7374-4739-8e9f-f13855138211" providerId="ADAL" clId="{C420339A-B2AD-4797-AFEF-5088CEF02BE2}" dt="2025-01-30T16:02:07.185" v="1442" actId="26606"/>
          <ac:picMkLst>
            <pc:docMk/>
            <pc:sldMk cId="3966544172" sldId="279"/>
            <ac:picMk id="2050" creationId="{E383DAB5-1D5E-227C-5579-03BA82946C13}"/>
          </ac:picMkLst>
        </pc:picChg>
      </pc:sldChg>
      <pc:sldChg chg="modSp new del mod">
        <pc:chgData name="Jonathan Wyatt" userId="c3e1212f-7374-4739-8e9f-f13855138211" providerId="ADAL" clId="{C420339A-B2AD-4797-AFEF-5088CEF02BE2}" dt="2025-01-31T13:13:50.165" v="6452" actId="47"/>
        <pc:sldMkLst>
          <pc:docMk/>
          <pc:sldMk cId="114653691" sldId="280"/>
        </pc:sldMkLst>
      </pc:sldChg>
      <pc:sldChg chg="modSp new del mod">
        <pc:chgData name="Jonathan Wyatt" userId="c3e1212f-7374-4739-8e9f-f13855138211" providerId="ADAL" clId="{C420339A-B2AD-4797-AFEF-5088CEF02BE2}" dt="2025-01-31T13:13:51.319" v="6453" actId="47"/>
        <pc:sldMkLst>
          <pc:docMk/>
          <pc:sldMk cId="2636261287" sldId="281"/>
        </pc:sldMkLst>
      </pc:sldChg>
      <pc:sldChg chg="addSp delSp modSp new mod ord setBg">
        <pc:chgData name="Jonathan Wyatt" userId="c3e1212f-7374-4739-8e9f-f13855138211" providerId="ADAL" clId="{C420339A-B2AD-4797-AFEF-5088CEF02BE2}" dt="2025-01-31T13:47:47.145" v="6591"/>
        <pc:sldMkLst>
          <pc:docMk/>
          <pc:sldMk cId="1109396267" sldId="282"/>
        </pc:sldMkLst>
        <pc:spChg chg="mod">
          <ac:chgData name="Jonathan Wyatt" userId="c3e1212f-7374-4739-8e9f-f13855138211" providerId="ADAL" clId="{C420339A-B2AD-4797-AFEF-5088CEF02BE2}" dt="2025-01-31T10:33:56.232" v="3256" actId="26606"/>
          <ac:spMkLst>
            <pc:docMk/>
            <pc:sldMk cId="1109396267" sldId="282"/>
            <ac:spMk id="2" creationId="{529A443B-0E4E-D275-E666-535DD6857A67}"/>
          </ac:spMkLst>
        </pc:spChg>
        <pc:spChg chg="add">
          <ac:chgData name="Jonathan Wyatt" userId="c3e1212f-7374-4739-8e9f-f13855138211" providerId="ADAL" clId="{C420339A-B2AD-4797-AFEF-5088CEF02BE2}" dt="2025-01-31T10:33:56.232" v="3256" actId="26606"/>
          <ac:spMkLst>
            <pc:docMk/>
            <pc:sldMk cId="1109396267" sldId="282"/>
            <ac:spMk id="9" creationId="{040BF4A1-714C-419E-A19F-578DE93BE02F}"/>
          </ac:spMkLst>
        </pc:spChg>
        <pc:spChg chg="add">
          <ac:chgData name="Jonathan Wyatt" userId="c3e1212f-7374-4739-8e9f-f13855138211" providerId="ADAL" clId="{C420339A-B2AD-4797-AFEF-5088CEF02BE2}" dt="2025-01-31T10:33:56.232" v="3256" actId="26606"/>
          <ac:spMkLst>
            <pc:docMk/>
            <pc:sldMk cId="1109396267" sldId="282"/>
            <ac:spMk id="11" creationId="{2F91A9BD-D57F-4941-931F-40597AB37017}"/>
          </ac:spMkLst>
        </pc:spChg>
        <pc:spChg chg="add">
          <ac:chgData name="Jonathan Wyatt" userId="c3e1212f-7374-4739-8e9f-f13855138211" providerId="ADAL" clId="{C420339A-B2AD-4797-AFEF-5088CEF02BE2}" dt="2025-01-31T10:33:56.232" v="3256" actId="26606"/>
          <ac:spMkLst>
            <pc:docMk/>
            <pc:sldMk cId="1109396267" sldId="282"/>
            <ac:spMk id="13" creationId="{C54DB264-9467-4730-B9E9-C9A97DD66920}"/>
          </ac:spMkLst>
        </pc:spChg>
        <pc:spChg chg="add">
          <ac:chgData name="Jonathan Wyatt" userId="c3e1212f-7374-4739-8e9f-f13855138211" providerId="ADAL" clId="{C420339A-B2AD-4797-AFEF-5088CEF02BE2}" dt="2025-01-31T10:33:56.232" v="3256" actId="26606"/>
          <ac:spMkLst>
            <pc:docMk/>
            <pc:sldMk cId="1109396267" sldId="282"/>
            <ac:spMk id="15" creationId="{BB097F88-2120-47B4-B891-5B28F66BBD4A}"/>
          </ac:spMkLst>
        </pc:spChg>
        <pc:spChg chg="add">
          <ac:chgData name="Jonathan Wyatt" userId="c3e1212f-7374-4739-8e9f-f13855138211" providerId="ADAL" clId="{C420339A-B2AD-4797-AFEF-5088CEF02BE2}" dt="2025-01-31T10:33:56.232" v="3256" actId="26606"/>
          <ac:spMkLst>
            <pc:docMk/>
            <pc:sldMk cId="1109396267" sldId="282"/>
            <ac:spMk id="17" creationId="{BF9338F5-05AB-4DC5-BD1C-1A9F26C38A7A}"/>
          </ac:spMkLst>
        </pc:spChg>
        <pc:graphicFrameChg chg="add">
          <ac:chgData name="Jonathan Wyatt" userId="c3e1212f-7374-4739-8e9f-f13855138211" providerId="ADAL" clId="{C420339A-B2AD-4797-AFEF-5088CEF02BE2}" dt="2025-01-31T10:33:56.232" v="3256" actId="26606"/>
          <ac:graphicFrameMkLst>
            <pc:docMk/>
            <pc:sldMk cId="1109396267" sldId="282"/>
            <ac:graphicFrameMk id="5" creationId="{B3296122-D4B5-C710-FD6D-0BCE7D915FA3}"/>
          </ac:graphicFrameMkLst>
        </pc:graphicFrameChg>
      </pc:sldChg>
      <pc:sldChg chg="addSp delSp modSp new mod ord setBg modNotesTx">
        <pc:chgData name="Jonathan Wyatt" userId="c3e1212f-7374-4739-8e9f-f13855138211" providerId="ADAL" clId="{C420339A-B2AD-4797-AFEF-5088CEF02BE2}" dt="2025-01-31T13:51:05.217" v="6642"/>
        <pc:sldMkLst>
          <pc:docMk/>
          <pc:sldMk cId="1933440873" sldId="283"/>
        </pc:sldMkLst>
        <pc:spChg chg="add">
          <ac:chgData name="Jonathan Wyatt" userId="c3e1212f-7374-4739-8e9f-f13855138211" providerId="ADAL" clId="{C420339A-B2AD-4797-AFEF-5088CEF02BE2}" dt="2025-01-30T15:58:32.588" v="1254" actId="26606"/>
          <ac:spMkLst>
            <pc:docMk/>
            <pc:sldMk cId="1933440873" sldId="283"/>
            <ac:spMk id="1033" creationId="{E8DC6FCD-811B-436E-9FEE-FC957486CD7E}"/>
          </ac:spMkLst>
        </pc:spChg>
        <pc:picChg chg="add mod ord">
          <ac:chgData name="Jonathan Wyatt" userId="c3e1212f-7374-4739-8e9f-f13855138211" providerId="ADAL" clId="{C420339A-B2AD-4797-AFEF-5088CEF02BE2}" dt="2025-01-30T15:58:32.588" v="1254" actId="26606"/>
          <ac:picMkLst>
            <pc:docMk/>
            <pc:sldMk cId="1933440873" sldId="283"/>
            <ac:picMk id="4" creationId="{380B4082-B1CA-06BC-93C5-50B8CB98B711}"/>
          </ac:picMkLst>
        </pc:picChg>
        <pc:picChg chg="add mod">
          <ac:chgData name="Jonathan Wyatt" userId="c3e1212f-7374-4739-8e9f-f13855138211" providerId="ADAL" clId="{C420339A-B2AD-4797-AFEF-5088CEF02BE2}" dt="2025-01-30T15:58:32.588" v="1254" actId="26606"/>
          <ac:picMkLst>
            <pc:docMk/>
            <pc:sldMk cId="1933440873" sldId="283"/>
            <ac:picMk id="5" creationId="{BB5CBEB8-1B33-4544-5734-6492012BE116}"/>
          </ac:picMkLst>
        </pc:picChg>
        <pc:picChg chg="add mod">
          <ac:chgData name="Jonathan Wyatt" userId="c3e1212f-7374-4739-8e9f-f13855138211" providerId="ADAL" clId="{C420339A-B2AD-4797-AFEF-5088CEF02BE2}" dt="2025-01-30T15:58:32.588" v="1254" actId="26606"/>
          <ac:picMkLst>
            <pc:docMk/>
            <pc:sldMk cId="1933440873" sldId="283"/>
            <ac:picMk id="1026" creationId="{8863EEC0-F45D-DDF8-437D-F8DEE1FDD442}"/>
          </ac:picMkLst>
        </pc:picChg>
        <pc:picChg chg="add mod">
          <ac:chgData name="Jonathan Wyatt" userId="c3e1212f-7374-4739-8e9f-f13855138211" providerId="ADAL" clId="{C420339A-B2AD-4797-AFEF-5088CEF02BE2}" dt="2025-01-30T15:58:32.588" v="1254" actId="26606"/>
          <ac:picMkLst>
            <pc:docMk/>
            <pc:sldMk cId="1933440873" sldId="283"/>
            <ac:picMk id="1028" creationId="{FC068630-B8C9-8C15-E1C3-0591E516E629}"/>
          </ac:picMkLst>
        </pc:picChg>
      </pc:sldChg>
      <pc:sldChg chg="addSp modSp new del">
        <pc:chgData name="Jonathan Wyatt" userId="c3e1212f-7374-4739-8e9f-f13855138211" providerId="ADAL" clId="{C420339A-B2AD-4797-AFEF-5088CEF02BE2}" dt="2025-01-31T13:29:46.482" v="6457" actId="47"/>
        <pc:sldMkLst>
          <pc:docMk/>
          <pc:sldMk cId="3401625307" sldId="284"/>
        </pc:sldMkLst>
      </pc:sldChg>
      <pc:sldChg chg="addSp delSp modSp new mod ord setBg modNotesTx">
        <pc:chgData name="Jonathan Wyatt" userId="c3e1212f-7374-4739-8e9f-f13855138211" providerId="ADAL" clId="{C420339A-B2AD-4797-AFEF-5088CEF02BE2}" dt="2025-01-31T13:45:11.664" v="6571"/>
        <pc:sldMkLst>
          <pc:docMk/>
          <pc:sldMk cId="3058672857" sldId="285"/>
        </pc:sldMkLst>
        <pc:spChg chg="mod">
          <ac:chgData name="Jonathan Wyatt" userId="c3e1212f-7374-4739-8e9f-f13855138211" providerId="ADAL" clId="{C420339A-B2AD-4797-AFEF-5088CEF02BE2}" dt="2025-01-31T09:29:23.315" v="1520" actId="26606"/>
          <ac:spMkLst>
            <pc:docMk/>
            <pc:sldMk cId="3058672857" sldId="285"/>
            <ac:spMk id="2" creationId="{13711617-DB64-9502-EA90-E6D55CB4B59B}"/>
          </ac:spMkLst>
        </pc:spChg>
        <pc:spChg chg="add">
          <ac:chgData name="Jonathan Wyatt" userId="c3e1212f-7374-4739-8e9f-f13855138211" providerId="ADAL" clId="{C420339A-B2AD-4797-AFEF-5088CEF02BE2}" dt="2025-01-31T09:29:23.315" v="1520" actId="26606"/>
          <ac:spMkLst>
            <pc:docMk/>
            <pc:sldMk cId="3058672857" sldId="285"/>
            <ac:spMk id="14" creationId="{BD4C0BBB-0042-4603-A226-6117F3FD5B3C}"/>
          </ac:spMkLst>
        </pc:spChg>
        <pc:spChg chg="add">
          <ac:chgData name="Jonathan Wyatt" userId="c3e1212f-7374-4739-8e9f-f13855138211" providerId="ADAL" clId="{C420339A-B2AD-4797-AFEF-5088CEF02BE2}" dt="2025-01-31T09:29:23.315" v="1520" actId="26606"/>
          <ac:spMkLst>
            <pc:docMk/>
            <pc:sldMk cId="3058672857" sldId="285"/>
            <ac:spMk id="16" creationId="{EC44F520-2598-460E-9F91-B02F60830CA2}"/>
          </ac:spMkLst>
        </pc:spChg>
        <pc:spChg chg="add">
          <ac:chgData name="Jonathan Wyatt" userId="c3e1212f-7374-4739-8e9f-f13855138211" providerId="ADAL" clId="{C420339A-B2AD-4797-AFEF-5088CEF02BE2}" dt="2025-01-31T09:29:23.315" v="1520" actId="26606"/>
          <ac:spMkLst>
            <pc:docMk/>
            <pc:sldMk cId="3058672857" sldId="285"/>
            <ac:spMk id="18" creationId="{42C2835D-CE43-48F4-8E8B-FC56FBB60C8C}"/>
          </ac:spMkLst>
        </pc:spChg>
        <pc:spChg chg="add">
          <ac:chgData name="Jonathan Wyatt" userId="c3e1212f-7374-4739-8e9f-f13855138211" providerId="ADAL" clId="{C420339A-B2AD-4797-AFEF-5088CEF02BE2}" dt="2025-01-31T09:29:23.315" v="1520" actId="26606"/>
          <ac:spMkLst>
            <pc:docMk/>
            <pc:sldMk cId="3058672857" sldId="285"/>
            <ac:spMk id="20" creationId="{A90F64BE-B6DF-4D20-9A3E-DAD003896C0E}"/>
          </ac:spMkLst>
        </pc:spChg>
        <pc:spChg chg="add">
          <ac:chgData name="Jonathan Wyatt" userId="c3e1212f-7374-4739-8e9f-f13855138211" providerId="ADAL" clId="{C420339A-B2AD-4797-AFEF-5088CEF02BE2}" dt="2025-01-31T09:29:23.315" v="1520" actId="26606"/>
          <ac:spMkLst>
            <pc:docMk/>
            <pc:sldMk cId="3058672857" sldId="285"/>
            <ac:spMk id="22" creationId="{3299ACA5-1949-4821-8FA4-95A78A2097AE}"/>
          </ac:spMkLst>
        </pc:spChg>
        <pc:spChg chg="add">
          <ac:chgData name="Jonathan Wyatt" userId="c3e1212f-7374-4739-8e9f-f13855138211" providerId="ADAL" clId="{C420339A-B2AD-4797-AFEF-5088CEF02BE2}" dt="2025-01-31T09:29:23.315" v="1520" actId="26606"/>
          <ac:spMkLst>
            <pc:docMk/>
            <pc:sldMk cId="3058672857" sldId="285"/>
            <ac:spMk id="24" creationId="{85559C2F-075A-49B7-8935-4591245136E5}"/>
          </ac:spMkLst>
        </pc:spChg>
        <pc:picChg chg="add mod ord">
          <ac:chgData name="Jonathan Wyatt" userId="c3e1212f-7374-4739-8e9f-f13855138211" providerId="ADAL" clId="{C420339A-B2AD-4797-AFEF-5088CEF02BE2}" dt="2025-01-31T09:29:46.028" v="1525" actId="14100"/>
          <ac:picMkLst>
            <pc:docMk/>
            <pc:sldMk cId="3058672857" sldId="285"/>
            <ac:picMk id="5" creationId="{C35D1449-71FA-0F0E-B17F-483644F26EBF}"/>
          </ac:picMkLst>
        </pc:picChg>
        <pc:picChg chg="add mod ord">
          <ac:chgData name="Jonathan Wyatt" userId="c3e1212f-7374-4739-8e9f-f13855138211" providerId="ADAL" clId="{C420339A-B2AD-4797-AFEF-5088CEF02BE2}" dt="2025-01-31T09:30:00.792" v="1531" actId="14100"/>
          <ac:picMkLst>
            <pc:docMk/>
            <pc:sldMk cId="3058672857" sldId="285"/>
            <ac:picMk id="7" creationId="{045308FA-DE48-EA8C-1B84-55AE10D2EB41}"/>
          </ac:picMkLst>
        </pc:picChg>
        <pc:picChg chg="add mod">
          <ac:chgData name="Jonathan Wyatt" userId="c3e1212f-7374-4739-8e9f-f13855138211" providerId="ADAL" clId="{C420339A-B2AD-4797-AFEF-5088CEF02BE2}" dt="2025-01-31T09:29:50.187" v="1526" actId="14100"/>
          <ac:picMkLst>
            <pc:docMk/>
            <pc:sldMk cId="3058672857" sldId="285"/>
            <ac:picMk id="9" creationId="{6C40125E-E095-99EC-AA07-8D2F90655017}"/>
          </ac:picMkLst>
        </pc:picChg>
      </pc:sldChg>
      <pc:sldChg chg="addSp delSp modSp new mod ord setBg">
        <pc:chgData name="Jonathan Wyatt" userId="c3e1212f-7374-4739-8e9f-f13855138211" providerId="ADAL" clId="{C420339A-B2AD-4797-AFEF-5088CEF02BE2}" dt="2025-01-31T13:44:26.483" v="6567"/>
        <pc:sldMkLst>
          <pc:docMk/>
          <pc:sldMk cId="357549268" sldId="286"/>
        </pc:sldMkLst>
        <pc:spChg chg="add">
          <ac:chgData name="Jonathan Wyatt" userId="c3e1212f-7374-4739-8e9f-f13855138211" providerId="ADAL" clId="{C420339A-B2AD-4797-AFEF-5088CEF02BE2}" dt="2025-01-31T09:25:59.274" v="1460" actId="26606"/>
          <ac:spMkLst>
            <pc:docMk/>
            <pc:sldMk cId="357549268" sldId="286"/>
            <ac:spMk id="9" creationId="{BD4C0BBB-0042-4603-A226-6117F3FD5B3C}"/>
          </ac:spMkLst>
        </pc:spChg>
        <pc:spChg chg="add">
          <ac:chgData name="Jonathan Wyatt" userId="c3e1212f-7374-4739-8e9f-f13855138211" providerId="ADAL" clId="{C420339A-B2AD-4797-AFEF-5088CEF02BE2}" dt="2025-01-31T09:25:59.274" v="1460" actId="26606"/>
          <ac:spMkLst>
            <pc:docMk/>
            <pc:sldMk cId="357549268" sldId="286"/>
            <ac:spMk id="11" creationId="{EC44F520-2598-460E-9F91-B02F60830CA2}"/>
          </ac:spMkLst>
        </pc:spChg>
        <pc:spChg chg="add">
          <ac:chgData name="Jonathan Wyatt" userId="c3e1212f-7374-4739-8e9f-f13855138211" providerId="ADAL" clId="{C420339A-B2AD-4797-AFEF-5088CEF02BE2}" dt="2025-01-31T09:25:59.274" v="1460" actId="26606"/>
          <ac:spMkLst>
            <pc:docMk/>
            <pc:sldMk cId="357549268" sldId="286"/>
            <ac:spMk id="13" creationId="{1A132FCB-B5B4-417C-9E11-9813E11046EB}"/>
          </ac:spMkLst>
        </pc:spChg>
        <pc:spChg chg="add">
          <ac:chgData name="Jonathan Wyatt" userId="c3e1212f-7374-4739-8e9f-f13855138211" providerId="ADAL" clId="{C420339A-B2AD-4797-AFEF-5088CEF02BE2}" dt="2025-01-31T09:25:59.274" v="1460" actId="26606"/>
          <ac:spMkLst>
            <pc:docMk/>
            <pc:sldMk cId="357549268" sldId="286"/>
            <ac:spMk id="15" creationId="{AF7614F1-58A8-4F51-BE9E-460C2D12B5FA}"/>
          </ac:spMkLst>
        </pc:spChg>
        <pc:spChg chg="add">
          <ac:chgData name="Jonathan Wyatt" userId="c3e1212f-7374-4739-8e9f-f13855138211" providerId="ADAL" clId="{C420339A-B2AD-4797-AFEF-5088CEF02BE2}" dt="2025-01-31T09:25:59.274" v="1460" actId="26606"/>
          <ac:spMkLst>
            <pc:docMk/>
            <pc:sldMk cId="357549268" sldId="286"/>
            <ac:spMk id="17" creationId="{9A949972-ABE9-4305-8999-ABC76BCAA092}"/>
          </ac:spMkLst>
        </pc:spChg>
        <pc:picChg chg="add mod">
          <ac:chgData name="Jonathan Wyatt" userId="c3e1212f-7374-4739-8e9f-f13855138211" providerId="ADAL" clId="{C420339A-B2AD-4797-AFEF-5088CEF02BE2}" dt="2025-01-31T09:25:59.274" v="1460" actId="26606"/>
          <ac:picMkLst>
            <pc:docMk/>
            <pc:sldMk cId="357549268" sldId="286"/>
            <ac:picMk id="4" creationId="{9CC70A55-D467-CD6E-AF25-70B9098C1329}"/>
          </ac:picMkLst>
        </pc:picChg>
      </pc:sldChg>
      <pc:sldChg chg="addSp delSp modSp new mod ord setBg">
        <pc:chgData name="Jonathan Wyatt" userId="c3e1212f-7374-4739-8e9f-f13855138211" providerId="ADAL" clId="{C420339A-B2AD-4797-AFEF-5088CEF02BE2}" dt="2025-01-31T13:45:59.879" v="6579"/>
        <pc:sldMkLst>
          <pc:docMk/>
          <pc:sldMk cId="627407140" sldId="287"/>
        </pc:sldMkLst>
        <pc:picChg chg="add mod">
          <ac:chgData name="Jonathan Wyatt" userId="c3e1212f-7374-4739-8e9f-f13855138211" providerId="ADAL" clId="{C420339A-B2AD-4797-AFEF-5088CEF02BE2}" dt="2025-01-31T10:11:41.741" v="2924" actId="26606"/>
          <ac:picMkLst>
            <pc:docMk/>
            <pc:sldMk cId="627407140" sldId="287"/>
            <ac:picMk id="5" creationId="{4A66CFCC-5289-AEA8-6606-064B9ABB3BBA}"/>
          </ac:picMkLst>
        </pc:picChg>
        <pc:picChg chg="add mod ord">
          <ac:chgData name="Jonathan Wyatt" userId="c3e1212f-7374-4739-8e9f-f13855138211" providerId="ADAL" clId="{C420339A-B2AD-4797-AFEF-5088CEF02BE2}" dt="2025-01-31T10:11:53.404" v="2927" actId="1076"/>
          <ac:picMkLst>
            <pc:docMk/>
            <pc:sldMk cId="627407140" sldId="287"/>
            <ac:picMk id="9" creationId="{D185F4E6-8341-493C-F427-6AFD7D2BD0D8}"/>
          </ac:picMkLst>
        </pc:picChg>
        <pc:picChg chg="add mod">
          <ac:chgData name="Jonathan Wyatt" userId="c3e1212f-7374-4739-8e9f-f13855138211" providerId="ADAL" clId="{C420339A-B2AD-4797-AFEF-5088CEF02BE2}" dt="2025-01-31T10:11:41.741" v="2924" actId="26606"/>
          <ac:picMkLst>
            <pc:docMk/>
            <pc:sldMk cId="627407140" sldId="287"/>
            <ac:picMk id="11" creationId="{B157911B-D3E2-D801-DF91-9EBD45C82A56}"/>
          </ac:picMkLst>
        </pc:picChg>
        <pc:picChg chg="add mod ord">
          <ac:chgData name="Jonathan Wyatt" userId="c3e1212f-7374-4739-8e9f-f13855138211" providerId="ADAL" clId="{C420339A-B2AD-4797-AFEF-5088CEF02BE2}" dt="2025-01-31T10:11:51.281" v="2926" actId="1076"/>
          <ac:picMkLst>
            <pc:docMk/>
            <pc:sldMk cId="627407140" sldId="287"/>
            <ac:picMk id="2050" creationId="{9033723B-E3EC-BE90-6782-0F48EDE7AAA2}"/>
          </ac:picMkLst>
        </pc:picChg>
        <pc:cxnChg chg="add">
          <ac:chgData name="Jonathan Wyatt" userId="c3e1212f-7374-4739-8e9f-f13855138211" providerId="ADAL" clId="{C420339A-B2AD-4797-AFEF-5088CEF02BE2}" dt="2025-01-31T10:11:41.741" v="2924" actId="26606"/>
          <ac:cxnSpMkLst>
            <pc:docMk/>
            <pc:sldMk cId="627407140" sldId="287"/>
            <ac:cxnSpMk id="2055" creationId="{50DA1EB8-87CF-4588-A1FD-4756F9A28F6B}"/>
          </ac:cxnSpMkLst>
        </pc:cxnChg>
        <pc:cxnChg chg="add">
          <ac:chgData name="Jonathan Wyatt" userId="c3e1212f-7374-4739-8e9f-f13855138211" providerId="ADAL" clId="{C420339A-B2AD-4797-AFEF-5088CEF02BE2}" dt="2025-01-31T10:11:41.741" v="2924" actId="26606"/>
          <ac:cxnSpMkLst>
            <pc:docMk/>
            <pc:sldMk cId="627407140" sldId="287"/>
            <ac:cxnSpMk id="2057" creationId="{D7A4E378-EA57-47B9-B1EB-58B998F6CFFB}"/>
          </ac:cxnSpMkLst>
        </pc:cxnChg>
        <pc:cxnChg chg="add">
          <ac:chgData name="Jonathan Wyatt" userId="c3e1212f-7374-4739-8e9f-f13855138211" providerId="ADAL" clId="{C420339A-B2AD-4797-AFEF-5088CEF02BE2}" dt="2025-01-31T10:11:41.741" v="2924" actId="26606"/>
          <ac:cxnSpMkLst>
            <pc:docMk/>
            <pc:sldMk cId="627407140" sldId="287"/>
            <ac:cxnSpMk id="2059" creationId="{D2B31ED6-76F0-425A-9A41-C947AEF9C145}"/>
          </ac:cxnSpMkLst>
        </pc:cxnChg>
      </pc:sldChg>
      <pc:sldChg chg="new del">
        <pc:chgData name="Jonathan Wyatt" userId="c3e1212f-7374-4739-8e9f-f13855138211" providerId="ADAL" clId="{C420339A-B2AD-4797-AFEF-5088CEF02BE2}" dt="2025-01-31T09:36:53.636" v="2115" actId="47"/>
        <pc:sldMkLst>
          <pc:docMk/>
          <pc:sldMk cId="219149884" sldId="288"/>
        </pc:sldMkLst>
      </pc:sldChg>
      <pc:sldChg chg="addSp delSp modSp new mod ord setBg modNotesTx">
        <pc:chgData name="Jonathan Wyatt" userId="c3e1212f-7374-4739-8e9f-f13855138211" providerId="ADAL" clId="{C420339A-B2AD-4797-AFEF-5088CEF02BE2}" dt="2025-01-31T13:46:01.427" v="6581"/>
        <pc:sldMkLst>
          <pc:docMk/>
          <pc:sldMk cId="3502493897" sldId="288"/>
        </pc:sldMkLst>
        <pc:spChg chg="mod ord">
          <ac:chgData name="Jonathan Wyatt" userId="c3e1212f-7374-4739-8e9f-f13855138211" providerId="ADAL" clId="{C420339A-B2AD-4797-AFEF-5088CEF02BE2}" dt="2025-01-31T09:40:37.349" v="2166" actId="26606"/>
          <ac:spMkLst>
            <pc:docMk/>
            <pc:sldMk cId="3502493897" sldId="288"/>
            <ac:spMk id="2" creationId="{A196D602-89D5-E8FF-FB44-6924D1C93CE7}"/>
          </ac:spMkLst>
        </pc:spChg>
        <pc:spChg chg="add">
          <ac:chgData name="Jonathan Wyatt" userId="c3e1212f-7374-4739-8e9f-f13855138211" providerId="ADAL" clId="{C420339A-B2AD-4797-AFEF-5088CEF02BE2}" dt="2025-01-31T09:40:37.349" v="2166" actId="26606"/>
          <ac:spMkLst>
            <pc:docMk/>
            <pc:sldMk cId="3502493897" sldId="288"/>
            <ac:spMk id="16" creationId="{BD4C0BBB-0042-4603-A226-6117F3FD5B3C}"/>
          </ac:spMkLst>
        </pc:spChg>
        <pc:spChg chg="add">
          <ac:chgData name="Jonathan Wyatt" userId="c3e1212f-7374-4739-8e9f-f13855138211" providerId="ADAL" clId="{C420339A-B2AD-4797-AFEF-5088CEF02BE2}" dt="2025-01-31T09:40:37.349" v="2166" actId="26606"/>
          <ac:spMkLst>
            <pc:docMk/>
            <pc:sldMk cId="3502493897" sldId="288"/>
            <ac:spMk id="18" creationId="{EC44F520-2598-460E-9F91-B02F60830CA2}"/>
          </ac:spMkLst>
        </pc:spChg>
        <pc:spChg chg="add">
          <ac:chgData name="Jonathan Wyatt" userId="c3e1212f-7374-4739-8e9f-f13855138211" providerId="ADAL" clId="{C420339A-B2AD-4797-AFEF-5088CEF02BE2}" dt="2025-01-31T09:40:37.349" v="2166" actId="26606"/>
          <ac:spMkLst>
            <pc:docMk/>
            <pc:sldMk cId="3502493897" sldId="288"/>
            <ac:spMk id="20" creationId="{BECDA9F0-B506-4837-A01A-954BD50DF6DC}"/>
          </ac:spMkLst>
        </pc:spChg>
        <pc:spChg chg="add">
          <ac:chgData name="Jonathan Wyatt" userId="c3e1212f-7374-4739-8e9f-f13855138211" providerId="ADAL" clId="{C420339A-B2AD-4797-AFEF-5088CEF02BE2}" dt="2025-01-31T09:40:37.349" v="2166" actId="26606"/>
          <ac:spMkLst>
            <pc:docMk/>
            <pc:sldMk cId="3502493897" sldId="288"/>
            <ac:spMk id="22" creationId="{100C66CE-2B3E-4513-9B9D-EC2B8182FAE1}"/>
          </ac:spMkLst>
        </pc:spChg>
        <pc:spChg chg="add">
          <ac:chgData name="Jonathan Wyatt" userId="c3e1212f-7374-4739-8e9f-f13855138211" providerId="ADAL" clId="{C420339A-B2AD-4797-AFEF-5088CEF02BE2}" dt="2025-01-31T09:40:37.349" v="2166" actId="26606"/>
          <ac:spMkLst>
            <pc:docMk/>
            <pc:sldMk cId="3502493897" sldId="288"/>
            <ac:spMk id="24" creationId="{E9F3C764-BCFB-4F32-B897-6513FF0F6522}"/>
          </ac:spMkLst>
        </pc:spChg>
        <pc:spChg chg="add">
          <ac:chgData name="Jonathan Wyatt" userId="c3e1212f-7374-4739-8e9f-f13855138211" providerId="ADAL" clId="{C420339A-B2AD-4797-AFEF-5088CEF02BE2}" dt="2025-01-31T09:40:37.349" v="2166" actId="26606"/>
          <ac:spMkLst>
            <pc:docMk/>
            <pc:sldMk cId="3502493897" sldId="288"/>
            <ac:spMk id="26" creationId="{8411D24A-F765-48C8-813D-D3A5E5AAB1B1}"/>
          </ac:spMkLst>
        </pc:spChg>
        <pc:picChg chg="add mod ord">
          <ac:chgData name="Jonathan Wyatt" userId="c3e1212f-7374-4739-8e9f-f13855138211" providerId="ADAL" clId="{C420339A-B2AD-4797-AFEF-5088CEF02BE2}" dt="2025-01-31T10:00:20.363" v="2755" actId="14100"/>
          <ac:picMkLst>
            <pc:docMk/>
            <pc:sldMk cId="3502493897" sldId="288"/>
            <ac:picMk id="5" creationId="{0B287EB7-66D4-1AD6-876F-D23E41805795}"/>
          </ac:picMkLst>
        </pc:picChg>
        <pc:picChg chg="add mod">
          <ac:chgData name="Jonathan Wyatt" userId="c3e1212f-7374-4739-8e9f-f13855138211" providerId="ADAL" clId="{C420339A-B2AD-4797-AFEF-5088CEF02BE2}" dt="2025-01-31T10:00:14.314" v="2752" actId="1076"/>
          <ac:picMkLst>
            <pc:docMk/>
            <pc:sldMk cId="3502493897" sldId="288"/>
            <ac:picMk id="7" creationId="{1FC97CEB-7187-C891-F05D-560ECD293EF9}"/>
          </ac:picMkLst>
        </pc:picChg>
        <pc:picChg chg="add mod">
          <ac:chgData name="Jonathan Wyatt" userId="c3e1212f-7374-4739-8e9f-f13855138211" providerId="ADAL" clId="{C420339A-B2AD-4797-AFEF-5088CEF02BE2}" dt="2025-01-31T10:00:06.383" v="2749" actId="14100"/>
          <ac:picMkLst>
            <pc:docMk/>
            <pc:sldMk cId="3502493897" sldId="288"/>
            <ac:picMk id="9" creationId="{53A45640-1DA7-D093-421C-A1350F70BCDD}"/>
          </ac:picMkLst>
        </pc:picChg>
        <pc:picChg chg="add mod ord">
          <ac:chgData name="Jonathan Wyatt" userId="c3e1212f-7374-4739-8e9f-f13855138211" providerId="ADAL" clId="{C420339A-B2AD-4797-AFEF-5088CEF02BE2}" dt="2025-01-31T09:41:15.377" v="2177" actId="14100"/>
          <ac:picMkLst>
            <pc:docMk/>
            <pc:sldMk cId="3502493897" sldId="288"/>
            <ac:picMk id="11" creationId="{0097CBD6-2F93-0D21-FE05-21C671578BD7}"/>
          </ac:picMkLst>
        </pc:picChg>
        <pc:picChg chg="add mod">
          <ac:chgData name="Jonathan Wyatt" userId="c3e1212f-7374-4739-8e9f-f13855138211" providerId="ADAL" clId="{C420339A-B2AD-4797-AFEF-5088CEF02BE2}" dt="2025-01-31T10:00:28.182" v="2756" actId="14100"/>
          <ac:picMkLst>
            <pc:docMk/>
            <pc:sldMk cId="3502493897" sldId="288"/>
            <ac:picMk id="13" creationId="{CBCC184F-CDAB-313A-B391-F90F148F78C0}"/>
          </ac:picMkLst>
        </pc:picChg>
      </pc:sldChg>
      <pc:sldChg chg="addSp delSp modSp new mod ord setBg modAnim">
        <pc:chgData name="Jonathan Wyatt" userId="c3e1212f-7374-4739-8e9f-f13855138211" providerId="ADAL" clId="{C420339A-B2AD-4797-AFEF-5088CEF02BE2}" dt="2025-01-31T13:45:40.303" v="6577"/>
        <pc:sldMkLst>
          <pc:docMk/>
          <pc:sldMk cId="1110532429" sldId="289"/>
        </pc:sldMkLst>
        <pc:spChg chg="mod">
          <ac:chgData name="Jonathan Wyatt" userId="c3e1212f-7374-4739-8e9f-f13855138211" providerId="ADAL" clId="{C420339A-B2AD-4797-AFEF-5088CEF02BE2}" dt="2025-01-31T09:56:52.099" v="2742" actId="26606"/>
          <ac:spMkLst>
            <pc:docMk/>
            <pc:sldMk cId="1110532429" sldId="289"/>
            <ac:spMk id="2" creationId="{405C116E-AB2B-F20E-472D-63BDC0DC54C0}"/>
          </ac:spMkLst>
        </pc:spChg>
        <pc:spChg chg="add">
          <ac:chgData name="Jonathan Wyatt" userId="c3e1212f-7374-4739-8e9f-f13855138211" providerId="ADAL" clId="{C420339A-B2AD-4797-AFEF-5088CEF02BE2}" dt="2025-01-31T09:56:52.099" v="2742" actId="26606"/>
          <ac:spMkLst>
            <pc:docMk/>
            <pc:sldMk cId="1110532429" sldId="289"/>
            <ac:spMk id="24" creationId="{BD4C0BBB-0042-4603-A226-6117F3FD5B3C}"/>
          </ac:spMkLst>
        </pc:spChg>
        <pc:spChg chg="add">
          <ac:chgData name="Jonathan Wyatt" userId="c3e1212f-7374-4739-8e9f-f13855138211" providerId="ADAL" clId="{C420339A-B2AD-4797-AFEF-5088CEF02BE2}" dt="2025-01-31T09:56:52.099" v="2742" actId="26606"/>
          <ac:spMkLst>
            <pc:docMk/>
            <pc:sldMk cId="1110532429" sldId="289"/>
            <ac:spMk id="25" creationId="{EC44F520-2598-460E-9F91-B02F60830CA2}"/>
          </ac:spMkLst>
        </pc:spChg>
        <pc:spChg chg="add">
          <ac:chgData name="Jonathan Wyatt" userId="c3e1212f-7374-4739-8e9f-f13855138211" providerId="ADAL" clId="{C420339A-B2AD-4797-AFEF-5088CEF02BE2}" dt="2025-01-31T09:56:52.099" v="2742" actId="26606"/>
          <ac:spMkLst>
            <pc:docMk/>
            <pc:sldMk cId="1110532429" sldId="289"/>
            <ac:spMk id="26" creationId="{7F7F2020-3718-4400-926B-893A0FBDC08F}"/>
          </ac:spMkLst>
        </pc:spChg>
        <pc:spChg chg="add">
          <ac:chgData name="Jonathan Wyatt" userId="c3e1212f-7374-4739-8e9f-f13855138211" providerId="ADAL" clId="{C420339A-B2AD-4797-AFEF-5088CEF02BE2}" dt="2025-01-31T09:56:52.099" v="2742" actId="26606"/>
          <ac:spMkLst>
            <pc:docMk/>
            <pc:sldMk cId="1110532429" sldId="289"/>
            <ac:spMk id="27" creationId="{100C66CE-2B3E-4513-9B9D-EC2B8182FAE1}"/>
          </ac:spMkLst>
        </pc:spChg>
        <pc:spChg chg="add">
          <ac:chgData name="Jonathan Wyatt" userId="c3e1212f-7374-4739-8e9f-f13855138211" providerId="ADAL" clId="{C420339A-B2AD-4797-AFEF-5088CEF02BE2}" dt="2025-01-31T09:56:52.099" v="2742" actId="26606"/>
          <ac:spMkLst>
            <pc:docMk/>
            <pc:sldMk cId="1110532429" sldId="289"/>
            <ac:spMk id="28" creationId="{E9F3C764-BCFB-4F32-B897-6513FF0F6522}"/>
          </ac:spMkLst>
        </pc:spChg>
        <pc:spChg chg="add">
          <ac:chgData name="Jonathan Wyatt" userId="c3e1212f-7374-4739-8e9f-f13855138211" providerId="ADAL" clId="{C420339A-B2AD-4797-AFEF-5088CEF02BE2}" dt="2025-01-31T09:56:52.099" v="2742" actId="26606"/>
          <ac:spMkLst>
            <pc:docMk/>
            <pc:sldMk cId="1110532429" sldId="289"/>
            <ac:spMk id="29" creationId="{8411D24A-F765-48C8-813D-D3A5E5AAB1B1}"/>
          </ac:spMkLst>
        </pc:spChg>
        <pc:picChg chg="add mod">
          <ac:chgData name="Jonathan Wyatt" userId="c3e1212f-7374-4739-8e9f-f13855138211" providerId="ADAL" clId="{C420339A-B2AD-4797-AFEF-5088CEF02BE2}" dt="2025-01-31T09:56:52.099" v="2742" actId="26606"/>
          <ac:picMkLst>
            <pc:docMk/>
            <pc:sldMk cId="1110532429" sldId="289"/>
            <ac:picMk id="4" creationId="{EE6686A8-3306-FE7C-0F2B-20F4A0D9A174}"/>
          </ac:picMkLst>
        </pc:picChg>
        <pc:picChg chg="add mod">
          <ac:chgData name="Jonathan Wyatt" userId="c3e1212f-7374-4739-8e9f-f13855138211" providerId="ADAL" clId="{C420339A-B2AD-4797-AFEF-5088CEF02BE2}" dt="2025-01-31T09:56:52.099" v="2742" actId="26606"/>
          <ac:picMkLst>
            <pc:docMk/>
            <pc:sldMk cId="1110532429" sldId="289"/>
            <ac:picMk id="5" creationId="{BA2D5FA6-3A83-15DD-FC1E-36CD6AFA57C0}"/>
          </ac:picMkLst>
        </pc:picChg>
      </pc:sldChg>
      <pc:sldChg chg="addSp delSp modSp new mod ord">
        <pc:chgData name="Jonathan Wyatt" userId="c3e1212f-7374-4739-8e9f-f13855138211" providerId="ADAL" clId="{C420339A-B2AD-4797-AFEF-5088CEF02BE2}" dt="2025-01-31T13:46:09.228" v="6583"/>
        <pc:sldMkLst>
          <pc:docMk/>
          <pc:sldMk cId="2732321677" sldId="290"/>
        </pc:sldMkLst>
        <pc:spChg chg="mod">
          <ac:chgData name="Jonathan Wyatt" userId="c3e1212f-7374-4739-8e9f-f13855138211" providerId="ADAL" clId="{C420339A-B2AD-4797-AFEF-5088CEF02BE2}" dt="2025-01-31T10:29:21.213" v="2967" actId="1076"/>
          <ac:spMkLst>
            <pc:docMk/>
            <pc:sldMk cId="2732321677" sldId="290"/>
            <ac:spMk id="2" creationId="{01C99217-1180-9759-108E-E9E9DFC40FFA}"/>
          </ac:spMkLst>
        </pc:spChg>
        <pc:picChg chg="add mod">
          <ac:chgData name="Jonathan Wyatt" userId="c3e1212f-7374-4739-8e9f-f13855138211" providerId="ADAL" clId="{C420339A-B2AD-4797-AFEF-5088CEF02BE2}" dt="2025-01-31T10:29:43.717" v="2974" actId="1076"/>
          <ac:picMkLst>
            <pc:docMk/>
            <pc:sldMk cId="2732321677" sldId="290"/>
            <ac:picMk id="4" creationId="{5CF9C900-DB2B-B96E-2A53-9B2EDD40C79B}"/>
          </ac:picMkLst>
        </pc:picChg>
        <pc:picChg chg="add mod">
          <ac:chgData name="Jonathan Wyatt" userId="c3e1212f-7374-4739-8e9f-f13855138211" providerId="ADAL" clId="{C420339A-B2AD-4797-AFEF-5088CEF02BE2}" dt="2025-01-31T10:29:31.694" v="2970" actId="1076"/>
          <ac:picMkLst>
            <pc:docMk/>
            <pc:sldMk cId="2732321677" sldId="290"/>
            <ac:picMk id="6" creationId="{4F6AB9F1-5AAF-05FE-D712-ABCFFB05766C}"/>
          </ac:picMkLst>
        </pc:picChg>
        <pc:picChg chg="add mod">
          <ac:chgData name="Jonathan Wyatt" userId="c3e1212f-7374-4739-8e9f-f13855138211" providerId="ADAL" clId="{C420339A-B2AD-4797-AFEF-5088CEF02BE2}" dt="2025-01-31T10:29:36.926" v="2972" actId="14100"/>
          <ac:picMkLst>
            <pc:docMk/>
            <pc:sldMk cId="2732321677" sldId="290"/>
            <ac:picMk id="8" creationId="{C8E4CCB8-C7B3-907B-E33E-E9A0302C3A66}"/>
          </ac:picMkLst>
        </pc:picChg>
        <pc:picChg chg="add mod">
          <ac:chgData name="Jonathan Wyatt" userId="c3e1212f-7374-4739-8e9f-f13855138211" providerId="ADAL" clId="{C420339A-B2AD-4797-AFEF-5088CEF02BE2}" dt="2025-01-31T10:29:23.029" v="2968" actId="1076"/>
          <ac:picMkLst>
            <pc:docMk/>
            <pc:sldMk cId="2732321677" sldId="290"/>
            <ac:picMk id="10" creationId="{DB3F73AF-8E2F-21FF-AEE0-A5E3B2E9FB10}"/>
          </ac:picMkLst>
        </pc:picChg>
      </pc:sldChg>
      <pc:sldChg chg="modSp new del mod">
        <pc:chgData name="Jonathan Wyatt" userId="c3e1212f-7374-4739-8e9f-f13855138211" providerId="ADAL" clId="{C420339A-B2AD-4797-AFEF-5088CEF02BE2}" dt="2025-01-31T11:41:23.954" v="5078" actId="47"/>
        <pc:sldMkLst>
          <pc:docMk/>
          <pc:sldMk cId="3336560543" sldId="291"/>
        </pc:sldMkLst>
      </pc:sldChg>
      <pc:sldChg chg="addSp delSp modSp new mod ord setBg modAnim">
        <pc:chgData name="Jonathan Wyatt" userId="c3e1212f-7374-4739-8e9f-f13855138211" providerId="ADAL" clId="{C420339A-B2AD-4797-AFEF-5088CEF02BE2}" dt="2025-01-31T13:47:14.129" v="6587"/>
        <pc:sldMkLst>
          <pc:docMk/>
          <pc:sldMk cId="2768028640" sldId="292"/>
        </pc:sldMkLst>
        <pc:spChg chg="mod">
          <ac:chgData name="Jonathan Wyatt" userId="c3e1212f-7374-4739-8e9f-f13855138211" providerId="ADAL" clId="{C420339A-B2AD-4797-AFEF-5088CEF02BE2}" dt="2025-01-31T11:15:06.479" v="3935" actId="26606"/>
          <ac:spMkLst>
            <pc:docMk/>
            <pc:sldMk cId="2768028640" sldId="292"/>
            <ac:spMk id="2" creationId="{EF7DA7AE-2716-9F59-3A28-B73B93229FD6}"/>
          </ac:spMkLst>
        </pc:spChg>
        <pc:spChg chg="add">
          <ac:chgData name="Jonathan Wyatt" userId="c3e1212f-7374-4739-8e9f-f13855138211" providerId="ADAL" clId="{C420339A-B2AD-4797-AFEF-5088CEF02BE2}" dt="2025-01-31T11:15:06.479" v="3935" actId="26606"/>
          <ac:spMkLst>
            <pc:docMk/>
            <pc:sldMk cId="2768028640" sldId="292"/>
            <ac:spMk id="9" creationId="{BD4C0BBB-0042-4603-A226-6117F3FD5B3C}"/>
          </ac:spMkLst>
        </pc:spChg>
        <pc:spChg chg="add">
          <ac:chgData name="Jonathan Wyatt" userId="c3e1212f-7374-4739-8e9f-f13855138211" providerId="ADAL" clId="{C420339A-B2AD-4797-AFEF-5088CEF02BE2}" dt="2025-01-31T11:15:06.479" v="3935" actId="26606"/>
          <ac:spMkLst>
            <pc:docMk/>
            <pc:sldMk cId="2768028640" sldId="292"/>
            <ac:spMk id="11" creationId="{EC44F520-2598-460E-9F91-B02F60830CA2}"/>
          </ac:spMkLst>
        </pc:spChg>
        <pc:spChg chg="add">
          <ac:chgData name="Jonathan Wyatt" userId="c3e1212f-7374-4739-8e9f-f13855138211" providerId="ADAL" clId="{C420339A-B2AD-4797-AFEF-5088CEF02BE2}" dt="2025-01-31T11:15:06.479" v="3935" actId="26606"/>
          <ac:spMkLst>
            <pc:docMk/>
            <pc:sldMk cId="2768028640" sldId="292"/>
            <ac:spMk id="13" creationId="{BB02F283-AD3D-43EB-8EB3-EEABE7B685DD}"/>
          </ac:spMkLst>
        </pc:spChg>
        <pc:spChg chg="add">
          <ac:chgData name="Jonathan Wyatt" userId="c3e1212f-7374-4739-8e9f-f13855138211" providerId="ADAL" clId="{C420339A-B2AD-4797-AFEF-5088CEF02BE2}" dt="2025-01-31T11:15:06.479" v="3935" actId="26606"/>
          <ac:spMkLst>
            <pc:docMk/>
            <pc:sldMk cId="2768028640" sldId="292"/>
            <ac:spMk id="15" creationId="{87267ACD-C9FA-48F7-BA90-C05046F4EEDF}"/>
          </ac:spMkLst>
        </pc:spChg>
        <pc:spChg chg="add">
          <ac:chgData name="Jonathan Wyatt" userId="c3e1212f-7374-4739-8e9f-f13855138211" providerId="ADAL" clId="{C420339A-B2AD-4797-AFEF-5088CEF02BE2}" dt="2025-01-31T11:15:06.479" v="3935" actId="26606"/>
          <ac:spMkLst>
            <pc:docMk/>
            <pc:sldMk cId="2768028640" sldId="292"/>
            <ac:spMk id="17" creationId="{53E17AA8-C417-4F74-9F1B-EAD82A19B73C}"/>
          </ac:spMkLst>
        </pc:spChg>
        <pc:spChg chg="add">
          <ac:chgData name="Jonathan Wyatt" userId="c3e1212f-7374-4739-8e9f-f13855138211" providerId="ADAL" clId="{C420339A-B2AD-4797-AFEF-5088CEF02BE2}" dt="2025-01-31T11:15:06.479" v="3935" actId="26606"/>
          <ac:spMkLst>
            <pc:docMk/>
            <pc:sldMk cId="2768028640" sldId="292"/>
            <ac:spMk id="19" creationId="{D79F9CB9-0076-49F5-845A-C97CCFC1639A}"/>
          </ac:spMkLst>
        </pc:spChg>
        <pc:spChg chg="add">
          <ac:chgData name="Jonathan Wyatt" userId="c3e1212f-7374-4739-8e9f-f13855138211" providerId="ADAL" clId="{C420339A-B2AD-4797-AFEF-5088CEF02BE2}" dt="2025-01-31T11:15:06.479" v="3935" actId="26606"/>
          <ac:spMkLst>
            <pc:docMk/>
            <pc:sldMk cId="2768028640" sldId="292"/>
            <ac:spMk id="21" creationId="{0567348B-D4F9-4978-8FB4-D4031CD133ED}"/>
          </ac:spMkLst>
        </pc:spChg>
        <pc:picChg chg="add mod">
          <ac:chgData name="Jonathan Wyatt" userId="c3e1212f-7374-4739-8e9f-f13855138211" providerId="ADAL" clId="{C420339A-B2AD-4797-AFEF-5088CEF02BE2}" dt="2025-01-31T11:15:06.479" v="3935" actId="26606"/>
          <ac:picMkLst>
            <pc:docMk/>
            <pc:sldMk cId="2768028640" sldId="292"/>
            <ac:picMk id="4" creationId="{66236010-F20B-699E-21AF-65E4EF9EDF24}"/>
          </ac:picMkLst>
        </pc:picChg>
      </pc:sldChg>
      <pc:sldChg chg="modSp new mod">
        <pc:chgData name="Jonathan Wyatt" userId="c3e1212f-7374-4739-8e9f-f13855138211" providerId="ADAL" clId="{C420339A-B2AD-4797-AFEF-5088CEF02BE2}" dt="2025-01-31T12:57:28.510" v="5900" actId="27636"/>
        <pc:sldMkLst>
          <pc:docMk/>
          <pc:sldMk cId="1610494160" sldId="293"/>
        </pc:sldMkLst>
        <pc:spChg chg="mod">
          <ac:chgData name="Jonathan Wyatt" userId="c3e1212f-7374-4739-8e9f-f13855138211" providerId="ADAL" clId="{C420339A-B2AD-4797-AFEF-5088CEF02BE2}" dt="2025-01-31T12:57:28.510" v="5900" actId="27636"/>
          <ac:spMkLst>
            <pc:docMk/>
            <pc:sldMk cId="1610494160" sldId="293"/>
            <ac:spMk id="3" creationId="{8FF03F80-3BB0-12B0-EDAB-B1970B9535B6}"/>
          </ac:spMkLst>
        </pc:spChg>
      </pc:sldChg>
      <pc:sldChg chg="modSp new del mod ord">
        <pc:chgData name="Jonathan Wyatt" userId="c3e1212f-7374-4739-8e9f-f13855138211" providerId="ADAL" clId="{C420339A-B2AD-4797-AFEF-5088CEF02BE2}" dt="2025-01-31T11:41:20.336" v="5077" actId="47"/>
        <pc:sldMkLst>
          <pc:docMk/>
          <pc:sldMk cId="165022167" sldId="294"/>
        </pc:sldMkLst>
      </pc:sldChg>
      <pc:sldChg chg="addSp delSp modSp new mod ord setBg modAnim">
        <pc:chgData name="Jonathan Wyatt" userId="c3e1212f-7374-4739-8e9f-f13855138211" providerId="ADAL" clId="{C420339A-B2AD-4797-AFEF-5088CEF02BE2}" dt="2025-01-31T13:47:20.539" v="6589"/>
        <pc:sldMkLst>
          <pc:docMk/>
          <pc:sldMk cId="893733381" sldId="295"/>
        </pc:sldMkLst>
        <pc:spChg chg="mod">
          <ac:chgData name="Jonathan Wyatt" userId="c3e1212f-7374-4739-8e9f-f13855138211" providerId="ADAL" clId="{C420339A-B2AD-4797-AFEF-5088CEF02BE2}" dt="2025-01-31T11:18:33.277" v="3986" actId="26606"/>
          <ac:spMkLst>
            <pc:docMk/>
            <pc:sldMk cId="893733381" sldId="295"/>
            <ac:spMk id="2" creationId="{7BCE98D6-2D3C-DEB8-B565-F181EAFEAA40}"/>
          </ac:spMkLst>
        </pc:spChg>
        <pc:spChg chg="add">
          <ac:chgData name="Jonathan Wyatt" userId="c3e1212f-7374-4739-8e9f-f13855138211" providerId="ADAL" clId="{C420339A-B2AD-4797-AFEF-5088CEF02BE2}" dt="2025-01-31T11:18:33.277" v="3986" actId="26606"/>
          <ac:spMkLst>
            <pc:docMk/>
            <pc:sldMk cId="893733381" sldId="295"/>
            <ac:spMk id="9" creationId="{BD4C0BBB-0042-4603-A226-6117F3FD5B3C}"/>
          </ac:spMkLst>
        </pc:spChg>
        <pc:spChg chg="add">
          <ac:chgData name="Jonathan Wyatt" userId="c3e1212f-7374-4739-8e9f-f13855138211" providerId="ADAL" clId="{C420339A-B2AD-4797-AFEF-5088CEF02BE2}" dt="2025-01-31T11:18:33.277" v="3986" actId="26606"/>
          <ac:spMkLst>
            <pc:docMk/>
            <pc:sldMk cId="893733381" sldId="295"/>
            <ac:spMk id="11" creationId="{EC44F520-2598-460E-9F91-B02F60830CA2}"/>
          </ac:spMkLst>
        </pc:spChg>
        <pc:spChg chg="add">
          <ac:chgData name="Jonathan Wyatt" userId="c3e1212f-7374-4739-8e9f-f13855138211" providerId="ADAL" clId="{C420339A-B2AD-4797-AFEF-5088CEF02BE2}" dt="2025-01-31T11:18:33.277" v="3986" actId="26606"/>
          <ac:spMkLst>
            <pc:docMk/>
            <pc:sldMk cId="893733381" sldId="295"/>
            <ac:spMk id="13" creationId="{BB02F283-AD3D-43EB-8EB3-EEABE7B685DD}"/>
          </ac:spMkLst>
        </pc:spChg>
        <pc:spChg chg="add">
          <ac:chgData name="Jonathan Wyatt" userId="c3e1212f-7374-4739-8e9f-f13855138211" providerId="ADAL" clId="{C420339A-B2AD-4797-AFEF-5088CEF02BE2}" dt="2025-01-31T11:18:33.277" v="3986" actId="26606"/>
          <ac:spMkLst>
            <pc:docMk/>
            <pc:sldMk cId="893733381" sldId="295"/>
            <ac:spMk id="15" creationId="{87267ACD-C9FA-48F7-BA90-C05046F4EEDF}"/>
          </ac:spMkLst>
        </pc:spChg>
        <pc:spChg chg="add">
          <ac:chgData name="Jonathan Wyatt" userId="c3e1212f-7374-4739-8e9f-f13855138211" providerId="ADAL" clId="{C420339A-B2AD-4797-AFEF-5088CEF02BE2}" dt="2025-01-31T11:18:33.277" v="3986" actId="26606"/>
          <ac:spMkLst>
            <pc:docMk/>
            <pc:sldMk cId="893733381" sldId="295"/>
            <ac:spMk id="17" creationId="{53E17AA8-C417-4F74-9F1B-EAD82A19B73C}"/>
          </ac:spMkLst>
        </pc:spChg>
        <pc:spChg chg="add">
          <ac:chgData name="Jonathan Wyatt" userId="c3e1212f-7374-4739-8e9f-f13855138211" providerId="ADAL" clId="{C420339A-B2AD-4797-AFEF-5088CEF02BE2}" dt="2025-01-31T11:18:33.277" v="3986" actId="26606"/>
          <ac:spMkLst>
            <pc:docMk/>
            <pc:sldMk cId="893733381" sldId="295"/>
            <ac:spMk id="19" creationId="{D79F9CB9-0076-49F5-845A-C97CCFC1639A}"/>
          </ac:spMkLst>
        </pc:spChg>
        <pc:spChg chg="add">
          <ac:chgData name="Jonathan Wyatt" userId="c3e1212f-7374-4739-8e9f-f13855138211" providerId="ADAL" clId="{C420339A-B2AD-4797-AFEF-5088CEF02BE2}" dt="2025-01-31T11:18:33.277" v="3986" actId="26606"/>
          <ac:spMkLst>
            <pc:docMk/>
            <pc:sldMk cId="893733381" sldId="295"/>
            <ac:spMk id="21" creationId="{0567348B-D4F9-4978-8FB4-D4031CD133ED}"/>
          </ac:spMkLst>
        </pc:spChg>
        <pc:picChg chg="add mod">
          <ac:chgData name="Jonathan Wyatt" userId="c3e1212f-7374-4739-8e9f-f13855138211" providerId="ADAL" clId="{C420339A-B2AD-4797-AFEF-5088CEF02BE2}" dt="2025-01-31T11:18:33.277" v="3986" actId="26606"/>
          <ac:picMkLst>
            <pc:docMk/>
            <pc:sldMk cId="893733381" sldId="295"/>
            <ac:picMk id="4" creationId="{8F095E20-79B6-C7A9-2BB3-60901BC07E18}"/>
          </ac:picMkLst>
        </pc:picChg>
      </pc:sldChg>
      <pc:sldChg chg="addSp delSp modSp new mod ord setBg">
        <pc:chgData name="Jonathan Wyatt" userId="c3e1212f-7374-4739-8e9f-f13855138211" providerId="ADAL" clId="{C420339A-B2AD-4797-AFEF-5088CEF02BE2}" dt="2025-01-31T13:48:30.927" v="6599"/>
        <pc:sldMkLst>
          <pc:docMk/>
          <pc:sldMk cId="1617113432" sldId="296"/>
        </pc:sldMkLst>
        <pc:spChg chg="mod">
          <ac:chgData name="Jonathan Wyatt" userId="c3e1212f-7374-4739-8e9f-f13855138211" providerId="ADAL" clId="{C420339A-B2AD-4797-AFEF-5088CEF02BE2}" dt="2025-01-31T11:22:40.689" v="4356" actId="26606"/>
          <ac:spMkLst>
            <pc:docMk/>
            <pc:sldMk cId="1617113432" sldId="296"/>
            <ac:spMk id="2" creationId="{DA246955-BF2C-007F-64B2-36DFBE9A37EB}"/>
          </ac:spMkLst>
        </pc:spChg>
        <pc:graphicFrameChg chg="add">
          <ac:chgData name="Jonathan Wyatt" userId="c3e1212f-7374-4739-8e9f-f13855138211" providerId="ADAL" clId="{C420339A-B2AD-4797-AFEF-5088CEF02BE2}" dt="2025-01-31T11:22:43.523" v="4359" actId="26606"/>
          <ac:graphicFrameMkLst>
            <pc:docMk/>
            <pc:sldMk cId="1617113432" sldId="296"/>
            <ac:graphicFrameMk id="22" creationId="{D1DA71D4-7996-561A-4F09-9CBE4918F55A}"/>
          </ac:graphicFrameMkLst>
        </pc:graphicFrameChg>
      </pc:sldChg>
      <pc:sldChg chg="addSp delSp modSp new mod ord setBg">
        <pc:chgData name="Jonathan Wyatt" userId="c3e1212f-7374-4739-8e9f-f13855138211" providerId="ADAL" clId="{C420339A-B2AD-4797-AFEF-5088CEF02BE2}" dt="2025-01-31T13:49:02.266" v="6603"/>
        <pc:sldMkLst>
          <pc:docMk/>
          <pc:sldMk cId="1370572864" sldId="297"/>
        </pc:sldMkLst>
        <pc:spChg chg="mod">
          <ac:chgData name="Jonathan Wyatt" userId="c3e1212f-7374-4739-8e9f-f13855138211" providerId="ADAL" clId="{C420339A-B2AD-4797-AFEF-5088CEF02BE2}" dt="2025-01-31T12:54:04.507" v="5791" actId="26606"/>
          <ac:spMkLst>
            <pc:docMk/>
            <pc:sldMk cId="1370572864" sldId="297"/>
            <ac:spMk id="2" creationId="{590B4FB4-2AB5-1EDA-E8B6-DB2562AE13B3}"/>
          </ac:spMkLst>
        </pc:spChg>
        <pc:spChg chg="add">
          <ac:chgData name="Jonathan Wyatt" userId="c3e1212f-7374-4739-8e9f-f13855138211" providerId="ADAL" clId="{C420339A-B2AD-4797-AFEF-5088CEF02BE2}" dt="2025-01-31T12:54:04.507" v="5791" actId="26606"/>
          <ac:spMkLst>
            <pc:docMk/>
            <pc:sldMk cId="1370572864" sldId="297"/>
            <ac:spMk id="9" creationId="{E383CC5D-71E8-4CB2-8E4A-F1E4FF6DC9D6}"/>
          </ac:spMkLst>
        </pc:spChg>
        <pc:spChg chg="add">
          <ac:chgData name="Jonathan Wyatt" userId="c3e1212f-7374-4739-8e9f-f13855138211" providerId="ADAL" clId="{C420339A-B2AD-4797-AFEF-5088CEF02BE2}" dt="2025-01-31T12:54:04.507" v="5791" actId="26606"/>
          <ac:spMkLst>
            <pc:docMk/>
            <pc:sldMk cId="1370572864" sldId="297"/>
            <ac:spMk id="11" creationId="{E2DA5AC1-43C5-4243-9028-07DBB80D0C95}"/>
          </ac:spMkLst>
        </pc:spChg>
        <pc:spChg chg="add">
          <ac:chgData name="Jonathan Wyatt" userId="c3e1212f-7374-4739-8e9f-f13855138211" providerId="ADAL" clId="{C420339A-B2AD-4797-AFEF-5088CEF02BE2}" dt="2025-01-31T12:54:04.507" v="5791" actId="26606"/>
          <ac:spMkLst>
            <pc:docMk/>
            <pc:sldMk cId="1370572864" sldId="297"/>
            <ac:spMk id="13" creationId="{8A4EDA1C-27A1-4C83-ACE4-6675EC9245B1}"/>
          </ac:spMkLst>
        </pc:spChg>
        <pc:spChg chg="add">
          <ac:chgData name="Jonathan Wyatt" userId="c3e1212f-7374-4739-8e9f-f13855138211" providerId="ADAL" clId="{C420339A-B2AD-4797-AFEF-5088CEF02BE2}" dt="2025-01-31T12:54:04.507" v="5791" actId="26606"/>
          <ac:spMkLst>
            <pc:docMk/>
            <pc:sldMk cId="1370572864" sldId="297"/>
            <ac:spMk id="15" creationId="{1C2185E4-B584-4B9D-9440-DEA0FB9D94DF}"/>
          </ac:spMkLst>
        </pc:spChg>
        <pc:spChg chg="add">
          <ac:chgData name="Jonathan Wyatt" userId="c3e1212f-7374-4739-8e9f-f13855138211" providerId="ADAL" clId="{C420339A-B2AD-4797-AFEF-5088CEF02BE2}" dt="2025-01-31T12:54:04.507" v="5791" actId="26606"/>
          <ac:spMkLst>
            <pc:docMk/>
            <pc:sldMk cId="1370572864" sldId="297"/>
            <ac:spMk id="17" creationId="{FF33EC8A-EE0A-4395-97E2-DAD467CF734C}"/>
          </ac:spMkLst>
        </pc:spChg>
        <pc:spChg chg="add">
          <ac:chgData name="Jonathan Wyatt" userId="c3e1212f-7374-4739-8e9f-f13855138211" providerId="ADAL" clId="{C420339A-B2AD-4797-AFEF-5088CEF02BE2}" dt="2025-01-31T12:54:04.507" v="5791" actId="26606"/>
          <ac:spMkLst>
            <pc:docMk/>
            <pc:sldMk cId="1370572864" sldId="297"/>
            <ac:spMk id="19" creationId="{FF85DA95-16A4-404E-9BFF-27F8E4FC78AA}"/>
          </ac:spMkLst>
        </pc:spChg>
        <pc:graphicFrameChg chg="add">
          <ac:chgData name="Jonathan Wyatt" userId="c3e1212f-7374-4739-8e9f-f13855138211" providerId="ADAL" clId="{C420339A-B2AD-4797-AFEF-5088CEF02BE2}" dt="2025-01-31T12:54:04.507" v="5791" actId="26606"/>
          <ac:graphicFrameMkLst>
            <pc:docMk/>
            <pc:sldMk cId="1370572864" sldId="297"/>
            <ac:graphicFrameMk id="5" creationId="{189B7E89-106D-6222-2885-9972AD6362A9}"/>
          </ac:graphicFrameMkLst>
        </pc:graphicFrameChg>
      </pc:sldChg>
      <pc:sldChg chg="addSp delSp modSp new mod ord setBg">
        <pc:chgData name="Jonathan Wyatt" userId="c3e1212f-7374-4739-8e9f-f13855138211" providerId="ADAL" clId="{C420339A-B2AD-4797-AFEF-5088CEF02BE2}" dt="2025-01-31T13:48:21.359" v="6597"/>
        <pc:sldMkLst>
          <pc:docMk/>
          <pc:sldMk cId="91050765" sldId="298"/>
        </pc:sldMkLst>
        <pc:spChg chg="mod">
          <ac:chgData name="Jonathan Wyatt" userId="c3e1212f-7374-4739-8e9f-f13855138211" providerId="ADAL" clId="{C420339A-B2AD-4797-AFEF-5088CEF02BE2}" dt="2025-01-31T11:37:03.804" v="4891" actId="26606"/>
          <ac:spMkLst>
            <pc:docMk/>
            <pc:sldMk cId="91050765" sldId="298"/>
            <ac:spMk id="2" creationId="{BB558523-A837-B4CF-9AA5-75E6C09C897E}"/>
          </ac:spMkLst>
        </pc:spChg>
        <pc:spChg chg="add">
          <ac:chgData name="Jonathan Wyatt" userId="c3e1212f-7374-4739-8e9f-f13855138211" providerId="ADAL" clId="{C420339A-B2AD-4797-AFEF-5088CEF02BE2}" dt="2025-01-31T11:37:03.804" v="4891" actId="26606"/>
          <ac:spMkLst>
            <pc:docMk/>
            <pc:sldMk cId="91050765" sldId="298"/>
            <ac:spMk id="9" creationId="{040BF4A1-714C-419E-A19F-578DE93BE02F}"/>
          </ac:spMkLst>
        </pc:spChg>
        <pc:spChg chg="add">
          <ac:chgData name="Jonathan Wyatt" userId="c3e1212f-7374-4739-8e9f-f13855138211" providerId="ADAL" clId="{C420339A-B2AD-4797-AFEF-5088CEF02BE2}" dt="2025-01-31T11:37:03.804" v="4891" actId="26606"/>
          <ac:spMkLst>
            <pc:docMk/>
            <pc:sldMk cId="91050765" sldId="298"/>
            <ac:spMk id="11" creationId="{2F91A9BD-D57F-4941-931F-40597AB37017}"/>
          </ac:spMkLst>
        </pc:spChg>
        <pc:spChg chg="add">
          <ac:chgData name="Jonathan Wyatt" userId="c3e1212f-7374-4739-8e9f-f13855138211" providerId="ADAL" clId="{C420339A-B2AD-4797-AFEF-5088CEF02BE2}" dt="2025-01-31T11:37:03.804" v="4891" actId="26606"/>
          <ac:spMkLst>
            <pc:docMk/>
            <pc:sldMk cId="91050765" sldId="298"/>
            <ac:spMk id="13" creationId="{C54DB264-9467-4730-B9E9-C9A97DD66920}"/>
          </ac:spMkLst>
        </pc:spChg>
        <pc:spChg chg="add">
          <ac:chgData name="Jonathan Wyatt" userId="c3e1212f-7374-4739-8e9f-f13855138211" providerId="ADAL" clId="{C420339A-B2AD-4797-AFEF-5088CEF02BE2}" dt="2025-01-31T11:37:03.804" v="4891" actId="26606"/>
          <ac:spMkLst>
            <pc:docMk/>
            <pc:sldMk cId="91050765" sldId="298"/>
            <ac:spMk id="15" creationId="{BB097F88-2120-47B4-B891-5B28F66BBD4A}"/>
          </ac:spMkLst>
        </pc:spChg>
        <pc:spChg chg="add">
          <ac:chgData name="Jonathan Wyatt" userId="c3e1212f-7374-4739-8e9f-f13855138211" providerId="ADAL" clId="{C420339A-B2AD-4797-AFEF-5088CEF02BE2}" dt="2025-01-31T11:37:03.804" v="4891" actId="26606"/>
          <ac:spMkLst>
            <pc:docMk/>
            <pc:sldMk cId="91050765" sldId="298"/>
            <ac:spMk id="17" creationId="{BF9338F5-05AB-4DC5-BD1C-1A9F26C38A7A}"/>
          </ac:spMkLst>
        </pc:spChg>
        <pc:graphicFrameChg chg="add">
          <ac:chgData name="Jonathan Wyatt" userId="c3e1212f-7374-4739-8e9f-f13855138211" providerId="ADAL" clId="{C420339A-B2AD-4797-AFEF-5088CEF02BE2}" dt="2025-01-31T11:37:03.804" v="4891" actId="26606"/>
          <ac:graphicFrameMkLst>
            <pc:docMk/>
            <pc:sldMk cId="91050765" sldId="298"/>
            <ac:graphicFrameMk id="5" creationId="{97118A0F-114B-3456-E1B0-5B1147008CA2}"/>
          </ac:graphicFrameMkLst>
        </pc:graphicFrameChg>
      </pc:sldChg>
      <pc:sldChg chg="addSp delSp modSp new mod ord setBg modAnim">
        <pc:chgData name="Jonathan Wyatt" userId="c3e1212f-7374-4739-8e9f-f13855138211" providerId="ADAL" clId="{C420339A-B2AD-4797-AFEF-5088CEF02BE2}" dt="2025-01-31T13:46:58.883" v="6585"/>
        <pc:sldMkLst>
          <pc:docMk/>
          <pc:sldMk cId="763971532" sldId="299"/>
        </pc:sldMkLst>
        <pc:spChg chg="mod">
          <ac:chgData name="Jonathan Wyatt" userId="c3e1212f-7374-4739-8e9f-f13855138211" providerId="ADAL" clId="{C420339A-B2AD-4797-AFEF-5088CEF02BE2}" dt="2025-01-31T11:45:39.575" v="5092" actId="26606"/>
          <ac:spMkLst>
            <pc:docMk/>
            <pc:sldMk cId="763971532" sldId="299"/>
            <ac:spMk id="2" creationId="{E8ABE040-2A54-1D0A-4352-9F3223E18ACB}"/>
          </ac:spMkLst>
        </pc:spChg>
        <pc:spChg chg="add">
          <ac:chgData name="Jonathan Wyatt" userId="c3e1212f-7374-4739-8e9f-f13855138211" providerId="ADAL" clId="{C420339A-B2AD-4797-AFEF-5088CEF02BE2}" dt="2025-01-31T11:45:39.575" v="5092" actId="26606"/>
          <ac:spMkLst>
            <pc:docMk/>
            <pc:sldMk cId="763971532" sldId="299"/>
            <ac:spMk id="13" creationId="{BD4C0BBB-0042-4603-A226-6117F3FD5B3C}"/>
          </ac:spMkLst>
        </pc:spChg>
        <pc:spChg chg="add">
          <ac:chgData name="Jonathan Wyatt" userId="c3e1212f-7374-4739-8e9f-f13855138211" providerId="ADAL" clId="{C420339A-B2AD-4797-AFEF-5088CEF02BE2}" dt="2025-01-31T11:45:39.575" v="5092" actId="26606"/>
          <ac:spMkLst>
            <pc:docMk/>
            <pc:sldMk cId="763971532" sldId="299"/>
            <ac:spMk id="15" creationId="{EC44F520-2598-460E-9F91-B02F60830CA2}"/>
          </ac:spMkLst>
        </pc:spChg>
        <pc:spChg chg="add">
          <ac:chgData name="Jonathan Wyatt" userId="c3e1212f-7374-4739-8e9f-f13855138211" providerId="ADAL" clId="{C420339A-B2AD-4797-AFEF-5088CEF02BE2}" dt="2025-01-31T11:45:39.575" v="5092" actId="26606"/>
          <ac:spMkLst>
            <pc:docMk/>
            <pc:sldMk cId="763971532" sldId="299"/>
            <ac:spMk id="17" creationId="{42C2835D-CE43-48F4-8E8B-FC56FBB60C8C}"/>
          </ac:spMkLst>
        </pc:spChg>
        <pc:spChg chg="add">
          <ac:chgData name="Jonathan Wyatt" userId="c3e1212f-7374-4739-8e9f-f13855138211" providerId="ADAL" clId="{C420339A-B2AD-4797-AFEF-5088CEF02BE2}" dt="2025-01-31T11:45:39.575" v="5092" actId="26606"/>
          <ac:spMkLst>
            <pc:docMk/>
            <pc:sldMk cId="763971532" sldId="299"/>
            <ac:spMk id="19" creationId="{A90F64BE-B6DF-4D20-9A3E-DAD003896C0E}"/>
          </ac:spMkLst>
        </pc:spChg>
        <pc:spChg chg="add">
          <ac:chgData name="Jonathan Wyatt" userId="c3e1212f-7374-4739-8e9f-f13855138211" providerId="ADAL" clId="{C420339A-B2AD-4797-AFEF-5088CEF02BE2}" dt="2025-01-31T11:45:39.575" v="5092" actId="26606"/>
          <ac:spMkLst>
            <pc:docMk/>
            <pc:sldMk cId="763971532" sldId="299"/>
            <ac:spMk id="21" creationId="{3299ACA5-1949-4821-8FA4-95A78A2097AE}"/>
          </ac:spMkLst>
        </pc:spChg>
        <pc:spChg chg="add">
          <ac:chgData name="Jonathan Wyatt" userId="c3e1212f-7374-4739-8e9f-f13855138211" providerId="ADAL" clId="{C420339A-B2AD-4797-AFEF-5088CEF02BE2}" dt="2025-01-31T11:45:39.575" v="5092" actId="26606"/>
          <ac:spMkLst>
            <pc:docMk/>
            <pc:sldMk cId="763971532" sldId="299"/>
            <ac:spMk id="23" creationId="{85559C2F-075A-49B7-8935-4591245136E5}"/>
          </ac:spMkLst>
        </pc:spChg>
        <pc:picChg chg="add mod">
          <ac:chgData name="Jonathan Wyatt" userId="c3e1212f-7374-4739-8e9f-f13855138211" providerId="ADAL" clId="{C420339A-B2AD-4797-AFEF-5088CEF02BE2}" dt="2025-01-31T11:45:39.575" v="5092" actId="26606"/>
          <ac:picMkLst>
            <pc:docMk/>
            <pc:sldMk cId="763971532" sldId="299"/>
            <ac:picMk id="4" creationId="{774D9D37-17AD-5E02-032D-F28CCA5DA1D9}"/>
          </ac:picMkLst>
        </pc:picChg>
        <pc:picChg chg="add mod">
          <ac:chgData name="Jonathan Wyatt" userId="c3e1212f-7374-4739-8e9f-f13855138211" providerId="ADAL" clId="{C420339A-B2AD-4797-AFEF-5088CEF02BE2}" dt="2025-01-31T11:45:39.575" v="5092" actId="26606"/>
          <ac:picMkLst>
            <pc:docMk/>
            <pc:sldMk cId="763971532" sldId="299"/>
            <ac:picMk id="5" creationId="{B13933B1-16EA-AAB3-AE4A-5A94259CB800}"/>
          </ac:picMkLst>
        </pc:picChg>
        <pc:picChg chg="add mod ord">
          <ac:chgData name="Jonathan Wyatt" userId="c3e1212f-7374-4739-8e9f-f13855138211" providerId="ADAL" clId="{C420339A-B2AD-4797-AFEF-5088CEF02BE2}" dt="2025-01-31T11:45:39.575" v="5092" actId="26606"/>
          <ac:picMkLst>
            <pc:docMk/>
            <pc:sldMk cId="763971532" sldId="299"/>
            <ac:picMk id="8" creationId="{2F9C36FB-615D-A4A1-129F-67A0EE9D789D}"/>
          </ac:picMkLst>
        </pc:picChg>
      </pc:sldChg>
      <pc:sldChg chg="addSp delSp modSp new mod ord setBg">
        <pc:chgData name="Jonathan Wyatt" userId="c3e1212f-7374-4739-8e9f-f13855138211" providerId="ADAL" clId="{C420339A-B2AD-4797-AFEF-5088CEF02BE2}" dt="2025-01-31T13:48:43.662" v="6601"/>
        <pc:sldMkLst>
          <pc:docMk/>
          <pc:sldMk cId="3715057683" sldId="300"/>
        </pc:sldMkLst>
        <pc:spChg chg="mod">
          <ac:chgData name="Jonathan Wyatt" userId="c3e1212f-7374-4739-8e9f-f13855138211" providerId="ADAL" clId="{C420339A-B2AD-4797-AFEF-5088CEF02BE2}" dt="2025-01-31T11:49:34.589" v="5326" actId="26606"/>
          <ac:spMkLst>
            <pc:docMk/>
            <pc:sldMk cId="3715057683" sldId="300"/>
            <ac:spMk id="2" creationId="{4187EB35-E3AA-E102-E087-A7C486B00D53}"/>
          </ac:spMkLst>
        </pc:spChg>
        <pc:spChg chg="add">
          <ac:chgData name="Jonathan Wyatt" userId="c3e1212f-7374-4739-8e9f-f13855138211" providerId="ADAL" clId="{C420339A-B2AD-4797-AFEF-5088CEF02BE2}" dt="2025-01-31T11:49:34.589" v="5326" actId="26606"/>
          <ac:spMkLst>
            <pc:docMk/>
            <pc:sldMk cId="3715057683" sldId="300"/>
            <ac:spMk id="9" creationId="{040BF4A1-714C-419E-A19F-578DE93BE02F}"/>
          </ac:spMkLst>
        </pc:spChg>
        <pc:spChg chg="add">
          <ac:chgData name="Jonathan Wyatt" userId="c3e1212f-7374-4739-8e9f-f13855138211" providerId="ADAL" clId="{C420339A-B2AD-4797-AFEF-5088CEF02BE2}" dt="2025-01-31T11:49:34.589" v="5326" actId="26606"/>
          <ac:spMkLst>
            <pc:docMk/>
            <pc:sldMk cId="3715057683" sldId="300"/>
            <ac:spMk id="11" creationId="{2F91A9BD-D57F-4941-931F-40597AB37017}"/>
          </ac:spMkLst>
        </pc:spChg>
        <pc:spChg chg="add">
          <ac:chgData name="Jonathan Wyatt" userId="c3e1212f-7374-4739-8e9f-f13855138211" providerId="ADAL" clId="{C420339A-B2AD-4797-AFEF-5088CEF02BE2}" dt="2025-01-31T11:49:34.589" v="5326" actId="26606"/>
          <ac:spMkLst>
            <pc:docMk/>
            <pc:sldMk cId="3715057683" sldId="300"/>
            <ac:spMk id="13" creationId="{C54DB264-9467-4730-B9E9-C9A97DD66920}"/>
          </ac:spMkLst>
        </pc:spChg>
        <pc:spChg chg="add">
          <ac:chgData name="Jonathan Wyatt" userId="c3e1212f-7374-4739-8e9f-f13855138211" providerId="ADAL" clId="{C420339A-B2AD-4797-AFEF-5088CEF02BE2}" dt="2025-01-31T11:49:34.589" v="5326" actId="26606"/>
          <ac:spMkLst>
            <pc:docMk/>
            <pc:sldMk cId="3715057683" sldId="300"/>
            <ac:spMk id="15" creationId="{BB097F88-2120-47B4-B891-5B28F66BBD4A}"/>
          </ac:spMkLst>
        </pc:spChg>
        <pc:spChg chg="add">
          <ac:chgData name="Jonathan Wyatt" userId="c3e1212f-7374-4739-8e9f-f13855138211" providerId="ADAL" clId="{C420339A-B2AD-4797-AFEF-5088CEF02BE2}" dt="2025-01-31T11:49:34.589" v="5326" actId="26606"/>
          <ac:spMkLst>
            <pc:docMk/>
            <pc:sldMk cId="3715057683" sldId="300"/>
            <ac:spMk id="17" creationId="{BF9338F5-05AB-4DC5-BD1C-1A9F26C38A7A}"/>
          </ac:spMkLst>
        </pc:spChg>
        <pc:graphicFrameChg chg="add">
          <ac:chgData name="Jonathan Wyatt" userId="c3e1212f-7374-4739-8e9f-f13855138211" providerId="ADAL" clId="{C420339A-B2AD-4797-AFEF-5088CEF02BE2}" dt="2025-01-31T11:49:34.589" v="5326" actId="26606"/>
          <ac:graphicFrameMkLst>
            <pc:docMk/>
            <pc:sldMk cId="3715057683" sldId="300"/>
            <ac:graphicFrameMk id="5" creationId="{F560D581-22E6-9DE5-4FA9-0003B1CDCB02}"/>
          </ac:graphicFrameMkLst>
        </pc:graphicFrameChg>
      </pc:sldChg>
      <pc:sldChg chg="modSp new del mod">
        <pc:chgData name="Jonathan Wyatt" userId="c3e1212f-7374-4739-8e9f-f13855138211" providerId="ADAL" clId="{C420339A-B2AD-4797-AFEF-5088CEF02BE2}" dt="2025-01-31T13:13:37.539" v="6449" actId="47"/>
        <pc:sldMkLst>
          <pc:docMk/>
          <pc:sldMk cId="2921132920" sldId="301"/>
        </pc:sldMkLst>
      </pc:sldChg>
      <pc:sldChg chg="modSp new mod">
        <pc:chgData name="Jonathan Wyatt" userId="c3e1212f-7374-4739-8e9f-f13855138211" providerId="ADAL" clId="{C420339A-B2AD-4797-AFEF-5088CEF02BE2}" dt="2025-01-31T13:02:52.875" v="6065"/>
        <pc:sldMkLst>
          <pc:docMk/>
          <pc:sldMk cId="102387856" sldId="302"/>
        </pc:sldMkLst>
        <pc:spChg chg="mod">
          <ac:chgData name="Jonathan Wyatt" userId="c3e1212f-7374-4739-8e9f-f13855138211" providerId="ADAL" clId="{C420339A-B2AD-4797-AFEF-5088CEF02BE2}" dt="2025-01-31T13:02:52.875" v="6065"/>
          <ac:spMkLst>
            <pc:docMk/>
            <pc:sldMk cId="102387856" sldId="302"/>
            <ac:spMk id="3" creationId="{05D1B70E-36E4-2624-5E67-DC567FED4424}"/>
          </ac:spMkLst>
        </pc:spChg>
      </pc:sldChg>
      <pc:sldChg chg="modSp new del mod ord">
        <pc:chgData name="Jonathan Wyatt" userId="c3e1212f-7374-4739-8e9f-f13855138211" providerId="ADAL" clId="{C420339A-B2AD-4797-AFEF-5088CEF02BE2}" dt="2025-01-31T15:47:58.110" v="7291" actId="47"/>
        <pc:sldMkLst>
          <pc:docMk/>
          <pc:sldMk cId="2776098518" sldId="303"/>
        </pc:sldMkLst>
      </pc:sldChg>
      <pc:sldChg chg="addSp modSp new mod ord setBg">
        <pc:chgData name="Jonathan Wyatt" userId="c3e1212f-7374-4739-8e9f-f13855138211" providerId="ADAL" clId="{C420339A-B2AD-4797-AFEF-5088CEF02BE2}" dt="2025-01-31T13:55:47.992" v="6797" actId="122"/>
        <pc:sldMkLst>
          <pc:docMk/>
          <pc:sldMk cId="1695471003" sldId="304"/>
        </pc:sldMkLst>
        <pc:spChg chg="mod">
          <ac:chgData name="Jonathan Wyatt" userId="c3e1212f-7374-4739-8e9f-f13855138211" providerId="ADAL" clId="{C420339A-B2AD-4797-AFEF-5088CEF02BE2}" dt="2025-01-31T13:55:45.794" v="6796" actId="26606"/>
          <ac:spMkLst>
            <pc:docMk/>
            <pc:sldMk cId="1695471003" sldId="304"/>
            <ac:spMk id="2" creationId="{05CA0255-F4F2-54DB-01F0-14B9DF2D3201}"/>
          </ac:spMkLst>
        </pc:spChg>
        <pc:spChg chg="mod">
          <ac:chgData name="Jonathan Wyatt" userId="c3e1212f-7374-4739-8e9f-f13855138211" providerId="ADAL" clId="{C420339A-B2AD-4797-AFEF-5088CEF02BE2}" dt="2025-01-31T13:55:47.992" v="6797" actId="122"/>
          <ac:spMkLst>
            <pc:docMk/>
            <pc:sldMk cId="1695471003" sldId="304"/>
            <ac:spMk id="3" creationId="{D5BD2737-C6E2-B05E-E183-C05DDDD7662D}"/>
          </ac:spMkLst>
        </pc:spChg>
        <pc:spChg chg="add">
          <ac:chgData name="Jonathan Wyatt" userId="c3e1212f-7374-4739-8e9f-f13855138211" providerId="ADAL" clId="{C420339A-B2AD-4797-AFEF-5088CEF02BE2}" dt="2025-01-31T13:55:45.794" v="6796" actId="26606"/>
          <ac:spMkLst>
            <pc:docMk/>
            <pc:sldMk cId="1695471003" sldId="304"/>
            <ac:spMk id="10" creationId="{BD4C0BBB-0042-4603-A226-6117F3FD5B3C}"/>
          </ac:spMkLst>
        </pc:spChg>
        <pc:spChg chg="add">
          <ac:chgData name="Jonathan Wyatt" userId="c3e1212f-7374-4739-8e9f-f13855138211" providerId="ADAL" clId="{C420339A-B2AD-4797-AFEF-5088CEF02BE2}" dt="2025-01-31T13:55:45.794" v="6796" actId="26606"/>
          <ac:spMkLst>
            <pc:docMk/>
            <pc:sldMk cId="1695471003" sldId="304"/>
            <ac:spMk id="12" creationId="{EC44F520-2598-460E-9F91-B02F60830CA2}"/>
          </ac:spMkLst>
        </pc:spChg>
        <pc:spChg chg="add">
          <ac:chgData name="Jonathan Wyatt" userId="c3e1212f-7374-4739-8e9f-f13855138211" providerId="ADAL" clId="{C420339A-B2AD-4797-AFEF-5088CEF02BE2}" dt="2025-01-31T13:55:45.794" v="6796" actId="26606"/>
          <ac:spMkLst>
            <pc:docMk/>
            <pc:sldMk cId="1695471003" sldId="304"/>
            <ac:spMk id="14" creationId="{BCFF1867-CA5E-416C-80CB-68BE95CE2281}"/>
          </ac:spMkLst>
        </pc:spChg>
        <pc:spChg chg="add">
          <ac:chgData name="Jonathan Wyatt" userId="c3e1212f-7374-4739-8e9f-f13855138211" providerId="ADAL" clId="{C420339A-B2AD-4797-AFEF-5088CEF02BE2}" dt="2025-01-31T13:55:45.794" v="6796" actId="26606"/>
          <ac:spMkLst>
            <pc:docMk/>
            <pc:sldMk cId="1695471003" sldId="304"/>
            <ac:spMk id="16" creationId="{5EA2F639-83D8-42FB-805A-0AFD485B9EAF}"/>
          </ac:spMkLst>
        </pc:spChg>
        <pc:spChg chg="add">
          <ac:chgData name="Jonathan Wyatt" userId="c3e1212f-7374-4739-8e9f-f13855138211" providerId="ADAL" clId="{C420339A-B2AD-4797-AFEF-5088CEF02BE2}" dt="2025-01-31T13:55:45.794" v="6796" actId="26606"/>
          <ac:spMkLst>
            <pc:docMk/>
            <pc:sldMk cId="1695471003" sldId="304"/>
            <ac:spMk id="18" creationId="{D8DB4E8D-D68B-4463-A009-8FAB6A115558}"/>
          </ac:spMkLst>
        </pc:spChg>
        <pc:spChg chg="add">
          <ac:chgData name="Jonathan Wyatt" userId="c3e1212f-7374-4739-8e9f-f13855138211" providerId="ADAL" clId="{C420339A-B2AD-4797-AFEF-5088CEF02BE2}" dt="2025-01-31T13:55:45.794" v="6796" actId="26606"/>
          <ac:spMkLst>
            <pc:docMk/>
            <pc:sldMk cId="1695471003" sldId="304"/>
            <ac:spMk id="20" creationId="{5C519481-97EE-45EB-B83B-AE5C46F3DB84}"/>
          </ac:spMkLst>
        </pc:spChg>
        <pc:picChg chg="add">
          <ac:chgData name="Jonathan Wyatt" userId="c3e1212f-7374-4739-8e9f-f13855138211" providerId="ADAL" clId="{C420339A-B2AD-4797-AFEF-5088CEF02BE2}" dt="2025-01-31T13:55:45.794" v="6796" actId="26606"/>
          <ac:picMkLst>
            <pc:docMk/>
            <pc:sldMk cId="1695471003" sldId="304"/>
            <ac:picMk id="7" creationId="{BD3A39DF-92B8-1C64-F045-8794AB7174C0}"/>
          </ac:picMkLst>
        </pc:picChg>
      </pc:sldChg>
      <pc:sldChg chg="addSp delSp modSp new mod ord">
        <pc:chgData name="Jonathan Wyatt" userId="c3e1212f-7374-4739-8e9f-f13855138211" providerId="ADAL" clId="{C420339A-B2AD-4797-AFEF-5088CEF02BE2}" dt="2025-02-12T11:53:50.492" v="8941" actId="313"/>
        <pc:sldMkLst>
          <pc:docMk/>
          <pc:sldMk cId="2991368451" sldId="305"/>
        </pc:sldMkLst>
        <pc:spChg chg="mod">
          <ac:chgData name="Jonathan Wyatt" userId="c3e1212f-7374-4739-8e9f-f13855138211" providerId="ADAL" clId="{C420339A-B2AD-4797-AFEF-5088CEF02BE2}" dt="2025-02-12T11:53:43.461" v="8939" actId="1076"/>
          <ac:spMkLst>
            <pc:docMk/>
            <pc:sldMk cId="2991368451" sldId="305"/>
            <ac:spMk id="2" creationId="{CA7B68DE-541F-C767-6BC2-20CB0F7F99FF}"/>
          </ac:spMkLst>
        </pc:spChg>
        <pc:spChg chg="add del mod">
          <ac:chgData name="Jonathan Wyatt" userId="c3e1212f-7374-4739-8e9f-f13855138211" providerId="ADAL" clId="{C420339A-B2AD-4797-AFEF-5088CEF02BE2}" dt="2025-02-12T11:48:34.943" v="8297" actId="3680"/>
          <ac:spMkLst>
            <pc:docMk/>
            <pc:sldMk cId="2991368451" sldId="305"/>
            <ac:spMk id="3" creationId="{E96E052B-0E36-580A-4AE6-DF5938BEB20E}"/>
          </ac:spMkLst>
        </pc:spChg>
        <pc:graphicFrameChg chg="add del mod ord modGraphic">
          <ac:chgData name="Jonathan Wyatt" userId="c3e1212f-7374-4739-8e9f-f13855138211" providerId="ADAL" clId="{C420339A-B2AD-4797-AFEF-5088CEF02BE2}" dt="2025-02-12T11:47:27.309" v="8222" actId="3680"/>
          <ac:graphicFrameMkLst>
            <pc:docMk/>
            <pc:sldMk cId="2991368451" sldId="305"/>
            <ac:graphicFrameMk id="4" creationId="{A8D5F7A6-626A-3C8F-CD82-C5425367E3F1}"/>
          </ac:graphicFrameMkLst>
        </pc:graphicFrameChg>
        <pc:graphicFrameChg chg="add del mod ord modGraphic">
          <ac:chgData name="Jonathan Wyatt" userId="c3e1212f-7374-4739-8e9f-f13855138211" providerId="ADAL" clId="{C420339A-B2AD-4797-AFEF-5088CEF02BE2}" dt="2025-02-12T11:47:39.116" v="8224" actId="3680"/>
          <ac:graphicFrameMkLst>
            <pc:docMk/>
            <pc:sldMk cId="2991368451" sldId="305"/>
            <ac:graphicFrameMk id="5" creationId="{7FFC95CD-BFB2-A06A-7DB6-0AF51446B161}"/>
          </ac:graphicFrameMkLst>
        </pc:graphicFrameChg>
        <pc:graphicFrameChg chg="add del mod ord modGraphic">
          <ac:chgData name="Jonathan Wyatt" userId="c3e1212f-7374-4739-8e9f-f13855138211" providerId="ADAL" clId="{C420339A-B2AD-4797-AFEF-5088CEF02BE2}" dt="2025-02-12T11:48:25.076" v="8294" actId="3680"/>
          <ac:graphicFrameMkLst>
            <pc:docMk/>
            <pc:sldMk cId="2991368451" sldId="305"/>
            <ac:graphicFrameMk id="6" creationId="{287307FA-F020-5D1A-EB65-F49829296325}"/>
          </ac:graphicFrameMkLst>
        </pc:graphicFrameChg>
        <pc:graphicFrameChg chg="add mod ord modGraphic">
          <ac:chgData name="Jonathan Wyatt" userId="c3e1212f-7374-4739-8e9f-f13855138211" providerId="ADAL" clId="{C420339A-B2AD-4797-AFEF-5088CEF02BE2}" dt="2025-02-12T11:53:50.492" v="8941" actId="313"/>
          <ac:graphicFrameMkLst>
            <pc:docMk/>
            <pc:sldMk cId="2991368451" sldId="305"/>
            <ac:graphicFrameMk id="7" creationId="{107C3159-950D-5AC1-A9A3-547BCA8AE4AB}"/>
          </ac:graphicFrameMkLst>
        </pc:graphicFrameChg>
      </pc:sldChg>
      <pc:sldChg chg="addSp delSp modSp new mod setBg">
        <pc:chgData name="Jonathan Wyatt" userId="c3e1212f-7374-4739-8e9f-f13855138211" providerId="ADAL" clId="{C420339A-B2AD-4797-AFEF-5088CEF02BE2}" dt="2025-01-31T13:49:42.948" v="6614" actId="122"/>
        <pc:sldMkLst>
          <pc:docMk/>
          <pc:sldMk cId="3462132212" sldId="306"/>
        </pc:sldMkLst>
        <pc:spChg chg="mod">
          <ac:chgData name="Jonathan Wyatt" userId="c3e1212f-7374-4739-8e9f-f13855138211" providerId="ADAL" clId="{C420339A-B2AD-4797-AFEF-5088CEF02BE2}" dt="2025-01-31T13:49:42.948" v="6614" actId="122"/>
          <ac:spMkLst>
            <pc:docMk/>
            <pc:sldMk cId="3462132212" sldId="306"/>
            <ac:spMk id="2" creationId="{8F7E170F-30D8-3F3F-84A7-CE60A352FAF6}"/>
          </ac:spMkLst>
        </pc:spChg>
        <pc:spChg chg="add">
          <ac:chgData name="Jonathan Wyatt" userId="c3e1212f-7374-4739-8e9f-f13855138211" providerId="ADAL" clId="{C420339A-B2AD-4797-AFEF-5088CEF02BE2}" dt="2025-01-31T13:49:41.072" v="6613" actId="26606"/>
          <ac:spMkLst>
            <pc:docMk/>
            <pc:sldMk cId="3462132212" sldId="306"/>
            <ac:spMk id="9" creationId="{BD4C0BBB-0042-4603-A226-6117F3FD5B3C}"/>
          </ac:spMkLst>
        </pc:spChg>
        <pc:spChg chg="add">
          <ac:chgData name="Jonathan Wyatt" userId="c3e1212f-7374-4739-8e9f-f13855138211" providerId="ADAL" clId="{C420339A-B2AD-4797-AFEF-5088CEF02BE2}" dt="2025-01-31T13:49:41.072" v="6613" actId="26606"/>
          <ac:spMkLst>
            <pc:docMk/>
            <pc:sldMk cId="3462132212" sldId="306"/>
            <ac:spMk id="11" creationId="{EC44F520-2598-460E-9F91-B02F60830CA2}"/>
          </ac:spMkLst>
        </pc:spChg>
        <pc:spChg chg="add">
          <ac:chgData name="Jonathan Wyatt" userId="c3e1212f-7374-4739-8e9f-f13855138211" providerId="ADAL" clId="{C420339A-B2AD-4797-AFEF-5088CEF02BE2}" dt="2025-01-31T13:49:41.072" v="6613" actId="26606"/>
          <ac:spMkLst>
            <pc:docMk/>
            <pc:sldMk cId="3462132212" sldId="306"/>
            <ac:spMk id="13" creationId="{D3F794D0-2982-490E-88DA-93D48975085F}"/>
          </ac:spMkLst>
        </pc:spChg>
        <pc:spChg chg="add">
          <ac:chgData name="Jonathan Wyatt" userId="c3e1212f-7374-4739-8e9f-f13855138211" providerId="ADAL" clId="{C420339A-B2AD-4797-AFEF-5088CEF02BE2}" dt="2025-01-31T13:49:41.072" v="6613" actId="26606"/>
          <ac:spMkLst>
            <pc:docMk/>
            <pc:sldMk cId="3462132212" sldId="306"/>
            <ac:spMk id="15" creationId="{AFD24A3D-F07A-44A9-BE55-5576292E152D}"/>
          </ac:spMkLst>
        </pc:spChg>
        <pc:spChg chg="add">
          <ac:chgData name="Jonathan Wyatt" userId="c3e1212f-7374-4739-8e9f-f13855138211" providerId="ADAL" clId="{C420339A-B2AD-4797-AFEF-5088CEF02BE2}" dt="2025-01-31T13:49:41.072" v="6613" actId="26606"/>
          <ac:spMkLst>
            <pc:docMk/>
            <pc:sldMk cId="3462132212" sldId="306"/>
            <ac:spMk id="17" creationId="{204441C9-FD2D-4031-B5C5-67478196CCCF}"/>
          </ac:spMkLst>
        </pc:spChg>
        <pc:spChg chg="add">
          <ac:chgData name="Jonathan Wyatt" userId="c3e1212f-7374-4739-8e9f-f13855138211" providerId="ADAL" clId="{C420339A-B2AD-4797-AFEF-5088CEF02BE2}" dt="2025-01-31T13:49:41.072" v="6613" actId="26606"/>
          <ac:spMkLst>
            <pc:docMk/>
            <pc:sldMk cId="3462132212" sldId="306"/>
            <ac:spMk id="19" creationId="{3D9D3989-3E00-4727-914E-959DFE8FACE9}"/>
          </ac:spMkLst>
        </pc:spChg>
        <pc:spChg chg="add">
          <ac:chgData name="Jonathan Wyatt" userId="c3e1212f-7374-4739-8e9f-f13855138211" providerId="ADAL" clId="{C420339A-B2AD-4797-AFEF-5088CEF02BE2}" dt="2025-01-31T13:49:41.072" v="6613" actId="26606"/>
          <ac:spMkLst>
            <pc:docMk/>
            <pc:sldMk cId="3462132212" sldId="306"/>
            <ac:spMk id="21" creationId="{C538E4E5-4047-480A-BB9B-9AB54E86D50E}"/>
          </ac:spMkLst>
        </pc:spChg>
        <pc:picChg chg="add">
          <ac:chgData name="Jonathan Wyatt" userId="c3e1212f-7374-4739-8e9f-f13855138211" providerId="ADAL" clId="{C420339A-B2AD-4797-AFEF-5088CEF02BE2}" dt="2025-01-31T13:49:41.072" v="6613" actId="26606"/>
          <ac:picMkLst>
            <pc:docMk/>
            <pc:sldMk cId="3462132212" sldId="306"/>
            <ac:picMk id="5" creationId="{EB371488-97C3-B0D7-7080-1D075FFED418}"/>
          </ac:picMkLst>
        </pc:picChg>
      </pc:sldChg>
      <pc:sldChg chg="modSp new del mod">
        <pc:chgData name="Jonathan Wyatt" userId="c3e1212f-7374-4739-8e9f-f13855138211" providerId="ADAL" clId="{C420339A-B2AD-4797-AFEF-5088CEF02BE2}" dt="2025-01-31T14:19:27.110" v="6806" actId="680"/>
        <pc:sldMkLst>
          <pc:docMk/>
          <pc:sldMk cId="1938186110" sldId="307"/>
        </pc:sldMkLst>
      </pc:sldChg>
      <pc:sldChg chg="modSp new del mod">
        <pc:chgData name="Jonathan Wyatt" userId="c3e1212f-7374-4739-8e9f-f13855138211" providerId="ADAL" clId="{C420339A-B2AD-4797-AFEF-5088CEF02BE2}" dt="2025-01-31T14:31:57.378" v="7284" actId="47"/>
        <pc:sldMkLst>
          <pc:docMk/>
          <pc:sldMk cId="2734590827" sldId="307"/>
        </pc:sldMkLst>
      </pc:sldChg>
      <pc:sldChg chg="addSp delSp modSp new mod setBg modNotesTx">
        <pc:chgData name="Jonathan Wyatt" userId="c3e1212f-7374-4739-8e9f-f13855138211" providerId="ADAL" clId="{C420339A-B2AD-4797-AFEF-5088CEF02BE2}" dt="2025-02-12T10:02:05.163" v="7424" actId="313"/>
        <pc:sldMkLst>
          <pc:docMk/>
          <pc:sldMk cId="414859625" sldId="308"/>
        </pc:sldMkLst>
        <pc:spChg chg="add mod">
          <ac:chgData name="Jonathan Wyatt" userId="c3e1212f-7374-4739-8e9f-f13855138211" providerId="ADAL" clId="{C420339A-B2AD-4797-AFEF-5088CEF02BE2}" dt="2025-01-31T14:32:12.907" v="7288" actId="14100"/>
          <ac:spMkLst>
            <pc:docMk/>
            <pc:sldMk cId="414859625" sldId="308"/>
            <ac:spMk id="8" creationId="{0BECC01F-099D-0E66-C99F-9A266DD35A5E}"/>
          </ac:spMkLst>
        </pc:spChg>
        <pc:spChg chg="add">
          <ac:chgData name="Jonathan Wyatt" userId="c3e1212f-7374-4739-8e9f-f13855138211" providerId="ADAL" clId="{C420339A-B2AD-4797-AFEF-5088CEF02BE2}" dt="2025-01-31T14:31:48.291" v="7283" actId="26606"/>
          <ac:spMkLst>
            <pc:docMk/>
            <pc:sldMk cId="414859625" sldId="308"/>
            <ac:spMk id="3079" creationId="{BD4C0BBB-0042-4603-A226-6117F3FD5B3C}"/>
          </ac:spMkLst>
        </pc:spChg>
        <pc:spChg chg="add">
          <ac:chgData name="Jonathan Wyatt" userId="c3e1212f-7374-4739-8e9f-f13855138211" providerId="ADAL" clId="{C420339A-B2AD-4797-AFEF-5088CEF02BE2}" dt="2025-01-31T14:31:48.291" v="7283" actId="26606"/>
          <ac:spMkLst>
            <pc:docMk/>
            <pc:sldMk cId="414859625" sldId="308"/>
            <ac:spMk id="3081" creationId="{EC44F520-2598-460E-9F91-B02F60830CA2}"/>
          </ac:spMkLst>
        </pc:spChg>
        <pc:spChg chg="add">
          <ac:chgData name="Jonathan Wyatt" userId="c3e1212f-7374-4739-8e9f-f13855138211" providerId="ADAL" clId="{C420339A-B2AD-4797-AFEF-5088CEF02BE2}" dt="2025-01-31T14:31:48.291" v="7283" actId="26606"/>
          <ac:spMkLst>
            <pc:docMk/>
            <pc:sldMk cId="414859625" sldId="308"/>
            <ac:spMk id="3083" creationId="{B00C61D4-1494-4B72-A2DD-C16D9ECAD158}"/>
          </ac:spMkLst>
        </pc:spChg>
        <pc:spChg chg="add">
          <ac:chgData name="Jonathan Wyatt" userId="c3e1212f-7374-4739-8e9f-f13855138211" providerId="ADAL" clId="{C420339A-B2AD-4797-AFEF-5088CEF02BE2}" dt="2025-01-31T14:31:48.291" v="7283" actId="26606"/>
          <ac:spMkLst>
            <pc:docMk/>
            <pc:sldMk cId="414859625" sldId="308"/>
            <ac:spMk id="3085" creationId="{A90F64BE-B6DF-4D20-9A3E-DAD003896C0E}"/>
          </ac:spMkLst>
        </pc:spChg>
        <pc:spChg chg="add">
          <ac:chgData name="Jonathan Wyatt" userId="c3e1212f-7374-4739-8e9f-f13855138211" providerId="ADAL" clId="{C420339A-B2AD-4797-AFEF-5088CEF02BE2}" dt="2025-01-31T14:31:48.291" v="7283" actId="26606"/>
          <ac:spMkLst>
            <pc:docMk/>
            <pc:sldMk cId="414859625" sldId="308"/>
            <ac:spMk id="3087" creationId="{3299ACA5-1949-4821-8FA4-95A78A2097AE}"/>
          </ac:spMkLst>
        </pc:spChg>
        <pc:spChg chg="add">
          <ac:chgData name="Jonathan Wyatt" userId="c3e1212f-7374-4739-8e9f-f13855138211" providerId="ADAL" clId="{C420339A-B2AD-4797-AFEF-5088CEF02BE2}" dt="2025-01-31T14:31:48.291" v="7283" actId="26606"/>
          <ac:spMkLst>
            <pc:docMk/>
            <pc:sldMk cId="414859625" sldId="308"/>
            <ac:spMk id="3089" creationId="{85559C2F-075A-49B7-8935-4591245136E5}"/>
          </ac:spMkLst>
        </pc:spChg>
        <pc:picChg chg="add mod ord">
          <ac:chgData name="Jonathan Wyatt" userId="c3e1212f-7374-4739-8e9f-f13855138211" providerId="ADAL" clId="{C420339A-B2AD-4797-AFEF-5088CEF02BE2}" dt="2025-01-31T14:31:48.291" v="7283" actId="26606"/>
          <ac:picMkLst>
            <pc:docMk/>
            <pc:sldMk cId="414859625" sldId="308"/>
            <ac:picMk id="4" creationId="{00B6B247-69D3-9792-C37D-B1CF4E470224}"/>
          </ac:picMkLst>
        </pc:picChg>
        <pc:picChg chg="add mod ord">
          <ac:chgData name="Jonathan Wyatt" userId="c3e1212f-7374-4739-8e9f-f13855138211" providerId="ADAL" clId="{C420339A-B2AD-4797-AFEF-5088CEF02BE2}" dt="2025-01-31T14:31:48.291" v="7283" actId="26606"/>
          <ac:picMkLst>
            <pc:docMk/>
            <pc:sldMk cId="414859625" sldId="308"/>
            <ac:picMk id="5" creationId="{8BEFE785-67AC-64FD-436A-E44ACD167632}"/>
          </ac:picMkLst>
        </pc:picChg>
        <pc:picChg chg="add mod">
          <ac:chgData name="Jonathan Wyatt" userId="c3e1212f-7374-4739-8e9f-f13855138211" providerId="ADAL" clId="{C420339A-B2AD-4797-AFEF-5088CEF02BE2}" dt="2025-01-31T14:31:48.291" v="7283" actId="26606"/>
          <ac:picMkLst>
            <pc:docMk/>
            <pc:sldMk cId="414859625" sldId="308"/>
            <ac:picMk id="6" creationId="{8C322B11-E70E-E393-AFB7-3BB95F6643E6}"/>
          </ac:picMkLst>
        </pc:picChg>
        <pc:picChg chg="add mod">
          <ac:chgData name="Jonathan Wyatt" userId="c3e1212f-7374-4739-8e9f-f13855138211" providerId="ADAL" clId="{C420339A-B2AD-4797-AFEF-5088CEF02BE2}" dt="2025-01-31T14:31:48.291" v="7283" actId="26606"/>
          <ac:picMkLst>
            <pc:docMk/>
            <pc:sldMk cId="414859625" sldId="308"/>
            <ac:picMk id="3074" creationId="{0E5F2D6E-64EE-2E4C-D471-0548E6476F7C}"/>
          </ac:picMkLst>
        </pc:picChg>
      </pc:sldChg>
      <pc:sldChg chg="addSp delSp modSp new mod">
        <pc:chgData name="Jonathan Wyatt" userId="c3e1212f-7374-4739-8e9f-f13855138211" providerId="ADAL" clId="{C420339A-B2AD-4797-AFEF-5088CEF02BE2}" dt="2025-01-31T15:49:08.181" v="7357" actId="313"/>
        <pc:sldMkLst>
          <pc:docMk/>
          <pc:sldMk cId="4127502550" sldId="309"/>
        </pc:sldMkLst>
        <pc:spChg chg="mod">
          <ac:chgData name="Jonathan Wyatt" userId="c3e1212f-7374-4739-8e9f-f13855138211" providerId="ADAL" clId="{C420339A-B2AD-4797-AFEF-5088CEF02BE2}" dt="2025-01-31T15:49:08.181" v="7357" actId="313"/>
          <ac:spMkLst>
            <pc:docMk/>
            <pc:sldMk cId="4127502550" sldId="309"/>
            <ac:spMk id="2" creationId="{C076ACC3-20FA-3CAD-A2F2-E7BFDC45DCFB}"/>
          </ac:spMkLst>
        </pc:spChg>
        <pc:picChg chg="add mod">
          <ac:chgData name="Jonathan Wyatt" userId="c3e1212f-7374-4739-8e9f-f13855138211" providerId="ADAL" clId="{C420339A-B2AD-4797-AFEF-5088CEF02BE2}" dt="2025-01-31T15:48:43.114" v="7293"/>
          <ac:picMkLst>
            <pc:docMk/>
            <pc:sldMk cId="4127502550" sldId="309"/>
            <ac:picMk id="4" creationId="{9B00D063-B2AA-9DA2-59A6-96A29EB4ECF7}"/>
          </ac:picMkLst>
        </pc:picChg>
      </pc:sldChg>
      <pc:sldChg chg="addSp modSp new mod ord setBg modNotesTx">
        <pc:chgData name="Jonathan Wyatt" userId="c3e1212f-7374-4739-8e9f-f13855138211" providerId="ADAL" clId="{C420339A-B2AD-4797-AFEF-5088CEF02BE2}" dt="2025-02-12T12:01:16.466" v="9480"/>
        <pc:sldMkLst>
          <pc:docMk/>
          <pc:sldMk cId="3702087112" sldId="310"/>
        </pc:sldMkLst>
        <pc:spChg chg="mod">
          <ac:chgData name="Jonathan Wyatt" userId="c3e1212f-7374-4739-8e9f-f13855138211" providerId="ADAL" clId="{C420339A-B2AD-4797-AFEF-5088CEF02BE2}" dt="2025-01-31T16:10:37.400" v="7420" actId="26606"/>
          <ac:spMkLst>
            <pc:docMk/>
            <pc:sldMk cId="3702087112" sldId="310"/>
            <ac:spMk id="2" creationId="{0E09818F-9FAB-1B06-CBC2-940505BE09A1}"/>
          </ac:spMkLst>
        </pc:spChg>
        <pc:spChg chg="mod">
          <ac:chgData name="Jonathan Wyatt" userId="c3e1212f-7374-4739-8e9f-f13855138211" providerId="ADAL" clId="{C420339A-B2AD-4797-AFEF-5088CEF02BE2}" dt="2025-02-12T10:02:51.247" v="7431" actId="113"/>
          <ac:spMkLst>
            <pc:docMk/>
            <pc:sldMk cId="3702087112" sldId="310"/>
            <ac:spMk id="3" creationId="{092FCF48-69C7-EE43-4141-353A6B6E189C}"/>
          </ac:spMkLst>
        </pc:spChg>
        <pc:spChg chg="add">
          <ac:chgData name="Jonathan Wyatt" userId="c3e1212f-7374-4739-8e9f-f13855138211" providerId="ADAL" clId="{C420339A-B2AD-4797-AFEF-5088CEF02BE2}" dt="2025-01-31T16:10:37.400" v="7420" actId="26606"/>
          <ac:spMkLst>
            <pc:docMk/>
            <pc:sldMk cId="3702087112" sldId="310"/>
            <ac:spMk id="9" creationId="{C4285719-470E-454C-AF62-8323075F1F5B}"/>
          </ac:spMkLst>
        </pc:spChg>
        <pc:spChg chg="add">
          <ac:chgData name="Jonathan Wyatt" userId="c3e1212f-7374-4739-8e9f-f13855138211" providerId="ADAL" clId="{C420339A-B2AD-4797-AFEF-5088CEF02BE2}" dt="2025-01-31T16:10:37.400" v="7420" actId="26606"/>
          <ac:spMkLst>
            <pc:docMk/>
            <pc:sldMk cId="3702087112" sldId="310"/>
            <ac:spMk id="11" creationId="{4E3AE8C3-8F65-40F4-BABE-E70F3830147B}"/>
          </ac:spMkLst>
        </pc:spChg>
        <pc:spChg chg="add">
          <ac:chgData name="Jonathan Wyatt" userId="c3e1212f-7374-4739-8e9f-f13855138211" providerId="ADAL" clId="{C420339A-B2AD-4797-AFEF-5088CEF02BE2}" dt="2025-01-31T16:10:37.400" v="7420" actId="26606"/>
          <ac:spMkLst>
            <pc:docMk/>
            <pc:sldMk cId="3702087112" sldId="310"/>
            <ac:spMk id="13" creationId="{E2FC4764-B8D5-4F87-95DB-3125B2D12855}"/>
          </ac:spMkLst>
        </pc:spChg>
        <pc:spChg chg="add">
          <ac:chgData name="Jonathan Wyatt" userId="c3e1212f-7374-4739-8e9f-f13855138211" providerId="ADAL" clId="{C420339A-B2AD-4797-AFEF-5088CEF02BE2}" dt="2025-01-31T16:10:37.400" v="7420" actId="26606"/>
          <ac:spMkLst>
            <pc:docMk/>
            <pc:sldMk cId="3702087112" sldId="310"/>
            <ac:spMk id="15" creationId="{B4C1654F-94F5-497E-8ECF-F2A7E84D6A63}"/>
          </ac:spMkLst>
        </pc:spChg>
        <pc:spChg chg="add">
          <ac:chgData name="Jonathan Wyatt" userId="c3e1212f-7374-4739-8e9f-f13855138211" providerId="ADAL" clId="{C420339A-B2AD-4797-AFEF-5088CEF02BE2}" dt="2025-01-31T16:10:37.400" v="7420" actId="26606"/>
          <ac:spMkLst>
            <pc:docMk/>
            <pc:sldMk cId="3702087112" sldId="310"/>
            <ac:spMk id="17" creationId="{38FAA1A1-D861-433F-88FA-1E9D6FD31D11}"/>
          </ac:spMkLst>
        </pc:spChg>
        <pc:picChg chg="add mod">
          <ac:chgData name="Jonathan Wyatt" userId="c3e1212f-7374-4739-8e9f-f13855138211" providerId="ADAL" clId="{C420339A-B2AD-4797-AFEF-5088CEF02BE2}" dt="2025-01-31T16:10:40.322" v="7421" actId="27614"/>
          <ac:picMkLst>
            <pc:docMk/>
            <pc:sldMk cId="3702087112" sldId="310"/>
            <ac:picMk id="5" creationId="{71E418C5-52EF-EE0E-7FA5-ECE0CC151334}"/>
          </ac:picMkLst>
        </pc:picChg>
      </pc:sldChg>
      <pc:sldChg chg="addSp modSp new mod ord setBg">
        <pc:chgData name="Jonathan Wyatt" userId="c3e1212f-7374-4739-8e9f-f13855138211" providerId="ADAL" clId="{C420339A-B2AD-4797-AFEF-5088CEF02BE2}" dt="2025-02-12T12:01:10.948" v="9476"/>
        <pc:sldMkLst>
          <pc:docMk/>
          <pc:sldMk cId="3119098182" sldId="311"/>
        </pc:sldMkLst>
        <pc:spChg chg="mod">
          <ac:chgData name="Jonathan Wyatt" userId="c3e1212f-7374-4739-8e9f-f13855138211" providerId="ADAL" clId="{C420339A-B2AD-4797-AFEF-5088CEF02BE2}" dt="2025-02-12T11:39:09.254" v="7755" actId="26606"/>
          <ac:spMkLst>
            <pc:docMk/>
            <pc:sldMk cId="3119098182" sldId="311"/>
            <ac:spMk id="2" creationId="{07D00A4A-3B6A-67BB-836F-740F3F1D90D3}"/>
          </ac:spMkLst>
        </pc:spChg>
        <pc:spChg chg="mod">
          <ac:chgData name="Jonathan Wyatt" userId="c3e1212f-7374-4739-8e9f-f13855138211" providerId="ADAL" clId="{C420339A-B2AD-4797-AFEF-5088CEF02BE2}" dt="2025-02-12T11:39:13.726" v="7756" actId="2710"/>
          <ac:spMkLst>
            <pc:docMk/>
            <pc:sldMk cId="3119098182" sldId="311"/>
            <ac:spMk id="3" creationId="{BFCBD3A0-0515-7D82-554D-70F5236275F2}"/>
          </ac:spMkLst>
        </pc:spChg>
        <pc:spChg chg="add">
          <ac:chgData name="Jonathan Wyatt" userId="c3e1212f-7374-4739-8e9f-f13855138211" providerId="ADAL" clId="{C420339A-B2AD-4797-AFEF-5088CEF02BE2}" dt="2025-02-12T11:39:09.254" v="7755" actId="26606"/>
          <ac:spMkLst>
            <pc:docMk/>
            <pc:sldMk cId="3119098182" sldId="311"/>
            <ac:spMk id="1031" creationId="{12609869-9E80-471B-A487-A53288E0E791}"/>
          </ac:spMkLst>
        </pc:spChg>
        <pc:spChg chg="add">
          <ac:chgData name="Jonathan Wyatt" userId="c3e1212f-7374-4739-8e9f-f13855138211" providerId="ADAL" clId="{C420339A-B2AD-4797-AFEF-5088CEF02BE2}" dt="2025-02-12T11:39:09.254" v="7755" actId="26606"/>
          <ac:spMkLst>
            <pc:docMk/>
            <pc:sldMk cId="3119098182" sldId="311"/>
            <ac:spMk id="1033" creationId="{30563404-8DA1-408B-B56C-EF5733DAA74A}"/>
          </ac:spMkLst>
        </pc:spChg>
        <pc:spChg chg="add">
          <ac:chgData name="Jonathan Wyatt" userId="c3e1212f-7374-4739-8e9f-f13855138211" providerId="ADAL" clId="{C420339A-B2AD-4797-AFEF-5088CEF02BE2}" dt="2025-02-12T11:39:09.254" v="7755" actId="26606"/>
          <ac:spMkLst>
            <pc:docMk/>
            <pc:sldMk cId="3119098182" sldId="311"/>
            <ac:spMk id="1035" creationId="{931CC731-E2EC-4834-B848-101CC27566E7}"/>
          </ac:spMkLst>
        </pc:spChg>
        <pc:picChg chg="add mod">
          <ac:chgData name="Jonathan Wyatt" userId="c3e1212f-7374-4739-8e9f-f13855138211" providerId="ADAL" clId="{C420339A-B2AD-4797-AFEF-5088CEF02BE2}" dt="2025-02-12T11:39:09.254" v="7755" actId="26606"/>
          <ac:picMkLst>
            <pc:docMk/>
            <pc:sldMk cId="3119098182" sldId="311"/>
            <ac:picMk id="1026" creationId="{0252A2BA-5551-AD56-27E5-47DB7E683695}"/>
          </ac:picMkLst>
        </pc:picChg>
      </pc:sldChg>
      <pc:sldChg chg="addSp delSp modSp new mod">
        <pc:chgData name="Jonathan Wyatt" userId="c3e1212f-7374-4739-8e9f-f13855138211" providerId="ADAL" clId="{C420339A-B2AD-4797-AFEF-5088CEF02BE2}" dt="2025-02-12T11:56:04.050" v="8951" actId="1076"/>
        <pc:sldMkLst>
          <pc:docMk/>
          <pc:sldMk cId="1254495590" sldId="312"/>
        </pc:sldMkLst>
        <pc:spChg chg="mod">
          <ac:chgData name="Jonathan Wyatt" userId="c3e1212f-7374-4739-8e9f-f13855138211" providerId="ADAL" clId="{C420339A-B2AD-4797-AFEF-5088CEF02BE2}" dt="2025-02-12T11:56:01.124" v="8949" actId="1076"/>
          <ac:spMkLst>
            <pc:docMk/>
            <pc:sldMk cId="1254495590" sldId="312"/>
            <ac:spMk id="2" creationId="{BCB1E46B-0D22-B27E-1361-2B62092FE2A4}"/>
          </ac:spMkLst>
        </pc:spChg>
        <pc:spChg chg="del">
          <ac:chgData name="Jonathan Wyatt" userId="c3e1212f-7374-4739-8e9f-f13855138211" providerId="ADAL" clId="{C420339A-B2AD-4797-AFEF-5088CEF02BE2}" dt="2025-02-12T11:55:44.032" v="8942"/>
          <ac:spMkLst>
            <pc:docMk/>
            <pc:sldMk cId="1254495590" sldId="312"/>
            <ac:spMk id="3" creationId="{A0B62C95-5BBA-3B9B-1641-349C5257A15B}"/>
          </ac:spMkLst>
        </pc:spChg>
        <pc:picChg chg="add mod">
          <ac:chgData name="Jonathan Wyatt" userId="c3e1212f-7374-4739-8e9f-f13855138211" providerId="ADAL" clId="{C420339A-B2AD-4797-AFEF-5088CEF02BE2}" dt="2025-02-12T11:56:04.050" v="8951" actId="1076"/>
          <ac:picMkLst>
            <pc:docMk/>
            <pc:sldMk cId="1254495590" sldId="312"/>
            <ac:picMk id="4" creationId="{7D9026F6-36EF-DA95-A658-13951B38551E}"/>
          </ac:picMkLst>
        </pc:picChg>
      </pc:sldChg>
      <pc:sldChg chg="modSp new del mod ord">
        <pc:chgData name="Jonathan Wyatt" userId="c3e1212f-7374-4739-8e9f-f13855138211" providerId="ADAL" clId="{C420339A-B2AD-4797-AFEF-5088CEF02BE2}" dt="2025-02-12T11:36:22.738" v="7736" actId="47"/>
        <pc:sldMkLst>
          <pc:docMk/>
          <pc:sldMk cId="1512679179" sldId="312"/>
        </pc:sldMkLst>
        <pc:spChg chg="mod">
          <ac:chgData name="Jonathan Wyatt" userId="c3e1212f-7374-4739-8e9f-f13855138211" providerId="ADAL" clId="{C420339A-B2AD-4797-AFEF-5088CEF02BE2}" dt="2025-02-12T10:24:18.872" v="7733" actId="20577"/>
          <ac:spMkLst>
            <pc:docMk/>
            <pc:sldMk cId="1512679179" sldId="312"/>
            <ac:spMk id="2" creationId="{FEF9FB2F-6A39-B347-13CE-4017540E6873}"/>
          </ac:spMkLst>
        </pc:spChg>
      </pc:sldChg>
      <pc:sldChg chg="addSp delSp modSp new mod setBg">
        <pc:chgData name="Jonathan Wyatt" userId="c3e1212f-7374-4739-8e9f-f13855138211" providerId="ADAL" clId="{C420339A-B2AD-4797-AFEF-5088CEF02BE2}" dt="2025-02-12T12:00:54.270" v="9474" actId="26606"/>
        <pc:sldMkLst>
          <pc:docMk/>
          <pc:sldMk cId="2040621004" sldId="313"/>
        </pc:sldMkLst>
        <pc:spChg chg="mod">
          <ac:chgData name="Jonathan Wyatt" userId="c3e1212f-7374-4739-8e9f-f13855138211" providerId="ADAL" clId="{C420339A-B2AD-4797-AFEF-5088CEF02BE2}" dt="2025-02-12T12:00:54.270" v="9474" actId="26606"/>
          <ac:spMkLst>
            <pc:docMk/>
            <pc:sldMk cId="2040621004" sldId="313"/>
            <ac:spMk id="2" creationId="{85AB1E73-075C-FA6C-4F55-661329BE04B4}"/>
          </ac:spMkLst>
        </pc:spChg>
        <pc:spChg chg="del mod">
          <ac:chgData name="Jonathan Wyatt" userId="c3e1212f-7374-4739-8e9f-f13855138211" providerId="ADAL" clId="{C420339A-B2AD-4797-AFEF-5088CEF02BE2}" dt="2025-02-12T12:00:54.270" v="9474" actId="26606"/>
          <ac:spMkLst>
            <pc:docMk/>
            <pc:sldMk cId="2040621004" sldId="313"/>
            <ac:spMk id="3" creationId="{74805406-5ADD-CF4F-20AC-366D14D7A197}"/>
          </ac:spMkLst>
        </pc:spChg>
        <pc:spChg chg="add">
          <ac:chgData name="Jonathan Wyatt" userId="c3e1212f-7374-4739-8e9f-f13855138211" providerId="ADAL" clId="{C420339A-B2AD-4797-AFEF-5088CEF02BE2}" dt="2025-02-12T12:00:54.270" v="9474" actId="26606"/>
          <ac:spMkLst>
            <pc:docMk/>
            <pc:sldMk cId="2040621004" sldId="313"/>
            <ac:spMk id="9" creationId="{040BF4A1-714C-419E-A19F-578DE93BE02F}"/>
          </ac:spMkLst>
        </pc:spChg>
        <pc:spChg chg="add">
          <ac:chgData name="Jonathan Wyatt" userId="c3e1212f-7374-4739-8e9f-f13855138211" providerId="ADAL" clId="{C420339A-B2AD-4797-AFEF-5088CEF02BE2}" dt="2025-02-12T12:00:54.270" v="9474" actId="26606"/>
          <ac:spMkLst>
            <pc:docMk/>
            <pc:sldMk cId="2040621004" sldId="313"/>
            <ac:spMk id="11" creationId="{2F91A9BD-D57F-4941-931F-40597AB37017}"/>
          </ac:spMkLst>
        </pc:spChg>
        <pc:spChg chg="add">
          <ac:chgData name="Jonathan Wyatt" userId="c3e1212f-7374-4739-8e9f-f13855138211" providerId="ADAL" clId="{C420339A-B2AD-4797-AFEF-5088CEF02BE2}" dt="2025-02-12T12:00:54.270" v="9474" actId="26606"/>
          <ac:spMkLst>
            <pc:docMk/>
            <pc:sldMk cId="2040621004" sldId="313"/>
            <ac:spMk id="13" creationId="{C54DB264-9467-4730-B9E9-C9A97DD66920}"/>
          </ac:spMkLst>
        </pc:spChg>
        <pc:spChg chg="add">
          <ac:chgData name="Jonathan Wyatt" userId="c3e1212f-7374-4739-8e9f-f13855138211" providerId="ADAL" clId="{C420339A-B2AD-4797-AFEF-5088CEF02BE2}" dt="2025-02-12T12:00:54.270" v="9474" actId="26606"/>
          <ac:spMkLst>
            <pc:docMk/>
            <pc:sldMk cId="2040621004" sldId="313"/>
            <ac:spMk id="15" creationId="{BB097F88-2120-47B4-B891-5B28F66BBD4A}"/>
          </ac:spMkLst>
        </pc:spChg>
        <pc:spChg chg="add">
          <ac:chgData name="Jonathan Wyatt" userId="c3e1212f-7374-4739-8e9f-f13855138211" providerId="ADAL" clId="{C420339A-B2AD-4797-AFEF-5088CEF02BE2}" dt="2025-02-12T12:00:54.270" v="9474" actId="26606"/>
          <ac:spMkLst>
            <pc:docMk/>
            <pc:sldMk cId="2040621004" sldId="313"/>
            <ac:spMk id="17" creationId="{BF9338F5-05AB-4DC5-BD1C-1A9F26C38A7A}"/>
          </ac:spMkLst>
        </pc:spChg>
        <pc:graphicFrameChg chg="add">
          <ac:chgData name="Jonathan Wyatt" userId="c3e1212f-7374-4739-8e9f-f13855138211" providerId="ADAL" clId="{C420339A-B2AD-4797-AFEF-5088CEF02BE2}" dt="2025-02-12T12:00:54.270" v="9474" actId="26606"/>
          <ac:graphicFrameMkLst>
            <pc:docMk/>
            <pc:sldMk cId="2040621004" sldId="313"/>
            <ac:graphicFrameMk id="5" creationId="{833C3FB3-9E4A-0EFF-12EB-5E9C7BE4D37A}"/>
          </ac:graphicFrameMkLst>
        </pc:graphicFrameChg>
      </pc:sldChg>
      <pc:sldChg chg="addSp modSp new mod ord setBg">
        <pc:chgData name="Jonathan Wyatt" userId="c3e1212f-7374-4739-8e9f-f13855138211" providerId="ADAL" clId="{C420339A-B2AD-4797-AFEF-5088CEF02BE2}" dt="2025-02-12T11:58:18.047" v="9178"/>
        <pc:sldMkLst>
          <pc:docMk/>
          <pc:sldMk cId="650887340" sldId="314"/>
        </pc:sldMkLst>
        <pc:spChg chg="mod">
          <ac:chgData name="Jonathan Wyatt" userId="c3e1212f-7374-4739-8e9f-f13855138211" providerId="ADAL" clId="{C420339A-B2AD-4797-AFEF-5088CEF02BE2}" dt="2025-02-12T11:58:14.999" v="9176" actId="26606"/>
          <ac:spMkLst>
            <pc:docMk/>
            <pc:sldMk cId="650887340" sldId="314"/>
            <ac:spMk id="2" creationId="{220D309B-4002-1A36-F1B8-0CC05C062303}"/>
          </ac:spMkLst>
        </pc:spChg>
        <pc:spChg chg="mod">
          <ac:chgData name="Jonathan Wyatt" userId="c3e1212f-7374-4739-8e9f-f13855138211" providerId="ADAL" clId="{C420339A-B2AD-4797-AFEF-5088CEF02BE2}" dt="2025-02-12T11:58:14.999" v="9176" actId="26606"/>
          <ac:spMkLst>
            <pc:docMk/>
            <pc:sldMk cId="650887340" sldId="314"/>
            <ac:spMk id="3" creationId="{C5EEBA74-FAB7-E013-D4F0-525C7038CDFC}"/>
          </ac:spMkLst>
        </pc:spChg>
        <pc:spChg chg="add">
          <ac:chgData name="Jonathan Wyatt" userId="c3e1212f-7374-4739-8e9f-f13855138211" providerId="ADAL" clId="{C420339A-B2AD-4797-AFEF-5088CEF02BE2}" dt="2025-02-12T11:58:14.999" v="9176" actId="26606"/>
          <ac:spMkLst>
            <pc:docMk/>
            <pc:sldMk cId="650887340" sldId="314"/>
            <ac:spMk id="10" creationId="{11D6A2A3-F101-46F7-8B6F-1C699CAFE9AD}"/>
          </ac:spMkLst>
        </pc:spChg>
        <pc:spChg chg="add">
          <ac:chgData name="Jonathan Wyatt" userId="c3e1212f-7374-4739-8e9f-f13855138211" providerId="ADAL" clId="{C420339A-B2AD-4797-AFEF-5088CEF02BE2}" dt="2025-02-12T11:58:14.999" v="9176" actId="26606"/>
          <ac:spMkLst>
            <pc:docMk/>
            <pc:sldMk cId="650887340" sldId="314"/>
            <ac:spMk id="12" creationId="{529E760E-527D-4053-A309-F2BDE12501CD}"/>
          </ac:spMkLst>
        </pc:spChg>
        <pc:spChg chg="add">
          <ac:chgData name="Jonathan Wyatt" userId="c3e1212f-7374-4739-8e9f-f13855138211" providerId="ADAL" clId="{C420339A-B2AD-4797-AFEF-5088CEF02BE2}" dt="2025-02-12T11:58:14.999" v="9176" actId="26606"/>
          <ac:spMkLst>
            <pc:docMk/>
            <pc:sldMk cId="650887340" sldId="314"/>
            <ac:spMk id="14" creationId="{4153D448-4ED1-429A-A28C-8316DE7CAF7E}"/>
          </ac:spMkLst>
        </pc:spChg>
        <pc:picChg chg="add">
          <ac:chgData name="Jonathan Wyatt" userId="c3e1212f-7374-4739-8e9f-f13855138211" providerId="ADAL" clId="{C420339A-B2AD-4797-AFEF-5088CEF02BE2}" dt="2025-02-12T11:58:14.999" v="9176" actId="26606"/>
          <ac:picMkLst>
            <pc:docMk/>
            <pc:sldMk cId="650887340" sldId="314"/>
            <ac:picMk id="7" creationId="{5FA75B92-AEA0-584D-E68A-85CB1BD45AE5}"/>
          </ac:picMkLst>
        </pc:picChg>
      </pc:sldChg>
      <pc:sldChg chg="modSp new mod">
        <pc:chgData name="Jonathan Wyatt" userId="c3e1212f-7374-4739-8e9f-f13855138211" providerId="ADAL" clId="{C420339A-B2AD-4797-AFEF-5088CEF02BE2}" dt="2025-02-12T12:41:39.212" v="9560" actId="122"/>
        <pc:sldMkLst>
          <pc:docMk/>
          <pc:sldMk cId="2260489721" sldId="315"/>
        </pc:sldMkLst>
        <pc:spChg chg="mod">
          <ac:chgData name="Jonathan Wyatt" userId="c3e1212f-7374-4739-8e9f-f13855138211" providerId="ADAL" clId="{C420339A-B2AD-4797-AFEF-5088CEF02BE2}" dt="2025-02-12T12:41:39.212" v="9560" actId="122"/>
          <ac:spMkLst>
            <pc:docMk/>
            <pc:sldMk cId="2260489721" sldId="315"/>
            <ac:spMk id="2" creationId="{7A8EF0B9-2DC6-4BC1-31C7-0B884FECC346}"/>
          </ac:spMkLst>
        </pc:spChg>
        <pc:spChg chg="mod">
          <ac:chgData name="Jonathan Wyatt" userId="c3e1212f-7374-4739-8e9f-f13855138211" providerId="ADAL" clId="{C420339A-B2AD-4797-AFEF-5088CEF02BE2}" dt="2025-02-12T12:38:58.132" v="9497" actId="113"/>
          <ac:spMkLst>
            <pc:docMk/>
            <pc:sldMk cId="2260489721" sldId="315"/>
            <ac:spMk id="3" creationId="{6CB18A7A-2A1D-F87B-6F16-8EEA4F334806}"/>
          </ac:spMkLst>
        </pc:spChg>
      </pc:sldChg>
      <pc:sldChg chg="modSp new mod">
        <pc:chgData name="Jonathan Wyatt" userId="c3e1212f-7374-4739-8e9f-f13855138211" providerId="ADAL" clId="{C420339A-B2AD-4797-AFEF-5088CEF02BE2}" dt="2025-02-12T12:40:28.219" v="9557" actId="20577"/>
        <pc:sldMkLst>
          <pc:docMk/>
          <pc:sldMk cId="2275140542" sldId="316"/>
        </pc:sldMkLst>
        <pc:spChg chg="mod">
          <ac:chgData name="Jonathan Wyatt" userId="c3e1212f-7374-4739-8e9f-f13855138211" providerId="ADAL" clId="{C420339A-B2AD-4797-AFEF-5088CEF02BE2}" dt="2025-02-12T12:39:19.479" v="9513" actId="122"/>
          <ac:spMkLst>
            <pc:docMk/>
            <pc:sldMk cId="2275140542" sldId="316"/>
            <ac:spMk id="2" creationId="{B3E8D455-0AB2-4224-A48B-2ED38A943DCF}"/>
          </ac:spMkLst>
        </pc:spChg>
        <pc:spChg chg="mod">
          <ac:chgData name="Jonathan Wyatt" userId="c3e1212f-7374-4739-8e9f-f13855138211" providerId="ADAL" clId="{C420339A-B2AD-4797-AFEF-5088CEF02BE2}" dt="2025-02-12T12:40:28.219" v="9557" actId="20577"/>
          <ac:spMkLst>
            <pc:docMk/>
            <pc:sldMk cId="2275140542" sldId="316"/>
            <ac:spMk id="3" creationId="{4B18B101-8099-EAD4-51E8-8F4AF7A909EE}"/>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50.png"/><Relationship Id="rId7" Type="http://schemas.openxmlformats.org/officeDocument/2006/relationships/image" Target="../media/image34.png"/><Relationship Id="rId12" Type="http://schemas.openxmlformats.org/officeDocument/2006/relationships/image" Target="../media/image57.sv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6.png"/><Relationship Id="rId5" Type="http://schemas.openxmlformats.org/officeDocument/2006/relationships/image" Target="../media/image52.png"/><Relationship Id="rId10" Type="http://schemas.openxmlformats.org/officeDocument/2006/relationships/image" Target="../media/image55.svg"/><Relationship Id="rId4" Type="http://schemas.openxmlformats.org/officeDocument/2006/relationships/image" Target="../media/image51.svg"/><Relationship Id="rId9" Type="http://schemas.openxmlformats.org/officeDocument/2006/relationships/image" Target="../media/image54.png"/></Relationships>
</file>

<file path=ppt/diagrams/_rels/data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ata1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ata12.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4.xml.rels><?xml version="1.0" encoding="UTF-8" standalone="yes"?>
<Relationships xmlns="http://schemas.openxmlformats.org/package/2006/relationships"><Relationship Id="rId8" Type="http://schemas.openxmlformats.org/officeDocument/2006/relationships/image" Target="../media/image109.svg"/><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50.png"/><Relationship Id="rId7" Type="http://schemas.openxmlformats.org/officeDocument/2006/relationships/image" Target="../media/image34.png"/><Relationship Id="rId12" Type="http://schemas.openxmlformats.org/officeDocument/2006/relationships/image" Target="../media/image57.sv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6.png"/><Relationship Id="rId5" Type="http://schemas.openxmlformats.org/officeDocument/2006/relationships/image" Target="../media/image52.png"/><Relationship Id="rId10" Type="http://schemas.openxmlformats.org/officeDocument/2006/relationships/image" Target="../media/image55.svg"/><Relationship Id="rId4" Type="http://schemas.openxmlformats.org/officeDocument/2006/relationships/image" Target="../media/image51.svg"/><Relationship Id="rId9" Type="http://schemas.openxmlformats.org/officeDocument/2006/relationships/image" Target="../media/image5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109.svg"/><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71DD5-096F-4002-817B-710C95769304}" type="doc">
      <dgm:prSet loTypeId="urn:microsoft.com/office/officeart/2016/7/layout/BasicLinearProcessNumbered" loCatId="process" qsTypeId="urn:microsoft.com/office/officeart/2005/8/quickstyle/simple1" qsCatId="simple" csTypeId="urn:microsoft.com/office/officeart/2005/8/colors/accent2_2" csCatId="accent2"/>
      <dgm:spPr/>
      <dgm:t>
        <a:bodyPr/>
        <a:lstStyle/>
        <a:p>
          <a:endParaRPr lang="en-US"/>
        </a:p>
      </dgm:t>
    </dgm:pt>
    <dgm:pt modelId="{5DB33AC7-829D-40A2-B53C-379C3B7868FA}">
      <dgm:prSet/>
      <dgm:spPr/>
      <dgm:t>
        <a:bodyPr/>
        <a:lstStyle/>
        <a:p>
          <a:r>
            <a:rPr lang="en-GB"/>
            <a:t>Recognise the challenges of learning</a:t>
          </a:r>
          <a:endParaRPr lang="en-US"/>
        </a:p>
      </dgm:t>
    </dgm:pt>
    <dgm:pt modelId="{70A9C59F-BAD2-413A-A78F-683DE051CCAF}" type="parTrans" cxnId="{ED1A61CE-4F21-4A5F-ABD4-8EB3C9E91C37}">
      <dgm:prSet/>
      <dgm:spPr/>
      <dgm:t>
        <a:bodyPr/>
        <a:lstStyle/>
        <a:p>
          <a:endParaRPr lang="en-US"/>
        </a:p>
      </dgm:t>
    </dgm:pt>
    <dgm:pt modelId="{D9A12EF5-1075-456A-B625-36CE080F3B79}" type="sibTrans" cxnId="{ED1A61CE-4F21-4A5F-ABD4-8EB3C9E91C37}">
      <dgm:prSet phldrT="1" phldr="0"/>
      <dgm:spPr/>
      <dgm:t>
        <a:bodyPr/>
        <a:lstStyle/>
        <a:p>
          <a:r>
            <a:rPr lang="en-US"/>
            <a:t>1</a:t>
          </a:r>
        </a:p>
      </dgm:t>
    </dgm:pt>
    <dgm:pt modelId="{BD100D8B-3725-433F-86D8-93105D75BF37}">
      <dgm:prSet/>
      <dgm:spPr/>
      <dgm:t>
        <a:bodyPr/>
        <a:lstStyle/>
        <a:p>
          <a:r>
            <a:rPr lang="en-GB"/>
            <a:t>Explain how these challenges can impact learning  for children and young people</a:t>
          </a:r>
          <a:endParaRPr lang="en-US"/>
        </a:p>
      </dgm:t>
    </dgm:pt>
    <dgm:pt modelId="{4D821EBC-2C83-40C7-B6FF-4388C01F038B}" type="parTrans" cxnId="{343B3800-1DCF-4CFA-86BA-C5A788FAF712}">
      <dgm:prSet/>
      <dgm:spPr/>
      <dgm:t>
        <a:bodyPr/>
        <a:lstStyle/>
        <a:p>
          <a:endParaRPr lang="en-US"/>
        </a:p>
      </dgm:t>
    </dgm:pt>
    <dgm:pt modelId="{268AED63-0E49-44B0-809D-67ED82A311B2}" type="sibTrans" cxnId="{343B3800-1DCF-4CFA-86BA-C5A788FAF712}">
      <dgm:prSet phldrT="2" phldr="0"/>
      <dgm:spPr/>
      <dgm:t>
        <a:bodyPr/>
        <a:lstStyle/>
        <a:p>
          <a:r>
            <a:rPr lang="en-US"/>
            <a:t>2</a:t>
          </a:r>
        </a:p>
      </dgm:t>
    </dgm:pt>
    <dgm:pt modelId="{C84ABF01-8CA1-4FBB-A0F4-56AD20DAA3AF}">
      <dgm:prSet/>
      <dgm:spPr/>
      <dgm:t>
        <a:bodyPr/>
        <a:lstStyle/>
        <a:p>
          <a:r>
            <a:rPr lang="en-GB"/>
            <a:t>Analyse how theories are applied into practice </a:t>
          </a:r>
          <a:endParaRPr lang="en-US"/>
        </a:p>
      </dgm:t>
    </dgm:pt>
    <dgm:pt modelId="{8D7BC07B-5E0E-4267-B667-99207BA7ADB1}" type="parTrans" cxnId="{B70CFEAC-AE33-4BA9-AAA2-8085101C2C28}">
      <dgm:prSet/>
      <dgm:spPr/>
      <dgm:t>
        <a:bodyPr/>
        <a:lstStyle/>
        <a:p>
          <a:endParaRPr lang="en-US"/>
        </a:p>
      </dgm:t>
    </dgm:pt>
    <dgm:pt modelId="{77F394CD-55D3-46E1-AF03-1D7B66BF31E8}" type="sibTrans" cxnId="{B70CFEAC-AE33-4BA9-AAA2-8085101C2C28}">
      <dgm:prSet phldrT="3" phldr="0"/>
      <dgm:spPr/>
      <dgm:t>
        <a:bodyPr/>
        <a:lstStyle/>
        <a:p>
          <a:r>
            <a:rPr lang="en-US"/>
            <a:t>3</a:t>
          </a:r>
        </a:p>
      </dgm:t>
    </dgm:pt>
    <dgm:pt modelId="{DE5CE614-14FE-4C55-A1B4-52204430D667}">
      <dgm:prSet/>
      <dgm:spPr/>
      <dgm:t>
        <a:bodyPr/>
        <a:lstStyle/>
        <a:p>
          <a:r>
            <a:rPr lang="en-GB"/>
            <a:t>Apply theories into practice </a:t>
          </a:r>
          <a:endParaRPr lang="en-US"/>
        </a:p>
      </dgm:t>
    </dgm:pt>
    <dgm:pt modelId="{BFB4C949-E8DC-4B6B-8FFB-A3A188110825}" type="parTrans" cxnId="{44F549F5-F09C-401A-973D-C20A11051FF7}">
      <dgm:prSet/>
      <dgm:spPr/>
      <dgm:t>
        <a:bodyPr/>
        <a:lstStyle/>
        <a:p>
          <a:endParaRPr lang="en-US"/>
        </a:p>
      </dgm:t>
    </dgm:pt>
    <dgm:pt modelId="{C233C0A2-D937-4544-874F-8B135F4E0743}" type="sibTrans" cxnId="{44F549F5-F09C-401A-973D-C20A11051FF7}">
      <dgm:prSet phldrT="4" phldr="0"/>
      <dgm:spPr/>
      <dgm:t>
        <a:bodyPr/>
        <a:lstStyle/>
        <a:p>
          <a:r>
            <a:rPr lang="en-US"/>
            <a:t>4</a:t>
          </a:r>
        </a:p>
      </dgm:t>
    </dgm:pt>
    <dgm:pt modelId="{8983978B-747F-44F9-91C5-809B63C16746}" type="pres">
      <dgm:prSet presAssocID="{D5371DD5-096F-4002-817B-710C95769304}" presName="Name0" presStyleCnt="0">
        <dgm:presLayoutVars>
          <dgm:animLvl val="lvl"/>
          <dgm:resizeHandles val="exact"/>
        </dgm:presLayoutVars>
      </dgm:prSet>
      <dgm:spPr/>
    </dgm:pt>
    <dgm:pt modelId="{10FF43A9-BEB4-4A20-9FC5-F080D37327A8}" type="pres">
      <dgm:prSet presAssocID="{5DB33AC7-829D-40A2-B53C-379C3B7868FA}" presName="compositeNode" presStyleCnt="0">
        <dgm:presLayoutVars>
          <dgm:bulletEnabled val="1"/>
        </dgm:presLayoutVars>
      </dgm:prSet>
      <dgm:spPr/>
    </dgm:pt>
    <dgm:pt modelId="{E53CAF03-C88F-4FD1-BC63-AB15EF5B434B}" type="pres">
      <dgm:prSet presAssocID="{5DB33AC7-829D-40A2-B53C-379C3B7868FA}" presName="bgRect" presStyleLbl="bgAccFollowNode1" presStyleIdx="0" presStyleCnt="4"/>
      <dgm:spPr/>
    </dgm:pt>
    <dgm:pt modelId="{E1681A01-F418-4402-BC21-87CC87EFDD9D}" type="pres">
      <dgm:prSet presAssocID="{D9A12EF5-1075-456A-B625-36CE080F3B79}" presName="sibTransNodeCircle" presStyleLbl="alignNode1" presStyleIdx="0" presStyleCnt="8">
        <dgm:presLayoutVars>
          <dgm:chMax val="0"/>
          <dgm:bulletEnabled/>
        </dgm:presLayoutVars>
      </dgm:prSet>
      <dgm:spPr/>
    </dgm:pt>
    <dgm:pt modelId="{45329128-176F-4F59-9337-1825B854166C}" type="pres">
      <dgm:prSet presAssocID="{5DB33AC7-829D-40A2-B53C-379C3B7868FA}" presName="bottomLine" presStyleLbl="alignNode1" presStyleIdx="1" presStyleCnt="8">
        <dgm:presLayoutVars/>
      </dgm:prSet>
      <dgm:spPr/>
    </dgm:pt>
    <dgm:pt modelId="{A9B529D7-B4C1-4847-ADC8-C4A61C54E0EC}" type="pres">
      <dgm:prSet presAssocID="{5DB33AC7-829D-40A2-B53C-379C3B7868FA}" presName="nodeText" presStyleLbl="bgAccFollowNode1" presStyleIdx="0" presStyleCnt="4">
        <dgm:presLayoutVars>
          <dgm:bulletEnabled val="1"/>
        </dgm:presLayoutVars>
      </dgm:prSet>
      <dgm:spPr/>
    </dgm:pt>
    <dgm:pt modelId="{6077C76D-037A-4E34-A5D3-7E5257639455}" type="pres">
      <dgm:prSet presAssocID="{D9A12EF5-1075-456A-B625-36CE080F3B79}" presName="sibTrans" presStyleCnt="0"/>
      <dgm:spPr/>
    </dgm:pt>
    <dgm:pt modelId="{20CCFC12-5417-47D0-84F8-C28AD07094CA}" type="pres">
      <dgm:prSet presAssocID="{BD100D8B-3725-433F-86D8-93105D75BF37}" presName="compositeNode" presStyleCnt="0">
        <dgm:presLayoutVars>
          <dgm:bulletEnabled val="1"/>
        </dgm:presLayoutVars>
      </dgm:prSet>
      <dgm:spPr/>
    </dgm:pt>
    <dgm:pt modelId="{BBAAED51-7C01-4489-A303-52AD0013B4BD}" type="pres">
      <dgm:prSet presAssocID="{BD100D8B-3725-433F-86D8-93105D75BF37}" presName="bgRect" presStyleLbl="bgAccFollowNode1" presStyleIdx="1" presStyleCnt="4"/>
      <dgm:spPr/>
    </dgm:pt>
    <dgm:pt modelId="{F2C754D1-75AD-4B02-B8C6-1734E2B0B649}" type="pres">
      <dgm:prSet presAssocID="{268AED63-0E49-44B0-809D-67ED82A311B2}" presName="sibTransNodeCircle" presStyleLbl="alignNode1" presStyleIdx="2" presStyleCnt="8">
        <dgm:presLayoutVars>
          <dgm:chMax val="0"/>
          <dgm:bulletEnabled/>
        </dgm:presLayoutVars>
      </dgm:prSet>
      <dgm:spPr/>
    </dgm:pt>
    <dgm:pt modelId="{6BAB14F1-8E7B-4F4C-A70D-F355622FFD0C}" type="pres">
      <dgm:prSet presAssocID="{BD100D8B-3725-433F-86D8-93105D75BF37}" presName="bottomLine" presStyleLbl="alignNode1" presStyleIdx="3" presStyleCnt="8">
        <dgm:presLayoutVars/>
      </dgm:prSet>
      <dgm:spPr/>
    </dgm:pt>
    <dgm:pt modelId="{A6E56D6D-EB90-418C-BA36-918FA458D527}" type="pres">
      <dgm:prSet presAssocID="{BD100D8B-3725-433F-86D8-93105D75BF37}" presName="nodeText" presStyleLbl="bgAccFollowNode1" presStyleIdx="1" presStyleCnt="4">
        <dgm:presLayoutVars>
          <dgm:bulletEnabled val="1"/>
        </dgm:presLayoutVars>
      </dgm:prSet>
      <dgm:spPr/>
    </dgm:pt>
    <dgm:pt modelId="{8F69F3BE-0CC7-4ED7-B602-63C94B3C2413}" type="pres">
      <dgm:prSet presAssocID="{268AED63-0E49-44B0-809D-67ED82A311B2}" presName="sibTrans" presStyleCnt="0"/>
      <dgm:spPr/>
    </dgm:pt>
    <dgm:pt modelId="{411F68F4-15CE-44D9-8F35-D6F755769A55}" type="pres">
      <dgm:prSet presAssocID="{C84ABF01-8CA1-4FBB-A0F4-56AD20DAA3AF}" presName="compositeNode" presStyleCnt="0">
        <dgm:presLayoutVars>
          <dgm:bulletEnabled val="1"/>
        </dgm:presLayoutVars>
      </dgm:prSet>
      <dgm:spPr/>
    </dgm:pt>
    <dgm:pt modelId="{F6921FE0-AE5F-4798-8409-6471DF2E3103}" type="pres">
      <dgm:prSet presAssocID="{C84ABF01-8CA1-4FBB-A0F4-56AD20DAA3AF}" presName="bgRect" presStyleLbl="bgAccFollowNode1" presStyleIdx="2" presStyleCnt="4"/>
      <dgm:spPr/>
    </dgm:pt>
    <dgm:pt modelId="{D3C64AEE-C9BE-4FC3-976B-0A51022D47BE}" type="pres">
      <dgm:prSet presAssocID="{77F394CD-55D3-46E1-AF03-1D7B66BF31E8}" presName="sibTransNodeCircle" presStyleLbl="alignNode1" presStyleIdx="4" presStyleCnt="8">
        <dgm:presLayoutVars>
          <dgm:chMax val="0"/>
          <dgm:bulletEnabled/>
        </dgm:presLayoutVars>
      </dgm:prSet>
      <dgm:spPr/>
    </dgm:pt>
    <dgm:pt modelId="{6F570CFB-B413-4AEF-80DC-DDDDE3C38DB6}" type="pres">
      <dgm:prSet presAssocID="{C84ABF01-8CA1-4FBB-A0F4-56AD20DAA3AF}" presName="bottomLine" presStyleLbl="alignNode1" presStyleIdx="5" presStyleCnt="8">
        <dgm:presLayoutVars/>
      </dgm:prSet>
      <dgm:spPr/>
    </dgm:pt>
    <dgm:pt modelId="{81F1CDBC-A607-48FF-BFC1-5AE4E5DF9C75}" type="pres">
      <dgm:prSet presAssocID="{C84ABF01-8CA1-4FBB-A0F4-56AD20DAA3AF}" presName="nodeText" presStyleLbl="bgAccFollowNode1" presStyleIdx="2" presStyleCnt="4">
        <dgm:presLayoutVars>
          <dgm:bulletEnabled val="1"/>
        </dgm:presLayoutVars>
      </dgm:prSet>
      <dgm:spPr/>
    </dgm:pt>
    <dgm:pt modelId="{42D9D14F-60E6-4AB5-8E5C-7FB46DC46E7C}" type="pres">
      <dgm:prSet presAssocID="{77F394CD-55D3-46E1-AF03-1D7B66BF31E8}" presName="sibTrans" presStyleCnt="0"/>
      <dgm:spPr/>
    </dgm:pt>
    <dgm:pt modelId="{C5CED4AC-FCF7-4D66-B104-45D6C8B139D3}" type="pres">
      <dgm:prSet presAssocID="{DE5CE614-14FE-4C55-A1B4-52204430D667}" presName="compositeNode" presStyleCnt="0">
        <dgm:presLayoutVars>
          <dgm:bulletEnabled val="1"/>
        </dgm:presLayoutVars>
      </dgm:prSet>
      <dgm:spPr/>
    </dgm:pt>
    <dgm:pt modelId="{59FAFD03-2DB9-4367-9953-D94CD8F8B034}" type="pres">
      <dgm:prSet presAssocID="{DE5CE614-14FE-4C55-A1B4-52204430D667}" presName="bgRect" presStyleLbl="bgAccFollowNode1" presStyleIdx="3" presStyleCnt="4"/>
      <dgm:spPr/>
    </dgm:pt>
    <dgm:pt modelId="{994F0916-3D71-44D5-B139-DB925B871741}" type="pres">
      <dgm:prSet presAssocID="{C233C0A2-D937-4544-874F-8B135F4E0743}" presName="sibTransNodeCircle" presStyleLbl="alignNode1" presStyleIdx="6" presStyleCnt="8">
        <dgm:presLayoutVars>
          <dgm:chMax val="0"/>
          <dgm:bulletEnabled/>
        </dgm:presLayoutVars>
      </dgm:prSet>
      <dgm:spPr/>
    </dgm:pt>
    <dgm:pt modelId="{356B856D-F7BB-4965-A8AD-2C28E8D4766D}" type="pres">
      <dgm:prSet presAssocID="{DE5CE614-14FE-4C55-A1B4-52204430D667}" presName="bottomLine" presStyleLbl="alignNode1" presStyleIdx="7" presStyleCnt="8">
        <dgm:presLayoutVars/>
      </dgm:prSet>
      <dgm:spPr/>
    </dgm:pt>
    <dgm:pt modelId="{67A3A666-F1F0-40A3-B9C3-25543AB14F48}" type="pres">
      <dgm:prSet presAssocID="{DE5CE614-14FE-4C55-A1B4-52204430D667}" presName="nodeText" presStyleLbl="bgAccFollowNode1" presStyleIdx="3" presStyleCnt="4">
        <dgm:presLayoutVars>
          <dgm:bulletEnabled val="1"/>
        </dgm:presLayoutVars>
      </dgm:prSet>
      <dgm:spPr/>
    </dgm:pt>
  </dgm:ptLst>
  <dgm:cxnLst>
    <dgm:cxn modelId="{343B3800-1DCF-4CFA-86BA-C5A788FAF712}" srcId="{D5371DD5-096F-4002-817B-710C95769304}" destId="{BD100D8B-3725-433F-86D8-93105D75BF37}" srcOrd="1" destOrd="0" parTransId="{4D821EBC-2C83-40C7-B6FF-4388C01F038B}" sibTransId="{268AED63-0E49-44B0-809D-67ED82A311B2}"/>
    <dgm:cxn modelId="{7A845325-C08A-44FB-B9D2-BD5A1295F001}" type="presOf" srcId="{C233C0A2-D937-4544-874F-8B135F4E0743}" destId="{994F0916-3D71-44D5-B139-DB925B871741}" srcOrd="0" destOrd="0" presId="urn:microsoft.com/office/officeart/2016/7/layout/BasicLinearProcessNumbered"/>
    <dgm:cxn modelId="{13CEBD42-7FA0-4325-80BE-201F035594BA}" type="presOf" srcId="{77F394CD-55D3-46E1-AF03-1D7B66BF31E8}" destId="{D3C64AEE-C9BE-4FC3-976B-0A51022D47BE}" srcOrd="0" destOrd="0" presId="urn:microsoft.com/office/officeart/2016/7/layout/BasicLinearProcessNumbered"/>
    <dgm:cxn modelId="{5616F645-718A-472A-9B12-A16A1BA9EE10}" type="presOf" srcId="{BD100D8B-3725-433F-86D8-93105D75BF37}" destId="{BBAAED51-7C01-4489-A303-52AD0013B4BD}" srcOrd="0" destOrd="0" presId="urn:microsoft.com/office/officeart/2016/7/layout/BasicLinearProcessNumbered"/>
    <dgm:cxn modelId="{F80DEB6B-B715-4239-83A5-D792D9205EE7}" type="presOf" srcId="{BD100D8B-3725-433F-86D8-93105D75BF37}" destId="{A6E56D6D-EB90-418C-BA36-918FA458D527}" srcOrd="1" destOrd="0" presId="urn:microsoft.com/office/officeart/2016/7/layout/BasicLinearProcessNumbered"/>
    <dgm:cxn modelId="{99B214A7-18CD-4C18-B7F4-C792C3DC96F7}" type="presOf" srcId="{D9A12EF5-1075-456A-B625-36CE080F3B79}" destId="{E1681A01-F418-4402-BC21-87CC87EFDD9D}" srcOrd="0" destOrd="0" presId="urn:microsoft.com/office/officeart/2016/7/layout/BasicLinearProcessNumbered"/>
    <dgm:cxn modelId="{B70CFEAC-AE33-4BA9-AAA2-8085101C2C28}" srcId="{D5371DD5-096F-4002-817B-710C95769304}" destId="{C84ABF01-8CA1-4FBB-A0F4-56AD20DAA3AF}" srcOrd="2" destOrd="0" parTransId="{8D7BC07B-5E0E-4267-B667-99207BA7ADB1}" sibTransId="{77F394CD-55D3-46E1-AF03-1D7B66BF31E8}"/>
    <dgm:cxn modelId="{A5893DBC-A15E-4F98-81F5-7D40C7694933}" type="presOf" srcId="{DE5CE614-14FE-4C55-A1B4-52204430D667}" destId="{67A3A666-F1F0-40A3-B9C3-25543AB14F48}" srcOrd="1" destOrd="0" presId="urn:microsoft.com/office/officeart/2016/7/layout/BasicLinearProcessNumbered"/>
    <dgm:cxn modelId="{82E5FDC5-B5E7-4E09-BC0D-EF36CF050FF7}" type="presOf" srcId="{5DB33AC7-829D-40A2-B53C-379C3B7868FA}" destId="{A9B529D7-B4C1-4847-ADC8-C4A61C54E0EC}" srcOrd="1" destOrd="0" presId="urn:microsoft.com/office/officeart/2016/7/layout/BasicLinearProcessNumbered"/>
    <dgm:cxn modelId="{ED1A61CE-4F21-4A5F-ABD4-8EB3C9E91C37}" srcId="{D5371DD5-096F-4002-817B-710C95769304}" destId="{5DB33AC7-829D-40A2-B53C-379C3B7868FA}" srcOrd="0" destOrd="0" parTransId="{70A9C59F-BAD2-413A-A78F-683DE051CCAF}" sibTransId="{D9A12EF5-1075-456A-B625-36CE080F3B79}"/>
    <dgm:cxn modelId="{AA80E4E0-6E37-4B40-A368-AC3B5B627538}" type="presOf" srcId="{C84ABF01-8CA1-4FBB-A0F4-56AD20DAA3AF}" destId="{81F1CDBC-A607-48FF-BFC1-5AE4E5DF9C75}" srcOrd="1" destOrd="0" presId="urn:microsoft.com/office/officeart/2016/7/layout/BasicLinearProcessNumbered"/>
    <dgm:cxn modelId="{8E6B2BEF-4A2B-4F12-93B1-BF16846506DD}" type="presOf" srcId="{268AED63-0E49-44B0-809D-67ED82A311B2}" destId="{F2C754D1-75AD-4B02-B8C6-1734E2B0B649}" srcOrd="0" destOrd="0" presId="urn:microsoft.com/office/officeart/2016/7/layout/BasicLinearProcessNumbered"/>
    <dgm:cxn modelId="{160825F2-0D4C-4751-919C-33F1FA97C78B}" type="presOf" srcId="{DE5CE614-14FE-4C55-A1B4-52204430D667}" destId="{59FAFD03-2DB9-4367-9953-D94CD8F8B034}" srcOrd="0" destOrd="0" presId="urn:microsoft.com/office/officeart/2016/7/layout/BasicLinearProcessNumbered"/>
    <dgm:cxn modelId="{44F549F5-F09C-401A-973D-C20A11051FF7}" srcId="{D5371DD5-096F-4002-817B-710C95769304}" destId="{DE5CE614-14FE-4C55-A1B4-52204430D667}" srcOrd="3" destOrd="0" parTransId="{BFB4C949-E8DC-4B6B-8FFB-A3A188110825}" sibTransId="{C233C0A2-D937-4544-874F-8B135F4E0743}"/>
    <dgm:cxn modelId="{2BC9B1F9-EEF0-4815-BA73-84BF3AAFB99A}" type="presOf" srcId="{D5371DD5-096F-4002-817B-710C95769304}" destId="{8983978B-747F-44F9-91C5-809B63C16746}" srcOrd="0" destOrd="0" presId="urn:microsoft.com/office/officeart/2016/7/layout/BasicLinearProcessNumbered"/>
    <dgm:cxn modelId="{ED9FD1FD-1C5E-4E2F-A367-63355F744E5E}" type="presOf" srcId="{5DB33AC7-829D-40A2-B53C-379C3B7868FA}" destId="{E53CAF03-C88F-4FD1-BC63-AB15EF5B434B}" srcOrd="0" destOrd="0" presId="urn:microsoft.com/office/officeart/2016/7/layout/BasicLinearProcessNumbered"/>
    <dgm:cxn modelId="{C90DFBFE-E2C8-4BDE-8A0E-BB095594684D}" type="presOf" srcId="{C84ABF01-8CA1-4FBB-A0F4-56AD20DAA3AF}" destId="{F6921FE0-AE5F-4798-8409-6471DF2E3103}" srcOrd="0" destOrd="0" presId="urn:microsoft.com/office/officeart/2016/7/layout/BasicLinearProcessNumbered"/>
    <dgm:cxn modelId="{95467606-9F7A-41D4-B4CF-51EDED5D16CD}" type="presParOf" srcId="{8983978B-747F-44F9-91C5-809B63C16746}" destId="{10FF43A9-BEB4-4A20-9FC5-F080D37327A8}" srcOrd="0" destOrd="0" presId="urn:microsoft.com/office/officeart/2016/7/layout/BasicLinearProcessNumbered"/>
    <dgm:cxn modelId="{E32440FC-5E2F-4726-85C5-271F872AF9A2}" type="presParOf" srcId="{10FF43A9-BEB4-4A20-9FC5-F080D37327A8}" destId="{E53CAF03-C88F-4FD1-BC63-AB15EF5B434B}" srcOrd="0" destOrd="0" presId="urn:microsoft.com/office/officeart/2016/7/layout/BasicLinearProcessNumbered"/>
    <dgm:cxn modelId="{0E69C424-5F93-4D68-B627-24CDEE3DE8F4}" type="presParOf" srcId="{10FF43A9-BEB4-4A20-9FC5-F080D37327A8}" destId="{E1681A01-F418-4402-BC21-87CC87EFDD9D}" srcOrd="1" destOrd="0" presId="urn:microsoft.com/office/officeart/2016/7/layout/BasicLinearProcessNumbered"/>
    <dgm:cxn modelId="{FD989432-4613-4CAF-A526-059BAC32D129}" type="presParOf" srcId="{10FF43A9-BEB4-4A20-9FC5-F080D37327A8}" destId="{45329128-176F-4F59-9337-1825B854166C}" srcOrd="2" destOrd="0" presId="urn:microsoft.com/office/officeart/2016/7/layout/BasicLinearProcessNumbered"/>
    <dgm:cxn modelId="{A15718F1-BA89-4863-99F8-6D11FDEF76F4}" type="presParOf" srcId="{10FF43A9-BEB4-4A20-9FC5-F080D37327A8}" destId="{A9B529D7-B4C1-4847-ADC8-C4A61C54E0EC}" srcOrd="3" destOrd="0" presId="urn:microsoft.com/office/officeart/2016/7/layout/BasicLinearProcessNumbered"/>
    <dgm:cxn modelId="{648379AC-2D22-4B35-B4E0-1472BA2BD67F}" type="presParOf" srcId="{8983978B-747F-44F9-91C5-809B63C16746}" destId="{6077C76D-037A-4E34-A5D3-7E5257639455}" srcOrd="1" destOrd="0" presId="urn:microsoft.com/office/officeart/2016/7/layout/BasicLinearProcessNumbered"/>
    <dgm:cxn modelId="{B529C42B-ED54-4FD4-9DCD-B695CC6E674F}" type="presParOf" srcId="{8983978B-747F-44F9-91C5-809B63C16746}" destId="{20CCFC12-5417-47D0-84F8-C28AD07094CA}" srcOrd="2" destOrd="0" presId="urn:microsoft.com/office/officeart/2016/7/layout/BasicLinearProcessNumbered"/>
    <dgm:cxn modelId="{DA12B6B3-7E1D-4A2A-B069-66BB3B37B41F}" type="presParOf" srcId="{20CCFC12-5417-47D0-84F8-C28AD07094CA}" destId="{BBAAED51-7C01-4489-A303-52AD0013B4BD}" srcOrd="0" destOrd="0" presId="urn:microsoft.com/office/officeart/2016/7/layout/BasicLinearProcessNumbered"/>
    <dgm:cxn modelId="{EF6D36BC-98EB-41E4-A464-884C97644776}" type="presParOf" srcId="{20CCFC12-5417-47D0-84F8-C28AD07094CA}" destId="{F2C754D1-75AD-4B02-B8C6-1734E2B0B649}" srcOrd="1" destOrd="0" presId="urn:microsoft.com/office/officeart/2016/7/layout/BasicLinearProcessNumbered"/>
    <dgm:cxn modelId="{F4E0EB42-01BD-4D70-BDEB-6936DC5B407F}" type="presParOf" srcId="{20CCFC12-5417-47D0-84F8-C28AD07094CA}" destId="{6BAB14F1-8E7B-4F4C-A70D-F355622FFD0C}" srcOrd="2" destOrd="0" presId="urn:microsoft.com/office/officeart/2016/7/layout/BasicLinearProcessNumbered"/>
    <dgm:cxn modelId="{27BDAB43-0ADB-4540-BCF3-60740376ED4E}" type="presParOf" srcId="{20CCFC12-5417-47D0-84F8-C28AD07094CA}" destId="{A6E56D6D-EB90-418C-BA36-918FA458D527}" srcOrd="3" destOrd="0" presId="urn:microsoft.com/office/officeart/2016/7/layout/BasicLinearProcessNumbered"/>
    <dgm:cxn modelId="{CEFA81AC-1455-4662-A5EC-3D2B8BA7BAF7}" type="presParOf" srcId="{8983978B-747F-44F9-91C5-809B63C16746}" destId="{8F69F3BE-0CC7-4ED7-B602-63C94B3C2413}" srcOrd="3" destOrd="0" presId="urn:microsoft.com/office/officeart/2016/7/layout/BasicLinearProcessNumbered"/>
    <dgm:cxn modelId="{ABDC0D2C-6CB6-4618-BECF-421B8E9FCA3E}" type="presParOf" srcId="{8983978B-747F-44F9-91C5-809B63C16746}" destId="{411F68F4-15CE-44D9-8F35-D6F755769A55}" srcOrd="4" destOrd="0" presId="urn:microsoft.com/office/officeart/2016/7/layout/BasicLinearProcessNumbered"/>
    <dgm:cxn modelId="{448CC3CC-74BF-4C8F-820B-D43406AD9664}" type="presParOf" srcId="{411F68F4-15CE-44D9-8F35-D6F755769A55}" destId="{F6921FE0-AE5F-4798-8409-6471DF2E3103}" srcOrd="0" destOrd="0" presId="urn:microsoft.com/office/officeart/2016/7/layout/BasicLinearProcessNumbered"/>
    <dgm:cxn modelId="{30D34501-2E66-499C-99FF-1EC46D03E440}" type="presParOf" srcId="{411F68F4-15CE-44D9-8F35-D6F755769A55}" destId="{D3C64AEE-C9BE-4FC3-976B-0A51022D47BE}" srcOrd="1" destOrd="0" presId="urn:microsoft.com/office/officeart/2016/7/layout/BasicLinearProcessNumbered"/>
    <dgm:cxn modelId="{5FFBCC2B-E888-4483-BA19-B4210ED3BCEE}" type="presParOf" srcId="{411F68F4-15CE-44D9-8F35-D6F755769A55}" destId="{6F570CFB-B413-4AEF-80DC-DDDDE3C38DB6}" srcOrd="2" destOrd="0" presId="urn:microsoft.com/office/officeart/2016/7/layout/BasicLinearProcessNumbered"/>
    <dgm:cxn modelId="{AF9C782D-A914-46A3-86A2-950DD66C89D2}" type="presParOf" srcId="{411F68F4-15CE-44D9-8F35-D6F755769A55}" destId="{81F1CDBC-A607-48FF-BFC1-5AE4E5DF9C75}" srcOrd="3" destOrd="0" presId="urn:microsoft.com/office/officeart/2016/7/layout/BasicLinearProcessNumbered"/>
    <dgm:cxn modelId="{4C906D7B-7BF1-4A9B-B06E-A66A9DEFBD74}" type="presParOf" srcId="{8983978B-747F-44F9-91C5-809B63C16746}" destId="{42D9D14F-60E6-4AB5-8E5C-7FB46DC46E7C}" srcOrd="5" destOrd="0" presId="urn:microsoft.com/office/officeart/2016/7/layout/BasicLinearProcessNumbered"/>
    <dgm:cxn modelId="{4270C6FC-D479-4347-9C58-E3783C5AAFCF}" type="presParOf" srcId="{8983978B-747F-44F9-91C5-809B63C16746}" destId="{C5CED4AC-FCF7-4D66-B104-45D6C8B139D3}" srcOrd="6" destOrd="0" presId="urn:microsoft.com/office/officeart/2016/7/layout/BasicLinearProcessNumbered"/>
    <dgm:cxn modelId="{0956B2B3-C035-4756-83ED-4A58E812F1CB}" type="presParOf" srcId="{C5CED4AC-FCF7-4D66-B104-45D6C8B139D3}" destId="{59FAFD03-2DB9-4367-9953-D94CD8F8B034}" srcOrd="0" destOrd="0" presId="urn:microsoft.com/office/officeart/2016/7/layout/BasicLinearProcessNumbered"/>
    <dgm:cxn modelId="{DE1D3853-60E0-4304-A06F-B4EF236ED614}" type="presParOf" srcId="{C5CED4AC-FCF7-4D66-B104-45D6C8B139D3}" destId="{994F0916-3D71-44D5-B139-DB925B871741}" srcOrd="1" destOrd="0" presId="urn:microsoft.com/office/officeart/2016/7/layout/BasicLinearProcessNumbered"/>
    <dgm:cxn modelId="{4B76C492-A8C3-49FB-BFE5-C4EEED916130}" type="presParOf" srcId="{C5CED4AC-FCF7-4D66-B104-45D6C8B139D3}" destId="{356B856D-F7BB-4965-A8AD-2C28E8D4766D}" srcOrd="2" destOrd="0" presId="urn:microsoft.com/office/officeart/2016/7/layout/BasicLinearProcessNumbered"/>
    <dgm:cxn modelId="{6DE40650-01C7-4252-A47A-BBB052B1F91E}" type="presParOf" srcId="{C5CED4AC-FCF7-4D66-B104-45D6C8B139D3}" destId="{67A3A666-F1F0-40A3-B9C3-25543AB14F4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3F1A9F-4223-4C14-BBA2-4CEEA061A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E63E55-2A1F-4A43-85AA-38450C307185}">
      <dgm:prSet/>
      <dgm:spPr/>
      <dgm:t>
        <a:bodyPr/>
        <a:lstStyle/>
        <a:p>
          <a:r>
            <a:rPr lang="en-GB"/>
            <a:t>Access to digital technology </a:t>
          </a:r>
          <a:endParaRPr lang="en-US"/>
        </a:p>
      </dgm:t>
    </dgm:pt>
    <dgm:pt modelId="{300F7754-095D-43AA-9453-BDD3BB2E562A}" type="parTrans" cxnId="{767ACF2F-B483-41C2-982D-597CA4FE0A75}">
      <dgm:prSet/>
      <dgm:spPr/>
      <dgm:t>
        <a:bodyPr/>
        <a:lstStyle/>
        <a:p>
          <a:endParaRPr lang="en-US"/>
        </a:p>
      </dgm:t>
    </dgm:pt>
    <dgm:pt modelId="{833FC45C-BB7F-49FF-997D-AA445A21C50F}" type="sibTrans" cxnId="{767ACF2F-B483-41C2-982D-597CA4FE0A75}">
      <dgm:prSet/>
      <dgm:spPr/>
      <dgm:t>
        <a:bodyPr/>
        <a:lstStyle/>
        <a:p>
          <a:endParaRPr lang="en-US"/>
        </a:p>
      </dgm:t>
    </dgm:pt>
    <dgm:pt modelId="{57289D11-0027-46DB-A9C6-F0E613F4ADA8}">
      <dgm:prSet/>
      <dgm:spPr/>
      <dgm:t>
        <a:bodyPr/>
        <a:lstStyle/>
        <a:p>
          <a:r>
            <a:rPr lang="en-GB"/>
            <a:t>Digital Training and Development for staff </a:t>
          </a:r>
          <a:endParaRPr lang="en-US"/>
        </a:p>
      </dgm:t>
    </dgm:pt>
    <dgm:pt modelId="{FA73FDBC-4907-4523-B646-A8BF2DD4DC42}" type="parTrans" cxnId="{B7AE44D3-1684-49A3-827B-EA4481563DEE}">
      <dgm:prSet/>
      <dgm:spPr/>
      <dgm:t>
        <a:bodyPr/>
        <a:lstStyle/>
        <a:p>
          <a:endParaRPr lang="en-US"/>
        </a:p>
      </dgm:t>
    </dgm:pt>
    <dgm:pt modelId="{551AD24B-72CC-4106-A7DC-2FC77EE5BADF}" type="sibTrans" cxnId="{B7AE44D3-1684-49A3-827B-EA4481563DEE}">
      <dgm:prSet/>
      <dgm:spPr/>
      <dgm:t>
        <a:bodyPr/>
        <a:lstStyle/>
        <a:p>
          <a:endParaRPr lang="en-US"/>
        </a:p>
      </dgm:t>
    </dgm:pt>
    <dgm:pt modelId="{38F72B7F-2CCE-46D8-96EA-EACF4B2014B7}">
      <dgm:prSet/>
      <dgm:spPr/>
      <dgm:t>
        <a:bodyPr/>
        <a:lstStyle/>
        <a:p>
          <a:r>
            <a:rPr lang="en-GB"/>
            <a:t>Establishing meaningful ways of integration </a:t>
          </a:r>
          <a:endParaRPr lang="en-US"/>
        </a:p>
      </dgm:t>
    </dgm:pt>
    <dgm:pt modelId="{5A5448E6-1567-4910-8117-FD4584EA7D0A}" type="parTrans" cxnId="{410719D5-32EB-469D-BAC0-E71755C79E6B}">
      <dgm:prSet/>
      <dgm:spPr/>
      <dgm:t>
        <a:bodyPr/>
        <a:lstStyle/>
        <a:p>
          <a:endParaRPr lang="en-US"/>
        </a:p>
      </dgm:t>
    </dgm:pt>
    <dgm:pt modelId="{F08AA8C1-6841-4506-ADB1-AC02701A02F3}" type="sibTrans" cxnId="{410719D5-32EB-469D-BAC0-E71755C79E6B}">
      <dgm:prSet/>
      <dgm:spPr/>
      <dgm:t>
        <a:bodyPr/>
        <a:lstStyle/>
        <a:p>
          <a:endParaRPr lang="en-US"/>
        </a:p>
      </dgm:t>
    </dgm:pt>
    <dgm:pt modelId="{45029D0A-D516-435E-8418-560C02121CF2}">
      <dgm:prSet/>
      <dgm:spPr/>
      <dgm:t>
        <a:bodyPr/>
        <a:lstStyle/>
        <a:p>
          <a:r>
            <a:rPr lang="en-GB"/>
            <a:t>Student Engagement </a:t>
          </a:r>
          <a:endParaRPr lang="en-US"/>
        </a:p>
      </dgm:t>
    </dgm:pt>
    <dgm:pt modelId="{E3848CFE-0560-43DF-A6CA-38444CC17174}" type="parTrans" cxnId="{DB63CB24-DD4D-4B4B-8056-6D1B8C5A8C4B}">
      <dgm:prSet/>
      <dgm:spPr/>
      <dgm:t>
        <a:bodyPr/>
        <a:lstStyle/>
        <a:p>
          <a:endParaRPr lang="en-US"/>
        </a:p>
      </dgm:t>
    </dgm:pt>
    <dgm:pt modelId="{95AB99F8-3760-4B39-A5C0-DF2B2616C578}" type="sibTrans" cxnId="{DB63CB24-DD4D-4B4B-8056-6D1B8C5A8C4B}">
      <dgm:prSet/>
      <dgm:spPr/>
      <dgm:t>
        <a:bodyPr/>
        <a:lstStyle/>
        <a:p>
          <a:endParaRPr lang="en-US"/>
        </a:p>
      </dgm:t>
    </dgm:pt>
    <dgm:pt modelId="{54448681-99F4-4C31-A202-81AEB401C9D0}">
      <dgm:prSet/>
      <dgm:spPr/>
      <dgm:t>
        <a:bodyPr/>
        <a:lstStyle/>
        <a:p>
          <a:r>
            <a:rPr lang="en-GB"/>
            <a:t>Designing Assessments </a:t>
          </a:r>
          <a:endParaRPr lang="en-US"/>
        </a:p>
      </dgm:t>
    </dgm:pt>
    <dgm:pt modelId="{6E1D7FAE-8135-4C83-8AD1-D0E752F14A43}" type="parTrans" cxnId="{5FE07C2B-B9F5-4C21-81E9-1A82DD506EE3}">
      <dgm:prSet/>
      <dgm:spPr/>
      <dgm:t>
        <a:bodyPr/>
        <a:lstStyle/>
        <a:p>
          <a:endParaRPr lang="en-US"/>
        </a:p>
      </dgm:t>
    </dgm:pt>
    <dgm:pt modelId="{DD8AAC70-8380-48BA-A40E-8DAF86BC236C}" type="sibTrans" cxnId="{5FE07C2B-B9F5-4C21-81E9-1A82DD506EE3}">
      <dgm:prSet/>
      <dgm:spPr/>
      <dgm:t>
        <a:bodyPr/>
        <a:lstStyle/>
        <a:p>
          <a:endParaRPr lang="en-US"/>
        </a:p>
      </dgm:t>
    </dgm:pt>
    <dgm:pt modelId="{CAAC97B2-F367-42E1-AC34-C0063749BA1E}" type="pres">
      <dgm:prSet presAssocID="{5A3F1A9F-4223-4C14-BBA2-4CEEA061A876}" presName="root" presStyleCnt="0">
        <dgm:presLayoutVars>
          <dgm:dir/>
          <dgm:resizeHandles val="exact"/>
        </dgm:presLayoutVars>
      </dgm:prSet>
      <dgm:spPr/>
    </dgm:pt>
    <dgm:pt modelId="{3E45548B-60E9-419B-B2BE-C3A0B1A529FC}" type="pres">
      <dgm:prSet presAssocID="{4CE63E55-2A1F-4A43-85AA-38450C307185}" presName="compNode" presStyleCnt="0"/>
      <dgm:spPr/>
    </dgm:pt>
    <dgm:pt modelId="{04C22018-26EC-4AC8-A415-A7253DC5A3A3}" type="pres">
      <dgm:prSet presAssocID="{4CE63E55-2A1F-4A43-85AA-38450C307185}" presName="bgRect" presStyleLbl="bgShp" presStyleIdx="0" presStyleCnt="5"/>
      <dgm:spPr/>
    </dgm:pt>
    <dgm:pt modelId="{A5A0C496-B845-40BA-8FAF-A4F120E7894E}" type="pres">
      <dgm:prSet presAssocID="{4CE63E55-2A1F-4A43-85AA-38450C30718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B8798A58-07C5-452A-818B-4E82CBB83980}" type="pres">
      <dgm:prSet presAssocID="{4CE63E55-2A1F-4A43-85AA-38450C307185}" presName="spaceRect" presStyleCnt="0"/>
      <dgm:spPr/>
    </dgm:pt>
    <dgm:pt modelId="{92A7C262-CF4B-4F67-B414-74E4F4557429}" type="pres">
      <dgm:prSet presAssocID="{4CE63E55-2A1F-4A43-85AA-38450C307185}" presName="parTx" presStyleLbl="revTx" presStyleIdx="0" presStyleCnt="5">
        <dgm:presLayoutVars>
          <dgm:chMax val="0"/>
          <dgm:chPref val="0"/>
        </dgm:presLayoutVars>
      </dgm:prSet>
      <dgm:spPr/>
    </dgm:pt>
    <dgm:pt modelId="{825F03FD-E2E4-4D1C-8DD3-359169456BCB}" type="pres">
      <dgm:prSet presAssocID="{833FC45C-BB7F-49FF-997D-AA445A21C50F}" presName="sibTrans" presStyleCnt="0"/>
      <dgm:spPr/>
    </dgm:pt>
    <dgm:pt modelId="{A07C5A80-4012-4866-A603-93C691699083}" type="pres">
      <dgm:prSet presAssocID="{57289D11-0027-46DB-A9C6-F0E613F4ADA8}" presName="compNode" presStyleCnt="0"/>
      <dgm:spPr/>
    </dgm:pt>
    <dgm:pt modelId="{3A7BDA30-30FF-4F61-98F2-AD3F33BCCCDF}" type="pres">
      <dgm:prSet presAssocID="{57289D11-0027-46DB-A9C6-F0E613F4ADA8}" presName="bgRect" presStyleLbl="bgShp" presStyleIdx="1" presStyleCnt="5"/>
      <dgm:spPr/>
    </dgm:pt>
    <dgm:pt modelId="{DDAA70E3-07D9-4200-B53B-9EEC7A57B8B5}" type="pres">
      <dgm:prSet presAssocID="{57289D11-0027-46DB-A9C6-F0E613F4AD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51549D4E-1C1E-4147-9C62-FB8DF3250741}" type="pres">
      <dgm:prSet presAssocID="{57289D11-0027-46DB-A9C6-F0E613F4ADA8}" presName="spaceRect" presStyleCnt="0"/>
      <dgm:spPr/>
    </dgm:pt>
    <dgm:pt modelId="{16A12723-8FDF-4F9C-A300-80914D4B01F1}" type="pres">
      <dgm:prSet presAssocID="{57289D11-0027-46DB-A9C6-F0E613F4ADA8}" presName="parTx" presStyleLbl="revTx" presStyleIdx="1" presStyleCnt="5">
        <dgm:presLayoutVars>
          <dgm:chMax val="0"/>
          <dgm:chPref val="0"/>
        </dgm:presLayoutVars>
      </dgm:prSet>
      <dgm:spPr/>
    </dgm:pt>
    <dgm:pt modelId="{0E196D90-B23B-4648-9FD5-B58D73B6DEBA}" type="pres">
      <dgm:prSet presAssocID="{551AD24B-72CC-4106-A7DC-2FC77EE5BADF}" presName="sibTrans" presStyleCnt="0"/>
      <dgm:spPr/>
    </dgm:pt>
    <dgm:pt modelId="{F7FFDC4E-C40A-4830-A7C7-D444D467FE27}" type="pres">
      <dgm:prSet presAssocID="{38F72B7F-2CCE-46D8-96EA-EACF4B2014B7}" presName="compNode" presStyleCnt="0"/>
      <dgm:spPr/>
    </dgm:pt>
    <dgm:pt modelId="{940CE37A-7503-4722-BDCB-46B0DFAF4C55}" type="pres">
      <dgm:prSet presAssocID="{38F72B7F-2CCE-46D8-96EA-EACF4B2014B7}" presName="bgRect" presStyleLbl="bgShp" presStyleIdx="2" presStyleCnt="5"/>
      <dgm:spPr/>
    </dgm:pt>
    <dgm:pt modelId="{0745FE9E-3F7F-43E7-9F66-689ECCE1831A}" type="pres">
      <dgm:prSet presAssocID="{38F72B7F-2CCE-46D8-96EA-EACF4B2014B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CFB246E4-44F5-4B9C-AFDC-08F860327FB7}" type="pres">
      <dgm:prSet presAssocID="{38F72B7F-2CCE-46D8-96EA-EACF4B2014B7}" presName="spaceRect" presStyleCnt="0"/>
      <dgm:spPr/>
    </dgm:pt>
    <dgm:pt modelId="{854083E8-9886-4FA1-8225-AD892EEA81E2}" type="pres">
      <dgm:prSet presAssocID="{38F72B7F-2CCE-46D8-96EA-EACF4B2014B7}" presName="parTx" presStyleLbl="revTx" presStyleIdx="2" presStyleCnt="5">
        <dgm:presLayoutVars>
          <dgm:chMax val="0"/>
          <dgm:chPref val="0"/>
        </dgm:presLayoutVars>
      </dgm:prSet>
      <dgm:spPr/>
    </dgm:pt>
    <dgm:pt modelId="{84C9F328-3E41-4676-9E0C-44DE6E1BF1D7}" type="pres">
      <dgm:prSet presAssocID="{F08AA8C1-6841-4506-ADB1-AC02701A02F3}" presName="sibTrans" presStyleCnt="0"/>
      <dgm:spPr/>
    </dgm:pt>
    <dgm:pt modelId="{C6BD7B08-B896-4358-823B-97BBE0443E3F}" type="pres">
      <dgm:prSet presAssocID="{45029D0A-D516-435E-8418-560C02121CF2}" presName="compNode" presStyleCnt="0"/>
      <dgm:spPr/>
    </dgm:pt>
    <dgm:pt modelId="{D277D77B-9577-435D-9A97-E5CBA23A4A84}" type="pres">
      <dgm:prSet presAssocID="{45029D0A-D516-435E-8418-560C02121CF2}" presName="bgRect" presStyleLbl="bgShp" presStyleIdx="3" presStyleCnt="5"/>
      <dgm:spPr/>
    </dgm:pt>
    <dgm:pt modelId="{EB5AA1F0-8F98-4BB8-AD40-32BDE5843328}" type="pres">
      <dgm:prSet presAssocID="{45029D0A-D516-435E-8418-560C02121C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3B63C28-FDB0-4322-991C-0DDD263EFF6E}" type="pres">
      <dgm:prSet presAssocID="{45029D0A-D516-435E-8418-560C02121CF2}" presName="spaceRect" presStyleCnt="0"/>
      <dgm:spPr/>
    </dgm:pt>
    <dgm:pt modelId="{0A5563D6-D2C5-4642-AE73-CB2F7302F95F}" type="pres">
      <dgm:prSet presAssocID="{45029D0A-D516-435E-8418-560C02121CF2}" presName="parTx" presStyleLbl="revTx" presStyleIdx="3" presStyleCnt="5">
        <dgm:presLayoutVars>
          <dgm:chMax val="0"/>
          <dgm:chPref val="0"/>
        </dgm:presLayoutVars>
      </dgm:prSet>
      <dgm:spPr/>
    </dgm:pt>
    <dgm:pt modelId="{39B2225E-5600-4B35-BEB3-71DA1DD7EA39}" type="pres">
      <dgm:prSet presAssocID="{95AB99F8-3760-4B39-A5C0-DF2B2616C578}" presName="sibTrans" presStyleCnt="0"/>
      <dgm:spPr/>
    </dgm:pt>
    <dgm:pt modelId="{67BA364F-DD6A-40F7-9B47-2C31054F5F33}" type="pres">
      <dgm:prSet presAssocID="{54448681-99F4-4C31-A202-81AEB401C9D0}" presName="compNode" presStyleCnt="0"/>
      <dgm:spPr/>
    </dgm:pt>
    <dgm:pt modelId="{5B037B92-505A-4092-9846-314BAD0D5893}" type="pres">
      <dgm:prSet presAssocID="{54448681-99F4-4C31-A202-81AEB401C9D0}" presName="bgRect" presStyleLbl="bgShp" presStyleIdx="4" presStyleCnt="5"/>
      <dgm:spPr/>
    </dgm:pt>
    <dgm:pt modelId="{50190CFD-D0BC-4CE0-ACC5-48123C8D20C4}" type="pres">
      <dgm:prSet presAssocID="{54448681-99F4-4C31-A202-81AEB401C9D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D34D425C-D2A2-4488-992C-271C3FCD143D}" type="pres">
      <dgm:prSet presAssocID="{54448681-99F4-4C31-A202-81AEB401C9D0}" presName="spaceRect" presStyleCnt="0"/>
      <dgm:spPr/>
    </dgm:pt>
    <dgm:pt modelId="{0804B2F9-A4BF-427C-8778-34B704798E6C}" type="pres">
      <dgm:prSet presAssocID="{54448681-99F4-4C31-A202-81AEB401C9D0}" presName="parTx" presStyleLbl="revTx" presStyleIdx="4" presStyleCnt="5">
        <dgm:presLayoutVars>
          <dgm:chMax val="0"/>
          <dgm:chPref val="0"/>
        </dgm:presLayoutVars>
      </dgm:prSet>
      <dgm:spPr/>
    </dgm:pt>
  </dgm:ptLst>
  <dgm:cxnLst>
    <dgm:cxn modelId="{DB63CB24-DD4D-4B4B-8056-6D1B8C5A8C4B}" srcId="{5A3F1A9F-4223-4C14-BBA2-4CEEA061A876}" destId="{45029D0A-D516-435E-8418-560C02121CF2}" srcOrd="3" destOrd="0" parTransId="{E3848CFE-0560-43DF-A6CA-38444CC17174}" sibTransId="{95AB99F8-3760-4B39-A5C0-DF2B2616C578}"/>
    <dgm:cxn modelId="{5FE07C2B-B9F5-4C21-81E9-1A82DD506EE3}" srcId="{5A3F1A9F-4223-4C14-BBA2-4CEEA061A876}" destId="{54448681-99F4-4C31-A202-81AEB401C9D0}" srcOrd="4" destOrd="0" parTransId="{6E1D7FAE-8135-4C83-8AD1-D0E752F14A43}" sibTransId="{DD8AAC70-8380-48BA-A40E-8DAF86BC236C}"/>
    <dgm:cxn modelId="{767ACF2F-B483-41C2-982D-597CA4FE0A75}" srcId="{5A3F1A9F-4223-4C14-BBA2-4CEEA061A876}" destId="{4CE63E55-2A1F-4A43-85AA-38450C307185}" srcOrd="0" destOrd="0" parTransId="{300F7754-095D-43AA-9453-BDD3BB2E562A}" sibTransId="{833FC45C-BB7F-49FF-997D-AA445A21C50F}"/>
    <dgm:cxn modelId="{07D53765-269B-4A3D-A71F-44444B5CFF45}" type="presOf" srcId="{4CE63E55-2A1F-4A43-85AA-38450C307185}" destId="{92A7C262-CF4B-4F67-B414-74E4F4557429}" srcOrd="0" destOrd="0" presId="urn:microsoft.com/office/officeart/2018/2/layout/IconVerticalSolidList"/>
    <dgm:cxn modelId="{CE43DE54-24E4-4D37-B4C9-A7EAB0F0ECFF}" type="presOf" srcId="{5A3F1A9F-4223-4C14-BBA2-4CEEA061A876}" destId="{CAAC97B2-F367-42E1-AC34-C0063749BA1E}" srcOrd="0" destOrd="0" presId="urn:microsoft.com/office/officeart/2018/2/layout/IconVerticalSolidList"/>
    <dgm:cxn modelId="{4F91968D-DED9-4D96-9503-5C29C7870ACF}" type="presOf" srcId="{54448681-99F4-4C31-A202-81AEB401C9D0}" destId="{0804B2F9-A4BF-427C-8778-34B704798E6C}" srcOrd="0" destOrd="0" presId="urn:microsoft.com/office/officeart/2018/2/layout/IconVerticalSolidList"/>
    <dgm:cxn modelId="{4820928E-EBF4-457E-A0BA-25F3AB3019F2}" type="presOf" srcId="{38F72B7F-2CCE-46D8-96EA-EACF4B2014B7}" destId="{854083E8-9886-4FA1-8225-AD892EEA81E2}" srcOrd="0" destOrd="0" presId="urn:microsoft.com/office/officeart/2018/2/layout/IconVerticalSolidList"/>
    <dgm:cxn modelId="{46844CA9-D751-4355-A3FD-CED29FADF18C}" type="presOf" srcId="{45029D0A-D516-435E-8418-560C02121CF2}" destId="{0A5563D6-D2C5-4642-AE73-CB2F7302F95F}" srcOrd="0" destOrd="0" presId="urn:microsoft.com/office/officeart/2018/2/layout/IconVerticalSolidList"/>
    <dgm:cxn modelId="{B7AE44D3-1684-49A3-827B-EA4481563DEE}" srcId="{5A3F1A9F-4223-4C14-BBA2-4CEEA061A876}" destId="{57289D11-0027-46DB-A9C6-F0E613F4ADA8}" srcOrd="1" destOrd="0" parTransId="{FA73FDBC-4907-4523-B646-A8BF2DD4DC42}" sibTransId="{551AD24B-72CC-4106-A7DC-2FC77EE5BADF}"/>
    <dgm:cxn modelId="{410719D5-32EB-469D-BAC0-E71755C79E6B}" srcId="{5A3F1A9F-4223-4C14-BBA2-4CEEA061A876}" destId="{38F72B7F-2CCE-46D8-96EA-EACF4B2014B7}" srcOrd="2" destOrd="0" parTransId="{5A5448E6-1567-4910-8117-FD4584EA7D0A}" sibTransId="{F08AA8C1-6841-4506-ADB1-AC02701A02F3}"/>
    <dgm:cxn modelId="{0EFA90DF-D776-41FE-9AE9-4264AEF0FB63}" type="presOf" srcId="{57289D11-0027-46DB-A9C6-F0E613F4ADA8}" destId="{16A12723-8FDF-4F9C-A300-80914D4B01F1}" srcOrd="0" destOrd="0" presId="urn:microsoft.com/office/officeart/2018/2/layout/IconVerticalSolidList"/>
    <dgm:cxn modelId="{CBE5E164-6085-4A79-ACBB-4B0A8D24346B}" type="presParOf" srcId="{CAAC97B2-F367-42E1-AC34-C0063749BA1E}" destId="{3E45548B-60E9-419B-B2BE-C3A0B1A529FC}" srcOrd="0" destOrd="0" presId="urn:microsoft.com/office/officeart/2018/2/layout/IconVerticalSolidList"/>
    <dgm:cxn modelId="{BB40E7F4-45C2-41C6-97CA-EACFBF238C30}" type="presParOf" srcId="{3E45548B-60E9-419B-B2BE-C3A0B1A529FC}" destId="{04C22018-26EC-4AC8-A415-A7253DC5A3A3}" srcOrd="0" destOrd="0" presId="urn:microsoft.com/office/officeart/2018/2/layout/IconVerticalSolidList"/>
    <dgm:cxn modelId="{A40B8C11-8627-4B8B-9D61-D4E39E9F0C1E}" type="presParOf" srcId="{3E45548B-60E9-419B-B2BE-C3A0B1A529FC}" destId="{A5A0C496-B845-40BA-8FAF-A4F120E7894E}" srcOrd="1" destOrd="0" presId="urn:microsoft.com/office/officeart/2018/2/layout/IconVerticalSolidList"/>
    <dgm:cxn modelId="{96D60F9C-AAFE-4171-882B-68E7957B1E1F}" type="presParOf" srcId="{3E45548B-60E9-419B-B2BE-C3A0B1A529FC}" destId="{B8798A58-07C5-452A-818B-4E82CBB83980}" srcOrd="2" destOrd="0" presId="urn:microsoft.com/office/officeart/2018/2/layout/IconVerticalSolidList"/>
    <dgm:cxn modelId="{B2B2C518-063E-4A56-B258-DA748CCD0C2C}" type="presParOf" srcId="{3E45548B-60E9-419B-B2BE-C3A0B1A529FC}" destId="{92A7C262-CF4B-4F67-B414-74E4F4557429}" srcOrd="3" destOrd="0" presId="urn:microsoft.com/office/officeart/2018/2/layout/IconVerticalSolidList"/>
    <dgm:cxn modelId="{5B632F33-F8BB-4812-8D33-C9B0904C3C1F}" type="presParOf" srcId="{CAAC97B2-F367-42E1-AC34-C0063749BA1E}" destId="{825F03FD-E2E4-4D1C-8DD3-359169456BCB}" srcOrd="1" destOrd="0" presId="urn:microsoft.com/office/officeart/2018/2/layout/IconVerticalSolidList"/>
    <dgm:cxn modelId="{6A477794-673D-4858-B5B4-43777C4CEBA7}" type="presParOf" srcId="{CAAC97B2-F367-42E1-AC34-C0063749BA1E}" destId="{A07C5A80-4012-4866-A603-93C691699083}" srcOrd="2" destOrd="0" presId="urn:microsoft.com/office/officeart/2018/2/layout/IconVerticalSolidList"/>
    <dgm:cxn modelId="{45CC125F-A3CE-43DA-844C-2B56DFFF9A45}" type="presParOf" srcId="{A07C5A80-4012-4866-A603-93C691699083}" destId="{3A7BDA30-30FF-4F61-98F2-AD3F33BCCCDF}" srcOrd="0" destOrd="0" presId="urn:microsoft.com/office/officeart/2018/2/layout/IconVerticalSolidList"/>
    <dgm:cxn modelId="{816A8184-78F2-435B-A444-3CDC04F93472}" type="presParOf" srcId="{A07C5A80-4012-4866-A603-93C691699083}" destId="{DDAA70E3-07D9-4200-B53B-9EEC7A57B8B5}" srcOrd="1" destOrd="0" presId="urn:microsoft.com/office/officeart/2018/2/layout/IconVerticalSolidList"/>
    <dgm:cxn modelId="{D55958A2-26BB-48D7-85FB-0994EE012304}" type="presParOf" srcId="{A07C5A80-4012-4866-A603-93C691699083}" destId="{51549D4E-1C1E-4147-9C62-FB8DF3250741}" srcOrd="2" destOrd="0" presId="urn:microsoft.com/office/officeart/2018/2/layout/IconVerticalSolidList"/>
    <dgm:cxn modelId="{686BE0FE-DB96-4347-8BB7-06C4E716DF56}" type="presParOf" srcId="{A07C5A80-4012-4866-A603-93C691699083}" destId="{16A12723-8FDF-4F9C-A300-80914D4B01F1}" srcOrd="3" destOrd="0" presId="urn:microsoft.com/office/officeart/2018/2/layout/IconVerticalSolidList"/>
    <dgm:cxn modelId="{3665869A-CDBB-40D8-951A-F60007119165}" type="presParOf" srcId="{CAAC97B2-F367-42E1-AC34-C0063749BA1E}" destId="{0E196D90-B23B-4648-9FD5-B58D73B6DEBA}" srcOrd="3" destOrd="0" presId="urn:microsoft.com/office/officeart/2018/2/layout/IconVerticalSolidList"/>
    <dgm:cxn modelId="{F1837DA4-DDFC-4302-9E77-E4DDAA8AAEB7}" type="presParOf" srcId="{CAAC97B2-F367-42E1-AC34-C0063749BA1E}" destId="{F7FFDC4E-C40A-4830-A7C7-D444D467FE27}" srcOrd="4" destOrd="0" presId="urn:microsoft.com/office/officeart/2018/2/layout/IconVerticalSolidList"/>
    <dgm:cxn modelId="{3C307EF5-A8E9-4755-B766-F978ACC94588}" type="presParOf" srcId="{F7FFDC4E-C40A-4830-A7C7-D444D467FE27}" destId="{940CE37A-7503-4722-BDCB-46B0DFAF4C55}" srcOrd="0" destOrd="0" presId="urn:microsoft.com/office/officeart/2018/2/layout/IconVerticalSolidList"/>
    <dgm:cxn modelId="{91C887C3-388F-4D69-A02A-0D222661208F}" type="presParOf" srcId="{F7FFDC4E-C40A-4830-A7C7-D444D467FE27}" destId="{0745FE9E-3F7F-43E7-9F66-689ECCE1831A}" srcOrd="1" destOrd="0" presId="urn:microsoft.com/office/officeart/2018/2/layout/IconVerticalSolidList"/>
    <dgm:cxn modelId="{FB50C05B-2857-4793-8121-3A85B3DCEABF}" type="presParOf" srcId="{F7FFDC4E-C40A-4830-A7C7-D444D467FE27}" destId="{CFB246E4-44F5-4B9C-AFDC-08F860327FB7}" srcOrd="2" destOrd="0" presId="urn:microsoft.com/office/officeart/2018/2/layout/IconVerticalSolidList"/>
    <dgm:cxn modelId="{B5E0F820-6591-46B4-8BA3-C86BDB13F442}" type="presParOf" srcId="{F7FFDC4E-C40A-4830-A7C7-D444D467FE27}" destId="{854083E8-9886-4FA1-8225-AD892EEA81E2}" srcOrd="3" destOrd="0" presId="urn:microsoft.com/office/officeart/2018/2/layout/IconVerticalSolidList"/>
    <dgm:cxn modelId="{5482E933-42CD-4B3B-8269-7B825A0E879A}" type="presParOf" srcId="{CAAC97B2-F367-42E1-AC34-C0063749BA1E}" destId="{84C9F328-3E41-4676-9E0C-44DE6E1BF1D7}" srcOrd="5" destOrd="0" presId="urn:microsoft.com/office/officeart/2018/2/layout/IconVerticalSolidList"/>
    <dgm:cxn modelId="{3BB9CD64-5A34-45F3-A763-C217096FD669}" type="presParOf" srcId="{CAAC97B2-F367-42E1-AC34-C0063749BA1E}" destId="{C6BD7B08-B896-4358-823B-97BBE0443E3F}" srcOrd="6" destOrd="0" presId="urn:microsoft.com/office/officeart/2018/2/layout/IconVerticalSolidList"/>
    <dgm:cxn modelId="{2525DFDB-EBDE-4C85-8C06-D2F35B7C24FB}" type="presParOf" srcId="{C6BD7B08-B896-4358-823B-97BBE0443E3F}" destId="{D277D77B-9577-435D-9A97-E5CBA23A4A84}" srcOrd="0" destOrd="0" presId="urn:microsoft.com/office/officeart/2018/2/layout/IconVerticalSolidList"/>
    <dgm:cxn modelId="{2C7FF07A-048F-426B-9085-D6763FA5B154}" type="presParOf" srcId="{C6BD7B08-B896-4358-823B-97BBE0443E3F}" destId="{EB5AA1F0-8F98-4BB8-AD40-32BDE5843328}" srcOrd="1" destOrd="0" presId="urn:microsoft.com/office/officeart/2018/2/layout/IconVerticalSolidList"/>
    <dgm:cxn modelId="{D08694A7-1A9C-4882-99A7-B003808FE0F1}" type="presParOf" srcId="{C6BD7B08-B896-4358-823B-97BBE0443E3F}" destId="{73B63C28-FDB0-4322-991C-0DDD263EFF6E}" srcOrd="2" destOrd="0" presId="urn:microsoft.com/office/officeart/2018/2/layout/IconVerticalSolidList"/>
    <dgm:cxn modelId="{63A3B0FD-5C8F-4C2F-A03B-03874EA7C235}" type="presParOf" srcId="{C6BD7B08-B896-4358-823B-97BBE0443E3F}" destId="{0A5563D6-D2C5-4642-AE73-CB2F7302F95F}" srcOrd="3" destOrd="0" presId="urn:microsoft.com/office/officeart/2018/2/layout/IconVerticalSolidList"/>
    <dgm:cxn modelId="{E71E7675-FFB7-49DF-9B93-8F5662DFE6CB}" type="presParOf" srcId="{CAAC97B2-F367-42E1-AC34-C0063749BA1E}" destId="{39B2225E-5600-4B35-BEB3-71DA1DD7EA39}" srcOrd="7" destOrd="0" presId="urn:microsoft.com/office/officeart/2018/2/layout/IconVerticalSolidList"/>
    <dgm:cxn modelId="{C079E470-1F92-46DD-995A-E08857FDE8F7}" type="presParOf" srcId="{CAAC97B2-F367-42E1-AC34-C0063749BA1E}" destId="{67BA364F-DD6A-40F7-9B47-2C31054F5F33}" srcOrd="8" destOrd="0" presId="urn:microsoft.com/office/officeart/2018/2/layout/IconVerticalSolidList"/>
    <dgm:cxn modelId="{0714A72B-EF55-495F-9C4A-B946419E14E5}" type="presParOf" srcId="{67BA364F-DD6A-40F7-9B47-2C31054F5F33}" destId="{5B037B92-505A-4092-9846-314BAD0D5893}" srcOrd="0" destOrd="0" presId="urn:microsoft.com/office/officeart/2018/2/layout/IconVerticalSolidList"/>
    <dgm:cxn modelId="{FA13B47C-5E41-4689-82DA-5A7313E677E2}" type="presParOf" srcId="{67BA364F-DD6A-40F7-9B47-2C31054F5F33}" destId="{50190CFD-D0BC-4CE0-ACC5-48123C8D20C4}" srcOrd="1" destOrd="0" presId="urn:microsoft.com/office/officeart/2018/2/layout/IconVerticalSolidList"/>
    <dgm:cxn modelId="{D190E0E9-34FA-466E-BF80-831C5B66B6C5}" type="presParOf" srcId="{67BA364F-DD6A-40F7-9B47-2C31054F5F33}" destId="{D34D425C-D2A2-4488-992C-271C3FCD143D}" srcOrd="2" destOrd="0" presId="urn:microsoft.com/office/officeart/2018/2/layout/IconVerticalSolidList"/>
    <dgm:cxn modelId="{F2069897-156A-4635-A301-A5BA3556DE89}" type="presParOf" srcId="{67BA364F-DD6A-40F7-9B47-2C31054F5F33}" destId="{0804B2F9-A4BF-427C-8778-34B704798E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9875DC-E054-434B-80D0-3EB4C14FF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1309C6-D3A2-4229-8EDF-EBE967023322}">
      <dgm:prSet/>
      <dgm:spPr/>
      <dgm:t>
        <a:bodyPr/>
        <a:lstStyle/>
        <a:p>
          <a:r>
            <a:rPr lang="en-GB"/>
            <a:t>Literature indicates that the inclusion of digital technologies can positively impact: </a:t>
          </a:r>
          <a:endParaRPr lang="en-US"/>
        </a:p>
      </dgm:t>
    </dgm:pt>
    <dgm:pt modelId="{0CCCAE76-6ADB-472B-9063-6639C5D443A9}" type="parTrans" cxnId="{E5BB84EA-AC7F-46BA-96C1-EA05F547A876}">
      <dgm:prSet/>
      <dgm:spPr/>
      <dgm:t>
        <a:bodyPr/>
        <a:lstStyle/>
        <a:p>
          <a:endParaRPr lang="en-US"/>
        </a:p>
      </dgm:t>
    </dgm:pt>
    <dgm:pt modelId="{8BA11C91-C28A-48B7-8395-FBE8CD5CE6FD}" type="sibTrans" cxnId="{E5BB84EA-AC7F-46BA-96C1-EA05F547A876}">
      <dgm:prSet/>
      <dgm:spPr/>
      <dgm:t>
        <a:bodyPr/>
        <a:lstStyle/>
        <a:p>
          <a:endParaRPr lang="en-US"/>
        </a:p>
      </dgm:t>
    </dgm:pt>
    <dgm:pt modelId="{59C24804-BB20-4B3F-B98B-D9339BA9D268}">
      <dgm:prSet/>
      <dgm:spPr/>
      <dgm:t>
        <a:bodyPr/>
        <a:lstStyle/>
        <a:p>
          <a:r>
            <a:rPr lang="en-GB"/>
            <a:t>Language Development ,Vocabulary learning Reading motivation (Larson, 2010; Burnet, 2010).</a:t>
          </a:r>
          <a:endParaRPr lang="en-US"/>
        </a:p>
      </dgm:t>
    </dgm:pt>
    <dgm:pt modelId="{E0BAA8E4-3598-4AE5-BB68-755E43A6477F}" type="parTrans" cxnId="{4025BAEA-AAB4-451D-8A39-F50580CC14E3}">
      <dgm:prSet/>
      <dgm:spPr/>
      <dgm:t>
        <a:bodyPr/>
        <a:lstStyle/>
        <a:p>
          <a:endParaRPr lang="en-US"/>
        </a:p>
      </dgm:t>
    </dgm:pt>
    <dgm:pt modelId="{F547FEA9-47FE-4B62-B1BC-A521B1B36932}" type="sibTrans" cxnId="{4025BAEA-AAB4-451D-8A39-F50580CC14E3}">
      <dgm:prSet/>
      <dgm:spPr/>
      <dgm:t>
        <a:bodyPr/>
        <a:lstStyle/>
        <a:p>
          <a:endParaRPr lang="en-US"/>
        </a:p>
      </dgm:t>
    </dgm:pt>
    <dgm:pt modelId="{F1A39883-E2C8-40EB-A7BC-889ACC771345}">
      <dgm:prSet/>
      <dgm:spPr/>
      <dgm:t>
        <a:bodyPr/>
        <a:lstStyle/>
        <a:p>
          <a:r>
            <a:rPr lang="en-GB"/>
            <a:t>Digital texts found more appealing medium for children </a:t>
          </a:r>
          <a:endParaRPr lang="en-US"/>
        </a:p>
      </dgm:t>
    </dgm:pt>
    <dgm:pt modelId="{8DF7DD99-021A-4007-B274-A802B6DB092E}" type="parTrans" cxnId="{A9408536-CEFD-4CA7-AC4C-E17EBEE87CA5}">
      <dgm:prSet/>
      <dgm:spPr/>
      <dgm:t>
        <a:bodyPr/>
        <a:lstStyle/>
        <a:p>
          <a:endParaRPr lang="en-US"/>
        </a:p>
      </dgm:t>
    </dgm:pt>
    <dgm:pt modelId="{A5B85A74-3A23-473C-A655-691D8391619C}" type="sibTrans" cxnId="{A9408536-CEFD-4CA7-AC4C-E17EBEE87CA5}">
      <dgm:prSet/>
      <dgm:spPr/>
      <dgm:t>
        <a:bodyPr/>
        <a:lstStyle/>
        <a:p>
          <a:endParaRPr lang="en-US"/>
        </a:p>
      </dgm:t>
    </dgm:pt>
    <dgm:pt modelId="{4283F921-EAE5-4B06-A36A-6C8D950C9F36}">
      <dgm:prSet/>
      <dgm:spPr/>
      <dgm:t>
        <a:bodyPr/>
        <a:lstStyle/>
        <a:p>
          <a:r>
            <a:rPr lang="en-GB"/>
            <a:t>Creative story telling were witnessed through the utilisation of iPad </a:t>
          </a:r>
          <a:endParaRPr lang="en-US"/>
        </a:p>
      </dgm:t>
    </dgm:pt>
    <dgm:pt modelId="{F6650329-A7D3-4C5F-A346-9B2E5E5576D6}" type="parTrans" cxnId="{C6A86F5B-D6F0-4CA2-BEEB-6533261707AA}">
      <dgm:prSet/>
      <dgm:spPr/>
      <dgm:t>
        <a:bodyPr/>
        <a:lstStyle/>
        <a:p>
          <a:endParaRPr lang="en-US"/>
        </a:p>
      </dgm:t>
    </dgm:pt>
    <dgm:pt modelId="{11208A45-7651-46B6-8975-B5E1B65A3471}" type="sibTrans" cxnId="{C6A86F5B-D6F0-4CA2-BEEB-6533261707AA}">
      <dgm:prSet/>
      <dgm:spPr/>
      <dgm:t>
        <a:bodyPr/>
        <a:lstStyle/>
        <a:p>
          <a:endParaRPr lang="en-US"/>
        </a:p>
      </dgm:t>
    </dgm:pt>
    <dgm:pt modelId="{5690AB48-77CA-4F86-BB23-F6792A1BE7F0}">
      <dgm:prSet/>
      <dgm:spPr/>
      <dgm:t>
        <a:bodyPr/>
        <a:lstStyle/>
        <a:p>
          <a:r>
            <a:rPr lang="fi-FI"/>
            <a:t>(cited in Ozturk and Ohi, 2018). </a:t>
          </a:r>
          <a:endParaRPr lang="en-US"/>
        </a:p>
      </dgm:t>
    </dgm:pt>
    <dgm:pt modelId="{125EF9CB-1714-45BA-A235-E6B13D6144ED}" type="parTrans" cxnId="{8269C718-3855-4DF4-A3C5-9E31349F2C06}">
      <dgm:prSet/>
      <dgm:spPr/>
      <dgm:t>
        <a:bodyPr/>
        <a:lstStyle/>
        <a:p>
          <a:endParaRPr lang="en-US"/>
        </a:p>
      </dgm:t>
    </dgm:pt>
    <dgm:pt modelId="{40ADE336-2B88-4E6B-BD71-65A06AD9AD3B}" type="sibTrans" cxnId="{8269C718-3855-4DF4-A3C5-9E31349F2C06}">
      <dgm:prSet/>
      <dgm:spPr/>
      <dgm:t>
        <a:bodyPr/>
        <a:lstStyle/>
        <a:p>
          <a:endParaRPr lang="en-US"/>
        </a:p>
      </dgm:t>
    </dgm:pt>
    <dgm:pt modelId="{B37079F9-D841-47CD-8B3D-A53B6C89DD9E}" type="pres">
      <dgm:prSet presAssocID="{BD9875DC-E054-434B-80D0-3EB4C14FF6D3}" presName="root" presStyleCnt="0">
        <dgm:presLayoutVars>
          <dgm:dir/>
          <dgm:resizeHandles val="exact"/>
        </dgm:presLayoutVars>
      </dgm:prSet>
      <dgm:spPr/>
    </dgm:pt>
    <dgm:pt modelId="{F47178E5-7045-49DE-BC23-9836941AD38C}" type="pres">
      <dgm:prSet presAssocID="{8A1309C6-D3A2-4229-8EDF-EBE967023322}" presName="compNode" presStyleCnt="0"/>
      <dgm:spPr/>
    </dgm:pt>
    <dgm:pt modelId="{0A2D4720-A8EF-4941-A7D8-323C78D5DC50}" type="pres">
      <dgm:prSet presAssocID="{8A1309C6-D3A2-4229-8EDF-EBE967023322}" presName="bgRect" presStyleLbl="bgShp" presStyleIdx="0" presStyleCnt="5"/>
      <dgm:spPr/>
    </dgm:pt>
    <dgm:pt modelId="{6301F296-6312-42EF-AC0D-27902349C303}" type="pres">
      <dgm:prSet presAssocID="{8A1309C6-D3A2-4229-8EDF-EBE96702332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AFE866F-6259-4377-B4D5-606DAF0652CD}" type="pres">
      <dgm:prSet presAssocID="{8A1309C6-D3A2-4229-8EDF-EBE967023322}" presName="spaceRect" presStyleCnt="0"/>
      <dgm:spPr/>
    </dgm:pt>
    <dgm:pt modelId="{A4322C37-AFF6-4DAE-83EC-6B5492B9B47B}" type="pres">
      <dgm:prSet presAssocID="{8A1309C6-D3A2-4229-8EDF-EBE967023322}" presName="parTx" presStyleLbl="revTx" presStyleIdx="0" presStyleCnt="5">
        <dgm:presLayoutVars>
          <dgm:chMax val="0"/>
          <dgm:chPref val="0"/>
        </dgm:presLayoutVars>
      </dgm:prSet>
      <dgm:spPr/>
    </dgm:pt>
    <dgm:pt modelId="{1EAEDBEE-CA06-4242-BA82-2FA300D12B51}" type="pres">
      <dgm:prSet presAssocID="{8BA11C91-C28A-48B7-8395-FBE8CD5CE6FD}" presName="sibTrans" presStyleCnt="0"/>
      <dgm:spPr/>
    </dgm:pt>
    <dgm:pt modelId="{F8560AA5-9E64-4E15-8531-9047F7E687CE}" type="pres">
      <dgm:prSet presAssocID="{59C24804-BB20-4B3F-B98B-D9339BA9D268}" presName="compNode" presStyleCnt="0"/>
      <dgm:spPr/>
    </dgm:pt>
    <dgm:pt modelId="{6EE68C29-D2A3-4D00-9B88-058DFFEAE92F}" type="pres">
      <dgm:prSet presAssocID="{59C24804-BB20-4B3F-B98B-D9339BA9D268}" presName="bgRect" presStyleLbl="bgShp" presStyleIdx="1" presStyleCnt="5"/>
      <dgm:spPr/>
    </dgm:pt>
    <dgm:pt modelId="{B14E9EC1-2706-43B9-93DB-F46B349F5428}" type="pres">
      <dgm:prSet presAssocID="{59C24804-BB20-4B3F-B98B-D9339BA9D26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A56BA754-1824-42B5-A09A-D7E546C1474D}" type="pres">
      <dgm:prSet presAssocID="{59C24804-BB20-4B3F-B98B-D9339BA9D268}" presName="spaceRect" presStyleCnt="0"/>
      <dgm:spPr/>
    </dgm:pt>
    <dgm:pt modelId="{D56C2FB4-D1F6-45D6-9419-8A8F5358AB62}" type="pres">
      <dgm:prSet presAssocID="{59C24804-BB20-4B3F-B98B-D9339BA9D268}" presName="parTx" presStyleLbl="revTx" presStyleIdx="1" presStyleCnt="5">
        <dgm:presLayoutVars>
          <dgm:chMax val="0"/>
          <dgm:chPref val="0"/>
        </dgm:presLayoutVars>
      </dgm:prSet>
      <dgm:spPr/>
    </dgm:pt>
    <dgm:pt modelId="{7B995778-6525-48B6-93A7-207DFF184F71}" type="pres">
      <dgm:prSet presAssocID="{F547FEA9-47FE-4B62-B1BC-A521B1B36932}" presName="sibTrans" presStyleCnt="0"/>
      <dgm:spPr/>
    </dgm:pt>
    <dgm:pt modelId="{90EA600C-E530-4BF0-AC47-39FF63A47532}" type="pres">
      <dgm:prSet presAssocID="{F1A39883-E2C8-40EB-A7BC-889ACC771345}" presName="compNode" presStyleCnt="0"/>
      <dgm:spPr/>
    </dgm:pt>
    <dgm:pt modelId="{3DDF7B47-178E-4D8C-9B6C-5713B01DA671}" type="pres">
      <dgm:prSet presAssocID="{F1A39883-E2C8-40EB-A7BC-889ACC771345}" presName="bgRect" presStyleLbl="bgShp" presStyleIdx="2" presStyleCnt="5"/>
      <dgm:spPr/>
    </dgm:pt>
    <dgm:pt modelId="{E4BE134E-41F2-4E5D-9DD7-30B4A1710B08}" type="pres">
      <dgm:prSet presAssocID="{F1A39883-E2C8-40EB-A7BC-889ACC7713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BBFF53AC-3C65-4095-B405-E90A340C3A0A}" type="pres">
      <dgm:prSet presAssocID="{F1A39883-E2C8-40EB-A7BC-889ACC771345}" presName="spaceRect" presStyleCnt="0"/>
      <dgm:spPr/>
    </dgm:pt>
    <dgm:pt modelId="{0500EB57-B1DF-4CAD-9D3C-51EF9F54E4DE}" type="pres">
      <dgm:prSet presAssocID="{F1A39883-E2C8-40EB-A7BC-889ACC771345}" presName="parTx" presStyleLbl="revTx" presStyleIdx="2" presStyleCnt="5">
        <dgm:presLayoutVars>
          <dgm:chMax val="0"/>
          <dgm:chPref val="0"/>
        </dgm:presLayoutVars>
      </dgm:prSet>
      <dgm:spPr/>
    </dgm:pt>
    <dgm:pt modelId="{C9364700-82A1-4431-9DF6-18F4C67C8938}" type="pres">
      <dgm:prSet presAssocID="{A5B85A74-3A23-473C-A655-691D8391619C}" presName="sibTrans" presStyleCnt="0"/>
      <dgm:spPr/>
    </dgm:pt>
    <dgm:pt modelId="{813FC231-6FE4-4DED-BE3C-FDF1D6B9F385}" type="pres">
      <dgm:prSet presAssocID="{4283F921-EAE5-4B06-A36A-6C8D950C9F36}" presName="compNode" presStyleCnt="0"/>
      <dgm:spPr/>
    </dgm:pt>
    <dgm:pt modelId="{35A6BA1A-B70F-47DA-90B0-500242FAE018}" type="pres">
      <dgm:prSet presAssocID="{4283F921-EAE5-4B06-A36A-6C8D950C9F36}" presName="bgRect" presStyleLbl="bgShp" presStyleIdx="3" presStyleCnt="5"/>
      <dgm:spPr/>
    </dgm:pt>
    <dgm:pt modelId="{01978441-833A-4C22-A3ED-B3EFC6EA012F}" type="pres">
      <dgm:prSet presAssocID="{4283F921-EAE5-4B06-A36A-6C8D950C9F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ll paint brush"/>
        </a:ext>
      </dgm:extLst>
    </dgm:pt>
    <dgm:pt modelId="{92BEB9F5-B633-46D2-B244-BE827D243D4B}" type="pres">
      <dgm:prSet presAssocID="{4283F921-EAE5-4B06-A36A-6C8D950C9F36}" presName="spaceRect" presStyleCnt="0"/>
      <dgm:spPr/>
    </dgm:pt>
    <dgm:pt modelId="{844DF0D4-227F-43B0-9C23-39B7DC60DB73}" type="pres">
      <dgm:prSet presAssocID="{4283F921-EAE5-4B06-A36A-6C8D950C9F36}" presName="parTx" presStyleLbl="revTx" presStyleIdx="3" presStyleCnt="5">
        <dgm:presLayoutVars>
          <dgm:chMax val="0"/>
          <dgm:chPref val="0"/>
        </dgm:presLayoutVars>
      </dgm:prSet>
      <dgm:spPr/>
    </dgm:pt>
    <dgm:pt modelId="{855E9C93-3DA8-4F7F-9396-9AFF1E8A58F1}" type="pres">
      <dgm:prSet presAssocID="{11208A45-7651-46B6-8975-B5E1B65A3471}" presName="sibTrans" presStyleCnt="0"/>
      <dgm:spPr/>
    </dgm:pt>
    <dgm:pt modelId="{9A75ADA3-15B0-40CA-B50B-F2FC7E1DAABC}" type="pres">
      <dgm:prSet presAssocID="{5690AB48-77CA-4F86-BB23-F6792A1BE7F0}" presName="compNode" presStyleCnt="0"/>
      <dgm:spPr/>
    </dgm:pt>
    <dgm:pt modelId="{B30BBA7A-B76B-4309-8BE8-A138CCDCCBFB}" type="pres">
      <dgm:prSet presAssocID="{5690AB48-77CA-4F86-BB23-F6792A1BE7F0}" presName="bgRect" presStyleLbl="bgShp" presStyleIdx="4" presStyleCnt="5"/>
      <dgm:spPr/>
    </dgm:pt>
    <dgm:pt modelId="{C52AA12B-2D7A-4E58-991E-72709B21C6EA}" type="pres">
      <dgm:prSet presAssocID="{5690AB48-77CA-4F86-BB23-F6792A1BE7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btitles"/>
        </a:ext>
      </dgm:extLst>
    </dgm:pt>
    <dgm:pt modelId="{548EA537-C25B-48F2-807C-3C5B78CA598C}" type="pres">
      <dgm:prSet presAssocID="{5690AB48-77CA-4F86-BB23-F6792A1BE7F0}" presName="spaceRect" presStyleCnt="0"/>
      <dgm:spPr/>
    </dgm:pt>
    <dgm:pt modelId="{43480406-2E0D-4D0E-B9E7-54795A3F6B2C}" type="pres">
      <dgm:prSet presAssocID="{5690AB48-77CA-4F86-BB23-F6792A1BE7F0}" presName="parTx" presStyleLbl="revTx" presStyleIdx="4" presStyleCnt="5">
        <dgm:presLayoutVars>
          <dgm:chMax val="0"/>
          <dgm:chPref val="0"/>
        </dgm:presLayoutVars>
      </dgm:prSet>
      <dgm:spPr/>
    </dgm:pt>
  </dgm:ptLst>
  <dgm:cxnLst>
    <dgm:cxn modelId="{8269C718-3855-4DF4-A3C5-9E31349F2C06}" srcId="{BD9875DC-E054-434B-80D0-3EB4C14FF6D3}" destId="{5690AB48-77CA-4F86-BB23-F6792A1BE7F0}" srcOrd="4" destOrd="0" parTransId="{125EF9CB-1714-45BA-A235-E6B13D6144ED}" sibTransId="{40ADE336-2B88-4E6B-BD71-65A06AD9AD3B}"/>
    <dgm:cxn modelId="{E32FB02D-FAED-4E2D-8F91-A27046CAC380}" type="presOf" srcId="{BD9875DC-E054-434B-80D0-3EB4C14FF6D3}" destId="{B37079F9-D841-47CD-8B3D-A53B6C89DD9E}" srcOrd="0" destOrd="0" presId="urn:microsoft.com/office/officeart/2018/2/layout/IconVerticalSolidList"/>
    <dgm:cxn modelId="{A9408536-CEFD-4CA7-AC4C-E17EBEE87CA5}" srcId="{BD9875DC-E054-434B-80D0-3EB4C14FF6D3}" destId="{F1A39883-E2C8-40EB-A7BC-889ACC771345}" srcOrd="2" destOrd="0" parTransId="{8DF7DD99-021A-4007-B274-A802B6DB092E}" sibTransId="{A5B85A74-3A23-473C-A655-691D8391619C}"/>
    <dgm:cxn modelId="{C6A86F5B-D6F0-4CA2-BEEB-6533261707AA}" srcId="{BD9875DC-E054-434B-80D0-3EB4C14FF6D3}" destId="{4283F921-EAE5-4B06-A36A-6C8D950C9F36}" srcOrd="3" destOrd="0" parTransId="{F6650329-A7D3-4C5F-A346-9B2E5E5576D6}" sibTransId="{11208A45-7651-46B6-8975-B5E1B65A3471}"/>
    <dgm:cxn modelId="{CD36D950-B974-4CB5-B7A6-F6FE946832EE}" type="presOf" srcId="{8A1309C6-D3A2-4229-8EDF-EBE967023322}" destId="{A4322C37-AFF6-4DAE-83EC-6B5492B9B47B}" srcOrd="0" destOrd="0" presId="urn:microsoft.com/office/officeart/2018/2/layout/IconVerticalSolidList"/>
    <dgm:cxn modelId="{DECB0CA1-F587-477F-BD60-8C0690CDF4A6}" type="presOf" srcId="{59C24804-BB20-4B3F-B98B-D9339BA9D268}" destId="{D56C2FB4-D1F6-45D6-9419-8A8F5358AB62}" srcOrd="0" destOrd="0" presId="urn:microsoft.com/office/officeart/2018/2/layout/IconVerticalSolidList"/>
    <dgm:cxn modelId="{2CFB56AD-9C46-4F14-B575-A2E361A6C46B}" type="presOf" srcId="{5690AB48-77CA-4F86-BB23-F6792A1BE7F0}" destId="{43480406-2E0D-4D0E-B9E7-54795A3F6B2C}" srcOrd="0" destOrd="0" presId="urn:microsoft.com/office/officeart/2018/2/layout/IconVerticalSolidList"/>
    <dgm:cxn modelId="{D4C8BABE-DCF2-426F-86D8-E25D742725EB}" type="presOf" srcId="{F1A39883-E2C8-40EB-A7BC-889ACC771345}" destId="{0500EB57-B1DF-4CAD-9D3C-51EF9F54E4DE}" srcOrd="0" destOrd="0" presId="urn:microsoft.com/office/officeart/2018/2/layout/IconVerticalSolidList"/>
    <dgm:cxn modelId="{3A0880D0-CC2C-4EC3-9D0D-F40E45CD1882}" type="presOf" srcId="{4283F921-EAE5-4B06-A36A-6C8D950C9F36}" destId="{844DF0D4-227F-43B0-9C23-39B7DC60DB73}" srcOrd="0" destOrd="0" presId="urn:microsoft.com/office/officeart/2018/2/layout/IconVerticalSolidList"/>
    <dgm:cxn modelId="{E5BB84EA-AC7F-46BA-96C1-EA05F547A876}" srcId="{BD9875DC-E054-434B-80D0-3EB4C14FF6D3}" destId="{8A1309C6-D3A2-4229-8EDF-EBE967023322}" srcOrd="0" destOrd="0" parTransId="{0CCCAE76-6ADB-472B-9063-6639C5D443A9}" sibTransId="{8BA11C91-C28A-48B7-8395-FBE8CD5CE6FD}"/>
    <dgm:cxn modelId="{4025BAEA-AAB4-451D-8A39-F50580CC14E3}" srcId="{BD9875DC-E054-434B-80D0-3EB4C14FF6D3}" destId="{59C24804-BB20-4B3F-B98B-D9339BA9D268}" srcOrd="1" destOrd="0" parTransId="{E0BAA8E4-3598-4AE5-BB68-755E43A6477F}" sibTransId="{F547FEA9-47FE-4B62-B1BC-A521B1B36932}"/>
    <dgm:cxn modelId="{6090FEA2-26E3-442B-B8F7-9E186CF4AC21}" type="presParOf" srcId="{B37079F9-D841-47CD-8B3D-A53B6C89DD9E}" destId="{F47178E5-7045-49DE-BC23-9836941AD38C}" srcOrd="0" destOrd="0" presId="urn:microsoft.com/office/officeart/2018/2/layout/IconVerticalSolidList"/>
    <dgm:cxn modelId="{156BF06A-90E1-4F61-9DBF-5E1C1EACF2C0}" type="presParOf" srcId="{F47178E5-7045-49DE-BC23-9836941AD38C}" destId="{0A2D4720-A8EF-4941-A7D8-323C78D5DC50}" srcOrd="0" destOrd="0" presId="urn:microsoft.com/office/officeart/2018/2/layout/IconVerticalSolidList"/>
    <dgm:cxn modelId="{335F40AE-DD63-4C04-9A9B-184327C374CF}" type="presParOf" srcId="{F47178E5-7045-49DE-BC23-9836941AD38C}" destId="{6301F296-6312-42EF-AC0D-27902349C303}" srcOrd="1" destOrd="0" presId="urn:microsoft.com/office/officeart/2018/2/layout/IconVerticalSolidList"/>
    <dgm:cxn modelId="{D74137DF-38F8-4FE5-A26A-DCE577B0CDC6}" type="presParOf" srcId="{F47178E5-7045-49DE-BC23-9836941AD38C}" destId="{8AFE866F-6259-4377-B4D5-606DAF0652CD}" srcOrd="2" destOrd="0" presId="urn:microsoft.com/office/officeart/2018/2/layout/IconVerticalSolidList"/>
    <dgm:cxn modelId="{0930D970-86D1-4733-94BE-384F04BECB4C}" type="presParOf" srcId="{F47178E5-7045-49DE-BC23-9836941AD38C}" destId="{A4322C37-AFF6-4DAE-83EC-6B5492B9B47B}" srcOrd="3" destOrd="0" presId="urn:microsoft.com/office/officeart/2018/2/layout/IconVerticalSolidList"/>
    <dgm:cxn modelId="{53B95D88-1F0E-4F9F-B16C-6B6C1455AC7B}" type="presParOf" srcId="{B37079F9-D841-47CD-8B3D-A53B6C89DD9E}" destId="{1EAEDBEE-CA06-4242-BA82-2FA300D12B51}" srcOrd="1" destOrd="0" presId="urn:microsoft.com/office/officeart/2018/2/layout/IconVerticalSolidList"/>
    <dgm:cxn modelId="{EF3F018B-0C34-484B-8F6B-7D18D67640C0}" type="presParOf" srcId="{B37079F9-D841-47CD-8B3D-A53B6C89DD9E}" destId="{F8560AA5-9E64-4E15-8531-9047F7E687CE}" srcOrd="2" destOrd="0" presId="urn:microsoft.com/office/officeart/2018/2/layout/IconVerticalSolidList"/>
    <dgm:cxn modelId="{14C9836A-6B89-4E14-B79F-52CFEA57ABA8}" type="presParOf" srcId="{F8560AA5-9E64-4E15-8531-9047F7E687CE}" destId="{6EE68C29-D2A3-4D00-9B88-058DFFEAE92F}" srcOrd="0" destOrd="0" presId="urn:microsoft.com/office/officeart/2018/2/layout/IconVerticalSolidList"/>
    <dgm:cxn modelId="{FB87E600-3F3D-4C6C-A78C-89D14744436D}" type="presParOf" srcId="{F8560AA5-9E64-4E15-8531-9047F7E687CE}" destId="{B14E9EC1-2706-43B9-93DB-F46B349F5428}" srcOrd="1" destOrd="0" presId="urn:microsoft.com/office/officeart/2018/2/layout/IconVerticalSolidList"/>
    <dgm:cxn modelId="{E6CDC2C8-273F-43E6-8DCA-5D7293509D20}" type="presParOf" srcId="{F8560AA5-9E64-4E15-8531-9047F7E687CE}" destId="{A56BA754-1824-42B5-A09A-D7E546C1474D}" srcOrd="2" destOrd="0" presId="urn:microsoft.com/office/officeart/2018/2/layout/IconVerticalSolidList"/>
    <dgm:cxn modelId="{6054E42C-0122-4B4A-AB92-68CC5F42BD4C}" type="presParOf" srcId="{F8560AA5-9E64-4E15-8531-9047F7E687CE}" destId="{D56C2FB4-D1F6-45D6-9419-8A8F5358AB62}" srcOrd="3" destOrd="0" presId="urn:microsoft.com/office/officeart/2018/2/layout/IconVerticalSolidList"/>
    <dgm:cxn modelId="{C29E46BF-F80C-47F1-9FB4-1BA84C730CCB}" type="presParOf" srcId="{B37079F9-D841-47CD-8B3D-A53B6C89DD9E}" destId="{7B995778-6525-48B6-93A7-207DFF184F71}" srcOrd="3" destOrd="0" presId="urn:microsoft.com/office/officeart/2018/2/layout/IconVerticalSolidList"/>
    <dgm:cxn modelId="{72463F4C-560C-470F-84C5-5CB9E5726156}" type="presParOf" srcId="{B37079F9-D841-47CD-8B3D-A53B6C89DD9E}" destId="{90EA600C-E530-4BF0-AC47-39FF63A47532}" srcOrd="4" destOrd="0" presId="urn:microsoft.com/office/officeart/2018/2/layout/IconVerticalSolidList"/>
    <dgm:cxn modelId="{0587AE74-DB78-45B1-8743-2998F58FDCA4}" type="presParOf" srcId="{90EA600C-E530-4BF0-AC47-39FF63A47532}" destId="{3DDF7B47-178E-4D8C-9B6C-5713B01DA671}" srcOrd="0" destOrd="0" presId="urn:microsoft.com/office/officeart/2018/2/layout/IconVerticalSolidList"/>
    <dgm:cxn modelId="{1F057838-6F4A-44E5-A84E-E2ABA19A8C94}" type="presParOf" srcId="{90EA600C-E530-4BF0-AC47-39FF63A47532}" destId="{E4BE134E-41F2-4E5D-9DD7-30B4A1710B08}" srcOrd="1" destOrd="0" presId="urn:microsoft.com/office/officeart/2018/2/layout/IconVerticalSolidList"/>
    <dgm:cxn modelId="{AE9DEC6E-E971-4FDD-9649-726A342B65A0}" type="presParOf" srcId="{90EA600C-E530-4BF0-AC47-39FF63A47532}" destId="{BBFF53AC-3C65-4095-B405-E90A340C3A0A}" srcOrd="2" destOrd="0" presId="urn:microsoft.com/office/officeart/2018/2/layout/IconVerticalSolidList"/>
    <dgm:cxn modelId="{AC7A9185-E8C2-41EB-8541-DF5722233063}" type="presParOf" srcId="{90EA600C-E530-4BF0-AC47-39FF63A47532}" destId="{0500EB57-B1DF-4CAD-9D3C-51EF9F54E4DE}" srcOrd="3" destOrd="0" presId="urn:microsoft.com/office/officeart/2018/2/layout/IconVerticalSolidList"/>
    <dgm:cxn modelId="{8CC2F7AF-ABB3-4FCA-BD4F-C1A5EE0AEC13}" type="presParOf" srcId="{B37079F9-D841-47CD-8B3D-A53B6C89DD9E}" destId="{C9364700-82A1-4431-9DF6-18F4C67C8938}" srcOrd="5" destOrd="0" presId="urn:microsoft.com/office/officeart/2018/2/layout/IconVerticalSolidList"/>
    <dgm:cxn modelId="{78F0B171-0CDA-4A53-B391-82263B46E898}" type="presParOf" srcId="{B37079F9-D841-47CD-8B3D-A53B6C89DD9E}" destId="{813FC231-6FE4-4DED-BE3C-FDF1D6B9F385}" srcOrd="6" destOrd="0" presId="urn:microsoft.com/office/officeart/2018/2/layout/IconVerticalSolidList"/>
    <dgm:cxn modelId="{6F22A5CB-B800-4ED6-8460-08F6FBBE9DBB}" type="presParOf" srcId="{813FC231-6FE4-4DED-BE3C-FDF1D6B9F385}" destId="{35A6BA1A-B70F-47DA-90B0-500242FAE018}" srcOrd="0" destOrd="0" presId="urn:microsoft.com/office/officeart/2018/2/layout/IconVerticalSolidList"/>
    <dgm:cxn modelId="{0A9905E6-E167-44AA-A6AE-088DEE7E9D93}" type="presParOf" srcId="{813FC231-6FE4-4DED-BE3C-FDF1D6B9F385}" destId="{01978441-833A-4C22-A3ED-B3EFC6EA012F}" srcOrd="1" destOrd="0" presId="urn:microsoft.com/office/officeart/2018/2/layout/IconVerticalSolidList"/>
    <dgm:cxn modelId="{AA60A264-9D6B-46E6-B8E7-0A5471F06B41}" type="presParOf" srcId="{813FC231-6FE4-4DED-BE3C-FDF1D6B9F385}" destId="{92BEB9F5-B633-46D2-B244-BE827D243D4B}" srcOrd="2" destOrd="0" presId="urn:microsoft.com/office/officeart/2018/2/layout/IconVerticalSolidList"/>
    <dgm:cxn modelId="{FE8E984E-CBCD-4A45-98D1-FC266942903D}" type="presParOf" srcId="{813FC231-6FE4-4DED-BE3C-FDF1D6B9F385}" destId="{844DF0D4-227F-43B0-9C23-39B7DC60DB73}" srcOrd="3" destOrd="0" presId="urn:microsoft.com/office/officeart/2018/2/layout/IconVerticalSolidList"/>
    <dgm:cxn modelId="{D2AE400F-EE60-4C42-974A-C4B2E4E1FCA7}" type="presParOf" srcId="{B37079F9-D841-47CD-8B3D-A53B6C89DD9E}" destId="{855E9C93-3DA8-4F7F-9396-9AFF1E8A58F1}" srcOrd="7" destOrd="0" presId="urn:microsoft.com/office/officeart/2018/2/layout/IconVerticalSolidList"/>
    <dgm:cxn modelId="{84718FC1-C16C-44F4-9317-86393E7276DC}" type="presParOf" srcId="{B37079F9-D841-47CD-8B3D-A53B6C89DD9E}" destId="{9A75ADA3-15B0-40CA-B50B-F2FC7E1DAABC}" srcOrd="8" destOrd="0" presId="urn:microsoft.com/office/officeart/2018/2/layout/IconVerticalSolidList"/>
    <dgm:cxn modelId="{FFEC0934-81B7-45A8-A046-17034D5E2DF8}" type="presParOf" srcId="{9A75ADA3-15B0-40CA-B50B-F2FC7E1DAABC}" destId="{B30BBA7A-B76B-4309-8BE8-A138CCDCCBFB}" srcOrd="0" destOrd="0" presId="urn:microsoft.com/office/officeart/2018/2/layout/IconVerticalSolidList"/>
    <dgm:cxn modelId="{9981268B-B818-4EEA-B468-525BCD4DAEBE}" type="presParOf" srcId="{9A75ADA3-15B0-40CA-B50B-F2FC7E1DAABC}" destId="{C52AA12B-2D7A-4E58-991E-72709B21C6EA}" srcOrd="1" destOrd="0" presId="urn:microsoft.com/office/officeart/2018/2/layout/IconVerticalSolidList"/>
    <dgm:cxn modelId="{503F7DA7-BAF5-4536-9351-0AC2A017CC53}" type="presParOf" srcId="{9A75ADA3-15B0-40CA-B50B-F2FC7E1DAABC}" destId="{548EA537-C25B-48F2-807C-3C5B78CA598C}" srcOrd="2" destOrd="0" presId="urn:microsoft.com/office/officeart/2018/2/layout/IconVerticalSolidList"/>
    <dgm:cxn modelId="{78C49187-74A4-4374-AA1A-9F8834BC11EE}" type="presParOf" srcId="{9A75ADA3-15B0-40CA-B50B-F2FC7E1DAABC}" destId="{43480406-2E0D-4D0E-B9E7-54795A3F6B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A193B1-D28C-489B-B68D-75C18F94A50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3612302-14EE-4EFB-80E8-8F8645DE9E1B}">
      <dgm:prSet/>
      <dgm:spPr/>
      <dgm:t>
        <a:bodyPr/>
        <a:lstStyle/>
        <a:p>
          <a:r>
            <a:rPr lang="en-GB"/>
            <a:t>“Gamified Learning” whereby games are employed to alter learning process and offers more than entertainment. </a:t>
          </a:r>
          <a:endParaRPr lang="en-US"/>
        </a:p>
      </dgm:t>
    </dgm:pt>
    <dgm:pt modelId="{5BFBD1A8-C484-4D19-AB8A-77EF2EB42F4F}" type="parTrans" cxnId="{9B51A479-0047-4D62-B38E-8AA8AC0193E7}">
      <dgm:prSet/>
      <dgm:spPr/>
      <dgm:t>
        <a:bodyPr/>
        <a:lstStyle/>
        <a:p>
          <a:endParaRPr lang="en-US"/>
        </a:p>
      </dgm:t>
    </dgm:pt>
    <dgm:pt modelId="{A55C6E27-6890-4F70-8EFC-4B609E3CF785}" type="sibTrans" cxnId="{9B51A479-0047-4D62-B38E-8AA8AC0193E7}">
      <dgm:prSet/>
      <dgm:spPr/>
      <dgm:t>
        <a:bodyPr/>
        <a:lstStyle/>
        <a:p>
          <a:endParaRPr lang="en-US"/>
        </a:p>
      </dgm:t>
    </dgm:pt>
    <dgm:pt modelId="{464D7E33-DE72-4B50-9C50-050C46D123CE}">
      <dgm:prSet/>
      <dgm:spPr/>
      <dgm:t>
        <a:bodyPr/>
        <a:lstStyle/>
        <a:p>
          <a:r>
            <a:rPr lang="en-GB"/>
            <a:t>Self-determination theory heavily influences the application of approach.</a:t>
          </a:r>
          <a:endParaRPr lang="en-US"/>
        </a:p>
      </dgm:t>
    </dgm:pt>
    <dgm:pt modelId="{4ACD9CA5-0E7A-470D-B61A-E6D6EE812936}" type="parTrans" cxnId="{61368883-88A7-4807-931A-FF10B162E0B9}">
      <dgm:prSet/>
      <dgm:spPr/>
      <dgm:t>
        <a:bodyPr/>
        <a:lstStyle/>
        <a:p>
          <a:endParaRPr lang="en-US"/>
        </a:p>
      </dgm:t>
    </dgm:pt>
    <dgm:pt modelId="{3721BBC3-DAD7-48B9-A8B5-313DF3D74F62}" type="sibTrans" cxnId="{61368883-88A7-4807-931A-FF10B162E0B9}">
      <dgm:prSet/>
      <dgm:spPr/>
      <dgm:t>
        <a:bodyPr/>
        <a:lstStyle/>
        <a:p>
          <a:endParaRPr lang="en-US"/>
        </a:p>
      </dgm:t>
    </dgm:pt>
    <dgm:pt modelId="{BF00DE66-24E9-46C9-9E78-2684DE3CBE7F}">
      <dgm:prSet/>
      <dgm:spPr/>
      <dgm:t>
        <a:bodyPr/>
        <a:lstStyle/>
        <a:p>
          <a:r>
            <a:rPr lang="en-GB"/>
            <a:t>Previous studies suggest that gamification changes behaviour and attitudes to learning positively  </a:t>
          </a:r>
          <a:endParaRPr lang="en-US"/>
        </a:p>
      </dgm:t>
    </dgm:pt>
    <dgm:pt modelId="{E604559A-31D6-4FE0-870B-0FA02C3D2B99}" type="parTrans" cxnId="{A49E5048-DD62-48EF-B732-96E4FF830CF4}">
      <dgm:prSet/>
      <dgm:spPr/>
      <dgm:t>
        <a:bodyPr/>
        <a:lstStyle/>
        <a:p>
          <a:endParaRPr lang="en-US"/>
        </a:p>
      </dgm:t>
    </dgm:pt>
    <dgm:pt modelId="{8E9BA28F-7733-4143-9BF8-34BFFB2DE7D4}" type="sibTrans" cxnId="{A49E5048-DD62-48EF-B732-96E4FF830CF4}">
      <dgm:prSet/>
      <dgm:spPr/>
      <dgm:t>
        <a:bodyPr/>
        <a:lstStyle/>
        <a:p>
          <a:endParaRPr lang="en-US"/>
        </a:p>
      </dgm:t>
    </dgm:pt>
    <dgm:pt modelId="{40F648EA-8451-44C2-8177-DAAEEB907A74}">
      <dgm:prSet/>
      <dgm:spPr/>
      <dgm:t>
        <a:bodyPr/>
        <a:lstStyle/>
        <a:p>
          <a:r>
            <a:rPr lang="en-GB"/>
            <a:t>(Cited in Sailer and Homner, 2020) </a:t>
          </a:r>
          <a:endParaRPr lang="en-US"/>
        </a:p>
      </dgm:t>
    </dgm:pt>
    <dgm:pt modelId="{E37EE47C-35A7-4FD4-AB67-A5467BEF1571}" type="parTrans" cxnId="{3207B252-5A6B-4BAE-92D6-E7B3E15AD921}">
      <dgm:prSet/>
      <dgm:spPr/>
      <dgm:t>
        <a:bodyPr/>
        <a:lstStyle/>
        <a:p>
          <a:endParaRPr lang="en-US"/>
        </a:p>
      </dgm:t>
    </dgm:pt>
    <dgm:pt modelId="{EA955655-E4C6-4369-B7BB-B799C8AB9675}" type="sibTrans" cxnId="{3207B252-5A6B-4BAE-92D6-E7B3E15AD921}">
      <dgm:prSet/>
      <dgm:spPr/>
      <dgm:t>
        <a:bodyPr/>
        <a:lstStyle/>
        <a:p>
          <a:endParaRPr lang="en-US"/>
        </a:p>
      </dgm:t>
    </dgm:pt>
    <dgm:pt modelId="{D1065B9A-6B1B-494B-92D3-11766A564A73}" type="pres">
      <dgm:prSet presAssocID="{C0A193B1-D28C-489B-B68D-75C18F94A509}" presName="vert0" presStyleCnt="0">
        <dgm:presLayoutVars>
          <dgm:dir/>
          <dgm:animOne val="branch"/>
          <dgm:animLvl val="lvl"/>
        </dgm:presLayoutVars>
      </dgm:prSet>
      <dgm:spPr/>
    </dgm:pt>
    <dgm:pt modelId="{C24D7DB3-0896-4667-9F85-E212C2DE9428}" type="pres">
      <dgm:prSet presAssocID="{E3612302-14EE-4EFB-80E8-8F8645DE9E1B}" presName="thickLine" presStyleLbl="alignNode1" presStyleIdx="0" presStyleCnt="4"/>
      <dgm:spPr/>
    </dgm:pt>
    <dgm:pt modelId="{1B31D7CE-E51F-4347-9DE1-6A18403B7F48}" type="pres">
      <dgm:prSet presAssocID="{E3612302-14EE-4EFB-80E8-8F8645DE9E1B}" presName="horz1" presStyleCnt="0"/>
      <dgm:spPr/>
    </dgm:pt>
    <dgm:pt modelId="{004E12F8-A22B-4ADF-856C-B669B0667A56}" type="pres">
      <dgm:prSet presAssocID="{E3612302-14EE-4EFB-80E8-8F8645DE9E1B}" presName="tx1" presStyleLbl="revTx" presStyleIdx="0" presStyleCnt="4"/>
      <dgm:spPr/>
    </dgm:pt>
    <dgm:pt modelId="{ECC27C36-E002-4B83-8C19-BBA0044B41B6}" type="pres">
      <dgm:prSet presAssocID="{E3612302-14EE-4EFB-80E8-8F8645DE9E1B}" presName="vert1" presStyleCnt="0"/>
      <dgm:spPr/>
    </dgm:pt>
    <dgm:pt modelId="{23E706BC-2FA2-4963-8242-6ACF88C9F783}" type="pres">
      <dgm:prSet presAssocID="{464D7E33-DE72-4B50-9C50-050C46D123CE}" presName="thickLine" presStyleLbl="alignNode1" presStyleIdx="1" presStyleCnt="4"/>
      <dgm:spPr/>
    </dgm:pt>
    <dgm:pt modelId="{2DF0A320-6CC2-49A4-A889-90BF390ADF6A}" type="pres">
      <dgm:prSet presAssocID="{464D7E33-DE72-4B50-9C50-050C46D123CE}" presName="horz1" presStyleCnt="0"/>
      <dgm:spPr/>
    </dgm:pt>
    <dgm:pt modelId="{99B91E28-9F68-4C39-B704-8D8C27F0105C}" type="pres">
      <dgm:prSet presAssocID="{464D7E33-DE72-4B50-9C50-050C46D123CE}" presName="tx1" presStyleLbl="revTx" presStyleIdx="1" presStyleCnt="4"/>
      <dgm:spPr/>
    </dgm:pt>
    <dgm:pt modelId="{12A6EEDE-89E3-4089-88B9-02EBF681EC45}" type="pres">
      <dgm:prSet presAssocID="{464D7E33-DE72-4B50-9C50-050C46D123CE}" presName="vert1" presStyleCnt="0"/>
      <dgm:spPr/>
    </dgm:pt>
    <dgm:pt modelId="{B6B51F90-0CA2-40BB-BAF3-98D5D932F04E}" type="pres">
      <dgm:prSet presAssocID="{BF00DE66-24E9-46C9-9E78-2684DE3CBE7F}" presName="thickLine" presStyleLbl="alignNode1" presStyleIdx="2" presStyleCnt="4"/>
      <dgm:spPr/>
    </dgm:pt>
    <dgm:pt modelId="{403CE251-3149-4E16-B5EE-A56545B35EC2}" type="pres">
      <dgm:prSet presAssocID="{BF00DE66-24E9-46C9-9E78-2684DE3CBE7F}" presName="horz1" presStyleCnt="0"/>
      <dgm:spPr/>
    </dgm:pt>
    <dgm:pt modelId="{54EDD450-59AC-441E-83EB-0E3AC2AB3CCE}" type="pres">
      <dgm:prSet presAssocID="{BF00DE66-24E9-46C9-9E78-2684DE3CBE7F}" presName="tx1" presStyleLbl="revTx" presStyleIdx="2" presStyleCnt="4"/>
      <dgm:spPr/>
    </dgm:pt>
    <dgm:pt modelId="{0D88D839-14EA-438D-B96C-12FD3E1F837D}" type="pres">
      <dgm:prSet presAssocID="{BF00DE66-24E9-46C9-9E78-2684DE3CBE7F}" presName="vert1" presStyleCnt="0"/>
      <dgm:spPr/>
    </dgm:pt>
    <dgm:pt modelId="{E5812CC6-507D-4B05-8533-3430ACCC050A}" type="pres">
      <dgm:prSet presAssocID="{40F648EA-8451-44C2-8177-DAAEEB907A74}" presName="thickLine" presStyleLbl="alignNode1" presStyleIdx="3" presStyleCnt="4"/>
      <dgm:spPr/>
    </dgm:pt>
    <dgm:pt modelId="{A59A9EC5-ED95-4C6B-91F3-29FD731999A5}" type="pres">
      <dgm:prSet presAssocID="{40F648EA-8451-44C2-8177-DAAEEB907A74}" presName="horz1" presStyleCnt="0"/>
      <dgm:spPr/>
    </dgm:pt>
    <dgm:pt modelId="{0C049946-105D-4E38-9A65-BFFD88E5227C}" type="pres">
      <dgm:prSet presAssocID="{40F648EA-8451-44C2-8177-DAAEEB907A74}" presName="tx1" presStyleLbl="revTx" presStyleIdx="3" presStyleCnt="4"/>
      <dgm:spPr/>
    </dgm:pt>
    <dgm:pt modelId="{F282E49A-6C29-4478-9287-344DB990933F}" type="pres">
      <dgm:prSet presAssocID="{40F648EA-8451-44C2-8177-DAAEEB907A74}" presName="vert1" presStyleCnt="0"/>
      <dgm:spPr/>
    </dgm:pt>
  </dgm:ptLst>
  <dgm:cxnLst>
    <dgm:cxn modelId="{2557B52D-3D22-4AE7-BF7C-246EBB2AE09A}" type="presOf" srcId="{BF00DE66-24E9-46C9-9E78-2684DE3CBE7F}" destId="{54EDD450-59AC-441E-83EB-0E3AC2AB3CCE}" srcOrd="0" destOrd="0" presId="urn:microsoft.com/office/officeart/2008/layout/LinedList"/>
    <dgm:cxn modelId="{997E773E-0A98-4C2D-B642-D681613DD797}" type="presOf" srcId="{464D7E33-DE72-4B50-9C50-050C46D123CE}" destId="{99B91E28-9F68-4C39-B704-8D8C27F0105C}" srcOrd="0" destOrd="0" presId="urn:microsoft.com/office/officeart/2008/layout/LinedList"/>
    <dgm:cxn modelId="{A49E5048-DD62-48EF-B732-96E4FF830CF4}" srcId="{C0A193B1-D28C-489B-B68D-75C18F94A509}" destId="{BF00DE66-24E9-46C9-9E78-2684DE3CBE7F}" srcOrd="2" destOrd="0" parTransId="{E604559A-31D6-4FE0-870B-0FA02C3D2B99}" sibTransId="{8E9BA28F-7733-4143-9BF8-34BFFB2DE7D4}"/>
    <dgm:cxn modelId="{ADBAEC4C-BFAE-4CCB-89D4-7506D5457D4F}" type="presOf" srcId="{E3612302-14EE-4EFB-80E8-8F8645DE9E1B}" destId="{004E12F8-A22B-4ADF-856C-B669B0667A56}" srcOrd="0" destOrd="0" presId="urn:microsoft.com/office/officeart/2008/layout/LinedList"/>
    <dgm:cxn modelId="{3207B252-5A6B-4BAE-92D6-E7B3E15AD921}" srcId="{C0A193B1-D28C-489B-B68D-75C18F94A509}" destId="{40F648EA-8451-44C2-8177-DAAEEB907A74}" srcOrd="3" destOrd="0" parTransId="{E37EE47C-35A7-4FD4-AB67-A5467BEF1571}" sibTransId="{EA955655-E4C6-4369-B7BB-B799C8AB9675}"/>
    <dgm:cxn modelId="{9B51A479-0047-4D62-B38E-8AA8AC0193E7}" srcId="{C0A193B1-D28C-489B-B68D-75C18F94A509}" destId="{E3612302-14EE-4EFB-80E8-8F8645DE9E1B}" srcOrd="0" destOrd="0" parTransId="{5BFBD1A8-C484-4D19-AB8A-77EF2EB42F4F}" sibTransId="{A55C6E27-6890-4F70-8EFC-4B609E3CF785}"/>
    <dgm:cxn modelId="{61368883-88A7-4807-931A-FF10B162E0B9}" srcId="{C0A193B1-D28C-489B-B68D-75C18F94A509}" destId="{464D7E33-DE72-4B50-9C50-050C46D123CE}" srcOrd="1" destOrd="0" parTransId="{4ACD9CA5-0E7A-470D-B61A-E6D6EE812936}" sibTransId="{3721BBC3-DAD7-48B9-A8B5-313DF3D74F62}"/>
    <dgm:cxn modelId="{473FF0CB-B72D-4F15-AA41-7AF0E4DA2A4D}" type="presOf" srcId="{C0A193B1-D28C-489B-B68D-75C18F94A509}" destId="{D1065B9A-6B1B-494B-92D3-11766A564A73}" srcOrd="0" destOrd="0" presId="urn:microsoft.com/office/officeart/2008/layout/LinedList"/>
    <dgm:cxn modelId="{704E51D3-9C5C-4D8F-BBC9-BD8A5A212896}" type="presOf" srcId="{40F648EA-8451-44C2-8177-DAAEEB907A74}" destId="{0C049946-105D-4E38-9A65-BFFD88E5227C}" srcOrd="0" destOrd="0" presId="urn:microsoft.com/office/officeart/2008/layout/LinedList"/>
    <dgm:cxn modelId="{7604CAF3-F5C7-48B5-8EE1-39506F778FF5}" type="presParOf" srcId="{D1065B9A-6B1B-494B-92D3-11766A564A73}" destId="{C24D7DB3-0896-4667-9F85-E212C2DE9428}" srcOrd="0" destOrd="0" presId="urn:microsoft.com/office/officeart/2008/layout/LinedList"/>
    <dgm:cxn modelId="{3DA52941-1C80-455A-BD09-66DC7F16FC91}" type="presParOf" srcId="{D1065B9A-6B1B-494B-92D3-11766A564A73}" destId="{1B31D7CE-E51F-4347-9DE1-6A18403B7F48}" srcOrd="1" destOrd="0" presId="urn:microsoft.com/office/officeart/2008/layout/LinedList"/>
    <dgm:cxn modelId="{FA1764AC-AC7C-497C-9CAF-039A131F4F67}" type="presParOf" srcId="{1B31D7CE-E51F-4347-9DE1-6A18403B7F48}" destId="{004E12F8-A22B-4ADF-856C-B669B0667A56}" srcOrd="0" destOrd="0" presId="urn:microsoft.com/office/officeart/2008/layout/LinedList"/>
    <dgm:cxn modelId="{8F694579-D702-4E01-90F5-807ECC8FF89F}" type="presParOf" srcId="{1B31D7CE-E51F-4347-9DE1-6A18403B7F48}" destId="{ECC27C36-E002-4B83-8C19-BBA0044B41B6}" srcOrd="1" destOrd="0" presId="urn:microsoft.com/office/officeart/2008/layout/LinedList"/>
    <dgm:cxn modelId="{4BC77ABC-5148-4A27-9C58-B08CFF6BBF04}" type="presParOf" srcId="{D1065B9A-6B1B-494B-92D3-11766A564A73}" destId="{23E706BC-2FA2-4963-8242-6ACF88C9F783}" srcOrd="2" destOrd="0" presId="urn:microsoft.com/office/officeart/2008/layout/LinedList"/>
    <dgm:cxn modelId="{5BF64803-7284-4797-A602-3547C4515417}" type="presParOf" srcId="{D1065B9A-6B1B-494B-92D3-11766A564A73}" destId="{2DF0A320-6CC2-49A4-A889-90BF390ADF6A}" srcOrd="3" destOrd="0" presId="urn:microsoft.com/office/officeart/2008/layout/LinedList"/>
    <dgm:cxn modelId="{22D7FCA4-C66A-4D27-B98A-4ED13FD098D3}" type="presParOf" srcId="{2DF0A320-6CC2-49A4-A889-90BF390ADF6A}" destId="{99B91E28-9F68-4C39-B704-8D8C27F0105C}" srcOrd="0" destOrd="0" presId="urn:microsoft.com/office/officeart/2008/layout/LinedList"/>
    <dgm:cxn modelId="{F5AFA849-9B47-4F7B-B810-C24790EFAE30}" type="presParOf" srcId="{2DF0A320-6CC2-49A4-A889-90BF390ADF6A}" destId="{12A6EEDE-89E3-4089-88B9-02EBF681EC45}" srcOrd="1" destOrd="0" presId="urn:microsoft.com/office/officeart/2008/layout/LinedList"/>
    <dgm:cxn modelId="{B57EEF42-016C-4FA9-AB7B-0A56E8020BCF}" type="presParOf" srcId="{D1065B9A-6B1B-494B-92D3-11766A564A73}" destId="{B6B51F90-0CA2-40BB-BAF3-98D5D932F04E}" srcOrd="4" destOrd="0" presId="urn:microsoft.com/office/officeart/2008/layout/LinedList"/>
    <dgm:cxn modelId="{2EF9A4C1-19D1-4A5F-8A5D-DEC0BFBBD085}" type="presParOf" srcId="{D1065B9A-6B1B-494B-92D3-11766A564A73}" destId="{403CE251-3149-4E16-B5EE-A56545B35EC2}" srcOrd="5" destOrd="0" presId="urn:microsoft.com/office/officeart/2008/layout/LinedList"/>
    <dgm:cxn modelId="{47BF6AC5-69C3-419D-A0AE-5BE75B638E85}" type="presParOf" srcId="{403CE251-3149-4E16-B5EE-A56545B35EC2}" destId="{54EDD450-59AC-441E-83EB-0E3AC2AB3CCE}" srcOrd="0" destOrd="0" presId="urn:microsoft.com/office/officeart/2008/layout/LinedList"/>
    <dgm:cxn modelId="{12AB165B-6493-4277-A388-B277440E7F7F}" type="presParOf" srcId="{403CE251-3149-4E16-B5EE-A56545B35EC2}" destId="{0D88D839-14EA-438D-B96C-12FD3E1F837D}" srcOrd="1" destOrd="0" presId="urn:microsoft.com/office/officeart/2008/layout/LinedList"/>
    <dgm:cxn modelId="{57AA05D3-BD59-413B-B4D8-5346CCE5F82A}" type="presParOf" srcId="{D1065B9A-6B1B-494B-92D3-11766A564A73}" destId="{E5812CC6-507D-4B05-8533-3430ACCC050A}" srcOrd="6" destOrd="0" presId="urn:microsoft.com/office/officeart/2008/layout/LinedList"/>
    <dgm:cxn modelId="{3147BF83-1F22-4825-9F03-25EDE0EC1FFD}" type="presParOf" srcId="{D1065B9A-6B1B-494B-92D3-11766A564A73}" destId="{A59A9EC5-ED95-4C6B-91F3-29FD731999A5}" srcOrd="7" destOrd="0" presId="urn:microsoft.com/office/officeart/2008/layout/LinedList"/>
    <dgm:cxn modelId="{F5400705-3455-4A58-B197-A5ACC52FF1C8}" type="presParOf" srcId="{A59A9EC5-ED95-4C6B-91F3-29FD731999A5}" destId="{0C049946-105D-4E38-9A65-BFFD88E5227C}" srcOrd="0" destOrd="0" presId="urn:microsoft.com/office/officeart/2008/layout/LinedList"/>
    <dgm:cxn modelId="{BF5536A7-1580-463A-8952-B5CE67707273}" type="presParOf" srcId="{A59A9EC5-ED95-4C6B-91F3-29FD731999A5}" destId="{F282E49A-6C29-4478-9287-344DB990933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7F7EFE-6B90-4CD9-8969-E1782A29013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1E1037F-7445-48D2-B4F0-DC4818FB3944}">
      <dgm:prSet/>
      <dgm:spPr/>
      <dgm:t>
        <a:bodyPr/>
        <a:lstStyle/>
        <a:p>
          <a:r>
            <a:rPr lang="en-GB" dirty="0"/>
            <a:t>Since the development of technology, and the attitudes towards the usage within learning, gamification has been a method to encouragement engagement.</a:t>
          </a:r>
          <a:endParaRPr lang="en-US" dirty="0"/>
        </a:p>
      </dgm:t>
    </dgm:pt>
    <dgm:pt modelId="{EEA8FECA-75FF-4C66-97E8-4486997398FD}" type="parTrans" cxnId="{55743AB5-856C-4AD9-90BF-5C8078413022}">
      <dgm:prSet/>
      <dgm:spPr/>
      <dgm:t>
        <a:bodyPr/>
        <a:lstStyle/>
        <a:p>
          <a:endParaRPr lang="en-US"/>
        </a:p>
      </dgm:t>
    </dgm:pt>
    <dgm:pt modelId="{DDB1FAE9-D86F-4B5D-9543-84F5388986B0}" type="sibTrans" cxnId="{55743AB5-856C-4AD9-90BF-5C8078413022}">
      <dgm:prSet/>
      <dgm:spPr/>
      <dgm:t>
        <a:bodyPr/>
        <a:lstStyle/>
        <a:p>
          <a:endParaRPr lang="en-US"/>
        </a:p>
      </dgm:t>
    </dgm:pt>
    <dgm:pt modelId="{01EB4D1E-0C24-4490-A9B3-32F5E5FFB6FB}">
      <dgm:prSet/>
      <dgm:spPr/>
      <dgm:t>
        <a:bodyPr/>
        <a:lstStyle/>
        <a:p>
          <a:r>
            <a:rPr lang="en-GB"/>
            <a:t>Rewards </a:t>
          </a:r>
          <a:endParaRPr lang="en-US"/>
        </a:p>
      </dgm:t>
    </dgm:pt>
    <dgm:pt modelId="{2EF74C0B-8C3D-4F08-9458-BDCB9DE04397}" type="parTrans" cxnId="{A8A72DC0-2E2F-46AA-B557-C105EE58FAEF}">
      <dgm:prSet/>
      <dgm:spPr/>
      <dgm:t>
        <a:bodyPr/>
        <a:lstStyle/>
        <a:p>
          <a:endParaRPr lang="en-US"/>
        </a:p>
      </dgm:t>
    </dgm:pt>
    <dgm:pt modelId="{7A8FCF4E-E3A4-497B-8C5F-06D9E80397F9}" type="sibTrans" cxnId="{A8A72DC0-2E2F-46AA-B557-C105EE58FAEF}">
      <dgm:prSet/>
      <dgm:spPr/>
      <dgm:t>
        <a:bodyPr/>
        <a:lstStyle/>
        <a:p>
          <a:endParaRPr lang="en-US"/>
        </a:p>
      </dgm:t>
    </dgm:pt>
    <dgm:pt modelId="{68D2397F-9931-4EE8-9567-C0CBA7FA6E9C}">
      <dgm:prSet/>
      <dgm:spPr/>
      <dgm:t>
        <a:bodyPr/>
        <a:lstStyle/>
        <a:p>
          <a:r>
            <a:rPr lang="en-GB"/>
            <a:t>Competition </a:t>
          </a:r>
          <a:endParaRPr lang="en-US"/>
        </a:p>
      </dgm:t>
    </dgm:pt>
    <dgm:pt modelId="{CF187D0B-35BB-4EDB-B990-6A7A59C14357}" type="parTrans" cxnId="{17B84FC9-4E74-4802-A6A1-03D0B2636900}">
      <dgm:prSet/>
      <dgm:spPr/>
      <dgm:t>
        <a:bodyPr/>
        <a:lstStyle/>
        <a:p>
          <a:endParaRPr lang="en-US"/>
        </a:p>
      </dgm:t>
    </dgm:pt>
    <dgm:pt modelId="{4102192F-7C55-4680-93B7-C63A334E46D9}" type="sibTrans" cxnId="{17B84FC9-4E74-4802-A6A1-03D0B2636900}">
      <dgm:prSet/>
      <dgm:spPr/>
      <dgm:t>
        <a:bodyPr/>
        <a:lstStyle/>
        <a:p>
          <a:endParaRPr lang="en-US"/>
        </a:p>
      </dgm:t>
    </dgm:pt>
    <dgm:pt modelId="{7798F8A6-DA79-43A8-BF05-597B4F4F2272}">
      <dgm:prSet/>
      <dgm:spPr/>
      <dgm:t>
        <a:bodyPr/>
        <a:lstStyle/>
        <a:p>
          <a:r>
            <a:rPr lang="en-GB" dirty="0"/>
            <a:t>Challenges and quests </a:t>
          </a:r>
          <a:endParaRPr lang="en-US" dirty="0"/>
        </a:p>
      </dgm:t>
    </dgm:pt>
    <dgm:pt modelId="{B5372B92-4E73-468A-8ADC-E12272DC8997}" type="parTrans" cxnId="{426F5A12-1DC8-44F3-AF3E-3C988BA775F8}">
      <dgm:prSet/>
      <dgm:spPr/>
      <dgm:t>
        <a:bodyPr/>
        <a:lstStyle/>
        <a:p>
          <a:endParaRPr lang="en-US"/>
        </a:p>
      </dgm:t>
    </dgm:pt>
    <dgm:pt modelId="{DE1F2773-515D-4D2C-982B-0072F0C71C39}" type="sibTrans" cxnId="{426F5A12-1DC8-44F3-AF3E-3C988BA775F8}">
      <dgm:prSet/>
      <dgm:spPr/>
      <dgm:t>
        <a:bodyPr/>
        <a:lstStyle/>
        <a:p>
          <a:endParaRPr lang="en-US"/>
        </a:p>
      </dgm:t>
    </dgm:pt>
    <dgm:pt modelId="{3A521A60-34A7-48B6-B6DA-43D5208F64D5}">
      <dgm:prSet/>
      <dgm:spPr/>
      <dgm:t>
        <a:bodyPr/>
        <a:lstStyle/>
        <a:p>
          <a:r>
            <a:rPr lang="en-GB"/>
            <a:t>Story telling </a:t>
          </a:r>
          <a:endParaRPr lang="en-US"/>
        </a:p>
      </dgm:t>
    </dgm:pt>
    <dgm:pt modelId="{54F85955-8F82-450E-BD15-736755197100}" type="parTrans" cxnId="{EFFC7B46-51FD-470B-9C3A-040B0F356647}">
      <dgm:prSet/>
      <dgm:spPr/>
      <dgm:t>
        <a:bodyPr/>
        <a:lstStyle/>
        <a:p>
          <a:endParaRPr lang="en-US"/>
        </a:p>
      </dgm:t>
    </dgm:pt>
    <dgm:pt modelId="{2D778339-755A-4A0C-AD0A-13CD0056D5CC}" type="sibTrans" cxnId="{EFFC7B46-51FD-470B-9C3A-040B0F356647}">
      <dgm:prSet/>
      <dgm:spPr/>
      <dgm:t>
        <a:bodyPr/>
        <a:lstStyle/>
        <a:p>
          <a:endParaRPr lang="en-US"/>
        </a:p>
      </dgm:t>
    </dgm:pt>
    <dgm:pt modelId="{D3CF4930-A812-4ADC-9721-6912791266D1}">
      <dgm:prSet/>
      <dgm:spPr/>
      <dgm:t>
        <a:bodyPr/>
        <a:lstStyle/>
        <a:p>
          <a:r>
            <a:rPr lang="en-GB" dirty="0"/>
            <a:t>Feedback </a:t>
          </a:r>
          <a:endParaRPr lang="en-US" dirty="0"/>
        </a:p>
      </dgm:t>
    </dgm:pt>
    <dgm:pt modelId="{291190B4-E4AC-4256-9DA6-211932000BD2}" type="parTrans" cxnId="{8CF6A49E-C281-4C0D-B1EF-D6D343499B1D}">
      <dgm:prSet/>
      <dgm:spPr/>
      <dgm:t>
        <a:bodyPr/>
        <a:lstStyle/>
        <a:p>
          <a:endParaRPr lang="en-US"/>
        </a:p>
      </dgm:t>
    </dgm:pt>
    <dgm:pt modelId="{161234C1-4BFB-484B-9A71-F48EF8F99B5B}" type="sibTrans" cxnId="{8CF6A49E-C281-4C0D-B1EF-D6D343499B1D}">
      <dgm:prSet/>
      <dgm:spPr/>
      <dgm:t>
        <a:bodyPr/>
        <a:lstStyle/>
        <a:p>
          <a:endParaRPr lang="en-US"/>
        </a:p>
      </dgm:t>
    </dgm:pt>
    <dgm:pt modelId="{CA8050AA-5DDD-4553-BDF6-489BE9E31BD0}" type="pres">
      <dgm:prSet presAssocID="{697F7EFE-6B90-4CD9-8969-E1782A29013F}" presName="vert0" presStyleCnt="0">
        <dgm:presLayoutVars>
          <dgm:dir/>
          <dgm:animOne val="branch"/>
          <dgm:animLvl val="lvl"/>
        </dgm:presLayoutVars>
      </dgm:prSet>
      <dgm:spPr/>
    </dgm:pt>
    <dgm:pt modelId="{35F42C12-716A-4BF5-886B-0BEC84155FDB}" type="pres">
      <dgm:prSet presAssocID="{C1E1037F-7445-48D2-B4F0-DC4818FB3944}" presName="thickLine" presStyleLbl="alignNode1" presStyleIdx="0" presStyleCnt="6"/>
      <dgm:spPr/>
    </dgm:pt>
    <dgm:pt modelId="{D997DA42-B73F-4AA8-8C1D-2F6D48EA1219}" type="pres">
      <dgm:prSet presAssocID="{C1E1037F-7445-48D2-B4F0-DC4818FB3944}" presName="horz1" presStyleCnt="0"/>
      <dgm:spPr/>
    </dgm:pt>
    <dgm:pt modelId="{5967BED7-410C-4462-9BCA-5FBD0C8482A2}" type="pres">
      <dgm:prSet presAssocID="{C1E1037F-7445-48D2-B4F0-DC4818FB3944}" presName="tx1" presStyleLbl="revTx" presStyleIdx="0" presStyleCnt="6"/>
      <dgm:spPr/>
    </dgm:pt>
    <dgm:pt modelId="{309A0AAC-C2AC-4585-B569-A3ED6A783534}" type="pres">
      <dgm:prSet presAssocID="{C1E1037F-7445-48D2-B4F0-DC4818FB3944}" presName="vert1" presStyleCnt="0"/>
      <dgm:spPr/>
    </dgm:pt>
    <dgm:pt modelId="{409154D6-0B78-4CDA-8EDF-048A56B8F02D}" type="pres">
      <dgm:prSet presAssocID="{01EB4D1E-0C24-4490-A9B3-32F5E5FFB6FB}" presName="thickLine" presStyleLbl="alignNode1" presStyleIdx="1" presStyleCnt="6"/>
      <dgm:spPr/>
    </dgm:pt>
    <dgm:pt modelId="{1EE053B0-8233-4B45-93BD-5DED8378CF96}" type="pres">
      <dgm:prSet presAssocID="{01EB4D1E-0C24-4490-A9B3-32F5E5FFB6FB}" presName="horz1" presStyleCnt="0"/>
      <dgm:spPr/>
    </dgm:pt>
    <dgm:pt modelId="{B01895FB-3E88-430A-A1AB-17DB95A75E3B}" type="pres">
      <dgm:prSet presAssocID="{01EB4D1E-0C24-4490-A9B3-32F5E5FFB6FB}" presName="tx1" presStyleLbl="revTx" presStyleIdx="1" presStyleCnt="6"/>
      <dgm:spPr/>
    </dgm:pt>
    <dgm:pt modelId="{6823B195-1D7F-493E-BD81-303EE33EBAA2}" type="pres">
      <dgm:prSet presAssocID="{01EB4D1E-0C24-4490-A9B3-32F5E5FFB6FB}" presName="vert1" presStyleCnt="0"/>
      <dgm:spPr/>
    </dgm:pt>
    <dgm:pt modelId="{486EEF95-22E0-4C5E-BFD2-A6EBEEBA4DB1}" type="pres">
      <dgm:prSet presAssocID="{68D2397F-9931-4EE8-9567-C0CBA7FA6E9C}" presName="thickLine" presStyleLbl="alignNode1" presStyleIdx="2" presStyleCnt="6"/>
      <dgm:spPr/>
    </dgm:pt>
    <dgm:pt modelId="{6F6E7CD9-D252-4265-A4BF-CB3894F81549}" type="pres">
      <dgm:prSet presAssocID="{68D2397F-9931-4EE8-9567-C0CBA7FA6E9C}" presName="horz1" presStyleCnt="0"/>
      <dgm:spPr/>
    </dgm:pt>
    <dgm:pt modelId="{086A488A-AB63-4ECF-8BAB-433505C38494}" type="pres">
      <dgm:prSet presAssocID="{68D2397F-9931-4EE8-9567-C0CBA7FA6E9C}" presName="tx1" presStyleLbl="revTx" presStyleIdx="2" presStyleCnt="6"/>
      <dgm:spPr/>
    </dgm:pt>
    <dgm:pt modelId="{9E415E06-4ADC-4067-A18B-DCEF75F2E6C7}" type="pres">
      <dgm:prSet presAssocID="{68D2397F-9931-4EE8-9567-C0CBA7FA6E9C}" presName="vert1" presStyleCnt="0"/>
      <dgm:spPr/>
    </dgm:pt>
    <dgm:pt modelId="{80EF2482-6266-4ABD-B511-5EFDA374C8C5}" type="pres">
      <dgm:prSet presAssocID="{7798F8A6-DA79-43A8-BF05-597B4F4F2272}" presName="thickLine" presStyleLbl="alignNode1" presStyleIdx="3" presStyleCnt="6"/>
      <dgm:spPr/>
    </dgm:pt>
    <dgm:pt modelId="{AA6C0B8D-B708-4147-B4C0-DCD0DCB24C7A}" type="pres">
      <dgm:prSet presAssocID="{7798F8A6-DA79-43A8-BF05-597B4F4F2272}" presName="horz1" presStyleCnt="0"/>
      <dgm:spPr/>
    </dgm:pt>
    <dgm:pt modelId="{3853F4E5-F8CE-4CFE-B7FA-928F6E60C28C}" type="pres">
      <dgm:prSet presAssocID="{7798F8A6-DA79-43A8-BF05-597B4F4F2272}" presName="tx1" presStyleLbl="revTx" presStyleIdx="3" presStyleCnt="6"/>
      <dgm:spPr/>
    </dgm:pt>
    <dgm:pt modelId="{65B29CE3-D85B-4462-AF4A-779AB4EED7DC}" type="pres">
      <dgm:prSet presAssocID="{7798F8A6-DA79-43A8-BF05-597B4F4F2272}" presName="vert1" presStyleCnt="0"/>
      <dgm:spPr/>
    </dgm:pt>
    <dgm:pt modelId="{12371C98-C5D2-4174-A8F7-C173A13A53BB}" type="pres">
      <dgm:prSet presAssocID="{3A521A60-34A7-48B6-B6DA-43D5208F64D5}" presName="thickLine" presStyleLbl="alignNode1" presStyleIdx="4" presStyleCnt="6"/>
      <dgm:spPr/>
    </dgm:pt>
    <dgm:pt modelId="{CF3A1CE6-D9F4-4EC7-AA93-D9C4271137A2}" type="pres">
      <dgm:prSet presAssocID="{3A521A60-34A7-48B6-B6DA-43D5208F64D5}" presName="horz1" presStyleCnt="0"/>
      <dgm:spPr/>
    </dgm:pt>
    <dgm:pt modelId="{0292900A-2117-479A-8519-18A7B892FCFA}" type="pres">
      <dgm:prSet presAssocID="{3A521A60-34A7-48B6-B6DA-43D5208F64D5}" presName="tx1" presStyleLbl="revTx" presStyleIdx="4" presStyleCnt="6"/>
      <dgm:spPr/>
    </dgm:pt>
    <dgm:pt modelId="{B87148E1-3086-4C86-AD99-3E40751A673C}" type="pres">
      <dgm:prSet presAssocID="{3A521A60-34A7-48B6-B6DA-43D5208F64D5}" presName="vert1" presStyleCnt="0"/>
      <dgm:spPr/>
    </dgm:pt>
    <dgm:pt modelId="{E55FC49F-B01B-4117-A9C3-CF2B77F73AC5}" type="pres">
      <dgm:prSet presAssocID="{D3CF4930-A812-4ADC-9721-6912791266D1}" presName="thickLine" presStyleLbl="alignNode1" presStyleIdx="5" presStyleCnt="6"/>
      <dgm:spPr/>
    </dgm:pt>
    <dgm:pt modelId="{95C37836-738D-4B78-9ADC-D232F0324CA5}" type="pres">
      <dgm:prSet presAssocID="{D3CF4930-A812-4ADC-9721-6912791266D1}" presName="horz1" presStyleCnt="0"/>
      <dgm:spPr/>
    </dgm:pt>
    <dgm:pt modelId="{B990491A-01AF-4BFB-A47C-25AE9DF5663A}" type="pres">
      <dgm:prSet presAssocID="{D3CF4930-A812-4ADC-9721-6912791266D1}" presName="tx1" presStyleLbl="revTx" presStyleIdx="5" presStyleCnt="6"/>
      <dgm:spPr/>
    </dgm:pt>
    <dgm:pt modelId="{BDB88B30-7552-46E9-B851-81706385D6BE}" type="pres">
      <dgm:prSet presAssocID="{D3CF4930-A812-4ADC-9721-6912791266D1}" presName="vert1" presStyleCnt="0"/>
      <dgm:spPr/>
    </dgm:pt>
  </dgm:ptLst>
  <dgm:cxnLst>
    <dgm:cxn modelId="{426F5A12-1DC8-44F3-AF3E-3C988BA775F8}" srcId="{697F7EFE-6B90-4CD9-8969-E1782A29013F}" destId="{7798F8A6-DA79-43A8-BF05-597B4F4F2272}" srcOrd="3" destOrd="0" parTransId="{B5372B92-4E73-468A-8ADC-E12272DC8997}" sibTransId="{DE1F2773-515D-4D2C-982B-0072F0C71C39}"/>
    <dgm:cxn modelId="{CB7C8764-5CBD-4D2A-845B-5283A43EAE3F}" type="presOf" srcId="{68D2397F-9931-4EE8-9567-C0CBA7FA6E9C}" destId="{086A488A-AB63-4ECF-8BAB-433505C38494}" srcOrd="0" destOrd="0" presId="urn:microsoft.com/office/officeart/2008/layout/LinedList"/>
    <dgm:cxn modelId="{EFFC7B46-51FD-470B-9C3A-040B0F356647}" srcId="{697F7EFE-6B90-4CD9-8969-E1782A29013F}" destId="{3A521A60-34A7-48B6-B6DA-43D5208F64D5}" srcOrd="4" destOrd="0" parTransId="{54F85955-8F82-450E-BD15-736755197100}" sibTransId="{2D778339-755A-4A0C-AD0A-13CD0056D5CC}"/>
    <dgm:cxn modelId="{A03E356C-C21C-4227-9E17-815041D3A752}" type="presOf" srcId="{7798F8A6-DA79-43A8-BF05-597B4F4F2272}" destId="{3853F4E5-F8CE-4CFE-B7FA-928F6E60C28C}" srcOrd="0" destOrd="0" presId="urn:microsoft.com/office/officeart/2008/layout/LinedList"/>
    <dgm:cxn modelId="{E10A9C6F-6156-4C6D-BE51-8D7837A8A960}" type="presOf" srcId="{D3CF4930-A812-4ADC-9721-6912791266D1}" destId="{B990491A-01AF-4BFB-A47C-25AE9DF5663A}" srcOrd="0" destOrd="0" presId="urn:microsoft.com/office/officeart/2008/layout/LinedList"/>
    <dgm:cxn modelId="{D8CB3E72-7151-4230-9428-6B47EECBAC3F}" type="presOf" srcId="{01EB4D1E-0C24-4490-A9B3-32F5E5FFB6FB}" destId="{B01895FB-3E88-430A-A1AB-17DB95A75E3B}" srcOrd="0" destOrd="0" presId="urn:microsoft.com/office/officeart/2008/layout/LinedList"/>
    <dgm:cxn modelId="{3CD70384-7046-44DB-ADBD-03576714B944}" type="presOf" srcId="{3A521A60-34A7-48B6-B6DA-43D5208F64D5}" destId="{0292900A-2117-479A-8519-18A7B892FCFA}" srcOrd="0" destOrd="0" presId="urn:microsoft.com/office/officeart/2008/layout/LinedList"/>
    <dgm:cxn modelId="{2EB2858B-912C-452F-B734-000399914AF8}" type="presOf" srcId="{C1E1037F-7445-48D2-B4F0-DC4818FB3944}" destId="{5967BED7-410C-4462-9BCA-5FBD0C8482A2}" srcOrd="0" destOrd="0" presId="urn:microsoft.com/office/officeart/2008/layout/LinedList"/>
    <dgm:cxn modelId="{8CF6A49E-C281-4C0D-B1EF-D6D343499B1D}" srcId="{697F7EFE-6B90-4CD9-8969-E1782A29013F}" destId="{D3CF4930-A812-4ADC-9721-6912791266D1}" srcOrd="5" destOrd="0" parTransId="{291190B4-E4AC-4256-9DA6-211932000BD2}" sibTransId="{161234C1-4BFB-484B-9A71-F48EF8F99B5B}"/>
    <dgm:cxn modelId="{55743AB5-856C-4AD9-90BF-5C8078413022}" srcId="{697F7EFE-6B90-4CD9-8969-E1782A29013F}" destId="{C1E1037F-7445-48D2-B4F0-DC4818FB3944}" srcOrd="0" destOrd="0" parTransId="{EEA8FECA-75FF-4C66-97E8-4486997398FD}" sibTransId="{DDB1FAE9-D86F-4B5D-9543-84F5388986B0}"/>
    <dgm:cxn modelId="{A8A72DC0-2E2F-46AA-B557-C105EE58FAEF}" srcId="{697F7EFE-6B90-4CD9-8969-E1782A29013F}" destId="{01EB4D1E-0C24-4490-A9B3-32F5E5FFB6FB}" srcOrd="1" destOrd="0" parTransId="{2EF74C0B-8C3D-4F08-9458-BDCB9DE04397}" sibTransId="{7A8FCF4E-E3A4-497B-8C5F-06D9E80397F9}"/>
    <dgm:cxn modelId="{17B84FC9-4E74-4802-A6A1-03D0B2636900}" srcId="{697F7EFE-6B90-4CD9-8969-E1782A29013F}" destId="{68D2397F-9931-4EE8-9567-C0CBA7FA6E9C}" srcOrd="2" destOrd="0" parTransId="{CF187D0B-35BB-4EDB-B990-6A7A59C14357}" sibTransId="{4102192F-7C55-4680-93B7-C63A334E46D9}"/>
    <dgm:cxn modelId="{36EB26D3-6D9B-4331-A8CD-43AC63A2DF7F}" type="presOf" srcId="{697F7EFE-6B90-4CD9-8969-E1782A29013F}" destId="{CA8050AA-5DDD-4553-BDF6-489BE9E31BD0}" srcOrd="0" destOrd="0" presId="urn:microsoft.com/office/officeart/2008/layout/LinedList"/>
    <dgm:cxn modelId="{43C9C1B6-0F3E-4893-A7FF-BC97B791DBB4}" type="presParOf" srcId="{CA8050AA-5DDD-4553-BDF6-489BE9E31BD0}" destId="{35F42C12-716A-4BF5-886B-0BEC84155FDB}" srcOrd="0" destOrd="0" presId="urn:microsoft.com/office/officeart/2008/layout/LinedList"/>
    <dgm:cxn modelId="{27EF381B-2337-4406-89AA-A5B94E0EE3AF}" type="presParOf" srcId="{CA8050AA-5DDD-4553-BDF6-489BE9E31BD0}" destId="{D997DA42-B73F-4AA8-8C1D-2F6D48EA1219}" srcOrd="1" destOrd="0" presId="urn:microsoft.com/office/officeart/2008/layout/LinedList"/>
    <dgm:cxn modelId="{5B5CE94C-09B8-455A-9003-FC340BC9F49C}" type="presParOf" srcId="{D997DA42-B73F-4AA8-8C1D-2F6D48EA1219}" destId="{5967BED7-410C-4462-9BCA-5FBD0C8482A2}" srcOrd="0" destOrd="0" presId="urn:microsoft.com/office/officeart/2008/layout/LinedList"/>
    <dgm:cxn modelId="{AFC28F8E-6B50-427B-B99B-84A659ACECE8}" type="presParOf" srcId="{D997DA42-B73F-4AA8-8C1D-2F6D48EA1219}" destId="{309A0AAC-C2AC-4585-B569-A3ED6A783534}" srcOrd="1" destOrd="0" presId="urn:microsoft.com/office/officeart/2008/layout/LinedList"/>
    <dgm:cxn modelId="{598F7730-3D83-452D-9410-508255829909}" type="presParOf" srcId="{CA8050AA-5DDD-4553-BDF6-489BE9E31BD0}" destId="{409154D6-0B78-4CDA-8EDF-048A56B8F02D}" srcOrd="2" destOrd="0" presId="urn:microsoft.com/office/officeart/2008/layout/LinedList"/>
    <dgm:cxn modelId="{9E9BB8C0-021F-4A00-A99A-A452428C559F}" type="presParOf" srcId="{CA8050AA-5DDD-4553-BDF6-489BE9E31BD0}" destId="{1EE053B0-8233-4B45-93BD-5DED8378CF96}" srcOrd="3" destOrd="0" presId="urn:microsoft.com/office/officeart/2008/layout/LinedList"/>
    <dgm:cxn modelId="{59D503EF-5CCD-4172-BBFD-66F2FFD08B14}" type="presParOf" srcId="{1EE053B0-8233-4B45-93BD-5DED8378CF96}" destId="{B01895FB-3E88-430A-A1AB-17DB95A75E3B}" srcOrd="0" destOrd="0" presId="urn:microsoft.com/office/officeart/2008/layout/LinedList"/>
    <dgm:cxn modelId="{18999347-3D71-4238-B4C7-90DEB21DD20D}" type="presParOf" srcId="{1EE053B0-8233-4B45-93BD-5DED8378CF96}" destId="{6823B195-1D7F-493E-BD81-303EE33EBAA2}" srcOrd="1" destOrd="0" presId="urn:microsoft.com/office/officeart/2008/layout/LinedList"/>
    <dgm:cxn modelId="{3A5A6015-8D3D-45B1-AE70-41073398F215}" type="presParOf" srcId="{CA8050AA-5DDD-4553-BDF6-489BE9E31BD0}" destId="{486EEF95-22E0-4C5E-BFD2-A6EBEEBA4DB1}" srcOrd="4" destOrd="0" presId="urn:microsoft.com/office/officeart/2008/layout/LinedList"/>
    <dgm:cxn modelId="{0C2E6121-2111-4C14-91A9-2B8A872C51D4}" type="presParOf" srcId="{CA8050AA-5DDD-4553-BDF6-489BE9E31BD0}" destId="{6F6E7CD9-D252-4265-A4BF-CB3894F81549}" srcOrd="5" destOrd="0" presId="urn:microsoft.com/office/officeart/2008/layout/LinedList"/>
    <dgm:cxn modelId="{11420074-6051-4B0E-A218-3D3A1BB69634}" type="presParOf" srcId="{6F6E7CD9-D252-4265-A4BF-CB3894F81549}" destId="{086A488A-AB63-4ECF-8BAB-433505C38494}" srcOrd="0" destOrd="0" presId="urn:microsoft.com/office/officeart/2008/layout/LinedList"/>
    <dgm:cxn modelId="{523E2120-73D7-4AE3-9F33-D7AD2B66D85F}" type="presParOf" srcId="{6F6E7CD9-D252-4265-A4BF-CB3894F81549}" destId="{9E415E06-4ADC-4067-A18B-DCEF75F2E6C7}" srcOrd="1" destOrd="0" presId="urn:microsoft.com/office/officeart/2008/layout/LinedList"/>
    <dgm:cxn modelId="{873738D2-B867-4824-BF5D-2226B79AAA95}" type="presParOf" srcId="{CA8050AA-5DDD-4553-BDF6-489BE9E31BD0}" destId="{80EF2482-6266-4ABD-B511-5EFDA374C8C5}" srcOrd="6" destOrd="0" presId="urn:microsoft.com/office/officeart/2008/layout/LinedList"/>
    <dgm:cxn modelId="{32EA516A-7245-4ECE-9D2C-1CD9B41E9F90}" type="presParOf" srcId="{CA8050AA-5DDD-4553-BDF6-489BE9E31BD0}" destId="{AA6C0B8D-B708-4147-B4C0-DCD0DCB24C7A}" srcOrd="7" destOrd="0" presId="urn:microsoft.com/office/officeart/2008/layout/LinedList"/>
    <dgm:cxn modelId="{8479D48B-78D7-4B6E-BA61-0E04D0B3FB13}" type="presParOf" srcId="{AA6C0B8D-B708-4147-B4C0-DCD0DCB24C7A}" destId="{3853F4E5-F8CE-4CFE-B7FA-928F6E60C28C}" srcOrd="0" destOrd="0" presId="urn:microsoft.com/office/officeart/2008/layout/LinedList"/>
    <dgm:cxn modelId="{8F94E2FA-1BDF-4360-811B-FEB25C179FD5}" type="presParOf" srcId="{AA6C0B8D-B708-4147-B4C0-DCD0DCB24C7A}" destId="{65B29CE3-D85B-4462-AF4A-779AB4EED7DC}" srcOrd="1" destOrd="0" presId="urn:microsoft.com/office/officeart/2008/layout/LinedList"/>
    <dgm:cxn modelId="{A8E7E9DE-201B-43FE-9AEB-560641D233EA}" type="presParOf" srcId="{CA8050AA-5DDD-4553-BDF6-489BE9E31BD0}" destId="{12371C98-C5D2-4174-A8F7-C173A13A53BB}" srcOrd="8" destOrd="0" presId="urn:microsoft.com/office/officeart/2008/layout/LinedList"/>
    <dgm:cxn modelId="{7CF39D79-AF9D-44E0-864D-B6B66C0D3325}" type="presParOf" srcId="{CA8050AA-5DDD-4553-BDF6-489BE9E31BD0}" destId="{CF3A1CE6-D9F4-4EC7-AA93-D9C4271137A2}" srcOrd="9" destOrd="0" presId="urn:microsoft.com/office/officeart/2008/layout/LinedList"/>
    <dgm:cxn modelId="{0E32B09C-7EA9-4267-BBD3-29B8001F4CAC}" type="presParOf" srcId="{CF3A1CE6-D9F4-4EC7-AA93-D9C4271137A2}" destId="{0292900A-2117-479A-8519-18A7B892FCFA}" srcOrd="0" destOrd="0" presId="urn:microsoft.com/office/officeart/2008/layout/LinedList"/>
    <dgm:cxn modelId="{C521B2EC-43A7-4F3C-B1C8-0058201A4CC9}" type="presParOf" srcId="{CF3A1CE6-D9F4-4EC7-AA93-D9C4271137A2}" destId="{B87148E1-3086-4C86-AD99-3E40751A673C}" srcOrd="1" destOrd="0" presId="urn:microsoft.com/office/officeart/2008/layout/LinedList"/>
    <dgm:cxn modelId="{64BCCB1A-AC7D-4C0C-9987-DEB07237AA98}" type="presParOf" srcId="{CA8050AA-5DDD-4553-BDF6-489BE9E31BD0}" destId="{E55FC49F-B01B-4117-A9C3-CF2B77F73AC5}" srcOrd="10" destOrd="0" presId="urn:microsoft.com/office/officeart/2008/layout/LinedList"/>
    <dgm:cxn modelId="{329D5877-BE1A-413C-A342-096CAB4CA5B4}" type="presParOf" srcId="{CA8050AA-5DDD-4553-BDF6-489BE9E31BD0}" destId="{95C37836-738D-4B78-9ADC-D232F0324CA5}" srcOrd="11" destOrd="0" presId="urn:microsoft.com/office/officeart/2008/layout/LinedList"/>
    <dgm:cxn modelId="{68BDE87D-BE44-4016-A1CA-5D7E2CEA1D97}" type="presParOf" srcId="{95C37836-738D-4B78-9ADC-D232F0324CA5}" destId="{B990491A-01AF-4BFB-A47C-25AE9DF5663A}" srcOrd="0" destOrd="0" presId="urn:microsoft.com/office/officeart/2008/layout/LinedList"/>
    <dgm:cxn modelId="{08C0A32A-4235-4BF1-9BAD-AB1A938B1A07}" type="presParOf" srcId="{95C37836-738D-4B78-9ADC-D232F0324CA5}" destId="{BDB88B30-7552-46E9-B851-81706385D6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899E91-4FB3-4245-B225-3F4960708E2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B37966-46B1-46F2-B760-ED1C4C3E2523}">
      <dgm:prSet/>
      <dgm:spPr/>
      <dgm:t>
        <a:bodyPr/>
        <a:lstStyle/>
        <a:p>
          <a:r>
            <a:rPr lang="en-GB"/>
            <a:t>Problem solving and critical thinking</a:t>
          </a:r>
          <a:endParaRPr lang="en-US"/>
        </a:p>
      </dgm:t>
    </dgm:pt>
    <dgm:pt modelId="{EEAA2563-EE46-494A-9011-0FE721C405F1}" type="parTrans" cxnId="{C71D9325-B29F-49B5-B225-4C78C3300653}">
      <dgm:prSet/>
      <dgm:spPr/>
      <dgm:t>
        <a:bodyPr/>
        <a:lstStyle/>
        <a:p>
          <a:endParaRPr lang="en-US"/>
        </a:p>
      </dgm:t>
    </dgm:pt>
    <dgm:pt modelId="{F6B2B233-A9CA-42B9-AE53-86862E223D52}" type="sibTrans" cxnId="{C71D9325-B29F-49B5-B225-4C78C3300653}">
      <dgm:prSet/>
      <dgm:spPr/>
      <dgm:t>
        <a:bodyPr/>
        <a:lstStyle/>
        <a:p>
          <a:endParaRPr lang="en-US"/>
        </a:p>
      </dgm:t>
    </dgm:pt>
    <dgm:pt modelId="{E28336A9-7C1B-472F-8688-4C40658BF946}">
      <dgm:prSet/>
      <dgm:spPr/>
      <dgm:t>
        <a:bodyPr/>
        <a:lstStyle/>
        <a:p>
          <a:r>
            <a:rPr lang="en-GB"/>
            <a:t>Digital literacy </a:t>
          </a:r>
          <a:endParaRPr lang="en-US"/>
        </a:p>
      </dgm:t>
    </dgm:pt>
    <dgm:pt modelId="{DA9FC97E-1D58-4357-AAB9-FBDDB5930988}" type="parTrans" cxnId="{F2F9F53D-EE4B-4B5C-B159-98B2A4C33D9E}">
      <dgm:prSet/>
      <dgm:spPr/>
      <dgm:t>
        <a:bodyPr/>
        <a:lstStyle/>
        <a:p>
          <a:endParaRPr lang="en-US"/>
        </a:p>
      </dgm:t>
    </dgm:pt>
    <dgm:pt modelId="{456A1DE8-845C-4144-933B-610F22A9A671}" type="sibTrans" cxnId="{F2F9F53D-EE4B-4B5C-B159-98B2A4C33D9E}">
      <dgm:prSet/>
      <dgm:spPr/>
      <dgm:t>
        <a:bodyPr/>
        <a:lstStyle/>
        <a:p>
          <a:endParaRPr lang="en-US"/>
        </a:p>
      </dgm:t>
    </dgm:pt>
    <dgm:pt modelId="{F76C4EC9-EA36-4108-93F9-224033E2F3B8}">
      <dgm:prSet/>
      <dgm:spPr/>
      <dgm:t>
        <a:bodyPr/>
        <a:lstStyle/>
        <a:p>
          <a:r>
            <a:rPr lang="en-GB" dirty="0"/>
            <a:t>Language development </a:t>
          </a:r>
          <a:endParaRPr lang="en-US" dirty="0"/>
        </a:p>
      </dgm:t>
    </dgm:pt>
    <dgm:pt modelId="{75FD4629-C115-47FA-97E4-00D6C686CA81}" type="parTrans" cxnId="{CEE5E75B-839F-46D1-A2EB-03CE04BB87B0}">
      <dgm:prSet/>
      <dgm:spPr/>
      <dgm:t>
        <a:bodyPr/>
        <a:lstStyle/>
        <a:p>
          <a:endParaRPr lang="en-US"/>
        </a:p>
      </dgm:t>
    </dgm:pt>
    <dgm:pt modelId="{F20E8640-AD9C-4E27-AC6C-A641BDFD8824}" type="sibTrans" cxnId="{CEE5E75B-839F-46D1-A2EB-03CE04BB87B0}">
      <dgm:prSet/>
      <dgm:spPr/>
      <dgm:t>
        <a:bodyPr/>
        <a:lstStyle/>
        <a:p>
          <a:endParaRPr lang="en-US"/>
        </a:p>
      </dgm:t>
    </dgm:pt>
    <dgm:pt modelId="{905D3892-337E-4482-911B-68CB839120B7}">
      <dgm:prSet/>
      <dgm:spPr/>
      <dgm:t>
        <a:bodyPr/>
        <a:lstStyle/>
        <a:p>
          <a:r>
            <a:rPr lang="en-GB"/>
            <a:t>Collaboration </a:t>
          </a:r>
          <a:endParaRPr lang="en-US"/>
        </a:p>
      </dgm:t>
    </dgm:pt>
    <dgm:pt modelId="{79DF80E1-9987-4CC8-9ED3-8990D7C9AFC9}" type="parTrans" cxnId="{9C837134-2B8F-4397-AE6B-FEE4F79C2408}">
      <dgm:prSet/>
      <dgm:spPr/>
      <dgm:t>
        <a:bodyPr/>
        <a:lstStyle/>
        <a:p>
          <a:endParaRPr lang="en-US"/>
        </a:p>
      </dgm:t>
    </dgm:pt>
    <dgm:pt modelId="{1FF1D2F1-B819-4B00-8EC5-2A6BA2659585}" type="sibTrans" cxnId="{9C837134-2B8F-4397-AE6B-FEE4F79C2408}">
      <dgm:prSet/>
      <dgm:spPr/>
      <dgm:t>
        <a:bodyPr/>
        <a:lstStyle/>
        <a:p>
          <a:endParaRPr lang="en-US"/>
        </a:p>
      </dgm:t>
    </dgm:pt>
    <dgm:pt modelId="{6EDCE34A-33DE-4C4E-BDB8-8B16BD2EE795}">
      <dgm:prSet/>
      <dgm:spPr/>
      <dgm:t>
        <a:bodyPr/>
        <a:lstStyle/>
        <a:p>
          <a:r>
            <a:rPr lang="en-GB" dirty="0"/>
            <a:t>Increases intrinsic motivation </a:t>
          </a:r>
          <a:endParaRPr lang="en-US" dirty="0"/>
        </a:p>
      </dgm:t>
    </dgm:pt>
    <dgm:pt modelId="{CB4FD32F-7C3F-4E37-9918-ED79CC410B90}" type="parTrans" cxnId="{6C594E04-94B2-4040-B47B-B1E2F2845259}">
      <dgm:prSet/>
      <dgm:spPr/>
      <dgm:t>
        <a:bodyPr/>
        <a:lstStyle/>
        <a:p>
          <a:endParaRPr lang="en-US"/>
        </a:p>
      </dgm:t>
    </dgm:pt>
    <dgm:pt modelId="{CC4C73F4-A404-4EA2-9509-5D635AC3E2F5}" type="sibTrans" cxnId="{6C594E04-94B2-4040-B47B-B1E2F2845259}">
      <dgm:prSet/>
      <dgm:spPr/>
      <dgm:t>
        <a:bodyPr/>
        <a:lstStyle/>
        <a:p>
          <a:endParaRPr lang="en-US"/>
        </a:p>
      </dgm:t>
    </dgm:pt>
    <dgm:pt modelId="{4E60D5D2-C01C-4702-80FF-7468E2B01C16}">
      <dgm:prSet/>
      <dgm:spPr/>
      <dgm:t>
        <a:bodyPr/>
        <a:lstStyle/>
        <a:p>
          <a:r>
            <a:rPr lang="en-GB" dirty="0"/>
            <a:t>Promotes creativity </a:t>
          </a:r>
          <a:endParaRPr lang="en-US" dirty="0"/>
        </a:p>
      </dgm:t>
    </dgm:pt>
    <dgm:pt modelId="{7438F77F-4884-4262-B9D6-DC4367FE66EB}" type="parTrans" cxnId="{E79A72E3-5351-48A9-B30B-E565168D6B4C}">
      <dgm:prSet/>
      <dgm:spPr/>
      <dgm:t>
        <a:bodyPr/>
        <a:lstStyle/>
        <a:p>
          <a:endParaRPr lang="en-US"/>
        </a:p>
      </dgm:t>
    </dgm:pt>
    <dgm:pt modelId="{069450D5-A3E1-45EE-8DBA-53EBAF27F832}" type="sibTrans" cxnId="{E79A72E3-5351-48A9-B30B-E565168D6B4C}">
      <dgm:prSet/>
      <dgm:spPr/>
      <dgm:t>
        <a:bodyPr/>
        <a:lstStyle/>
        <a:p>
          <a:endParaRPr lang="en-US"/>
        </a:p>
      </dgm:t>
    </dgm:pt>
    <dgm:pt modelId="{7188ECB7-258D-4A6F-BDA5-054FBA0BF2CF}" type="pres">
      <dgm:prSet presAssocID="{72899E91-4FB3-4245-B225-3F4960708E26}" presName="root" presStyleCnt="0">
        <dgm:presLayoutVars>
          <dgm:dir/>
          <dgm:resizeHandles val="exact"/>
        </dgm:presLayoutVars>
      </dgm:prSet>
      <dgm:spPr/>
    </dgm:pt>
    <dgm:pt modelId="{881B6956-5E01-400B-BAA7-1DF6DE0E375E}" type="pres">
      <dgm:prSet presAssocID="{50B37966-46B1-46F2-B760-ED1C4C3E2523}" presName="compNode" presStyleCnt="0"/>
      <dgm:spPr/>
    </dgm:pt>
    <dgm:pt modelId="{438E6335-99FF-42FB-8AF8-428CC0F5EF6D}" type="pres">
      <dgm:prSet presAssocID="{50B37966-46B1-46F2-B760-ED1C4C3E2523}" presName="bgRect" presStyleLbl="bgShp" presStyleIdx="0" presStyleCnt="6"/>
      <dgm:spPr/>
    </dgm:pt>
    <dgm:pt modelId="{D37CB54D-E3BB-4FB0-98E6-C6FCE6B74A7D}" type="pres">
      <dgm:prSet presAssocID="{50B37966-46B1-46F2-B760-ED1C4C3E252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617FC16-B8A1-4E7E-8BDA-F02AAF6D0A28}" type="pres">
      <dgm:prSet presAssocID="{50B37966-46B1-46F2-B760-ED1C4C3E2523}" presName="spaceRect" presStyleCnt="0"/>
      <dgm:spPr/>
    </dgm:pt>
    <dgm:pt modelId="{98463CCC-119E-437C-82A0-C44FD250CBB0}" type="pres">
      <dgm:prSet presAssocID="{50B37966-46B1-46F2-B760-ED1C4C3E2523}" presName="parTx" presStyleLbl="revTx" presStyleIdx="0" presStyleCnt="6">
        <dgm:presLayoutVars>
          <dgm:chMax val="0"/>
          <dgm:chPref val="0"/>
        </dgm:presLayoutVars>
      </dgm:prSet>
      <dgm:spPr/>
    </dgm:pt>
    <dgm:pt modelId="{D23E7D18-82CB-4798-85DC-78A921D42458}" type="pres">
      <dgm:prSet presAssocID="{F6B2B233-A9CA-42B9-AE53-86862E223D52}" presName="sibTrans" presStyleCnt="0"/>
      <dgm:spPr/>
    </dgm:pt>
    <dgm:pt modelId="{079E69D4-B7A0-4BC1-8581-49101A7AC992}" type="pres">
      <dgm:prSet presAssocID="{E28336A9-7C1B-472F-8688-4C40658BF946}" presName="compNode" presStyleCnt="0"/>
      <dgm:spPr/>
    </dgm:pt>
    <dgm:pt modelId="{BA2956C6-1847-446F-B7F9-B10138654661}" type="pres">
      <dgm:prSet presAssocID="{E28336A9-7C1B-472F-8688-4C40658BF946}" presName="bgRect" presStyleLbl="bgShp" presStyleIdx="1" presStyleCnt="6"/>
      <dgm:spPr/>
    </dgm:pt>
    <dgm:pt modelId="{207B3FBE-A474-4362-B81E-5E0E1DB4F773}" type="pres">
      <dgm:prSet presAssocID="{E28336A9-7C1B-472F-8688-4C40658BF9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E33542D3-68E7-4833-9745-BE69E64EF7A6}" type="pres">
      <dgm:prSet presAssocID="{E28336A9-7C1B-472F-8688-4C40658BF946}" presName="spaceRect" presStyleCnt="0"/>
      <dgm:spPr/>
    </dgm:pt>
    <dgm:pt modelId="{25C1DDCC-1D7D-47BA-80A2-F5F1C5B54820}" type="pres">
      <dgm:prSet presAssocID="{E28336A9-7C1B-472F-8688-4C40658BF946}" presName="parTx" presStyleLbl="revTx" presStyleIdx="1" presStyleCnt="6">
        <dgm:presLayoutVars>
          <dgm:chMax val="0"/>
          <dgm:chPref val="0"/>
        </dgm:presLayoutVars>
      </dgm:prSet>
      <dgm:spPr/>
    </dgm:pt>
    <dgm:pt modelId="{1F784B3A-7C9E-4563-8729-5F1E0A37E3DC}" type="pres">
      <dgm:prSet presAssocID="{456A1DE8-845C-4144-933B-610F22A9A671}" presName="sibTrans" presStyleCnt="0"/>
      <dgm:spPr/>
    </dgm:pt>
    <dgm:pt modelId="{10026F14-9332-4058-A47F-9652A575049F}" type="pres">
      <dgm:prSet presAssocID="{F76C4EC9-EA36-4108-93F9-224033E2F3B8}" presName="compNode" presStyleCnt="0"/>
      <dgm:spPr/>
    </dgm:pt>
    <dgm:pt modelId="{73C5EA74-F571-4ACC-A222-83B37B33B837}" type="pres">
      <dgm:prSet presAssocID="{F76C4EC9-EA36-4108-93F9-224033E2F3B8}" presName="bgRect" presStyleLbl="bgShp" presStyleIdx="2" presStyleCnt="6"/>
      <dgm:spPr/>
    </dgm:pt>
    <dgm:pt modelId="{C8FA5EBC-F92C-4BF4-B49F-0414DD3A2F53}" type="pres">
      <dgm:prSet presAssocID="{F76C4EC9-EA36-4108-93F9-224033E2F3B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FFD72181-B32B-46B4-A2A9-E67B7BF8328F}" type="pres">
      <dgm:prSet presAssocID="{F76C4EC9-EA36-4108-93F9-224033E2F3B8}" presName="spaceRect" presStyleCnt="0"/>
      <dgm:spPr/>
    </dgm:pt>
    <dgm:pt modelId="{B3A1550B-EE36-4109-9296-191117A23BEC}" type="pres">
      <dgm:prSet presAssocID="{F76C4EC9-EA36-4108-93F9-224033E2F3B8}" presName="parTx" presStyleLbl="revTx" presStyleIdx="2" presStyleCnt="6">
        <dgm:presLayoutVars>
          <dgm:chMax val="0"/>
          <dgm:chPref val="0"/>
        </dgm:presLayoutVars>
      </dgm:prSet>
      <dgm:spPr/>
    </dgm:pt>
    <dgm:pt modelId="{C67A2680-A860-454B-84B0-D3231208FE8D}" type="pres">
      <dgm:prSet presAssocID="{F20E8640-AD9C-4E27-AC6C-A641BDFD8824}" presName="sibTrans" presStyleCnt="0"/>
      <dgm:spPr/>
    </dgm:pt>
    <dgm:pt modelId="{91F7F0D6-C753-4A0C-95E6-F6B153FE199D}" type="pres">
      <dgm:prSet presAssocID="{905D3892-337E-4482-911B-68CB839120B7}" presName="compNode" presStyleCnt="0"/>
      <dgm:spPr/>
    </dgm:pt>
    <dgm:pt modelId="{C51F683B-E29C-49C7-926E-A8701A82D853}" type="pres">
      <dgm:prSet presAssocID="{905D3892-337E-4482-911B-68CB839120B7}" presName="bgRect" presStyleLbl="bgShp" presStyleIdx="3" presStyleCnt="6"/>
      <dgm:spPr/>
    </dgm:pt>
    <dgm:pt modelId="{3DAD6B35-B2B8-4CE6-804F-84BF7E63C104}" type="pres">
      <dgm:prSet presAssocID="{905D3892-337E-4482-911B-68CB839120B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CDFD1F08-D847-4402-A43F-DCC5E8B044E8}" type="pres">
      <dgm:prSet presAssocID="{905D3892-337E-4482-911B-68CB839120B7}" presName="spaceRect" presStyleCnt="0"/>
      <dgm:spPr/>
    </dgm:pt>
    <dgm:pt modelId="{425FA8B7-7246-45E4-BDB1-59DD793B86F7}" type="pres">
      <dgm:prSet presAssocID="{905D3892-337E-4482-911B-68CB839120B7}" presName="parTx" presStyleLbl="revTx" presStyleIdx="3" presStyleCnt="6">
        <dgm:presLayoutVars>
          <dgm:chMax val="0"/>
          <dgm:chPref val="0"/>
        </dgm:presLayoutVars>
      </dgm:prSet>
      <dgm:spPr/>
    </dgm:pt>
    <dgm:pt modelId="{2AD95180-A775-4447-BDE2-E7C398F28779}" type="pres">
      <dgm:prSet presAssocID="{1FF1D2F1-B819-4B00-8EC5-2A6BA2659585}" presName="sibTrans" presStyleCnt="0"/>
      <dgm:spPr/>
    </dgm:pt>
    <dgm:pt modelId="{3CCB5196-D4A6-4FBC-A7EC-2915671A42CE}" type="pres">
      <dgm:prSet presAssocID="{6EDCE34A-33DE-4C4E-BDB8-8B16BD2EE795}" presName="compNode" presStyleCnt="0"/>
      <dgm:spPr/>
    </dgm:pt>
    <dgm:pt modelId="{AFE5DAB2-6DDB-4608-9851-17658AD00799}" type="pres">
      <dgm:prSet presAssocID="{6EDCE34A-33DE-4C4E-BDB8-8B16BD2EE795}" presName="bgRect" presStyleLbl="bgShp" presStyleIdx="4" presStyleCnt="6"/>
      <dgm:spPr/>
    </dgm:pt>
    <dgm:pt modelId="{3336769D-0CA8-42F8-BE9F-EE886462168F}" type="pres">
      <dgm:prSet presAssocID="{6EDCE34A-33DE-4C4E-BDB8-8B16BD2EE79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67C89B24-9F00-418D-A174-A37C6D5FA769}" type="pres">
      <dgm:prSet presAssocID="{6EDCE34A-33DE-4C4E-BDB8-8B16BD2EE795}" presName="spaceRect" presStyleCnt="0"/>
      <dgm:spPr/>
    </dgm:pt>
    <dgm:pt modelId="{6DFFF7A1-ED6A-403A-B6ED-688944B2BCD5}" type="pres">
      <dgm:prSet presAssocID="{6EDCE34A-33DE-4C4E-BDB8-8B16BD2EE795}" presName="parTx" presStyleLbl="revTx" presStyleIdx="4" presStyleCnt="6">
        <dgm:presLayoutVars>
          <dgm:chMax val="0"/>
          <dgm:chPref val="0"/>
        </dgm:presLayoutVars>
      </dgm:prSet>
      <dgm:spPr/>
    </dgm:pt>
    <dgm:pt modelId="{656749AC-375B-4750-9CF2-C4E10EA7713F}" type="pres">
      <dgm:prSet presAssocID="{CC4C73F4-A404-4EA2-9509-5D635AC3E2F5}" presName="sibTrans" presStyleCnt="0"/>
      <dgm:spPr/>
    </dgm:pt>
    <dgm:pt modelId="{6E8C84E7-5C99-48A0-9656-5E316CF67AD7}" type="pres">
      <dgm:prSet presAssocID="{4E60D5D2-C01C-4702-80FF-7468E2B01C16}" presName="compNode" presStyleCnt="0"/>
      <dgm:spPr/>
    </dgm:pt>
    <dgm:pt modelId="{65B8DC23-90FB-40AF-920E-4F537FA762E7}" type="pres">
      <dgm:prSet presAssocID="{4E60D5D2-C01C-4702-80FF-7468E2B01C16}" presName="bgRect" presStyleLbl="bgShp" presStyleIdx="5" presStyleCnt="6"/>
      <dgm:spPr/>
    </dgm:pt>
    <dgm:pt modelId="{D22EAA56-9471-44DB-A2BA-022CA20E0F27}" type="pres">
      <dgm:prSet presAssocID="{4E60D5D2-C01C-4702-80FF-7468E2B01C1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786411E5-B399-4ECB-B79C-CAA485FA0359}" type="pres">
      <dgm:prSet presAssocID="{4E60D5D2-C01C-4702-80FF-7468E2B01C16}" presName="spaceRect" presStyleCnt="0"/>
      <dgm:spPr/>
    </dgm:pt>
    <dgm:pt modelId="{112D41D9-7741-4848-B152-CB88278FDA93}" type="pres">
      <dgm:prSet presAssocID="{4E60D5D2-C01C-4702-80FF-7468E2B01C16}" presName="parTx" presStyleLbl="revTx" presStyleIdx="5" presStyleCnt="6">
        <dgm:presLayoutVars>
          <dgm:chMax val="0"/>
          <dgm:chPref val="0"/>
        </dgm:presLayoutVars>
      </dgm:prSet>
      <dgm:spPr/>
    </dgm:pt>
  </dgm:ptLst>
  <dgm:cxnLst>
    <dgm:cxn modelId="{6C594E04-94B2-4040-B47B-B1E2F2845259}" srcId="{72899E91-4FB3-4245-B225-3F4960708E26}" destId="{6EDCE34A-33DE-4C4E-BDB8-8B16BD2EE795}" srcOrd="4" destOrd="0" parTransId="{CB4FD32F-7C3F-4E37-9918-ED79CC410B90}" sibTransId="{CC4C73F4-A404-4EA2-9509-5D635AC3E2F5}"/>
    <dgm:cxn modelId="{C71D9325-B29F-49B5-B225-4C78C3300653}" srcId="{72899E91-4FB3-4245-B225-3F4960708E26}" destId="{50B37966-46B1-46F2-B760-ED1C4C3E2523}" srcOrd="0" destOrd="0" parTransId="{EEAA2563-EE46-494A-9011-0FE721C405F1}" sibTransId="{F6B2B233-A9CA-42B9-AE53-86862E223D52}"/>
    <dgm:cxn modelId="{28966033-DA36-4E4C-8886-59CE12155C2F}" type="presOf" srcId="{905D3892-337E-4482-911B-68CB839120B7}" destId="{425FA8B7-7246-45E4-BDB1-59DD793B86F7}" srcOrd="0" destOrd="0" presId="urn:microsoft.com/office/officeart/2018/2/layout/IconVerticalSolidList"/>
    <dgm:cxn modelId="{9C837134-2B8F-4397-AE6B-FEE4F79C2408}" srcId="{72899E91-4FB3-4245-B225-3F4960708E26}" destId="{905D3892-337E-4482-911B-68CB839120B7}" srcOrd="3" destOrd="0" parTransId="{79DF80E1-9987-4CC8-9ED3-8990D7C9AFC9}" sibTransId="{1FF1D2F1-B819-4B00-8EC5-2A6BA2659585}"/>
    <dgm:cxn modelId="{99BC073D-576A-4156-8451-5D9E9C0D560C}" type="presOf" srcId="{50B37966-46B1-46F2-B760-ED1C4C3E2523}" destId="{98463CCC-119E-437C-82A0-C44FD250CBB0}" srcOrd="0" destOrd="0" presId="urn:microsoft.com/office/officeart/2018/2/layout/IconVerticalSolidList"/>
    <dgm:cxn modelId="{612A6A3D-A82B-46C6-B57F-A2A0B6C44A8B}" type="presOf" srcId="{4E60D5D2-C01C-4702-80FF-7468E2B01C16}" destId="{112D41D9-7741-4848-B152-CB88278FDA93}" srcOrd="0" destOrd="0" presId="urn:microsoft.com/office/officeart/2018/2/layout/IconVerticalSolidList"/>
    <dgm:cxn modelId="{F2F9F53D-EE4B-4B5C-B159-98B2A4C33D9E}" srcId="{72899E91-4FB3-4245-B225-3F4960708E26}" destId="{E28336A9-7C1B-472F-8688-4C40658BF946}" srcOrd="1" destOrd="0" parTransId="{DA9FC97E-1D58-4357-AAB9-FBDDB5930988}" sibTransId="{456A1DE8-845C-4144-933B-610F22A9A671}"/>
    <dgm:cxn modelId="{CEE5E75B-839F-46D1-A2EB-03CE04BB87B0}" srcId="{72899E91-4FB3-4245-B225-3F4960708E26}" destId="{F76C4EC9-EA36-4108-93F9-224033E2F3B8}" srcOrd="2" destOrd="0" parTransId="{75FD4629-C115-47FA-97E4-00D6C686CA81}" sibTransId="{F20E8640-AD9C-4E27-AC6C-A641BDFD8824}"/>
    <dgm:cxn modelId="{5FE84D5A-7B7E-48BC-AA4F-C2C12B3BF499}" type="presOf" srcId="{E28336A9-7C1B-472F-8688-4C40658BF946}" destId="{25C1DDCC-1D7D-47BA-80A2-F5F1C5B54820}" srcOrd="0" destOrd="0" presId="urn:microsoft.com/office/officeart/2018/2/layout/IconVerticalSolidList"/>
    <dgm:cxn modelId="{D4888D87-6E96-49D7-A363-F98930E3CFD8}" type="presOf" srcId="{F76C4EC9-EA36-4108-93F9-224033E2F3B8}" destId="{B3A1550B-EE36-4109-9296-191117A23BEC}" srcOrd="0" destOrd="0" presId="urn:microsoft.com/office/officeart/2018/2/layout/IconVerticalSolidList"/>
    <dgm:cxn modelId="{FACFAF8A-239F-47E7-92B1-15C6F21F62D7}" type="presOf" srcId="{6EDCE34A-33DE-4C4E-BDB8-8B16BD2EE795}" destId="{6DFFF7A1-ED6A-403A-B6ED-688944B2BCD5}" srcOrd="0" destOrd="0" presId="urn:microsoft.com/office/officeart/2018/2/layout/IconVerticalSolidList"/>
    <dgm:cxn modelId="{811BB7B1-8337-4DC9-8CAB-49377C523C24}" type="presOf" srcId="{72899E91-4FB3-4245-B225-3F4960708E26}" destId="{7188ECB7-258D-4A6F-BDA5-054FBA0BF2CF}" srcOrd="0" destOrd="0" presId="urn:microsoft.com/office/officeart/2018/2/layout/IconVerticalSolidList"/>
    <dgm:cxn modelId="{E79A72E3-5351-48A9-B30B-E565168D6B4C}" srcId="{72899E91-4FB3-4245-B225-3F4960708E26}" destId="{4E60D5D2-C01C-4702-80FF-7468E2B01C16}" srcOrd="5" destOrd="0" parTransId="{7438F77F-4884-4262-B9D6-DC4367FE66EB}" sibTransId="{069450D5-A3E1-45EE-8DBA-53EBAF27F832}"/>
    <dgm:cxn modelId="{246B672E-DDB3-4B46-8B4E-D1B0B42B799D}" type="presParOf" srcId="{7188ECB7-258D-4A6F-BDA5-054FBA0BF2CF}" destId="{881B6956-5E01-400B-BAA7-1DF6DE0E375E}" srcOrd="0" destOrd="0" presId="urn:microsoft.com/office/officeart/2018/2/layout/IconVerticalSolidList"/>
    <dgm:cxn modelId="{0960021D-085E-438B-83A2-4926B18F5758}" type="presParOf" srcId="{881B6956-5E01-400B-BAA7-1DF6DE0E375E}" destId="{438E6335-99FF-42FB-8AF8-428CC0F5EF6D}" srcOrd="0" destOrd="0" presId="urn:microsoft.com/office/officeart/2018/2/layout/IconVerticalSolidList"/>
    <dgm:cxn modelId="{3FC45488-219C-424E-BD27-F4FE5951E0A3}" type="presParOf" srcId="{881B6956-5E01-400B-BAA7-1DF6DE0E375E}" destId="{D37CB54D-E3BB-4FB0-98E6-C6FCE6B74A7D}" srcOrd="1" destOrd="0" presId="urn:microsoft.com/office/officeart/2018/2/layout/IconVerticalSolidList"/>
    <dgm:cxn modelId="{A386D0D2-0F8F-4E90-89AA-3073285C18A3}" type="presParOf" srcId="{881B6956-5E01-400B-BAA7-1DF6DE0E375E}" destId="{0617FC16-B8A1-4E7E-8BDA-F02AAF6D0A28}" srcOrd="2" destOrd="0" presId="urn:microsoft.com/office/officeart/2018/2/layout/IconVerticalSolidList"/>
    <dgm:cxn modelId="{12CE1066-37A7-4DD1-B8D3-4FB92B13A4FC}" type="presParOf" srcId="{881B6956-5E01-400B-BAA7-1DF6DE0E375E}" destId="{98463CCC-119E-437C-82A0-C44FD250CBB0}" srcOrd="3" destOrd="0" presId="urn:microsoft.com/office/officeart/2018/2/layout/IconVerticalSolidList"/>
    <dgm:cxn modelId="{D6CEEFD1-37C7-4A54-83DA-6DDD46241E86}" type="presParOf" srcId="{7188ECB7-258D-4A6F-BDA5-054FBA0BF2CF}" destId="{D23E7D18-82CB-4798-85DC-78A921D42458}" srcOrd="1" destOrd="0" presId="urn:microsoft.com/office/officeart/2018/2/layout/IconVerticalSolidList"/>
    <dgm:cxn modelId="{46BA38AB-CA8C-4FAD-A7DA-6C721894AE84}" type="presParOf" srcId="{7188ECB7-258D-4A6F-BDA5-054FBA0BF2CF}" destId="{079E69D4-B7A0-4BC1-8581-49101A7AC992}" srcOrd="2" destOrd="0" presId="urn:microsoft.com/office/officeart/2018/2/layout/IconVerticalSolidList"/>
    <dgm:cxn modelId="{CB3AE35D-946B-40D6-95F4-06EC9D59F22D}" type="presParOf" srcId="{079E69D4-B7A0-4BC1-8581-49101A7AC992}" destId="{BA2956C6-1847-446F-B7F9-B10138654661}" srcOrd="0" destOrd="0" presId="urn:microsoft.com/office/officeart/2018/2/layout/IconVerticalSolidList"/>
    <dgm:cxn modelId="{112EFB9C-FED8-4038-8F43-A75FAC15AB2C}" type="presParOf" srcId="{079E69D4-B7A0-4BC1-8581-49101A7AC992}" destId="{207B3FBE-A474-4362-B81E-5E0E1DB4F773}" srcOrd="1" destOrd="0" presId="urn:microsoft.com/office/officeart/2018/2/layout/IconVerticalSolidList"/>
    <dgm:cxn modelId="{D748D5DD-2C58-4869-907B-DB9BD75EB9E5}" type="presParOf" srcId="{079E69D4-B7A0-4BC1-8581-49101A7AC992}" destId="{E33542D3-68E7-4833-9745-BE69E64EF7A6}" srcOrd="2" destOrd="0" presId="urn:microsoft.com/office/officeart/2018/2/layout/IconVerticalSolidList"/>
    <dgm:cxn modelId="{582003E6-BB3F-490C-A5E4-4087D21E2700}" type="presParOf" srcId="{079E69D4-B7A0-4BC1-8581-49101A7AC992}" destId="{25C1DDCC-1D7D-47BA-80A2-F5F1C5B54820}" srcOrd="3" destOrd="0" presId="urn:microsoft.com/office/officeart/2018/2/layout/IconVerticalSolidList"/>
    <dgm:cxn modelId="{B16AB8D5-805B-4BEA-9CA4-AAE0E1954041}" type="presParOf" srcId="{7188ECB7-258D-4A6F-BDA5-054FBA0BF2CF}" destId="{1F784B3A-7C9E-4563-8729-5F1E0A37E3DC}" srcOrd="3" destOrd="0" presId="urn:microsoft.com/office/officeart/2018/2/layout/IconVerticalSolidList"/>
    <dgm:cxn modelId="{1C3A8FF6-148D-4B20-BA40-30E3AAE7F305}" type="presParOf" srcId="{7188ECB7-258D-4A6F-BDA5-054FBA0BF2CF}" destId="{10026F14-9332-4058-A47F-9652A575049F}" srcOrd="4" destOrd="0" presId="urn:microsoft.com/office/officeart/2018/2/layout/IconVerticalSolidList"/>
    <dgm:cxn modelId="{5D71623A-9AFB-4A4E-8F88-30BD05063023}" type="presParOf" srcId="{10026F14-9332-4058-A47F-9652A575049F}" destId="{73C5EA74-F571-4ACC-A222-83B37B33B837}" srcOrd="0" destOrd="0" presId="urn:microsoft.com/office/officeart/2018/2/layout/IconVerticalSolidList"/>
    <dgm:cxn modelId="{DDBA80E2-67AB-429D-AC72-7BBC687BDF6C}" type="presParOf" srcId="{10026F14-9332-4058-A47F-9652A575049F}" destId="{C8FA5EBC-F92C-4BF4-B49F-0414DD3A2F53}" srcOrd="1" destOrd="0" presId="urn:microsoft.com/office/officeart/2018/2/layout/IconVerticalSolidList"/>
    <dgm:cxn modelId="{9093FAED-9260-4063-B047-99F7674A8413}" type="presParOf" srcId="{10026F14-9332-4058-A47F-9652A575049F}" destId="{FFD72181-B32B-46B4-A2A9-E67B7BF8328F}" srcOrd="2" destOrd="0" presId="urn:microsoft.com/office/officeart/2018/2/layout/IconVerticalSolidList"/>
    <dgm:cxn modelId="{DE8C4EDE-8FAA-4E49-8803-6674B10F87DA}" type="presParOf" srcId="{10026F14-9332-4058-A47F-9652A575049F}" destId="{B3A1550B-EE36-4109-9296-191117A23BEC}" srcOrd="3" destOrd="0" presId="urn:microsoft.com/office/officeart/2018/2/layout/IconVerticalSolidList"/>
    <dgm:cxn modelId="{006639E3-0D1D-4139-BDF4-44972605E4B7}" type="presParOf" srcId="{7188ECB7-258D-4A6F-BDA5-054FBA0BF2CF}" destId="{C67A2680-A860-454B-84B0-D3231208FE8D}" srcOrd="5" destOrd="0" presId="urn:microsoft.com/office/officeart/2018/2/layout/IconVerticalSolidList"/>
    <dgm:cxn modelId="{589C31C5-EAAD-4CA8-836F-1C4A2F72F6C9}" type="presParOf" srcId="{7188ECB7-258D-4A6F-BDA5-054FBA0BF2CF}" destId="{91F7F0D6-C753-4A0C-95E6-F6B153FE199D}" srcOrd="6" destOrd="0" presId="urn:microsoft.com/office/officeart/2018/2/layout/IconVerticalSolidList"/>
    <dgm:cxn modelId="{5585BA10-300C-4417-8D3F-FAADA8215B64}" type="presParOf" srcId="{91F7F0D6-C753-4A0C-95E6-F6B153FE199D}" destId="{C51F683B-E29C-49C7-926E-A8701A82D853}" srcOrd="0" destOrd="0" presId="urn:microsoft.com/office/officeart/2018/2/layout/IconVerticalSolidList"/>
    <dgm:cxn modelId="{E3349DF5-C2BB-4805-8C83-ECF2925FBE52}" type="presParOf" srcId="{91F7F0D6-C753-4A0C-95E6-F6B153FE199D}" destId="{3DAD6B35-B2B8-4CE6-804F-84BF7E63C104}" srcOrd="1" destOrd="0" presId="urn:microsoft.com/office/officeart/2018/2/layout/IconVerticalSolidList"/>
    <dgm:cxn modelId="{79846E27-F6DD-4A90-ADAF-0D8C251838E1}" type="presParOf" srcId="{91F7F0D6-C753-4A0C-95E6-F6B153FE199D}" destId="{CDFD1F08-D847-4402-A43F-DCC5E8B044E8}" srcOrd="2" destOrd="0" presId="urn:microsoft.com/office/officeart/2018/2/layout/IconVerticalSolidList"/>
    <dgm:cxn modelId="{A3B0AA75-20CB-43C3-8A3B-C5E8ABF246D5}" type="presParOf" srcId="{91F7F0D6-C753-4A0C-95E6-F6B153FE199D}" destId="{425FA8B7-7246-45E4-BDB1-59DD793B86F7}" srcOrd="3" destOrd="0" presId="urn:microsoft.com/office/officeart/2018/2/layout/IconVerticalSolidList"/>
    <dgm:cxn modelId="{131B1708-6452-41C7-8360-DA43AB162A10}" type="presParOf" srcId="{7188ECB7-258D-4A6F-BDA5-054FBA0BF2CF}" destId="{2AD95180-A775-4447-BDE2-E7C398F28779}" srcOrd="7" destOrd="0" presId="urn:microsoft.com/office/officeart/2018/2/layout/IconVerticalSolidList"/>
    <dgm:cxn modelId="{CBBE2C3E-0317-4C26-BD70-88A3C4F11AD0}" type="presParOf" srcId="{7188ECB7-258D-4A6F-BDA5-054FBA0BF2CF}" destId="{3CCB5196-D4A6-4FBC-A7EC-2915671A42CE}" srcOrd="8" destOrd="0" presId="urn:microsoft.com/office/officeart/2018/2/layout/IconVerticalSolidList"/>
    <dgm:cxn modelId="{71C14671-BED7-4069-98F5-E01CAA405C79}" type="presParOf" srcId="{3CCB5196-D4A6-4FBC-A7EC-2915671A42CE}" destId="{AFE5DAB2-6DDB-4608-9851-17658AD00799}" srcOrd="0" destOrd="0" presId="urn:microsoft.com/office/officeart/2018/2/layout/IconVerticalSolidList"/>
    <dgm:cxn modelId="{32B5A180-060B-467A-9B71-7A6BC04BE13B}" type="presParOf" srcId="{3CCB5196-D4A6-4FBC-A7EC-2915671A42CE}" destId="{3336769D-0CA8-42F8-BE9F-EE886462168F}" srcOrd="1" destOrd="0" presId="urn:microsoft.com/office/officeart/2018/2/layout/IconVerticalSolidList"/>
    <dgm:cxn modelId="{CF59948D-2527-459C-91ED-99F36184654B}" type="presParOf" srcId="{3CCB5196-D4A6-4FBC-A7EC-2915671A42CE}" destId="{67C89B24-9F00-418D-A174-A37C6D5FA769}" srcOrd="2" destOrd="0" presId="urn:microsoft.com/office/officeart/2018/2/layout/IconVerticalSolidList"/>
    <dgm:cxn modelId="{89252F95-E7BA-4FDD-BAE5-23C411221B45}" type="presParOf" srcId="{3CCB5196-D4A6-4FBC-A7EC-2915671A42CE}" destId="{6DFFF7A1-ED6A-403A-B6ED-688944B2BCD5}" srcOrd="3" destOrd="0" presId="urn:microsoft.com/office/officeart/2018/2/layout/IconVerticalSolidList"/>
    <dgm:cxn modelId="{7DCAE458-E047-488E-B2E7-35DD169E18E3}" type="presParOf" srcId="{7188ECB7-258D-4A6F-BDA5-054FBA0BF2CF}" destId="{656749AC-375B-4750-9CF2-C4E10EA7713F}" srcOrd="9" destOrd="0" presId="urn:microsoft.com/office/officeart/2018/2/layout/IconVerticalSolidList"/>
    <dgm:cxn modelId="{BC54C621-41EA-4D1B-90AA-C1754AFA4F9E}" type="presParOf" srcId="{7188ECB7-258D-4A6F-BDA5-054FBA0BF2CF}" destId="{6E8C84E7-5C99-48A0-9656-5E316CF67AD7}" srcOrd="10" destOrd="0" presId="urn:microsoft.com/office/officeart/2018/2/layout/IconVerticalSolidList"/>
    <dgm:cxn modelId="{17793359-C546-4650-95F1-82CE8059817E}" type="presParOf" srcId="{6E8C84E7-5C99-48A0-9656-5E316CF67AD7}" destId="{65B8DC23-90FB-40AF-920E-4F537FA762E7}" srcOrd="0" destOrd="0" presId="urn:microsoft.com/office/officeart/2018/2/layout/IconVerticalSolidList"/>
    <dgm:cxn modelId="{89505669-6AF3-4A19-B905-EBD22E0E3FC6}" type="presParOf" srcId="{6E8C84E7-5C99-48A0-9656-5E316CF67AD7}" destId="{D22EAA56-9471-44DB-A2BA-022CA20E0F27}" srcOrd="1" destOrd="0" presId="urn:microsoft.com/office/officeart/2018/2/layout/IconVerticalSolidList"/>
    <dgm:cxn modelId="{03B381F6-8704-4BD3-967E-A05F5F46ED63}" type="presParOf" srcId="{6E8C84E7-5C99-48A0-9656-5E316CF67AD7}" destId="{786411E5-B399-4ECB-B79C-CAA485FA0359}" srcOrd="2" destOrd="0" presId="urn:microsoft.com/office/officeart/2018/2/layout/IconVerticalSolidList"/>
    <dgm:cxn modelId="{D0830578-10A6-4AF3-BD93-21DA69F9C2DA}" type="presParOf" srcId="{6E8C84E7-5C99-48A0-9656-5E316CF67AD7}" destId="{112D41D9-7741-4848-B152-CB88278FDA9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1A3464-BE91-44BE-987A-C301CB24EE6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A7C1CC5-D904-4BEA-959D-BFDE6546B427}">
      <dgm:prSet/>
      <dgm:spPr/>
      <dgm:t>
        <a:bodyPr/>
        <a:lstStyle/>
        <a:p>
          <a:r>
            <a:rPr lang="en-GB"/>
            <a:t>Much research has highlighted the negatives of digital technology.</a:t>
          </a:r>
          <a:endParaRPr lang="en-US"/>
        </a:p>
      </dgm:t>
    </dgm:pt>
    <dgm:pt modelId="{C8A25A17-2B31-44D6-B7D1-E4AE6CD48877}" type="parTrans" cxnId="{44801714-E78B-4579-BD7C-38E921AD0E8C}">
      <dgm:prSet/>
      <dgm:spPr/>
      <dgm:t>
        <a:bodyPr/>
        <a:lstStyle/>
        <a:p>
          <a:endParaRPr lang="en-US"/>
        </a:p>
      </dgm:t>
    </dgm:pt>
    <dgm:pt modelId="{3BBE83BC-4AB7-4770-B86D-4E1AE490EA82}" type="sibTrans" cxnId="{44801714-E78B-4579-BD7C-38E921AD0E8C}">
      <dgm:prSet/>
      <dgm:spPr/>
      <dgm:t>
        <a:bodyPr/>
        <a:lstStyle/>
        <a:p>
          <a:endParaRPr lang="en-US"/>
        </a:p>
      </dgm:t>
    </dgm:pt>
    <dgm:pt modelId="{4F144257-B311-4A47-8CC3-356C097993A3}">
      <dgm:prSet/>
      <dgm:spPr/>
      <dgm:t>
        <a:bodyPr/>
        <a:lstStyle/>
        <a:p>
          <a:r>
            <a:rPr lang="en-GB"/>
            <a:t>Loss of traditional skills (handwriting, reading and speech)</a:t>
          </a:r>
          <a:endParaRPr lang="en-US"/>
        </a:p>
      </dgm:t>
    </dgm:pt>
    <dgm:pt modelId="{52C01C79-4B2A-41C8-BC3B-961605C07C4F}" type="parTrans" cxnId="{65D4B4BF-0E7A-4A59-BD3C-07B3212A37FB}">
      <dgm:prSet/>
      <dgm:spPr/>
      <dgm:t>
        <a:bodyPr/>
        <a:lstStyle/>
        <a:p>
          <a:endParaRPr lang="en-US"/>
        </a:p>
      </dgm:t>
    </dgm:pt>
    <dgm:pt modelId="{6450EF86-9608-4CAE-AA1A-690885FAB868}" type="sibTrans" cxnId="{65D4B4BF-0E7A-4A59-BD3C-07B3212A37FB}">
      <dgm:prSet/>
      <dgm:spPr/>
      <dgm:t>
        <a:bodyPr/>
        <a:lstStyle/>
        <a:p>
          <a:endParaRPr lang="en-US"/>
        </a:p>
      </dgm:t>
    </dgm:pt>
    <dgm:pt modelId="{D84AE5C5-FC0A-4135-B9F9-5EDAACE305CF}">
      <dgm:prSet/>
      <dgm:spPr/>
      <dgm:t>
        <a:bodyPr/>
        <a:lstStyle/>
        <a:p>
          <a:r>
            <a:rPr lang="en-GB"/>
            <a:t>Emotion control </a:t>
          </a:r>
          <a:endParaRPr lang="en-US"/>
        </a:p>
      </dgm:t>
    </dgm:pt>
    <dgm:pt modelId="{303F5E5F-F7D8-4098-8812-BDD32F1C7C59}" type="parTrans" cxnId="{7713E820-63C3-4CFA-BFBB-E21F26EAA28B}">
      <dgm:prSet/>
      <dgm:spPr/>
      <dgm:t>
        <a:bodyPr/>
        <a:lstStyle/>
        <a:p>
          <a:endParaRPr lang="en-US"/>
        </a:p>
      </dgm:t>
    </dgm:pt>
    <dgm:pt modelId="{E7AB2639-42AB-493C-BADC-A8AC4360E1C0}" type="sibTrans" cxnId="{7713E820-63C3-4CFA-BFBB-E21F26EAA28B}">
      <dgm:prSet/>
      <dgm:spPr/>
      <dgm:t>
        <a:bodyPr/>
        <a:lstStyle/>
        <a:p>
          <a:endParaRPr lang="en-US"/>
        </a:p>
      </dgm:t>
    </dgm:pt>
    <dgm:pt modelId="{341BEF3F-35F2-4839-A31C-373B722665DB}">
      <dgm:prSet/>
      <dgm:spPr/>
      <dgm:t>
        <a:bodyPr/>
        <a:lstStyle/>
        <a:p>
          <a:r>
            <a:rPr lang="en-GB"/>
            <a:t>Impulsivity </a:t>
          </a:r>
          <a:endParaRPr lang="en-US"/>
        </a:p>
      </dgm:t>
    </dgm:pt>
    <dgm:pt modelId="{14C6BFC0-7B04-4CD6-A877-ADBEF20F08C1}" type="parTrans" cxnId="{90FAC3B5-1FDC-4BE4-9280-2F115E6313A8}">
      <dgm:prSet/>
      <dgm:spPr/>
      <dgm:t>
        <a:bodyPr/>
        <a:lstStyle/>
        <a:p>
          <a:endParaRPr lang="en-US"/>
        </a:p>
      </dgm:t>
    </dgm:pt>
    <dgm:pt modelId="{70F1A19F-51A3-4D66-98D9-F2C69C5B5311}" type="sibTrans" cxnId="{90FAC3B5-1FDC-4BE4-9280-2F115E6313A8}">
      <dgm:prSet/>
      <dgm:spPr/>
      <dgm:t>
        <a:bodyPr/>
        <a:lstStyle/>
        <a:p>
          <a:endParaRPr lang="en-US"/>
        </a:p>
      </dgm:t>
    </dgm:pt>
    <dgm:pt modelId="{53FD6017-7C8C-4186-A954-C9D622E81FAA}">
      <dgm:prSet/>
      <dgm:spPr/>
      <dgm:t>
        <a:bodyPr/>
        <a:lstStyle/>
        <a:p>
          <a:r>
            <a:rPr lang="en-GB"/>
            <a:t>Attention deficits </a:t>
          </a:r>
          <a:endParaRPr lang="en-US"/>
        </a:p>
      </dgm:t>
    </dgm:pt>
    <dgm:pt modelId="{CBE15631-F7B3-482C-A278-F9E6C255F463}" type="parTrans" cxnId="{23F1F4E2-442C-4C70-9A3D-764AE347859D}">
      <dgm:prSet/>
      <dgm:spPr/>
      <dgm:t>
        <a:bodyPr/>
        <a:lstStyle/>
        <a:p>
          <a:endParaRPr lang="en-US"/>
        </a:p>
      </dgm:t>
    </dgm:pt>
    <dgm:pt modelId="{0AA9B942-5D7C-4109-9202-C7AD28F213D1}" type="sibTrans" cxnId="{23F1F4E2-442C-4C70-9A3D-764AE347859D}">
      <dgm:prSet/>
      <dgm:spPr/>
      <dgm:t>
        <a:bodyPr/>
        <a:lstStyle/>
        <a:p>
          <a:endParaRPr lang="en-US"/>
        </a:p>
      </dgm:t>
    </dgm:pt>
    <dgm:pt modelId="{FA02173B-9FB9-46E6-A5EE-82A8E9D1AA14}">
      <dgm:prSet/>
      <dgm:spPr/>
      <dgm:t>
        <a:bodyPr/>
        <a:lstStyle/>
        <a:p>
          <a:r>
            <a:rPr lang="en-GB"/>
            <a:t>Aggression </a:t>
          </a:r>
          <a:endParaRPr lang="en-US"/>
        </a:p>
      </dgm:t>
    </dgm:pt>
    <dgm:pt modelId="{6CDBB32A-3B4C-4350-91A8-CD1FC4AFAB97}" type="parTrans" cxnId="{77136CC1-9CC9-43E8-A0E8-1A658C47F3B3}">
      <dgm:prSet/>
      <dgm:spPr/>
      <dgm:t>
        <a:bodyPr/>
        <a:lstStyle/>
        <a:p>
          <a:endParaRPr lang="en-US"/>
        </a:p>
      </dgm:t>
    </dgm:pt>
    <dgm:pt modelId="{968FE8A4-43A7-4608-8A78-7BFDB8DE4C3C}" type="sibTrans" cxnId="{77136CC1-9CC9-43E8-A0E8-1A658C47F3B3}">
      <dgm:prSet/>
      <dgm:spPr/>
      <dgm:t>
        <a:bodyPr/>
        <a:lstStyle/>
        <a:p>
          <a:endParaRPr lang="en-US"/>
        </a:p>
      </dgm:t>
    </dgm:pt>
    <dgm:pt modelId="{629DBB27-BFF0-4E5A-8AEF-B445E9513917}">
      <dgm:prSet/>
      <dgm:spPr/>
      <dgm:t>
        <a:bodyPr/>
        <a:lstStyle/>
        <a:p>
          <a:r>
            <a:rPr lang="en-GB"/>
            <a:t>Social deficits </a:t>
          </a:r>
          <a:endParaRPr lang="en-US"/>
        </a:p>
      </dgm:t>
    </dgm:pt>
    <dgm:pt modelId="{09B0F1A5-2588-4348-B9AD-CFB83166AEB1}" type="parTrans" cxnId="{F2A4E6DF-B938-4FAF-8715-9E205BED45AD}">
      <dgm:prSet/>
      <dgm:spPr/>
      <dgm:t>
        <a:bodyPr/>
        <a:lstStyle/>
        <a:p>
          <a:endParaRPr lang="en-US"/>
        </a:p>
      </dgm:t>
    </dgm:pt>
    <dgm:pt modelId="{DCEC9B04-6545-4D3C-8B71-9DCF4F92482D}" type="sibTrans" cxnId="{F2A4E6DF-B938-4FAF-8715-9E205BED45AD}">
      <dgm:prSet/>
      <dgm:spPr/>
      <dgm:t>
        <a:bodyPr/>
        <a:lstStyle/>
        <a:p>
          <a:endParaRPr lang="en-US"/>
        </a:p>
      </dgm:t>
    </dgm:pt>
    <dgm:pt modelId="{99E66E15-E011-406F-A12F-A2DFBF92D295}">
      <dgm:prSet/>
      <dgm:spPr/>
      <dgm:t>
        <a:bodyPr/>
        <a:lstStyle/>
        <a:p>
          <a:r>
            <a:rPr lang="en-GB"/>
            <a:t>(Mustafaoglu et al, 2018)</a:t>
          </a:r>
          <a:endParaRPr lang="en-US"/>
        </a:p>
      </dgm:t>
    </dgm:pt>
    <dgm:pt modelId="{184BA884-16FD-41DC-BC38-70A26A974E00}" type="parTrans" cxnId="{0ADD4BA6-5049-4903-BDEC-F028B5B1274C}">
      <dgm:prSet/>
      <dgm:spPr/>
      <dgm:t>
        <a:bodyPr/>
        <a:lstStyle/>
        <a:p>
          <a:endParaRPr lang="en-US"/>
        </a:p>
      </dgm:t>
    </dgm:pt>
    <dgm:pt modelId="{53C2EBD3-98E5-427F-88C8-B045C706F24B}" type="sibTrans" cxnId="{0ADD4BA6-5049-4903-BDEC-F028B5B1274C}">
      <dgm:prSet/>
      <dgm:spPr/>
      <dgm:t>
        <a:bodyPr/>
        <a:lstStyle/>
        <a:p>
          <a:endParaRPr lang="en-US"/>
        </a:p>
      </dgm:t>
    </dgm:pt>
    <dgm:pt modelId="{D2113FF8-093F-44F7-BFCE-A18001187DA7}" type="pres">
      <dgm:prSet presAssocID="{B61A3464-BE91-44BE-987A-C301CB24EE67}" presName="diagram" presStyleCnt="0">
        <dgm:presLayoutVars>
          <dgm:dir/>
          <dgm:resizeHandles val="exact"/>
        </dgm:presLayoutVars>
      </dgm:prSet>
      <dgm:spPr/>
    </dgm:pt>
    <dgm:pt modelId="{0060A7A5-7511-45DF-9207-E8B7D52B046E}" type="pres">
      <dgm:prSet presAssocID="{8A7C1CC5-D904-4BEA-959D-BFDE6546B427}" presName="node" presStyleLbl="node1" presStyleIdx="0" presStyleCnt="8">
        <dgm:presLayoutVars>
          <dgm:bulletEnabled val="1"/>
        </dgm:presLayoutVars>
      </dgm:prSet>
      <dgm:spPr/>
    </dgm:pt>
    <dgm:pt modelId="{20AD2550-1A17-4653-919A-860D449B1203}" type="pres">
      <dgm:prSet presAssocID="{3BBE83BC-4AB7-4770-B86D-4E1AE490EA82}" presName="sibTrans" presStyleCnt="0"/>
      <dgm:spPr/>
    </dgm:pt>
    <dgm:pt modelId="{CB0B64E2-6D17-40CE-82DF-8B36A7137385}" type="pres">
      <dgm:prSet presAssocID="{4F144257-B311-4A47-8CC3-356C097993A3}" presName="node" presStyleLbl="node1" presStyleIdx="1" presStyleCnt="8">
        <dgm:presLayoutVars>
          <dgm:bulletEnabled val="1"/>
        </dgm:presLayoutVars>
      </dgm:prSet>
      <dgm:spPr/>
    </dgm:pt>
    <dgm:pt modelId="{D8572911-3262-4403-9F17-39461848123C}" type="pres">
      <dgm:prSet presAssocID="{6450EF86-9608-4CAE-AA1A-690885FAB868}" presName="sibTrans" presStyleCnt="0"/>
      <dgm:spPr/>
    </dgm:pt>
    <dgm:pt modelId="{B6B20C52-74BC-4585-9E76-A8394924E3F2}" type="pres">
      <dgm:prSet presAssocID="{D84AE5C5-FC0A-4135-B9F9-5EDAACE305CF}" presName="node" presStyleLbl="node1" presStyleIdx="2" presStyleCnt="8">
        <dgm:presLayoutVars>
          <dgm:bulletEnabled val="1"/>
        </dgm:presLayoutVars>
      </dgm:prSet>
      <dgm:spPr/>
    </dgm:pt>
    <dgm:pt modelId="{5D8F9829-364E-46F9-B619-0625E8F91C33}" type="pres">
      <dgm:prSet presAssocID="{E7AB2639-42AB-493C-BADC-A8AC4360E1C0}" presName="sibTrans" presStyleCnt="0"/>
      <dgm:spPr/>
    </dgm:pt>
    <dgm:pt modelId="{A8C692E4-938B-4B12-B614-D6BB857F222F}" type="pres">
      <dgm:prSet presAssocID="{341BEF3F-35F2-4839-A31C-373B722665DB}" presName="node" presStyleLbl="node1" presStyleIdx="3" presStyleCnt="8">
        <dgm:presLayoutVars>
          <dgm:bulletEnabled val="1"/>
        </dgm:presLayoutVars>
      </dgm:prSet>
      <dgm:spPr/>
    </dgm:pt>
    <dgm:pt modelId="{287E07F8-3CF2-43C4-8EC2-6991CAFB516A}" type="pres">
      <dgm:prSet presAssocID="{70F1A19F-51A3-4D66-98D9-F2C69C5B5311}" presName="sibTrans" presStyleCnt="0"/>
      <dgm:spPr/>
    </dgm:pt>
    <dgm:pt modelId="{9670D81D-01B1-4F44-818E-362D30B8B50B}" type="pres">
      <dgm:prSet presAssocID="{53FD6017-7C8C-4186-A954-C9D622E81FAA}" presName="node" presStyleLbl="node1" presStyleIdx="4" presStyleCnt="8">
        <dgm:presLayoutVars>
          <dgm:bulletEnabled val="1"/>
        </dgm:presLayoutVars>
      </dgm:prSet>
      <dgm:spPr/>
    </dgm:pt>
    <dgm:pt modelId="{0679996E-2AA5-41C7-9A53-C044600F24A9}" type="pres">
      <dgm:prSet presAssocID="{0AA9B942-5D7C-4109-9202-C7AD28F213D1}" presName="sibTrans" presStyleCnt="0"/>
      <dgm:spPr/>
    </dgm:pt>
    <dgm:pt modelId="{95755821-13B2-471A-8BC8-E58041086288}" type="pres">
      <dgm:prSet presAssocID="{FA02173B-9FB9-46E6-A5EE-82A8E9D1AA14}" presName="node" presStyleLbl="node1" presStyleIdx="5" presStyleCnt="8">
        <dgm:presLayoutVars>
          <dgm:bulletEnabled val="1"/>
        </dgm:presLayoutVars>
      </dgm:prSet>
      <dgm:spPr/>
    </dgm:pt>
    <dgm:pt modelId="{0A7A43C4-4069-4A7C-BED5-A2C87C75D351}" type="pres">
      <dgm:prSet presAssocID="{968FE8A4-43A7-4608-8A78-7BFDB8DE4C3C}" presName="sibTrans" presStyleCnt="0"/>
      <dgm:spPr/>
    </dgm:pt>
    <dgm:pt modelId="{21A92CC9-8360-4E2C-985B-B69AFCC82645}" type="pres">
      <dgm:prSet presAssocID="{629DBB27-BFF0-4E5A-8AEF-B445E9513917}" presName="node" presStyleLbl="node1" presStyleIdx="6" presStyleCnt="8">
        <dgm:presLayoutVars>
          <dgm:bulletEnabled val="1"/>
        </dgm:presLayoutVars>
      </dgm:prSet>
      <dgm:spPr/>
    </dgm:pt>
    <dgm:pt modelId="{D3C90417-E995-4F70-82DD-FD61BEAF9C99}" type="pres">
      <dgm:prSet presAssocID="{DCEC9B04-6545-4D3C-8B71-9DCF4F92482D}" presName="sibTrans" presStyleCnt="0"/>
      <dgm:spPr/>
    </dgm:pt>
    <dgm:pt modelId="{534ED302-5E27-4446-92FB-E8FE1A6FB5E3}" type="pres">
      <dgm:prSet presAssocID="{99E66E15-E011-406F-A12F-A2DFBF92D295}" presName="node" presStyleLbl="node1" presStyleIdx="7" presStyleCnt="8">
        <dgm:presLayoutVars>
          <dgm:bulletEnabled val="1"/>
        </dgm:presLayoutVars>
      </dgm:prSet>
      <dgm:spPr/>
    </dgm:pt>
  </dgm:ptLst>
  <dgm:cxnLst>
    <dgm:cxn modelId="{44801714-E78B-4579-BD7C-38E921AD0E8C}" srcId="{B61A3464-BE91-44BE-987A-C301CB24EE67}" destId="{8A7C1CC5-D904-4BEA-959D-BFDE6546B427}" srcOrd="0" destOrd="0" parTransId="{C8A25A17-2B31-44D6-B7D1-E4AE6CD48877}" sibTransId="{3BBE83BC-4AB7-4770-B86D-4E1AE490EA82}"/>
    <dgm:cxn modelId="{5B21BC15-64AC-4BE2-8C57-86B8CFCA1835}" type="presOf" srcId="{D84AE5C5-FC0A-4135-B9F9-5EDAACE305CF}" destId="{B6B20C52-74BC-4585-9E76-A8394924E3F2}" srcOrd="0" destOrd="0" presId="urn:microsoft.com/office/officeart/2005/8/layout/default"/>
    <dgm:cxn modelId="{7713E820-63C3-4CFA-BFBB-E21F26EAA28B}" srcId="{B61A3464-BE91-44BE-987A-C301CB24EE67}" destId="{D84AE5C5-FC0A-4135-B9F9-5EDAACE305CF}" srcOrd="2" destOrd="0" parTransId="{303F5E5F-F7D8-4098-8812-BDD32F1C7C59}" sibTransId="{E7AB2639-42AB-493C-BADC-A8AC4360E1C0}"/>
    <dgm:cxn modelId="{EA0CB564-B8E1-4501-9A57-FFAB0AD2798C}" type="presOf" srcId="{99E66E15-E011-406F-A12F-A2DFBF92D295}" destId="{534ED302-5E27-4446-92FB-E8FE1A6FB5E3}" srcOrd="0" destOrd="0" presId="urn:microsoft.com/office/officeart/2005/8/layout/default"/>
    <dgm:cxn modelId="{EE87D246-9FF9-4AF0-917C-8FEBA50E2050}" type="presOf" srcId="{FA02173B-9FB9-46E6-A5EE-82A8E9D1AA14}" destId="{95755821-13B2-471A-8BC8-E58041086288}" srcOrd="0" destOrd="0" presId="urn:microsoft.com/office/officeart/2005/8/layout/default"/>
    <dgm:cxn modelId="{9A3CC455-663F-41D1-AF68-B81BECC92ABA}" type="presOf" srcId="{629DBB27-BFF0-4E5A-8AEF-B445E9513917}" destId="{21A92CC9-8360-4E2C-985B-B69AFCC82645}" srcOrd="0" destOrd="0" presId="urn:microsoft.com/office/officeart/2005/8/layout/default"/>
    <dgm:cxn modelId="{61197378-E58E-480E-B0B1-DA1CEC4C67AB}" type="presOf" srcId="{8A7C1CC5-D904-4BEA-959D-BFDE6546B427}" destId="{0060A7A5-7511-45DF-9207-E8B7D52B046E}" srcOrd="0" destOrd="0" presId="urn:microsoft.com/office/officeart/2005/8/layout/default"/>
    <dgm:cxn modelId="{0ADD4BA6-5049-4903-BDEC-F028B5B1274C}" srcId="{B61A3464-BE91-44BE-987A-C301CB24EE67}" destId="{99E66E15-E011-406F-A12F-A2DFBF92D295}" srcOrd="7" destOrd="0" parTransId="{184BA884-16FD-41DC-BC38-70A26A974E00}" sibTransId="{53C2EBD3-98E5-427F-88C8-B045C706F24B}"/>
    <dgm:cxn modelId="{EF1EBCAA-5B73-45FF-871D-C18C913BCFAC}" type="presOf" srcId="{53FD6017-7C8C-4186-A954-C9D622E81FAA}" destId="{9670D81D-01B1-4F44-818E-362D30B8B50B}" srcOrd="0" destOrd="0" presId="urn:microsoft.com/office/officeart/2005/8/layout/default"/>
    <dgm:cxn modelId="{90FAC3B5-1FDC-4BE4-9280-2F115E6313A8}" srcId="{B61A3464-BE91-44BE-987A-C301CB24EE67}" destId="{341BEF3F-35F2-4839-A31C-373B722665DB}" srcOrd="3" destOrd="0" parTransId="{14C6BFC0-7B04-4CD6-A877-ADBEF20F08C1}" sibTransId="{70F1A19F-51A3-4D66-98D9-F2C69C5B5311}"/>
    <dgm:cxn modelId="{65D4B4BF-0E7A-4A59-BD3C-07B3212A37FB}" srcId="{B61A3464-BE91-44BE-987A-C301CB24EE67}" destId="{4F144257-B311-4A47-8CC3-356C097993A3}" srcOrd="1" destOrd="0" parTransId="{52C01C79-4B2A-41C8-BC3B-961605C07C4F}" sibTransId="{6450EF86-9608-4CAE-AA1A-690885FAB868}"/>
    <dgm:cxn modelId="{77136CC1-9CC9-43E8-A0E8-1A658C47F3B3}" srcId="{B61A3464-BE91-44BE-987A-C301CB24EE67}" destId="{FA02173B-9FB9-46E6-A5EE-82A8E9D1AA14}" srcOrd="5" destOrd="0" parTransId="{6CDBB32A-3B4C-4350-91A8-CD1FC4AFAB97}" sibTransId="{968FE8A4-43A7-4608-8A78-7BFDB8DE4C3C}"/>
    <dgm:cxn modelId="{B4B7D6C9-A303-4B34-82E8-43EE527512EA}" type="presOf" srcId="{341BEF3F-35F2-4839-A31C-373B722665DB}" destId="{A8C692E4-938B-4B12-B614-D6BB857F222F}" srcOrd="0" destOrd="0" presId="urn:microsoft.com/office/officeart/2005/8/layout/default"/>
    <dgm:cxn modelId="{3BB4BFD0-8F2B-4527-B80A-4614879F4226}" type="presOf" srcId="{B61A3464-BE91-44BE-987A-C301CB24EE67}" destId="{D2113FF8-093F-44F7-BFCE-A18001187DA7}" srcOrd="0" destOrd="0" presId="urn:microsoft.com/office/officeart/2005/8/layout/default"/>
    <dgm:cxn modelId="{F2A4E6DF-B938-4FAF-8715-9E205BED45AD}" srcId="{B61A3464-BE91-44BE-987A-C301CB24EE67}" destId="{629DBB27-BFF0-4E5A-8AEF-B445E9513917}" srcOrd="6" destOrd="0" parTransId="{09B0F1A5-2588-4348-B9AD-CFB83166AEB1}" sibTransId="{DCEC9B04-6545-4D3C-8B71-9DCF4F92482D}"/>
    <dgm:cxn modelId="{23F1F4E2-442C-4C70-9A3D-764AE347859D}" srcId="{B61A3464-BE91-44BE-987A-C301CB24EE67}" destId="{53FD6017-7C8C-4186-A954-C9D622E81FAA}" srcOrd="4" destOrd="0" parTransId="{CBE15631-F7B3-482C-A278-F9E6C255F463}" sibTransId="{0AA9B942-5D7C-4109-9202-C7AD28F213D1}"/>
    <dgm:cxn modelId="{A80B60E4-9558-4C12-8844-6FEECDB77B3D}" type="presOf" srcId="{4F144257-B311-4A47-8CC3-356C097993A3}" destId="{CB0B64E2-6D17-40CE-82DF-8B36A7137385}" srcOrd="0" destOrd="0" presId="urn:microsoft.com/office/officeart/2005/8/layout/default"/>
    <dgm:cxn modelId="{7B6F312E-40FA-4051-8B36-61484A78ABAD}" type="presParOf" srcId="{D2113FF8-093F-44F7-BFCE-A18001187DA7}" destId="{0060A7A5-7511-45DF-9207-E8B7D52B046E}" srcOrd="0" destOrd="0" presId="urn:microsoft.com/office/officeart/2005/8/layout/default"/>
    <dgm:cxn modelId="{ACF89A57-B33E-4B65-BD1E-C842A641C0E9}" type="presParOf" srcId="{D2113FF8-093F-44F7-BFCE-A18001187DA7}" destId="{20AD2550-1A17-4653-919A-860D449B1203}" srcOrd="1" destOrd="0" presId="urn:microsoft.com/office/officeart/2005/8/layout/default"/>
    <dgm:cxn modelId="{FDAA27BB-97DA-478F-9801-A7924D79349A}" type="presParOf" srcId="{D2113FF8-093F-44F7-BFCE-A18001187DA7}" destId="{CB0B64E2-6D17-40CE-82DF-8B36A7137385}" srcOrd="2" destOrd="0" presId="urn:microsoft.com/office/officeart/2005/8/layout/default"/>
    <dgm:cxn modelId="{6055468D-D59C-4F72-A251-969D43E65C8D}" type="presParOf" srcId="{D2113FF8-093F-44F7-BFCE-A18001187DA7}" destId="{D8572911-3262-4403-9F17-39461848123C}" srcOrd="3" destOrd="0" presId="urn:microsoft.com/office/officeart/2005/8/layout/default"/>
    <dgm:cxn modelId="{B281EA23-F937-4105-B700-963452061B58}" type="presParOf" srcId="{D2113FF8-093F-44F7-BFCE-A18001187DA7}" destId="{B6B20C52-74BC-4585-9E76-A8394924E3F2}" srcOrd="4" destOrd="0" presId="urn:microsoft.com/office/officeart/2005/8/layout/default"/>
    <dgm:cxn modelId="{A90CDDDD-B89A-4200-A4F9-1C8BD1C0590C}" type="presParOf" srcId="{D2113FF8-093F-44F7-BFCE-A18001187DA7}" destId="{5D8F9829-364E-46F9-B619-0625E8F91C33}" srcOrd="5" destOrd="0" presId="urn:microsoft.com/office/officeart/2005/8/layout/default"/>
    <dgm:cxn modelId="{CA9E5415-DBC7-447B-8D31-244E7CD237DB}" type="presParOf" srcId="{D2113FF8-093F-44F7-BFCE-A18001187DA7}" destId="{A8C692E4-938B-4B12-B614-D6BB857F222F}" srcOrd="6" destOrd="0" presId="urn:microsoft.com/office/officeart/2005/8/layout/default"/>
    <dgm:cxn modelId="{43EED515-71FD-432F-A147-02668C6249DA}" type="presParOf" srcId="{D2113FF8-093F-44F7-BFCE-A18001187DA7}" destId="{287E07F8-3CF2-43C4-8EC2-6991CAFB516A}" srcOrd="7" destOrd="0" presId="urn:microsoft.com/office/officeart/2005/8/layout/default"/>
    <dgm:cxn modelId="{19E88127-A087-429D-B1DD-BB6CBB7A3430}" type="presParOf" srcId="{D2113FF8-093F-44F7-BFCE-A18001187DA7}" destId="{9670D81D-01B1-4F44-818E-362D30B8B50B}" srcOrd="8" destOrd="0" presId="urn:microsoft.com/office/officeart/2005/8/layout/default"/>
    <dgm:cxn modelId="{90E64BED-B477-43B3-84DA-D38BEB62C623}" type="presParOf" srcId="{D2113FF8-093F-44F7-BFCE-A18001187DA7}" destId="{0679996E-2AA5-41C7-9A53-C044600F24A9}" srcOrd="9" destOrd="0" presId="urn:microsoft.com/office/officeart/2005/8/layout/default"/>
    <dgm:cxn modelId="{554857F4-0412-4EA2-A27D-AF1BC037BF78}" type="presParOf" srcId="{D2113FF8-093F-44F7-BFCE-A18001187DA7}" destId="{95755821-13B2-471A-8BC8-E58041086288}" srcOrd="10" destOrd="0" presId="urn:microsoft.com/office/officeart/2005/8/layout/default"/>
    <dgm:cxn modelId="{5222E66A-DEB4-4DE1-A1B2-AFD829B6F3CD}" type="presParOf" srcId="{D2113FF8-093F-44F7-BFCE-A18001187DA7}" destId="{0A7A43C4-4069-4A7C-BED5-A2C87C75D351}" srcOrd="11" destOrd="0" presId="urn:microsoft.com/office/officeart/2005/8/layout/default"/>
    <dgm:cxn modelId="{532D1C98-2D0A-4D7A-90B8-7B1687A51B4A}" type="presParOf" srcId="{D2113FF8-093F-44F7-BFCE-A18001187DA7}" destId="{21A92CC9-8360-4E2C-985B-B69AFCC82645}" srcOrd="12" destOrd="0" presId="urn:microsoft.com/office/officeart/2005/8/layout/default"/>
    <dgm:cxn modelId="{0DF26D66-F93A-4AC0-881F-44AF615C07D4}" type="presParOf" srcId="{D2113FF8-093F-44F7-BFCE-A18001187DA7}" destId="{D3C90417-E995-4F70-82DD-FD61BEAF9C99}" srcOrd="13" destOrd="0" presId="urn:microsoft.com/office/officeart/2005/8/layout/default"/>
    <dgm:cxn modelId="{269FBC3D-3655-4C36-B3A9-285CFF327C8F}" type="presParOf" srcId="{D2113FF8-093F-44F7-BFCE-A18001187DA7}" destId="{534ED302-5E27-4446-92FB-E8FE1A6FB5E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050A9B-1775-4304-868A-7F373057C9E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4D18D7-80A8-453F-8B6D-5DB3EB4BE235}">
      <dgm:prSet/>
      <dgm:spPr/>
      <dgm:t>
        <a:bodyPr/>
        <a:lstStyle/>
        <a:p>
          <a:r>
            <a:rPr lang="en-GB" dirty="0"/>
            <a:t>These are universal agreed indicators or markers of child development from infancy to childhood. </a:t>
          </a:r>
          <a:endParaRPr lang="en-US" dirty="0"/>
        </a:p>
      </dgm:t>
    </dgm:pt>
    <dgm:pt modelId="{65D7B972-3EC6-4341-B5AC-819C0A490B84}" type="parTrans" cxnId="{7B626028-51F5-4330-B2F5-FF0B3078A098}">
      <dgm:prSet/>
      <dgm:spPr/>
      <dgm:t>
        <a:bodyPr/>
        <a:lstStyle/>
        <a:p>
          <a:endParaRPr lang="en-US"/>
        </a:p>
      </dgm:t>
    </dgm:pt>
    <dgm:pt modelId="{2ACEEB11-9AC1-4C6F-856A-C061F0963DCC}" type="sibTrans" cxnId="{7B626028-51F5-4330-B2F5-FF0B3078A098}">
      <dgm:prSet/>
      <dgm:spPr/>
      <dgm:t>
        <a:bodyPr/>
        <a:lstStyle/>
        <a:p>
          <a:endParaRPr lang="en-US"/>
        </a:p>
      </dgm:t>
    </dgm:pt>
    <dgm:pt modelId="{99467CCA-5BD4-4B21-9917-558BB03E5A7E}">
      <dgm:prSet/>
      <dgm:spPr/>
      <dgm:t>
        <a:bodyPr/>
        <a:lstStyle/>
        <a:p>
          <a:r>
            <a:rPr lang="en-GB"/>
            <a:t>Used to identify typical development versus delayed development</a:t>
          </a:r>
          <a:endParaRPr lang="en-US"/>
        </a:p>
      </dgm:t>
    </dgm:pt>
    <dgm:pt modelId="{730E37CD-09D4-4902-B6BF-890E846FD06F}" type="parTrans" cxnId="{AB959F7B-6071-4693-96C9-76E3EC1DE231}">
      <dgm:prSet/>
      <dgm:spPr/>
      <dgm:t>
        <a:bodyPr/>
        <a:lstStyle/>
        <a:p>
          <a:endParaRPr lang="en-US"/>
        </a:p>
      </dgm:t>
    </dgm:pt>
    <dgm:pt modelId="{1E5AD658-7BE7-43E2-8A02-C58C50C0BF07}" type="sibTrans" cxnId="{AB959F7B-6071-4693-96C9-76E3EC1DE231}">
      <dgm:prSet/>
      <dgm:spPr/>
      <dgm:t>
        <a:bodyPr/>
        <a:lstStyle/>
        <a:p>
          <a:endParaRPr lang="en-US"/>
        </a:p>
      </dgm:t>
    </dgm:pt>
    <dgm:pt modelId="{A158B646-88D0-472A-A6D7-41E7CB84DD2A}">
      <dgm:prSet/>
      <dgm:spPr/>
      <dgm:t>
        <a:bodyPr/>
        <a:lstStyle/>
        <a:p>
          <a:r>
            <a:rPr lang="en-GB"/>
            <a:t>Milestones are categorized into social/emotional, gross and fine motor, language, and cognitive.</a:t>
          </a:r>
          <a:endParaRPr lang="en-US"/>
        </a:p>
      </dgm:t>
    </dgm:pt>
    <dgm:pt modelId="{18C2DD37-954B-4FA1-ABFB-E8E083A9C6B9}" type="parTrans" cxnId="{49F5AB5F-2DE3-4418-B13E-7C3BF7204EE1}">
      <dgm:prSet/>
      <dgm:spPr/>
      <dgm:t>
        <a:bodyPr/>
        <a:lstStyle/>
        <a:p>
          <a:endParaRPr lang="en-US"/>
        </a:p>
      </dgm:t>
    </dgm:pt>
    <dgm:pt modelId="{4C9C651E-1177-49ED-A419-FF1F3C743FF5}" type="sibTrans" cxnId="{49F5AB5F-2DE3-4418-B13E-7C3BF7204EE1}">
      <dgm:prSet/>
      <dgm:spPr/>
      <dgm:t>
        <a:bodyPr/>
        <a:lstStyle/>
        <a:p>
          <a:endParaRPr lang="en-US"/>
        </a:p>
      </dgm:t>
    </dgm:pt>
    <dgm:pt modelId="{A8CEB594-604F-45CB-8790-B98F3DCB889A}">
      <dgm:prSet/>
      <dgm:spPr/>
      <dgm:t>
        <a:bodyPr/>
        <a:lstStyle/>
        <a:p>
          <a:r>
            <a:rPr lang="en-GB"/>
            <a:t>(Sevan et al., 2023)</a:t>
          </a:r>
          <a:endParaRPr lang="en-US"/>
        </a:p>
      </dgm:t>
    </dgm:pt>
    <dgm:pt modelId="{CA038298-1FD6-45AD-8852-E26BC2D65450}" type="parTrans" cxnId="{C854E297-394D-486B-9EE9-4F8D6399CA2F}">
      <dgm:prSet/>
      <dgm:spPr/>
      <dgm:t>
        <a:bodyPr/>
        <a:lstStyle/>
        <a:p>
          <a:endParaRPr lang="en-US"/>
        </a:p>
      </dgm:t>
    </dgm:pt>
    <dgm:pt modelId="{C5A2E7FB-A588-495B-96CC-D33EFD47ED9D}" type="sibTrans" cxnId="{C854E297-394D-486B-9EE9-4F8D6399CA2F}">
      <dgm:prSet/>
      <dgm:spPr/>
      <dgm:t>
        <a:bodyPr/>
        <a:lstStyle/>
        <a:p>
          <a:endParaRPr lang="en-US"/>
        </a:p>
      </dgm:t>
    </dgm:pt>
    <dgm:pt modelId="{8700CDB9-3E4D-419E-9351-22C843E85E76}" type="pres">
      <dgm:prSet presAssocID="{9A050A9B-1775-4304-868A-7F373057C9E1}" presName="vert0" presStyleCnt="0">
        <dgm:presLayoutVars>
          <dgm:dir/>
          <dgm:animOne val="branch"/>
          <dgm:animLvl val="lvl"/>
        </dgm:presLayoutVars>
      </dgm:prSet>
      <dgm:spPr/>
    </dgm:pt>
    <dgm:pt modelId="{C830F2E8-C8E9-4DDB-B74B-5771E6EBE493}" type="pres">
      <dgm:prSet presAssocID="{CA4D18D7-80A8-453F-8B6D-5DB3EB4BE235}" presName="thickLine" presStyleLbl="alignNode1" presStyleIdx="0" presStyleCnt="4"/>
      <dgm:spPr/>
    </dgm:pt>
    <dgm:pt modelId="{85AB502D-8106-4EE2-B8EC-FFBAD2BA7550}" type="pres">
      <dgm:prSet presAssocID="{CA4D18D7-80A8-453F-8B6D-5DB3EB4BE235}" presName="horz1" presStyleCnt="0"/>
      <dgm:spPr/>
    </dgm:pt>
    <dgm:pt modelId="{F07153F6-A164-4328-912B-E369A1DCE6E4}" type="pres">
      <dgm:prSet presAssocID="{CA4D18D7-80A8-453F-8B6D-5DB3EB4BE235}" presName="tx1" presStyleLbl="revTx" presStyleIdx="0" presStyleCnt="4"/>
      <dgm:spPr/>
    </dgm:pt>
    <dgm:pt modelId="{6D380794-7F8B-4251-B5C9-B20CAD9B9487}" type="pres">
      <dgm:prSet presAssocID="{CA4D18D7-80A8-453F-8B6D-5DB3EB4BE235}" presName="vert1" presStyleCnt="0"/>
      <dgm:spPr/>
    </dgm:pt>
    <dgm:pt modelId="{8B15AF6A-7D46-42AE-B603-340632C87133}" type="pres">
      <dgm:prSet presAssocID="{99467CCA-5BD4-4B21-9917-558BB03E5A7E}" presName="thickLine" presStyleLbl="alignNode1" presStyleIdx="1" presStyleCnt="4"/>
      <dgm:spPr/>
    </dgm:pt>
    <dgm:pt modelId="{0B208EBC-3C28-4D8F-902C-F91866207C72}" type="pres">
      <dgm:prSet presAssocID="{99467CCA-5BD4-4B21-9917-558BB03E5A7E}" presName="horz1" presStyleCnt="0"/>
      <dgm:spPr/>
    </dgm:pt>
    <dgm:pt modelId="{9CD09C5E-49F7-40F7-90B7-D4299D69A835}" type="pres">
      <dgm:prSet presAssocID="{99467CCA-5BD4-4B21-9917-558BB03E5A7E}" presName="tx1" presStyleLbl="revTx" presStyleIdx="1" presStyleCnt="4"/>
      <dgm:spPr/>
    </dgm:pt>
    <dgm:pt modelId="{07AE298E-E3F3-4449-AEE8-22572BE167B4}" type="pres">
      <dgm:prSet presAssocID="{99467CCA-5BD4-4B21-9917-558BB03E5A7E}" presName="vert1" presStyleCnt="0"/>
      <dgm:spPr/>
    </dgm:pt>
    <dgm:pt modelId="{EA2D2E98-1EA8-4C17-8D1B-E0C9A8142C77}" type="pres">
      <dgm:prSet presAssocID="{A158B646-88D0-472A-A6D7-41E7CB84DD2A}" presName="thickLine" presStyleLbl="alignNode1" presStyleIdx="2" presStyleCnt="4"/>
      <dgm:spPr/>
    </dgm:pt>
    <dgm:pt modelId="{10F67500-35F9-4CEE-9C2B-706CBB39F5D2}" type="pres">
      <dgm:prSet presAssocID="{A158B646-88D0-472A-A6D7-41E7CB84DD2A}" presName="horz1" presStyleCnt="0"/>
      <dgm:spPr/>
    </dgm:pt>
    <dgm:pt modelId="{B63EB07B-2CA2-41D1-99CE-8EF08E88D4A4}" type="pres">
      <dgm:prSet presAssocID="{A158B646-88D0-472A-A6D7-41E7CB84DD2A}" presName="tx1" presStyleLbl="revTx" presStyleIdx="2" presStyleCnt="4"/>
      <dgm:spPr/>
    </dgm:pt>
    <dgm:pt modelId="{BDE93D62-13FF-45E3-B3A6-CC57BB8934B7}" type="pres">
      <dgm:prSet presAssocID="{A158B646-88D0-472A-A6D7-41E7CB84DD2A}" presName="vert1" presStyleCnt="0"/>
      <dgm:spPr/>
    </dgm:pt>
    <dgm:pt modelId="{7DDAC57C-817E-479E-81E5-61528D8E48BA}" type="pres">
      <dgm:prSet presAssocID="{A8CEB594-604F-45CB-8790-B98F3DCB889A}" presName="thickLine" presStyleLbl="alignNode1" presStyleIdx="3" presStyleCnt="4"/>
      <dgm:spPr/>
    </dgm:pt>
    <dgm:pt modelId="{943450A9-8075-49AC-A79A-E01576DB538E}" type="pres">
      <dgm:prSet presAssocID="{A8CEB594-604F-45CB-8790-B98F3DCB889A}" presName="horz1" presStyleCnt="0"/>
      <dgm:spPr/>
    </dgm:pt>
    <dgm:pt modelId="{BE3226FB-3461-4357-BEA0-B384792F02AE}" type="pres">
      <dgm:prSet presAssocID="{A8CEB594-604F-45CB-8790-B98F3DCB889A}" presName="tx1" presStyleLbl="revTx" presStyleIdx="3" presStyleCnt="4"/>
      <dgm:spPr/>
    </dgm:pt>
    <dgm:pt modelId="{7F9EA935-7C4B-40F0-9198-F75F0FD73CAE}" type="pres">
      <dgm:prSet presAssocID="{A8CEB594-604F-45CB-8790-B98F3DCB889A}" presName="vert1" presStyleCnt="0"/>
      <dgm:spPr/>
    </dgm:pt>
  </dgm:ptLst>
  <dgm:cxnLst>
    <dgm:cxn modelId="{CBF03313-DC81-4067-BBDA-35088F4C7EFE}" type="presOf" srcId="{CA4D18D7-80A8-453F-8B6D-5DB3EB4BE235}" destId="{F07153F6-A164-4328-912B-E369A1DCE6E4}" srcOrd="0" destOrd="0" presId="urn:microsoft.com/office/officeart/2008/layout/LinedList"/>
    <dgm:cxn modelId="{7B626028-51F5-4330-B2F5-FF0B3078A098}" srcId="{9A050A9B-1775-4304-868A-7F373057C9E1}" destId="{CA4D18D7-80A8-453F-8B6D-5DB3EB4BE235}" srcOrd="0" destOrd="0" parTransId="{65D7B972-3EC6-4341-B5AC-819C0A490B84}" sibTransId="{2ACEEB11-9AC1-4C6F-856A-C061F0963DCC}"/>
    <dgm:cxn modelId="{470DA039-20AE-49D6-B5C6-E2E8E9D0429E}" type="presOf" srcId="{99467CCA-5BD4-4B21-9917-558BB03E5A7E}" destId="{9CD09C5E-49F7-40F7-90B7-D4299D69A835}" srcOrd="0" destOrd="0" presId="urn:microsoft.com/office/officeart/2008/layout/LinedList"/>
    <dgm:cxn modelId="{49F5AB5F-2DE3-4418-B13E-7C3BF7204EE1}" srcId="{9A050A9B-1775-4304-868A-7F373057C9E1}" destId="{A158B646-88D0-472A-A6D7-41E7CB84DD2A}" srcOrd="2" destOrd="0" parTransId="{18C2DD37-954B-4FA1-ABFB-E8E083A9C6B9}" sibTransId="{4C9C651E-1177-49ED-A419-FF1F3C743FF5}"/>
    <dgm:cxn modelId="{AB959F7B-6071-4693-96C9-76E3EC1DE231}" srcId="{9A050A9B-1775-4304-868A-7F373057C9E1}" destId="{99467CCA-5BD4-4B21-9917-558BB03E5A7E}" srcOrd="1" destOrd="0" parTransId="{730E37CD-09D4-4902-B6BF-890E846FD06F}" sibTransId="{1E5AD658-7BE7-43E2-8A02-C58C50C0BF07}"/>
    <dgm:cxn modelId="{C854E297-394D-486B-9EE9-4F8D6399CA2F}" srcId="{9A050A9B-1775-4304-868A-7F373057C9E1}" destId="{A8CEB594-604F-45CB-8790-B98F3DCB889A}" srcOrd="3" destOrd="0" parTransId="{CA038298-1FD6-45AD-8852-E26BC2D65450}" sibTransId="{C5A2E7FB-A588-495B-96CC-D33EFD47ED9D}"/>
    <dgm:cxn modelId="{84976298-B492-48E9-920B-042C332B2589}" type="presOf" srcId="{A158B646-88D0-472A-A6D7-41E7CB84DD2A}" destId="{B63EB07B-2CA2-41D1-99CE-8EF08E88D4A4}" srcOrd="0" destOrd="0" presId="urn:microsoft.com/office/officeart/2008/layout/LinedList"/>
    <dgm:cxn modelId="{421152EC-8FA1-4E0C-B709-0A27E835E5F9}" type="presOf" srcId="{9A050A9B-1775-4304-868A-7F373057C9E1}" destId="{8700CDB9-3E4D-419E-9351-22C843E85E76}" srcOrd="0" destOrd="0" presId="urn:microsoft.com/office/officeart/2008/layout/LinedList"/>
    <dgm:cxn modelId="{96E57AF5-C03A-4821-A708-23A66E796180}" type="presOf" srcId="{A8CEB594-604F-45CB-8790-B98F3DCB889A}" destId="{BE3226FB-3461-4357-BEA0-B384792F02AE}" srcOrd="0" destOrd="0" presId="urn:microsoft.com/office/officeart/2008/layout/LinedList"/>
    <dgm:cxn modelId="{21141EBB-EFDF-42E1-8AF2-F36A6485E9F3}" type="presParOf" srcId="{8700CDB9-3E4D-419E-9351-22C843E85E76}" destId="{C830F2E8-C8E9-4DDB-B74B-5771E6EBE493}" srcOrd="0" destOrd="0" presId="urn:microsoft.com/office/officeart/2008/layout/LinedList"/>
    <dgm:cxn modelId="{FCF53DB8-B9D3-4B02-9D69-CFB07AC09055}" type="presParOf" srcId="{8700CDB9-3E4D-419E-9351-22C843E85E76}" destId="{85AB502D-8106-4EE2-B8EC-FFBAD2BA7550}" srcOrd="1" destOrd="0" presId="urn:microsoft.com/office/officeart/2008/layout/LinedList"/>
    <dgm:cxn modelId="{D8DE1010-8529-454E-926C-38861B8A2FA6}" type="presParOf" srcId="{85AB502D-8106-4EE2-B8EC-FFBAD2BA7550}" destId="{F07153F6-A164-4328-912B-E369A1DCE6E4}" srcOrd="0" destOrd="0" presId="urn:microsoft.com/office/officeart/2008/layout/LinedList"/>
    <dgm:cxn modelId="{A421039B-60B8-4C48-9F12-44E3DD71F73E}" type="presParOf" srcId="{85AB502D-8106-4EE2-B8EC-FFBAD2BA7550}" destId="{6D380794-7F8B-4251-B5C9-B20CAD9B9487}" srcOrd="1" destOrd="0" presId="urn:microsoft.com/office/officeart/2008/layout/LinedList"/>
    <dgm:cxn modelId="{A4D86E52-646A-41ED-AC85-1F31D3E94EFE}" type="presParOf" srcId="{8700CDB9-3E4D-419E-9351-22C843E85E76}" destId="{8B15AF6A-7D46-42AE-B603-340632C87133}" srcOrd="2" destOrd="0" presId="urn:microsoft.com/office/officeart/2008/layout/LinedList"/>
    <dgm:cxn modelId="{102C6313-CEDC-4693-8DB0-F0548B624F5C}" type="presParOf" srcId="{8700CDB9-3E4D-419E-9351-22C843E85E76}" destId="{0B208EBC-3C28-4D8F-902C-F91866207C72}" srcOrd="3" destOrd="0" presId="urn:microsoft.com/office/officeart/2008/layout/LinedList"/>
    <dgm:cxn modelId="{158E585F-BED9-4EA9-AB16-83003766E075}" type="presParOf" srcId="{0B208EBC-3C28-4D8F-902C-F91866207C72}" destId="{9CD09C5E-49F7-40F7-90B7-D4299D69A835}" srcOrd="0" destOrd="0" presId="urn:microsoft.com/office/officeart/2008/layout/LinedList"/>
    <dgm:cxn modelId="{A9FAC123-4346-4F49-9925-5C280CBC7901}" type="presParOf" srcId="{0B208EBC-3C28-4D8F-902C-F91866207C72}" destId="{07AE298E-E3F3-4449-AEE8-22572BE167B4}" srcOrd="1" destOrd="0" presId="urn:microsoft.com/office/officeart/2008/layout/LinedList"/>
    <dgm:cxn modelId="{F21280C3-B596-4EDC-A491-0B4A8CCCA555}" type="presParOf" srcId="{8700CDB9-3E4D-419E-9351-22C843E85E76}" destId="{EA2D2E98-1EA8-4C17-8D1B-E0C9A8142C77}" srcOrd="4" destOrd="0" presId="urn:microsoft.com/office/officeart/2008/layout/LinedList"/>
    <dgm:cxn modelId="{30D5E46E-37FE-40C7-9F4F-B4E045DC658B}" type="presParOf" srcId="{8700CDB9-3E4D-419E-9351-22C843E85E76}" destId="{10F67500-35F9-4CEE-9C2B-706CBB39F5D2}" srcOrd="5" destOrd="0" presId="urn:microsoft.com/office/officeart/2008/layout/LinedList"/>
    <dgm:cxn modelId="{782B68AC-49BF-4C7B-9DD5-71BBC9BAED66}" type="presParOf" srcId="{10F67500-35F9-4CEE-9C2B-706CBB39F5D2}" destId="{B63EB07B-2CA2-41D1-99CE-8EF08E88D4A4}" srcOrd="0" destOrd="0" presId="urn:microsoft.com/office/officeart/2008/layout/LinedList"/>
    <dgm:cxn modelId="{670F8D46-A2D7-4223-88BD-436D0A50822E}" type="presParOf" srcId="{10F67500-35F9-4CEE-9C2B-706CBB39F5D2}" destId="{BDE93D62-13FF-45E3-B3A6-CC57BB8934B7}" srcOrd="1" destOrd="0" presId="urn:microsoft.com/office/officeart/2008/layout/LinedList"/>
    <dgm:cxn modelId="{DDEF2154-4448-4568-AC47-421CAEC411C0}" type="presParOf" srcId="{8700CDB9-3E4D-419E-9351-22C843E85E76}" destId="{7DDAC57C-817E-479E-81E5-61528D8E48BA}" srcOrd="6" destOrd="0" presId="urn:microsoft.com/office/officeart/2008/layout/LinedList"/>
    <dgm:cxn modelId="{AFDC046A-13E2-4593-B385-2D3B529E61A6}" type="presParOf" srcId="{8700CDB9-3E4D-419E-9351-22C843E85E76}" destId="{943450A9-8075-49AC-A79A-E01576DB538E}" srcOrd="7" destOrd="0" presId="urn:microsoft.com/office/officeart/2008/layout/LinedList"/>
    <dgm:cxn modelId="{40B72A60-764F-40D0-BB69-B2201750B8B4}" type="presParOf" srcId="{943450A9-8075-49AC-A79A-E01576DB538E}" destId="{BE3226FB-3461-4357-BEA0-B384792F02AE}" srcOrd="0" destOrd="0" presId="urn:microsoft.com/office/officeart/2008/layout/LinedList"/>
    <dgm:cxn modelId="{7C44ACD9-106F-4DF2-90C5-345D3903653D}" type="presParOf" srcId="{943450A9-8075-49AC-A79A-E01576DB538E}" destId="{7F9EA935-7C4B-40F0-9198-F75F0FD73C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18D2DC-E5A7-4439-ABBD-C3A27EB9973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3A18815-1E97-4527-9068-9D2612605FB2}">
      <dgm:prSet/>
      <dgm:spPr/>
      <dgm:t>
        <a:bodyPr/>
        <a:lstStyle/>
        <a:p>
          <a:r>
            <a:rPr lang="en-GB"/>
            <a:t>Children mental health</a:t>
          </a:r>
          <a:endParaRPr lang="en-US"/>
        </a:p>
      </dgm:t>
    </dgm:pt>
    <dgm:pt modelId="{104F491F-1240-499B-986A-F0C855965C4C}" type="parTrans" cxnId="{6B1EF521-1B4A-451B-8D4D-CE7B400A4AEE}">
      <dgm:prSet/>
      <dgm:spPr/>
      <dgm:t>
        <a:bodyPr/>
        <a:lstStyle/>
        <a:p>
          <a:endParaRPr lang="en-US"/>
        </a:p>
      </dgm:t>
    </dgm:pt>
    <dgm:pt modelId="{C4A6CEEF-0C5F-4AAD-B06B-C88C422B06CA}" type="sibTrans" cxnId="{6B1EF521-1B4A-451B-8D4D-CE7B400A4AEE}">
      <dgm:prSet/>
      <dgm:spPr/>
      <dgm:t>
        <a:bodyPr/>
        <a:lstStyle/>
        <a:p>
          <a:endParaRPr lang="en-US"/>
        </a:p>
      </dgm:t>
    </dgm:pt>
    <dgm:pt modelId="{D03D0D86-C911-4ED4-9500-D898C839351E}">
      <dgm:prSet/>
      <dgm:spPr/>
      <dgm:t>
        <a:bodyPr/>
        <a:lstStyle/>
        <a:p>
          <a:r>
            <a:rPr lang="en-GB"/>
            <a:t>Physical Health </a:t>
          </a:r>
          <a:endParaRPr lang="en-US"/>
        </a:p>
      </dgm:t>
    </dgm:pt>
    <dgm:pt modelId="{35C75886-AE66-4908-8EFE-BA972EA85D65}" type="parTrans" cxnId="{B723FCD2-AF88-453E-8E08-787B8C499250}">
      <dgm:prSet/>
      <dgm:spPr/>
      <dgm:t>
        <a:bodyPr/>
        <a:lstStyle/>
        <a:p>
          <a:endParaRPr lang="en-US"/>
        </a:p>
      </dgm:t>
    </dgm:pt>
    <dgm:pt modelId="{EB347DEB-4003-4CA7-871A-FB363911C9F2}" type="sibTrans" cxnId="{B723FCD2-AF88-453E-8E08-787B8C499250}">
      <dgm:prSet/>
      <dgm:spPr/>
      <dgm:t>
        <a:bodyPr/>
        <a:lstStyle/>
        <a:p>
          <a:endParaRPr lang="en-US"/>
        </a:p>
      </dgm:t>
    </dgm:pt>
    <dgm:pt modelId="{6EC911AA-0735-41A9-8CDD-655439CB51EE}">
      <dgm:prSet/>
      <dgm:spPr/>
      <dgm:t>
        <a:bodyPr/>
        <a:lstStyle/>
        <a:p>
          <a:r>
            <a:rPr lang="en-GB" dirty="0"/>
            <a:t>Social Skills </a:t>
          </a:r>
          <a:endParaRPr lang="en-US" dirty="0"/>
        </a:p>
      </dgm:t>
    </dgm:pt>
    <dgm:pt modelId="{9E2927BA-7A63-4881-A77D-B8E6A7FBE3E1}" type="parTrans" cxnId="{95CB7494-1EE6-452A-9217-3DF5E2F8BFA8}">
      <dgm:prSet/>
      <dgm:spPr/>
      <dgm:t>
        <a:bodyPr/>
        <a:lstStyle/>
        <a:p>
          <a:endParaRPr lang="en-US"/>
        </a:p>
      </dgm:t>
    </dgm:pt>
    <dgm:pt modelId="{1BEA3761-5A9E-4C4B-8F0D-5A2C6B87865C}" type="sibTrans" cxnId="{95CB7494-1EE6-452A-9217-3DF5E2F8BFA8}">
      <dgm:prSet/>
      <dgm:spPr/>
      <dgm:t>
        <a:bodyPr/>
        <a:lstStyle/>
        <a:p>
          <a:endParaRPr lang="en-US"/>
        </a:p>
      </dgm:t>
    </dgm:pt>
    <dgm:pt modelId="{076A03A8-A8C6-4295-8A5D-864DA384D146}">
      <dgm:prSet/>
      <dgm:spPr/>
      <dgm:t>
        <a:bodyPr/>
        <a:lstStyle/>
        <a:p>
          <a:r>
            <a:rPr lang="en-GB"/>
            <a:t>Poverty and socioeconomical factors </a:t>
          </a:r>
          <a:endParaRPr lang="en-US"/>
        </a:p>
      </dgm:t>
    </dgm:pt>
    <dgm:pt modelId="{1044D249-3203-4613-BF81-4B263426D651}" type="parTrans" cxnId="{AB0E666A-3637-42FD-8AEB-1D7A14406807}">
      <dgm:prSet/>
      <dgm:spPr/>
      <dgm:t>
        <a:bodyPr/>
        <a:lstStyle/>
        <a:p>
          <a:endParaRPr lang="en-US"/>
        </a:p>
      </dgm:t>
    </dgm:pt>
    <dgm:pt modelId="{8415DB2B-3998-439D-8F9E-B7C9780D1162}" type="sibTrans" cxnId="{AB0E666A-3637-42FD-8AEB-1D7A14406807}">
      <dgm:prSet/>
      <dgm:spPr/>
      <dgm:t>
        <a:bodyPr/>
        <a:lstStyle/>
        <a:p>
          <a:endParaRPr lang="en-US"/>
        </a:p>
      </dgm:t>
    </dgm:pt>
    <dgm:pt modelId="{2AAD4323-40BB-403D-BDC6-A16EE9C6F37C}" type="pres">
      <dgm:prSet presAssocID="{7818D2DC-E5A7-4439-ABBD-C3A27EB99733}" presName="root" presStyleCnt="0">
        <dgm:presLayoutVars>
          <dgm:dir/>
          <dgm:resizeHandles val="exact"/>
        </dgm:presLayoutVars>
      </dgm:prSet>
      <dgm:spPr/>
    </dgm:pt>
    <dgm:pt modelId="{57AC48C2-EB75-4532-AB22-1759F17FBEF3}" type="pres">
      <dgm:prSet presAssocID="{F3A18815-1E97-4527-9068-9D2612605FB2}" presName="compNode" presStyleCnt="0"/>
      <dgm:spPr/>
    </dgm:pt>
    <dgm:pt modelId="{3EA1F531-63F5-41F8-8D5A-8C5B3E2AE3B6}" type="pres">
      <dgm:prSet presAssocID="{F3A18815-1E97-4527-9068-9D2612605F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62E178A-A216-4FA5-A2FE-2D33C157193E}" type="pres">
      <dgm:prSet presAssocID="{F3A18815-1E97-4527-9068-9D2612605FB2}" presName="spaceRect" presStyleCnt="0"/>
      <dgm:spPr/>
    </dgm:pt>
    <dgm:pt modelId="{B2DCF35F-4A85-4A6D-BF36-950A4EE96131}" type="pres">
      <dgm:prSet presAssocID="{F3A18815-1E97-4527-9068-9D2612605FB2}" presName="textRect" presStyleLbl="revTx" presStyleIdx="0" presStyleCnt="4">
        <dgm:presLayoutVars>
          <dgm:chMax val="1"/>
          <dgm:chPref val="1"/>
        </dgm:presLayoutVars>
      </dgm:prSet>
      <dgm:spPr/>
    </dgm:pt>
    <dgm:pt modelId="{0E604069-5FC3-4879-AD1E-BE534F4F3DD8}" type="pres">
      <dgm:prSet presAssocID="{C4A6CEEF-0C5F-4AAD-B06B-C88C422B06CA}" presName="sibTrans" presStyleCnt="0"/>
      <dgm:spPr/>
    </dgm:pt>
    <dgm:pt modelId="{608006AD-3E12-4E93-87FC-DBF7206A7422}" type="pres">
      <dgm:prSet presAssocID="{D03D0D86-C911-4ED4-9500-D898C839351E}" presName="compNode" presStyleCnt="0"/>
      <dgm:spPr/>
    </dgm:pt>
    <dgm:pt modelId="{20BB5828-1B71-4331-B985-4444C61FCF0E}" type="pres">
      <dgm:prSet presAssocID="{D03D0D86-C911-4ED4-9500-D898C83935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22E66B23-53F7-473B-A424-C7B415D48BDE}" type="pres">
      <dgm:prSet presAssocID="{D03D0D86-C911-4ED4-9500-D898C839351E}" presName="spaceRect" presStyleCnt="0"/>
      <dgm:spPr/>
    </dgm:pt>
    <dgm:pt modelId="{0AE1EC60-63C8-432F-877D-5E10BA7B15CD}" type="pres">
      <dgm:prSet presAssocID="{D03D0D86-C911-4ED4-9500-D898C839351E}" presName="textRect" presStyleLbl="revTx" presStyleIdx="1" presStyleCnt="4">
        <dgm:presLayoutVars>
          <dgm:chMax val="1"/>
          <dgm:chPref val="1"/>
        </dgm:presLayoutVars>
      </dgm:prSet>
      <dgm:spPr/>
    </dgm:pt>
    <dgm:pt modelId="{006B830E-92DA-4EAA-808E-E6D6B89F00AB}" type="pres">
      <dgm:prSet presAssocID="{EB347DEB-4003-4CA7-871A-FB363911C9F2}" presName="sibTrans" presStyleCnt="0"/>
      <dgm:spPr/>
    </dgm:pt>
    <dgm:pt modelId="{D516A6B4-E333-4325-B25A-AF0DEDD8298C}" type="pres">
      <dgm:prSet presAssocID="{6EC911AA-0735-41A9-8CDD-655439CB51EE}" presName="compNode" presStyleCnt="0"/>
      <dgm:spPr/>
    </dgm:pt>
    <dgm:pt modelId="{CD2463D9-AAE7-416C-A6FD-E69C9821D02D}" type="pres">
      <dgm:prSet presAssocID="{6EC911AA-0735-41A9-8CDD-655439CB51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10427B2-3E70-4FD3-A0CC-7BC170C331C3}" type="pres">
      <dgm:prSet presAssocID="{6EC911AA-0735-41A9-8CDD-655439CB51EE}" presName="spaceRect" presStyleCnt="0"/>
      <dgm:spPr/>
    </dgm:pt>
    <dgm:pt modelId="{D9AECB41-03DC-4C7D-B97C-9C113111E3BA}" type="pres">
      <dgm:prSet presAssocID="{6EC911AA-0735-41A9-8CDD-655439CB51EE}" presName="textRect" presStyleLbl="revTx" presStyleIdx="2" presStyleCnt="4">
        <dgm:presLayoutVars>
          <dgm:chMax val="1"/>
          <dgm:chPref val="1"/>
        </dgm:presLayoutVars>
      </dgm:prSet>
      <dgm:spPr/>
    </dgm:pt>
    <dgm:pt modelId="{AC809581-E063-48CB-8D92-80F4DDB1575B}" type="pres">
      <dgm:prSet presAssocID="{1BEA3761-5A9E-4C4B-8F0D-5A2C6B87865C}" presName="sibTrans" presStyleCnt="0"/>
      <dgm:spPr/>
    </dgm:pt>
    <dgm:pt modelId="{CCD150CE-55DB-4FDD-AA37-B1495011B27C}" type="pres">
      <dgm:prSet presAssocID="{076A03A8-A8C6-4295-8A5D-864DA384D146}" presName="compNode" presStyleCnt="0"/>
      <dgm:spPr/>
    </dgm:pt>
    <dgm:pt modelId="{408FCBF6-EECE-4934-A131-901CB56FD3AF}" type="pres">
      <dgm:prSet presAssocID="{076A03A8-A8C6-4295-8A5D-864DA384D1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F4E86348-604B-4A48-A49D-6401A92EB1FC}" type="pres">
      <dgm:prSet presAssocID="{076A03A8-A8C6-4295-8A5D-864DA384D146}" presName="spaceRect" presStyleCnt="0"/>
      <dgm:spPr/>
    </dgm:pt>
    <dgm:pt modelId="{8772045C-06D6-468F-9EEA-542E3C420DF6}" type="pres">
      <dgm:prSet presAssocID="{076A03A8-A8C6-4295-8A5D-864DA384D146}" presName="textRect" presStyleLbl="revTx" presStyleIdx="3" presStyleCnt="4">
        <dgm:presLayoutVars>
          <dgm:chMax val="1"/>
          <dgm:chPref val="1"/>
        </dgm:presLayoutVars>
      </dgm:prSet>
      <dgm:spPr/>
    </dgm:pt>
  </dgm:ptLst>
  <dgm:cxnLst>
    <dgm:cxn modelId="{8F6FDF0B-134C-4769-9C9F-577026970726}" type="presOf" srcId="{6EC911AA-0735-41A9-8CDD-655439CB51EE}" destId="{D9AECB41-03DC-4C7D-B97C-9C113111E3BA}" srcOrd="0" destOrd="0" presId="urn:microsoft.com/office/officeart/2018/2/layout/IconLabelList"/>
    <dgm:cxn modelId="{6B1EF521-1B4A-451B-8D4D-CE7B400A4AEE}" srcId="{7818D2DC-E5A7-4439-ABBD-C3A27EB99733}" destId="{F3A18815-1E97-4527-9068-9D2612605FB2}" srcOrd="0" destOrd="0" parTransId="{104F491F-1240-499B-986A-F0C855965C4C}" sibTransId="{C4A6CEEF-0C5F-4AAD-B06B-C88C422B06CA}"/>
    <dgm:cxn modelId="{D16F335B-7C7B-4ABB-BC4E-9AA4901F9D99}" type="presOf" srcId="{7818D2DC-E5A7-4439-ABBD-C3A27EB99733}" destId="{2AAD4323-40BB-403D-BDC6-A16EE9C6F37C}" srcOrd="0" destOrd="0" presId="urn:microsoft.com/office/officeart/2018/2/layout/IconLabelList"/>
    <dgm:cxn modelId="{AB0E666A-3637-42FD-8AEB-1D7A14406807}" srcId="{7818D2DC-E5A7-4439-ABBD-C3A27EB99733}" destId="{076A03A8-A8C6-4295-8A5D-864DA384D146}" srcOrd="3" destOrd="0" parTransId="{1044D249-3203-4613-BF81-4B263426D651}" sibTransId="{8415DB2B-3998-439D-8F9E-B7C9780D1162}"/>
    <dgm:cxn modelId="{37A8594A-3417-4627-B451-E4D215041D7E}" type="presOf" srcId="{D03D0D86-C911-4ED4-9500-D898C839351E}" destId="{0AE1EC60-63C8-432F-877D-5E10BA7B15CD}" srcOrd="0" destOrd="0" presId="urn:microsoft.com/office/officeart/2018/2/layout/IconLabelList"/>
    <dgm:cxn modelId="{BA80ED5A-3D13-42C2-A0BA-25205737BC90}" type="presOf" srcId="{F3A18815-1E97-4527-9068-9D2612605FB2}" destId="{B2DCF35F-4A85-4A6D-BF36-950A4EE96131}" srcOrd="0" destOrd="0" presId="urn:microsoft.com/office/officeart/2018/2/layout/IconLabelList"/>
    <dgm:cxn modelId="{289D6B80-0F1F-4549-BDC8-DD76BF97C2FD}" type="presOf" srcId="{076A03A8-A8C6-4295-8A5D-864DA384D146}" destId="{8772045C-06D6-468F-9EEA-542E3C420DF6}" srcOrd="0" destOrd="0" presId="urn:microsoft.com/office/officeart/2018/2/layout/IconLabelList"/>
    <dgm:cxn modelId="{95CB7494-1EE6-452A-9217-3DF5E2F8BFA8}" srcId="{7818D2DC-E5A7-4439-ABBD-C3A27EB99733}" destId="{6EC911AA-0735-41A9-8CDD-655439CB51EE}" srcOrd="2" destOrd="0" parTransId="{9E2927BA-7A63-4881-A77D-B8E6A7FBE3E1}" sibTransId="{1BEA3761-5A9E-4C4B-8F0D-5A2C6B87865C}"/>
    <dgm:cxn modelId="{B723FCD2-AF88-453E-8E08-787B8C499250}" srcId="{7818D2DC-E5A7-4439-ABBD-C3A27EB99733}" destId="{D03D0D86-C911-4ED4-9500-D898C839351E}" srcOrd="1" destOrd="0" parTransId="{35C75886-AE66-4908-8EFE-BA972EA85D65}" sibTransId="{EB347DEB-4003-4CA7-871A-FB363911C9F2}"/>
    <dgm:cxn modelId="{91CC4DF5-E6D6-40B6-8482-EC450C704BE8}" type="presParOf" srcId="{2AAD4323-40BB-403D-BDC6-A16EE9C6F37C}" destId="{57AC48C2-EB75-4532-AB22-1759F17FBEF3}" srcOrd="0" destOrd="0" presId="urn:microsoft.com/office/officeart/2018/2/layout/IconLabelList"/>
    <dgm:cxn modelId="{32197BB8-7540-42AC-B105-F22A6C78ED08}" type="presParOf" srcId="{57AC48C2-EB75-4532-AB22-1759F17FBEF3}" destId="{3EA1F531-63F5-41F8-8D5A-8C5B3E2AE3B6}" srcOrd="0" destOrd="0" presId="urn:microsoft.com/office/officeart/2018/2/layout/IconLabelList"/>
    <dgm:cxn modelId="{78865AE0-051A-4B6D-80F9-D280F5BE82E2}" type="presParOf" srcId="{57AC48C2-EB75-4532-AB22-1759F17FBEF3}" destId="{162E178A-A216-4FA5-A2FE-2D33C157193E}" srcOrd="1" destOrd="0" presId="urn:microsoft.com/office/officeart/2018/2/layout/IconLabelList"/>
    <dgm:cxn modelId="{78C3F106-E999-4783-8832-64A878CF9A39}" type="presParOf" srcId="{57AC48C2-EB75-4532-AB22-1759F17FBEF3}" destId="{B2DCF35F-4A85-4A6D-BF36-950A4EE96131}" srcOrd="2" destOrd="0" presId="urn:microsoft.com/office/officeart/2018/2/layout/IconLabelList"/>
    <dgm:cxn modelId="{3B9EEE15-A94F-4FBA-8E07-6B1CDE6166D4}" type="presParOf" srcId="{2AAD4323-40BB-403D-BDC6-A16EE9C6F37C}" destId="{0E604069-5FC3-4879-AD1E-BE534F4F3DD8}" srcOrd="1" destOrd="0" presId="urn:microsoft.com/office/officeart/2018/2/layout/IconLabelList"/>
    <dgm:cxn modelId="{60A98B0B-506F-4378-AC88-BE7F16450F6F}" type="presParOf" srcId="{2AAD4323-40BB-403D-BDC6-A16EE9C6F37C}" destId="{608006AD-3E12-4E93-87FC-DBF7206A7422}" srcOrd="2" destOrd="0" presId="urn:microsoft.com/office/officeart/2018/2/layout/IconLabelList"/>
    <dgm:cxn modelId="{0FD7F0A0-5D0F-4964-9DC0-24CAA5D07C99}" type="presParOf" srcId="{608006AD-3E12-4E93-87FC-DBF7206A7422}" destId="{20BB5828-1B71-4331-B985-4444C61FCF0E}" srcOrd="0" destOrd="0" presId="urn:microsoft.com/office/officeart/2018/2/layout/IconLabelList"/>
    <dgm:cxn modelId="{9DCB06C5-2E3C-4333-9494-462C5E125B06}" type="presParOf" srcId="{608006AD-3E12-4E93-87FC-DBF7206A7422}" destId="{22E66B23-53F7-473B-A424-C7B415D48BDE}" srcOrd="1" destOrd="0" presId="urn:microsoft.com/office/officeart/2018/2/layout/IconLabelList"/>
    <dgm:cxn modelId="{67C5D83F-6BEC-45FA-89AF-F5486DC057EB}" type="presParOf" srcId="{608006AD-3E12-4E93-87FC-DBF7206A7422}" destId="{0AE1EC60-63C8-432F-877D-5E10BA7B15CD}" srcOrd="2" destOrd="0" presId="urn:microsoft.com/office/officeart/2018/2/layout/IconLabelList"/>
    <dgm:cxn modelId="{0F5E88D0-FD3E-4659-8D13-F3BDC5148FCF}" type="presParOf" srcId="{2AAD4323-40BB-403D-BDC6-A16EE9C6F37C}" destId="{006B830E-92DA-4EAA-808E-E6D6B89F00AB}" srcOrd="3" destOrd="0" presId="urn:microsoft.com/office/officeart/2018/2/layout/IconLabelList"/>
    <dgm:cxn modelId="{DBCF1C53-6CE8-4CBD-8993-4419DD5D8EA8}" type="presParOf" srcId="{2AAD4323-40BB-403D-BDC6-A16EE9C6F37C}" destId="{D516A6B4-E333-4325-B25A-AF0DEDD8298C}" srcOrd="4" destOrd="0" presId="urn:microsoft.com/office/officeart/2018/2/layout/IconLabelList"/>
    <dgm:cxn modelId="{A98B1EE6-842B-45EE-9682-528C759F41C6}" type="presParOf" srcId="{D516A6B4-E333-4325-B25A-AF0DEDD8298C}" destId="{CD2463D9-AAE7-416C-A6FD-E69C9821D02D}" srcOrd="0" destOrd="0" presId="urn:microsoft.com/office/officeart/2018/2/layout/IconLabelList"/>
    <dgm:cxn modelId="{BDE9A5C7-3C5D-422D-93EC-C8C8C690CDF8}" type="presParOf" srcId="{D516A6B4-E333-4325-B25A-AF0DEDD8298C}" destId="{710427B2-3E70-4FD3-A0CC-7BC170C331C3}" srcOrd="1" destOrd="0" presId="urn:microsoft.com/office/officeart/2018/2/layout/IconLabelList"/>
    <dgm:cxn modelId="{B90444E5-4C4E-45DA-BD22-8CFBFF2FC83B}" type="presParOf" srcId="{D516A6B4-E333-4325-B25A-AF0DEDD8298C}" destId="{D9AECB41-03DC-4C7D-B97C-9C113111E3BA}" srcOrd="2" destOrd="0" presId="urn:microsoft.com/office/officeart/2018/2/layout/IconLabelList"/>
    <dgm:cxn modelId="{F0F86B6B-C25C-46A9-BA3F-E4AA0F50C29D}" type="presParOf" srcId="{2AAD4323-40BB-403D-BDC6-A16EE9C6F37C}" destId="{AC809581-E063-48CB-8D92-80F4DDB1575B}" srcOrd="5" destOrd="0" presId="urn:microsoft.com/office/officeart/2018/2/layout/IconLabelList"/>
    <dgm:cxn modelId="{72D4EA4B-3CA5-40CE-B60C-4886BCCEB7E2}" type="presParOf" srcId="{2AAD4323-40BB-403D-BDC6-A16EE9C6F37C}" destId="{CCD150CE-55DB-4FDD-AA37-B1495011B27C}" srcOrd="6" destOrd="0" presId="urn:microsoft.com/office/officeart/2018/2/layout/IconLabelList"/>
    <dgm:cxn modelId="{11072B5C-8BDE-47BE-9C20-1F2936D3EEF7}" type="presParOf" srcId="{CCD150CE-55DB-4FDD-AA37-B1495011B27C}" destId="{408FCBF6-EECE-4934-A131-901CB56FD3AF}" srcOrd="0" destOrd="0" presId="urn:microsoft.com/office/officeart/2018/2/layout/IconLabelList"/>
    <dgm:cxn modelId="{512B9147-3CF8-4886-95E4-DFD6D0D08E88}" type="presParOf" srcId="{CCD150CE-55DB-4FDD-AA37-B1495011B27C}" destId="{F4E86348-604B-4A48-A49D-6401A92EB1FC}" srcOrd="1" destOrd="0" presId="urn:microsoft.com/office/officeart/2018/2/layout/IconLabelList"/>
    <dgm:cxn modelId="{196303A5-C5F3-4FB0-A288-2241D52FDC7D}" type="presParOf" srcId="{CCD150CE-55DB-4FDD-AA37-B1495011B27C}" destId="{8772045C-06D6-468F-9EEA-542E3C420DF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4971E7-0F49-4B6A-AA13-F67A43BC0BD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6FB963-504D-4E9E-9ECD-028ABCBAAC9C}">
      <dgm:prSet/>
      <dgm:spPr/>
      <dgm:t>
        <a:bodyPr/>
        <a:lstStyle/>
        <a:p>
          <a:r>
            <a:rPr lang="en-GB"/>
            <a:t>1 in 6 children experience a form of ill-mental health </a:t>
          </a:r>
          <a:endParaRPr lang="en-US"/>
        </a:p>
      </dgm:t>
    </dgm:pt>
    <dgm:pt modelId="{ED4664F5-E9A9-49A5-A3B3-4B9C6481FC10}" type="parTrans" cxnId="{F18FC601-07E4-4224-B54F-75F2039A4DE1}">
      <dgm:prSet/>
      <dgm:spPr/>
      <dgm:t>
        <a:bodyPr/>
        <a:lstStyle/>
        <a:p>
          <a:endParaRPr lang="en-US"/>
        </a:p>
      </dgm:t>
    </dgm:pt>
    <dgm:pt modelId="{FD85A443-85F5-496D-BA05-F16D9169BBBD}" type="sibTrans" cxnId="{F18FC601-07E4-4224-B54F-75F2039A4DE1}">
      <dgm:prSet/>
      <dgm:spPr/>
      <dgm:t>
        <a:bodyPr/>
        <a:lstStyle/>
        <a:p>
          <a:endParaRPr lang="en-US"/>
        </a:p>
      </dgm:t>
    </dgm:pt>
    <dgm:pt modelId="{BA7774F5-6820-4065-B797-583DA4B262C8}">
      <dgm:prSet/>
      <dgm:spPr/>
      <dgm:t>
        <a:bodyPr/>
        <a:lstStyle/>
        <a:p>
          <a:r>
            <a:rPr lang="en-GB"/>
            <a:t>Nearly 3</a:t>
          </a:r>
          <a:r>
            <a:rPr lang="en-GB" baseline="30000"/>
            <a:t>rd</a:t>
          </a:r>
          <a:r>
            <a:rPr lang="en-GB"/>
            <a:t> of 16-24 year olds experience anxiety of depression </a:t>
          </a:r>
          <a:endParaRPr lang="en-US"/>
        </a:p>
      </dgm:t>
    </dgm:pt>
    <dgm:pt modelId="{B6774F85-AB25-43A6-8935-760C97B351AE}" type="parTrans" cxnId="{3FC33ECC-E644-48A2-A29D-FD73D664371D}">
      <dgm:prSet/>
      <dgm:spPr/>
      <dgm:t>
        <a:bodyPr/>
        <a:lstStyle/>
        <a:p>
          <a:endParaRPr lang="en-US"/>
        </a:p>
      </dgm:t>
    </dgm:pt>
    <dgm:pt modelId="{CE6B2645-F708-49AA-B670-FF2902EC967E}" type="sibTrans" cxnId="{3FC33ECC-E644-48A2-A29D-FD73D664371D}">
      <dgm:prSet/>
      <dgm:spPr/>
      <dgm:t>
        <a:bodyPr/>
        <a:lstStyle/>
        <a:p>
          <a:endParaRPr lang="en-US"/>
        </a:p>
      </dgm:t>
    </dgm:pt>
    <dgm:pt modelId="{8A7ED0F0-9F9B-4A1D-9BFA-0B8E1AF5594B}">
      <dgm:prSet/>
      <dgm:spPr/>
      <dgm:t>
        <a:bodyPr/>
        <a:lstStyle/>
        <a:p>
          <a:r>
            <a:rPr lang="en-GB"/>
            <a:t>21.3% of 4 to 5 year olds in England were overweight or living with obesity (down)</a:t>
          </a:r>
          <a:endParaRPr lang="en-US"/>
        </a:p>
      </dgm:t>
    </dgm:pt>
    <dgm:pt modelId="{7E334B43-8481-4A9E-8F2B-A699A1AFA34C}" type="parTrans" cxnId="{E5618A54-55F4-4D80-BDF7-86B2A3BE17A5}">
      <dgm:prSet/>
      <dgm:spPr/>
      <dgm:t>
        <a:bodyPr/>
        <a:lstStyle/>
        <a:p>
          <a:endParaRPr lang="en-US"/>
        </a:p>
      </dgm:t>
    </dgm:pt>
    <dgm:pt modelId="{12B9226E-B75E-4FB8-AAAD-F800A161D758}" type="sibTrans" cxnId="{E5618A54-55F4-4D80-BDF7-86B2A3BE17A5}">
      <dgm:prSet/>
      <dgm:spPr/>
      <dgm:t>
        <a:bodyPr/>
        <a:lstStyle/>
        <a:p>
          <a:endParaRPr lang="en-US"/>
        </a:p>
      </dgm:t>
    </dgm:pt>
    <dgm:pt modelId="{61933643-FF56-40A6-B822-5B4A580F36F0}">
      <dgm:prSet/>
      <dgm:spPr/>
      <dgm:t>
        <a:bodyPr/>
        <a:lstStyle/>
        <a:p>
          <a:r>
            <a:rPr lang="en-GB"/>
            <a:t>36.6% of 10 to 11 year olds were overweight or living with obesity (up) </a:t>
          </a:r>
          <a:endParaRPr lang="en-US"/>
        </a:p>
      </dgm:t>
    </dgm:pt>
    <dgm:pt modelId="{E51A12DF-A100-4F1A-ABEE-68D323E45B50}" type="parTrans" cxnId="{6C7E5A4B-93FB-4CBD-BD3F-0721F626A75D}">
      <dgm:prSet/>
      <dgm:spPr/>
      <dgm:t>
        <a:bodyPr/>
        <a:lstStyle/>
        <a:p>
          <a:endParaRPr lang="en-US"/>
        </a:p>
      </dgm:t>
    </dgm:pt>
    <dgm:pt modelId="{232DBFC0-B887-475E-84C2-77DF31CF15CF}" type="sibTrans" cxnId="{6C7E5A4B-93FB-4CBD-BD3F-0721F626A75D}">
      <dgm:prSet/>
      <dgm:spPr/>
      <dgm:t>
        <a:bodyPr/>
        <a:lstStyle/>
        <a:p>
          <a:endParaRPr lang="en-US"/>
        </a:p>
      </dgm:t>
    </dgm:pt>
    <dgm:pt modelId="{D284A8BB-51CF-4746-8E26-3A46CC421380}">
      <dgm:prSet/>
      <dgm:spPr/>
      <dgm:t>
        <a:bodyPr/>
        <a:lstStyle/>
        <a:p>
          <a:r>
            <a:rPr lang="en-GB"/>
            <a:t>Child Social Anxiety (SAD) Ranges from 29-40% prevalence (</a:t>
          </a:r>
          <a:r>
            <a:rPr lang="pt-BR"/>
            <a:t>Hitchcock, Chavira and Stein, 2009)</a:t>
          </a:r>
          <a:endParaRPr lang="en-US"/>
        </a:p>
      </dgm:t>
    </dgm:pt>
    <dgm:pt modelId="{68E42DEE-437D-49E8-B7BD-7F684F941965}" type="parTrans" cxnId="{8B1BC196-E394-48E6-AAEE-E0A8350C2E14}">
      <dgm:prSet/>
      <dgm:spPr/>
      <dgm:t>
        <a:bodyPr/>
        <a:lstStyle/>
        <a:p>
          <a:endParaRPr lang="en-US"/>
        </a:p>
      </dgm:t>
    </dgm:pt>
    <dgm:pt modelId="{C465138D-C77A-4DB1-9285-DA45E6CEF0B5}" type="sibTrans" cxnId="{8B1BC196-E394-48E6-AAEE-E0A8350C2E14}">
      <dgm:prSet/>
      <dgm:spPr/>
      <dgm:t>
        <a:bodyPr/>
        <a:lstStyle/>
        <a:p>
          <a:endParaRPr lang="en-US"/>
        </a:p>
      </dgm:t>
    </dgm:pt>
    <dgm:pt modelId="{3F577A37-C930-4969-A848-3B6C6C42F86A}" type="pres">
      <dgm:prSet presAssocID="{A74971E7-0F49-4B6A-AA13-F67A43BC0BD4}" presName="linear" presStyleCnt="0">
        <dgm:presLayoutVars>
          <dgm:animLvl val="lvl"/>
          <dgm:resizeHandles val="exact"/>
        </dgm:presLayoutVars>
      </dgm:prSet>
      <dgm:spPr/>
    </dgm:pt>
    <dgm:pt modelId="{7926129B-668A-47F5-AE5E-9A2E5221B5DF}" type="pres">
      <dgm:prSet presAssocID="{B46FB963-504D-4E9E-9ECD-028ABCBAAC9C}" presName="parentText" presStyleLbl="node1" presStyleIdx="0" presStyleCnt="5">
        <dgm:presLayoutVars>
          <dgm:chMax val="0"/>
          <dgm:bulletEnabled val="1"/>
        </dgm:presLayoutVars>
      </dgm:prSet>
      <dgm:spPr/>
    </dgm:pt>
    <dgm:pt modelId="{B3572F42-18DE-4429-A017-FC1B4088A2E2}" type="pres">
      <dgm:prSet presAssocID="{FD85A443-85F5-496D-BA05-F16D9169BBBD}" presName="spacer" presStyleCnt="0"/>
      <dgm:spPr/>
    </dgm:pt>
    <dgm:pt modelId="{F8A17E34-56F0-4C19-8F2E-3F396C3590D9}" type="pres">
      <dgm:prSet presAssocID="{BA7774F5-6820-4065-B797-583DA4B262C8}" presName="parentText" presStyleLbl="node1" presStyleIdx="1" presStyleCnt="5">
        <dgm:presLayoutVars>
          <dgm:chMax val="0"/>
          <dgm:bulletEnabled val="1"/>
        </dgm:presLayoutVars>
      </dgm:prSet>
      <dgm:spPr/>
    </dgm:pt>
    <dgm:pt modelId="{34650007-8E57-44A0-A261-F7F05D16C96E}" type="pres">
      <dgm:prSet presAssocID="{CE6B2645-F708-49AA-B670-FF2902EC967E}" presName="spacer" presStyleCnt="0"/>
      <dgm:spPr/>
    </dgm:pt>
    <dgm:pt modelId="{8EEAFFF0-3A0E-4838-A3AA-1909BBB92860}" type="pres">
      <dgm:prSet presAssocID="{8A7ED0F0-9F9B-4A1D-9BFA-0B8E1AF5594B}" presName="parentText" presStyleLbl="node1" presStyleIdx="2" presStyleCnt="5">
        <dgm:presLayoutVars>
          <dgm:chMax val="0"/>
          <dgm:bulletEnabled val="1"/>
        </dgm:presLayoutVars>
      </dgm:prSet>
      <dgm:spPr/>
    </dgm:pt>
    <dgm:pt modelId="{DD2398CC-AFF9-4993-A93F-F48027739DD8}" type="pres">
      <dgm:prSet presAssocID="{12B9226E-B75E-4FB8-AAAD-F800A161D758}" presName="spacer" presStyleCnt="0"/>
      <dgm:spPr/>
    </dgm:pt>
    <dgm:pt modelId="{71F3D57E-EC0C-4A18-ADF3-83E5662DC1E5}" type="pres">
      <dgm:prSet presAssocID="{61933643-FF56-40A6-B822-5B4A580F36F0}" presName="parentText" presStyleLbl="node1" presStyleIdx="3" presStyleCnt="5">
        <dgm:presLayoutVars>
          <dgm:chMax val="0"/>
          <dgm:bulletEnabled val="1"/>
        </dgm:presLayoutVars>
      </dgm:prSet>
      <dgm:spPr/>
    </dgm:pt>
    <dgm:pt modelId="{FB158BB0-2597-4A50-A364-4FA8F99BA6F0}" type="pres">
      <dgm:prSet presAssocID="{232DBFC0-B887-475E-84C2-77DF31CF15CF}" presName="spacer" presStyleCnt="0"/>
      <dgm:spPr/>
    </dgm:pt>
    <dgm:pt modelId="{25DACA12-DD3B-4911-83D2-923386DBB278}" type="pres">
      <dgm:prSet presAssocID="{D284A8BB-51CF-4746-8E26-3A46CC421380}" presName="parentText" presStyleLbl="node1" presStyleIdx="4" presStyleCnt="5">
        <dgm:presLayoutVars>
          <dgm:chMax val="0"/>
          <dgm:bulletEnabled val="1"/>
        </dgm:presLayoutVars>
      </dgm:prSet>
      <dgm:spPr/>
    </dgm:pt>
  </dgm:ptLst>
  <dgm:cxnLst>
    <dgm:cxn modelId="{F18FC601-07E4-4224-B54F-75F2039A4DE1}" srcId="{A74971E7-0F49-4B6A-AA13-F67A43BC0BD4}" destId="{B46FB963-504D-4E9E-9ECD-028ABCBAAC9C}" srcOrd="0" destOrd="0" parTransId="{ED4664F5-E9A9-49A5-A3B3-4B9C6481FC10}" sibTransId="{FD85A443-85F5-496D-BA05-F16D9169BBBD}"/>
    <dgm:cxn modelId="{7B62E325-86B0-4E00-994A-6055C75A0C39}" type="presOf" srcId="{B46FB963-504D-4E9E-9ECD-028ABCBAAC9C}" destId="{7926129B-668A-47F5-AE5E-9A2E5221B5DF}" srcOrd="0" destOrd="0" presId="urn:microsoft.com/office/officeart/2005/8/layout/vList2"/>
    <dgm:cxn modelId="{6C7E5A4B-93FB-4CBD-BD3F-0721F626A75D}" srcId="{A74971E7-0F49-4B6A-AA13-F67A43BC0BD4}" destId="{61933643-FF56-40A6-B822-5B4A580F36F0}" srcOrd="3" destOrd="0" parTransId="{E51A12DF-A100-4F1A-ABEE-68D323E45B50}" sibTransId="{232DBFC0-B887-475E-84C2-77DF31CF15CF}"/>
    <dgm:cxn modelId="{999D3E72-5A36-440B-BC2F-19F3A2B35855}" type="presOf" srcId="{D284A8BB-51CF-4746-8E26-3A46CC421380}" destId="{25DACA12-DD3B-4911-83D2-923386DBB278}" srcOrd="0" destOrd="0" presId="urn:microsoft.com/office/officeart/2005/8/layout/vList2"/>
    <dgm:cxn modelId="{EF11F152-EB9B-478C-AEEC-547F69B76615}" type="presOf" srcId="{BA7774F5-6820-4065-B797-583DA4B262C8}" destId="{F8A17E34-56F0-4C19-8F2E-3F396C3590D9}" srcOrd="0" destOrd="0" presId="urn:microsoft.com/office/officeart/2005/8/layout/vList2"/>
    <dgm:cxn modelId="{E5618A54-55F4-4D80-BDF7-86B2A3BE17A5}" srcId="{A74971E7-0F49-4B6A-AA13-F67A43BC0BD4}" destId="{8A7ED0F0-9F9B-4A1D-9BFA-0B8E1AF5594B}" srcOrd="2" destOrd="0" parTransId="{7E334B43-8481-4A9E-8F2B-A699A1AFA34C}" sibTransId="{12B9226E-B75E-4FB8-AAAD-F800A161D758}"/>
    <dgm:cxn modelId="{B383C35A-756E-43C8-BB0B-1DE1BB7C35A0}" type="presOf" srcId="{A74971E7-0F49-4B6A-AA13-F67A43BC0BD4}" destId="{3F577A37-C930-4969-A848-3B6C6C42F86A}" srcOrd="0" destOrd="0" presId="urn:microsoft.com/office/officeart/2005/8/layout/vList2"/>
    <dgm:cxn modelId="{8B1BC196-E394-48E6-AAEE-E0A8350C2E14}" srcId="{A74971E7-0F49-4B6A-AA13-F67A43BC0BD4}" destId="{D284A8BB-51CF-4746-8E26-3A46CC421380}" srcOrd="4" destOrd="0" parTransId="{68E42DEE-437D-49E8-B7BD-7F684F941965}" sibTransId="{C465138D-C77A-4DB1-9285-DA45E6CEF0B5}"/>
    <dgm:cxn modelId="{3FC33ECC-E644-48A2-A29D-FD73D664371D}" srcId="{A74971E7-0F49-4B6A-AA13-F67A43BC0BD4}" destId="{BA7774F5-6820-4065-B797-583DA4B262C8}" srcOrd="1" destOrd="0" parTransId="{B6774F85-AB25-43A6-8935-760C97B351AE}" sibTransId="{CE6B2645-F708-49AA-B670-FF2902EC967E}"/>
    <dgm:cxn modelId="{5A2176CC-1126-40EA-B969-41AB21BD2409}" type="presOf" srcId="{61933643-FF56-40A6-B822-5B4A580F36F0}" destId="{71F3D57E-EC0C-4A18-ADF3-83E5662DC1E5}" srcOrd="0" destOrd="0" presId="urn:microsoft.com/office/officeart/2005/8/layout/vList2"/>
    <dgm:cxn modelId="{295862E2-17C0-4EF0-95C0-01109458E8B2}" type="presOf" srcId="{8A7ED0F0-9F9B-4A1D-9BFA-0B8E1AF5594B}" destId="{8EEAFFF0-3A0E-4838-A3AA-1909BBB92860}" srcOrd="0" destOrd="0" presId="urn:microsoft.com/office/officeart/2005/8/layout/vList2"/>
    <dgm:cxn modelId="{628B51C8-75E6-421E-A721-A30BEE3AD64C}" type="presParOf" srcId="{3F577A37-C930-4969-A848-3B6C6C42F86A}" destId="{7926129B-668A-47F5-AE5E-9A2E5221B5DF}" srcOrd="0" destOrd="0" presId="urn:microsoft.com/office/officeart/2005/8/layout/vList2"/>
    <dgm:cxn modelId="{4FD44005-E129-4CF4-AEEB-2545E3389915}" type="presParOf" srcId="{3F577A37-C930-4969-A848-3B6C6C42F86A}" destId="{B3572F42-18DE-4429-A017-FC1B4088A2E2}" srcOrd="1" destOrd="0" presId="urn:microsoft.com/office/officeart/2005/8/layout/vList2"/>
    <dgm:cxn modelId="{C013F8AB-FB10-40E1-A488-BC531D7B6B37}" type="presParOf" srcId="{3F577A37-C930-4969-A848-3B6C6C42F86A}" destId="{F8A17E34-56F0-4C19-8F2E-3F396C3590D9}" srcOrd="2" destOrd="0" presId="urn:microsoft.com/office/officeart/2005/8/layout/vList2"/>
    <dgm:cxn modelId="{AFA092D3-5E5F-4EEF-9632-D24A6CA81973}" type="presParOf" srcId="{3F577A37-C930-4969-A848-3B6C6C42F86A}" destId="{34650007-8E57-44A0-A261-F7F05D16C96E}" srcOrd="3" destOrd="0" presId="urn:microsoft.com/office/officeart/2005/8/layout/vList2"/>
    <dgm:cxn modelId="{DA0D1ABB-153C-415E-AE5D-8D7F8114D477}" type="presParOf" srcId="{3F577A37-C930-4969-A848-3B6C6C42F86A}" destId="{8EEAFFF0-3A0E-4838-A3AA-1909BBB92860}" srcOrd="4" destOrd="0" presId="urn:microsoft.com/office/officeart/2005/8/layout/vList2"/>
    <dgm:cxn modelId="{CD7AABC0-F4DA-47C5-AD4C-9EC2875552B2}" type="presParOf" srcId="{3F577A37-C930-4969-A848-3B6C6C42F86A}" destId="{DD2398CC-AFF9-4993-A93F-F48027739DD8}" srcOrd="5" destOrd="0" presId="urn:microsoft.com/office/officeart/2005/8/layout/vList2"/>
    <dgm:cxn modelId="{F87E2B25-3D30-4ABE-8A4F-2B7AC2B314AB}" type="presParOf" srcId="{3F577A37-C930-4969-A848-3B6C6C42F86A}" destId="{71F3D57E-EC0C-4A18-ADF3-83E5662DC1E5}" srcOrd="6" destOrd="0" presId="urn:microsoft.com/office/officeart/2005/8/layout/vList2"/>
    <dgm:cxn modelId="{F980A269-9383-450A-A688-DAF23DE3D217}" type="presParOf" srcId="{3F577A37-C930-4969-A848-3B6C6C42F86A}" destId="{FB158BB0-2597-4A50-A364-4FA8F99BA6F0}" srcOrd="7" destOrd="0" presId="urn:microsoft.com/office/officeart/2005/8/layout/vList2"/>
    <dgm:cxn modelId="{440170A4-7F1C-48DC-ACD7-6DA415EEB5B8}" type="presParOf" srcId="{3F577A37-C930-4969-A848-3B6C6C42F86A}" destId="{25DACA12-DD3B-4911-83D2-923386DBB27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A01418-0867-4DFA-BB9C-BC6B7C0712F2}"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F5DC7B2-E57E-4431-91D4-9A7D9705A3E3}">
      <dgm:prSet/>
      <dgm:spPr/>
      <dgm:t>
        <a:bodyPr/>
        <a:lstStyle/>
        <a:p>
          <a:pPr>
            <a:defRPr cap="all"/>
          </a:pPr>
          <a:r>
            <a:rPr lang="en-GB" dirty="0"/>
            <a:t>Bandura Social Learning Theory </a:t>
          </a:r>
          <a:endParaRPr lang="en-US" dirty="0"/>
        </a:p>
      </dgm:t>
    </dgm:pt>
    <dgm:pt modelId="{319C9528-3481-4ECE-84BD-9A4FB57C6D2E}" type="parTrans" cxnId="{1DE3EA74-A775-4C4F-94C7-6E268EE7C56B}">
      <dgm:prSet/>
      <dgm:spPr/>
      <dgm:t>
        <a:bodyPr/>
        <a:lstStyle/>
        <a:p>
          <a:endParaRPr lang="en-US"/>
        </a:p>
      </dgm:t>
    </dgm:pt>
    <dgm:pt modelId="{360E7CC9-7724-4A13-84FC-BA28A7FBC241}" type="sibTrans" cxnId="{1DE3EA74-A775-4C4F-94C7-6E268EE7C56B}">
      <dgm:prSet/>
      <dgm:spPr/>
      <dgm:t>
        <a:bodyPr/>
        <a:lstStyle/>
        <a:p>
          <a:endParaRPr lang="en-US"/>
        </a:p>
      </dgm:t>
    </dgm:pt>
    <dgm:pt modelId="{E492AFEF-66A6-47A0-8DA2-59C84A6DFBC1}">
      <dgm:prSet/>
      <dgm:spPr/>
      <dgm:t>
        <a:bodyPr/>
        <a:lstStyle/>
        <a:p>
          <a:pPr>
            <a:defRPr cap="all"/>
          </a:pPr>
          <a:r>
            <a:rPr lang="en-GB" dirty="0"/>
            <a:t>Skinner’s Operant Conditioning Theory </a:t>
          </a:r>
          <a:endParaRPr lang="en-US" dirty="0"/>
        </a:p>
      </dgm:t>
    </dgm:pt>
    <dgm:pt modelId="{EB89AAB1-D3B2-47AC-A9A2-093DCB16C324}" type="parTrans" cxnId="{70C20E56-5052-424C-96E8-31B3E019F288}">
      <dgm:prSet/>
      <dgm:spPr/>
      <dgm:t>
        <a:bodyPr/>
        <a:lstStyle/>
        <a:p>
          <a:endParaRPr lang="en-US"/>
        </a:p>
      </dgm:t>
    </dgm:pt>
    <dgm:pt modelId="{5012A389-8214-4626-BD4F-92F66301AF27}" type="sibTrans" cxnId="{70C20E56-5052-424C-96E8-31B3E019F288}">
      <dgm:prSet/>
      <dgm:spPr/>
      <dgm:t>
        <a:bodyPr/>
        <a:lstStyle/>
        <a:p>
          <a:endParaRPr lang="en-US"/>
        </a:p>
      </dgm:t>
    </dgm:pt>
    <dgm:pt modelId="{4D5561E6-FE89-42BC-874E-80D9985852A1}">
      <dgm:prSet/>
      <dgm:spPr/>
      <dgm:t>
        <a:bodyPr/>
        <a:lstStyle/>
        <a:p>
          <a:pPr>
            <a:defRPr cap="all"/>
          </a:pPr>
          <a:r>
            <a:rPr lang="en-GB" dirty="0"/>
            <a:t>Erikson Psychosocial Theory </a:t>
          </a:r>
          <a:endParaRPr lang="en-US" dirty="0"/>
        </a:p>
      </dgm:t>
    </dgm:pt>
    <dgm:pt modelId="{3D011528-1A98-49EE-BEA3-DE0CB244B54E}" type="parTrans" cxnId="{E5E0762B-635F-431E-BAA0-3D33CB5A8FD2}">
      <dgm:prSet/>
      <dgm:spPr/>
      <dgm:t>
        <a:bodyPr/>
        <a:lstStyle/>
        <a:p>
          <a:endParaRPr lang="en-US"/>
        </a:p>
      </dgm:t>
    </dgm:pt>
    <dgm:pt modelId="{3F5A9666-E02B-464F-BCCC-4427765EAA6A}" type="sibTrans" cxnId="{E5E0762B-635F-431E-BAA0-3D33CB5A8FD2}">
      <dgm:prSet/>
      <dgm:spPr/>
      <dgm:t>
        <a:bodyPr/>
        <a:lstStyle/>
        <a:p>
          <a:endParaRPr lang="en-US"/>
        </a:p>
      </dgm:t>
    </dgm:pt>
    <dgm:pt modelId="{AD3D5588-2014-4907-B9C0-E1F2BA2E5908}" type="pres">
      <dgm:prSet presAssocID="{7DA01418-0867-4DFA-BB9C-BC6B7C0712F2}" presName="root" presStyleCnt="0">
        <dgm:presLayoutVars>
          <dgm:dir/>
          <dgm:resizeHandles val="exact"/>
        </dgm:presLayoutVars>
      </dgm:prSet>
      <dgm:spPr/>
    </dgm:pt>
    <dgm:pt modelId="{CC892B89-8D07-43DA-B1C0-2ADE1D8DEA6E}" type="pres">
      <dgm:prSet presAssocID="{8F5DC7B2-E57E-4431-91D4-9A7D9705A3E3}" presName="compNode" presStyleCnt="0"/>
      <dgm:spPr/>
    </dgm:pt>
    <dgm:pt modelId="{C9C7B284-941C-4BD9-9CCE-644C440FC416}" type="pres">
      <dgm:prSet presAssocID="{8F5DC7B2-E57E-4431-91D4-9A7D9705A3E3}" presName="iconBgRect" presStyleLbl="bgShp" presStyleIdx="0" presStyleCnt="3"/>
      <dgm:spPr/>
    </dgm:pt>
    <dgm:pt modelId="{FB9ECD8A-B394-4548-9938-BB9570919257}" type="pres">
      <dgm:prSet presAssocID="{8F5DC7B2-E57E-4431-91D4-9A7D9705A3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07F1CD5-4A18-421A-BF3F-A4A97001AE63}" type="pres">
      <dgm:prSet presAssocID="{8F5DC7B2-E57E-4431-91D4-9A7D9705A3E3}" presName="spaceRect" presStyleCnt="0"/>
      <dgm:spPr/>
    </dgm:pt>
    <dgm:pt modelId="{19009BA9-A6F9-4AFD-9B8B-DB5487622AEA}" type="pres">
      <dgm:prSet presAssocID="{8F5DC7B2-E57E-4431-91D4-9A7D9705A3E3}" presName="textRect" presStyleLbl="revTx" presStyleIdx="0" presStyleCnt="3">
        <dgm:presLayoutVars>
          <dgm:chMax val="1"/>
          <dgm:chPref val="1"/>
        </dgm:presLayoutVars>
      </dgm:prSet>
      <dgm:spPr/>
    </dgm:pt>
    <dgm:pt modelId="{19E5B98C-BC53-40F7-80C9-A329B8DBF650}" type="pres">
      <dgm:prSet presAssocID="{360E7CC9-7724-4A13-84FC-BA28A7FBC241}" presName="sibTrans" presStyleCnt="0"/>
      <dgm:spPr/>
    </dgm:pt>
    <dgm:pt modelId="{94810060-9B94-478B-BCD0-A6699F73F148}" type="pres">
      <dgm:prSet presAssocID="{E492AFEF-66A6-47A0-8DA2-59C84A6DFBC1}" presName="compNode" presStyleCnt="0"/>
      <dgm:spPr/>
    </dgm:pt>
    <dgm:pt modelId="{84C96DF3-0BCD-476F-8214-0AA94D181675}" type="pres">
      <dgm:prSet presAssocID="{E492AFEF-66A6-47A0-8DA2-59C84A6DFBC1}" presName="iconBgRect" presStyleLbl="bgShp" presStyleIdx="1" presStyleCnt="3"/>
      <dgm:spPr/>
    </dgm:pt>
    <dgm:pt modelId="{8AC0FF44-69BC-4E14-89A2-2507A7B28371}" type="pres">
      <dgm:prSet presAssocID="{E492AFEF-66A6-47A0-8DA2-59C84A6DFB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A841CB9-D9C9-4CF3-A187-D087CA29980C}" type="pres">
      <dgm:prSet presAssocID="{E492AFEF-66A6-47A0-8DA2-59C84A6DFBC1}" presName="spaceRect" presStyleCnt="0"/>
      <dgm:spPr/>
    </dgm:pt>
    <dgm:pt modelId="{97D32F9C-DD30-4FDA-AA84-F985DA2C673D}" type="pres">
      <dgm:prSet presAssocID="{E492AFEF-66A6-47A0-8DA2-59C84A6DFBC1}" presName="textRect" presStyleLbl="revTx" presStyleIdx="1" presStyleCnt="3">
        <dgm:presLayoutVars>
          <dgm:chMax val="1"/>
          <dgm:chPref val="1"/>
        </dgm:presLayoutVars>
      </dgm:prSet>
      <dgm:spPr/>
    </dgm:pt>
    <dgm:pt modelId="{9A847817-C12A-4A4E-BE6C-C8A2E95E1D7D}" type="pres">
      <dgm:prSet presAssocID="{5012A389-8214-4626-BD4F-92F66301AF27}" presName="sibTrans" presStyleCnt="0"/>
      <dgm:spPr/>
    </dgm:pt>
    <dgm:pt modelId="{80100BAF-5242-4D3B-968E-175503A8FC1D}" type="pres">
      <dgm:prSet presAssocID="{4D5561E6-FE89-42BC-874E-80D9985852A1}" presName="compNode" presStyleCnt="0"/>
      <dgm:spPr/>
    </dgm:pt>
    <dgm:pt modelId="{07F6BA06-904C-4090-A0D0-1AA01884BAAB}" type="pres">
      <dgm:prSet presAssocID="{4D5561E6-FE89-42BC-874E-80D9985852A1}" presName="iconBgRect" presStyleLbl="bgShp" presStyleIdx="2" presStyleCnt="3"/>
      <dgm:spPr/>
    </dgm:pt>
    <dgm:pt modelId="{B315FFCA-C55A-408A-83E1-8A4DADBD57AD}" type="pres">
      <dgm:prSet presAssocID="{4D5561E6-FE89-42BC-874E-80D9985852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EB565021-9869-4232-A0FE-6EDDE5664B5A}" type="pres">
      <dgm:prSet presAssocID="{4D5561E6-FE89-42BC-874E-80D9985852A1}" presName="spaceRect" presStyleCnt="0"/>
      <dgm:spPr/>
    </dgm:pt>
    <dgm:pt modelId="{6755FDB3-1FB1-42F3-9CE5-77463EE0E5FC}" type="pres">
      <dgm:prSet presAssocID="{4D5561E6-FE89-42BC-874E-80D9985852A1}" presName="textRect" presStyleLbl="revTx" presStyleIdx="2" presStyleCnt="3">
        <dgm:presLayoutVars>
          <dgm:chMax val="1"/>
          <dgm:chPref val="1"/>
        </dgm:presLayoutVars>
      </dgm:prSet>
      <dgm:spPr/>
    </dgm:pt>
  </dgm:ptLst>
  <dgm:cxnLst>
    <dgm:cxn modelId="{E5E0762B-635F-431E-BAA0-3D33CB5A8FD2}" srcId="{7DA01418-0867-4DFA-BB9C-BC6B7C0712F2}" destId="{4D5561E6-FE89-42BC-874E-80D9985852A1}" srcOrd="2" destOrd="0" parTransId="{3D011528-1A98-49EE-BEA3-DE0CB244B54E}" sibTransId="{3F5A9666-E02B-464F-BCCC-4427765EAA6A}"/>
    <dgm:cxn modelId="{8A280540-16F2-4AC5-80D4-E54F5C963CF4}" type="presOf" srcId="{8F5DC7B2-E57E-4431-91D4-9A7D9705A3E3}" destId="{19009BA9-A6F9-4AFD-9B8B-DB5487622AEA}" srcOrd="0" destOrd="0" presId="urn:microsoft.com/office/officeart/2018/5/layout/IconCircleLabelList"/>
    <dgm:cxn modelId="{06FD8545-108C-41CE-8799-FCAAB6F45CC6}" type="presOf" srcId="{7DA01418-0867-4DFA-BB9C-BC6B7C0712F2}" destId="{AD3D5588-2014-4907-B9C0-E1F2BA2E5908}" srcOrd="0" destOrd="0" presId="urn:microsoft.com/office/officeart/2018/5/layout/IconCircleLabelList"/>
    <dgm:cxn modelId="{13389150-9ED3-4EBF-8F4D-F337A981EA5A}" type="presOf" srcId="{E492AFEF-66A6-47A0-8DA2-59C84A6DFBC1}" destId="{97D32F9C-DD30-4FDA-AA84-F985DA2C673D}" srcOrd="0" destOrd="0" presId="urn:microsoft.com/office/officeart/2018/5/layout/IconCircleLabelList"/>
    <dgm:cxn modelId="{1DE3EA74-A775-4C4F-94C7-6E268EE7C56B}" srcId="{7DA01418-0867-4DFA-BB9C-BC6B7C0712F2}" destId="{8F5DC7B2-E57E-4431-91D4-9A7D9705A3E3}" srcOrd="0" destOrd="0" parTransId="{319C9528-3481-4ECE-84BD-9A4FB57C6D2E}" sibTransId="{360E7CC9-7724-4A13-84FC-BA28A7FBC241}"/>
    <dgm:cxn modelId="{70C20E56-5052-424C-96E8-31B3E019F288}" srcId="{7DA01418-0867-4DFA-BB9C-BC6B7C0712F2}" destId="{E492AFEF-66A6-47A0-8DA2-59C84A6DFBC1}" srcOrd="1" destOrd="0" parTransId="{EB89AAB1-D3B2-47AC-A9A2-093DCB16C324}" sibTransId="{5012A389-8214-4626-BD4F-92F66301AF27}"/>
    <dgm:cxn modelId="{858847CE-07AA-40C4-B1E8-6AE0657C89FA}" type="presOf" srcId="{4D5561E6-FE89-42BC-874E-80D9985852A1}" destId="{6755FDB3-1FB1-42F3-9CE5-77463EE0E5FC}" srcOrd="0" destOrd="0" presId="urn:microsoft.com/office/officeart/2018/5/layout/IconCircleLabelList"/>
    <dgm:cxn modelId="{774CDC3D-8DCB-4BBC-BB8C-182B461AB12E}" type="presParOf" srcId="{AD3D5588-2014-4907-B9C0-E1F2BA2E5908}" destId="{CC892B89-8D07-43DA-B1C0-2ADE1D8DEA6E}" srcOrd="0" destOrd="0" presId="urn:microsoft.com/office/officeart/2018/5/layout/IconCircleLabelList"/>
    <dgm:cxn modelId="{C8A4F329-EEE6-43A6-89D1-8F24EBF2E6E1}" type="presParOf" srcId="{CC892B89-8D07-43DA-B1C0-2ADE1D8DEA6E}" destId="{C9C7B284-941C-4BD9-9CCE-644C440FC416}" srcOrd="0" destOrd="0" presId="urn:microsoft.com/office/officeart/2018/5/layout/IconCircleLabelList"/>
    <dgm:cxn modelId="{195F50C0-4FA1-4D90-975A-B931B801A387}" type="presParOf" srcId="{CC892B89-8D07-43DA-B1C0-2ADE1D8DEA6E}" destId="{FB9ECD8A-B394-4548-9938-BB9570919257}" srcOrd="1" destOrd="0" presId="urn:microsoft.com/office/officeart/2018/5/layout/IconCircleLabelList"/>
    <dgm:cxn modelId="{5F63130B-0E6E-4AC0-A34A-D417F8DF0E8D}" type="presParOf" srcId="{CC892B89-8D07-43DA-B1C0-2ADE1D8DEA6E}" destId="{007F1CD5-4A18-421A-BF3F-A4A97001AE63}" srcOrd="2" destOrd="0" presId="urn:microsoft.com/office/officeart/2018/5/layout/IconCircleLabelList"/>
    <dgm:cxn modelId="{D7591E6F-BF06-48CE-8257-89F5B71A466E}" type="presParOf" srcId="{CC892B89-8D07-43DA-B1C0-2ADE1D8DEA6E}" destId="{19009BA9-A6F9-4AFD-9B8B-DB5487622AEA}" srcOrd="3" destOrd="0" presId="urn:microsoft.com/office/officeart/2018/5/layout/IconCircleLabelList"/>
    <dgm:cxn modelId="{F71D3018-3910-4579-B305-12581FDE2512}" type="presParOf" srcId="{AD3D5588-2014-4907-B9C0-E1F2BA2E5908}" destId="{19E5B98C-BC53-40F7-80C9-A329B8DBF650}" srcOrd="1" destOrd="0" presId="urn:microsoft.com/office/officeart/2018/5/layout/IconCircleLabelList"/>
    <dgm:cxn modelId="{665B053D-D8BE-48B7-9C02-A3BCB9C7A0DB}" type="presParOf" srcId="{AD3D5588-2014-4907-B9C0-E1F2BA2E5908}" destId="{94810060-9B94-478B-BCD0-A6699F73F148}" srcOrd="2" destOrd="0" presId="urn:microsoft.com/office/officeart/2018/5/layout/IconCircleLabelList"/>
    <dgm:cxn modelId="{88B803EE-47DD-49C2-B3F4-55CDB2D74B38}" type="presParOf" srcId="{94810060-9B94-478B-BCD0-A6699F73F148}" destId="{84C96DF3-0BCD-476F-8214-0AA94D181675}" srcOrd="0" destOrd="0" presId="urn:microsoft.com/office/officeart/2018/5/layout/IconCircleLabelList"/>
    <dgm:cxn modelId="{C203C016-4DBC-4EB3-B038-E01069603959}" type="presParOf" srcId="{94810060-9B94-478B-BCD0-A6699F73F148}" destId="{8AC0FF44-69BC-4E14-89A2-2507A7B28371}" srcOrd="1" destOrd="0" presId="urn:microsoft.com/office/officeart/2018/5/layout/IconCircleLabelList"/>
    <dgm:cxn modelId="{1321039F-10F1-428E-AD32-F093557FA7C0}" type="presParOf" srcId="{94810060-9B94-478B-BCD0-A6699F73F148}" destId="{9A841CB9-D9C9-4CF3-A187-D087CA29980C}" srcOrd="2" destOrd="0" presId="urn:microsoft.com/office/officeart/2018/5/layout/IconCircleLabelList"/>
    <dgm:cxn modelId="{5D30E753-B64A-4DF6-ACF5-B92D57D5E56E}" type="presParOf" srcId="{94810060-9B94-478B-BCD0-A6699F73F148}" destId="{97D32F9C-DD30-4FDA-AA84-F985DA2C673D}" srcOrd="3" destOrd="0" presId="urn:microsoft.com/office/officeart/2018/5/layout/IconCircleLabelList"/>
    <dgm:cxn modelId="{00A0B90B-D6A7-4343-8B4D-8EE12E1C9AE8}" type="presParOf" srcId="{AD3D5588-2014-4907-B9C0-E1F2BA2E5908}" destId="{9A847817-C12A-4A4E-BE6C-C8A2E95E1D7D}" srcOrd="3" destOrd="0" presId="urn:microsoft.com/office/officeart/2018/5/layout/IconCircleLabelList"/>
    <dgm:cxn modelId="{8E559587-FA65-4660-94F5-73CFEB9D4CBA}" type="presParOf" srcId="{AD3D5588-2014-4907-B9C0-E1F2BA2E5908}" destId="{80100BAF-5242-4D3B-968E-175503A8FC1D}" srcOrd="4" destOrd="0" presId="urn:microsoft.com/office/officeart/2018/5/layout/IconCircleLabelList"/>
    <dgm:cxn modelId="{284EC8CC-A31B-4615-B7BE-CE692A970135}" type="presParOf" srcId="{80100BAF-5242-4D3B-968E-175503A8FC1D}" destId="{07F6BA06-904C-4090-A0D0-1AA01884BAAB}" srcOrd="0" destOrd="0" presId="urn:microsoft.com/office/officeart/2018/5/layout/IconCircleLabelList"/>
    <dgm:cxn modelId="{2EFADAB3-1C6B-4EE6-8E8B-4FCD7D6C6458}" type="presParOf" srcId="{80100BAF-5242-4D3B-968E-175503A8FC1D}" destId="{B315FFCA-C55A-408A-83E1-8A4DADBD57AD}" srcOrd="1" destOrd="0" presId="urn:microsoft.com/office/officeart/2018/5/layout/IconCircleLabelList"/>
    <dgm:cxn modelId="{1AA6CB25-9B8E-4B8F-92A4-F80116DCAFCC}" type="presParOf" srcId="{80100BAF-5242-4D3B-968E-175503A8FC1D}" destId="{EB565021-9869-4232-A0FE-6EDDE5664B5A}" srcOrd="2" destOrd="0" presId="urn:microsoft.com/office/officeart/2018/5/layout/IconCircleLabelList"/>
    <dgm:cxn modelId="{9FE290F4-391E-4322-86E2-1BC24479D45D}" type="presParOf" srcId="{80100BAF-5242-4D3B-968E-175503A8FC1D}" destId="{6755FDB3-1FB1-42F3-9CE5-77463EE0E5F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8A5A44-6453-48FB-8666-5933EC31D7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B9DF79-89A5-4FEA-96C5-5DD3ED7EBB7C}">
      <dgm:prSet/>
      <dgm:spPr/>
      <dgm:t>
        <a:bodyPr/>
        <a:lstStyle/>
        <a:p>
          <a:r>
            <a:rPr lang="en-GB"/>
            <a:t>Observational Learning (Vicarious Learning) </a:t>
          </a:r>
          <a:endParaRPr lang="en-US"/>
        </a:p>
      </dgm:t>
    </dgm:pt>
    <dgm:pt modelId="{6783765E-1BF7-49BD-AFD4-B5E3E78D2CD9}" type="parTrans" cxnId="{A0C81C09-2A50-47B1-8B77-3B6B4674D97A}">
      <dgm:prSet/>
      <dgm:spPr/>
      <dgm:t>
        <a:bodyPr/>
        <a:lstStyle/>
        <a:p>
          <a:endParaRPr lang="en-US"/>
        </a:p>
      </dgm:t>
    </dgm:pt>
    <dgm:pt modelId="{27DB3D88-4E41-4829-A08D-CD73772C7472}" type="sibTrans" cxnId="{A0C81C09-2A50-47B1-8B77-3B6B4674D97A}">
      <dgm:prSet/>
      <dgm:spPr/>
      <dgm:t>
        <a:bodyPr/>
        <a:lstStyle/>
        <a:p>
          <a:endParaRPr lang="en-US"/>
        </a:p>
      </dgm:t>
    </dgm:pt>
    <dgm:pt modelId="{F2C0859D-1C3A-4EAF-B0DB-734B6DECFC39}">
      <dgm:prSet/>
      <dgm:spPr/>
      <dgm:t>
        <a:bodyPr/>
        <a:lstStyle/>
        <a:p>
          <a:r>
            <a:rPr lang="en-GB"/>
            <a:t>Mediational Processing (Attention, Retention, Reproduction and Motivation) </a:t>
          </a:r>
          <a:endParaRPr lang="en-US"/>
        </a:p>
      </dgm:t>
    </dgm:pt>
    <dgm:pt modelId="{B0EE97F2-4B48-4452-ADCC-F90D63256372}" type="parTrans" cxnId="{437978C6-A073-43EC-9E5A-AB2506E9A2DD}">
      <dgm:prSet/>
      <dgm:spPr/>
      <dgm:t>
        <a:bodyPr/>
        <a:lstStyle/>
        <a:p>
          <a:endParaRPr lang="en-US"/>
        </a:p>
      </dgm:t>
    </dgm:pt>
    <dgm:pt modelId="{858895B9-2ECC-4E5C-9B82-4636C73DAC68}" type="sibTrans" cxnId="{437978C6-A073-43EC-9E5A-AB2506E9A2DD}">
      <dgm:prSet/>
      <dgm:spPr/>
      <dgm:t>
        <a:bodyPr/>
        <a:lstStyle/>
        <a:p>
          <a:endParaRPr lang="en-US"/>
        </a:p>
      </dgm:t>
    </dgm:pt>
    <dgm:pt modelId="{3004F15A-E9B0-4688-85A2-39A92B38EE0F}">
      <dgm:prSet/>
      <dgm:spPr/>
      <dgm:t>
        <a:bodyPr/>
        <a:lstStyle/>
        <a:p>
          <a:r>
            <a:rPr lang="en-GB"/>
            <a:t>Reinforcement and Punishment</a:t>
          </a:r>
          <a:endParaRPr lang="en-US"/>
        </a:p>
      </dgm:t>
    </dgm:pt>
    <dgm:pt modelId="{9F08EF56-A7BC-4407-AE6F-C8947FAC0BD8}" type="parTrans" cxnId="{848A2AF4-C407-4190-93AE-CDC526826230}">
      <dgm:prSet/>
      <dgm:spPr/>
      <dgm:t>
        <a:bodyPr/>
        <a:lstStyle/>
        <a:p>
          <a:endParaRPr lang="en-US"/>
        </a:p>
      </dgm:t>
    </dgm:pt>
    <dgm:pt modelId="{F642B60B-2B54-44A2-AD72-2CCE5DD0E3D5}" type="sibTrans" cxnId="{848A2AF4-C407-4190-93AE-CDC526826230}">
      <dgm:prSet/>
      <dgm:spPr/>
      <dgm:t>
        <a:bodyPr/>
        <a:lstStyle/>
        <a:p>
          <a:endParaRPr lang="en-US"/>
        </a:p>
      </dgm:t>
    </dgm:pt>
    <dgm:pt modelId="{50ABA19A-CFD6-4D0C-94C0-263249006B1F}">
      <dgm:prSet/>
      <dgm:spPr/>
      <dgm:t>
        <a:bodyPr/>
        <a:lstStyle/>
        <a:p>
          <a:r>
            <a:rPr lang="en-GB"/>
            <a:t>Cognitive Factors (Bridges the gap between cognition and behaviour)</a:t>
          </a:r>
          <a:endParaRPr lang="en-US"/>
        </a:p>
      </dgm:t>
    </dgm:pt>
    <dgm:pt modelId="{2CEE91D9-5EBC-4D1A-8714-E2F3EDCFFFE0}" type="parTrans" cxnId="{D9A16BB0-FCF5-4F93-A009-51284E114E3E}">
      <dgm:prSet/>
      <dgm:spPr/>
      <dgm:t>
        <a:bodyPr/>
        <a:lstStyle/>
        <a:p>
          <a:endParaRPr lang="en-US"/>
        </a:p>
      </dgm:t>
    </dgm:pt>
    <dgm:pt modelId="{128F2D35-0E82-4779-AB41-7FE92B89C702}" type="sibTrans" cxnId="{D9A16BB0-FCF5-4F93-A009-51284E114E3E}">
      <dgm:prSet/>
      <dgm:spPr/>
      <dgm:t>
        <a:bodyPr/>
        <a:lstStyle/>
        <a:p>
          <a:endParaRPr lang="en-US"/>
        </a:p>
      </dgm:t>
    </dgm:pt>
    <dgm:pt modelId="{46DDB7D6-13FF-45A0-A915-C372E00F3030}" type="pres">
      <dgm:prSet presAssocID="{918A5A44-6453-48FB-8666-5933EC31D7B2}" presName="root" presStyleCnt="0">
        <dgm:presLayoutVars>
          <dgm:dir/>
          <dgm:resizeHandles val="exact"/>
        </dgm:presLayoutVars>
      </dgm:prSet>
      <dgm:spPr/>
    </dgm:pt>
    <dgm:pt modelId="{BBFA26DF-CD62-4428-83F3-47D3D9A19B6D}" type="pres">
      <dgm:prSet presAssocID="{40B9DF79-89A5-4FEA-96C5-5DD3ED7EBB7C}" presName="compNode" presStyleCnt="0"/>
      <dgm:spPr/>
    </dgm:pt>
    <dgm:pt modelId="{1C576DFC-80A8-496A-B7BF-B03E1426B230}" type="pres">
      <dgm:prSet presAssocID="{40B9DF79-89A5-4FEA-96C5-5DD3ED7EBB7C}" presName="bgRect" presStyleLbl="bgShp" presStyleIdx="0" presStyleCnt="4"/>
      <dgm:spPr/>
    </dgm:pt>
    <dgm:pt modelId="{4B4DB693-C154-492A-8685-25E6A691FA1D}" type="pres">
      <dgm:prSet presAssocID="{40B9DF79-89A5-4FEA-96C5-5DD3ED7EBB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B94FC6A0-CAE6-4D75-B79F-7EB526D9E4F6}" type="pres">
      <dgm:prSet presAssocID="{40B9DF79-89A5-4FEA-96C5-5DD3ED7EBB7C}" presName="spaceRect" presStyleCnt="0"/>
      <dgm:spPr/>
    </dgm:pt>
    <dgm:pt modelId="{74699D2F-8A3A-4233-A12D-CF29F72EA9B2}" type="pres">
      <dgm:prSet presAssocID="{40B9DF79-89A5-4FEA-96C5-5DD3ED7EBB7C}" presName="parTx" presStyleLbl="revTx" presStyleIdx="0" presStyleCnt="4">
        <dgm:presLayoutVars>
          <dgm:chMax val="0"/>
          <dgm:chPref val="0"/>
        </dgm:presLayoutVars>
      </dgm:prSet>
      <dgm:spPr/>
    </dgm:pt>
    <dgm:pt modelId="{9E0E5477-DE29-48BE-88EF-1CBE3B0A7B4A}" type="pres">
      <dgm:prSet presAssocID="{27DB3D88-4E41-4829-A08D-CD73772C7472}" presName="sibTrans" presStyleCnt="0"/>
      <dgm:spPr/>
    </dgm:pt>
    <dgm:pt modelId="{1C7B9CA7-E6A0-466E-A685-386342764037}" type="pres">
      <dgm:prSet presAssocID="{F2C0859D-1C3A-4EAF-B0DB-734B6DECFC39}" presName="compNode" presStyleCnt="0"/>
      <dgm:spPr/>
    </dgm:pt>
    <dgm:pt modelId="{62C04D1C-3D72-47A5-A6B8-B07BEB5C23A0}" type="pres">
      <dgm:prSet presAssocID="{F2C0859D-1C3A-4EAF-B0DB-734B6DECFC39}" presName="bgRect" presStyleLbl="bgShp" presStyleIdx="1" presStyleCnt="4"/>
      <dgm:spPr/>
    </dgm:pt>
    <dgm:pt modelId="{1D5518B1-CA18-444E-8519-9E42DFD42784}" type="pres">
      <dgm:prSet presAssocID="{F2C0859D-1C3A-4EAF-B0DB-734B6DECFC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C936A8C0-0F07-4FA6-9B63-94DA036A01ED}" type="pres">
      <dgm:prSet presAssocID="{F2C0859D-1C3A-4EAF-B0DB-734B6DECFC39}" presName="spaceRect" presStyleCnt="0"/>
      <dgm:spPr/>
    </dgm:pt>
    <dgm:pt modelId="{B4347433-0BFB-45DA-A052-4436D508E455}" type="pres">
      <dgm:prSet presAssocID="{F2C0859D-1C3A-4EAF-B0DB-734B6DECFC39}" presName="parTx" presStyleLbl="revTx" presStyleIdx="1" presStyleCnt="4">
        <dgm:presLayoutVars>
          <dgm:chMax val="0"/>
          <dgm:chPref val="0"/>
        </dgm:presLayoutVars>
      </dgm:prSet>
      <dgm:spPr/>
    </dgm:pt>
    <dgm:pt modelId="{557525F4-61C9-48DC-A894-B59E60735DF2}" type="pres">
      <dgm:prSet presAssocID="{858895B9-2ECC-4E5C-9B82-4636C73DAC68}" presName="sibTrans" presStyleCnt="0"/>
      <dgm:spPr/>
    </dgm:pt>
    <dgm:pt modelId="{2D8A5D15-7C67-4499-948E-211B65C881C6}" type="pres">
      <dgm:prSet presAssocID="{3004F15A-E9B0-4688-85A2-39A92B38EE0F}" presName="compNode" presStyleCnt="0"/>
      <dgm:spPr/>
    </dgm:pt>
    <dgm:pt modelId="{F3BB7897-C465-4669-A60D-31BDAC843728}" type="pres">
      <dgm:prSet presAssocID="{3004F15A-E9B0-4688-85A2-39A92B38EE0F}" presName="bgRect" presStyleLbl="bgShp" presStyleIdx="2" presStyleCnt="4"/>
      <dgm:spPr/>
    </dgm:pt>
    <dgm:pt modelId="{B046E3E1-9B8F-498F-8892-909AC2427752}" type="pres">
      <dgm:prSet presAssocID="{3004F15A-E9B0-4688-85A2-39A92B38EE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179D9ACB-F403-46DC-8E6A-6F8204EB7897}" type="pres">
      <dgm:prSet presAssocID="{3004F15A-E9B0-4688-85A2-39A92B38EE0F}" presName="spaceRect" presStyleCnt="0"/>
      <dgm:spPr/>
    </dgm:pt>
    <dgm:pt modelId="{46438D97-FF99-42FD-8B79-A07BEDC66F8F}" type="pres">
      <dgm:prSet presAssocID="{3004F15A-E9B0-4688-85A2-39A92B38EE0F}" presName="parTx" presStyleLbl="revTx" presStyleIdx="2" presStyleCnt="4">
        <dgm:presLayoutVars>
          <dgm:chMax val="0"/>
          <dgm:chPref val="0"/>
        </dgm:presLayoutVars>
      </dgm:prSet>
      <dgm:spPr/>
    </dgm:pt>
    <dgm:pt modelId="{F2401688-75A7-4C10-8BF4-EEA54B6D0568}" type="pres">
      <dgm:prSet presAssocID="{F642B60B-2B54-44A2-AD72-2CCE5DD0E3D5}" presName="sibTrans" presStyleCnt="0"/>
      <dgm:spPr/>
    </dgm:pt>
    <dgm:pt modelId="{0C9978A9-1573-41DF-88FB-6AB6956BF1D2}" type="pres">
      <dgm:prSet presAssocID="{50ABA19A-CFD6-4D0C-94C0-263249006B1F}" presName="compNode" presStyleCnt="0"/>
      <dgm:spPr/>
    </dgm:pt>
    <dgm:pt modelId="{AA76AF25-E4D1-49D1-853C-05AC8E8F1F53}" type="pres">
      <dgm:prSet presAssocID="{50ABA19A-CFD6-4D0C-94C0-263249006B1F}" presName="bgRect" presStyleLbl="bgShp" presStyleIdx="3" presStyleCnt="4"/>
      <dgm:spPr/>
    </dgm:pt>
    <dgm:pt modelId="{442222F0-E519-4DD9-81E8-6A4E57D1057F}" type="pres">
      <dgm:prSet presAssocID="{50ABA19A-CFD6-4D0C-94C0-263249006B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dge scene"/>
        </a:ext>
      </dgm:extLst>
    </dgm:pt>
    <dgm:pt modelId="{45057D5C-C7A3-4624-A52D-4848678CB0AB}" type="pres">
      <dgm:prSet presAssocID="{50ABA19A-CFD6-4D0C-94C0-263249006B1F}" presName="spaceRect" presStyleCnt="0"/>
      <dgm:spPr/>
    </dgm:pt>
    <dgm:pt modelId="{E90A8A86-9284-43BE-98A7-7033DF306B1E}" type="pres">
      <dgm:prSet presAssocID="{50ABA19A-CFD6-4D0C-94C0-263249006B1F}" presName="parTx" presStyleLbl="revTx" presStyleIdx="3" presStyleCnt="4">
        <dgm:presLayoutVars>
          <dgm:chMax val="0"/>
          <dgm:chPref val="0"/>
        </dgm:presLayoutVars>
      </dgm:prSet>
      <dgm:spPr/>
    </dgm:pt>
  </dgm:ptLst>
  <dgm:cxnLst>
    <dgm:cxn modelId="{A0C81C09-2A50-47B1-8B77-3B6B4674D97A}" srcId="{918A5A44-6453-48FB-8666-5933EC31D7B2}" destId="{40B9DF79-89A5-4FEA-96C5-5DD3ED7EBB7C}" srcOrd="0" destOrd="0" parTransId="{6783765E-1BF7-49BD-AFD4-B5E3E78D2CD9}" sibTransId="{27DB3D88-4E41-4829-A08D-CD73772C7472}"/>
    <dgm:cxn modelId="{BA085C62-6FFD-4B52-94AF-C2D894145E43}" type="presOf" srcId="{3004F15A-E9B0-4688-85A2-39A92B38EE0F}" destId="{46438D97-FF99-42FD-8B79-A07BEDC66F8F}" srcOrd="0" destOrd="0" presId="urn:microsoft.com/office/officeart/2018/2/layout/IconVerticalSolidList"/>
    <dgm:cxn modelId="{504B7169-C21C-42D3-8356-DD3EE4751CA9}" type="presOf" srcId="{918A5A44-6453-48FB-8666-5933EC31D7B2}" destId="{46DDB7D6-13FF-45A0-A915-C372E00F3030}" srcOrd="0" destOrd="0" presId="urn:microsoft.com/office/officeart/2018/2/layout/IconVerticalSolidList"/>
    <dgm:cxn modelId="{7593678D-AC35-46C5-8D45-09E1711C119E}" type="presOf" srcId="{F2C0859D-1C3A-4EAF-B0DB-734B6DECFC39}" destId="{B4347433-0BFB-45DA-A052-4436D508E455}" srcOrd="0" destOrd="0" presId="urn:microsoft.com/office/officeart/2018/2/layout/IconVerticalSolidList"/>
    <dgm:cxn modelId="{D9A16BB0-FCF5-4F93-A009-51284E114E3E}" srcId="{918A5A44-6453-48FB-8666-5933EC31D7B2}" destId="{50ABA19A-CFD6-4D0C-94C0-263249006B1F}" srcOrd="3" destOrd="0" parTransId="{2CEE91D9-5EBC-4D1A-8714-E2F3EDCFFFE0}" sibTransId="{128F2D35-0E82-4779-AB41-7FE92B89C702}"/>
    <dgm:cxn modelId="{1453AAB5-6C8E-4EBD-8AC0-DFE975A4E8D7}" type="presOf" srcId="{40B9DF79-89A5-4FEA-96C5-5DD3ED7EBB7C}" destId="{74699D2F-8A3A-4233-A12D-CF29F72EA9B2}" srcOrd="0" destOrd="0" presId="urn:microsoft.com/office/officeart/2018/2/layout/IconVerticalSolidList"/>
    <dgm:cxn modelId="{437978C6-A073-43EC-9E5A-AB2506E9A2DD}" srcId="{918A5A44-6453-48FB-8666-5933EC31D7B2}" destId="{F2C0859D-1C3A-4EAF-B0DB-734B6DECFC39}" srcOrd="1" destOrd="0" parTransId="{B0EE97F2-4B48-4452-ADCC-F90D63256372}" sibTransId="{858895B9-2ECC-4E5C-9B82-4636C73DAC68}"/>
    <dgm:cxn modelId="{848A2AF4-C407-4190-93AE-CDC526826230}" srcId="{918A5A44-6453-48FB-8666-5933EC31D7B2}" destId="{3004F15A-E9B0-4688-85A2-39A92B38EE0F}" srcOrd="2" destOrd="0" parTransId="{9F08EF56-A7BC-4407-AE6F-C8947FAC0BD8}" sibTransId="{F642B60B-2B54-44A2-AD72-2CCE5DD0E3D5}"/>
    <dgm:cxn modelId="{110090F9-3806-45DC-B7B7-CAF8AC7294E8}" type="presOf" srcId="{50ABA19A-CFD6-4D0C-94C0-263249006B1F}" destId="{E90A8A86-9284-43BE-98A7-7033DF306B1E}" srcOrd="0" destOrd="0" presId="urn:microsoft.com/office/officeart/2018/2/layout/IconVerticalSolidList"/>
    <dgm:cxn modelId="{83CDE03F-8A32-47E4-A14D-4D37C50A0C64}" type="presParOf" srcId="{46DDB7D6-13FF-45A0-A915-C372E00F3030}" destId="{BBFA26DF-CD62-4428-83F3-47D3D9A19B6D}" srcOrd="0" destOrd="0" presId="urn:microsoft.com/office/officeart/2018/2/layout/IconVerticalSolidList"/>
    <dgm:cxn modelId="{EF48B3C0-E94A-4D61-9A54-382580E7D792}" type="presParOf" srcId="{BBFA26DF-CD62-4428-83F3-47D3D9A19B6D}" destId="{1C576DFC-80A8-496A-B7BF-B03E1426B230}" srcOrd="0" destOrd="0" presId="urn:microsoft.com/office/officeart/2018/2/layout/IconVerticalSolidList"/>
    <dgm:cxn modelId="{9B97E9F0-77A1-4B32-AE7E-FB1ABE63067C}" type="presParOf" srcId="{BBFA26DF-CD62-4428-83F3-47D3D9A19B6D}" destId="{4B4DB693-C154-492A-8685-25E6A691FA1D}" srcOrd="1" destOrd="0" presId="urn:microsoft.com/office/officeart/2018/2/layout/IconVerticalSolidList"/>
    <dgm:cxn modelId="{784F6423-3710-4FBD-B2B1-46927822AD46}" type="presParOf" srcId="{BBFA26DF-CD62-4428-83F3-47D3D9A19B6D}" destId="{B94FC6A0-CAE6-4D75-B79F-7EB526D9E4F6}" srcOrd="2" destOrd="0" presId="urn:microsoft.com/office/officeart/2018/2/layout/IconVerticalSolidList"/>
    <dgm:cxn modelId="{0950C5A3-11F5-427F-8690-AC8D625628F5}" type="presParOf" srcId="{BBFA26DF-CD62-4428-83F3-47D3D9A19B6D}" destId="{74699D2F-8A3A-4233-A12D-CF29F72EA9B2}" srcOrd="3" destOrd="0" presId="urn:microsoft.com/office/officeart/2018/2/layout/IconVerticalSolidList"/>
    <dgm:cxn modelId="{4E4FD25A-1D1F-4DC8-A4A9-912EE579F5C7}" type="presParOf" srcId="{46DDB7D6-13FF-45A0-A915-C372E00F3030}" destId="{9E0E5477-DE29-48BE-88EF-1CBE3B0A7B4A}" srcOrd="1" destOrd="0" presId="urn:microsoft.com/office/officeart/2018/2/layout/IconVerticalSolidList"/>
    <dgm:cxn modelId="{4AAAF6E8-99CC-410E-B73B-6EBB7C6989BE}" type="presParOf" srcId="{46DDB7D6-13FF-45A0-A915-C372E00F3030}" destId="{1C7B9CA7-E6A0-466E-A685-386342764037}" srcOrd="2" destOrd="0" presId="urn:microsoft.com/office/officeart/2018/2/layout/IconVerticalSolidList"/>
    <dgm:cxn modelId="{D719FF9B-24E6-45B0-84BF-82EDC43D0414}" type="presParOf" srcId="{1C7B9CA7-E6A0-466E-A685-386342764037}" destId="{62C04D1C-3D72-47A5-A6B8-B07BEB5C23A0}" srcOrd="0" destOrd="0" presId="urn:microsoft.com/office/officeart/2018/2/layout/IconVerticalSolidList"/>
    <dgm:cxn modelId="{94B9D1C7-5900-4C8E-87BC-5CED12B3C110}" type="presParOf" srcId="{1C7B9CA7-E6A0-466E-A685-386342764037}" destId="{1D5518B1-CA18-444E-8519-9E42DFD42784}" srcOrd="1" destOrd="0" presId="urn:microsoft.com/office/officeart/2018/2/layout/IconVerticalSolidList"/>
    <dgm:cxn modelId="{948A7F68-8DAE-4413-B4A7-22D3CDBE7769}" type="presParOf" srcId="{1C7B9CA7-E6A0-466E-A685-386342764037}" destId="{C936A8C0-0F07-4FA6-9B63-94DA036A01ED}" srcOrd="2" destOrd="0" presId="urn:microsoft.com/office/officeart/2018/2/layout/IconVerticalSolidList"/>
    <dgm:cxn modelId="{3BD32CE3-D13B-4DFC-B67C-08BD0A2E932F}" type="presParOf" srcId="{1C7B9CA7-E6A0-466E-A685-386342764037}" destId="{B4347433-0BFB-45DA-A052-4436D508E455}" srcOrd="3" destOrd="0" presId="urn:microsoft.com/office/officeart/2018/2/layout/IconVerticalSolidList"/>
    <dgm:cxn modelId="{C5599D41-B492-4908-8A6B-E8504BE62081}" type="presParOf" srcId="{46DDB7D6-13FF-45A0-A915-C372E00F3030}" destId="{557525F4-61C9-48DC-A894-B59E60735DF2}" srcOrd="3" destOrd="0" presId="urn:microsoft.com/office/officeart/2018/2/layout/IconVerticalSolidList"/>
    <dgm:cxn modelId="{20C607E8-6E96-472F-A031-9BFA71D0B8E2}" type="presParOf" srcId="{46DDB7D6-13FF-45A0-A915-C372E00F3030}" destId="{2D8A5D15-7C67-4499-948E-211B65C881C6}" srcOrd="4" destOrd="0" presId="urn:microsoft.com/office/officeart/2018/2/layout/IconVerticalSolidList"/>
    <dgm:cxn modelId="{37419EF6-5175-4EF7-8100-5B12DE9E8985}" type="presParOf" srcId="{2D8A5D15-7C67-4499-948E-211B65C881C6}" destId="{F3BB7897-C465-4669-A60D-31BDAC843728}" srcOrd="0" destOrd="0" presId="urn:microsoft.com/office/officeart/2018/2/layout/IconVerticalSolidList"/>
    <dgm:cxn modelId="{BF13C25B-EB86-4995-A58B-64BEEA9A951E}" type="presParOf" srcId="{2D8A5D15-7C67-4499-948E-211B65C881C6}" destId="{B046E3E1-9B8F-498F-8892-909AC2427752}" srcOrd="1" destOrd="0" presId="urn:microsoft.com/office/officeart/2018/2/layout/IconVerticalSolidList"/>
    <dgm:cxn modelId="{97112E4C-4784-4FD7-AF6F-D67F6816A991}" type="presParOf" srcId="{2D8A5D15-7C67-4499-948E-211B65C881C6}" destId="{179D9ACB-F403-46DC-8E6A-6F8204EB7897}" srcOrd="2" destOrd="0" presId="urn:microsoft.com/office/officeart/2018/2/layout/IconVerticalSolidList"/>
    <dgm:cxn modelId="{3620E1DF-FDA0-447C-85CD-72A9DD781B5D}" type="presParOf" srcId="{2D8A5D15-7C67-4499-948E-211B65C881C6}" destId="{46438D97-FF99-42FD-8B79-A07BEDC66F8F}" srcOrd="3" destOrd="0" presId="urn:microsoft.com/office/officeart/2018/2/layout/IconVerticalSolidList"/>
    <dgm:cxn modelId="{C080D737-EC21-472E-A969-A2C5D61FEC66}" type="presParOf" srcId="{46DDB7D6-13FF-45A0-A915-C372E00F3030}" destId="{F2401688-75A7-4C10-8BF4-EEA54B6D0568}" srcOrd="5" destOrd="0" presId="urn:microsoft.com/office/officeart/2018/2/layout/IconVerticalSolidList"/>
    <dgm:cxn modelId="{FE81F39C-68AC-402C-AD18-C115C1ECD2A4}" type="presParOf" srcId="{46DDB7D6-13FF-45A0-A915-C372E00F3030}" destId="{0C9978A9-1573-41DF-88FB-6AB6956BF1D2}" srcOrd="6" destOrd="0" presId="urn:microsoft.com/office/officeart/2018/2/layout/IconVerticalSolidList"/>
    <dgm:cxn modelId="{3023ED38-B5BD-4EB8-AA1C-81F27940FBF4}" type="presParOf" srcId="{0C9978A9-1573-41DF-88FB-6AB6956BF1D2}" destId="{AA76AF25-E4D1-49D1-853C-05AC8E8F1F53}" srcOrd="0" destOrd="0" presId="urn:microsoft.com/office/officeart/2018/2/layout/IconVerticalSolidList"/>
    <dgm:cxn modelId="{92E95EEB-291C-4DF2-AD93-76A67B6CA940}" type="presParOf" srcId="{0C9978A9-1573-41DF-88FB-6AB6956BF1D2}" destId="{442222F0-E519-4DD9-81E8-6A4E57D1057F}" srcOrd="1" destOrd="0" presId="urn:microsoft.com/office/officeart/2018/2/layout/IconVerticalSolidList"/>
    <dgm:cxn modelId="{02FF0D46-407B-4738-BE34-3CF041E5AE02}" type="presParOf" srcId="{0C9978A9-1573-41DF-88FB-6AB6956BF1D2}" destId="{45057D5C-C7A3-4624-A52D-4848678CB0AB}" srcOrd="2" destOrd="0" presId="urn:microsoft.com/office/officeart/2018/2/layout/IconVerticalSolidList"/>
    <dgm:cxn modelId="{0619B010-E2B3-4E4C-A2F2-6C4F490C9B62}" type="presParOf" srcId="{0C9978A9-1573-41DF-88FB-6AB6956BF1D2}" destId="{E90A8A86-9284-43BE-98A7-7033DF306B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0BA3F4F-BAD0-4775-BEB4-1F0DD75D244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AF137F28-5940-4148-A6F4-387F9A9BD5BA}">
      <dgm:prSet/>
      <dgm:spPr/>
      <dgm:t>
        <a:bodyPr/>
        <a:lstStyle/>
        <a:p>
          <a:r>
            <a:rPr lang="en-GB"/>
            <a:t>This theory suggests that learning process where the consequences of a behaviour influence the likelihood of that behaviour being repeated. </a:t>
          </a:r>
          <a:endParaRPr lang="en-US"/>
        </a:p>
      </dgm:t>
    </dgm:pt>
    <dgm:pt modelId="{A0638981-E35F-4E27-A652-9620D3119705}" type="parTrans" cxnId="{5C3DB044-6622-453E-B309-385A5171534F}">
      <dgm:prSet/>
      <dgm:spPr/>
      <dgm:t>
        <a:bodyPr/>
        <a:lstStyle/>
        <a:p>
          <a:endParaRPr lang="en-US"/>
        </a:p>
      </dgm:t>
    </dgm:pt>
    <dgm:pt modelId="{A5B14DC9-E116-4C14-AC33-884ECDDCD685}" type="sibTrans" cxnId="{5C3DB044-6622-453E-B309-385A5171534F}">
      <dgm:prSet/>
      <dgm:spPr/>
      <dgm:t>
        <a:bodyPr/>
        <a:lstStyle/>
        <a:p>
          <a:endParaRPr lang="en-US"/>
        </a:p>
      </dgm:t>
    </dgm:pt>
    <dgm:pt modelId="{F191E9CA-6530-44E5-87E6-E930B9E3B2A4}">
      <dgm:prSet/>
      <dgm:spPr/>
      <dgm:t>
        <a:bodyPr/>
        <a:lstStyle/>
        <a:p>
          <a:r>
            <a:rPr lang="en-GB"/>
            <a:t>Reinforcement</a:t>
          </a:r>
          <a:endParaRPr lang="en-US"/>
        </a:p>
      </dgm:t>
    </dgm:pt>
    <dgm:pt modelId="{11EBB966-0A13-4C5F-8801-E350C3FF2BBA}" type="parTrans" cxnId="{08B5442B-3F4C-4C2D-B847-0817A3D2E271}">
      <dgm:prSet/>
      <dgm:spPr/>
      <dgm:t>
        <a:bodyPr/>
        <a:lstStyle/>
        <a:p>
          <a:endParaRPr lang="en-US"/>
        </a:p>
      </dgm:t>
    </dgm:pt>
    <dgm:pt modelId="{A70EAA93-1520-4FA6-AD0C-521A1ECB8C2D}" type="sibTrans" cxnId="{08B5442B-3F4C-4C2D-B847-0817A3D2E271}">
      <dgm:prSet/>
      <dgm:spPr/>
      <dgm:t>
        <a:bodyPr/>
        <a:lstStyle/>
        <a:p>
          <a:endParaRPr lang="en-US"/>
        </a:p>
      </dgm:t>
    </dgm:pt>
    <dgm:pt modelId="{AA9662D2-265B-4E06-AEAB-2031264ED04E}">
      <dgm:prSet/>
      <dgm:spPr/>
      <dgm:t>
        <a:bodyPr/>
        <a:lstStyle/>
        <a:p>
          <a:r>
            <a:rPr lang="en-GB"/>
            <a:t>Punishment</a:t>
          </a:r>
          <a:endParaRPr lang="en-US"/>
        </a:p>
      </dgm:t>
    </dgm:pt>
    <dgm:pt modelId="{667D2FFB-6E5F-4D00-829E-81DF9F56C340}" type="parTrans" cxnId="{CABF4B54-A8A9-437B-B0D9-36BA36599207}">
      <dgm:prSet/>
      <dgm:spPr/>
      <dgm:t>
        <a:bodyPr/>
        <a:lstStyle/>
        <a:p>
          <a:endParaRPr lang="en-US"/>
        </a:p>
      </dgm:t>
    </dgm:pt>
    <dgm:pt modelId="{A829F40F-1C39-4977-BF99-F56280231074}" type="sibTrans" cxnId="{CABF4B54-A8A9-437B-B0D9-36BA36599207}">
      <dgm:prSet/>
      <dgm:spPr/>
      <dgm:t>
        <a:bodyPr/>
        <a:lstStyle/>
        <a:p>
          <a:endParaRPr lang="en-US"/>
        </a:p>
      </dgm:t>
    </dgm:pt>
    <dgm:pt modelId="{E7F03624-57A9-47B6-A028-8EB3676BC5A1}" type="pres">
      <dgm:prSet presAssocID="{30BA3F4F-BAD0-4775-BEB4-1F0DD75D2446}" presName="Name0" presStyleCnt="0">
        <dgm:presLayoutVars>
          <dgm:dir/>
          <dgm:animLvl val="lvl"/>
          <dgm:resizeHandles val="exact"/>
        </dgm:presLayoutVars>
      </dgm:prSet>
      <dgm:spPr/>
    </dgm:pt>
    <dgm:pt modelId="{29AC3F94-DE4B-47F2-8D47-5AD7A6E8DCA7}" type="pres">
      <dgm:prSet presAssocID="{AA9662D2-265B-4E06-AEAB-2031264ED04E}" presName="boxAndChildren" presStyleCnt="0"/>
      <dgm:spPr/>
    </dgm:pt>
    <dgm:pt modelId="{A1792A07-04FC-4DC5-99A5-606E0857EC24}" type="pres">
      <dgm:prSet presAssocID="{AA9662D2-265B-4E06-AEAB-2031264ED04E}" presName="parentTextBox" presStyleLbl="node1" presStyleIdx="0" presStyleCnt="3"/>
      <dgm:spPr/>
    </dgm:pt>
    <dgm:pt modelId="{44603F43-1226-4C33-A1B1-54E2D038CD4D}" type="pres">
      <dgm:prSet presAssocID="{A70EAA93-1520-4FA6-AD0C-521A1ECB8C2D}" presName="sp" presStyleCnt="0"/>
      <dgm:spPr/>
    </dgm:pt>
    <dgm:pt modelId="{72E86DBB-0E5E-4654-8B17-B5776B06F282}" type="pres">
      <dgm:prSet presAssocID="{F191E9CA-6530-44E5-87E6-E930B9E3B2A4}" presName="arrowAndChildren" presStyleCnt="0"/>
      <dgm:spPr/>
    </dgm:pt>
    <dgm:pt modelId="{C42F41B6-A757-4D5E-AC97-143283AB5F15}" type="pres">
      <dgm:prSet presAssocID="{F191E9CA-6530-44E5-87E6-E930B9E3B2A4}" presName="parentTextArrow" presStyleLbl="node1" presStyleIdx="1" presStyleCnt="3"/>
      <dgm:spPr/>
    </dgm:pt>
    <dgm:pt modelId="{A12FC2F1-CB3F-4CF7-BAB2-FD13C450E41E}" type="pres">
      <dgm:prSet presAssocID="{A5B14DC9-E116-4C14-AC33-884ECDDCD685}" presName="sp" presStyleCnt="0"/>
      <dgm:spPr/>
    </dgm:pt>
    <dgm:pt modelId="{3A731010-D77E-4A5F-8FF7-31CF0A353566}" type="pres">
      <dgm:prSet presAssocID="{AF137F28-5940-4148-A6F4-387F9A9BD5BA}" presName="arrowAndChildren" presStyleCnt="0"/>
      <dgm:spPr/>
    </dgm:pt>
    <dgm:pt modelId="{C47BEE10-2643-4EF3-AC9D-84233FE31BDB}" type="pres">
      <dgm:prSet presAssocID="{AF137F28-5940-4148-A6F4-387F9A9BD5BA}" presName="parentTextArrow" presStyleLbl="node1" presStyleIdx="2" presStyleCnt="3"/>
      <dgm:spPr/>
    </dgm:pt>
  </dgm:ptLst>
  <dgm:cxnLst>
    <dgm:cxn modelId="{08B5442B-3F4C-4C2D-B847-0817A3D2E271}" srcId="{30BA3F4F-BAD0-4775-BEB4-1F0DD75D2446}" destId="{F191E9CA-6530-44E5-87E6-E930B9E3B2A4}" srcOrd="1" destOrd="0" parTransId="{11EBB966-0A13-4C5F-8801-E350C3FF2BBA}" sibTransId="{A70EAA93-1520-4FA6-AD0C-521A1ECB8C2D}"/>
    <dgm:cxn modelId="{ED9EFE41-FDD6-462E-817F-DBA070DAF77B}" type="presOf" srcId="{AA9662D2-265B-4E06-AEAB-2031264ED04E}" destId="{A1792A07-04FC-4DC5-99A5-606E0857EC24}" srcOrd="0" destOrd="0" presId="urn:microsoft.com/office/officeart/2005/8/layout/process4"/>
    <dgm:cxn modelId="{5C3DB044-6622-453E-B309-385A5171534F}" srcId="{30BA3F4F-BAD0-4775-BEB4-1F0DD75D2446}" destId="{AF137F28-5940-4148-A6F4-387F9A9BD5BA}" srcOrd="0" destOrd="0" parTransId="{A0638981-E35F-4E27-A652-9620D3119705}" sibTransId="{A5B14DC9-E116-4C14-AC33-884ECDDCD685}"/>
    <dgm:cxn modelId="{CABF4B54-A8A9-437B-B0D9-36BA36599207}" srcId="{30BA3F4F-BAD0-4775-BEB4-1F0DD75D2446}" destId="{AA9662D2-265B-4E06-AEAB-2031264ED04E}" srcOrd="2" destOrd="0" parTransId="{667D2FFB-6E5F-4D00-829E-81DF9F56C340}" sibTransId="{A829F40F-1C39-4977-BF99-F56280231074}"/>
    <dgm:cxn modelId="{7BB4E9C6-7A69-466A-9668-E09EFAFF2055}" type="presOf" srcId="{AF137F28-5940-4148-A6F4-387F9A9BD5BA}" destId="{C47BEE10-2643-4EF3-AC9D-84233FE31BDB}" srcOrd="0" destOrd="0" presId="urn:microsoft.com/office/officeart/2005/8/layout/process4"/>
    <dgm:cxn modelId="{6E84DCCC-3571-4D77-8842-8BFA3366513B}" type="presOf" srcId="{30BA3F4F-BAD0-4775-BEB4-1F0DD75D2446}" destId="{E7F03624-57A9-47B6-A028-8EB3676BC5A1}" srcOrd="0" destOrd="0" presId="urn:microsoft.com/office/officeart/2005/8/layout/process4"/>
    <dgm:cxn modelId="{1C4390FF-061E-4824-B78A-C93D6302C730}" type="presOf" srcId="{F191E9CA-6530-44E5-87E6-E930B9E3B2A4}" destId="{C42F41B6-A757-4D5E-AC97-143283AB5F15}" srcOrd="0" destOrd="0" presId="urn:microsoft.com/office/officeart/2005/8/layout/process4"/>
    <dgm:cxn modelId="{51516602-A8AC-4A87-9AF3-1584A440C504}" type="presParOf" srcId="{E7F03624-57A9-47B6-A028-8EB3676BC5A1}" destId="{29AC3F94-DE4B-47F2-8D47-5AD7A6E8DCA7}" srcOrd="0" destOrd="0" presId="urn:microsoft.com/office/officeart/2005/8/layout/process4"/>
    <dgm:cxn modelId="{3A140FB7-DAF1-4912-A532-F218054483E3}" type="presParOf" srcId="{29AC3F94-DE4B-47F2-8D47-5AD7A6E8DCA7}" destId="{A1792A07-04FC-4DC5-99A5-606E0857EC24}" srcOrd="0" destOrd="0" presId="urn:microsoft.com/office/officeart/2005/8/layout/process4"/>
    <dgm:cxn modelId="{7DE0ABD8-5D02-4689-B60D-7794FAFA710A}" type="presParOf" srcId="{E7F03624-57A9-47B6-A028-8EB3676BC5A1}" destId="{44603F43-1226-4C33-A1B1-54E2D038CD4D}" srcOrd="1" destOrd="0" presId="urn:microsoft.com/office/officeart/2005/8/layout/process4"/>
    <dgm:cxn modelId="{D0AA4C83-22C5-4B14-AD70-6AD1FCFC47E7}" type="presParOf" srcId="{E7F03624-57A9-47B6-A028-8EB3676BC5A1}" destId="{72E86DBB-0E5E-4654-8B17-B5776B06F282}" srcOrd="2" destOrd="0" presId="urn:microsoft.com/office/officeart/2005/8/layout/process4"/>
    <dgm:cxn modelId="{2A8E45FF-C8C1-456D-8412-85ECB08BFEFE}" type="presParOf" srcId="{72E86DBB-0E5E-4654-8B17-B5776B06F282}" destId="{C42F41B6-A757-4D5E-AC97-143283AB5F15}" srcOrd="0" destOrd="0" presId="urn:microsoft.com/office/officeart/2005/8/layout/process4"/>
    <dgm:cxn modelId="{764F4C84-2C36-479C-AF2D-FD59E05451CE}" type="presParOf" srcId="{E7F03624-57A9-47B6-A028-8EB3676BC5A1}" destId="{A12FC2F1-CB3F-4CF7-BAB2-FD13C450E41E}" srcOrd="3" destOrd="0" presId="urn:microsoft.com/office/officeart/2005/8/layout/process4"/>
    <dgm:cxn modelId="{61FC2231-298C-4492-A36B-F9B96E2D588F}" type="presParOf" srcId="{E7F03624-57A9-47B6-A028-8EB3676BC5A1}" destId="{3A731010-D77E-4A5F-8FF7-31CF0A353566}" srcOrd="4" destOrd="0" presId="urn:microsoft.com/office/officeart/2005/8/layout/process4"/>
    <dgm:cxn modelId="{55C6C437-98FB-4265-A832-4BEA93DCC181}" type="presParOf" srcId="{3A731010-D77E-4A5F-8FF7-31CF0A353566}" destId="{C47BEE10-2643-4EF3-AC9D-84233FE31BD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87B8B2-29B1-4DF2-B624-D1CF9C04A3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96527A-F126-47B7-B54D-B0D9C44A946D}">
      <dgm:prSet/>
      <dgm:spPr/>
      <dgm:t>
        <a:bodyPr/>
        <a:lstStyle/>
        <a:p>
          <a:r>
            <a:rPr lang="en-GB"/>
            <a:t>Design a detailed play therapy session that utilises digital technologies and incorporates theories covered: </a:t>
          </a:r>
          <a:endParaRPr lang="en-US"/>
        </a:p>
      </dgm:t>
    </dgm:pt>
    <dgm:pt modelId="{398B06FD-5061-45F6-A5A1-1C5D3A1459A3}" type="parTrans" cxnId="{D43DD2C2-C75E-4B8C-B4A0-5D854C39F899}">
      <dgm:prSet/>
      <dgm:spPr/>
      <dgm:t>
        <a:bodyPr/>
        <a:lstStyle/>
        <a:p>
          <a:endParaRPr lang="en-US"/>
        </a:p>
      </dgm:t>
    </dgm:pt>
    <dgm:pt modelId="{DA3C614C-126A-4BC1-903B-FABA07708082}" type="sibTrans" cxnId="{D43DD2C2-C75E-4B8C-B4A0-5D854C39F899}">
      <dgm:prSet/>
      <dgm:spPr/>
      <dgm:t>
        <a:bodyPr/>
        <a:lstStyle/>
        <a:p>
          <a:endParaRPr lang="en-US"/>
        </a:p>
      </dgm:t>
    </dgm:pt>
    <dgm:pt modelId="{7E2758D8-E66B-42CF-8326-12B1288F5C32}">
      <dgm:prSet/>
      <dgm:spPr/>
      <dgm:t>
        <a:bodyPr/>
        <a:lstStyle/>
        <a:p>
          <a:r>
            <a:rPr lang="en-GB"/>
            <a:t>Social Learning Theory </a:t>
          </a:r>
          <a:endParaRPr lang="en-US"/>
        </a:p>
      </dgm:t>
    </dgm:pt>
    <dgm:pt modelId="{E1B23D33-3F2B-4242-9D80-81445047D386}" type="parTrans" cxnId="{C3695BE6-A6F9-4479-8189-8131E8EC9729}">
      <dgm:prSet/>
      <dgm:spPr/>
      <dgm:t>
        <a:bodyPr/>
        <a:lstStyle/>
        <a:p>
          <a:endParaRPr lang="en-US"/>
        </a:p>
      </dgm:t>
    </dgm:pt>
    <dgm:pt modelId="{F9C4AF01-C9AA-4622-9D40-92BF22B8637A}" type="sibTrans" cxnId="{C3695BE6-A6F9-4479-8189-8131E8EC9729}">
      <dgm:prSet/>
      <dgm:spPr/>
      <dgm:t>
        <a:bodyPr/>
        <a:lstStyle/>
        <a:p>
          <a:endParaRPr lang="en-US"/>
        </a:p>
      </dgm:t>
    </dgm:pt>
    <dgm:pt modelId="{77BF0D9D-42EE-4AB9-AF8B-14C747D1D5C5}">
      <dgm:prSet/>
      <dgm:spPr/>
      <dgm:t>
        <a:bodyPr/>
        <a:lstStyle/>
        <a:p>
          <a:r>
            <a:rPr lang="en-GB"/>
            <a:t>Scaffolding Learning/ZPD </a:t>
          </a:r>
          <a:endParaRPr lang="en-US"/>
        </a:p>
      </dgm:t>
    </dgm:pt>
    <dgm:pt modelId="{5F8DE426-71FD-41B1-8599-3175197659F7}" type="parTrans" cxnId="{F22DED62-9C33-47E1-BC61-7749ECC7D0B0}">
      <dgm:prSet/>
      <dgm:spPr/>
      <dgm:t>
        <a:bodyPr/>
        <a:lstStyle/>
        <a:p>
          <a:endParaRPr lang="en-US"/>
        </a:p>
      </dgm:t>
    </dgm:pt>
    <dgm:pt modelId="{00F104D9-DB81-42BE-85CB-4F2BD3395615}" type="sibTrans" cxnId="{F22DED62-9C33-47E1-BC61-7749ECC7D0B0}">
      <dgm:prSet/>
      <dgm:spPr/>
      <dgm:t>
        <a:bodyPr/>
        <a:lstStyle/>
        <a:p>
          <a:endParaRPr lang="en-US"/>
        </a:p>
      </dgm:t>
    </dgm:pt>
    <dgm:pt modelId="{B85D57E2-82E8-4F2B-BA87-5FCCDC994AB9}">
      <dgm:prSet/>
      <dgm:spPr/>
      <dgm:t>
        <a:bodyPr/>
        <a:lstStyle/>
        <a:p>
          <a:r>
            <a:rPr lang="en-GB"/>
            <a:t>Operant Conditioning </a:t>
          </a:r>
          <a:endParaRPr lang="en-US"/>
        </a:p>
      </dgm:t>
    </dgm:pt>
    <dgm:pt modelId="{E8BEDA96-E282-4F41-8999-4E4B761CA35A}" type="parTrans" cxnId="{CD051D9B-1AC4-4423-9F60-89B5A5E7DCA9}">
      <dgm:prSet/>
      <dgm:spPr/>
      <dgm:t>
        <a:bodyPr/>
        <a:lstStyle/>
        <a:p>
          <a:endParaRPr lang="en-US"/>
        </a:p>
      </dgm:t>
    </dgm:pt>
    <dgm:pt modelId="{EFCDAF0B-DBA7-498A-8EA7-FD07E812C301}" type="sibTrans" cxnId="{CD051D9B-1AC4-4423-9F60-89B5A5E7DCA9}">
      <dgm:prSet/>
      <dgm:spPr/>
      <dgm:t>
        <a:bodyPr/>
        <a:lstStyle/>
        <a:p>
          <a:endParaRPr lang="en-US"/>
        </a:p>
      </dgm:t>
    </dgm:pt>
    <dgm:pt modelId="{888FEC19-94D7-469E-A6BB-899659A0B102}" type="pres">
      <dgm:prSet presAssocID="{5F87B8B2-29B1-4DF2-B624-D1CF9C04A34E}" presName="root" presStyleCnt="0">
        <dgm:presLayoutVars>
          <dgm:dir/>
          <dgm:resizeHandles val="exact"/>
        </dgm:presLayoutVars>
      </dgm:prSet>
      <dgm:spPr/>
    </dgm:pt>
    <dgm:pt modelId="{72BC74FA-2016-486E-8C51-8E5338C07FBD}" type="pres">
      <dgm:prSet presAssocID="{F596527A-F126-47B7-B54D-B0D9C44A946D}" presName="compNode" presStyleCnt="0"/>
      <dgm:spPr/>
    </dgm:pt>
    <dgm:pt modelId="{0B8B90D2-B02C-44E5-ACC6-ED3EE24D8CBB}" type="pres">
      <dgm:prSet presAssocID="{F596527A-F126-47B7-B54D-B0D9C44A946D}" presName="bgRect" presStyleLbl="bgShp" presStyleIdx="0" presStyleCnt="4"/>
      <dgm:spPr/>
    </dgm:pt>
    <dgm:pt modelId="{0DD694D7-EBAB-4327-AC90-049A3C263C99}" type="pres">
      <dgm:prSet presAssocID="{F596527A-F126-47B7-B54D-B0D9C44A94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FFBC7F8-879E-414B-B0F7-A83C534403E2}" type="pres">
      <dgm:prSet presAssocID="{F596527A-F126-47B7-B54D-B0D9C44A946D}" presName="spaceRect" presStyleCnt="0"/>
      <dgm:spPr/>
    </dgm:pt>
    <dgm:pt modelId="{FD02AC22-6938-47AF-A4C1-0D82DC1C3054}" type="pres">
      <dgm:prSet presAssocID="{F596527A-F126-47B7-B54D-B0D9C44A946D}" presName="parTx" presStyleLbl="revTx" presStyleIdx="0" presStyleCnt="4">
        <dgm:presLayoutVars>
          <dgm:chMax val="0"/>
          <dgm:chPref val="0"/>
        </dgm:presLayoutVars>
      </dgm:prSet>
      <dgm:spPr/>
    </dgm:pt>
    <dgm:pt modelId="{46BE800F-1CC8-4FC0-9C38-0C774F2BBE3B}" type="pres">
      <dgm:prSet presAssocID="{DA3C614C-126A-4BC1-903B-FABA07708082}" presName="sibTrans" presStyleCnt="0"/>
      <dgm:spPr/>
    </dgm:pt>
    <dgm:pt modelId="{F55B0D17-DB0B-4A8C-9173-7A7F15CC0F7E}" type="pres">
      <dgm:prSet presAssocID="{7E2758D8-E66B-42CF-8326-12B1288F5C32}" presName="compNode" presStyleCnt="0"/>
      <dgm:spPr/>
    </dgm:pt>
    <dgm:pt modelId="{263872D8-F638-4FD9-833D-5384B0CD1B12}" type="pres">
      <dgm:prSet presAssocID="{7E2758D8-E66B-42CF-8326-12B1288F5C32}" presName="bgRect" presStyleLbl="bgShp" presStyleIdx="1" presStyleCnt="4"/>
      <dgm:spPr/>
    </dgm:pt>
    <dgm:pt modelId="{1AB86720-D013-4595-B2ED-964DB080A47E}" type="pres">
      <dgm:prSet presAssocID="{7E2758D8-E66B-42CF-8326-12B1288F5C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4CE15BB-759B-4FAE-B5A0-D218D6C785DA}" type="pres">
      <dgm:prSet presAssocID="{7E2758D8-E66B-42CF-8326-12B1288F5C32}" presName="spaceRect" presStyleCnt="0"/>
      <dgm:spPr/>
    </dgm:pt>
    <dgm:pt modelId="{1C767126-4FD4-48CB-BF31-C1D778598204}" type="pres">
      <dgm:prSet presAssocID="{7E2758D8-E66B-42CF-8326-12B1288F5C32}" presName="parTx" presStyleLbl="revTx" presStyleIdx="1" presStyleCnt="4">
        <dgm:presLayoutVars>
          <dgm:chMax val="0"/>
          <dgm:chPref val="0"/>
        </dgm:presLayoutVars>
      </dgm:prSet>
      <dgm:spPr/>
    </dgm:pt>
    <dgm:pt modelId="{703994C7-221C-4BAB-B992-7B6401056D50}" type="pres">
      <dgm:prSet presAssocID="{F9C4AF01-C9AA-4622-9D40-92BF22B8637A}" presName="sibTrans" presStyleCnt="0"/>
      <dgm:spPr/>
    </dgm:pt>
    <dgm:pt modelId="{E878D36C-1FBD-4B2F-8ACB-6D163ED3C8E2}" type="pres">
      <dgm:prSet presAssocID="{77BF0D9D-42EE-4AB9-AF8B-14C747D1D5C5}" presName="compNode" presStyleCnt="0"/>
      <dgm:spPr/>
    </dgm:pt>
    <dgm:pt modelId="{D9733F84-0B88-4752-8DA7-A37D9518360C}" type="pres">
      <dgm:prSet presAssocID="{77BF0D9D-42EE-4AB9-AF8B-14C747D1D5C5}" presName="bgRect" presStyleLbl="bgShp" presStyleIdx="2" presStyleCnt="4"/>
      <dgm:spPr/>
    </dgm:pt>
    <dgm:pt modelId="{E3EED6D8-FD5C-46FD-9D9E-A083B4429570}" type="pres">
      <dgm:prSet presAssocID="{77BF0D9D-42EE-4AB9-AF8B-14C747D1D5C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B2974B9-3ABD-462F-BF2C-BA69D68AD35C}" type="pres">
      <dgm:prSet presAssocID="{77BF0D9D-42EE-4AB9-AF8B-14C747D1D5C5}" presName="spaceRect" presStyleCnt="0"/>
      <dgm:spPr/>
    </dgm:pt>
    <dgm:pt modelId="{20536D91-003F-4EF2-A442-19A768E48CEE}" type="pres">
      <dgm:prSet presAssocID="{77BF0D9D-42EE-4AB9-AF8B-14C747D1D5C5}" presName="parTx" presStyleLbl="revTx" presStyleIdx="2" presStyleCnt="4">
        <dgm:presLayoutVars>
          <dgm:chMax val="0"/>
          <dgm:chPref val="0"/>
        </dgm:presLayoutVars>
      </dgm:prSet>
      <dgm:spPr/>
    </dgm:pt>
    <dgm:pt modelId="{BA01CB7B-1041-41AE-A2BB-3357B692760D}" type="pres">
      <dgm:prSet presAssocID="{00F104D9-DB81-42BE-85CB-4F2BD3395615}" presName="sibTrans" presStyleCnt="0"/>
      <dgm:spPr/>
    </dgm:pt>
    <dgm:pt modelId="{1F57C37D-B51D-4A28-8301-D47B70847874}" type="pres">
      <dgm:prSet presAssocID="{B85D57E2-82E8-4F2B-BA87-5FCCDC994AB9}" presName="compNode" presStyleCnt="0"/>
      <dgm:spPr/>
    </dgm:pt>
    <dgm:pt modelId="{4748800D-98D1-4B30-BE9E-EBD10B4F8CD0}" type="pres">
      <dgm:prSet presAssocID="{B85D57E2-82E8-4F2B-BA87-5FCCDC994AB9}" presName="bgRect" presStyleLbl="bgShp" presStyleIdx="3" presStyleCnt="4"/>
      <dgm:spPr/>
    </dgm:pt>
    <dgm:pt modelId="{70578134-9604-465B-A87D-CF51DE1EB716}" type="pres">
      <dgm:prSet presAssocID="{B85D57E2-82E8-4F2B-BA87-5FCCDC994A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g"/>
        </a:ext>
      </dgm:extLst>
    </dgm:pt>
    <dgm:pt modelId="{4B472102-F5A9-4168-95D1-7C1F825CD31B}" type="pres">
      <dgm:prSet presAssocID="{B85D57E2-82E8-4F2B-BA87-5FCCDC994AB9}" presName="spaceRect" presStyleCnt="0"/>
      <dgm:spPr/>
    </dgm:pt>
    <dgm:pt modelId="{0E20AC3D-7791-4F67-9862-2F14FD9AF0BF}" type="pres">
      <dgm:prSet presAssocID="{B85D57E2-82E8-4F2B-BA87-5FCCDC994AB9}" presName="parTx" presStyleLbl="revTx" presStyleIdx="3" presStyleCnt="4">
        <dgm:presLayoutVars>
          <dgm:chMax val="0"/>
          <dgm:chPref val="0"/>
        </dgm:presLayoutVars>
      </dgm:prSet>
      <dgm:spPr/>
    </dgm:pt>
  </dgm:ptLst>
  <dgm:cxnLst>
    <dgm:cxn modelId="{C6B4A51A-D3F1-4FB4-A369-3E25D8C8D3A1}" type="presOf" srcId="{7E2758D8-E66B-42CF-8326-12B1288F5C32}" destId="{1C767126-4FD4-48CB-BF31-C1D778598204}" srcOrd="0" destOrd="0" presId="urn:microsoft.com/office/officeart/2018/2/layout/IconVerticalSolidList"/>
    <dgm:cxn modelId="{F883DB1B-7FAD-49DB-AB0F-64E8755B1441}" type="presOf" srcId="{B85D57E2-82E8-4F2B-BA87-5FCCDC994AB9}" destId="{0E20AC3D-7791-4F67-9862-2F14FD9AF0BF}" srcOrd="0" destOrd="0" presId="urn:microsoft.com/office/officeart/2018/2/layout/IconVerticalSolidList"/>
    <dgm:cxn modelId="{E5D0242C-3960-427C-BB7F-4971E2007966}" type="presOf" srcId="{F596527A-F126-47B7-B54D-B0D9C44A946D}" destId="{FD02AC22-6938-47AF-A4C1-0D82DC1C3054}" srcOrd="0" destOrd="0" presId="urn:microsoft.com/office/officeart/2018/2/layout/IconVerticalSolidList"/>
    <dgm:cxn modelId="{F22DED62-9C33-47E1-BC61-7749ECC7D0B0}" srcId="{5F87B8B2-29B1-4DF2-B624-D1CF9C04A34E}" destId="{77BF0D9D-42EE-4AB9-AF8B-14C747D1D5C5}" srcOrd="2" destOrd="0" parTransId="{5F8DE426-71FD-41B1-8599-3175197659F7}" sibTransId="{00F104D9-DB81-42BE-85CB-4F2BD3395615}"/>
    <dgm:cxn modelId="{CD051D9B-1AC4-4423-9F60-89B5A5E7DCA9}" srcId="{5F87B8B2-29B1-4DF2-B624-D1CF9C04A34E}" destId="{B85D57E2-82E8-4F2B-BA87-5FCCDC994AB9}" srcOrd="3" destOrd="0" parTransId="{E8BEDA96-E282-4F41-8999-4E4B761CA35A}" sibTransId="{EFCDAF0B-DBA7-498A-8EA7-FD07E812C301}"/>
    <dgm:cxn modelId="{D43DD2C2-C75E-4B8C-B4A0-5D854C39F899}" srcId="{5F87B8B2-29B1-4DF2-B624-D1CF9C04A34E}" destId="{F596527A-F126-47B7-B54D-B0D9C44A946D}" srcOrd="0" destOrd="0" parTransId="{398B06FD-5061-45F6-A5A1-1C5D3A1459A3}" sibTransId="{DA3C614C-126A-4BC1-903B-FABA07708082}"/>
    <dgm:cxn modelId="{E178E7C8-1892-4567-8E39-48C1BC24ECCE}" type="presOf" srcId="{5F87B8B2-29B1-4DF2-B624-D1CF9C04A34E}" destId="{888FEC19-94D7-469E-A6BB-899659A0B102}" srcOrd="0" destOrd="0" presId="urn:microsoft.com/office/officeart/2018/2/layout/IconVerticalSolidList"/>
    <dgm:cxn modelId="{01C513E1-A4BD-469F-B47F-18B19E88A78D}" type="presOf" srcId="{77BF0D9D-42EE-4AB9-AF8B-14C747D1D5C5}" destId="{20536D91-003F-4EF2-A442-19A768E48CEE}" srcOrd="0" destOrd="0" presId="urn:microsoft.com/office/officeart/2018/2/layout/IconVerticalSolidList"/>
    <dgm:cxn modelId="{C3695BE6-A6F9-4479-8189-8131E8EC9729}" srcId="{5F87B8B2-29B1-4DF2-B624-D1CF9C04A34E}" destId="{7E2758D8-E66B-42CF-8326-12B1288F5C32}" srcOrd="1" destOrd="0" parTransId="{E1B23D33-3F2B-4242-9D80-81445047D386}" sibTransId="{F9C4AF01-C9AA-4622-9D40-92BF22B8637A}"/>
    <dgm:cxn modelId="{71238F90-C0F8-4CCE-8053-E655105C3BB6}" type="presParOf" srcId="{888FEC19-94D7-469E-A6BB-899659A0B102}" destId="{72BC74FA-2016-486E-8C51-8E5338C07FBD}" srcOrd="0" destOrd="0" presId="urn:microsoft.com/office/officeart/2018/2/layout/IconVerticalSolidList"/>
    <dgm:cxn modelId="{000BFA72-10B4-4DE5-9377-2B65D238BF9E}" type="presParOf" srcId="{72BC74FA-2016-486E-8C51-8E5338C07FBD}" destId="{0B8B90D2-B02C-44E5-ACC6-ED3EE24D8CBB}" srcOrd="0" destOrd="0" presId="urn:microsoft.com/office/officeart/2018/2/layout/IconVerticalSolidList"/>
    <dgm:cxn modelId="{E212ABC4-BD7D-4759-9A0E-100CEC5F4905}" type="presParOf" srcId="{72BC74FA-2016-486E-8C51-8E5338C07FBD}" destId="{0DD694D7-EBAB-4327-AC90-049A3C263C99}" srcOrd="1" destOrd="0" presId="urn:microsoft.com/office/officeart/2018/2/layout/IconVerticalSolidList"/>
    <dgm:cxn modelId="{31D3F051-94F7-4880-A4A6-30811D45A498}" type="presParOf" srcId="{72BC74FA-2016-486E-8C51-8E5338C07FBD}" destId="{6FFBC7F8-879E-414B-B0F7-A83C534403E2}" srcOrd="2" destOrd="0" presId="urn:microsoft.com/office/officeart/2018/2/layout/IconVerticalSolidList"/>
    <dgm:cxn modelId="{BD7EAB97-A0DA-4D24-A3D8-02B34D19B97F}" type="presParOf" srcId="{72BC74FA-2016-486E-8C51-8E5338C07FBD}" destId="{FD02AC22-6938-47AF-A4C1-0D82DC1C3054}" srcOrd="3" destOrd="0" presId="urn:microsoft.com/office/officeart/2018/2/layout/IconVerticalSolidList"/>
    <dgm:cxn modelId="{B5B7BB03-1739-4FC6-8D99-3AE19EF08E80}" type="presParOf" srcId="{888FEC19-94D7-469E-A6BB-899659A0B102}" destId="{46BE800F-1CC8-4FC0-9C38-0C774F2BBE3B}" srcOrd="1" destOrd="0" presId="urn:microsoft.com/office/officeart/2018/2/layout/IconVerticalSolidList"/>
    <dgm:cxn modelId="{C5734181-5762-4874-BD43-BC7B22C336FB}" type="presParOf" srcId="{888FEC19-94D7-469E-A6BB-899659A0B102}" destId="{F55B0D17-DB0B-4A8C-9173-7A7F15CC0F7E}" srcOrd="2" destOrd="0" presId="urn:microsoft.com/office/officeart/2018/2/layout/IconVerticalSolidList"/>
    <dgm:cxn modelId="{12F9B5EE-9118-4A5E-8196-987BF071DCC3}" type="presParOf" srcId="{F55B0D17-DB0B-4A8C-9173-7A7F15CC0F7E}" destId="{263872D8-F638-4FD9-833D-5384B0CD1B12}" srcOrd="0" destOrd="0" presId="urn:microsoft.com/office/officeart/2018/2/layout/IconVerticalSolidList"/>
    <dgm:cxn modelId="{B46EAC26-EDF1-4345-BB36-97CB4AAC6041}" type="presParOf" srcId="{F55B0D17-DB0B-4A8C-9173-7A7F15CC0F7E}" destId="{1AB86720-D013-4595-B2ED-964DB080A47E}" srcOrd="1" destOrd="0" presId="urn:microsoft.com/office/officeart/2018/2/layout/IconVerticalSolidList"/>
    <dgm:cxn modelId="{C5E429AD-56A4-47C3-AFE1-068C23457A7A}" type="presParOf" srcId="{F55B0D17-DB0B-4A8C-9173-7A7F15CC0F7E}" destId="{04CE15BB-759B-4FAE-B5A0-D218D6C785DA}" srcOrd="2" destOrd="0" presId="urn:microsoft.com/office/officeart/2018/2/layout/IconVerticalSolidList"/>
    <dgm:cxn modelId="{057B9654-2657-4C7F-A4B4-9B41B2B618C6}" type="presParOf" srcId="{F55B0D17-DB0B-4A8C-9173-7A7F15CC0F7E}" destId="{1C767126-4FD4-48CB-BF31-C1D778598204}" srcOrd="3" destOrd="0" presId="urn:microsoft.com/office/officeart/2018/2/layout/IconVerticalSolidList"/>
    <dgm:cxn modelId="{163306B8-3474-41F5-ADE1-2817DC51127F}" type="presParOf" srcId="{888FEC19-94D7-469E-A6BB-899659A0B102}" destId="{703994C7-221C-4BAB-B992-7B6401056D50}" srcOrd="3" destOrd="0" presId="urn:microsoft.com/office/officeart/2018/2/layout/IconVerticalSolidList"/>
    <dgm:cxn modelId="{C584E0C3-7058-443E-9485-9E4F143A6D09}" type="presParOf" srcId="{888FEC19-94D7-469E-A6BB-899659A0B102}" destId="{E878D36C-1FBD-4B2F-8ACB-6D163ED3C8E2}" srcOrd="4" destOrd="0" presId="urn:microsoft.com/office/officeart/2018/2/layout/IconVerticalSolidList"/>
    <dgm:cxn modelId="{9EC37F6B-799A-4C66-A367-92612F7A3A5A}" type="presParOf" srcId="{E878D36C-1FBD-4B2F-8ACB-6D163ED3C8E2}" destId="{D9733F84-0B88-4752-8DA7-A37D9518360C}" srcOrd="0" destOrd="0" presId="urn:microsoft.com/office/officeart/2018/2/layout/IconVerticalSolidList"/>
    <dgm:cxn modelId="{DF8E9DDD-4D60-465A-9051-544497A81B6C}" type="presParOf" srcId="{E878D36C-1FBD-4B2F-8ACB-6D163ED3C8E2}" destId="{E3EED6D8-FD5C-46FD-9D9E-A083B4429570}" srcOrd="1" destOrd="0" presId="urn:microsoft.com/office/officeart/2018/2/layout/IconVerticalSolidList"/>
    <dgm:cxn modelId="{46637AE4-0E6E-48D0-B885-5A482F2797F6}" type="presParOf" srcId="{E878D36C-1FBD-4B2F-8ACB-6D163ED3C8E2}" destId="{5B2974B9-3ABD-462F-BF2C-BA69D68AD35C}" srcOrd="2" destOrd="0" presId="urn:microsoft.com/office/officeart/2018/2/layout/IconVerticalSolidList"/>
    <dgm:cxn modelId="{390F5476-C1EA-4031-8BCB-C0A65F644672}" type="presParOf" srcId="{E878D36C-1FBD-4B2F-8ACB-6D163ED3C8E2}" destId="{20536D91-003F-4EF2-A442-19A768E48CEE}" srcOrd="3" destOrd="0" presId="urn:microsoft.com/office/officeart/2018/2/layout/IconVerticalSolidList"/>
    <dgm:cxn modelId="{6E152AD6-1B59-4E09-B078-5E081917C5D9}" type="presParOf" srcId="{888FEC19-94D7-469E-A6BB-899659A0B102}" destId="{BA01CB7B-1041-41AE-A2BB-3357B692760D}" srcOrd="5" destOrd="0" presId="urn:microsoft.com/office/officeart/2018/2/layout/IconVerticalSolidList"/>
    <dgm:cxn modelId="{0B9A2E27-98F7-48B4-A2C4-BF947B5296CF}" type="presParOf" srcId="{888FEC19-94D7-469E-A6BB-899659A0B102}" destId="{1F57C37D-B51D-4A28-8301-D47B70847874}" srcOrd="6" destOrd="0" presId="urn:microsoft.com/office/officeart/2018/2/layout/IconVerticalSolidList"/>
    <dgm:cxn modelId="{CA485A25-48A7-4A8C-A0CF-8F8F13476669}" type="presParOf" srcId="{1F57C37D-B51D-4A28-8301-D47B70847874}" destId="{4748800D-98D1-4B30-BE9E-EBD10B4F8CD0}" srcOrd="0" destOrd="0" presId="urn:microsoft.com/office/officeart/2018/2/layout/IconVerticalSolidList"/>
    <dgm:cxn modelId="{BD756CEE-0A2D-42E8-8900-6D7119A25D56}" type="presParOf" srcId="{1F57C37D-B51D-4A28-8301-D47B70847874}" destId="{70578134-9604-465B-A87D-CF51DE1EB716}" srcOrd="1" destOrd="0" presId="urn:microsoft.com/office/officeart/2018/2/layout/IconVerticalSolidList"/>
    <dgm:cxn modelId="{F0E14329-BFCD-46A6-8EAA-8CEC65B45B69}" type="presParOf" srcId="{1F57C37D-B51D-4A28-8301-D47B70847874}" destId="{4B472102-F5A9-4168-95D1-7C1F825CD31B}" srcOrd="2" destOrd="0" presId="urn:microsoft.com/office/officeart/2018/2/layout/IconVerticalSolidList"/>
    <dgm:cxn modelId="{1933B738-43CB-4311-BA27-3091E7022186}" type="presParOf" srcId="{1F57C37D-B51D-4A28-8301-D47B70847874}" destId="{0E20AC3D-7791-4F67-9862-2F14FD9AF0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CAF03-C88F-4FD1-BC63-AB15EF5B434B}">
      <dsp:nvSpPr>
        <dsp:cNvPr id="0" name=""/>
        <dsp:cNvSpPr/>
      </dsp:nvSpPr>
      <dsp:spPr>
        <a:xfrm>
          <a:off x="2121" y="1793862"/>
          <a:ext cx="1682768" cy="235587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195" tIns="330200" rIns="131195" bIns="330200" numCol="1" spcCol="1270" anchor="t" anchorCtr="0">
          <a:noAutofit/>
        </a:bodyPr>
        <a:lstStyle/>
        <a:p>
          <a:pPr marL="0" lvl="0" indent="0" algn="l" defTabSz="488950">
            <a:lnSpc>
              <a:spcPct val="90000"/>
            </a:lnSpc>
            <a:spcBef>
              <a:spcPct val="0"/>
            </a:spcBef>
            <a:spcAft>
              <a:spcPct val="35000"/>
            </a:spcAft>
            <a:buNone/>
          </a:pPr>
          <a:r>
            <a:rPr lang="en-GB" sz="1100" kern="1200"/>
            <a:t>Recognise the challenges of learning</a:t>
          </a:r>
          <a:endParaRPr lang="en-US" sz="1100" kern="1200"/>
        </a:p>
      </dsp:txBody>
      <dsp:txXfrm>
        <a:off x="2121" y="2689094"/>
        <a:ext cx="1682768" cy="1413525"/>
      </dsp:txXfrm>
    </dsp:sp>
    <dsp:sp modelId="{E1681A01-F418-4402-BC21-87CC87EFDD9D}">
      <dsp:nvSpPr>
        <dsp:cNvPr id="0" name=""/>
        <dsp:cNvSpPr/>
      </dsp:nvSpPr>
      <dsp:spPr>
        <a:xfrm>
          <a:off x="490123" y="2029449"/>
          <a:ext cx="706762" cy="7067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102" tIns="12700" rIns="55102" bIns="12700" numCol="1" spcCol="1270" anchor="ctr" anchorCtr="0">
          <a:noAutofit/>
        </a:bodyPr>
        <a:lstStyle/>
        <a:p>
          <a:pPr marL="0" lvl="0" indent="0" algn="ctr" defTabSz="1511300">
            <a:lnSpc>
              <a:spcPct val="90000"/>
            </a:lnSpc>
            <a:spcBef>
              <a:spcPct val="0"/>
            </a:spcBef>
            <a:spcAft>
              <a:spcPct val="35000"/>
            </a:spcAft>
            <a:buNone/>
          </a:pPr>
          <a:r>
            <a:rPr lang="en-US" sz="3400" kern="1200"/>
            <a:t>1</a:t>
          </a:r>
        </a:p>
      </dsp:txBody>
      <dsp:txXfrm>
        <a:off x="593626" y="2132952"/>
        <a:ext cx="499756" cy="499756"/>
      </dsp:txXfrm>
    </dsp:sp>
    <dsp:sp modelId="{45329128-176F-4F59-9337-1825B854166C}">
      <dsp:nvSpPr>
        <dsp:cNvPr id="0" name=""/>
        <dsp:cNvSpPr/>
      </dsp:nvSpPr>
      <dsp:spPr>
        <a:xfrm>
          <a:off x="2121" y="4149665"/>
          <a:ext cx="168276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AED51-7C01-4489-A303-52AD0013B4BD}">
      <dsp:nvSpPr>
        <dsp:cNvPr id="0" name=""/>
        <dsp:cNvSpPr/>
      </dsp:nvSpPr>
      <dsp:spPr>
        <a:xfrm>
          <a:off x="1853166" y="1793862"/>
          <a:ext cx="1682768" cy="235587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195" tIns="330200" rIns="131195" bIns="330200" numCol="1" spcCol="1270" anchor="t" anchorCtr="0">
          <a:noAutofit/>
        </a:bodyPr>
        <a:lstStyle/>
        <a:p>
          <a:pPr marL="0" lvl="0" indent="0" algn="l" defTabSz="488950">
            <a:lnSpc>
              <a:spcPct val="90000"/>
            </a:lnSpc>
            <a:spcBef>
              <a:spcPct val="0"/>
            </a:spcBef>
            <a:spcAft>
              <a:spcPct val="35000"/>
            </a:spcAft>
            <a:buNone/>
          </a:pPr>
          <a:r>
            <a:rPr lang="en-GB" sz="1100" kern="1200"/>
            <a:t>Explain how these challenges can impact learning  for children and young people</a:t>
          </a:r>
          <a:endParaRPr lang="en-US" sz="1100" kern="1200"/>
        </a:p>
      </dsp:txBody>
      <dsp:txXfrm>
        <a:off x="1853166" y="2689094"/>
        <a:ext cx="1682768" cy="1413525"/>
      </dsp:txXfrm>
    </dsp:sp>
    <dsp:sp modelId="{F2C754D1-75AD-4B02-B8C6-1734E2B0B649}">
      <dsp:nvSpPr>
        <dsp:cNvPr id="0" name=""/>
        <dsp:cNvSpPr/>
      </dsp:nvSpPr>
      <dsp:spPr>
        <a:xfrm>
          <a:off x="2341169" y="2029449"/>
          <a:ext cx="706762" cy="7067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102" tIns="12700" rIns="55102" bIns="12700" numCol="1" spcCol="1270" anchor="ctr" anchorCtr="0">
          <a:noAutofit/>
        </a:bodyPr>
        <a:lstStyle/>
        <a:p>
          <a:pPr marL="0" lvl="0" indent="0" algn="ctr" defTabSz="1511300">
            <a:lnSpc>
              <a:spcPct val="90000"/>
            </a:lnSpc>
            <a:spcBef>
              <a:spcPct val="0"/>
            </a:spcBef>
            <a:spcAft>
              <a:spcPct val="35000"/>
            </a:spcAft>
            <a:buNone/>
          </a:pPr>
          <a:r>
            <a:rPr lang="en-US" sz="3400" kern="1200"/>
            <a:t>2</a:t>
          </a:r>
        </a:p>
      </dsp:txBody>
      <dsp:txXfrm>
        <a:off x="2444672" y="2132952"/>
        <a:ext cx="499756" cy="499756"/>
      </dsp:txXfrm>
    </dsp:sp>
    <dsp:sp modelId="{6BAB14F1-8E7B-4F4C-A70D-F355622FFD0C}">
      <dsp:nvSpPr>
        <dsp:cNvPr id="0" name=""/>
        <dsp:cNvSpPr/>
      </dsp:nvSpPr>
      <dsp:spPr>
        <a:xfrm>
          <a:off x="1853166" y="4149665"/>
          <a:ext cx="168276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921FE0-AE5F-4798-8409-6471DF2E3103}">
      <dsp:nvSpPr>
        <dsp:cNvPr id="0" name=""/>
        <dsp:cNvSpPr/>
      </dsp:nvSpPr>
      <dsp:spPr>
        <a:xfrm>
          <a:off x="3704211" y="1793862"/>
          <a:ext cx="1682768" cy="235587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195" tIns="330200" rIns="131195" bIns="330200" numCol="1" spcCol="1270" anchor="t" anchorCtr="0">
          <a:noAutofit/>
        </a:bodyPr>
        <a:lstStyle/>
        <a:p>
          <a:pPr marL="0" lvl="0" indent="0" algn="l" defTabSz="488950">
            <a:lnSpc>
              <a:spcPct val="90000"/>
            </a:lnSpc>
            <a:spcBef>
              <a:spcPct val="0"/>
            </a:spcBef>
            <a:spcAft>
              <a:spcPct val="35000"/>
            </a:spcAft>
            <a:buNone/>
          </a:pPr>
          <a:r>
            <a:rPr lang="en-GB" sz="1100" kern="1200"/>
            <a:t>Analyse how theories are applied into practice </a:t>
          </a:r>
          <a:endParaRPr lang="en-US" sz="1100" kern="1200"/>
        </a:p>
      </dsp:txBody>
      <dsp:txXfrm>
        <a:off x="3704211" y="2689094"/>
        <a:ext cx="1682768" cy="1413525"/>
      </dsp:txXfrm>
    </dsp:sp>
    <dsp:sp modelId="{D3C64AEE-C9BE-4FC3-976B-0A51022D47BE}">
      <dsp:nvSpPr>
        <dsp:cNvPr id="0" name=""/>
        <dsp:cNvSpPr/>
      </dsp:nvSpPr>
      <dsp:spPr>
        <a:xfrm>
          <a:off x="4192214" y="2029449"/>
          <a:ext cx="706762" cy="7067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102" tIns="12700" rIns="55102" bIns="12700" numCol="1" spcCol="1270" anchor="ctr" anchorCtr="0">
          <a:noAutofit/>
        </a:bodyPr>
        <a:lstStyle/>
        <a:p>
          <a:pPr marL="0" lvl="0" indent="0" algn="ctr" defTabSz="1511300">
            <a:lnSpc>
              <a:spcPct val="90000"/>
            </a:lnSpc>
            <a:spcBef>
              <a:spcPct val="0"/>
            </a:spcBef>
            <a:spcAft>
              <a:spcPct val="35000"/>
            </a:spcAft>
            <a:buNone/>
          </a:pPr>
          <a:r>
            <a:rPr lang="en-US" sz="3400" kern="1200"/>
            <a:t>3</a:t>
          </a:r>
        </a:p>
      </dsp:txBody>
      <dsp:txXfrm>
        <a:off x="4295717" y="2132952"/>
        <a:ext cx="499756" cy="499756"/>
      </dsp:txXfrm>
    </dsp:sp>
    <dsp:sp modelId="{6F570CFB-B413-4AEF-80DC-DDDDE3C38DB6}">
      <dsp:nvSpPr>
        <dsp:cNvPr id="0" name=""/>
        <dsp:cNvSpPr/>
      </dsp:nvSpPr>
      <dsp:spPr>
        <a:xfrm>
          <a:off x="3704211" y="4149665"/>
          <a:ext cx="168276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FAFD03-2DB9-4367-9953-D94CD8F8B034}">
      <dsp:nvSpPr>
        <dsp:cNvPr id="0" name=""/>
        <dsp:cNvSpPr/>
      </dsp:nvSpPr>
      <dsp:spPr>
        <a:xfrm>
          <a:off x="5555256" y="1793862"/>
          <a:ext cx="1682768" cy="235587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195" tIns="330200" rIns="131195" bIns="330200" numCol="1" spcCol="1270" anchor="t" anchorCtr="0">
          <a:noAutofit/>
        </a:bodyPr>
        <a:lstStyle/>
        <a:p>
          <a:pPr marL="0" lvl="0" indent="0" algn="l" defTabSz="488950">
            <a:lnSpc>
              <a:spcPct val="90000"/>
            </a:lnSpc>
            <a:spcBef>
              <a:spcPct val="0"/>
            </a:spcBef>
            <a:spcAft>
              <a:spcPct val="35000"/>
            </a:spcAft>
            <a:buNone/>
          </a:pPr>
          <a:r>
            <a:rPr lang="en-GB" sz="1100" kern="1200"/>
            <a:t>Apply theories into practice </a:t>
          </a:r>
          <a:endParaRPr lang="en-US" sz="1100" kern="1200"/>
        </a:p>
      </dsp:txBody>
      <dsp:txXfrm>
        <a:off x="5555256" y="2689094"/>
        <a:ext cx="1682768" cy="1413525"/>
      </dsp:txXfrm>
    </dsp:sp>
    <dsp:sp modelId="{994F0916-3D71-44D5-B139-DB925B871741}">
      <dsp:nvSpPr>
        <dsp:cNvPr id="0" name=""/>
        <dsp:cNvSpPr/>
      </dsp:nvSpPr>
      <dsp:spPr>
        <a:xfrm>
          <a:off x="6043259" y="2029449"/>
          <a:ext cx="706762" cy="7067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102" tIns="12700" rIns="55102" bIns="12700" numCol="1" spcCol="1270" anchor="ctr" anchorCtr="0">
          <a:noAutofit/>
        </a:bodyPr>
        <a:lstStyle/>
        <a:p>
          <a:pPr marL="0" lvl="0" indent="0" algn="ctr" defTabSz="1511300">
            <a:lnSpc>
              <a:spcPct val="90000"/>
            </a:lnSpc>
            <a:spcBef>
              <a:spcPct val="0"/>
            </a:spcBef>
            <a:spcAft>
              <a:spcPct val="35000"/>
            </a:spcAft>
            <a:buNone/>
          </a:pPr>
          <a:r>
            <a:rPr lang="en-US" sz="3400" kern="1200"/>
            <a:t>4</a:t>
          </a:r>
        </a:p>
      </dsp:txBody>
      <dsp:txXfrm>
        <a:off x="6146762" y="2132952"/>
        <a:ext cx="499756" cy="499756"/>
      </dsp:txXfrm>
    </dsp:sp>
    <dsp:sp modelId="{356B856D-F7BB-4965-A8AD-2C28E8D4766D}">
      <dsp:nvSpPr>
        <dsp:cNvPr id="0" name=""/>
        <dsp:cNvSpPr/>
      </dsp:nvSpPr>
      <dsp:spPr>
        <a:xfrm>
          <a:off x="5555256" y="4149665"/>
          <a:ext cx="168276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22018-26EC-4AC8-A415-A7253DC5A3A3}">
      <dsp:nvSpPr>
        <dsp:cNvPr id="0" name=""/>
        <dsp:cNvSpPr/>
      </dsp:nvSpPr>
      <dsp:spPr>
        <a:xfrm>
          <a:off x="0" y="464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0C496-B845-40BA-8FAF-A4F120E7894E}">
      <dsp:nvSpPr>
        <dsp:cNvPr id="0" name=""/>
        <dsp:cNvSpPr/>
      </dsp:nvSpPr>
      <dsp:spPr>
        <a:xfrm>
          <a:off x="299188" y="227180"/>
          <a:ext cx="543978" cy="5439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A7C262-CF4B-4F67-B414-74E4F4557429}">
      <dsp:nvSpPr>
        <dsp:cNvPr id="0" name=""/>
        <dsp:cNvSpPr/>
      </dsp:nvSpPr>
      <dsp:spPr>
        <a:xfrm>
          <a:off x="1142355" y="464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Access to digital technology </a:t>
          </a:r>
          <a:endParaRPr lang="en-US" sz="1900" kern="1200"/>
        </a:p>
      </dsp:txBody>
      <dsp:txXfrm>
        <a:off x="1142355" y="4643"/>
        <a:ext cx="6097790" cy="989052"/>
      </dsp:txXfrm>
    </dsp:sp>
    <dsp:sp modelId="{3A7BDA30-30FF-4F61-98F2-AD3F33BCCCDF}">
      <dsp:nvSpPr>
        <dsp:cNvPr id="0" name=""/>
        <dsp:cNvSpPr/>
      </dsp:nvSpPr>
      <dsp:spPr>
        <a:xfrm>
          <a:off x="0" y="1240958"/>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A70E3-07D9-4200-B53B-9EEC7A57B8B5}">
      <dsp:nvSpPr>
        <dsp:cNvPr id="0" name=""/>
        <dsp:cNvSpPr/>
      </dsp:nvSpPr>
      <dsp:spPr>
        <a:xfrm>
          <a:off x="299188" y="1463495"/>
          <a:ext cx="543978" cy="5439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12723-8FDF-4F9C-A300-80914D4B01F1}">
      <dsp:nvSpPr>
        <dsp:cNvPr id="0" name=""/>
        <dsp:cNvSpPr/>
      </dsp:nvSpPr>
      <dsp:spPr>
        <a:xfrm>
          <a:off x="1142355" y="1240958"/>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Digital Training and Development for staff </a:t>
          </a:r>
          <a:endParaRPr lang="en-US" sz="1900" kern="1200"/>
        </a:p>
      </dsp:txBody>
      <dsp:txXfrm>
        <a:off x="1142355" y="1240958"/>
        <a:ext cx="6097790" cy="989052"/>
      </dsp:txXfrm>
    </dsp:sp>
    <dsp:sp modelId="{940CE37A-7503-4722-BDCB-46B0DFAF4C55}">
      <dsp:nvSpPr>
        <dsp:cNvPr id="0" name=""/>
        <dsp:cNvSpPr/>
      </dsp:nvSpPr>
      <dsp:spPr>
        <a:xfrm>
          <a:off x="0" y="247727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5FE9E-3F7F-43E7-9F66-689ECCE1831A}">
      <dsp:nvSpPr>
        <dsp:cNvPr id="0" name=""/>
        <dsp:cNvSpPr/>
      </dsp:nvSpPr>
      <dsp:spPr>
        <a:xfrm>
          <a:off x="299188" y="2699810"/>
          <a:ext cx="543978" cy="5439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083E8-9886-4FA1-8225-AD892EEA81E2}">
      <dsp:nvSpPr>
        <dsp:cNvPr id="0" name=""/>
        <dsp:cNvSpPr/>
      </dsp:nvSpPr>
      <dsp:spPr>
        <a:xfrm>
          <a:off x="1142355" y="247727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Establishing meaningful ways of integration </a:t>
          </a:r>
          <a:endParaRPr lang="en-US" sz="1900" kern="1200"/>
        </a:p>
      </dsp:txBody>
      <dsp:txXfrm>
        <a:off x="1142355" y="2477273"/>
        <a:ext cx="6097790" cy="989052"/>
      </dsp:txXfrm>
    </dsp:sp>
    <dsp:sp modelId="{D277D77B-9577-435D-9A97-E5CBA23A4A84}">
      <dsp:nvSpPr>
        <dsp:cNvPr id="0" name=""/>
        <dsp:cNvSpPr/>
      </dsp:nvSpPr>
      <dsp:spPr>
        <a:xfrm>
          <a:off x="0" y="3713589"/>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5AA1F0-8F98-4BB8-AD40-32BDE5843328}">
      <dsp:nvSpPr>
        <dsp:cNvPr id="0" name=""/>
        <dsp:cNvSpPr/>
      </dsp:nvSpPr>
      <dsp:spPr>
        <a:xfrm>
          <a:off x="299188" y="3936125"/>
          <a:ext cx="543978" cy="5439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5563D6-D2C5-4642-AE73-CB2F7302F95F}">
      <dsp:nvSpPr>
        <dsp:cNvPr id="0" name=""/>
        <dsp:cNvSpPr/>
      </dsp:nvSpPr>
      <dsp:spPr>
        <a:xfrm>
          <a:off x="1142355" y="3713589"/>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Student Engagement </a:t>
          </a:r>
          <a:endParaRPr lang="en-US" sz="1900" kern="1200"/>
        </a:p>
      </dsp:txBody>
      <dsp:txXfrm>
        <a:off x="1142355" y="3713589"/>
        <a:ext cx="6097790" cy="989052"/>
      </dsp:txXfrm>
    </dsp:sp>
    <dsp:sp modelId="{5B037B92-505A-4092-9846-314BAD0D5893}">
      <dsp:nvSpPr>
        <dsp:cNvPr id="0" name=""/>
        <dsp:cNvSpPr/>
      </dsp:nvSpPr>
      <dsp:spPr>
        <a:xfrm>
          <a:off x="0" y="4949904"/>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90CFD-D0BC-4CE0-ACC5-48123C8D20C4}">
      <dsp:nvSpPr>
        <dsp:cNvPr id="0" name=""/>
        <dsp:cNvSpPr/>
      </dsp:nvSpPr>
      <dsp:spPr>
        <a:xfrm>
          <a:off x="299188" y="5172441"/>
          <a:ext cx="543978" cy="5439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4B2F9-A4BF-427C-8778-34B704798E6C}">
      <dsp:nvSpPr>
        <dsp:cNvPr id="0" name=""/>
        <dsp:cNvSpPr/>
      </dsp:nvSpPr>
      <dsp:spPr>
        <a:xfrm>
          <a:off x="1142355" y="4949904"/>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Designing Assessments </a:t>
          </a:r>
          <a:endParaRPr lang="en-US" sz="1900" kern="1200"/>
        </a:p>
      </dsp:txBody>
      <dsp:txXfrm>
        <a:off x="1142355" y="4949904"/>
        <a:ext cx="6097790" cy="989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D4720-A8EF-4941-A7D8-323C78D5DC50}">
      <dsp:nvSpPr>
        <dsp:cNvPr id="0" name=""/>
        <dsp:cNvSpPr/>
      </dsp:nvSpPr>
      <dsp:spPr>
        <a:xfrm>
          <a:off x="0" y="464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1F296-6312-42EF-AC0D-27902349C303}">
      <dsp:nvSpPr>
        <dsp:cNvPr id="0" name=""/>
        <dsp:cNvSpPr/>
      </dsp:nvSpPr>
      <dsp:spPr>
        <a:xfrm>
          <a:off x="299188" y="227180"/>
          <a:ext cx="543978" cy="5439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22C37-AFF6-4DAE-83EC-6B5492B9B47B}">
      <dsp:nvSpPr>
        <dsp:cNvPr id="0" name=""/>
        <dsp:cNvSpPr/>
      </dsp:nvSpPr>
      <dsp:spPr>
        <a:xfrm>
          <a:off x="1142355" y="464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Literature indicates that the inclusion of digital technologies can positively impact: </a:t>
          </a:r>
          <a:endParaRPr lang="en-US" sz="1900" kern="1200"/>
        </a:p>
      </dsp:txBody>
      <dsp:txXfrm>
        <a:off x="1142355" y="4643"/>
        <a:ext cx="6097790" cy="989052"/>
      </dsp:txXfrm>
    </dsp:sp>
    <dsp:sp modelId="{6EE68C29-D2A3-4D00-9B88-058DFFEAE92F}">
      <dsp:nvSpPr>
        <dsp:cNvPr id="0" name=""/>
        <dsp:cNvSpPr/>
      </dsp:nvSpPr>
      <dsp:spPr>
        <a:xfrm>
          <a:off x="0" y="1240958"/>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E9EC1-2706-43B9-93DB-F46B349F5428}">
      <dsp:nvSpPr>
        <dsp:cNvPr id="0" name=""/>
        <dsp:cNvSpPr/>
      </dsp:nvSpPr>
      <dsp:spPr>
        <a:xfrm>
          <a:off x="299188" y="1463495"/>
          <a:ext cx="543978" cy="5439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6C2FB4-D1F6-45D6-9419-8A8F5358AB62}">
      <dsp:nvSpPr>
        <dsp:cNvPr id="0" name=""/>
        <dsp:cNvSpPr/>
      </dsp:nvSpPr>
      <dsp:spPr>
        <a:xfrm>
          <a:off x="1142355" y="1240958"/>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Language Development ,Vocabulary learning Reading motivation (Larson, 2010; Burnet, 2010).</a:t>
          </a:r>
          <a:endParaRPr lang="en-US" sz="1900" kern="1200"/>
        </a:p>
      </dsp:txBody>
      <dsp:txXfrm>
        <a:off x="1142355" y="1240958"/>
        <a:ext cx="6097790" cy="989052"/>
      </dsp:txXfrm>
    </dsp:sp>
    <dsp:sp modelId="{3DDF7B47-178E-4D8C-9B6C-5713B01DA671}">
      <dsp:nvSpPr>
        <dsp:cNvPr id="0" name=""/>
        <dsp:cNvSpPr/>
      </dsp:nvSpPr>
      <dsp:spPr>
        <a:xfrm>
          <a:off x="0" y="247727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E134E-41F2-4E5D-9DD7-30B4A1710B08}">
      <dsp:nvSpPr>
        <dsp:cNvPr id="0" name=""/>
        <dsp:cNvSpPr/>
      </dsp:nvSpPr>
      <dsp:spPr>
        <a:xfrm>
          <a:off x="299188" y="2699810"/>
          <a:ext cx="543978" cy="5439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00EB57-B1DF-4CAD-9D3C-51EF9F54E4DE}">
      <dsp:nvSpPr>
        <dsp:cNvPr id="0" name=""/>
        <dsp:cNvSpPr/>
      </dsp:nvSpPr>
      <dsp:spPr>
        <a:xfrm>
          <a:off x="1142355" y="247727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Digital texts found more appealing medium for children </a:t>
          </a:r>
          <a:endParaRPr lang="en-US" sz="1900" kern="1200"/>
        </a:p>
      </dsp:txBody>
      <dsp:txXfrm>
        <a:off x="1142355" y="2477273"/>
        <a:ext cx="6097790" cy="989052"/>
      </dsp:txXfrm>
    </dsp:sp>
    <dsp:sp modelId="{35A6BA1A-B70F-47DA-90B0-500242FAE018}">
      <dsp:nvSpPr>
        <dsp:cNvPr id="0" name=""/>
        <dsp:cNvSpPr/>
      </dsp:nvSpPr>
      <dsp:spPr>
        <a:xfrm>
          <a:off x="0" y="3713589"/>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78441-833A-4C22-A3ED-B3EFC6EA012F}">
      <dsp:nvSpPr>
        <dsp:cNvPr id="0" name=""/>
        <dsp:cNvSpPr/>
      </dsp:nvSpPr>
      <dsp:spPr>
        <a:xfrm>
          <a:off x="299188" y="3936125"/>
          <a:ext cx="543978" cy="5439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DF0D4-227F-43B0-9C23-39B7DC60DB73}">
      <dsp:nvSpPr>
        <dsp:cNvPr id="0" name=""/>
        <dsp:cNvSpPr/>
      </dsp:nvSpPr>
      <dsp:spPr>
        <a:xfrm>
          <a:off x="1142355" y="3713589"/>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Creative story telling were witnessed through the utilisation of iPad </a:t>
          </a:r>
          <a:endParaRPr lang="en-US" sz="1900" kern="1200"/>
        </a:p>
      </dsp:txBody>
      <dsp:txXfrm>
        <a:off x="1142355" y="3713589"/>
        <a:ext cx="6097790" cy="989052"/>
      </dsp:txXfrm>
    </dsp:sp>
    <dsp:sp modelId="{B30BBA7A-B76B-4309-8BE8-A138CCDCCBFB}">
      <dsp:nvSpPr>
        <dsp:cNvPr id="0" name=""/>
        <dsp:cNvSpPr/>
      </dsp:nvSpPr>
      <dsp:spPr>
        <a:xfrm>
          <a:off x="0" y="4949904"/>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AA12B-2D7A-4E58-991E-72709B21C6EA}">
      <dsp:nvSpPr>
        <dsp:cNvPr id="0" name=""/>
        <dsp:cNvSpPr/>
      </dsp:nvSpPr>
      <dsp:spPr>
        <a:xfrm>
          <a:off x="299188" y="5172441"/>
          <a:ext cx="543978" cy="5439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480406-2E0D-4D0E-B9E7-54795A3F6B2C}">
      <dsp:nvSpPr>
        <dsp:cNvPr id="0" name=""/>
        <dsp:cNvSpPr/>
      </dsp:nvSpPr>
      <dsp:spPr>
        <a:xfrm>
          <a:off x="1142355" y="4949904"/>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fi-FI" sz="1900" kern="1200"/>
            <a:t>(cited in Ozturk and Ohi, 2018). </a:t>
          </a:r>
          <a:endParaRPr lang="en-US" sz="1900" kern="1200"/>
        </a:p>
      </dsp:txBody>
      <dsp:txXfrm>
        <a:off x="1142355" y="4949904"/>
        <a:ext cx="6097790" cy="9890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D7DB3-0896-4667-9F85-E212C2DE9428}">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E12F8-A22B-4ADF-856C-B669B0667A56}">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“Gamified Learning” whereby games are employed to alter learning process and offers more than entertainment. </a:t>
          </a:r>
          <a:endParaRPr lang="en-US" sz="3000" kern="1200"/>
        </a:p>
      </dsp:txBody>
      <dsp:txXfrm>
        <a:off x="0" y="0"/>
        <a:ext cx="7240146" cy="1485900"/>
      </dsp:txXfrm>
    </dsp:sp>
    <dsp:sp modelId="{23E706BC-2FA2-4963-8242-6ACF88C9F783}">
      <dsp:nvSpPr>
        <dsp:cNvPr id="0" name=""/>
        <dsp:cNvSpPr/>
      </dsp:nvSpPr>
      <dsp:spPr>
        <a:xfrm>
          <a:off x="0" y="1485900"/>
          <a:ext cx="7240146" cy="0"/>
        </a:xfrm>
        <a:prstGeom prst="line">
          <a:avLst/>
        </a:prstGeom>
        <a:solidFill>
          <a:schemeClr val="accent2">
            <a:hueOff val="-502942"/>
            <a:satOff val="3021"/>
            <a:lumOff val="1046"/>
            <a:alphaOff val="0"/>
          </a:schemeClr>
        </a:solidFill>
        <a:ln w="12700" cap="flat" cmpd="sng" algn="ctr">
          <a:solidFill>
            <a:schemeClr val="accent2">
              <a:hueOff val="-502942"/>
              <a:satOff val="3021"/>
              <a:lumOff val="10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91E28-9F68-4C39-B704-8D8C27F0105C}">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Self-determination theory heavily influences the application of approach.</a:t>
          </a:r>
          <a:endParaRPr lang="en-US" sz="3000" kern="1200"/>
        </a:p>
      </dsp:txBody>
      <dsp:txXfrm>
        <a:off x="0" y="1485900"/>
        <a:ext cx="7240146" cy="1485900"/>
      </dsp:txXfrm>
    </dsp:sp>
    <dsp:sp modelId="{B6B51F90-0CA2-40BB-BAF3-98D5D932F04E}">
      <dsp:nvSpPr>
        <dsp:cNvPr id="0" name=""/>
        <dsp:cNvSpPr/>
      </dsp:nvSpPr>
      <dsp:spPr>
        <a:xfrm>
          <a:off x="0" y="2971800"/>
          <a:ext cx="7240146" cy="0"/>
        </a:xfrm>
        <a:prstGeom prst="line">
          <a:avLst/>
        </a:prstGeom>
        <a:solidFill>
          <a:schemeClr val="accent2">
            <a:hueOff val="-1005884"/>
            <a:satOff val="6043"/>
            <a:lumOff val="2091"/>
            <a:alphaOff val="0"/>
          </a:schemeClr>
        </a:solidFill>
        <a:ln w="12700" cap="flat" cmpd="sng" algn="ctr">
          <a:solidFill>
            <a:schemeClr val="accent2">
              <a:hueOff val="-1005884"/>
              <a:satOff val="6043"/>
              <a:lumOff val="20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EDD450-59AC-441E-83EB-0E3AC2AB3CCE}">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Previous studies suggest that gamification changes behaviour and attitudes to learning positively  </a:t>
          </a:r>
          <a:endParaRPr lang="en-US" sz="3000" kern="1200"/>
        </a:p>
      </dsp:txBody>
      <dsp:txXfrm>
        <a:off x="0" y="2971800"/>
        <a:ext cx="7240146" cy="1485900"/>
      </dsp:txXfrm>
    </dsp:sp>
    <dsp:sp modelId="{E5812CC6-507D-4B05-8533-3430ACCC050A}">
      <dsp:nvSpPr>
        <dsp:cNvPr id="0" name=""/>
        <dsp:cNvSpPr/>
      </dsp:nvSpPr>
      <dsp:spPr>
        <a:xfrm>
          <a:off x="0" y="4457699"/>
          <a:ext cx="7240146" cy="0"/>
        </a:xfrm>
        <a:prstGeom prst="line">
          <a:avLst/>
        </a:prstGeom>
        <a:solidFill>
          <a:schemeClr val="accent2">
            <a:hueOff val="-1508826"/>
            <a:satOff val="9064"/>
            <a:lumOff val="3137"/>
            <a:alphaOff val="0"/>
          </a:schemeClr>
        </a:solidFill>
        <a:ln w="12700" cap="flat" cmpd="sng" algn="ctr">
          <a:solidFill>
            <a:schemeClr val="accent2">
              <a:hueOff val="-1508826"/>
              <a:satOff val="9064"/>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49946-105D-4E38-9A65-BFFD88E5227C}">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(Cited in Sailer and Homner, 2020) </a:t>
          </a:r>
          <a:endParaRPr lang="en-US" sz="3000" kern="1200"/>
        </a:p>
      </dsp:txBody>
      <dsp:txXfrm>
        <a:off x="0" y="4457699"/>
        <a:ext cx="7240146" cy="14859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42C12-716A-4BF5-886B-0BEC84155FDB}">
      <dsp:nvSpPr>
        <dsp:cNvPr id="0" name=""/>
        <dsp:cNvSpPr/>
      </dsp:nvSpPr>
      <dsp:spPr>
        <a:xfrm>
          <a:off x="0" y="2400"/>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7BED7-410C-4462-9BCA-5FBD0C8482A2}">
      <dsp:nvSpPr>
        <dsp:cNvPr id="0" name=""/>
        <dsp:cNvSpPr/>
      </dsp:nvSpPr>
      <dsp:spPr>
        <a:xfrm>
          <a:off x="0" y="2400"/>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Since the development of technology, and the attitudes towards the usage within learning, gamification has been a method to encouragement engagement.</a:t>
          </a:r>
          <a:endParaRPr lang="en-US" sz="2300" kern="1200" dirty="0"/>
        </a:p>
      </dsp:txBody>
      <dsp:txXfrm>
        <a:off x="0" y="2400"/>
        <a:ext cx="11371579" cy="818519"/>
      </dsp:txXfrm>
    </dsp:sp>
    <dsp:sp modelId="{409154D6-0B78-4CDA-8EDF-048A56B8F02D}">
      <dsp:nvSpPr>
        <dsp:cNvPr id="0" name=""/>
        <dsp:cNvSpPr/>
      </dsp:nvSpPr>
      <dsp:spPr>
        <a:xfrm>
          <a:off x="0" y="820919"/>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895FB-3E88-430A-A1AB-17DB95A75E3B}">
      <dsp:nvSpPr>
        <dsp:cNvPr id="0" name=""/>
        <dsp:cNvSpPr/>
      </dsp:nvSpPr>
      <dsp:spPr>
        <a:xfrm>
          <a:off x="0" y="820919"/>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Rewards </a:t>
          </a:r>
          <a:endParaRPr lang="en-US" sz="2300" kern="1200"/>
        </a:p>
      </dsp:txBody>
      <dsp:txXfrm>
        <a:off x="0" y="820919"/>
        <a:ext cx="11371579" cy="818519"/>
      </dsp:txXfrm>
    </dsp:sp>
    <dsp:sp modelId="{486EEF95-22E0-4C5E-BFD2-A6EBEEBA4DB1}">
      <dsp:nvSpPr>
        <dsp:cNvPr id="0" name=""/>
        <dsp:cNvSpPr/>
      </dsp:nvSpPr>
      <dsp:spPr>
        <a:xfrm>
          <a:off x="0" y="1639438"/>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A488A-AB63-4ECF-8BAB-433505C38494}">
      <dsp:nvSpPr>
        <dsp:cNvPr id="0" name=""/>
        <dsp:cNvSpPr/>
      </dsp:nvSpPr>
      <dsp:spPr>
        <a:xfrm>
          <a:off x="0" y="1639438"/>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Competition </a:t>
          </a:r>
          <a:endParaRPr lang="en-US" sz="2300" kern="1200"/>
        </a:p>
      </dsp:txBody>
      <dsp:txXfrm>
        <a:off x="0" y="1639438"/>
        <a:ext cx="11371579" cy="818519"/>
      </dsp:txXfrm>
    </dsp:sp>
    <dsp:sp modelId="{80EF2482-6266-4ABD-B511-5EFDA374C8C5}">
      <dsp:nvSpPr>
        <dsp:cNvPr id="0" name=""/>
        <dsp:cNvSpPr/>
      </dsp:nvSpPr>
      <dsp:spPr>
        <a:xfrm>
          <a:off x="0" y="2457957"/>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53F4E5-F8CE-4CFE-B7FA-928F6E60C28C}">
      <dsp:nvSpPr>
        <dsp:cNvPr id="0" name=""/>
        <dsp:cNvSpPr/>
      </dsp:nvSpPr>
      <dsp:spPr>
        <a:xfrm>
          <a:off x="0" y="2457958"/>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Challenges and quests </a:t>
          </a:r>
          <a:endParaRPr lang="en-US" sz="2300" kern="1200" dirty="0"/>
        </a:p>
      </dsp:txBody>
      <dsp:txXfrm>
        <a:off x="0" y="2457958"/>
        <a:ext cx="11371579" cy="818519"/>
      </dsp:txXfrm>
    </dsp:sp>
    <dsp:sp modelId="{12371C98-C5D2-4174-A8F7-C173A13A53BB}">
      <dsp:nvSpPr>
        <dsp:cNvPr id="0" name=""/>
        <dsp:cNvSpPr/>
      </dsp:nvSpPr>
      <dsp:spPr>
        <a:xfrm>
          <a:off x="0" y="3276477"/>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2900A-2117-479A-8519-18A7B892FCFA}">
      <dsp:nvSpPr>
        <dsp:cNvPr id="0" name=""/>
        <dsp:cNvSpPr/>
      </dsp:nvSpPr>
      <dsp:spPr>
        <a:xfrm>
          <a:off x="0" y="3276477"/>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Story telling </a:t>
          </a:r>
          <a:endParaRPr lang="en-US" sz="2300" kern="1200"/>
        </a:p>
      </dsp:txBody>
      <dsp:txXfrm>
        <a:off x="0" y="3276477"/>
        <a:ext cx="11371579" cy="818519"/>
      </dsp:txXfrm>
    </dsp:sp>
    <dsp:sp modelId="{E55FC49F-B01B-4117-A9C3-CF2B77F73AC5}">
      <dsp:nvSpPr>
        <dsp:cNvPr id="0" name=""/>
        <dsp:cNvSpPr/>
      </dsp:nvSpPr>
      <dsp:spPr>
        <a:xfrm>
          <a:off x="0" y="4094996"/>
          <a:ext cx="1137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0491A-01AF-4BFB-A47C-25AE9DF5663A}">
      <dsp:nvSpPr>
        <dsp:cNvPr id="0" name=""/>
        <dsp:cNvSpPr/>
      </dsp:nvSpPr>
      <dsp:spPr>
        <a:xfrm>
          <a:off x="0" y="4094996"/>
          <a:ext cx="11371579" cy="81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Feedback </a:t>
          </a:r>
          <a:endParaRPr lang="en-US" sz="2300" kern="1200" dirty="0"/>
        </a:p>
      </dsp:txBody>
      <dsp:txXfrm>
        <a:off x="0" y="4094996"/>
        <a:ext cx="11371579" cy="8185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E6335-99FF-42FB-8AF8-428CC0F5EF6D}">
      <dsp:nvSpPr>
        <dsp:cNvPr id="0" name=""/>
        <dsp:cNvSpPr/>
      </dsp:nvSpPr>
      <dsp:spPr>
        <a:xfrm>
          <a:off x="0" y="1922"/>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CB54D-E3BB-4FB0-98E6-C6FCE6B74A7D}">
      <dsp:nvSpPr>
        <dsp:cNvPr id="0" name=""/>
        <dsp:cNvSpPr/>
      </dsp:nvSpPr>
      <dsp:spPr>
        <a:xfrm>
          <a:off x="247831" y="186259"/>
          <a:ext cx="450602" cy="450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63CCC-119E-437C-82A0-C44FD250CBB0}">
      <dsp:nvSpPr>
        <dsp:cNvPr id="0" name=""/>
        <dsp:cNvSpPr/>
      </dsp:nvSpPr>
      <dsp:spPr>
        <a:xfrm>
          <a:off x="946264" y="1922"/>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a:t>Problem solving and critical thinking</a:t>
          </a:r>
          <a:endParaRPr lang="en-US" sz="1900" kern="1200"/>
        </a:p>
      </dsp:txBody>
      <dsp:txXfrm>
        <a:off x="946264" y="1922"/>
        <a:ext cx="6293881" cy="819276"/>
      </dsp:txXfrm>
    </dsp:sp>
    <dsp:sp modelId="{BA2956C6-1847-446F-B7F9-B10138654661}">
      <dsp:nvSpPr>
        <dsp:cNvPr id="0" name=""/>
        <dsp:cNvSpPr/>
      </dsp:nvSpPr>
      <dsp:spPr>
        <a:xfrm>
          <a:off x="0" y="1026018"/>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B3FBE-A474-4362-B81E-5E0E1DB4F773}">
      <dsp:nvSpPr>
        <dsp:cNvPr id="0" name=""/>
        <dsp:cNvSpPr/>
      </dsp:nvSpPr>
      <dsp:spPr>
        <a:xfrm>
          <a:off x="247831" y="1210355"/>
          <a:ext cx="450602" cy="450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C1DDCC-1D7D-47BA-80A2-F5F1C5B54820}">
      <dsp:nvSpPr>
        <dsp:cNvPr id="0" name=""/>
        <dsp:cNvSpPr/>
      </dsp:nvSpPr>
      <dsp:spPr>
        <a:xfrm>
          <a:off x="946264" y="1026018"/>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a:t>Digital literacy </a:t>
          </a:r>
          <a:endParaRPr lang="en-US" sz="1900" kern="1200"/>
        </a:p>
      </dsp:txBody>
      <dsp:txXfrm>
        <a:off x="946264" y="1026018"/>
        <a:ext cx="6293881" cy="819276"/>
      </dsp:txXfrm>
    </dsp:sp>
    <dsp:sp modelId="{73C5EA74-F571-4ACC-A222-83B37B33B837}">
      <dsp:nvSpPr>
        <dsp:cNvPr id="0" name=""/>
        <dsp:cNvSpPr/>
      </dsp:nvSpPr>
      <dsp:spPr>
        <a:xfrm>
          <a:off x="0" y="2050113"/>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A5EBC-F92C-4BF4-B49F-0414DD3A2F53}">
      <dsp:nvSpPr>
        <dsp:cNvPr id="0" name=""/>
        <dsp:cNvSpPr/>
      </dsp:nvSpPr>
      <dsp:spPr>
        <a:xfrm>
          <a:off x="247831" y="2234451"/>
          <a:ext cx="450602" cy="450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A1550B-EE36-4109-9296-191117A23BEC}">
      <dsp:nvSpPr>
        <dsp:cNvPr id="0" name=""/>
        <dsp:cNvSpPr/>
      </dsp:nvSpPr>
      <dsp:spPr>
        <a:xfrm>
          <a:off x="946264" y="2050113"/>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dirty="0"/>
            <a:t>Language development </a:t>
          </a:r>
          <a:endParaRPr lang="en-US" sz="1900" kern="1200" dirty="0"/>
        </a:p>
      </dsp:txBody>
      <dsp:txXfrm>
        <a:off x="946264" y="2050113"/>
        <a:ext cx="6293881" cy="819276"/>
      </dsp:txXfrm>
    </dsp:sp>
    <dsp:sp modelId="{C51F683B-E29C-49C7-926E-A8701A82D853}">
      <dsp:nvSpPr>
        <dsp:cNvPr id="0" name=""/>
        <dsp:cNvSpPr/>
      </dsp:nvSpPr>
      <dsp:spPr>
        <a:xfrm>
          <a:off x="0" y="3074209"/>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D6B35-B2B8-4CE6-804F-84BF7E63C104}">
      <dsp:nvSpPr>
        <dsp:cNvPr id="0" name=""/>
        <dsp:cNvSpPr/>
      </dsp:nvSpPr>
      <dsp:spPr>
        <a:xfrm>
          <a:off x="247831" y="3258546"/>
          <a:ext cx="450602" cy="450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FA8B7-7246-45E4-BDB1-59DD793B86F7}">
      <dsp:nvSpPr>
        <dsp:cNvPr id="0" name=""/>
        <dsp:cNvSpPr/>
      </dsp:nvSpPr>
      <dsp:spPr>
        <a:xfrm>
          <a:off x="946264" y="3074209"/>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a:t>Collaboration </a:t>
          </a:r>
          <a:endParaRPr lang="en-US" sz="1900" kern="1200"/>
        </a:p>
      </dsp:txBody>
      <dsp:txXfrm>
        <a:off x="946264" y="3074209"/>
        <a:ext cx="6293881" cy="819276"/>
      </dsp:txXfrm>
    </dsp:sp>
    <dsp:sp modelId="{AFE5DAB2-6DDB-4608-9851-17658AD00799}">
      <dsp:nvSpPr>
        <dsp:cNvPr id="0" name=""/>
        <dsp:cNvSpPr/>
      </dsp:nvSpPr>
      <dsp:spPr>
        <a:xfrm>
          <a:off x="0" y="4098305"/>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6769D-0CA8-42F8-BE9F-EE886462168F}">
      <dsp:nvSpPr>
        <dsp:cNvPr id="0" name=""/>
        <dsp:cNvSpPr/>
      </dsp:nvSpPr>
      <dsp:spPr>
        <a:xfrm>
          <a:off x="247831" y="4282642"/>
          <a:ext cx="450602" cy="450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FFF7A1-ED6A-403A-B6ED-688944B2BCD5}">
      <dsp:nvSpPr>
        <dsp:cNvPr id="0" name=""/>
        <dsp:cNvSpPr/>
      </dsp:nvSpPr>
      <dsp:spPr>
        <a:xfrm>
          <a:off x="946264" y="4098305"/>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dirty="0"/>
            <a:t>Increases intrinsic motivation </a:t>
          </a:r>
          <a:endParaRPr lang="en-US" sz="1900" kern="1200" dirty="0"/>
        </a:p>
      </dsp:txBody>
      <dsp:txXfrm>
        <a:off x="946264" y="4098305"/>
        <a:ext cx="6293881" cy="819276"/>
      </dsp:txXfrm>
    </dsp:sp>
    <dsp:sp modelId="{65B8DC23-90FB-40AF-920E-4F537FA762E7}">
      <dsp:nvSpPr>
        <dsp:cNvPr id="0" name=""/>
        <dsp:cNvSpPr/>
      </dsp:nvSpPr>
      <dsp:spPr>
        <a:xfrm>
          <a:off x="0" y="5122400"/>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2EAA56-9471-44DB-A2BA-022CA20E0F27}">
      <dsp:nvSpPr>
        <dsp:cNvPr id="0" name=""/>
        <dsp:cNvSpPr/>
      </dsp:nvSpPr>
      <dsp:spPr>
        <a:xfrm>
          <a:off x="247831" y="5306738"/>
          <a:ext cx="450602" cy="450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2D41D9-7741-4848-B152-CB88278FDA93}">
      <dsp:nvSpPr>
        <dsp:cNvPr id="0" name=""/>
        <dsp:cNvSpPr/>
      </dsp:nvSpPr>
      <dsp:spPr>
        <a:xfrm>
          <a:off x="946264" y="5122400"/>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844550">
            <a:lnSpc>
              <a:spcPct val="90000"/>
            </a:lnSpc>
            <a:spcBef>
              <a:spcPct val="0"/>
            </a:spcBef>
            <a:spcAft>
              <a:spcPct val="35000"/>
            </a:spcAft>
            <a:buNone/>
          </a:pPr>
          <a:r>
            <a:rPr lang="en-GB" sz="1900" kern="1200" dirty="0"/>
            <a:t>Promotes creativity </a:t>
          </a:r>
          <a:endParaRPr lang="en-US" sz="1900" kern="1200" dirty="0"/>
        </a:p>
      </dsp:txBody>
      <dsp:txXfrm>
        <a:off x="946264" y="5122400"/>
        <a:ext cx="6293881" cy="8192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0A7A5-7511-45DF-9207-E8B7D52B046E}">
      <dsp:nvSpPr>
        <dsp:cNvPr id="0" name=""/>
        <dsp:cNvSpPr/>
      </dsp:nvSpPr>
      <dsp:spPr>
        <a:xfrm>
          <a:off x="3232" y="427808"/>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Much research has highlighted the negatives of digital technology.</a:t>
          </a:r>
          <a:endParaRPr lang="en-US" sz="2200" kern="1200"/>
        </a:p>
      </dsp:txBody>
      <dsp:txXfrm>
        <a:off x="3232" y="427808"/>
        <a:ext cx="2564317" cy="1538590"/>
      </dsp:txXfrm>
    </dsp:sp>
    <dsp:sp modelId="{CB0B64E2-6D17-40CE-82DF-8B36A7137385}">
      <dsp:nvSpPr>
        <dsp:cNvPr id="0" name=""/>
        <dsp:cNvSpPr/>
      </dsp:nvSpPr>
      <dsp:spPr>
        <a:xfrm>
          <a:off x="2823981" y="427808"/>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Loss of traditional skills (handwriting, reading and speech)</a:t>
          </a:r>
          <a:endParaRPr lang="en-US" sz="2200" kern="1200"/>
        </a:p>
      </dsp:txBody>
      <dsp:txXfrm>
        <a:off x="2823981" y="427808"/>
        <a:ext cx="2564317" cy="1538590"/>
      </dsp:txXfrm>
    </dsp:sp>
    <dsp:sp modelId="{B6B20C52-74BC-4585-9E76-A8394924E3F2}">
      <dsp:nvSpPr>
        <dsp:cNvPr id="0" name=""/>
        <dsp:cNvSpPr/>
      </dsp:nvSpPr>
      <dsp:spPr>
        <a:xfrm>
          <a:off x="5644730" y="427808"/>
          <a:ext cx="2564317" cy="153859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 control </a:t>
          </a:r>
          <a:endParaRPr lang="en-US" sz="2200" kern="1200"/>
        </a:p>
      </dsp:txBody>
      <dsp:txXfrm>
        <a:off x="5644730" y="427808"/>
        <a:ext cx="2564317" cy="1538590"/>
      </dsp:txXfrm>
    </dsp:sp>
    <dsp:sp modelId="{A8C692E4-938B-4B12-B614-D6BB857F222F}">
      <dsp:nvSpPr>
        <dsp:cNvPr id="0" name=""/>
        <dsp:cNvSpPr/>
      </dsp:nvSpPr>
      <dsp:spPr>
        <a:xfrm>
          <a:off x="8465479" y="427808"/>
          <a:ext cx="2564317" cy="153859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Impulsivity </a:t>
          </a:r>
          <a:endParaRPr lang="en-US" sz="2200" kern="1200"/>
        </a:p>
      </dsp:txBody>
      <dsp:txXfrm>
        <a:off x="8465479" y="427808"/>
        <a:ext cx="2564317" cy="1538590"/>
      </dsp:txXfrm>
    </dsp:sp>
    <dsp:sp modelId="{9670D81D-01B1-4F44-818E-362D30B8B50B}">
      <dsp:nvSpPr>
        <dsp:cNvPr id="0" name=""/>
        <dsp:cNvSpPr/>
      </dsp:nvSpPr>
      <dsp:spPr>
        <a:xfrm>
          <a:off x="3232" y="2222830"/>
          <a:ext cx="2564317" cy="153859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Attention deficits </a:t>
          </a:r>
          <a:endParaRPr lang="en-US" sz="2200" kern="1200"/>
        </a:p>
      </dsp:txBody>
      <dsp:txXfrm>
        <a:off x="3232" y="2222830"/>
        <a:ext cx="2564317" cy="1538590"/>
      </dsp:txXfrm>
    </dsp:sp>
    <dsp:sp modelId="{95755821-13B2-471A-8BC8-E58041086288}">
      <dsp:nvSpPr>
        <dsp:cNvPr id="0" name=""/>
        <dsp:cNvSpPr/>
      </dsp:nvSpPr>
      <dsp:spPr>
        <a:xfrm>
          <a:off x="2823981" y="2222830"/>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Aggression </a:t>
          </a:r>
          <a:endParaRPr lang="en-US" sz="2200" kern="1200"/>
        </a:p>
      </dsp:txBody>
      <dsp:txXfrm>
        <a:off x="2823981" y="2222830"/>
        <a:ext cx="2564317" cy="1538590"/>
      </dsp:txXfrm>
    </dsp:sp>
    <dsp:sp modelId="{21A92CC9-8360-4E2C-985B-B69AFCC82645}">
      <dsp:nvSpPr>
        <dsp:cNvPr id="0" name=""/>
        <dsp:cNvSpPr/>
      </dsp:nvSpPr>
      <dsp:spPr>
        <a:xfrm>
          <a:off x="5644730" y="2222830"/>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deficits </a:t>
          </a:r>
          <a:endParaRPr lang="en-US" sz="2200" kern="1200"/>
        </a:p>
      </dsp:txBody>
      <dsp:txXfrm>
        <a:off x="5644730" y="2222830"/>
        <a:ext cx="2564317" cy="1538590"/>
      </dsp:txXfrm>
    </dsp:sp>
    <dsp:sp modelId="{534ED302-5E27-4446-92FB-E8FE1A6FB5E3}">
      <dsp:nvSpPr>
        <dsp:cNvPr id="0" name=""/>
        <dsp:cNvSpPr/>
      </dsp:nvSpPr>
      <dsp:spPr>
        <a:xfrm>
          <a:off x="8465479" y="2222830"/>
          <a:ext cx="2564317" cy="153859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(Mustafaoglu et al, 2018)</a:t>
          </a:r>
          <a:endParaRPr lang="en-US" sz="2200" kern="1200"/>
        </a:p>
      </dsp:txBody>
      <dsp:txXfrm>
        <a:off x="8465479" y="2222830"/>
        <a:ext cx="2564317" cy="15385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0F2E8-C8E9-4DDB-B74B-5771E6EBE493}">
      <dsp:nvSpPr>
        <dsp:cNvPr id="0" name=""/>
        <dsp:cNvSpPr/>
      </dsp:nvSpPr>
      <dsp:spPr>
        <a:xfrm>
          <a:off x="0" y="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7153F6-A164-4328-912B-E369A1DCE6E4}">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These are universal agreed indicators or markers of child development from infancy to childhood. </a:t>
          </a:r>
          <a:endParaRPr lang="en-US" sz="3000" kern="1200" dirty="0"/>
        </a:p>
      </dsp:txBody>
      <dsp:txXfrm>
        <a:off x="0" y="0"/>
        <a:ext cx="7240146" cy="1485900"/>
      </dsp:txXfrm>
    </dsp:sp>
    <dsp:sp modelId="{8B15AF6A-7D46-42AE-B603-340632C87133}">
      <dsp:nvSpPr>
        <dsp:cNvPr id="0" name=""/>
        <dsp:cNvSpPr/>
      </dsp:nvSpPr>
      <dsp:spPr>
        <a:xfrm>
          <a:off x="0" y="148590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D09C5E-49F7-40F7-90B7-D4299D69A835}">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Used to identify typical development versus delayed development</a:t>
          </a:r>
          <a:endParaRPr lang="en-US" sz="3000" kern="1200"/>
        </a:p>
      </dsp:txBody>
      <dsp:txXfrm>
        <a:off x="0" y="1485900"/>
        <a:ext cx="7240146" cy="1485900"/>
      </dsp:txXfrm>
    </dsp:sp>
    <dsp:sp modelId="{EA2D2E98-1EA8-4C17-8D1B-E0C9A8142C77}">
      <dsp:nvSpPr>
        <dsp:cNvPr id="0" name=""/>
        <dsp:cNvSpPr/>
      </dsp:nvSpPr>
      <dsp:spPr>
        <a:xfrm>
          <a:off x="0" y="297180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EB07B-2CA2-41D1-99CE-8EF08E88D4A4}">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Milestones are categorized into social/emotional, gross and fine motor, language, and cognitive.</a:t>
          </a:r>
          <a:endParaRPr lang="en-US" sz="3000" kern="1200"/>
        </a:p>
      </dsp:txBody>
      <dsp:txXfrm>
        <a:off x="0" y="2971800"/>
        <a:ext cx="7240146" cy="1485900"/>
      </dsp:txXfrm>
    </dsp:sp>
    <dsp:sp modelId="{7DDAC57C-817E-479E-81E5-61528D8E48BA}">
      <dsp:nvSpPr>
        <dsp:cNvPr id="0" name=""/>
        <dsp:cNvSpPr/>
      </dsp:nvSpPr>
      <dsp:spPr>
        <a:xfrm>
          <a:off x="0" y="4457699"/>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3226FB-3461-4357-BEA0-B384792F02AE}">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(Sevan et al., 2023)</a:t>
          </a:r>
          <a:endParaRPr lang="en-US" sz="3000" kern="1200"/>
        </a:p>
      </dsp:txBody>
      <dsp:txXfrm>
        <a:off x="0" y="4457699"/>
        <a:ext cx="7240146" cy="14859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1F531-63F5-41F8-8D5A-8C5B3E2AE3B6}">
      <dsp:nvSpPr>
        <dsp:cNvPr id="0" name=""/>
        <dsp:cNvSpPr/>
      </dsp:nvSpPr>
      <dsp:spPr>
        <a:xfrm>
          <a:off x="792099" y="1041819"/>
          <a:ext cx="1069678" cy="10696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CF35F-4A85-4A6D-BF36-950A4EE96131}">
      <dsp:nvSpPr>
        <dsp:cNvPr id="0" name=""/>
        <dsp:cNvSpPr/>
      </dsp:nvSpPr>
      <dsp:spPr>
        <a:xfrm>
          <a:off x="138406"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Children mental health</a:t>
          </a:r>
          <a:endParaRPr lang="en-US" sz="1700" kern="1200"/>
        </a:p>
      </dsp:txBody>
      <dsp:txXfrm>
        <a:off x="138406" y="2427409"/>
        <a:ext cx="2377064" cy="720000"/>
      </dsp:txXfrm>
    </dsp:sp>
    <dsp:sp modelId="{20BB5828-1B71-4331-B985-4444C61FCF0E}">
      <dsp:nvSpPr>
        <dsp:cNvPr id="0" name=""/>
        <dsp:cNvSpPr/>
      </dsp:nvSpPr>
      <dsp:spPr>
        <a:xfrm>
          <a:off x="3585149" y="1041819"/>
          <a:ext cx="1069678" cy="10696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1EC60-63C8-432F-877D-5E10BA7B15CD}">
      <dsp:nvSpPr>
        <dsp:cNvPr id="0" name=""/>
        <dsp:cNvSpPr/>
      </dsp:nvSpPr>
      <dsp:spPr>
        <a:xfrm>
          <a:off x="293145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Physical Health </a:t>
          </a:r>
          <a:endParaRPr lang="en-US" sz="1700" kern="1200"/>
        </a:p>
      </dsp:txBody>
      <dsp:txXfrm>
        <a:off x="2931457" y="2427409"/>
        <a:ext cx="2377064" cy="720000"/>
      </dsp:txXfrm>
    </dsp:sp>
    <dsp:sp modelId="{CD2463D9-AAE7-416C-A6FD-E69C9821D02D}">
      <dsp:nvSpPr>
        <dsp:cNvPr id="0" name=""/>
        <dsp:cNvSpPr/>
      </dsp:nvSpPr>
      <dsp:spPr>
        <a:xfrm>
          <a:off x="6378200" y="1041819"/>
          <a:ext cx="1069678" cy="10696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AECB41-03DC-4C7D-B97C-9C113111E3BA}">
      <dsp:nvSpPr>
        <dsp:cNvPr id="0" name=""/>
        <dsp:cNvSpPr/>
      </dsp:nvSpPr>
      <dsp:spPr>
        <a:xfrm>
          <a:off x="572450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Social Skills </a:t>
          </a:r>
          <a:endParaRPr lang="en-US" sz="1700" kern="1200" dirty="0"/>
        </a:p>
      </dsp:txBody>
      <dsp:txXfrm>
        <a:off x="5724507" y="2427409"/>
        <a:ext cx="2377064" cy="720000"/>
      </dsp:txXfrm>
    </dsp:sp>
    <dsp:sp modelId="{408FCBF6-EECE-4934-A131-901CB56FD3AF}">
      <dsp:nvSpPr>
        <dsp:cNvPr id="0" name=""/>
        <dsp:cNvSpPr/>
      </dsp:nvSpPr>
      <dsp:spPr>
        <a:xfrm>
          <a:off x="9171250" y="1041819"/>
          <a:ext cx="1069678" cy="10696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72045C-06D6-468F-9EEA-542E3C420DF6}">
      <dsp:nvSpPr>
        <dsp:cNvPr id="0" name=""/>
        <dsp:cNvSpPr/>
      </dsp:nvSpPr>
      <dsp:spPr>
        <a:xfrm>
          <a:off x="8517558"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Poverty and socioeconomical factors </a:t>
          </a:r>
          <a:endParaRPr lang="en-US" sz="1700" kern="1200"/>
        </a:p>
      </dsp:txBody>
      <dsp:txXfrm>
        <a:off x="8517558" y="2427409"/>
        <a:ext cx="2377064"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6129B-668A-47F5-AE5E-9A2E5221B5DF}">
      <dsp:nvSpPr>
        <dsp:cNvPr id="0" name=""/>
        <dsp:cNvSpPr/>
      </dsp:nvSpPr>
      <dsp:spPr>
        <a:xfrm>
          <a:off x="0" y="341549"/>
          <a:ext cx="7240146"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1 in 6 children experience a form of ill-mental health </a:t>
          </a:r>
          <a:endParaRPr lang="en-US" sz="2500" kern="1200"/>
        </a:p>
      </dsp:txBody>
      <dsp:txXfrm>
        <a:off x="48547" y="390096"/>
        <a:ext cx="7143052" cy="897406"/>
      </dsp:txXfrm>
    </dsp:sp>
    <dsp:sp modelId="{F8A17E34-56F0-4C19-8F2E-3F396C3590D9}">
      <dsp:nvSpPr>
        <dsp:cNvPr id="0" name=""/>
        <dsp:cNvSpPr/>
      </dsp:nvSpPr>
      <dsp:spPr>
        <a:xfrm>
          <a:off x="0" y="1408049"/>
          <a:ext cx="7240146" cy="994500"/>
        </a:xfrm>
        <a:prstGeom prst="roundRect">
          <a:avLst/>
        </a:prstGeom>
        <a:solidFill>
          <a:schemeClr val="accent2">
            <a:hueOff val="-377206"/>
            <a:satOff val="226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Nearly 3</a:t>
          </a:r>
          <a:r>
            <a:rPr lang="en-GB" sz="2500" kern="1200" baseline="30000"/>
            <a:t>rd</a:t>
          </a:r>
          <a:r>
            <a:rPr lang="en-GB" sz="2500" kern="1200"/>
            <a:t> of 16-24 year olds experience anxiety of depression </a:t>
          </a:r>
          <a:endParaRPr lang="en-US" sz="2500" kern="1200"/>
        </a:p>
      </dsp:txBody>
      <dsp:txXfrm>
        <a:off x="48547" y="1456596"/>
        <a:ext cx="7143052" cy="897406"/>
      </dsp:txXfrm>
    </dsp:sp>
    <dsp:sp modelId="{8EEAFFF0-3A0E-4838-A3AA-1909BBB92860}">
      <dsp:nvSpPr>
        <dsp:cNvPr id="0" name=""/>
        <dsp:cNvSpPr/>
      </dsp:nvSpPr>
      <dsp:spPr>
        <a:xfrm>
          <a:off x="0" y="2474550"/>
          <a:ext cx="7240146" cy="994500"/>
        </a:xfrm>
        <a:prstGeom prst="roundRect">
          <a:avLst/>
        </a:prstGeom>
        <a:solidFill>
          <a:schemeClr val="accent2">
            <a:hueOff val="-754413"/>
            <a:satOff val="4532"/>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21.3% of 4 to 5 year olds in England were overweight or living with obesity (down)</a:t>
          </a:r>
          <a:endParaRPr lang="en-US" sz="2500" kern="1200"/>
        </a:p>
      </dsp:txBody>
      <dsp:txXfrm>
        <a:off x="48547" y="2523097"/>
        <a:ext cx="7143052" cy="897406"/>
      </dsp:txXfrm>
    </dsp:sp>
    <dsp:sp modelId="{71F3D57E-EC0C-4A18-ADF3-83E5662DC1E5}">
      <dsp:nvSpPr>
        <dsp:cNvPr id="0" name=""/>
        <dsp:cNvSpPr/>
      </dsp:nvSpPr>
      <dsp:spPr>
        <a:xfrm>
          <a:off x="0" y="3541050"/>
          <a:ext cx="7240146" cy="994500"/>
        </a:xfrm>
        <a:prstGeom prst="roundRect">
          <a:avLst/>
        </a:prstGeom>
        <a:solidFill>
          <a:schemeClr val="accent2">
            <a:hueOff val="-1131619"/>
            <a:satOff val="679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36.6% of 10 to 11 year olds were overweight or living with obesity (up) </a:t>
          </a:r>
          <a:endParaRPr lang="en-US" sz="2500" kern="1200"/>
        </a:p>
      </dsp:txBody>
      <dsp:txXfrm>
        <a:off x="48547" y="3589597"/>
        <a:ext cx="7143052" cy="897406"/>
      </dsp:txXfrm>
    </dsp:sp>
    <dsp:sp modelId="{25DACA12-DD3B-4911-83D2-923386DBB278}">
      <dsp:nvSpPr>
        <dsp:cNvPr id="0" name=""/>
        <dsp:cNvSpPr/>
      </dsp:nvSpPr>
      <dsp:spPr>
        <a:xfrm>
          <a:off x="0" y="4607550"/>
          <a:ext cx="7240146" cy="994500"/>
        </a:xfrm>
        <a:prstGeom prst="roundRect">
          <a:avLst/>
        </a:prstGeom>
        <a:solidFill>
          <a:schemeClr val="accent2">
            <a:hueOff val="-1508826"/>
            <a:satOff val="9064"/>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Child Social Anxiety (SAD) Ranges from 29-40% prevalence (</a:t>
          </a:r>
          <a:r>
            <a:rPr lang="pt-BR" sz="2500" kern="1200"/>
            <a:t>Hitchcock, Chavira and Stein, 2009)</a:t>
          </a:r>
          <a:endParaRPr lang="en-US" sz="2500" kern="1200"/>
        </a:p>
      </dsp:txBody>
      <dsp:txXfrm>
        <a:off x="48547" y="4656097"/>
        <a:ext cx="7143052" cy="8974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7B284-941C-4BD9-9CCE-644C440FC416}">
      <dsp:nvSpPr>
        <dsp:cNvPr id="0" name=""/>
        <dsp:cNvSpPr/>
      </dsp:nvSpPr>
      <dsp:spPr>
        <a:xfrm>
          <a:off x="688014" y="429614"/>
          <a:ext cx="1990125" cy="19901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ECD8A-B394-4548-9938-BB9570919257}">
      <dsp:nvSpPr>
        <dsp:cNvPr id="0" name=""/>
        <dsp:cNvSpPr/>
      </dsp:nvSpPr>
      <dsp:spPr>
        <a:xfrm>
          <a:off x="1112139" y="853739"/>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09BA9-A6F9-4AFD-9B8B-DB5487622AEA}">
      <dsp:nvSpPr>
        <dsp:cNvPr id="0" name=""/>
        <dsp:cNvSpPr/>
      </dsp:nvSpPr>
      <dsp:spPr>
        <a:xfrm>
          <a:off x="51826" y="3039614"/>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Bandura Social Learning Theory </a:t>
          </a:r>
          <a:endParaRPr lang="en-US" sz="2100" kern="1200" dirty="0"/>
        </a:p>
      </dsp:txBody>
      <dsp:txXfrm>
        <a:off x="51826" y="3039614"/>
        <a:ext cx="3262500" cy="720000"/>
      </dsp:txXfrm>
    </dsp:sp>
    <dsp:sp modelId="{84C96DF3-0BCD-476F-8214-0AA94D181675}">
      <dsp:nvSpPr>
        <dsp:cNvPr id="0" name=""/>
        <dsp:cNvSpPr/>
      </dsp:nvSpPr>
      <dsp:spPr>
        <a:xfrm>
          <a:off x="4521452" y="429614"/>
          <a:ext cx="1990125" cy="19901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0FF44-69BC-4E14-89A2-2507A7B28371}">
      <dsp:nvSpPr>
        <dsp:cNvPr id="0" name=""/>
        <dsp:cNvSpPr/>
      </dsp:nvSpPr>
      <dsp:spPr>
        <a:xfrm>
          <a:off x="4945577" y="853739"/>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D32F9C-DD30-4FDA-AA84-F985DA2C673D}">
      <dsp:nvSpPr>
        <dsp:cNvPr id="0" name=""/>
        <dsp:cNvSpPr/>
      </dsp:nvSpPr>
      <dsp:spPr>
        <a:xfrm>
          <a:off x="3885264" y="3039614"/>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Skinner’s Operant Conditioning Theory </a:t>
          </a:r>
          <a:endParaRPr lang="en-US" sz="2100" kern="1200" dirty="0"/>
        </a:p>
      </dsp:txBody>
      <dsp:txXfrm>
        <a:off x="3885264" y="3039614"/>
        <a:ext cx="3262500" cy="720000"/>
      </dsp:txXfrm>
    </dsp:sp>
    <dsp:sp modelId="{07F6BA06-904C-4090-A0D0-1AA01884BAAB}">
      <dsp:nvSpPr>
        <dsp:cNvPr id="0" name=""/>
        <dsp:cNvSpPr/>
      </dsp:nvSpPr>
      <dsp:spPr>
        <a:xfrm>
          <a:off x="8354889" y="429614"/>
          <a:ext cx="1990125" cy="19901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5FFCA-C55A-408A-83E1-8A4DADBD57AD}">
      <dsp:nvSpPr>
        <dsp:cNvPr id="0" name=""/>
        <dsp:cNvSpPr/>
      </dsp:nvSpPr>
      <dsp:spPr>
        <a:xfrm>
          <a:off x="8779014" y="853739"/>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55FDB3-1FB1-42F3-9CE5-77463EE0E5FC}">
      <dsp:nvSpPr>
        <dsp:cNvPr id="0" name=""/>
        <dsp:cNvSpPr/>
      </dsp:nvSpPr>
      <dsp:spPr>
        <a:xfrm>
          <a:off x="7718702" y="3039614"/>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Erikson Psychosocial Theory </a:t>
          </a:r>
          <a:endParaRPr lang="en-US" sz="2100" kern="1200" dirty="0"/>
        </a:p>
      </dsp:txBody>
      <dsp:txXfrm>
        <a:off x="7718702" y="3039614"/>
        <a:ext cx="32625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6DFC-80A8-496A-B7BF-B03E1426B230}">
      <dsp:nvSpPr>
        <dsp:cNvPr id="0" name=""/>
        <dsp:cNvSpPr/>
      </dsp:nvSpPr>
      <dsp:spPr>
        <a:xfrm>
          <a:off x="0" y="2466"/>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DB693-C154-492A-8685-25E6A691FA1D}">
      <dsp:nvSpPr>
        <dsp:cNvPr id="0" name=""/>
        <dsp:cNvSpPr/>
      </dsp:nvSpPr>
      <dsp:spPr>
        <a:xfrm>
          <a:off x="378199" y="283772"/>
          <a:ext cx="687635" cy="6876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99D2F-8A3A-4233-A12D-CF29F72EA9B2}">
      <dsp:nvSpPr>
        <dsp:cNvPr id="0" name=""/>
        <dsp:cNvSpPr/>
      </dsp:nvSpPr>
      <dsp:spPr>
        <a:xfrm>
          <a:off x="1444033" y="2466"/>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Observational Learning (Vicarious Learning) </a:t>
          </a:r>
          <a:endParaRPr lang="en-US" sz="2200" kern="1200"/>
        </a:p>
      </dsp:txBody>
      <dsp:txXfrm>
        <a:off x="1444033" y="2466"/>
        <a:ext cx="5796112" cy="1250245"/>
      </dsp:txXfrm>
    </dsp:sp>
    <dsp:sp modelId="{62C04D1C-3D72-47A5-A6B8-B07BEB5C23A0}">
      <dsp:nvSpPr>
        <dsp:cNvPr id="0" name=""/>
        <dsp:cNvSpPr/>
      </dsp:nvSpPr>
      <dsp:spPr>
        <a:xfrm>
          <a:off x="0" y="1565273"/>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518B1-CA18-444E-8519-9E42DFD42784}">
      <dsp:nvSpPr>
        <dsp:cNvPr id="0" name=""/>
        <dsp:cNvSpPr/>
      </dsp:nvSpPr>
      <dsp:spPr>
        <a:xfrm>
          <a:off x="378199" y="1846579"/>
          <a:ext cx="687635" cy="6876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347433-0BFB-45DA-A052-4436D508E455}">
      <dsp:nvSpPr>
        <dsp:cNvPr id="0" name=""/>
        <dsp:cNvSpPr/>
      </dsp:nvSpPr>
      <dsp:spPr>
        <a:xfrm>
          <a:off x="1444033" y="1565273"/>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Mediational Processing (Attention, Retention, Reproduction and Motivation) </a:t>
          </a:r>
          <a:endParaRPr lang="en-US" sz="2200" kern="1200"/>
        </a:p>
      </dsp:txBody>
      <dsp:txXfrm>
        <a:off x="1444033" y="1565273"/>
        <a:ext cx="5796112" cy="1250245"/>
      </dsp:txXfrm>
    </dsp:sp>
    <dsp:sp modelId="{F3BB7897-C465-4669-A60D-31BDAC843728}">
      <dsp:nvSpPr>
        <dsp:cNvPr id="0" name=""/>
        <dsp:cNvSpPr/>
      </dsp:nvSpPr>
      <dsp:spPr>
        <a:xfrm>
          <a:off x="0" y="3128080"/>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6E3E1-9B8F-498F-8892-909AC2427752}">
      <dsp:nvSpPr>
        <dsp:cNvPr id="0" name=""/>
        <dsp:cNvSpPr/>
      </dsp:nvSpPr>
      <dsp:spPr>
        <a:xfrm>
          <a:off x="378199" y="3409385"/>
          <a:ext cx="687635" cy="6876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38D97-FF99-42FD-8B79-A07BEDC66F8F}">
      <dsp:nvSpPr>
        <dsp:cNvPr id="0" name=""/>
        <dsp:cNvSpPr/>
      </dsp:nvSpPr>
      <dsp:spPr>
        <a:xfrm>
          <a:off x="1444033" y="3128080"/>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Reinforcement and Punishment</a:t>
          </a:r>
          <a:endParaRPr lang="en-US" sz="2200" kern="1200"/>
        </a:p>
      </dsp:txBody>
      <dsp:txXfrm>
        <a:off x="1444033" y="3128080"/>
        <a:ext cx="5796112" cy="1250245"/>
      </dsp:txXfrm>
    </dsp:sp>
    <dsp:sp modelId="{AA76AF25-E4D1-49D1-853C-05AC8E8F1F53}">
      <dsp:nvSpPr>
        <dsp:cNvPr id="0" name=""/>
        <dsp:cNvSpPr/>
      </dsp:nvSpPr>
      <dsp:spPr>
        <a:xfrm>
          <a:off x="0" y="4690887"/>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222F0-E519-4DD9-81E8-6A4E57D1057F}">
      <dsp:nvSpPr>
        <dsp:cNvPr id="0" name=""/>
        <dsp:cNvSpPr/>
      </dsp:nvSpPr>
      <dsp:spPr>
        <a:xfrm>
          <a:off x="378199" y="4972192"/>
          <a:ext cx="687635" cy="6876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A8A86-9284-43BE-98A7-7033DF306B1E}">
      <dsp:nvSpPr>
        <dsp:cNvPr id="0" name=""/>
        <dsp:cNvSpPr/>
      </dsp:nvSpPr>
      <dsp:spPr>
        <a:xfrm>
          <a:off x="1444033" y="4690887"/>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Cognitive Factors (Bridges the gap between cognition and behaviour)</a:t>
          </a:r>
          <a:endParaRPr lang="en-US" sz="2200" kern="1200"/>
        </a:p>
      </dsp:txBody>
      <dsp:txXfrm>
        <a:off x="1444033" y="4690887"/>
        <a:ext cx="5796112" cy="125024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92A07-04FC-4DC5-99A5-606E0857EC24}">
      <dsp:nvSpPr>
        <dsp:cNvPr id="0" name=""/>
        <dsp:cNvSpPr/>
      </dsp:nvSpPr>
      <dsp:spPr>
        <a:xfrm>
          <a:off x="0" y="4474062"/>
          <a:ext cx="7240146" cy="14684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Punishment</a:t>
          </a:r>
          <a:endParaRPr lang="en-US" sz="2400" kern="1200"/>
        </a:p>
      </dsp:txBody>
      <dsp:txXfrm>
        <a:off x="0" y="4474062"/>
        <a:ext cx="7240146" cy="1468487"/>
      </dsp:txXfrm>
    </dsp:sp>
    <dsp:sp modelId="{C42F41B6-A757-4D5E-AC97-143283AB5F15}">
      <dsp:nvSpPr>
        <dsp:cNvPr id="0" name=""/>
        <dsp:cNvSpPr/>
      </dsp:nvSpPr>
      <dsp:spPr>
        <a:xfrm rot="10800000">
          <a:off x="0" y="2237556"/>
          <a:ext cx="7240146" cy="225853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Reinforcement</a:t>
          </a:r>
          <a:endParaRPr lang="en-US" sz="2400" kern="1200"/>
        </a:p>
      </dsp:txBody>
      <dsp:txXfrm rot="10800000">
        <a:off x="0" y="2237556"/>
        <a:ext cx="7240146" cy="1467527"/>
      </dsp:txXfrm>
    </dsp:sp>
    <dsp:sp modelId="{C47BEE10-2643-4EF3-AC9D-84233FE31BDB}">
      <dsp:nvSpPr>
        <dsp:cNvPr id="0" name=""/>
        <dsp:cNvSpPr/>
      </dsp:nvSpPr>
      <dsp:spPr>
        <a:xfrm rot="10800000">
          <a:off x="0" y="1050"/>
          <a:ext cx="7240146" cy="2258533"/>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This theory suggests that learning process where the consequences of a behaviour influence the likelihood of that behaviour being repeated. </a:t>
          </a:r>
          <a:endParaRPr lang="en-US" sz="2400" kern="1200"/>
        </a:p>
      </dsp:txBody>
      <dsp:txXfrm rot="10800000">
        <a:off x="0" y="1050"/>
        <a:ext cx="7240146" cy="146752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B90D2-B02C-44E5-ACC6-ED3EE24D8CBB}">
      <dsp:nvSpPr>
        <dsp:cNvPr id="0" name=""/>
        <dsp:cNvSpPr/>
      </dsp:nvSpPr>
      <dsp:spPr>
        <a:xfrm>
          <a:off x="0" y="2466"/>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694D7-EBAB-4327-AC90-049A3C263C99}">
      <dsp:nvSpPr>
        <dsp:cNvPr id="0" name=""/>
        <dsp:cNvSpPr/>
      </dsp:nvSpPr>
      <dsp:spPr>
        <a:xfrm>
          <a:off x="378199" y="283772"/>
          <a:ext cx="687635" cy="6876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2AC22-6938-47AF-A4C1-0D82DC1C3054}">
      <dsp:nvSpPr>
        <dsp:cNvPr id="0" name=""/>
        <dsp:cNvSpPr/>
      </dsp:nvSpPr>
      <dsp:spPr>
        <a:xfrm>
          <a:off x="1444033" y="2466"/>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Design a detailed play therapy session that utilises digital technologies and incorporates theories covered: </a:t>
          </a:r>
          <a:endParaRPr lang="en-US" sz="2200" kern="1200"/>
        </a:p>
      </dsp:txBody>
      <dsp:txXfrm>
        <a:off x="1444033" y="2466"/>
        <a:ext cx="5796112" cy="1250245"/>
      </dsp:txXfrm>
    </dsp:sp>
    <dsp:sp modelId="{263872D8-F638-4FD9-833D-5384B0CD1B12}">
      <dsp:nvSpPr>
        <dsp:cNvPr id="0" name=""/>
        <dsp:cNvSpPr/>
      </dsp:nvSpPr>
      <dsp:spPr>
        <a:xfrm>
          <a:off x="0" y="1565273"/>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86720-D013-4595-B2ED-964DB080A47E}">
      <dsp:nvSpPr>
        <dsp:cNvPr id="0" name=""/>
        <dsp:cNvSpPr/>
      </dsp:nvSpPr>
      <dsp:spPr>
        <a:xfrm>
          <a:off x="378199" y="1846579"/>
          <a:ext cx="687635" cy="6876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767126-4FD4-48CB-BF31-C1D778598204}">
      <dsp:nvSpPr>
        <dsp:cNvPr id="0" name=""/>
        <dsp:cNvSpPr/>
      </dsp:nvSpPr>
      <dsp:spPr>
        <a:xfrm>
          <a:off x="1444033" y="1565273"/>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Social Learning Theory </a:t>
          </a:r>
          <a:endParaRPr lang="en-US" sz="2200" kern="1200"/>
        </a:p>
      </dsp:txBody>
      <dsp:txXfrm>
        <a:off x="1444033" y="1565273"/>
        <a:ext cx="5796112" cy="1250245"/>
      </dsp:txXfrm>
    </dsp:sp>
    <dsp:sp modelId="{D9733F84-0B88-4752-8DA7-A37D9518360C}">
      <dsp:nvSpPr>
        <dsp:cNvPr id="0" name=""/>
        <dsp:cNvSpPr/>
      </dsp:nvSpPr>
      <dsp:spPr>
        <a:xfrm>
          <a:off x="0" y="3128080"/>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ED6D8-FD5C-46FD-9D9E-A083B4429570}">
      <dsp:nvSpPr>
        <dsp:cNvPr id="0" name=""/>
        <dsp:cNvSpPr/>
      </dsp:nvSpPr>
      <dsp:spPr>
        <a:xfrm>
          <a:off x="378199" y="3409385"/>
          <a:ext cx="687635" cy="6876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536D91-003F-4EF2-A442-19A768E48CEE}">
      <dsp:nvSpPr>
        <dsp:cNvPr id="0" name=""/>
        <dsp:cNvSpPr/>
      </dsp:nvSpPr>
      <dsp:spPr>
        <a:xfrm>
          <a:off x="1444033" y="3128080"/>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Scaffolding Learning/ZPD </a:t>
          </a:r>
          <a:endParaRPr lang="en-US" sz="2200" kern="1200"/>
        </a:p>
      </dsp:txBody>
      <dsp:txXfrm>
        <a:off x="1444033" y="3128080"/>
        <a:ext cx="5796112" cy="1250245"/>
      </dsp:txXfrm>
    </dsp:sp>
    <dsp:sp modelId="{4748800D-98D1-4B30-BE9E-EBD10B4F8CD0}">
      <dsp:nvSpPr>
        <dsp:cNvPr id="0" name=""/>
        <dsp:cNvSpPr/>
      </dsp:nvSpPr>
      <dsp:spPr>
        <a:xfrm>
          <a:off x="0" y="4690887"/>
          <a:ext cx="7240146" cy="1250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8134-9604-465B-A87D-CF51DE1EB716}">
      <dsp:nvSpPr>
        <dsp:cNvPr id="0" name=""/>
        <dsp:cNvSpPr/>
      </dsp:nvSpPr>
      <dsp:spPr>
        <a:xfrm>
          <a:off x="378199" y="4972192"/>
          <a:ext cx="687635" cy="6876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20AC3D-7791-4F67-9862-2F14FD9AF0BF}">
      <dsp:nvSpPr>
        <dsp:cNvPr id="0" name=""/>
        <dsp:cNvSpPr/>
      </dsp:nvSpPr>
      <dsp:spPr>
        <a:xfrm>
          <a:off x="1444033" y="4690887"/>
          <a:ext cx="5796112"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Operant Conditioning </a:t>
          </a:r>
          <a:endParaRPr lang="en-US" sz="2200" kern="1200"/>
        </a:p>
      </dsp:txBody>
      <dsp:txXfrm>
        <a:off x="1444033" y="4690887"/>
        <a:ext cx="5796112" cy="125024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54FF5-392A-43C0-857A-88015DDFCD12}"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98CD07-8C6F-416F-B492-A191E3DE66B1}" type="slidenum">
              <a:rPr lang="en-GB" smtClean="0"/>
              <a:t>‹#›</a:t>
            </a:fld>
            <a:endParaRPr lang="en-GB"/>
          </a:p>
        </p:txBody>
      </p:sp>
    </p:spTree>
    <p:extLst>
      <p:ext uri="{BB962C8B-B14F-4D97-AF65-F5344CB8AC3E}">
        <p14:creationId xmlns:p14="http://schemas.microsoft.com/office/powerpoint/2010/main" val="42506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2018, the results of attainment in all three areas have declined significantly. Why is that?</a:t>
            </a:r>
          </a:p>
          <a:p>
            <a:pPr marL="228600" indent="-228600">
              <a:buAutoNum type="arabicParenR"/>
            </a:pPr>
            <a:r>
              <a:rPr lang="en-GB" dirty="0"/>
              <a:t>Covid-19 Pandemic? </a:t>
            </a:r>
          </a:p>
          <a:p>
            <a:pPr marL="228600" indent="-228600">
              <a:buAutoNum type="arabicParenR"/>
            </a:pPr>
            <a:r>
              <a:rPr lang="en-GB" dirty="0"/>
              <a:t>Funding and resources? </a:t>
            </a:r>
          </a:p>
          <a:p>
            <a:pPr marL="228600" indent="-228600">
              <a:buAutoNum type="arabicParenR"/>
            </a:pPr>
            <a:r>
              <a:rPr lang="en-GB" dirty="0"/>
              <a:t>Socioeconomical factors: Children living in poverty. </a:t>
            </a:r>
          </a:p>
          <a:p>
            <a:pPr marL="0" indent="0">
              <a:buNone/>
            </a:pPr>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6</a:t>
            </a:fld>
            <a:endParaRPr lang="en-GB"/>
          </a:p>
        </p:txBody>
      </p:sp>
    </p:spTree>
    <p:extLst>
      <p:ext uri="{BB962C8B-B14F-4D97-AF65-F5344CB8AC3E}">
        <p14:creationId xmlns:p14="http://schemas.microsoft.com/office/powerpoint/2010/main" val="2236742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results from other nations around the world highlight a consistent trend of decline in all three areas, therefore suggesting that Wales and the UK are not facing unique circumstances. However, there is an exemption; for example, Singapore appears to continuously improve their scores. </a:t>
            </a:r>
          </a:p>
        </p:txBody>
      </p:sp>
      <p:sp>
        <p:nvSpPr>
          <p:cNvPr id="4" name="Slide Number Placeholder 3"/>
          <p:cNvSpPr>
            <a:spLocks noGrp="1"/>
          </p:cNvSpPr>
          <p:nvPr>
            <p:ph type="sldNum" sz="quarter" idx="5"/>
          </p:nvPr>
        </p:nvSpPr>
        <p:spPr/>
        <p:txBody>
          <a:bodyPr/>
          <a:lstStyle/>
          <a:p>
            <a:fld id="{6698CD07-8C6F-416F-B492-A191E3DE66B1}" type="slidenum">
              <a:rPr lang="en-GB" smtClean="0"/>
              <a:t>7</a:t>
            </a:fld>
            <a:endParaRPr lang="en-GB"/>
          </a:p>
        </p:txBody>
      </p:sp>
    </p:spTree>
    <p:extLst>
      <p:ext uri="{BB962C8B-B14F-4D97-AF65-F5344CB8AC3E}">
        <p14:creationId xmlns:p14="http://schemas.microsoft.com/office/powerpoint/2010/main" val="408742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10</a:t>
            </a:fld>
            <a:endParaRPr lang="en-GB"/>
          </a:p>
        </p:txBody>
      </p:sp>
    </p:spTree>
    <p:extLst>
      <p:ext uri="{BB962C8B-B14F-4D97-AF65-F5344CB8AC3E}">
        <p14:creationId xmlns:p14="http://schemas.microsoft.com/office/powerpoint/2010/main" val="90543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17</a:t>
            </a:fld>
            <a:endParaRPr lang="en-GB"/>
          </a:p>
        </p:txBody>
      </p:sp>
    </p:spTree>
    <p:extLst>
      <p:ext uri="{BB962C8B-B14F-4D97-AF65-F5344CB8AC3E}">
        <p14:creationId xmlns:p14="http://schemas.microsoft.com/office/powerpoint/2010/main" val="1104494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18</a:t>
            </a:fld>
            <a:endParaRPr lang="en-GB"/>
          </a:p>
        </p:txBody>
      </p:sp>
    </p:spTree>
    <p:extLst>
      <p:ext uri="{BB962C8B-B14F-4D97-AF65-F5344CB8AC3E}">
        <p14:creationId xmlns:p14="http://schemas.microsoft.com/office/powerpoint/2010/main" val="330909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23</a:t>
            </a:fld>
            <a:endParaRPr lang="en-GB"/>
          </a:p>
        </p:txBody>
      </p:sp>
    </p:spTree>
    <p:extLst>
      <p:ext uri="{BB962C8B-B14F-4D97-AF65-F5344CB8AC3E}">
        <p14:creationId xmlns:p14="http://schemas.microsoft.com/office/powerpoint/2010/main" val="88045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has influenced the way children and young people engage with daily activities.</a:t>
            </a:r>
          </a:p>
        </p:txBody>
      </p:sp>
      <p:sp>
        <p:nvSpPr>
          <p:cNvPr id="4" name="Slide Number Placeholder 3"/>
          <p:cNvSpPr>
            <a:spLocks noGrp="1"/>
          </p:cNvSpPr>
          <p:nvPr>
            <p:ph type="sldNum" sz="quarter" idx="5"/>
          </p:nvPr>
        </p:nvSpPr>
        <p:spPr/>
        <p:txBody>
          <a:bodyPr/>
          <a:lstStyle/>
          <a:p>
            <a:fld id="{6698CD07-8C6F-416F-B492-A191E3DE66B1}" type="slidenum">
              <a:rPr lang="en-GB" smtClean="0"/>
              <a:t>25</a:t>
            </a:fld>
            <a:endParaRPr lang="en-GB"/>
          </a:p>
        </p:txBody>
      </p:sp>
    </p:spTree>
    <p:extLst>
      <p:ext uri="{BB962C8B-B14F-4D97-AF65-F5344CB8AC3E}">
        <p14:creationId xmlns:p14="http://schemas.microsoft.com/office/powerpoint/2010/main" val="587866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26</a:t>
            </a:fld>
            <a:endParaRPr lang="en-GB"/>
          </a:p>
        </p:txBody>
      </p:sp>
    </p:spTree>
    <p:extLst>
      <p:ext uri="{BB962C8B-B14F-4D97-AF65-F5344CB8AC3E}">
        <p14:creationId xmlns:p14="http://schemas.microsoft.com/office/powerpoint/2010/main" val="1036862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this short video clip, using Bandura’s Social Learning Theory can you: </a:t>
            </a:r>
          </a:p>
          <a:p>
            <a:r>
              <a:rPr lang="en-GB" dirty="0"/>
              <a:t>Observational Learning: What behaviour did the child witness? </a:t>
            </a:r>
          </a:p>
          <a:p>
            <a:r>
              <a:rPr lang="en-GB" dirty="0"/>
              <a:t>Mediational Process: Did the child pay attention to Dad’s behaviour and did the child remember the behaviour? Did the child mimic the behaviour and what was the motivation behind it? </a:t>
            </a:r>
          </a:p>
          <a:p>
            <a:r>
              <a:rPr lang="en-GB" dirty="0"/>
              <a:t>Reinforcement or Punishment: Was the child punished or was the behaviour reinforced? </a:t>
            </a:r>
          </a:p>
          <a:p>
            <a:endParaRPr lang="en-GB" dirty="0"/>
          </a:p>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28</a:t>
            </a:fld>
            <a:endParaRPr lang="en-GB"/>
          </a:p>
        </p:txBody>
      </p:sp>
    </p:spTree>
    <p:extLst>
      <p:ext uri="{BB962C8B-B14F-4D97-AF65-F5344CB8AC3E}">
        <p14:creationId xmlns:p14="http://schemas.microsoft.com/office/powerpoint/2010/main" val="1989062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Gamification: Providing points to encourage positive behaviour. The points are then used for a prize. </a:t>
            </a:r>
          </a:p>
          <a:p>
            <a:r>
              <a:rPr lang="en-GB" dirty="0"/>
              <a:t>VR: This is becoming popular where students can develop social skills within augmented environments. </a:t>
            </a:r>
          </a:p>
          <a:p>
            <a:r>
              <a:rPr lang="en-GB" dirty="0"/>
              <a:t>Video learning: This is where children can watch, mimic actions. </a:t>
            </a:r>
          </a:p>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30</a:t>
            </a:fld>
            <a:endParaRPr lang="en-GB"/>
          </a:p>
        </p:txBody>
      </p:sp>
    </p:spTree>
    <p:extLst>
      <p:ext uri="{BB962C8B-B14F-4D97-AF65-F5344CB8AC3E}">
        <p14:creationId xmlns:p14="http://schemas.microsoft.com/office/powerpoint/2010/main" val="4078663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Reinforcement: This increases the likelihood of a behaviour being repeated. It can be positive (adding a pleasant stimulus, like a reward) or negative (removing an unpleasant stimulus).</a:t>
            </a:r>
          </a:p>
          <a:p>
            <a:endParaRPr lang="en-GB" dirty="0"/>
          </a:p>
          <a:p>
            <a:r>
              <a:rPr lang="en-GB" dirty="0"/>
              <a:t>Punishment: This decreases the likelihood of a behaviour being repeated. It can be positive (adding an unpleasant stimulus) or negative (removing a pleasant stimulus)</a:t>
            </a:r>
          </a:p>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32</a:t>
            </a:fld>
            <a:endParaRPr lang="en-GB"/>
          </a:p>
        </p:txBody>
      </p:sp>
    </p:spTree>
    <p:extLst>
      <p:ext uri="{BB962C8B-B14F-4D97-AF65-F5344CB8AC3E}">
        <p14:creationId xmlns:p14="http://schemas.microsoft.com/office/powerpoint/2010/main" val="80340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Watching the Big Bang Theory Video, can you explain the actions taken by Sheldon that suggests that this is Operant Conditioning: </a:t>
            </a:r>
          </a:p>
          <a:p>
            <a:r>
              <a:rPr lang="en-GB" dirty="0"/>
              <a:t>What behaviour did Sheldon want Amy to learn? </a:t>
            </a:r>
          </a:p>
          <a:p>
            <a:r>
              <a:rPr lang="en-GB" dirty="0"/>
              <a:t>How did Sheldon do the ensure that Amy demonstrated desired behaviour? </a:t>
            </a:r>
          </a:p>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33</a:t>
            </a:fld>
            <a:endParaRPr lang="en-GB"/>
          </a:p>
        </p:txBody>
      </p:sp>
    </p:spTree>
    <p:extLst>
      <p:ext uri="{BB962C8B-B14F-4D97-AF65-F5344CB8AC3E}">
        <p14:creationId xmlns:p14="http://schemas.microsoft.com/office/powerpoint/2010/main" val="4148706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37</a:t>
            </a:fld>
            <a:endParaRPr lang="en-GB"/>
          </a:p>
        </p:txBody>
      </p:sp>
    </p:spTree>
    <p:extLst>
      <p:ext uri="{BB962C8B-B14F-4D97-AF65-F5344CB8AC3E}">
        <p14:creationId xmlns:p14="http://schemas.microsoft.com/office/powerpoint/2010/main" val="214838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39</a:t>
            </a:fld>
            <a:endParaRPr lang="en-GB"/>
          </a:p>
        </p:txBody>
      </p:sp>
    </p:spTree>
    <p:extLst>
      <p:ext uri="{BB962C8B-B14F-4D97-AF65-F5344CB8AC3E}">
        <p14:creationId xmlns:p14="http://schemas.microsoft.com/office/powerpoint/2010/main" val="3754221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98CD07-8C6F-416F-B492-A191E3DE66B1}" type="slidenum">
              <a:rPr lang="en-GB" smtClean="0"/>
              <a:t>40</a:t>
            </a:fld>
            <a:endParaRPr lang="en-GB"/>
          </a:p>
        </p:txBody>
      </p:sp>
    </p:spTree>
    <p:extLst>
      <p:ext uri="{BB962C8B-B14F-4D97-AF65-F5344CB8AC3E}">
        <p14:creationId xmlns:p14="http://schemas.microsoft.com/office/powerpoint/2010/main" val="2694151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February 12,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4591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February 12,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45156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February 12,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04606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February 12,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133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February 12,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28721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February 12,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92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February 12,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08083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February 12,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84707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February 12,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08276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February 12,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05325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February 12,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73898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February 12,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18179558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7xCe2m0kiSg?feature=oembed" TargetMode="External"/><Relationship Id="rId1" Type="http://schemas.openxmlformats.org/officeDocument/2006/relationships/video" Target="https://www.youtube.com/embed/_aB9Tg6SRA0?feature=oembed" TargetMode="Externa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video" Target="https://www.youtube.com/embed/FWZ0_aB3l78?feature=oembed" TargetMode="External"/><Relationship Id="rId7" Type="http://schemas.openxmlformats.org/officeDocument/2006/relationships/image" Target="../media/image25.jpeg"/><Relationship Id="rId2" Type="http://schemas.openxmlformats.org/officeDocument/2006/relationships/video" Target="https://www.youtube.com/embed/hl9ZQiektJE?feature=oembed" TargetMode="External"/><Relationship Id="rId1" Type="http://schemas.openxmlformats.org/officeDocument/2006/relationships/video" Target="https://www.youtube.com/embed/WLxCi5NTD-A?feature=oembed" TargetMode="Externa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JMLsHI8aV0g?start=91&amp;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wIPZyXuD5XM?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jpeg"/><Relationship Id="rId4" Type="http://schemas.openxmlformats.org/officeDocument/2006/relationships/image" Target="../media/image69.pn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EUK4V-IB9A4?feature=oembed" TargetMode="External"/><Relationship Id="rId4" Type="http://schemas.openxmlformats.org/officeDocument/2006/relationships/image" Target="../media/image86.jpeg"/></Relationships>
</file>

<file path=ppt/slides/_rels/slide2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1.jpeg"/><Relationship Id="rId4" Type="http://schemas.openxmlformats.org/officeDocument/2006/relationships/image" Target="../media/image90.png"/></Relationships>
</file>

<file path=ppt/slides/_rels/slide3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ne6o-uPJarA?feature=oembed" TargetMode="External"/><Relationship Id="rId1" Type="http://schemas.openxmlformats.org/officeDocument/2006/relationships/video" Target="https://www.youtube.com/embed/LEJqowyuyi0?feature=oembed" TargetMode="Externa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notesSlide" Target="../notesSlides/notesSlide12.xml"/></Relationships>
</file>

<file path=ppt/slides/_rels/slide3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01.svg"/></Relationships>
</file>

<file path=ppt/slides/_rels/slide41.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2" Type="http://schemas.openxmlformats.org/officeDocument/2006/relationships/hyperlink" Target="https://www.ncbi.nlm.nih.gov/books/NBK557518/"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doi.org/10.1007/s10648-019-09498-w" TargetMode="External"/><Relationship Id="rId2" Type="http://schemas.openxmlformats.org/officeDocument/2006/relationships/hyperlink" Target="https://doi.org/10.1177/1476718X18792684"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black vertical lines&#10;&#10;Description automatically generated">
            <a:extLst>
              <a:ext uri="{FF2B5EF4-FFF2-40B4-BE49-F238E27FC236}">
                <a16:creationId xmlns:a16="http://schemas.microsoft.com/office/drawing/2014/main" id="{DC5254D8-3026-79B8-86E2-568599355AA8}"/>
              </a:ext>
            </a:extLst>
          </p:cNvPr>
          <p:cNvPicPr>
            <a:picLocks noChangeAspect="1"/>
          </p:cNvPicPr>
          <p:nvPr/>
        </p:nvPicPr>
        <p:blipFill>
          <a:blip r:embed="rId2"/>
          <a:srcRect l="22357" r="16432" b="2"/>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3A929A-E1EC-BD49-F1AC-F8814E546220}"/>
              </a:ext>
            </a:extLst>
          </p:cNvPr>
          <p:cNvSpPr>
            <a:spLocks noGrp="1"/>
          </p:cNvSpPr>
          <p:nvPr>
            <p:ph type="ctrTitle"/>
          </p:nvPr>
        </p:nvSpPr>
        <p:spPr>
          <a:xfrm>
            <a:off x="5275425" y="768485"/>
            <a:ext cx="6133656" cy="3169674"/>
          </a:xfrm>
        </p:spPr>
        <p:txBody>
          <a:bodyPr>
            <a:normAutofit/>
          </a:bodyPr>
          <a:lstStyle/>
          <a:p>
            <a:pPr algn="r"/>
            <a:r>
              <a:rPr lang="en-GB" dirty="0">
                <a:solidFill>
                  <a:schemeClr val="bg1"/>
                </a:solidFill>
              </a:rPr>
              <a:t>Emergent Technologies and positive and negative experiences:</a:t>
            </a:r>
          </a:p>
        </p:txBody>
      </p:sp>
      <p:sp>
        <p:nvSpPr>
          <p:cNvPr id="3" name="Subtitle 2">
            <a:extLst>
              <a:ext uri="{FF2B5EF4-FFF2-40B4-BE49-F238E27FC236}">
                <a16:creationId xmlns:a16="http://schemas.microsoft.com/office/drawing/2014/main" id="{BB85A7AC-D8BB-7E3D-D2B1-0ACC4404C666}"/>
              </a:ext>
            </a:extLst>
          </p:cNvPr>
          <p:cNvSpPr>
            <a:spLocks noGrp="1"/>
          </p:cNvSpPr>
          <p:nvPr>
            <p:ph type="subTitle" idx="1"/>
          </p:nvPr>
        </p:nvSpPr>
        <p:spPr>
          <a:xfrm>
            <a:off x="5862918" y="4793128"/>
            <a:ext cx="5462494" cy="1141157"/>
          </a:xfrm>
        </p:spPr>
        <p:txBody>
          <a:bodyPr>
            <a:normAutofit/>
          </a:bodyPr>
          <a:lstStyle/>
          <a:p>
            <a:pPr algn="r"/>
            <a:r>
              <a:rPr lang="en-GB" sz="1400" dirty="0">
                <a:solidFill>
                  <a:schemeClr val="bg1"/>
                </a:solidFill>
              </a:rPr>
              <a:t>Learning, Behaviour and Socialization </a:t>
            </a:r>
          </a:p>
        </p:txBody>
      </p:sp>
    </p:spTree>
    <p:extLst>
      <p:ext uri="{BB962C8B-B14F-4D97-AF65-F5344CB8AC3E}">
        <p14:creationId xmlns:p14="http://schemas.microsoft.com/office/powerpoint/2010/main" val="3990365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DFCF-BF8D-E0CD-D800-1EB1BB268826}"/>
              </a:ext>
            </a:extLst>
          </p:cNvPr>
          <p:cNvSpPr>
            <a:spLocks noGrp="1"/>
          </p:cNvSpPr>
          <p:nvPr>
            <p:ph type="title"/>
          </p:nvPr>
        </p:nvSpPr>
        <p:spPr/>
        <p:txBody>
          <a:bodyPr/>
          <a:lstStyle/>
          <a:p>
            <a:pPr algn="ctr"/>
            <a:r>
              <a:rPr lang="en-GB" dirty="0"/>
              <a:t>Contents Page </a:t>
            </a:r>
          </a:p>
        </p:txBody>
      </p:sp>
      <p:sp>
        <p:nvSpPr>
          <p:cNvPr id="3" name="Content Placeholder 2">
            <a:extLst>
              <a:ext uri="{FF2B5EF4-FFF2-40B4-BE49-F238E27FC236}">
                <a16:creationId xmlns:a16="http://schemas.microsoft.com/office/drawing/2014/main" id="{099CE1E4-1F83-49C9-7690-B095E0CEC10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3955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14A88-3C61-1165-79B6-F82D84219B5C}"/>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Lesson Objectives </a:t>
            </a:r>
          </a:p>
        </p:txBody>
      </p:sp>
      <p:graphicFrame>
        <p:nvGraphicFramePr>
          <p:cNvPr id="5" name="Content Placeholder 2">
            <a:extLst>
              <a:ext uri="{FF2B5EF4-FFF2-40B4-BE49-F238E27FC236}">
                <a16:creationId xmlns:a16="http://schemas.microsoft.com/office/drawing/2014/main" id="{0E00E185-6661-6C38-3CDE-8B68B8D66C58}"/>
              </a:ext>
            </a:extLst>
          </p:cNvPr>
          <p:cNvGraphicFramePr>
            <a:graphicFrameLocks noGrp="1"/>
          </p:cNvGraphicFramePr>
          <p:nvPr>
            <p:ph idx="1"/>
            <p:extLst>
              <p:ext uri="{D42A27DB-BD31-4B8C-83A1-F6EECF244321}">
                <p14:modId xmlns:p14="http://schemas.microsoft.com/office/powerpoint/2010/main" val="23144410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2536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A132FCB-B5B4-417C-9E11-9813E1104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7614F1-58A8-4F51-BE9E-460C2D12B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88577" y="1839884"/>
            <a:ext cx="8203421" cy="5017687"/>
          </a:xfrm>
          <a:prstGeom prst="rect">
            <a:avLst/>
          </a:prstGeom>
          <a:gradFill>
            <a:gsLst>
              <a:gs pos="0">
                <a:schemeClr val="accent5">
                  <a:alpha val="92000"/>
                </a:schemeClr>
              </a:gs>
              <a:gs pos="100000">
                <a:schemeClr val="accent2"/>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A949972-ABE9-4305-8999-ABC76BCA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0">
                <a:schemeClr val="accent5">
                  <a:alpha val="3000"/>
                </a:schemeClr>
              </a:gs>
              <a:gs pos="100000">
                <a:schemeClr val="accent6">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CC70A55-D467-CD6E-AF25-70B9098C1329}"/>
              </a:ext>
            </a:extLst>
          </p:cNvPr>
          <p:cNvPicPr>
            <a:picLocks noGrp="1" noChangeAspect="1"/>
          </p:cNvPicPr>
          <p:nvPr>
            <p:ph idx="1"/>
          </p:nvPr>
        </p:nvPicPr>
        <p:blipFill>
          <a:blip r:embed="rId2"/>
          <a:srcRect t="2852"/>
          <a:stretch/>
        </p:blipFill>
        <p:spPr>
          <a:xfrm>
            <a:off x="457200" y="457200"/>
            <a:ext cx="11277600" cy="5943600"/>
          </a:xfrm>
          <a:prstGeom prst="rect">
            <a:avLst/>
          </a:prstGeom>
        </p:spPr>
      </p:pic>
    </p:spTree>
    <p:extLst>
      <p:ext uri="{BB962C8B-B14F-4D97-AF65-F5344CB8AC3E}">
        <p14:creationId xmlns:p14="http://schemas.microsoft.com/office/powerpoint/2010/main" val="357549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F82025A0-5D1F-4054-8273-6A919D75D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C6244B84-452A-4BE8-BEA4-A7CCA098C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1793"/>
            <a:ext cx="12193492" cy="6869793"/>
          </a:xfrm>
          <a:prstGeom prst="rect">
            <a:avLst/>
          </a:prstGeom>
          <a:gradFill>
            <a:gsLst>
              <a:gs pos="0">
                <a:schemeClr val="accent5">
                  <a:alpha val="83000"/>
                </a:schemeClr>
              </a:gs>
              <a:gs pos="100000">
                <a:schemeClr val="accent6"/>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96220EA9-AB07-4E8F-9E57-B281453FF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14750" y="-1068668"/>
            <a:ext cx="6439521" cy="8517963"/>
          </a:xfrm>
          <a:prstGeom prst="rect">
            <a:avLst/>
          </a:prstGeom>
          <a:gradFill>
            <a:gsLst>
              <a:gs pos="51000">
                <a:schemeClr val="accent2">
                  <a:lumMod val="60000"/>
                  <a:lumOff val="40000"/>
                  <a:alpha val="33000"/>
                </a:schemeClr>
              </a:gs>
              <a:gs pos="100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CC44646F-1A59-47A2-AD5D-54DCAECD5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1102" y="-2661103"/>
            <a:ext cx="6869793" cy="12191998"/>
          </a:xfrm>
          <a:prstGeom prst="rect">
            <a:avLst/>
          </a:prstGeom>
          <a:gradFill>
            <a:gsLst>
              <a:gs pos="6000">
                <a:schemeClr val="accent2">
                  <a:alpha val="45000"/>
                </a:schemeClr>
              </a:gs>
              <a:gs pos="74000">
                <a:schemeClr val="accent4">
                  <a:alpha val="2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3" name="Rectangle 1042">
            <a:extLst>
              <a:ext uri="{FF2B5EF4-FFF2-40B4-BE49-F238E27FC236}">
                <a16:creationId xmlns:a16="http://schemas.microsoft.com/office/drawing/2014/main" id="{C7544BED-FB42-4737-9370-482C3CE0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49752" y="-3761546"/>
            <a:ext cx="4692495" cy="12192001"/>
          </a:xfrm>
          <a:prstGeom prst="rect">
            <a:avLst/>
          </a:prstGeom>
          <a:gradFill>
            <a:gsLst>
              <a:gs pos="0">
                <a:schemeClr val="accent4">
                  <a:alpha val="0"/>
                </a:schemeClr>
              </a:gs>
              <a:gs pos="99000">
                <a:schemeClr val="accent5">
                  <a:alpha val="32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CBD730-B24A-6D21-E290-58065CE98FEB}"/>
              </a:ext>
            </a:extLst>
          </p:cNvPr>
          <p:cNvSpPr>
            <a:spLocks noGrp="1"/>
          </p:cNvSpPr>
          <p:nvPr>
            <p:ph type="title"/>
          </p:nvPr>
        </p:nvSpPr>
        <p:spPr>
          <a:xfrm>
            <a:off x="940820" y="696199"/>
            <a:ext cx="10353774" cy="950759"/>
          </a:xfrm>
        </p:spPr>
        <p:txBody>
          <a:bodyPr vert="horz" lIns="0" tIns="0" rIns="0" bIns="0" rtlCol="0" anchor="ctr">
            <a:normAutofit/>
          </a:bodyPr>
          <a:lstStyle/>
          <a:p>
            <a:pPr algn="ctr"/>
            <a:r>
              <a:rPr lang="en-US" sz="3200" spc="750">
                <a:solidFill>
                  <a:schemeClr val="bg1"/>
                </a:solidFill>
              </a:rPr>
              <a:t>Education </a:t>
            </a:r>
          </a:p>
        </p:txBody>
      </p:sp>
      <p:pic>
        <p:nvPicPr>
          <p:cNvPr id="4" name="Picture 3" descr="A group of children in a classroom&#10;&#10;Description automatically generated">
            <a:extLst>
              <a:ext uri="{FF2B5EF4-FFF2-40B4-BE49-F238E27FC236}">
                <a16:creationId xmlns:a16="http://schemas.microsoft.com/office/drawing/2014/main" id="{905909D7-B239-B1A7-D08C-8E211507B6C6}"/>
              </a:ext>
            </a:extLst>
          </p:cNvPr>
          <p:cNvPicPr>
            <a:picLocks noChangeAspect="1"/>
          </p:cNvPicPr>
          <p:nvPr/>
        </p:nvPicPr>
        <p:blipFill>
          <a:blip r:embed="rId2"/>
          <a:stretch>
            <a:fillRect/>
          </a:stretch>
        </p:blipFill>
        <p:spPr>
          <a:xfrm>
            <a:off x="1391606" y="1944825"/>
            <a:ext cx="4559049" cy="3008972"/>
          </a:xfrm>
          <a:prstGeom prst="rect">
            <a:avLst/>
          </a:prstGeom>
        </p:spPr>
      </p:pic>
      <p:pic>
        <p:nvPicPr>
          <p:cNvPr id="1026" name="Picture 2" descr="School technology — Advances into an uncertain future | Croner-i">
            <a:extLst>
              <a:ext uri="{FF2B5EF4-FFF2-40B4-BE49-F238E27FC236}">
                <a16:creationId xmlns:a16="http://schemas.microsoft.com/office/drawing/2014/main" id="{57FFD2F1-42A1-4A01-E525-FAB726B43F7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77303" y="1958686"/>
            <a:ext cx="4543528" cy="3021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264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2C2835D-CE43-48F4-8E8B-FC56FBB60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90F64BE-B6DF-4D20-9A3E-DAD003896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0"/>
            <a:ext cx="4038601" cy="6866462"/>
          </a:xfrm>
          <a:prstGeom prst="rect">
            <a:avLst/>
          </a:prstGeom>
          <a:gradFill>
            <a:gsLst>
              <a:gs pos="0">
                <a:schemeClr val="accent5"/>
              </a:gs>
              <a:gs pos="100000">
                <a:schemeClr val="accent4">
                  <a:alpha val="55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299ACA5-1949-4821-8FA4-95A78A20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5328" y="1633640"/>
            <a:ext cx="6866462" cy="3581401"/>
          </a:xfrm>
          <a:prstGeom prst="rect">
            <a:avLst/>
          </a:prstGeom>
          <a:gradFill>
            <a:gsLst>
              <a:gs pos="0">
                <a:schemeClr val="accent2"/>
              </a:gs>
              <a:gs pos="100000">
                <a:schemeClr val="accent5">
                  <a:alpha val="1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5559C2F-075A-49B7-8935-459124513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32044"/>
            <a:ext cx="4038600" cy="4634418"/>
          </a:xfrm>
          <a:prstGeom prst="rect">
            <a:avLst/>
          </a:prstGeom>
          <a:gradFill>
            <a:gsLst>
              <a:gs pos="0">
                <a:schemeClr val="accent5">
                  <a:alpha val="36000"/>
                </a:schemeClr>
              </a:gs>
              <a:gs pos="67000">
                <a:schemeClr val="accent5">
                  <a:alpha val="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711617-DB64-9502-EA90-E6D55CB4B59B}"/>
              </a:ext>
            </a:extLst>
          </p:cNvPr>
          <p:cNvSpPr>
            <a:spLocks noGrp="1"/>
          </p:cNvSpPr>
          <p:nvPr>
            <p:ph type="title"/>
          </p:nvPr>
        </p:nvSpPr>
        <p:spPr>
          <a:xfrm>
            <a:off x="764275" y="2565779"/>
            <a:ext cx="2838733" cy="3043452"/>
          </a:xfrm>
        </p:spPr>
        <p:txBody>
          <a:bodyPr vert="horz" lIns="0" tIns="0" rIns="0" bIns="0" rtlCol="0" anchor="t">
            <a:normAutofit/>
          </a:bodyPr>
          <a:lstStyle/>
          <a:p>
            <a:r>
              <a:rPr lang="en-US" sz="3200" spc="750">
                <a:solidFill>
                  <a:schemeClr val="bg1"/>
                </a:solidFill>
              </a:rPr>
              <a:t>Pisa Results: UK Context </a:t>
            </a:r>
          </a:p>
        </p:txBody>
      </p:sp>
      <p:pic>
        <p:nvPicPr>
          <p:cNvPr id="5" name="Content Placeholder 4">
            <a:extLst>
              <a:ext uri="{FF2B5EF4-FFF2-40B4-BE49-F238E27FC236}">
                <a16:creationId xmlns:a16="http://schemas.microsoft.com/office/drawing/2014/main" id="{C35D1449-71FA-0F0E-B17F-483644F26EBF}"/>
              </a:ext>
            </a:extLst>
          </p:cNvPr>
          <p:cNvPicPr>
            <a:picLocks noGrp="1" noChangeAspect="1"/>
          </p:cNvPicPr>
          <p:nvPr>
            <p:ph idx="1"/>
          </p:nvPr>
        </p:nvPicPr>
        <p:blipFill>
          <a:blip r:embed="rId3"/>
          <a:stretch>
            <a:fillRect/>
          </a:stretch>
        </p:blipFill>
        <p:spPr>
          <a:xfrm>
            <a:off x="4038600" y="24653"/>
            <a:ext cx="4308008" cy="3528444"/>
          </a:xfrm>
          <a:prstGeom prst="rect">
            <a:avLst/>
          </a:prstGeom>
        </p:spPr>
      </p:pic>
      <p:pic>
        <p:nvPicPr>
          <p:cNvPr id="9" name="Picture 8">
            <a:extLst>
              <a:ext uri="{FF2B5EF4-FFF2-40B4-BE49-F238E27FC236}">
                <a16:creationId xmlns:a16="http://schemas.microsoft.com/office/drawing/2014/main" id="{6C40125E-E095-99EC-AA07-8D2F90655017}"/>
              </a:ext>
            </a:extLst>
          </p:cNvPr>
          <p:cNvPicPr>
            <a:picLocks noChangeAspect="1"/>
          </p:cNvPicPr>
          <p:nvPr/>
        </p:nvPicPr>
        <p:blipFill>
          <a:blip r:embed="rId4"/>
          <a:stretch>
            <a:fillRect/>
          </a:stretch>
        </p:blipFill>
        <p:spPr>
          <a:xfrm>
            <a:off x="8346608" y="24653"/>
            <a:ext cx="3845390" cy="3528444"/>
          </a:xfrm>
          <a:prstGeom prst="rect">
            <a:avLst/>
          </a:prstGeom>
        </p:spPr>
      </p:pic>
      <p:pic>
        <p:nvPicPr>
          <p:cNvPr id="7" name="Picture 6">
            <a:extLst>
              <a:ext uri="{FF2B5EF4-FFF2-40B4-BE49-F238E27FC236}">
                <a16:creationId xmlns:a16="http://schemas.microsoft.com/office/drawing/2014/main" id="{045308FA-DE48-EA8C-1B84-55AE10D2EB41}"/>
              </a:ext>
            </a:extLst>
          </p:cNvPr>
          <p:cNvPicPr>
            <a:picLocks noChangeAspect="1"/>
          </p:cNvPicPr>
          <p:nvPr/>
        </p:nvPicPr>
        <p:blipFill>
          <a:blip r:embed="rId5"/>
          <a:stretch>
            <a:fillRect/>
          </a:stretch>
        </p:blipFill>
        <p:spPr>
          <a:xfrm>
            <a:off x="5995852" y="3553098"/>
            <a:ext cx="5146766" cy="3280250"/>
          </a:xfrm>
          <a:prstGeom prst="rect">
            <a:avLst/>
          </a:prstGeom>
        </p:spPr>
      </p:pic>
    </p:spTree>
    <p:extLst>
      <p:ext uri="{BB962C8B-B14F-4D97-AF65-F5344CB8AC3E}">
        <p14:creationId xmlns:p14="http://schemas.microsoft.com/office/powerpoint/2010/main" val="305867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BECDA9F0-B506-4837-A01A-954BD50DF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097CBD6-2F93-0D21-FE05-21C671578BD7}"/>
              </a:ext>
            </a:extLst>
          </p:cNvPr>
          <p:cNvPicPr>
            <a:picLocks noChangeAspect="1"/>
          </p:cNvPicPr>
          <p:nvPr/>
        </p:nvPicPr>
        <p:blipFill>
          <a:blip r:embed="rId3"/>
          <a:stretch>
            <a:fillRect/>
          </a:stretch>
        </p:blipFill>
        <p:spPr>
          <a:xfrm>
            <a:off x="-6725" y="1"/>
            <a:ext cx="4856523" cy="2426958"/>
          </a:xfrm>
          <a:prstGeom prst="rect">
            <a:avLst/>
          </a:prstGeom>
        </p:spPr>
      </p:pic>
      <p:pic>
        <p:nvPicPr>
          <p:cNvPr id="7" name="Picture 6">
            <a:extLst>
              <a:ext uri="{FF2B5EF4-FFF2-40B4-BE49-F238E27FC236}">
                <a16:creationId xmlns:a16="http://schemas.microsoft.com/office/drawing/2014/main" id="{1FC97CEB-7187-C891-F05D-560ECD293EF9}"/>
              </a:ext>
            </a:extLst>
          </p:cNvPr>
          <p:cNvPicPr>
            <a:picLocks noChangeAspect="1"/>
          </p:cNvPicPr>
          <p:nvPr/>
        </p:nvPicPr>
        <p:blipFill>
          <a:blip r:embed="rId4"/>
          <a:stretch>
            <a:fillRect/>
          </a:stretch>
        </p:blipFill>
        <p:spPr>
          <a:xfrm>
            <a:off x="8369780" y="-1"/>
            <a:ext cx="3784650" cy="2476826"/>
          </a:xfrm>
          <a:prstGeom prst="rect">
            <a:avLst/>
          </a:prstGeom>
        </p:spPr>
      </p:pic>
      <p:pic>
        <p:nvPicPr>
          <p:cNvPr id="5" name="Picture 4">
            <a:extLst>
              <a:ext uri="{FF2B5EF4-FFF2-40B4-BE49-F238E27FC236}">
                <a16:creationId xmlns:a16="http://schemas.microsoft.com/office/drawing/2014/main" id="{0B287EB7-66D4-1AD6-876F-D23E41805795}"/>
              </a:ext>
            </a:extLst>
          </p:cNvPr>
          <p:cNvPicPr>
            <a:picLocks noChangeAspect="1"/>
          </p:cNvPicPr>
          <p:nvPr/>
        </p:nvPicPr>
        <p:blipFill>
          <a:blip r:embed="rId5"/>
          <a:stretch>
            <a:fillRect/>
          </a:stretch>
        </p:blipFill>
        <p:spPr>
          <a:xfrm>
            <a:off x="0" y="2726689"/>
            <a:ext cx="4563487" cy="2503675"/>
          </a:xfrm>
          <a:prstGeom prst="rect">
            <a:avLst/>
          </a:prstGeom>
        </p:spPr>
      </p:pic>
      <p:pic>
        <p:nvPicPr>
          <p:cNvPr id="9" name="Picture 8">
            <a:extLst>
              <a:ext uri="{FF2B5EF4-FFF2-40B4-BE49-F238E27FC236}">
                <a16:creationId xmlns:a16="http://schemas.microsoft.com/office/drawing/2014/main" id="{53A45640-1DA7-D093-421C-A1350F70BCDD}"/>
              </a:ext>
            </a:extLst>
          </p:cNvPr>
          <p:cNvPicPr>
            <a:picLocks noChangeAspect="1"/>
          </p:cNvPicPr>
          <p:nvPr/>
        </p:nvPicPr>
        <p:blipFill>
          <a:blip r:embed="rId6"/>
          <a:stretch>
            <a:fillRect/>
          </a:stretch>
        </p:blipFill>
        <p:spPr>
          <a:xfrm>
            <a:off x="8454939" y="2664202"/>
            <a:ext cx="3699491" cy="2476826"/>
          </a:xfrm>
          <a:prstGeom prst="rect">
            <a:avLst/>
          </a:prstGeom>
        </p:spPr>
      </p:pic>
      <p:sp>
        <p:nvSpPr>
          <p:cNvPr id="22" name="Rectangle 21">
            <a:extLst>
              <a:ext uri="{FF2B5EF4-FFF2-40B4-BE49-F238E27FC236}">
                <a16:creationId xmlns:a16="http://schemas.microsoft.com/office/drawing/2014/main" id="{100C66CE-2B3E-4513-9B9D-EC2B8182F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0792"/>
            <a:ext cx="12185276" cy="1645027"/>
          </a:xfrm>
          <a:prstGeom prst="rect">
            <a:avLst/>
          </a:prstGeom>
          <a:gradFill>
            <a:gsLst>
              <a:gs pos="0">
                <a:schemeClr val="accent5"/>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9F3C764-BCFB-4F32-B897-6513FF0F6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5" y="5230792"/>
            <a:ext cx="8461664" cy="1645027"/>
          </a:xfrm>
          <a:prstGeom prst="rect">
            <a:avLst/>
          </a:prstGeom>
          <a:gradFill>
            <a:gsLst>
              <a:gs pos="24000">
                <a:schemeClr val="accent2">
                  <a:alpha val="0"/>
                </a:schemeClr>
              </a:gs>
              <a:gs pos="99000">
                <a:schemeClr val="accent2">
                  <a:alpha val="74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8411D24A-F765-48C8-813D-D3A5E5AAB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90301" y="2007045"/>
            <a:ext cx="1177951" cy="7625445"/>
          </a:xfrm>
          <a:prstGeom prst="rect">
            <a:avLst/>
          </a:prstGeom>
          <a:gradFill>
            <a:gsLst>
              <a:gs pos="23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96D602-89D5-E8FF-FB44-6924D1C93CE7}"/>
              </a:ext>
            </a:extLst>
          </p:cNvPr>
          <p:cNvSpPr>
            <a:spLocks noGrp="1"/>
          </p:cNvSpPr>
          <p:nvPr>
            <p:ph type="title"/>
          </p:nvPr>
        </p:nvSpPr>
        <p:spPr>
          <a:xfrm>
            <a:off x="880741" y="5510306"/>
            <a:ext cx="7085297" cy="1042894"/>
          </a:xfrm>
        </p:spPr>
        <p:txBody>
          <a:bodyPr vert="horz" lIns="0" tIns="0" rIns="0" bIns="0" rtlCol="0" anchor="ctr">
            <a:normAutofit/>
          </a:bodyPr>
          <a:lstStyle/>
          <a:p>
            <a:r>
              <a:rPr lang="en-US" sz="3000" spc="750">
                <a:solidFill>
                  <a:schemeClr val="bg1"/>
                </a:solidFill>
              </a:rPr>
              <a:t>Pisa Results: International Context </a:t>
            </a:r>
          </a:p>
        </p:txBody>
      </p:sp>
      <p:pic>
        <p:nvPicPr>
          <p:cNvPr id="13" name="Picture 12">
            <a:extLst>
              <a:ext uri="{FF2B5EF4-FFF2-40B4-BE49-F238E27FC236}">
                <a16:creationId xmlns:a16="http://schemas.microsoft.com/office/drawing/2014/main" id="{CBCC184F-CDAB-313A-B391-F90F148F78C0}"/>
              </a:ext>
            </a:extLst>
          </p:cNvPr>
          <p:cNvPicPr>
            <a:picLocks noChangeAspect="1"/>
          </p:cNvPicPr>
          <p:nvPr/>
        </p:nvPicPr>
        <p:blipFill>
          <a:blip r:embed="rId7"/>
          <a:stretch>
            <a:fillRect/>
          </a:stretch>
        </p:blipFill>
        <p:spPr>
          <a:xfrm>
            <a:off x="4570212" y="116217"/>
            <a:ext cx="3624325" cy="5024811"/>
          </a:xfrm>
          <a:prstGeom prst="rect">
            <a:avLst/>
          </a:prstGeom>
        </p:spPr>
      </p:pic>
    </p:spTree>
    <p:extLst>
      <p:ext uri="{BB962C8B-B14F-4D97-AF65-F5344CB8AC3E}">
        <p14:creationId xmlns:p14="http://schemas.microsoft.com/office/powerpoint/2010/main" val="3502493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7F7F2020-3718-4400-926B-893A0FBDC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00C66CE-2B3E-4513-9B9D-EC2B8182F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6" y="5230792"/>
            <a:ext cx="12198725" cy="1645027"/>
          </a:xfrm>
          <a:prstGeom prst="rect">
            <a:avLst/>
          </a:prstGeom>
          <a:gradFill>
            <a:gsLst>
              <a:gs pos="0">
                <a:schemeClr val="accent5"/>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E9F3C764-BCFB-4F32-B897-6513FF0F6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6" y="5230792"/>
            <a:ext cx="8122026" cy="1653935"/>
          </a:xfrm>
          <a:prstGeom prst="rect">
            <a:avLst/>
          </a:prstGeom>
          <a:gradFill>
            <a:gsLst>
              <a:gs pos="24000">
                <a:schemeClr val="accent2">
                  <a:alpha val="0"/>
                </a:schemeClr>
              </a:gs>
              <a:gs pos="99000">
                <a:schemeClr val="accent2">
                  <a:alpha val="6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8411D24A-F765-48C8-813D-D3A5E5AAB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5080" y="3111827"/>
            <a:ext cx="1177951" cy="5415888"/>
          </a:xfrm>
          <a:prstGeom prst="rect">
            <a:avLst/>
          </a:prstGeom>
          <a:gradFill>
            <a:gsLst>
              <a:gs pos="23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5C116E-AB2B-F20E-472D-63BDC0DC54C0}"/>
              </a:ext>
            </a:extLst>
          </p:cNvPr>
          <p:cNvSpPr>
            <a:spLocks noGrp="1"/>
          </p:cNvSpPr>
          <p:nvPr>
            <p:ph type="title"/>
          </p:nvPr>
        </p:nvSpPr>
        <p:spPr>
          <a:xfrm>
            <a:off x="963349" y="5510306"/>
            <a:ext cx="7260031" cy="1092200"/>
          </a:xfrm>
        </p:spPr>
        <p:txBody>
          <a:bodyPr vert="horz" lIns="0" tIns="0" rIns="0" bIns="0" rtlCol="0" anchor="ctr">
            <a:normAutofit/>
          </a:bodyPr>
          <a:lstStyle/>
          <a:p>
            <a:r>
              <a:rPr lang="en-US" sz="3200" spc="750">
                <a:solidFill>
                  <a:schemeClr val="bg1"/>
                </a:solidFill>
              </a:rPr>
              <a:t>Singapore vs Finland</a:t>
            </a:r>
          </a:p>
        </p:txBody>
      </p:sp>
      <p:pic>
        <p:nvPicPr>
          <p:cNvPr id="4" name="Online Media 3" title="Inside Singapore’s world-class education system">
            <a:hlinkClick r:id="" action="ppaction://media"/>
            <a:extLst>
              <a:ext uri="{FF2B5EF4-FFF2-40B4-BE49-F238E27FC236}">
                <a16:creationId xmlns:a16="http://schemas.microsoft.com/office/drawing/2014/main" id="{EE6686A8-3306-FE7C-0F2B-20F4A0D9A174}"/>
              </a:ext>
            </a:extLst>
          </p:cNvPr>
          <p:cNvPicPr>
            <a:picLocks noGrp="1" noRot="1" noChangeAspect="1"/>
          </p:cNvPicPr>
          <p:nvPr>
            <p:ph idx="1"/>
            <a:videoFile r:link="rId1"/>
          </p:nvPr>
        </p:nvPicPr>
        <p:blipFill>
          <a:blip r:embed="rId4"/>
          <a:stretch>
            <a:fillRect/>
          </a:stretch>
        </p:blipFill>
        <p:spPr>
          <a:xfrm>
            <a:off x="963349" y="1494692"/>
            <a:ext cx="4971783" cy="2809057"/>
          </a:xfrm>
          <a:prstGeom prst="rect">
            <a:avLst/>
          </a:prstGeom>
        </p:spPr>
      </p:pic>
      <p:pic>
        <p:nvPicPr>
          <p:cNvPr id="5" name="Online Media 4" title="Why Finland's schools outperform most others across the developed world | 7.30">
            <a:hlinkClick r:id="" action="ppaction://media"/>
            <a:extLst>
              <a:ext uri="{FF2B5EF4-FFF2-40B4-BE49-F238E27FC236}">
                <a16:creationId xmlns:a16="http://schemas.microsoft.com/office/drawing/2014/main" id="{BA2D5FA6-3A83-15DD-FC1E-36CD6AFA57C0}"/>
              </a:ext>
            </a:extLst>
          </p:cNvPr>
          <p:cNvPicPr>
            <a:picLocks noRot="1" noChangeAspect="1"/>
          </p:cNvPicPr>
          <p:nvPr>
            <a:videoFile r:link="rId2"/>
          </p:nvPr>
        </p:nvPicPr>
        <p:blipFill>
          <a:blip r:embed="rId5"/>
          <a:stretch>
            <a:fillRect/>
          </a:stretch>
        </p:blipFill>
        <p:spPr>
          <a:xfrm>
            <a:off x="6265088" y="1494692"/>
            <a:ext cx="4971783" cy="2809057"/>
          </a:xfrm>
          <a:prstGeom prst="rect">
            <a:avLst/>
          </a:prstGeom>
        </p:spPr>
      </p:pic>
    </p:spTree>
    <p:extLst>
      <p:ext uri="{BB962C8B-B14F-4D97-AF65-F5344CB8AC3E}">
        <p14:creationId xmlns:p14="http://schemas.microsoft.com/office/powerpoint/2010/main" val="111053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66CFCC-5289-AEA8-6606-064B9ABB3BBA}"/>
              </a:ext>
            </a:extLst>
          </p:cNvPr>
          <p:cNvPicPr>
            <a:picLocks noChangeAspect="1"/>
          </p:cNvPicPr>
          <p:nvPr/>
        </p:nvPicPr>
        <p:blipFill>
          <a:blip r:embed="rId2"/>
          <a:stretch>
            <a:fillRect/>
          </a:stretch>
        </p:blipFill>
        <p:spPr>
          <a:xfrm>
            <a:off x="484632" y="1610097"/>
            <a:ext cx="2560320" cy="3631659"/>
          </a:xfrm>
          <a:prstGeom prst="rect">
            <a:avLst/>
          </a:prstGeom>
        </p:spPr>
      </p:pic>
      <p:cxnSp>
        <p:nvCxnSpPr>
          <p:cNvPr id="2055" name="Straight Connector 2054">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B157911B-D3E2-D801-DF91-9EBD45C82A56}"/>
              </a:ext>
            </a:extLst>
          </p:cNvPr>
          <p:cNvPicPr>
            <a:picLocks noChangeAspect="1"/>
          </p:cNvPicPr>
          <p:nvPr/>
        </p:nvPicPr>
        <p:blipFill>
          <a:blip r:embed="rId3"/>
          <a:stretch>
            <a:fillRect/>
          </a:stretch>
        </p:blipFill>
        <p:spPr>
          <a:xfrm>
            <a:off x="3354631" y="1690117"/>
            <a:ext cx="2560320" cy="3471620"/>
          </a:xfrm>
          <a:prstGeom prst="rect">
            <a:avLst/>
          </a:prstGeom>
        </p:spPr>
      </p:pic>
      <p:cxnSp>
        <p:nvCxnSpPr>
          <p:cNvPr id="2057" name="Straight Connector 2056">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D185F4E6-8341-493C-F427-6AFD7D2BD0D8}"/>
              </a:ext>
            </a:extLst>
          </p:cNvPr>
          <p:cNvPicPr>
            <a:picLocks noChangeAspect="1"/>
          </p:cNvPicPr>
          <p:nvPr/>
        </p:nvPicPr>
        <p:blipFill>
          <a:blip r:embed="rId4"/>
          <a:stretch>
            <a:fillRect/>
          </a:stretch>
        </p:blipFill>
        <p:spPr>
          <a:xfrm>
            <a:off x="9272006" y="2424220"/>
            <a:ext cx="2560320" cy="2342692"/>
          </a:xfrm>
          <a:prstGeom prst="rect">
            <a:avLst/>
          </a:prstGeom>
        </p:spPr>
      </p:pic>
      <p:cxnSp>
        <p:nvCxnSpPr>
          <p:cNvPr id="2059" name="Straight Connector 2058">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050" name="Picture 2" descr="A Curriculum Revolution Is Happening In Wales - TeachingTimes">
            <a:extLst>
              <a:ext uri="{FF2B5EF4-FFF2-40B4-BE49-F238E27FC236}">
                <a16:creationId xmlns:a16="http://schemas.microsoft.com/office/drawing/2014/main" id="{9033723B-E3EC-BE90-6782-0F48EDE7AAA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38655" y="2760262"/>
            <a:ext cx="2560320" cy="167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407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9217-1180-9759-108E-E9E9DFC40FFA}"/>
              </a:ext>
            </a:extLst>
          </p:cNvPr>
          <p:cNvSpPr>
            <a:spLocks noGrp="1"/>
          </p:cNvSpPr>
          <p:nvPr>
            <p:ph type="title"/>
          </p:nvPr>
        </p:nvSpPr>
        <p:spPr>
          <a:xfrm>
            <a:off x="1240971" y="31894"/>
            <a:ext cx="10241280" cy="704851"/>
          </a:xfrm>
        </p:spPr>
        <p:txBody>
          <a:bodyPr/>
          <a:lstStyle/>
          <a:p>
            <a:r>
              <a:rPr lang="en-GB" dirty="0"/>
              <a:t>Cross-curricular skills </a:t>
            </a:r>
          </a:p>
        </p:txBody>
      </p:sp>
      <p:pic>
        <p:nvPicPr>
          <p:cNvPr id="4" name="Picture 3">
            <a:extLst>
              <a:ext uri="{FF2B5EF4-FFF2-40B4-BE49-F238E27FC236}">
                <a16:creationId xmlns:a16="http://schemas.microsoft.com/office/drawing/2014/main" id="{5CF9C900-DB2B-B96E-2A53-9B2EDD40C79B}"/>
              </a:ext>
            </a:extLst>
          </p:cNvPr>
          <p:cNvPicPr>
            <a:picLocks noChangeAspect="1"/>
          </p:cNvPicPr>
          <p:nvPr/>
        </p:nvPicPr>
        <p:blipFill>
          <a:blip r:embed="rId3"/>
          <a:stretch>
            <a:fillRect/>
          </a:stretch>
        </p:blipFill>
        <p:spPr>
          <a:xfrm>
            <a:off x="3788228" y="2515576"/>
            <a:ext cx="5512374" cy="3596168"/>
          </a:xfrm>
          <a:prstGeom prst="rect">
            <a:avLst/>
          </a:prstGeom>
        </p:spPr>
      </p:pic>
      <p:pic>
        <p:nvPicPr>
          <p:cNvPr id="6" name="Picture 5">
            <a:extLst>
              <a:ext uri="{FF2B5EF4-FFF2-40B4-BE49-F238E27FC236}">
                <a16:creationId xmlns:a16="http://schemas.microsoft.com/office/drawing/2014/main" id="{4F6AB9F1-5AAF-05FE-D712-ABCFFB05766C}"/>
              </a:ext>
            </a:extLst>
          </p:cNvPr>
          <p:cNvPicPr>
            <a:picLocks noChangeAspect="1"/>
          </p:cNvPicPr>
          <p:nvPr/>
        </p:nvPicPr>
        <p:blipFill>
          <a:blip r:embed="rId4"/>
          <a:stretch>
            <a:fillRect/>
          </a:stretch>
        </p:blipFill>
        <p:spPr>
          <a:xfrm>
            <a:off x="9035862" y="1449703"/>
            <a:ext cx="2038350" cy="876300"/>
          </a:xfrm>
          <a:prstGeom prst="rect">
            <a:avLst/>
          </a:prstGeom>
        </p:spPr>
      </p:pic>
      <p:pic>
        <p:nvPicPr>
          <p:cNvPr id="8" name="Picture 7">
            <a:extLst>
              <a:ext uri="{FF2B5EF4-FFF2-40B4-BE49-F238E27FC236}">
                <a16:creationId xmlns:a16="http://schemas.microsoft.com/office/drawing/2014/main" id="{C8E4CCB8-C7B3-907B-E33E-E9A0302C3A66}"/>
              </a:ext>
            </a:extLst>
          </p:cNvPr>
          <p:cNvPicPr>
            <a:picLocks noChangeAspect="1"/>
          </p:cNvPicPr>
          <p:nvPr/>
        </p:nvPicPr>
        <p:blipFill>
          <a:blip r:embed="rId5"/>
          <a:stretch>
            <a:fillRect/>
          </a:stretch>
        </p:blipFill>
        <p:spPr>
          <a:xfrm>
            <a:off x="1240970" y="1448194"/>
            <a:ext cx="2162175" cy="792084"/>
          </a:xfrm>
          <a:prstGeom prst="rect">
            <a:avLst/>
          </a:prstGeom>
        </p:spPr>
      </p:pic>
      <p:pic>
        <p:nvPicPr>
          <p:cNvPr id="10" name="Picture 9">
            <a:extLst>
              <a:ext uri="{FF2B5EF4-FFF2-40B4-BE49-F238E27FC236}">
                <a16:creationId xmlns:a16="http://schemas.microsoft.com/office/drawing/2014/main" id="{DB3F73AF-8E2F-21FF-AEE0-A5E3B2E9FB10}"/>
              </a:ext>
            </a:extLst>
          </p:cNvPr>
          <p:cNvPicPr>
            <a:picLocks noChangeAspect="1"/>
          </p:cNvPicPr>
          <p:nvPr/>
        </p:nvPicPr>
        <p:blipFill>
          <a:blip r:embed="rId6"/>
          <a:stretch>
            <a:fillRect/>
          </a:stretch>
        </p:blipFill>
        <p:spPr>
          <a:xfrm>
            <a:off x="5014912" y="1211307"/>
            <a:ext cx="2162175" cy="1114425"/>
          </a:xfrm>
          <a:prstGeom prst="rect">
            <a:avLst/>
          </a:prstGeom>
        </p:spPr>
      </p:pic>
    </p:spTree>
    <p:extLst>
      <p:ext uri="{BB962C8B-B14F-4D97-AF65-F5344CB8AC3E}">
        <p14:creationId xmlns:p14="http://schemas.microsoft.com/office/powerpoint/2010/main" val="2732321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2C2835D-CE43-48F4-8E8B-FC56FBB60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90F64BE-B6DF-4D20-9A3E-DAD003896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0"/>
            <a:ext cx="4038601" cy="6866462"/>
          </a:xfrm>
          <a:prstGeom prst="rect">
            <a:avLst/>
          </a:prstGeom>
          <a:gradFill>
            <a:gsLst>
              <a:gs pos="0">
                <a:schemeClr val="accent5"/>
              </a:gs>
              <a:gs pos="100000">
                <a:schemeClr val="accent4">
                  <a:alpha val="55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299ACA5-1949-4821-8FA4-95A78A20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5328" y="1633640"/>
            <a:ext cx="6866462" cy="3581401"/>
          </a:xfrm>
          <a:prstGeom prst="rect">
            <a:avLst/>
          </a:prstGeom>
          <a:gradFill>
            <a:gsLst>
              <a:gs pos="0">
                <a:schemeClr val="accent2"/>
              </a:gs>
              <a:gs pos="100000">
                <a:schemeClr val="accent5">
                  <a:alpha val="1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5559C2F-075A-49B7-8935-459124513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32044"/>
            <a:ext cx="4038600" cy="4634418"/>
          </a:xfrm>
          <a:prstGeom prst="rect">
            <a:avLst/>
          </a:prstGeom>
          <a:gradFill>
            <a:gsLst>
              <a:gs pos="0">
                <a:schemeClr val="accent5">
                  <a:alpha val="36000"/>
                </a:schemeClr>
              </a:gs>
              <a:gs pos="67000">
                <a:schemeClr val="accent5">
                  <a:alpha val="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ABE040-2A54-1D0A-4352-9F3223E18ACB}"/>
              </a:ext>
            </a:extLst>
          </p:cNvPr>
          <p:cNvSpPr>
            <a:spLocks noGrp="1"/>
          </p:cNvSpPr>
          <p:nvPr>
            <p:ph type="title"/>
          </p:nvPr>
        </p:nvSpPr>
        <p:spPr>
          <a:xfrm>
            <a:off x="764275" y="2565779"/>
            <a:ext cx="2838733" cy="3043452"/>
          </a:xfrm>
        </p:spPr>
        <p:txBody>
          <a:bodyPr vert="horz" lIns="0" tIns="0" rIns="0" bIns="0" rtlCol="0" anchor="t">
            <a:normAutofit/>
          </a:bodyPr>
          <a:lstStyle/>
          <a:p>
            <a:r>
              <a:rPr lang="en-US" sz="2500" spc="750">
                <a:solidFill>
                  <a:schemeClr val="bg1"/>
                </a:solidFill>
              </a:rPr>
              <a:t>Minecraft and learning</a:t>
            </a:r>
          </a:p>
        </p:txBody>
      </p:sp>
      <p:pic>
        <p:nvPicPr>
          <p:cNvPr id="8" name="Online Media 7" title="Play and Learn with Minecraft Education Edition">
            <a:hlinkClick r:id="" action="ppaction://media"/>
            <a:extLst>
              <a:ext uri="{FF2B5EF4-FFF2-40B4-BE49-F238E27FC236}">
                <a16:creationId xmlns:a16="http://schemas.microsoft.com/office/drawing/2014/main" id="{2F9C36FB-615D-A4A1-129F-67A0EE9D789D}"/>
              </a:ext>
            </a:extLst>
          </p:cNvPr>
          <p:cNvPicPr>
            <a:picLocks noRot="1" noChangeAspect="1"/>
          </p:cNvPicPr>
          <p:nvPr>
            <a:videoFile r:link="rId1"/>
          </p:nvPr>
        </p:nvPicPr>
        <p:blipFill>
          <a:blip r:embed="rId5"/>
          <a:stretch>
            <a:fillRect/>
          </a:stretch>
        </p:blipFill>
        <p:spPr>
          <a:xfrm>
            <a:off x="4495803" y="1628173"/>
            <a:ext cx="3507466" cy="1981718"/>
          </a:xfrm>
          <a:prstGeom prst="rect">
            <a:avLst/>
          </a:prstGeom>
        </p:spPr>
      </p:pic>
      <p:pic>
        <p:nvPicPr>
          <p:cNvPr id="4" name="Online Media 3" title="Minecraft: Education Edition">
            <a:hlinkClick r:id="" action="ppaction://media"/>
            <a:extLst>
              <a:ext uri="{FF2B5EF4-FFF2-40B4-BE49-F238E27FC236}">
                <a16:creationId xmlns:a16="http://schemas.microsoft.com/office/drawing/2014/main" id="{774D9D37-17AD-5E02-032D-F28CCA5DA1D9}"/>
              </a:ext>
            </a:extLst>
          </p:cNvPr>
          <p:cNvPicPr>
            <a:picLocks noGrp="1" noRot="1" noChangeAspect="1"/>
          </p:cNvPicPr>
          <p:nvPr>
            <p:ph idx="1"/>
            <a:videoFile r:link="rId2"/>
          </p:nvPr>
        </p:nvPicPr>
        <p:blipFill>
          <a:blip r:embed="rId6"/>
          <a:stretch>
            <a:fillRect/>
          </a:stretch>
        </p:blipFill>
        <p:spPr>
          <a:xfrm>
            <a:off x="8325007" y="1683359"/>
            <a:ext cx="3409794" cy="1926533"/>
          </a:xfrm>
          <a:prstGeom prst="rect">
            <a:avLst/>
          </a:prstGeom>
        </p:spPr>
      </p:pic>
      <p:pic>
        <p:nvPicPr>
          <p:cNvPr id="5" name="Online Media 4" title="Exploring Food Chains with Minecraft Education Edition">
            <a:hlinkClick r:id="" action="ppaction://media"/>
            <a:extLst>
              <a:ext uri="{FF2B5EF4-FFF2-40B4-BE49-F238E27FC236}">
                <a16:creationId xmlns:a16="http://schemas.microsoft.com/office/drawing/2014/main" id="{B13933B1-16EA-AAB3-AE4A-5A94259CB800}"/>
              </a:ext>
            </a:extLst>
          </p:cNvPr>
          <p:cNvPicPr>
            <a:picLocks noRot="1" noChangeAspect="1"/>
          </p:cNvPicPr>
          <p:nvPr>
            <a:videoFile r:link="rId3"/>
          </p:nvPr>
        </p:nvPicPr>
        <p:blipFill>
          <a:blip r:embed="rId7"/>
          <a:stretch>
            <a:fillRect/>
          </a:stretch>
        </p:blipFill>
        <p:spPr>
          <a:xfrm>
            <a:off x="5927012" y="3927944"/>
            <a:ext cx="4376573" cy="2472764"/>
          </a:xfrm>
          <a:prstGeom prst="rect">
            <a:avLst/>
          </a:prstGeom>
        </p:spPr>
      </p:pic>
    </p:spTree>
    <p:extLst>
      <p:ext uri="{BB962C8B-B14F-4D97-AF65-F5344CB8AC3E}">
        <p14:creationId xmlns:p14="http://schemas.microsoft.com/office/powerpoint/2010/main" val="76397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8"/>
                </p:tgtEl>
              </p:cMediaNode>
            </p:video>
            <p:seq concurrent="1" nextAc="seek">
              <p:cTn id="28" restart="whenNotActive" fill="hold" evtFilter="cancelBubble" nodeType="interactiveSeq">
                <p:stCondLst>
                  <p:cond evt="onClick" delay="0">
                    <p:tgtEl>
                      <p:spTgt spid="8"/>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DA7AE-2716-9F59-3A28-B73B93229FD6}"/>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The future of Education? </a:t>
            </a:r>
          </a:p>
        </p:txBody>
      </p:sp>
      <p:pic>
        <p:nvPicPr>
          <p:cNvPr id="4" name="Online Media 3" title="How China Is Using Artificial Intelligence in Classrooms | WSJ">
            <a:hlinkClick r:id="" action="ppaction://media"/>
            <a:extLst>
              <a:ext uri="{FF2B5EF4-FFF2-40B4-BE49-F238E27FC236}">
                <a16:creationId xmlns:a16="http://schemas.microsoft.com/office/drawing/2014/main" id="{66236010-F20B-699E-21AF-65E4EF9EDF24}"/>
              </a:ext>
            </a:extLst>
          </p:cNvPr>
          <p:cNvPicPr>
            <a:picLocks noGrp="1" noRot="1" noChangeAspect="1"/>
          </p:cNvPicPr>
          <p:nvPr>
            <p:ph idx="1"/>
            <a:videoFile r:link="rId1"/>
          </p:nvPr>
        </p:nvPicPr>
        <p:blipFill>
          <a:blip r:embed="rId3"/>
          <a:stretch>
            <a:fillRect/>
          </a:stretch>
        </p:blipFill>
        <p:spPr>
          <a:xfrm>
            <a:off x="2198790" y="457200"/>
            <a:ext cx="7801145" cy="4407647"/>
          </a:xfrm>
          <a:prstGeom prst="rect">
            <a:avLst/>
          </a:prstGeom>
        </p:spPr>
      </p:pic>
    </p:spTree>
    <p:extLst>
      <p:ext uri="{BB962C8B-B14F-4D97-AF65-F5344CB8AC3E}">
        <p14:creationId xmlns:p14="http://schemas.microsoft.com/office/powerpoint/2010/main" val="276802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E98D6-2D3C-DEB8-B565-F181EAFEAA40}"/>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AI and Learning </a:t>
            </a:r>
          </a:p>
        </p:txBody>
      </p:sp>
      <p:pic>
        <p:nvPicPr>
          <p:cNvPr id="4" name="Online Media 3" title="AI education tools are helping students learn, grow and gain confidence">
            <a:hlinkClick r:id="" action="ppaction://media"/>
            <a:extLst>
              <a:ext uri="{FF2B5EF4-FFF2-40B4-BE49-F238E27FC236}">
                <a16:creationId xmlns:a16="http://schemas.microsoft.com/office/drawing/2014/main" id="{8F095E20-79B6-C7A9-2BB3-60901BC07E18}"/>
              </a:ext>
            </a:extLst>
          </p:cNvPr>
          <p:cNvPicPr>
            <a:picLocks noGrp="1" noRot="1" noChangeAspect="1"/>
          </p:cNvPicPr>
          <p:nvPr>
            <p:ph idx="1"/>
            <a:videoFile r:link="rId1"/>
          </p:nvPr>
        </p:nvPicPr>
        <p:blipFill>
          <a:blip r:embed="rId3"/>
          <a:stretch>
            <a:fillRect/>
          </a:stretch>
        </p:blipFill>
        <p:spPr>
          <a:xfrm>
            <a:off x="2198790" y="457200"/>
            <a:ext cx="7801145" cy="4407647"/>
          </a:xfrm>
          <a:prstGeom prst="rect">
            <a:avLst/>
          </a:prstGeom>
        </p:spPr>
      </p:pic>
    </p:spTree>
    <p:extLst>
      <p:ext uri="{BB962C8B-B14F-4D97-AF65-F5344CB8AC3E}">
        <p14:creationId xmlns:p14="http://schemas.microsoft.com/office/powerpoint/2010/main" val="89373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A443B-0E4E-D275-E666-535DD6857A67}"/>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Challenges </a:t>
            </a:r>
          </a:p>
        </p:txBody>
      </p:sp>
      <p:graphicFrame>
        <p:nvGraphicFramePr>
          <p:cNvPr id="5" name="Content Placeholder 2">
            <a:extLst>
              <a:ext uri="{FF2B5EF4-FFF2-40B4-BE49-F238E27FC236}">
                <a16:creationId xmlns:a16="http://schemas.microsoft.com/office/drawing/2014/main" id="{B3296122-D4B5-C710-FD6D-0BCE7D915FA3}"/>
              </a:ext>
            </a:extLst>
          </p:cNvPr>
          <p:cNvGraphicFramePr>
            <a:graphicFrameLocks noGrp="1"/>
          </p:cNvGraphicFramePr>
          <p:nvPr>
            <p:ph idx="1"/>
            <p:extLst>
              <p:ext uri="{D42A27DB-BD31-4B8C-83A1-F6EECF244321}">
                <p14:modId xmlns:p14="http://schemas.microsoft.com/office/powerpoint/2010/main" val="276893248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9396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F6120-DE9A-76BB-830F-4C99BE0711E8}"/>
              </a:ext>
            </a:extLst>
          </p:cNvPr>
          <p:cNvSpPr>
            <a:spLocks noGrp="1"/>
          </p:cNvSpPr>
          <p:nvPr>
            <p:ph type="title"/>
          </p:nvPr>
        </p:nvSpPr>
        <p:spPr>
          <a:xfrm>
            <a:off x="457200" y="868280"/>
            <a:ext cx="3390645" cy="3363597"/>
          </a:xfrm>
        </p:spPr>
        <p:txBody>
          <a:bodyPr>
            <a:normAutofit/>
          </a:bodyPr>
          <a:lstStyle/>
          <a:p>
            <a:pPr algn="r"/>
            <a:r>
              <a:rPr lang="en-GB" sz="2500">
                <a:solidFill>
                  <a:schemeClr val="bg1"/>
                </a:solidFill>
              </a:rPr>
              <a:t>Language Development experience </a:t>
            </a:r>
          </a:p>
        </p:txBody>
      </p:sp>
      <p:graphicFrame>
        <p:nvGraphicFramePr>
          <p:cNvPr id="5" name="Content Placeholder 2">
            <a:extLst>
              <a:ext uri="{FF2B5EF4-FFF2-40B4-BE49-F238E27FC236}">
                <a16:creationId xmlns:a16="http://schemas.microsoft.com/office/drawing/2014/main" id="{B5000636-B830-E3CA-8EB4-BB0E198552D4}"/>
              </a:ext>
            </a:extLst>
          </p:cNvPr>
          <p:cNvGraphicFramePr>
            <a:graphicFrameLocks noGrp="1"/>
          </p:cNvGraphicFramePr>
          <p:nvPr>
            <p:ph idx="1"/>
            <p:extLst>
              <p:ext uri="{D42A27DB-BD31-4B8C-83A1-F6EECF244321}">
                <p14:modId xmlns:p14="http://schemas.microsoft.com/office/powerpoint/2010/main" val="14636614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0062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58523-A837-B4CF-9AA5-75E6C09C897E}"/>
              </a:ext>
            </a:extLst>
          </p:cNvPr>
          <p:cNvSpPr>
            <a:spLocks noGrp="1"/>
          </p:cNvSpPr>
          <p:nvPr>
            <p:ph type="title"/>
          </p:nvPr>
        </p:nvSpPr>
        <p:spPr>
          <a:xfrm>
            <a:off x="457200" y="868280"/>
            <a:ext cx="3390645" cy="3363597"/>
          </a:xfrm>
        </p:spPr>
        <p:txBody>
          <a:bodyPr>
            <a:normAutofit/>
          </a:bodyPr>
          <a:lstStyle/>
          <a:p>
            <a:pPr algn="r"/>
            <a:r>
              <a:rPr lang="en-GB" sz="2200">
                <a:solidFill>
                  <a:schemeClr val="bg1"/>
                </a:solidFill>
              </a:rPr>
              <a:t>What is Gamification </a:t>
            </a:r>
          </a:p>
        </p:txBody>
      </p:sp>
      <p:graphicFrame>
        <p:nvGraphicFramePr>
          <p:cNvPr id="5" name="Content Placeholder 2">
            <a:extLst>
              <a:ext uri="{FF2B5EF4-FFF2-40B4-BE49-F238E27FC236}">
                <a16:creationId xmlns:a16="http://schemas.microsoft.com/office/drawing/2014/main" id="{97118A0F-114B-3456-E1B0-5B1147008CA2}"/>
              </a:ext>
            </a:extLst>
          </p:cNvPr>
          <p:cNvGraphicFramePr>
            <a:graphicFrameLocks noGrp="1"/>
          </p:cNvGraphicFramePr>
          <p:nvPr>
            <p:ph idx="1"/>
            <p:extLst>
              <p:ext uri="{D42A27DB-BD31-4B8C-83A1-F6EECF244321}">
                <p14:modId xmlns:p14="http://schemas.microsoft.com/office/powerpoint/2010/main" val="78073303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050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46955-BF2C-007F-64B2-36DFBE9A37EB}"/>
              </a:ext>
            </a:extLst>
          </p:cNvPr>
          <p:cNvSpPr>
            <a:spLocks noGrp="1"/>
          </p:cNvSpPr>
          <p:nvPr>
            <p:ph type="title"/>
          </p:nvPr>
        </p:nvSpPr>
        <p:spPr>
          <a:xfrm>
            <a:off x="975360" y="191516"/>
            <a:ext cx="10241280" cy="594868"/>
          </a:xfrm>
        </p:spPr>
        <p:txBody>
          <a:bodyPr/>
          <a:lstStyle/>
          <a:p>
            <a:pPr algn="ctr"/>
            <a:r>
              <a:rPr lang="en-GB"/>
              <a:t>Gamification Learning </a:t>
            </a:r>
            <a:endParaRPr lang="en-GB" dirty="0"/>
          </a:p>
        </p:txBody>
      </p:sp>
      <p:graphicFrame>
        <p:nvGraphicFramePr>
          <p:cNvPr id="22" name="Content Placeholder 2">
            <a:extLst>
              <a:ext uri="{FF2B5EF4-FFF2-40B4-BE49-F238E27FC236}">
                <a16:creationId xmlns:a16="http://schemas.microsoft.com/office/drawing/2014/main" id="{D1DA71D4-7996-561A-4F09-9CBE4918F55A}"/>
              </a:ext>
            </a:extLst>
          </p:cNvPr>
          <p:cNvGraphicFramePr>
            <a:graphicFrameLocks noGrp="1"/>
          </p:cNvGraphicFramePr>
          <p:nvPr>
            <p:ph idx="1"/>
          </p:nvPr>
        </p:nvGraphicFramePr>
        <p:xfrm>
          <a:off x="241300" y="1155700"/>
          <a:ext cx="11371580" cy="4915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7113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7EB35-E3AA-E102-E087-A7C486B00D53}"/>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Positives</a:t>
            </a:r>
          </a:p>
        </p:txBody>
      </p:sp>
      <p:graphicFrame>
        <p:nvGraphicFramePr>
          <p:cNvPr id="5" name="Content Placeholder 2">
            <a:extLst>
              <a:ext uri="{FF2B5EF4-FFF2-40B4-BE49-F238E27FC236}">
                <a16:creationId xmlns:a16="http://schemas.microsoft.com/office/drawing/2014/main" id="{F560D581-22E6-9DE5-4FA9-0003B1CDCB02}"/>
              </a:ext>
            </a:extLst>
          </p:cNvPr>
          <p:cNvGraphicFramePr>
            <a:graphicFrameLocks noGrp="1"/>
          </p:cNvGraphicFramePr>
          <p:nvPr>
            <p:ph idx="1"/>
            <p:extLst>
              <p:ext uri="{D42A27DB-BD31-4B8C-83A1-F6EECF244321}">
                <p14:modId xmlns:p14="http://schemas.microsoft.com/office/powerpoint/2010/main" val="140099217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5057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B4FB4-2AB5-1EDA-E8B6-DB2562AE13B3}"/>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a:solidFill>
                  <a:schemeClr val="bg1"/>
                </a:solidFill>
              </a:rPr>
              <a:t>The dark side of digital learning </a:t>
            </a:r>
          </a:p>
        </p:txBody>
      </p:sp>
      <p:graphicFrame>
        <p:nvGraphicFramePr>
          <p:cNvPr id="5" name="Content Placeholder 2">
            <a:extLst>
              <a:ext uri="{FF2B5EF4-FFF2-40B4-BE49-F238E27FC236}">
                <a16:creationId xmlns:a16="http://schemas.microsoft.com/office/drawing/2014/main" id="{189B7E89-106D-6222-2885-9972AD6362A9}"/>
              </a:ext>
            </a:extLst>
          </p:cNvPr>
          <p:cNvGraphicFramePr>
            <a:graphicFrameLocks noGrp="1"/>
          </p:cNvGraphicFramePr>
          <p:nvPr>
            <p:ph idx="1"/>
            <p:extLst>
              <p:ext uri="{D42A27DB-BD31-4B8C-83A1-F6EECF244321}">
                <p14:modId xmlns:p14="http://schemas.microsoft.com/office/powerpoint/2010/main" val="4051775781"/>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0572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762E9-DB01-E429-7F5E-5C19608BE42F}"/>
              </a:ext>
            </a:extLst>
          </p:cNvPr>
          <p:cNvSpPr>
            <a:spLocks noGrp="1"/>
          </p:cNvSpPr>
          <p:nvPr>
            <p:ph type="title"/>
          </p:nvPr>
        </p:nvSpPr>
        <p:spPr>
          <a:xfrm>
            <a:off x="1371600" y="457200"/>
            <a:ext cx="4911393" cy="1556724"/>
          </a:xfrm>
        </p:spPr>
        <p:txBody>
          <a:bodyPr anchor="b">
            <a:normAutofit/>
          </a:bodyPr>
          <a:lstStyle/>
          <a:p>
            <a:r>
              <a:rPr lang="en-GB"/>
              <a:t>Attention deficits</a:t>
            </a:r>
          </a:p>
        </p:txBody>
      </p:sp>
      <p:sp>
        <p:nvSpPr>
          <p:cNvPr id="3" name="Content Placeholder 2">
            <a:extLst>
              <a:ext uri="{FF2B5EF4-FFF2-40B4-BE49-F238E27FC236}">
                <a16:creationId xmlns:a16="http://schemas.microsoft.com/office/drawing/2014/main" id="{44F948A3-D991-C55D-8254-4BCB7D739CFD}"/>
              </a:ext>
            </a:extLst>
          </p:cNvPr>
          <p:cNvSpPr>
            <a:spLocks noGrp="1"/>
          </p:cNvSpPr>
          <p:nvPr>
            <p:ph idx="1"/>
          </p:nvPr>
        </p:nvSpPr>
        <p:spPr>
          <a:xfrm>
            <a:off x="1371601" y="2345635"/>
            <a:ext cx="4911392" cy="3583940"/>
          </a:xfrm>
        </p:spPr>
        <p:txBody>
          <a:bodyPr anchor="t">
            <a:normAutofit/>
          </a:bodyPr>
          <a:lstStyle/>
          <a:p>
            <a:pPr marL="0" indent="0">
              <a:buNone/>
            </a:pPr>
            <a:r>
              <a:rPr lang="en-GB" sz="1500"/>
              <a:t>Previous studies identified that digital technology had no affect on improving attention (Chen et al, 2019). However, a quantitative study by Wu (2025) argues that attention is directly related to the quality of content, and without quality resources children can: </a:t>
            </a:r>
          </a:p>
          <a:p>
            <a:r>
              <a:rPr lang="en-GB" sz="1500"/>
              <a:t>Develop boredom </a:t>
            </a:r>
          </a:p>
          <a:p>
            <a:r>
              <a:rPr lang="en-GB" sz="1500"/>
              <a:t>Disengage </a:t>
            </a:r>
          </a:p>
          <a:p>
            <a:r>
              <a:rPr lang="en-GB" sz="1500"/>
              <a:t>Intrinsic motivation declines</a:t>
            </a:r>
          </a:p>
          <a:p>
            <a:r>
              <a:rPr lang="en-GB" sz="1500"/>
              <a:t>Restlessness  </a:t>
            </a:r>
          </a:p>
          <a:p>
            <a:r>
              <a:rPr lang="en-GB" sz="1500"/>
              <a:t>Distract others </a:t>
            </a:r>
          </a:p>
          <a:p>
            <a:pPr marL="0" indent="0">
              <a:buNone/>
            </a:pPr>
            <a:endParaRPr lang="en-GB" sz="1500"/>
          </a:p>
        </p:txBody>
      </p:sp>
      <p:pic>
        <p:nvPicPr>
          <p:cNvPr id="4" name="Picture 3">
            <a:extLst>
              <a:ext uri="{FF2B5EF4-FFF2-40B4-BE49-F238E27FC236}">
                <a16:creationId xmlns:a16="http://schemas.microsoft.com/office/drawing/2014/main" id="{7F5AC4E1-3F94-5DFA-A392-18C8E5DC6068}"/>
              </a:ext>
            </a:extLst>
          </p:cNvPr>
          <p:cNvPicPr>
            <a:picLocks noChangeAspect="1"/>
          </p:cNvPicPr>
          <p:nvPr/>
        </p:nvPicPr>
        <p:blipFill>
          <a:blip r:embed="rId2"/>
          <a:stretch>
            <a:fillRect/>
          </a:stretch>
        </p:blipFill>
        <p:spPr>
          <a:xfrm>
            <a:off x="6644639" y="1399105"/>
            <a:ext cx="5090161" cy="3588564"/>
          </a:xfrm>
          <a:prstGeom prst="rect">
            <a:avLst/>
          </a:prstGeom>
        </p:spPr>
      </p:pic>
      <p:sp>
        <p:nvSpPr>
          <p:cNvPr id="7" name="Rectangle 6">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3285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EB371488-97C3-B0D7-7080-1D075FFED418}"/>
              </a:ext>
            </a:extLst>
          </p:cNvPr>
          <p:cNvPicPr>
            <a:picLocks noChangeAspect="1"/>
          </p:cNvPicPr>
          <p:nvPr/>
        </p:nvPicPr>
        <p:blipFill>
          <a:blip r:embed="rId2"/>
          <a:srcRect t="9001" b="6730"/>
          <a:stretch/>
        </p:blipFill>
        <p:spPr>
          <a:xfrm>
            <a:off x="-2" y="10"/>
            <a:ext cx="12192002" cy="6857990"/>
          </a:xfrm>
          <a:prstGeom prst="rect">
            <a:avLst/>
          </a:prstGeom>
        </p:spPr>
      </p:pic>
      <p:sp>
        <p:nvSpPr>
          <p:cNvPr id="15" name="Rectangle 14">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071729"/>
            <a:ext cx="12192003" cy="1786490"/>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5071729"/>
            <a:ext cx="8153401" cy="1786269"/>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5071730"/>
            <a:ext cx="8115300" cy="1334505"/>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538E4E5-4047-480A-BB9B-9AB54E86D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3120189" y="3385221"/>
            <a:ext cx="2497963" cy="4087997"/>
          </a:xfrm>
          <a:custGeom>
            <a:avLst/>
            <a:gdLst>
              <a:gd name="connsiteX0" fmla="*/ 2671045 w 2671045"/>
              <a:gd name="connsiteY0" fmla="*/ 8492 h 4371251"/>
              <a:gd name="connsiteX1" fmla="*/ 840176 w 2671045"/>
              <a:gd name="connsiteY1" fmla="*/ 4371251 h 4371251"/>
              <a:gd name="connsiteX2" fmla="*/ 650202 w 2671045"/>
              <a:gd name="connsiteY2" fmla="*/ 4185755 h 4371251"/>
              <a:gd name="connsiteX3" fmla="*/ 0 w 2671045"/>
              <a:gd name="connsiteY3" fmla="*/ 2502877 h 4371251"/>
              <a:gd name="connsiteX4" fmla="*/ 2502877 w 2671045"/>
              <a:gd name="connsiteY4" fmla="*/ 0 h 4371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1045" h="4371251">
                <a:moveTo>
                  <a:pt x="2671045" y="8492"/>
                </a:moveTo>
                <a:lnTo>
                  <a:pt x="840176" y="4371251"/>
                </a:lnTo>
                <a:lnTo>
                  <a:pt x="650202" y="4185755"/>
                </a:lnTo>
                <a:cubicBezTo>
                  <a:pt x="246220" y="3741276"/>
                  <a:pt x="0" y="3150831"/>
                  <a:pt x="0" y="2502877"/>
                </a:cubicBezTo>
                <a:cubicBezTo>
                  <a:pt x="0" y="1120576"/>
                  <a:pt x="1120576" y="0"/>
                  <a:pt x="2502877" y="0"/>
                </a:cubicBezTo>
                <a:close/>
              </a:path>
            </a:pathLst>
          </a:custGeom>
          <a:gradFill>
            <a:gsLst>
              <a:gs pos="0">
                <a:schemeClr val="accent6">
                  <a:alpha val="0"/>
                </a:schemeClr>
              </a:gs>
              <a:gs pos="100000">
                <a:schemeClr val="accent6">
                  <a:lumMod val="60000"/>
                  <a:lumOff val="40000"/>
                  <a:alpha val="2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F7E170F-30D8-3F3F-84A7-CE60A352FAF6}"/>
              </a:ext>
            </a:extLst>
          </p:cNvPr>
          <p:cNvSpPr>
            <a:spLocks noGrp="1"/>
          </p:cNvSpPr>
          <p:nvPr>
            <p:ph type="title"/>
          </p:nvPr>
        </p:nvSpPr>
        <p:spPr>
          <a:xfrm>
            <a:off x="954157" y="5271715"/>
            <a:ext cx="10145864" cy="715617"/>
          </a:xfrm>
        </p:spPr>
        <p:txBody>
          <a:bodyPr vert="horz" lIns="0" tIns="0" rIns="0" bIns="0" rtlCol="0" anchor="b">
            <a:normAutofit/>
          </a:bodyPr>
          <a:lstStyle/>
          <a:p>
            <a:pPr algn="ctr"/>
            <a:r>
              <a:rPr lang="en-US" spc="750" dirty="0">
                <a:solidFill>
                  <a:schemeClr val="bg1"/>
                </a:solidFill>
              </a:rPr>
              <a:t>Break</a:t>
            </a:r>
          </a:p>
        </p:txBody>
      </p:sp>
    </p:spTree>
    <p:extLst>
      <p:ext uri="{BB962C8B-B14F-4D97-AF65-F5344CB8AC3E}">
        <p14:creationId xmlns:p14="http://schemas.microsoft.com/office/powerpoint/2010/main" val="3462132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3F2C4-0525-CB5A-7B26-9A1BE6D2B12B}"/>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What Children Milestones</a:t>
            </a:r>
          </a:p>
        </p:txBody>
      </p:sp>
      <p:graphicFrame>
        <p:nvGraphicFramePr>
          <p:cNvPr id="30" name="Content Placeholder 2">
            <a:extLst>
              <a:ext uri="{FF2B5EF4-FFF2-40B4-BE49-F238E27FC236}">
                <a16:creationId xmlns:a16="http://schemas.microsoft.com/office/drawing/2014/main" id="{D0DAB4C6-75C7-2EFA-E2C9-277F055ADAAC}"/>
              </a:ext>
            </a:extLst>
          </p:cNvPr>
          <p:cNvGraphicFramePr>
            <a:graphicFrameLocks noGrp="1"/>
          </p:cNvGraphicFramePr>
          <p:nvPr>
            <p:ph idx="1"/>
            <p:extLst>
              <p:ext uri="{D42A27DB-BD31-4B8C-83A1-F6EECF244321}">
                <p14:modId xmlns:p14="http://schemas.microsoft.com/office/powerpoint/2010/main" val="40185267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4818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83BDF-8A95-923D-C972-D64C9C300F6C}"/>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2700">
                <a:solidFill>
                  <a:schemeClr val="bg1"/>
                </a:solidFill>
              </a:rPr>
              <a:t>What are the current concerns surrounding children development? </a:t>
            </a:r>
          </a:p>
        </p:txBody>
      </p:sp>
      <p:graphicFrame>
        <p:nvGraphicFramePr>
          <p:cNvPr id="5" name="Content Placeholder 2">
            <a:extLst>
              <a:ext uri="{FF2B5EF4-FFF2-40B4-BE49-F238E27FC236}">
                <a16:creationId xmlns:a16="http://schemas.microsoft.com/office/drawing/2014/main" id="{78EA533E-9C7C-B007-8449-E5090EAB9DFF}"/>
              </a:ext>
            </a:extLst>
          </p:cNvPr>
          <p:cNvGraphicFramePr>
            <a:graphicFrameLocks noGrp="1"/>
          </p:cNvGraphicFramePr>
          <p:nvPr>
            <p:ph idx="1"/>
            <p:extLst>
              <p:ext uri="{D42A27DB-BD31-4B8C-83A1-F6EECF244321}">
                <p14:modId xmlns:p14="http://schemas.microsoft.com/office/powerpoint/2010/main" val="346959268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9979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6918-709B-8D52-5A69-DC58FA21C5B4}"/>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Concerning </a:t>
            </a:r>
          </a:p>
        </p:txBody>
      </p:sp>
      <p:graphicFrame>
        <p:nvGraphicFramePr>
          <p:cNvPr id="5" name="Content Placeholder 2">
            <a:extLst>
              <a:ext uri="{FF2B5EF4-FFF2-40B4-BE49-F238E27FC236}">
                <a16:creationId xmlns:a16="http://schemas.microsoft.com/office/drawing/2014/main" id="{A8966525-2E50-22A8-F616-0FFB971110D1}"/>
              </a:ext>
            </a:extLst>
          </p:cNvPr>
          <p:cNvGraphicFramePr>
            <a:graphicFrameLocks noGrp="1"/>
          </p:cNvGraphicFramePr>
          <p:nvPr>
            <p:ph idx="1"/>
            <p:extLst>
              <p:ext uri="{D42A27DB-BD31-4B8C-83A1-F6EECF244321}">
                <p14:modId xmlns:p14="http://schemas.microsoft.com/office/powerpoint/2010/main" val="339124373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108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Video Games: Good or Bad for Kids?">
            <a:extLst>
              <a:ext uri="{FF2B5EF4-FFF2-40B4-BE49-F238E27FC236}">
                <a16:creationId xmlns:a16="http://schemas.microsoft.com/office/drawing/2014/main" id="{8863EEC0-F45D-DDF8-437D-F8DEE1FDD4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001" r="-2" b="11850"/>
          <a:stretch/>
        </p:blipFill>
        <p:spPr bwMode="auto">
          <a:xfrm>
            <a:off x="198739" y="171717"/>
            <a:ext cx="5804105" cy="31674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B5CBEB8-1B33-4544-5734-6492012BE116}"/>
              </a:ext>
            </a:extLst>
          </p:cNvPr>
          <p:cNvPicPr>
            <a:picLocks noChangeAspect="1"/>
          </p:cNvPicPr>
          <p:nvPr/>
        </p:nvPicPr>
        <p:blipFill>
          <a:blip r:embed="rId4"/>
          <a:srcRect t="3297" r="2" b="21611"/>
          <a:stretch/>
        </p:blipFill>
        <p:spPr>
          <a:xfrm>
            <a:off x="6195373" y="171717"/>
            <a:ext cx="5797883" cy="3167426"/>
          </a:xfrm>
          <a:prstGeom prst="rect">
            <a:avLst/>
          </a:prstGeom>
        </p:spPr>
      </p:pic>
      <p:pic>
        <p:nvPicPr>
          <p:cNvPr id="1028" name="Picture 4" descr="Screen time: Children advised not to use electronic devices at dinner - BBC  News">
            <a:extLst>
              <a:ext uri="{FF2B5EF4-FFF2-40B4-BE49-F238E27FC236}">
                <a16:creationId xmlns:a16="http://schemas.microsoft.com/office/drawing/2014/main" id="{FC068630-B8C9-8C15-E1C3-0591E516E6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14543"/>
          <a:stretch/>
        </p:blipFill>
        <p:spPr bwMode="auto">
          <a:xfrm>
            <a:off x="198739" y="3510858"/>
            <a:ext cx="5804105" cy="27899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80B4082-B1CA-06BC-93C5-50B8CB98B711}"/>
              </a:ext>
            </a:extLst>
          </p:cNvPr>
          <p:cNvPicPr>
            <a:picLocks noChangeAspect="1"/>
          </p:cNvPicPr>
          <p:nvPr/>
        </p:nvPicPr>
        <p:blipFill>
          <a:blip r:embed="rId6"/>
          <a:srcRect r="2" b="27911"/>
          <a:stretch/>
        </p:blipFill>
        <p:spPr>
          <a:xfrm>
            <a:off x="6195372" y="3510858"/>
            <a:ext cx="5797883" cy="2789948"/>
          </a:xfrm>
          <a:prstGeom prst="rect">
            <a:avLst/>
          </a:prstGeom>
        </p:spPr>
      </p:pic>
    </p:spTree>
    <p:extLst>
      <p:ext uri="{BB962C8B-B14F-4D97-AF65-F5344CB8AC3E}">
        <p14:creationId xmlns:p14="http://schemas.microsoft.com/office/powerpoint/2010/main" val="1933440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79E85-CA49-B53C-3B03-EE216F449199}"/>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Key Theories </a:t>
            </a:r>
          </a:p>
        </p:txBody>
      </p:sp>
      <p:graphicFrame>
        <p:nvGraphicFramePr>
          <p:cNvPr id="5" name="Content Placeholder 2">
            <a:extLst>
              <a:ext uri="{FF2B5EF4-FFF2-40B4-BE49-F238E27FC236}">
                <a16:creationId xmlns:a16="http://schemas.microsoft.com/office/drawing/2014/main" id="{2215C144-D12D-BE05-0C2D-5C9E41AD7462}"/>
              </a:ext>
            </a:extLst>
          </p:cNvPr>
          <p:cNvGraphicFramePr>
            <a:graphicFrameLocks noGrp="1"/>
          </p:cNvGraphicFramePr>
          <p:nvPr>
            <p:ph idx="1"/>
            <p:extLst>
              <p:ext uri="{D42A27DB-BD31-4B8C-83A1-F6EECF244321}">
                <p14:modId xmlns:p14="http://schemas.microsoft.com/office/powerpoint/2010/main" val="127922128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0423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87B2C-1E46-3C4E-14B4-AB1A66B3D176}"/>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Social Learning Theory </a:t>
            </a:r>
          </a:p>
        </p:txBody>
      </p:sp>
      <p:graphicFrame>
        <p:nvGraphicFramePr>
          <p:cNvPr id="5" name="Content Placeholder 2">
            <a:extLst>
              <a:ext uri="{FF2B5EF4-FFF2-40B4-BE49-F238E27FC236}">
                <a16:creationId xmlns:a16="http://schemas.microsoft.com/office/drawing/2014/main" id="{8DF12BE5-77CD-A14E-04ED-2BC95092305F}"/>
              </a:ext>
            </a:extLst>
          </p:cNvPr>
          <p:cNvGraphicFramePr>
            <a:graphicFrameLocks noGrp="1"/>
          </p:cNvGraphicFramePr>
          <p:nvPr>
            <p:ph idx="1"/>
            <p:extLst>
              <p:ext uri="{D42A27DB-BD31-4B8C-83A1-F6EECF244321}">
                <p14:modId xmlns:p14="http://schemas.microsoft.com/office/powerpoint/2010/main" val="199689831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540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88E7A8F-AE57-37C4-95C6-F22FE8A6DB5F}"/>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Social Learning Theory: Example </a:t>
            </a:r>
          </a:p>
        </p:txBody>
      </p:sp>
      <p:pic>
        <p:nvPicPr>
          <p:cNvPr id="4" name="Online Media 3" title="Mrs. Doubtfire- Social Learning">
            <a:hlinkClick r:id="" action="ppaction://media"/>
            <a:extLst>
              <a:ext uri="{FF2B5EF4-FFF2-40B4-BE49-F238E27FC236}">
                <a16:creationId xmlns:a16="http://schemas.microsoft.com/office/drawing/2014/main" id="{2439525E-3A8C-42A5-DB7A-B943822F0A94}"/>
              </a:ext>
            </a:extLst>
          </p:cNvPr>
          <p:cNvPicPr>
            <a:picLocks noGrp="1" noRot="1" noChangeAspect="1"/>
          </p:cNvPicPr>
          <p:nvPr>
            <p:ph idx="1"/>
            <a:videoFile r:link="rId1"/>
          </p:nvPr>
        </p:nvPicPr>
        <p:blipFill>
          <a:blip r:embed="rId4"/>
          <a:stretch>
            <a:fillRect/>
          </a:stretch>
        </p:blipFill>
        <p:spPr>
          <a:xfrm>
            <a:off x="4503619" y="1394763"/>
            <a:ext cx="7214138" cy="4075987"/>
          </a:xfrm>
          <a:prstGeom prst="rect">
            <a:avLst/>
          </a:prstGeom>
        </p:spPr>
      </p:pic>
    </p:spTree>
    <p:extLst>
      <p:ext uri="{BB962C8B-B14F-4D97-AF65-F5344CB8AC3E}">
        <p14:creationId xmlns:p14="http://schemas.microsoft.com/office/powerpoint/2010/main" val="314689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CFF1867-CA5E-416C-80CB-68BE95CE2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A0255-F4F2-54DB-01F0-14B9DF2D3201}"/>
              </a:ext>
            </a:extLst>
          </p:cNvPr>
          <p:cNvSpPr>
            <a:spLocks noGrp="1"/>
          </p:cNvSpPr>
          <p:nvPr>
            <p:ph type="title"/>
          </p:nvPr>
        </p:nvSpPr>
        <p:spPr>
          <a:xfrm>
            <a:off x="1371600" y="1028701"/>
            <a:ext cx="4372550" cy="2518436"/>
          </a:xfrm>
        </p:spPr>
        <p:txBody>
          <a:bodyPr vert="horz" lIns="0" tIns="0" rIns="0" bIns="0" rtlCol="0" anchor="b">
            <a:normAutofit/>
          </a:bodyPr>
          <a:lstStyle/>
          <a:p>
            <a:r>
              <a:rPr lang="en-US" sz="4000" spc="750"/>
              <a:t>Social Learning Theory </a:t>
            </a:r>
          </a:p>
        </p:txBody>
      </p:sp>
      <p:sp>
        <p:nvSpPr>
          <p:cNvPr id="16" name="Rectangle 15">
            <a:extLst>
              <a:ext uri="{FF2B5EF4-FFF2-40B4-BE49-F238E27FC236}">
                <a16:creationId xmlns:a16="http://schemas.microsoft.com/office/drawing/2014/main" id="{5EA2F639-83D8-42FB-805A-0AFD485B9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4022220"/>
            <a:ext cx="12192002" cy="2838735"/>
          </a:xfrm>
          <a:prstGeom prst="rect">
            <a:avLst/>
          </a:prstGeom>
          <a:gradFill>
            <a:gsLst>
              <a:gs pos="8000">
                <a:schemeClr val="accent6"/>
              </a:gs>
              <a:gs pos="100000">
                <a:schemeClr val="accent5">
                  <a:alpha val="9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8DB4E8D-D68B-4463-A009-8FAB6A115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022219"/>
            <a:ext cx="8153400" cy="2838736"/>
          </a:xfrm>
          <a:prstGeom prst="rect">
            <a:avLst/>
          </a:prstGeom>
          <a:gradFill>
            <a:gsLst>
              <a:gs pos="0">
                <a:schemeClr val="accent5">
                  <a:lumMod val="60000"/>
                  <a:lumOff val="40000"/>
                  <a:alpha val="0"/>
                </a:schemeClr>
              </a:gs>
              <a:gs pos="99000">
                <a:schemeClr val="accent2">
                  <a:alpha val="94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C519481-97EE-45EB-B83B-AE5C46F3D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16759"/>
            <a:ext cx="8441142" cy="2389939"/>
          </a:xfrm>
          <a:prstGeom prst="rect">
            <a:avLst/>
          </a:prstGeom>
          <a:gradFill>
            <a:gsLst>
              <a:gs pos="0">
                <a:schemeClr val="accent6">
                  <a:alpha val="43000"/>
                </a:schemeClr>
              </a:gs>
              <a:gs pos="72000">
                <a:schemeClr val="accent5">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BD2737-C6E2-B05E-E183-C05DDDD7662D}"/>
              </a:ext>
            </a:extLst>
          </p:cNvPr>
          <p:cNvSpPr>
            <a:spLocks noGrp="1"/>
          </p:cNvSpPr>
          <p:nvPr>
            <p:ph idx="1"/>
          </p:nvPr>
        </p:nvSpPr>
        <p:spPr>
          <a:xfrm>
            <a:off x="1371600" y="4381756"/>
            <a:ext cx="4372550" cy="1793757"/>
          </a:xfrm>
        </p:spPr>
        <p:txBody>
          <a:bodyPr vert="horz" lIns="0" tIns="0" rIns="0" bIns="0" rtlCol="0">
            <a:normAutofit/>
          </a:bodyPr>
          <a:lstStyle/>
          <a:p>
            <a:pPr marL="0" indent="0" algn="ctr">
              <a:lnSpc>
                <a:spcPct val="150000"/>
              </a:lnSpc>
              <a:buNone/>
            </a:pPr>
            <a:r>
              <a:rPr lang="en-US" sz="1400" b="1" cap="all" spc="600" dirty="0">
                <a:solidFill>
                  <a:schemeClr val="bg1"/>
                </a:solidFill>
              </a:rPr>
              <a:t>How can digital technology be employed to support social learning? </a:t>
            </a:r>
          </a:p>
        </p:txBody>
      </p:sp>
      <p:pic>
        <p:nvPicPr>
          <p:cNvPr id="7" name="Graphic 6" descr="Computer">
            <a:extLst>
              <a:ext uri="{FF2B5EF4-FFF2-40B4-BE49-F238E27FC236}">
                <a16:creationId xmlns:a16="http://schemas.microsoft.com/office/drawing/2014/main" id="{BD3A39DF-92B8-1C64-F045-8794AB7174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34222" y="1028700"/>
            <a:ext cx="4617259" cy="4617259"/>
          </a:xfrm>
          <a:prstGeom prst="rect">
            <a:avLst/>
          </a:prstGeom>
        </p:spPr>
      </p:pic>
    </p:spTree>
    <p:extLst>
      <p:ext uri="{BB962C8B-B14F-4D97-AF65-F5344CB8AC3E}">
        <p14:creationId xmlns:p14="http://schemas.microsoft.com/office/powerpoint/2010/main" val="16954710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B00C61D4-1494-4B72-A2DD-C16D9ECAD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A90F64BE-B6DF-4D20-9A3E-DAD003896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0"/>
            <a:ext cx="4038601" cy="6866462"/>
          </a:xfrm>
          <a:prstGeom prst="rect">
            <a:avLst/>
          </a:prstGeom>
          <a:gradFill>
            <a:gsLst>
              <a:gs pos="0">
                <a:schemeClr val="accent5"/>
              </a:gs>
              <a:gs pos="100000">
                <a:schemeClr val="accent4">
                  <a:alpha val="55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3299ACA5-1949-4821-8FA4-95A78A20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5328" y="1633640"/>
            <a:ext cx="6866462" cy="3581401"/>
          </a:xfrm>
          <a:prstGeom prst="rect">
            <a:avLst/>
          </a:prstGeom>
          <a:gradFill>
            <a:gsLst>
              <a:gs pos="0">
                <a:schemeClr val="accent2">
                  <a:alpha val="72000"/>
                </a:schemeClr>
              </a:gs>
              <a:gs pos="100000">
                <a:schemeClr val="accent5">
                  <a:alpha val="1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9" name="Rectangle 3088">
            <a:extLst>
              <a:ext uri="{FF2B5EF4-FFF2-40B4-BE49-F238E27FC236}">
                <a16:creationId xmlns:a16="http://schemas.microsoft.com/office/drawing/2014/main" id="{85559C2F-075A-49B7-8935-459124513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32044"/>
            <a:ext cx="4038600" cy="4634418"/>
          </a:xfrm>
          <a:prstGeom prst="rect">
            <a:avLst/>
          </a:prstGeom>
          <a:gradFill>
            <a:gsLst>
              <a:gs pos="0">
                <a:schemeClr val="accent5">
                  <a:alpha val="36000"/>
                </a:schemeClr>
              </a:gs>
              <a:gs pos="67000">
                <a:schemeClr val="accent5">
                  <a:alpha val="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8C322B11-E70E-E393-AFB7-3BB95F6643E6}"/>
              </a:ext>
            </a:extLst>
          </p:cNvPr>
          <p:cNvPicPr>
            <a:picLocks noChangeAspect="1"/>
          </p:cNvPicPr>
          <p:nvPr/>
        </p:nvPicPr>
        <p:blipFill>
          <a:blip r:embed="rId3"/>
          <a:stretch>
            <a:fillRect/>
          </a:stretch>
        </p:blipFill>
        <p:spPr>
          <a:xfrm>
            <a:off x="4465991" y="1025461"/>
            <a:ext cx="3404094" cy="2272232"/>
          </a:xfrm>
          <a:prstGeom prst="rect">
            <a:avLst/>
          </a:prstGeom>
        </p:spPr>
      </p:pic>
      <p:pic>
        <p:nvPicPr>
          <p:cNvPr id="5" name="Picture 4">
            <a:extLst>
              <a:ext uri="{FF2B5EF4-FFF2-40B4-BE49-F238E27FC236}">
                <a16:creationId xmlns:a16="http://schemas.microsoft.com/office/drawing/2014/main" id="{8BEFE785-67AC-64FD-436A-E44ACD167632}"/>
              </a:ext>
            </a:extLst>
          </p:cNvPr>
          <p:cNvPicPr>
            <a:picLocks noChangeAspect="1"/>
          </p:cNvPicPr>
          <p:nvPr/>
        </p:nvPicPr>
        <p:blipFill>
          <a:blip r:embed="rId4"/>
          <a:stretch>
            <a:fillRect/>
          </a:stretch>
        </p:blipFill>
        <p:spPr>
          <a:xfrm>
            <a:off x="8192462" y="942039"/>
            <a:ext cx="3542338" cy="2355654"/>
          </a:xfrm>
          <a:prstGeom prst="rect">
            <a:avLst/>
          </a:prstGeom>
        </p:spPr>
      </p:pic>
      <p:pic>
        <p:nvPicPr>
          <p:cNvPr id="3074" name="Picture 2" descr="Digital Storytelling: Children's App Trends in Technology - Novak Djokovic  Foundation">
            <a:extLst>
              <a:ext uri="{FF2B5EF4-FFF2-40B4-BE49-F238E27FC236}">
                <a16:creationId xmlns:a16="http://schemas.microsoft.com/office/drawing/2014/main" id="{0E5F2D6E-64EE-2E4C-D471-0548E6476F7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465991" y="3619426"/>
            <a:ext cx="3404094" cy="2272232"/>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00B6B247-69D3-9792-C37D-B1CF4E470224}"/>
              </a:ext>
            </a:extLst>
          </p:cNvPr>
          <p:cNvPicPr>
            <a:picLocks noGrp="1" noChangeAspect="1"/>
          </p:cNvPicPr>
          <p:nvPr>
            <p:ph idx="1"/>
          </p:nvPr>
        </p:nvPicPr>
        <p:blipFill>
          <a:blip r:embed="rId6"/>
          <a:stretch>
            <a:fillRect/>
          </a:stretch>
        </p:blipFill>
        <p:spPr>
          <a:xfrm>
            <a:off x="8192462" y="3619426"/>
            <a:ext cx="3542338" cy="1992565"/>
          </a:xfrm>
          <a:prstGeom prst="rect">
            <a:avLst/>
          </a:prstGeom>
        </p:spPr>
      </p:pic>
      <p:sp>
        <p:nvSpPr>
          <p:cNvPr id="8" name="TextBox 7">
            <a:extLst>
              <a:ext uri="{FF2B5EF4-FFF2-40B4-BE49-F238E27FC236}">
                <a16:creationId xmlns:a16="http://schemas.microsoft.com/office/drawing/2014/main" id="{0BECC01F-099D-0E66-C99F-9A266DD35A5E}"/>
              </a:ext>
            </a:extLst>
          </p:cNvPr>
          <p:cNvSpPr txBox="1"/>
          <p:nvPr/>
        </p:nvSpPr>
        <p:spPr>
          <a:xfrm>
            <a:off x="-5" y="2778009"/>
            <a:ext cx="4465996" cy="646331"/>
          </a:xfrm>
          <a:prstGeom prst="rect">
            <a:avLst/>
          </a:prstGeom>
          <a:noFill/>
        </p:spPr>
        <p:txBody>
          <a:bodyPr wrap="square">
            <a:spAutoFit/>
          </a:bodyPr>
          <a:lstStyle/>
          <a:p>
            <a:r>
              <a:rPr kumimoji="0" lang="en-GB" sz="3600" b="1" i="0" u="none" strike="noStrike" kern="1200" cap="all" spc="700" normalizeH="0" baseline="0" noProof="0" dirty="0">
                <a:ln>
                  <a:noFill/>
                </a:ln>
                <a:solidFill>
                  <a:srgbClr val="000000"/>
                </a:solidFill>
                <a:effectLst/>
                <a:uLnTx/>
                <a:uFillTx/>
                <a:latin typeface="Avenir Next LT Pro"/>
                <a:ea typeface="+mj-ea"/>
                <a:cs typeface="+mj-cs"/>
              </a:rPr>
              <a:t>Application</a:t>
            </a:r>
            <a:endParaRPr lang="en-GB" dirty="0"/>
          </a:p>
        </p:txBody>
      </p:sp>
    </p:spTree>
    <p:extLst>
      <p:ext uri="{BB962C8B-B14F-4D97-AF65-F5344CB8AC3E}">
        <p14:creationId xmlns:p14="http://schemas.microsoft.com/office/powerpoint/2010/main" val="414859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9" name="Rectangle 205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79306E6A-0C2C-4983-8D3A-05CD591C1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67000">
                <a:schemeClr val="accent5">
                  <a:alpha val="9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B0144214-50C4-4961-8D54-5876EC2B0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444113"/>
            <a:ext cx="4076701" cy="2413458"/>
          </a:xfrm>
          <a:prstGeom prst="rect">
            <a:avLst/>
          </a:prstGeom>
          <a:gradFill>
            <a:gsLst>
              <a:gs pos="0">
                <a:schemeClr val="accent5">
                  <a:lumMod val="60000"/>
                  <a:lumOff val="40000"/>
                  <a:alpha val="0"/>
                </a:schemeClr>
              </a:gs>
              <a:gs pos="99000">
                <a:schemeClr val="accent2"/>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4455F201-A8E8-4E29-9427-DBD221CCF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9144002" y="3360315"/>
            <a:ext cx="1947487" cy="4148507"/>
          </a:xfrm>
          <a:prstGeom prst="rect">
            <a:avLst/>
          </a:prstGeom>
          <a:gradFill>
            <a:gsLst>
              <a:gs pos="0">
                <a:schemeClr val="accent1">
                  <a:alpha val="37000"/>
                </a:schemeClr>
              </a:gs>
              <a:gs pos="55000">
                <a:schemeClr val="accent5">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C0BB2A-E7DC-4070-6B9B-97520F1F8A05}"/>
              </a:ext>
            </a:extLst>
          </p:cNvPr>
          <p:cNvSpPr>
            <a:spLocks noGrp="1"/>
          </p:cNvSpPr>
          <p:nvPr>
            <p:ph type="title"/>
          </p:nvPr>
        </p:nvSpPr>
        <p:spPr>
          <a:xfrm>
            <a:off x="1127573" y="4874148"/>
            <a:ext cx="9932691" cy="1037739"/>
          </a:xfrm>
        </p:spPr>
        <p:txBody>
          <a:bodyPr vert="horz" lIns="0" tIns="0" rIns="0" bIns="0" rtlCol="0" anchor="ctr">
            <a:normAutofit/>
          </a:bodyPr>
          <a:lstStyle/>
          <a:p>
            <a:r>
              <a:rPr lang="en-US" spc="750">
                <a:solidFill>
                  <a:schemeClr val="bg1"/>
                </a:solidFill>
              </a:rPr>
              <a:t>Socialization </a:t>
            </a:r>
          </a:p>
        </p:txBody>
      </p:sp>
      <p:pic>
        <p:nvPicPr>
          <p:cNvPr id="4" name="Picture 3">
            <a:extLst>
              <a:ext uri="{FF2B5EF4-FFF2-40B4-BE49-F238E27FC236}">
                <a16:creationId xmlns:a16="http://schemas.microsoft.com/office/drawing/2014/main" id="{D11194C8-BE17-DFFA-E117-9F2294A99275}"/>
              </a:ext>
            </a:extLst>
          </p:cNvPr>
          <p:cNvPicPr>
            <a:picLocks noChangeAspect="1"/>
          </p:cNvPicPr>
          <p:nvPr/>
        </p:nvPicPr>
        <p:blipFill>
          <a:blip r:embed="rId2"/>
          <a:srcRect l="4797" r="11065" b="2"/>
          <a:stretch/>
        </p:blipFill>
        <p:spPr>
          <a:xfrm>
            <a:off x="20" y="1"/>
            <a:ext cx="8115280" cy="4460826"/>
          </a:xfrm>
          <a:prstGeom prst="rect">
            <a:avLst/>
          </a:prstGeom>
        </p:spPr>
      </p:pic>
      <p:sp>
        <p:nvSpPr>
          <p:cNvPr id="2067" name="Freeform: Shape 2066">
            <a:extLst>
              <a:ext uri="{FF2B5EF4-FFF2-40B4-BE49-F238E27FC236}">
                <a16:creationId xmlns:a16="http://schemas.microsoft.com/office/drawing/2014/main" id="{D625ED14-F0D2-4FCA-87F3-4E3D2A03D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6484110" y="2547143"/>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31000">
                <a:schemeClr val="accent6">
                  <a:alpha val="0"/>
                </a:schemeClr>
              </a:gs>
              <a:gs pos="85000">
                <a:schemeClr val="accent6">
                  <a:lumMod val="60000"/>
                  <a:lumOff val="40000"/>
                  <a:alpha val="2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Do we control technology or technology controls us? – Science, Technology,  and Society">
            <a:extLst>
              <a:ext uri="{FF2B5EF4-FFF2-40B4-BE49-F238E27FC236}">
                <a16:creationId xmlns:a16="http://schemas.microsoft.com/office/drawing/2014/main" id="{E383DAB5-1D5E-227C-5579-03BA82946C1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938" r="4" b="4"/>
          <a:stretch/>
        </p:blipFill>
        <p:spPr bwMode="auto">
          <a:xfrm>
            <a:off x="8115298" y="-647"/>
            <a:ext cx="4076702" cy="446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544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52BBB-0C9E-9A7F-B610-B7AE1B729138}"/>
              </a:ext>
            </a:extLst>
          </p:cNvPr>
          <p:cNvSpPr>
            <a:spLocks noGrp="1"/>
          </p:cNvSpPr>
          <p:nvPr>
            <p:ph type="title"/>
          </p:nvPr>
        </p:nvSpPr>
        <p:spPr>
          <a:xfrm>
            <a:off x="457200" y="868280"/>
            <a:ext cx="3390645" cy="3363597"/>
          </a:xfrm>
        </p:spPr>
        <p:txBody>
          <a:bodyPr>
            <a:normAutofit/>
          </a:bodyPr>
          <a:lstStyle/>
          <a:p>
            <a:pPr algn="r"/>
            <a:r>
              <a:rPr lang="en-GB" sz="2200">
                <a:solidFill>
                  <a:schemeClr val="bg1"/>
                </a:solidFill>
              </a:rPr>
              <a:t>Operant Conditioning </a:t>
            </a:r>
          </a:p>
        </p:txBody>
      </p:sp>
      <p:graphicFrame>
        <p:nvGraphicFramePr>
          <p:cNvPr id="5" name="Content Placeholder 2">
            <a:extLst>
              <a:ext uri="{FF2B5EF4-FFF2-40B4-BE49-F238E27FC236}">
                <a16:creationId xmlns:a16="http://schemas.microsoft.com/office/drawing/2014/main" id="{C573196C-580E-F77A-DDA5-777B77C6619B}"/>
              </a:ext>
            </a:extLst>
          </p:cNvPr>
          <p:cNvGraphicFramePr>
            <a:graphicFrameLocks noGrp="1"/>
          </p:cNvGraphicFramePr>
          <p:nvPr>
            <p:ph idx="1"/>
            <p:extLst>
              <p:ext uri="{D42A27DB-BD31-4B8C-83A1-F6EECF244321}">
                <p14:modId xmlns:p14="http://schemas.microsoft.com/office/powerpoint/2010/main" val="150352922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91097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F7F2020-3718-4400-926B-893A0FBDC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0C66CE-2B3E-4513-9B9D-EC2B8182F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6" y="5230792"/>
            <a:ext cx="12198725" cy="1645027"/>
          </a:xfrm>
          <a:prstGeom prst="rect">
            <a:avLst/>
          </a:prstGeom>
          <a:gradFill>
            <a:gsLst>
              <a:gs pos="0">
                <a:schemeClr val="accent5"/>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9F3C764-BCFB-4F32-B897-6513FF0F6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6" y="5230792"/>
            <a:ext cx="8122026" cy="1653935"/>
          </a:xfrm>
          <a:prstGeom prst="rect">
            <a:avLst/>
          </a:prstGeom>
          <a:gradFill>
            <a:gsLst>
              <a:gs pos="24000">
                <a:schemeClr val="accent2">
                  <a:alpha val="0"/>
                </a:schemeClr>
              </a:gs>
              <a:gs pos="99000">
                <a:schemeClr val="accent2">
                  <a:alpha val="6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411D24A-F765-48C8-813D-D3A5E5AAB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5080" y="3111827"/>
            <a:ext cx="1177951" cy="5415888"/>
          </a:xfrm>
          <a:prstGeom prst="rect">
            <a:avLst/>
          </a:prstGeom>
          <a:gradFill>
            <a:gsLst>
              <a:gs pos="23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E071E2-304C-FE86-38FE-6367C7A61142}"/>
              </a:ext>
            </a:extLst>
          </p:cNvPr>
          <p:cNvSpPr>
            <a:spLocks noGrp="1"/>
          </p:cNvSpPr>
          <p:nvPr>
            <p:ph type="title"/>
          </p:nvPr>
        </p:nvSpPr>
        <p:spPr>
          <a:xfrm>
            <a:off x="963349" y="5510306"/>
            <a:ext cx="7260031" cy="1092200"/>
          </a:xfrm>
        </p:spPr>
        <p:txBody>
          <a:bodyPr vert="horz" lIns="0" tIns="0" rIns="0" bIns="0" rtlCol="0" anchor="ctr">
            <a:normAutofit/>
          </a:bodyPr>
          <a:lstStyle/>
          <a:p>
            <a:r>
              <a:rPr lang="en-US" sz="3000" spc="750">
                <a:solidFill>
                  <a:schemeClr val="bg1"/>
                </a:solidFill>
              </a:rPr>
              <a:t>Operant Conditioning: Example</a:t>
            </a:r>
          </a:p>
        </p:txBody>
      </p:sp>
      <p:pic>
        <p:nvPicPr>
          <p:cNvPr id="4" name="Online Media 3" title="The Big Bang Theory- Operant Conditioning">
            <a:hlinkClick r:id="" action="ppaction://media"/>
            <a:extLst>
              <a:ext uri="{FF2B5EF4-FFF2-40B4-BE49-F238E27FC236}">
                <a16:creationId xmlns:a16="http://schemas.microsoft.com/office/drawing/2014/main" id="{3FA3B0A0-2879-CBE5-241B-A9C7B635FE69}"/>
              </a:ext>
            </a:extLst>
          </p:cNvPr>
          <p:cNvPicPr>
            <a:picLocks noGrp="1" noRot="1" noChangeAspect="1"/>
          </p:cNvPicPr>
          <p:nvPr>
            <p:ph idx="1"/>
            <a:videoFile r:link="rId1"/>
          </p:nvPr>
        </p:nvPicPr>
        <p:blipFill>
          <a:blip r:embed="rId5"/>
          <a:stretch>
            <a:fillRect/>
          </a:stretch>
        </p:blipFill>
        <p:spPr>
          <a:xfrm>
            <a:off x="963349" y="1494692"/>
            <a:ext cx="4971783" cy="2809057"/>
          </a:xfrm>
          <a:prstGeom prst="rect">
            <a:avLst/>
          </a:prstGeom>
        </p:spPr>
      </p:pic>
      <p:pic>
        <p:nvPicPr>
          <p:cNvPr id="5" name="Online Media 4" title="Skinner’s Operant Conditioning: Rewards &amp; Punishments">
            <a:hlinkClick r:id="" action="ppaction://media"/>
            <a:extLst>
              <a:ext uri="{FF2B5EF4-FFF2-40B4-BE49-F238E27FC236}">
                <a16:creationId xmlns:a16="http://schemas.microsoft.com/office/drawing/2014/main" id="{05A5D7E3-E6CE-B850-B347-45E4DE55323F}"/>
              </a:ext>
            </a:extLst>
          </p:cNvPr>
          <p:cNvPicPr>
            <a:picLocks noRot="1" noChangeAspect="1"/>
          </p:cNvPicPr>
          <p:nvPr>
            <a:videoFile r:link="rId2"/>
          </p:nvPr>
        </p:nvPicPr>
        <p:blipFill>
          <a:blip r:embed="rId6"/>
          <a:stretch>
            <a:fillRect/>
          </a:stretch>
        </p:blipFill>
        <p:spPr>
          <a:xfrm>
            <a:off x="6265088" y="1494692"/>
            <a:ext cx="4971783" cy="2809057"/>
          </a:xfrm>
          <a:prstGeom prst="rect">
            <a:avLst/>
          </a:prstGeom>
        </p:spPr>
      </p:pic>
    </p:spTree>
    <p:extLst>
      <p:ext uri="{BB962C8B-B14F-4D97-AF65-F5344CB8AC3E}">
        <p14:creationId xmlns:p14="http://schemas.microsoft.com/office/powerpoint/2010/main" val="278045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ACC3-20FA-3CAD-A2F2-E7BFDC45DCFB}"/>
              </a:ext>
            </a:extLst>
          </p:cNvPr>
          <p:cNvSpPr>
            <a:spLocks noGrp="1"/>
          </p:cNvSpPr>
          <p:nvPr>
            <p:ph type="title"/>
          </p:nvPr>
        </p:nvSpPr>
        <p:spPr/>
        <p:txBody>
          <a:bodyPr/>
          <a:lstStyle/>
          <a:p>
            <a:pPr algn="ctr"/>
            <a:r>
              <a:rPr lang="en-GB" dirty="0"/>
              <a:t>Operant  conditioning and digital technology </a:t>
            </a:r>
          </a:p>
        </p:txBody>
      </p:sp>
      <p:pic>
        <p:nvPicPr>
          <p:cNvPr id="4" name="Content Placeholder 3">
            <a:extLst>
              <a:ext uri="{FF2B5EF4-FFF2-40B4-BE49-F238E27FC236}">
                <a16:creationId xmlns:a16="http://schemas.microsoft.com/office/drawing/2014/main" id="{9B00D063-B2AA-9DA2-59A6-96A29EB4ECF7}"/>
              </a:ext>
            </a:extLst>
          </p:cNvPr>
          <p:cNvPicPr>
            <a:picLocks noGrp="1" noChangeAspect="1"/>
          </p:cNvPicPr>
          <p:nvPr>
            <p:ph idx="1"/>
          </p:nvPr>
        </p:nvPicPr>
        <p:blipFill>
          <a:blip r:embed="rId2"/>
          <a:stretch>
            <a:fillRect/>
          </a:stretch>
        </p:blipFill>
        <p:spPr>
          <a:xfrm>
            <a:off x="3108876" y="2112963"/>
            <a:ext cx="6766410" cy="3959225"/>
          </a:xfrm>
          <a:prstGeom prst="rect">
            <a:avLst/>
          </a:prstGeom>
        </p:spPr>
      </p:pic>
    </p:spTree>
    <p:extLst>
      <p:ext uri="{BB962C8B-B14F-4D97-AF65-F5344CB8AC3E}">
        <p14:creationId xmlns:p14="http://schemas.microsoft.com/office/powerpoint/2010/main" val="4127502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EF0B9-2DC6-4BC1-31C7-0B884FECC346}"/>
              </a:ext>
            </a:extLst>
          </p:cNvPr>
          <p:cNvSpPr>
            <a:spLocks noGrp="1"/>
          </p:cNvSpPr>
          <p:nvPr>
            <p:ph type="title"/>
          </p:nvPr>
        </p:nvSpPr>
        <p:spPr/>
        <p:txBody>
          <a:bodyPr/>
          <a:lstStyle/>
          <a:p>
            <a:pPr algn="ctr"/>
            <a:r>
              <a:rPr lang="en-GB"/>
              <a:t>ACTIVITY: </a:t>
            </a:r>
            <a:endParaRPr lang="en-GB" dirty="0"/>
          </a:p>
        </p:txBody>
      </p:sp>
      <p:sp>
        <p:nvSpPr>
          <p:cNvPr id="3" name="Content Placeholder 2">
            <a:extLst>
              <a:ext uri="{FF2B5EF4-FFF2-40B4-BE49-F238E27FC236}">
                <a16:creationId xmlns:a16="http://schemas.microsoft.com/office/drawing/2014/main" id="{6CB18A7A-2A1D-F87B-6F16-8EEA4F334806}"/>
              </a:ext>
            </a:extLst>
          </p:cNvPr>
          <p:cNvSpPr>
            <a:spLocks noGrp="1"/>
          </p:cNvSpPr>
          <p:nvPr>
            <p:ph idx="1"/>
          </p:nvPr>
        </p:nvSpPr>
        <p:spPr/>
        <p:txBody>
          <a:bodyPr/>
          <a:lstStyle/>
          <a:p>
            <a:pPr marL="0" indent="0">
              <a:buNone/>
            </a:pPr>
            <a:r>
              <a:rPr lang="en-GB" b="1" dirty="0"/>
              <a:t>Scenario:</a:t>
            </a:r>
          </a:p>
          <a:p>
            <a:r>
              <a:rPr lang="en-GB" dirty="0"/>
              <a:t>A primary school has implemented a digital learning platform called "</a:t>
            </a:r>
            <a:r>
              <a:rPr lang="en-GB" dirty="0" err="1"/>
              <a:t>EduPlay</a:t>
            </a:r>
            <a:r>
              <a:rPr lang="en-GB" dirty="0"/>
              <a:t>" to enhance student engagement and learning outcomes. </a:t>
            </a:r>
            <a:r>
              <a:rPr lang="en-GB" dirty="0" err="1"/>
              <a:t>EduPlay</a:t>
            </a:r>
            <a:r>
              <a:rPr lang="en-GB" dirty="0"/>
              <a:t> includes interactive lessons, educational games, and a social component where students can share their achievements and collaborate on projects.</a:t>
            </a:r>
          </a:p>
          <a:p>
            <a:endParaRPr lang="en-GB" dirty="0"/>
          </a:p>
        </p:txBody>
      </p:sp>
    </p:spTree>
    <p:extLst>
      <p:ext uri="{BB962C8B-B14F-4D97-AF65-F5344CB8AC3E}">
        <p14:creationId xmlns:p14="http://schemas.microsoft.com/office/powerpoint/2010/main" val="2260489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D455-0AB2-4224-A48B-2ED38A943DCF}"/>
              </a:ext>
            </a:extLst>
          </p:cNvPr>
          <p:cNvSpPr>
            <a:spLocks noGrp="1"/>
          </p:cNvSpPr>
          <p:nvPr>
            <p:ph type="title"/>
          </p:nvPr>
        </p:nvSpPr>
        <p:spPr/>
        <p:txBody>
          <a:bodyPr/>
          <a:lstStyle/>
          <a:p>
            <a:pPr algn="ctr"/>
            <a:r>
              <a:rPr lang="en-GB" dirty="0"/>
              <a:t>Activity 2: </a:t>
            </a:r>
          </a:p>
        </p:txBody>
      </p:sp>
      <p:sp>
        <p:nvSpPr>
          <p:cNvPr id="3" name="Content Placeholder 2">
            <a:extLst>
              <a:ext uri="{FF2B5EF4-FFF2-40B4-BE49-F238E27FC236}">
                <a16:creationId xmlns:a16="http://schemas.microsoft.com/office/drawing/2014/main" id="{4B18B101-8099-EAD4-51E8-8F4AF7A909EE}"/>
              </a:ext>
            </a:extLst>
          </p:cNvPr>
          <p:cNvSpPr>
            <a:spLocks noGrp="1"/>
          </p:cNvSpPr>
          <p:nvPr>
            <p:ph idx="1"/>
          </p:nvPr>
        </p:nvSpPr>
        <p:spPr/>
        <p:txBody>
          <a:bodyPr>
            <a:normAutofit fontScale="85000" lnSpcReduction="20000"/>
          </a:bodyPr>
          <a:lstStyle/>
          <a:p>
            <a:pPr marL="0" indent="0">
              <a:buNone/>
            </a:pPr>
            <a:r>
              <a:rPr lang="en-GB" b="1" dirty="0"/>
              <a:t>Operant Conditioning:</a:t>
            </a:r>
          </a:p>
          <a:p>
            <a:r>
              <a:rPr lang="en-GB" dirty="0"/>
              <a:t> Identify: Look for examples of positive reinforcement (e.g., earning points or badges for completing lessons), negative reinforcement (e.g., reducing the number of practice questions after a correct answer), and punishment (e.g., losing points for incorrect answers).</a:t>
            </a:r>
          </a:p>
          <a:p>
            <a:r>
              <a:rPr lang="en-GB" dirty="0"/>
              <a:t> Evaluate: Discuss how these reinforcement and punishment strategies influence student behaviour and motivation. Are students more engaged and motivated to learn due to these elements?</a:t>
            </a:r>
          </a:p>
          <a:p>
            <a:pPr marL="0" indent="0">
              <a:buNone/>
            </a:pPr>
            <a:r>
              <a:rPr lang="en-GB" b="1" dirty="0"/>
              <a:t>Social Learning Theory:</a:t>
            </a:r>
          </a:p>
          <a:p>
            <a:r>
              <a:rPr lang="en-GB" dirty="0"/>
              <a:t> Identify: Observe how students interact with the social component of </a:t>
            </a:r>
            <a:r>
              <a:rPr lang="en-GB" dirty="0" err="1"/>
              <a:t>EduPlay</a:t>
            </a:r>
            <a:r>
              <a:rPr lang="en-GB" dirty="0"/>
              <a:t>. Are they modelling behaviours after their peers or digital avatars? Are there opportunities for observational learning (e.g., watching tutorial videos or seeing classmates' achievements)?</a:t>
            </a:r>
          </a:p>
          <a:p>
            <a:r>
              <a:rPr lang="en-GB"/>
              <a:t>  Evaluate: </a:t>
            </a:r>
            <a:r>
              <a:rPr lang="en-GB" dirty="0"/>
              <a:t>Analyse the role of peer influence and role models in shaping students' learning behaviours. How does the social aspect of the platform contribute to their learning experience?</a:t>
            </a:r>
          </a:p>
          <a:p>
            <a:endParaRPr lang="en-GB" dirty="0"/>
          </a:p>
        </p:txBody>
      </p:sp>
    </p:spTree>
    <p:extLst>
      <p:ext uri="{BB962C8B-B14F-4D97-AF65-F5344CB8AC3E}">
        <p14:creationId xmlns:p14="http://schemas.microsoft.com/office/powerpoint/2010/main" val="22751405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69B732B-7921-9EB4-4666-2F743C270621}"/>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000" spc="750">
                <a:solidFill>
                  <a:schemeClr val="bg1"/>
                </a:solidFill>
              </a:rPr>
              <a:t>Erikson Psychosocial theory</a:t>
            </a:r>
          </a:p>
        </p:txBody>
      </p:sp>
      <p:pic>
        <p:nvPicPr>
          <p:cNvPr id="1026" name="Picture 2" descr="Erikson's Stages of Development">
            <a:extLst>
              <a:ext uri="{FF2B5EF4-FFF2-40B4-BE49-F238E27FC236}">
                <a16:creationId xmlns:a16="http://schemas.microsoft.com/office/drawing/2014/main" id="{925CA1F5-AB58-B4B7-BF87-C9312C123A1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3619" y="1025640"/>
            <a:ext cx="7214138" cy="4814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545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68DE-541F-C767-6BC2-20CB0F7F99FF}"/>
              </a:ext>
            </a:extLst>
          </p:cNvPr>
          <p:cNvSpPr>
            <a:spLocks noGrp="1"/>
          </p:cNvSpPr>
          <p:nvPr>
            <p:ph type="title"/>
          </p:nvPr>
        </p:nvSpPr>
        <p:spPr>
          <a:xfrm>
            <a:off x="1179095" y="169886"/>
            <a:ext cx="10241280" cy="1234440"/>
          </a:xfrm>
        </p:spPr>
        <p:txBody>
          <a:bodyPr/>
          <a:lstStyle/>
          <a:p>
            <a:pPr algn="ctr"/>
            <a:r>
              <a:rPr lang="en-GB" dirty="0"/>
              <a:t>Industry vs Inferiority </a:t>
            </a:r>
          </a:p>
        </p:txBody>
      </p:sp>
      <p:graphicFrame>
        <p:nvGraphicFramePr>
          <p:cNvPr id="7" name="Content Placeholder 6">
            <a:extLst>
              <a:ext uri="{FF2B5EF4-FFF2-40B4-BE49-F238E27FC236}">
                <a16:creationId xmlns:a16="http://schemas.microsoft.com/office/drawing/2014/main" id="{107C3159-950D-5AC1-A9A3-547BCA8AE4AB}"/>
              </a:ext>
            </a:extLst>
          </p:cNvPr>
          <p:cNvGraphicFramePr>
            <a:graphicFrameLocks noGrp="1"/>
          </p:cNvGraphicFramePr>
          <p:nvPr>
            <p:ph idx="1"/>
            <p:extLst>
              <p:ext uri="{D42A27DB-BD31-4B8C-83A1-F6EECF244321}">
                <p14:modId xmlns:p14="http://schemas.microsoft.com/office/powerpoint/2010/main" val="4165443728"/>
              </p:ext>
            </p:extLst>
          </p:nvPr>
        </p:nvGraphicFramePr>
        <p:xfrm>
          <a:off x="878305" y="2112963"/>
          <a:ext cx="10734258" cy="3409531"/>
        </p:xfrm>
        <a:graphic>
          <a:graphicData uri="http://schemas.openxmlformats.org/drawingml/2006/table">
            <a:tbl>
              <a:tblPr firstRow="1" bandRow="1">
                <a:tableStyleId>{5C22544A-7EE6-4342-B048-85BDC9FD1C3A}</a:tableStyleId>
              </a:tblPr>
              <a:tblGrid>
                <a:gridCol w="5367129">
                  <a:extLst>
                    <a:ext uri="{9D8B030D-6E8A-4147-A177-3AD203B41FA5}">
                      <a16:colId xmlns:a16="http://schemas.microsoft.com/office/drawing/2014/main" val="2361680507"/>
                    </a:ext>
                  </a:extLst>
                </a:gridCol>
                <a:gridCol w="5367129">
                  <a:extLst>
                    <a:ext uri="{9D8B030D-6E8A-4147-A177-3AD203B41FA5}">
                      <a16:colId xmlns:a16="http://schemas.microsoft.com/office/drawing/2014/main" val="3489198211"/>
                    </a:ext>
                  </a:extLst>
                </a:gridCol>
              </a:tblGrid>
              <a:tr h="506916">
                <a:tc>
                  <a:txBody>
                    <a:bodyPr/>
                    <a:lstStyle/>
                    <a:p>
                      <a:r>
                        <a:rPr lang="en-GB" dirty="0"/>
                        <a:t>Industry </a:t>
                      </a:r>
                    </a:p>
                  </a:txBody>
                  <a:tcPr/>
                </a:tc>
                <a:tc>
                  <a:txBody>
                    <a:bodyPr/>
                    <a:lstStyle/>
                    <a:p>
                      <a:r>
                        <a:rPr lang="en-GB" dirty="0"/>
                        <a:t>Inferiority </a:t>
                      </a:r>
                    </a:p>
                  </a:txBody>
                  <a:tcPr/>
                </a:tc>
                <a:extLst>
                  <a:ext uri="{0D108BD9-81ED-4DB2-BD59-A6C34878D82A}">
                    <a16:rowId xmlns:a16="http://schemas.microsoft.com/office/drawing/2014/main" val="3334588390"/>
                  </a:ext>
                </a:extLst>
              </a:tr>
              <a:tr h="506916">
                <a:tc>
                  <a:txBody>
                    <a:bodyPr/>
                    <a:lstStyle/>
                    <a:p>
                      <a:r>
                        <a:rPr lang="en-GB" dirty="0"/>
                        <a:t>Children strive for mastery of skills </a:t>
                      </a:r>
                    </a:p>
                  </a:txBody>
                  <a:tcPr/>
                </a:tc>
                <a:tc>
                  <a:txBody>
                    <a:bodyPr/>
                    <a:lstStyle/>
                    <a:p>
                      <a:r>
                        <a:rPr lang="en-GB" dirty="0"/>
                        <a:t>Lack of support Face repeated failures </a:t>
                      </a:r>
                    </a:p>
                  </a:txBody>
                  <a:tcPr/>
                </a:tc>
                <a:extLst>
                  <a:ext uri="{0D108BD9-81ED-4DB2-BD59-A6C34878D82A}">
                    <a16:rowId xmlns:a16="http://schemas.microsoft.com/office/drawing/2014/main" val="3852447868"/>
                  </a:ext>
                </a:extLst>
              </a:tr>
              <a:tr h="506916">
                <a:tc>
                  <a:txBody>
                    <a:bodyPr/>
                    <a:lstStyle/>
                    <a:p>
                      <a:r>
                        <a:rPr lang="en-GB" dirty="0"/>
                        <a:t>Compare ability to their peers </a:t>
                      </a:r>
                    </a:p>
                  </a:txBody>
                  <a:tcPr/>
                </a:tc>
                <a:tc>
                  <a:txBody>
                    <a:bodyPr/>
                    <a:lstStyle/>
                    <a:p>
                      <a:r>
                        <a:rPr lang="en-GB" dirty="0"/>
                        <a:t>Repeated Failure </a:t>
                      </a:r>
                    </a:p>
                  </a:txBody>
                  <a:tcPr/>
                </a:tc>
                <a:extLst>
                  <a:ext uri="{0D108BD9-81ED-4DB2-BD59-A6C34878D82A}">
                    <a16:rowId xmlns:a16="http://schemas.microsoft.com/office/drawing/2014/main" val="1409437311"/>
                  </a:ext>
                </a:extLst>
              </a:tr>
              <a:tr h="506916">
                <a:tc>
                  <a:txBody>
                    <a:bodyPr/>
                    <a:lstStyle/>
                    <a:p>
                      <a:r>
                        <a:rPr lang="en-GB" dirty="0"/>
                        <a:t>Teachers, parents and peers are influence </a:t>
                      </a:r>
                    </a:p>
                  </a:txBody>
                  <a:tcPr/>
                </a:tc>
                <a:tc>
                  <a:txBody>
                    <a:bodyPr/>
                    <a:lstStyle/>
                    <a:p>
                      <a:r>
                        <a:rPr lang="en-GB" dirty="0"/>
                        <a:t>Lack of support </a:t>
                      </a:r>
                    </a:p>
                  </a:txBody>
                  <a:tcPr/>
                </a:tc>
                <a:extLst>
                  <a:ext uri="{0D108BD9-81ED-4DB2-BD59-A6C34878D82A}">
                    <a16:rowId xmlns:a16="http://schemas.microsoft.com/office/drawing/2014/main" val="3414703209"/>
                  </a:ext>
                </a:extLst>
              </a:tr>
              <a:tr h="506916">
                <a:tc>
                  <a:txBody>
                    <a:bodyPr/>
                    <a:lstStyle/>
                    <a:p>
                      <a:r>
                        <a:rPr lang="en-GB" dirty="0"/>
                        <a:t>Praise for efforts leads to confidence </a:t>
                      </a:r>
                    </a:p>
                  </a:txBody>
                  <a:tcPr/>
                </a:tc>
                <a:tc>
                  <a:txBody>
                    <a:bodyPr/>
                    <a:lstStyle/>
                    <a:p>
                      <a:r>
                        <a:rPr lang="en-GB" dirty="0"/>
                        <a:t>Feelings of inadequacies </a:t>
                      </a:r>
                    </a:p>
                  </a:txBody>
                  <a:tcPr/>
                </a:tc>
                <a:extLst>
                  <a:ext uri="{0D108BD9-81ED-4DB2-BD59-A6C34878D82A}">
                    <a16:rowId xmlns:a16="http://schemas.microsoft.com/office/drawing/2014/main" val="2510064915"/>
                  </a:ext>
                </a:extLst>
              </a:tr>
              <a:tr h="874951">
                <a:tc>
                  <a:txBody>
                    <a:bodyPr/>
                    <a:lstStyle/>
                    <a:p>
                      <a:r>
                        <a:rPr lang="en-GB" dirty="0"/>
                        <a:t>Able to tackle problems with confidence and become eager to learn </a:t>
                      </a:r>
                    </a:p>
                  </a:txBody>
                  <a:tcPr/>
                </a:tc>
                <a:tc>
                  <a:txBody>
                    <a:bodyPr/>
                    <a:lstStyle/>
                    <a:p>
                      <a:r>
                        <a:rPr lang="en-GB" dirty="0"/>
                        <a:t>Unable to tackle problems and disinterested in learning </a:t>
                      </a:r>
                    </a:p>
                  </a:txBody>
                  <a:tcPr/>
                </a:tc>
                <a:extLst>
                  <a:ext uri="{0D108BD9-81ED-4DB2-BD59-A6C34878D82A}">
                    <a16:rowId xmlns:a16="http://schemas.microsoft.com/office/drawing/2014/main" val="1820634649"/>
                  </a:ext>
                </a:extLst>
              </a:tr>
            </a:tbl>
          </a:graphicData>
        </a:graphic>
      </p:graphicFrame>
    </p:spTree>
    <p:extLst>
      <p:ext uri="{BB962C8B-B14F-4D97-AF65-F5344CB8AC3E}">
        <p14:creationId xmlns:p14="http://schemas.microsoft.com/office/powerpoint/2010/main" val="2991368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E09818F-9FAB-1B06-CBC2-940505BE09A1}"/>
              </a:ext>
            </a:extLst>
          </p:cNvPr>
          <p:cNvSpPr>
            <a:spLocks noGrp="1"/>
          </p:cNvSpPr>
          <p:nvPr>
            <p:ph type="title"/>
          </p:nvPr>
        </p:nvSpPr>
        <p:spPr>
          <a:xfrm>
            <a:off x="409518" y="586855"/>
            <a:ext cx="3258570" cy="3387497"/>
          </a:xfrm>
        </p:spPr>
        <p:txBody>
          <a:bodyPr anchor="b">
            <a:normAutofit/>
          </a:bodyPr>
          <a:lstStyle/>
          <a:p>
            <a:pPr algn="r"/>
            <a:r>
              <a:rPr lang="en-GB" sz="3200">
                <a:solidFill>
                  <a:schemeClr val="bg1"/>
                </a:solidFill>
              </a:rPr>
              <a:t>Example</a:t>
            </a:r>
          </a:p>
        </p:txBody>
      </p:sp>
      <p:sp>
        <p:nvSpPr>
          <p:cNvPr id="3" name="Content Placeholder 2">
            <a:extLst>
              <a:ext uri="{FF2B5EF4-FFF2-40B4-BE49-F238E27FC236}">
                <a16:creationId xmlns:a16="http://schemas.microsoft.com/office/drawing/2014/main" id="{092FCF48-69C7-EE43-4141-353A6B6E189C}"/>
              </a:ext>
            </a:extLst>
          </p:cNvPr>
          <p:cNvSpPr>
            <a:spLocks noGrp="1"/>
          </p:cNvSpPr>
          <p:nvPr>
            <p:ph idx="1"/>
          </p:nvPr>
        </p:nvSpPr>
        <p:spPr>
          <a:xfrm>
            <a:off x="4446207" y="228601"/>
            <a:ext cx="3160823" cy="5966926"/>
          </a:xfrm>
        </p:spPr>
        <p:txBody>
          <a:bodyPr anchor="ctr">
            <a:normAutofit/>
          </a:bodyPr>
          <a:lstStyle/>
          <a:p>
            <a:pPr marL="0" indent="0">
              <a:lnSpc>
                <a:spcPct val="110000"/>
              </a:lnSpc>
              <a:buNone/>
            </a:pPr>
            <a:r>
              <a:rPr lang="en-GB" sz="1200" b="1" dirty="0"/>
              <a:t>Scenario:  </a:t>
            </a:r>
          </a:p>
          <a:p>
            <a:pPr marL="0" indent="0">
              <a:lnSpc>
                <a:spcPct val="110000"/>
              </a:lnSpc>
              <a:buNone/>
            </a:pPr>
            <a:r>
              <a:rPr lang="en-GB" sz="1200" dirty="0"/>
              <a:t>A 12-year-old spends several hours a day on a popular social media platform, posting photos and interacting with friends.</a:t>
            </a:r>
          </a:p>
          <a:p>
            <a:pPr marL="0" indent="0">
              <a:lnSpc>
                <a:spcPct val="110000"/>
              </a:lnSpc>
              <a:buNone/>
            </a:pPr>
            <a:r>
              <a:rPr lang="en-GB" sz="1200" b="1" dirty="0"/>
              <a:t>Operant Conditioning: </a:t>
            </a:r>
          </a:p>
          <a:p>
            <a:pPr marL="0" indent="0">
              <a:lnSpc>
                <a:spcPct val="110000"/>
              </a:lnSpc>
              <a:buNone/>
            </a:pPr>
            <a:r>
              <a:rPr lang="en-GB" sz="1200" dirty="0"/>
              <a:t>The child receives likes and positive comments (positive reinforcement) for their posts, encouraging them to post more frequently. Negative comments or lack of engagement might act as negative punishment, discouraging certain behaviours.</a:t>
            </a:r>
          </a:p>
          <a:p>
            <a:pPr marL="0" indent="0">
              <a:lnSpc>
                <a:spcPct val="110000"/>
              </a:lnSpc>
              <a:buNone/>
            </a:pPr>
            <a:r>
              <a:rPr lang="en-GB" sz="1200" b="1" dirty="0"/>
              <a:t>Social Learning Theory:</a:t>
            </a:r>
          </a:p>
          <a:p>
            <a:pPr marL="0" indent="0">
              <a:lnSpc>
                <a:spcPct val="110000"/>
              </a:lnSpc>
              <a:buNone/>
            </a:pPr>
            <a:r>
              <a:rPr lang="en-GB" sz="1200" dirty="0"/>
              <a:t>The child observes and imitates the behaviours of popular influencers and peers, learning what is considered "cool" or acceptable online.</a:t>
            </a:r>
          </a:p>
          <a:p>
            <a:pPr marL="0" indent="0">
              <a:lnSpc>
                <a:spcPct val="110000"/>
              </a:lnSpc>
              <a:buNone/>
            </a:pPr>
            <a:r>
              <a:rPr lang="en-GB" sz="1200" b="1" dirty="0"/>
              <a:t>Psychosocial Development:</a:t>
            </a:r>
          </a:p>
          <a:p>
            <a:pPr marL="0" indent="0">
              <a:lnSpc>
                <a:spcPct val="110000"/>
              </a:lnSpc>
              <a:buNone/>
            </a:pPr>
            <a:r>
              <a:rPr lang="en-GB" sz="1200" dirty="0"/>
              <a:t>At this age, the child is in Erikson's "Industry vs. Inferiority" stage, where they are developing a sense of competence. </a:t>
            </a:r>
          </a:p>
        </p:txBody>
      </p:sp>
      <p:pic>
        <p:nvPicPr>
          <p:cNvPr id="5" name="Picture 4" descr="A bunch of yellow balloons with smiley faces&#10;&#10;Description automatically generated">
            <a:extLst>
              <a:ext uri="{FF2B5EF4-FFF2-40B4-BE49-F238E27FC236}">
                <a16:creationId xmlns:a16="http://schemas.microsoft.com/office/drawing/2014/main" id="{71E418C5-52EF-EE0E-7FA5-ECE0CC151334}"/>
              </a:ext>
            </a:extLst>
          </p:cNvPr>
          <p:cNvPicPr>
            <a:picLocks noChangeAspect="1"/>
          </p:cNvPicPr>
          <p:nvPr/>
        </p:nvPicPr>
        <p:blipFill>
          <a:blip r:embed="rId3"/>
          <a:srcRect l="9228" r="57287"/>
          <a:stretch/>
        </p:blipFill>
        <p:spPr>
          <a:xfrm>
            <a:off x="8109502" y="10"/>
            <a:ext cx="4082498" cy="6857990"/>
          </a:xfrm>
          <a:prstGeom prst="rect">
            <a:avLst/>
          </a:prstGeom>
        </p:spPr>
      </p:pic>
    </p:spTree>
    <p:extLst>
      <p:ext uri="{BB962C8B-B14F-4D97-AF65-F5344CB8AC3E}">
        <p14:creationId xmlns:p14="http://schemas.microsoft.com/office/powerpoint/2010/main" val="37020871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D309B-4002-1A36-F1B8-0CC05C062303}"/>
              </a:ext>
            </a:extLst>
          </p:cNvPr>
          <p:cNvSpPr>
            <a:spLocks noGrp="1"/>
          </p:cNvSpPr>
          <p:nvPr>
            <p:ph type="title"/>
          </p:nvPr>
        </p:nvSpPr>
        <p:spPr>
          <a:xfrm>
            <a:off x="1371600" y="457200"/>
            <a:ext cx="4911393" cy="1556724"/>
          </a:xfrm>
        </p:spPr>
        <p:txBody>
          <a:bodyPr anchor="b">
            <a:normAutofit/>
          </a:bodyPr>
          <a:lstStyle/>
          <a:p>
            <a:r>
              <a:rPr lang="en-GB" dirty="0"/>
              <a:t>Scaffolding Learning </a:t>
            </a:r>
            <a:endParaRPr lang="en-GB"/>
          </a:p>
        </p:txBody>
      </p:sp>
      <p:sp>
        <p:nvSpPr>
          <p:cNvPr id="3" name="Content Placeholder 2">
            <a:extLst>
              <a:ext uri="{FF2B5EF4-FFF2-40B4-BE49-F238E27FC236}">
                <a16:creationId xmlns:a16="http://schemas.microsoft.com/office/drawing/2014/main" id="{C5EEBA74-FAB7-E013-D4F0-525C7038CDFC}"/>
              </a:ext>
            </a:extLst>
          </p:cNvPr>
          <p:cNvSpPr>
            <a:spLocks noGrp="1"/>
          </p:cNvSpPr>
          <p:nvPr>
            <p:ph idx="1"/>
          </p:nvPr>
        </p:nvSpPr>
        <p:spPr>
          <a:xfrm>
            <a:off x="1371601" y="2345635"/>
            <a:ext cx="4911392" cy="3583940"/>
          </a:xfrm>
        </p:spPr>
        <p:txBody>
          <a:bodyPr anchor="t">
            <a:normAutofit/>
          </a:bodyPr>
          <a:lstStyle/>
          <a:p>
            <a:pPr marL="0" indent="0">
              <a:buNone/>
            </a:pPr>
            <a:r>
              <a:rPr lang="en-GB" sz="1600" dirty="0"/>
              <a:t>A teaching and learning method that involves providing temporary support for learners to assist in the development of new skills: </a:t>
            </a:r>
          </a:p>
          <a:p>
            <a:r>
              <a:rPr lang="en-GB" sz="1600" dirty="0"/>
              <a:t>Guidance </a:t>
            </a:r>
          </a:p>
          <a:p>
            <a:r>
              <a:rPr lang="en-GB" sz="1600" dirty="0"/>
              <a:t>Gradual Removal </a:t>
            </a:r>
          </a:p>
          <a:p>
            <a:r>
              <a:rPr lang="en-GB" sz="1600" dirty="0"/>
              <a:t>Independent Mastery </a:t>
            </a:r>
          </a:p>
        </p:txBody>
      </p:sp>
      <p:pic>
        <p:nvPicPr>
          <p:cNvPr id="7" name="Graphic 6" descr="Classroom">
            <a:extLst>
              <a:ext uri="{FF2B5EF4-FFF2-40B4-BE49-F238E27FC236}">
                <a16:creationId xmlns:a16="http://schemas.microsoft.com/office/drawing/2014/main" id="{5FA75B92-AEA0-584D-E68A-85CB1BD45A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08873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E46B-0D22-B27E-1361-2B62092FE2A4}"/>
              </a:ext>
            </a:extLst>
          </p:cNvPr>
          <p:cNvSpPr>
            <a:spLocks noGrp="1"/>
          </p:cNvSpPr>
          <p:nvPr>
            <p:ph type="title"/>
          </p:nvPr>
        </p:nvSpPr>
        <p:spPr>
          <a:xfrm>
            <a:off x="854242" y="3759"/>
            <a:ext cx="10241280" cy="1234440"/>
          </a:xfrm>
        </p:spPr>
        <p:txBody>
          <a:bodyPr/>
          <a:lstStyle/>
          <a:p>
            <a:pPr algn="ctr"/>
            <a:r>
              <a:rPr lang="en-GB" dirty="0" err="1"/>
              <a:t>Zpd</a:t>
            </a:r>
            <a:r>
              <a:rPr lang="en-GB" dirty="0"/>
              <a:t> </a:t>
            </a:r>
          </a:p>
        </p:txBody>
      </p:sp>
      <p:pic>
        <p:nvPicPr>
          <p:cNvPr id="4" name="Content Placeholder 3">
            <a:extLst>
              <a:ext uri="{FF2B5EF4-FFF2-40B4-BE49-F238E27FC236}">
                <a16:creationId xmlns:a16="http://schemas.microsoft.com/office/drawing/2014/main" id="{7D9026F6-36EF-DA95-A658-13951B38551E}"/>
              </a:ext>
            </a:extLst>
          </p:cNvPr>
          <p:cNvPicPr>
            <a:picLocks noGrp="1" noChangeAspect="1"/>
          </p:cNvPicPr>
          <p:nvPr>
            <p:ph idx="1"/>
          </p:nvPr>
        </p:nvPicPr>
        <p:blipFill>
          <a:blip r:embed="rId2"/>
          <a:stretch>
            <a:fillRect/>
          </a:stretch>
        </p:blipFill>
        <p:spPr>
          <a:xfrm>
            <a:off x="1961149" y="1427984"/>
            <a:ext cx="6933644" cy="4860774"/>
          </a:xfrm>
          <a:prstGeom prst="rect">
            <a:avLst/>
          </a:prstGeom>
        </p:spPr>
      </p:pic>
    </p:spTree>
    <p:extLst>
      <p:ext uri="{BB962C8B-B14F-4D97-AF65-F5344CB8AC3E}">
        <p14:creationId xmlns:p14="http://schemas.microsoft.com/office/powerpoint/2010/main" val="12544955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00A4A-3B6A-67BB-836F-740F3F1D90D3}"/>
              </a:ext>
            </a:extLst>
          </p:cNvPr>
          <p:cNvSpPr>
            <a:spLocks noGrp="1"/>
          </p:cNvSpPr>
          <p:nvPr>
            <p:ph type="title"/>
          </p:nvPr>
        </p:nvSpPr>
        <p:spPr>
          <a:xfrm>
            <a:off x="1371601" y="457201"/>
            <a:ext cx="10068975" cy="1066800"/>
          </a:xfrm>
        </p:spPr>
        <p:txBody>
          <a:bodyPr anchor="b">
            <a:normAutofit/>
          </a:bodyPr>
          <a:lstStyle/>
          <a:p>
            <a:r>
              <a:rPr lang="en-GB" sz="4000"/>
              <a:t>Activity: Scenario </a:t>
            </a:r>
          </a:p>
        </p:txBody>
      </p:sp>
      <p:sp>
        <p:nvSpPr>
          <p:cNvPr id="3" name="Content Placeholder 2">
            <a:extLst>
              <a:ext uri="{FF2B5EF4-FFF2-40B4-BE49-F238E27FC236}">
                <a16:creationId xmlns:a16="http://schemas.microsoft.com/office/drawing/2014/main" id="{BFCBD3A0-0515-7D82-554D-70F5236275F2}"/>
              </a:ext>
            </a:extLst>
          </p:cNvPr>
          <p:cNvSpPr>
            <a:spLocks noGrp="1"/>
          </p:cNvSpPr>
          <p:nvPr>
            <p:ph idx="1"/>
          </p:nvPr>
        </p:nvSpPr>
        <p:spPr>
          <a:xfrm>
            <a:off x="1371601" y="1980775"/>
            <a:ext cx="5865905" cy="3632824"/>
          </a:xfrm>
        </p:spPr>
        <p:txBody>
          <a:bodyPr anchor="t">
            <a:normAutofit/>
          </a:bodyPr>
          <a:lstStyle/>
          <a:p>
            <a:pPr marL="0" indent="0">
              <a:lnSpc>
                <a:spcPct val="200000"/>
              </a:lnSpc>
              <a:buNone/>
            </a:pPr>
            <a:r>
              <a:rPr lang="en-GB" sz="1800" dirty="0"/>
              <a:t>A play therapist is working with a small group of children aged 8-10 years old who exhibit challenging behaviours such as physically lashing out and not sharing. The therapist uses digital games to help the children develop social skills.</a:t>
            </a:r>
          </a:p>
        </p:txBody>
      </p:sp>
      <p:pic>
        <p:nvPicPr>
          <p:cNvPr id="1026" name="Picture 2" descr="Play Therapy | Lancefield Private Clinic">
            <a:extLst>
              <a:ext uri="{FF2B5EF4-FFF2-40B4-BE49-F238E27FC236}">
                <a16:creationId xmlns:a16="http://schemas.microsoft.com/office/drawing/2014/main" id="{0252A2BA-5551-AD56-27E5-47DB7E683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2602" b="-3"/>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30563404-8DA1-408B-B56C-EF5733DAA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931CC731-E2EC-4834-B848-101CC2756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tx2">
                  <a:lumMod val="50000"/>
                  <a:lumOff val="50000"/>
                  <a:alpha val="3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0981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B1E73-075C-FA6C-4F55-661329BE04B4}"/>
              </a:ext>
            </a:extLst>
          </p:cNvPr>
          <p:cNvSpPr>
            <a:spLocks noGrp="1"/>
          </p:cNvSpPr>
          <p:nvPr>
            <p:ph type="title"/>
          </p:nvPr>
        </p:nvSpPr>
        <p:spPr>
          <a:xfrm>
            <a:off x="457200" y="868280"/>
            <a:ext cx="3390645" cy="3363597"/>
          </a:xfrm>
        </p:spPr>
        <p:txBody>
          <a:bodyPr>
            <a:normAutofit/>
          </a:bodyPr>
          <a:lstStyle/>
          <a:p>
            <a:pPr algn="r"/>
            <a:r>
              <a:rPr lang="en-GB" sz="2200">
                <a:solidFill>
                  <a:schemeClr val="bg1"/>
                </a:solidFill>
              </a:rPr>
              <a:t>Activity Instructions: </a:t>
            </a:r>
          </a:p>
        </p:txBody>
      </p:sp>
      <p:graphicFrame>
        <p:nvGraphicFramePr>
          <p:cNvPr id="5" name="Content Placeholder 2">
            <a:extLst>
              <a:ext uri="{FF2B5EF4-FFF2-40B4-BE49-F238E27FC236}">
                <a16:creationId xmlns:a16="http://schemas.microsoft.com/office/drawing/2014/main" id="{833C3FB3-9E4A-0EFF-12EB-5E9C7BE4D37A}"/>
              </a:ext>
            </a:extLst>
          </p:cNvPr>
          <p:cNvGraphicFramePr>
            <a:graphicFrameLocks noGrp="1"/>
          </p:cNvGraphicFramePr>
          <p:nvPr>
            <p:ph idx="1"/>
            <p:extLst>
              <p:ext uri="{D42A27DB-BD31-4B8C-83A1-F6EECF244321}">
                <p14:modId xmlns:p14="http://schemas.microsoft.com/office/powerpoint/2010/main" val="417499489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621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847F2-9AE0-4A4E-2DC4-794E9F8BFBAF}"/>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046DF987-48CE-6DAE-5220-6E148BA03E23}"/>
              </a:ext>
            </a:extLst>
          </p:cNvPr>
          <p:cNvSpPr>
            <a:spLocks noGrp="1"/>
          </p:cNvSpPr>
          <p:nvPr>
            <p:ph idx="1"/>
          </p:nvPr>
        </p:nvSpPr>
        <p:spPr/>
        <p:txBody>
          <a:bodyPr>
            <a:normAutofit fontScale="92500" lnSpcReduction="20000"/>
          </a:bodyPr>
          <a:lstStyle/>
          <a:p>
            <a:pPr marL="0" indent="0">
              <a:buNone/>
            </a:pPr>
            <a:r>
              <a:rPr lang="en-GB" dirty="0"/>
              <a:t>Sevan S. </a:t>
            </a:r>
            <a:r>
              <a:rPr lang="en-GB" dirty="0" err="1"/>
              <a:t>Misirliyan</a:t>
            </a:r>
            <a:r>
              <a:rPr lang="en-GB" dirty="0"/>
              <a:t>; Annie P. Boehning; Manan Shah (2023) Development Milestones. [Online] Available at: </a:t>
            </a:r>
            <a:r>
              <a:rPr lang="en-GB" dirty="0">
                <a:hlinkClick r:id="rId2"/>
              </a:rPr>
              <a:t>https://www.ncbi.nlm.nih.gov/books/NBK557518/</a:t>
            </a:r>
            <a:r>
              <a:rPr lang="en-GB" dirty="0"/>
              <a:t> Accessed:  30/1/25 </a:t>
            </a:r>
          </a:p>
          <a:p>
            <a:pPr marL="0" indent="0">
              <a:buNone/>
            </a:pPr>
            <a:r>
              <a:rPr lang="en-GB" dirty="0"/>
              <a:t>Hitchcock CA, Chavira DA, Stein MB. (2009) Recent findings in social phobia among children and adolescents. </a:t>
            </a:r>
            <a:r>
              <a:rPr lang="en-GB" dirty="0" err="1"/>
              <a:t>Isr</a:t>
            </a:r>
            <a:r>
              <a:rPr lang="en-GB" dirty="0"/>
              <a:t> J Psychiatry </a:t>
            </a:r>
            <a:r>
              <a:rPr lang="en-GB" dirty="0" err="1"/>
              <a:t>Relat</a:t>
            </a:r>
            <a:r>
              <a:rPr lang="en-GB" dirty="0"/>
              <a:t> Sci. 46(1):34-44. </a:t>
            </a:r>
          </a:p>
          <a:p>
            <a:pPr marL="0" indent="0">
              <a:buNone/>
            </a:pPr>
            <a:r>
              <a:rPr lang="en-GB" dirty="0" err="1"/>
              <a:t>Bećirović</a:t>
            </a:r>
            <a:r>
              <a:rPr lang="en-GB" dirty="0"/>
              <a:t>, S. (2023). Challenges and Barriers for Effective Integration of Technologies into Teaching and Learning. In: Digital Pedagogy. </a:t>
            </a:r>
            <a:r>
              <a:rPr lang="en-GB" dirty="0" err="1"/>
              <a:t>SpringerBriefs</a:t>
            </a:r>
            <a:r>
              <a:rPr lang="en-GB" dirty="0"/>
              <a:t> in Education(). Springer, Singapore.</a:t>
            </a:r>
          </a:p>
          <a:p>
            <a:pPr marL="0" indent="0">
              <a:buNone/>
            </a:pPr>
            <a:r>
              <a:rPr lang="en-GB" dirty="0"/>
              <a:t>Parsons, D., MacCallum, K., Schofield, L., Johnstone, A., Coulter, SK. (2020). Next-Generation Digital Curricula for Future Teaching and Learning. In: Yu, S., Ally, M., </a:t>
            </a:r>
            <a:r>
              <a:rPr lang="en-GB" dirty="0" err="1"/>
              <a:t>Tsinakos</a:t>
            </a:r>
            <a:r>
              <a:rPr lang="en-GB" dirty="0"/>
              <a:t>, A. (eds) Emerging Technologies and Pedagogies in the Curriculum. Bridging Human and Machine: Future Education with Intelligence. Springer, Singapore. https://doi.org/10.1007/978-981-15-0618-5_1</a:t>
            </a:r>
          </a:p>
        </p:txBody>
      </p:sp>
    </p:spTree>
    <p:extLst>
      <p:ext uri="{BB962C8B-B14F-4D97-AF65-F5344CB8AC3E}">
        <p14:creationId xmlns:p14="http://schemas.microsoft.com/office/powerpoint/2010/main" val="9805490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4CD8-9C61-2B83-306A-FC09F1C98B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FF03F80-3BB0-12B0-EDAB-B1970B9535B6}"/>
              </a:ext>
            </a:extLst>
          </p:cNvPr>
          <p:cNvSpPr>
            <a:spLocks noGrp="1"/>
          </p:cNvSpPr>
          <p:nvPr>
            <p:ph idx="1"/>
          </p:nvPr>
        </p:nvSpPr>
        <p:spPr/>
        <p:txBody>
          <a:bodyPr>
            <a:normAutofit fontScale="85000" lnSpcReduction="10000"/>
          </a:bodyPr>
          <a:lstStyle/>
          <a:p>
            <a:r>
              <a:rPr lang="en-GB" dirty="0"/>
              <a:t>Burnett C (2010) Technology and literacy in early childhood educational settings: a review of research. Journal of Early Childhood Literacy 10(3): 247–270.</a:t>
            </a:r>
          </a:p>
          <a:p>
            <a:r>
              <a:rPr lang="en-GB" dirty="0"/>
              <a:t>Larson LC (2010) Digital readers: the next chapter in e-book reading and response. The Reading Teacher 64(1): 15–22.</a:t>
            </a:r>
          </a:p>
          <a:p>
            <a:r>
              <a:rPr lang="en-GB" dirty="0"/>
              <a:t>Ozturk, G., &amp; Ohi, S. (2018). Understanding young children’s attitudes towards reading in relation to their digital literacy activities at home. Journal of Early Childhood Research, 16(4), 393-406. </a:t>
            </a:r>
            <a:r>
              <a:rPr lang="en-GB" dirty="0">
                <a:hlinkClick r:id="rId2"/>
              </a:rPr>
              <a:t>https://doi.org/10.1177/1476718X18792684</a:t>
            </a:r>
            <a:endParaRPr lang="en-GB" dirty="0"/>
          </a:p>
          <a:p>
            <a:r>
              <a:rPr lang="en-GB" dirty="0"/>
              <a:t>Sailer, M., </a:t>
            </a:r>
            <a:r>
              <a:rPr lang="en-GB" dirty="0" err="1"/>
              <a:t>Homner</a:t>
            </a:r>
            <a:r>
              <a:rPr lang="en-GB" dirty="0"/>
              <a:t>, L. The Gamification of Learning: a Meta-analysis. </a:t>
            </a:r>
            <a:r>
              <a:rPr lang="en-GB" dirty="0" err="1"/>
              <a:t>Educ</a:t>
            </a:r>
            <a:r>
              <a:rPr lang="en-GB" dirty="0"/>
              <a:t> </a:t>
            </a:r>
            <a:r>
              <a:rPr lang="en-GB" dirty="0" err="1"/>
              <a:t>Psychol</a:t>
            </a:r>
            <a:r>
              <a:rPr lang="en-GB" dirty="0"/>
              <a:t> Rev 32, 77–112 (2020). </a:t>
            </a:r>
            <a:r>
              <a:rPr lang="en-GB" dirty="0">
                <a:hlinkClick r:id="rId3"/>
              </a:rPr>
              <a:t>https://doi.org/10.1007/s10648-019-09498-w</a:t>
            </a:r>
            <a:endParaRPr lang="en-GB" dirty="0"/>
          </a:p>
          <a:p>
            <a:r>
              <a:rPr lang="en-GB" dirty="0"/>
              <a:t>Chen, S. W., Yang, C. H., Huang, K. S., &amp; Fu, S. L. (2017). Digital games for learning energy conservation: A study of impacts on motivation, attention, and learning outcomes. Innovations in Education and Teaching International, 56(1), 66–76. https://doi.org/10.1080/14703297.2017.1348960</a:t>
            </a:r>
          </a:p>
        </p:txBody>
      </p:sp>
    </p:spTree>
    <p:extLst>
      <p:ext uri="{BB962C8B-B14F-4D97-AF65-F5344CB8AC3E}">
        <p14:creationId xmlns:p14="http://schemas.microsoft.com/office/powerpoint/2010/main" val="16104941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AE1C-7212-5F2D-E004-01BDAEA8D3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D1B70E-36E4-2624-5E67-DC567FED4424}"/>
              </a:ext>
            </a:extLst>
          </p:cNvPr>
          <p:cNvSpPr>
            <a:spLocks noGrp="1"/>
          </p:cNvSpPr>
          <p:nvPr>
            <p:ph idx="1"/>
          </p:nvPr>
        </p:nvSpPr>
        <p:spPr/>
        <p:txBody>
          <a:bodyPr/>
          <a:lstStyle/>
          <a:p>
            <a:r>
              <a:rPr lang="en-GB" dirty="0"/>
              <a:t>Wu, W. et al. (2025) ‘The relationship between digital learning resource quality, attention control, academic self-efficacy, and college students’ learning engagement: the moderating role of metacognition’, Asia Pacific Journal of Education, pp. 1–19. </a:t>
            </a:r>
            <a:r>
              <a:rPr lang="en-GB" dirty="0" err="1"/>
              <a:t>doi</a:t>
            </a:r>
            <a:r>
              <a:rPr lang="en-GB" dirty="0"/>
              <a:t>: 10.1080/02188791.2024.2444294.</a:t>
            </a:r>
          </a:p>
        </p:txBody>
      </p:sp>
    </p:spTree>
    <p:extLst>
      <p:ext uri="{BB962C8B-B14F-4D97-AF65-F5344CB8AC3E}">
        <p14:creationId xmlns:p14="http://schemas.microsoft.com/office/powerpoint/2010/main" val="102387856"/>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1C2F32"/>
      </a:dk2>
      <a:lt2>
        <a:srgbClr val="F1F3F0"/>
      </a:lt2>
      <a:accent1>
        <a:srgbClr val="BA36DA"/>
      </a:accent1>
      <a:accent2>
        <a:srgbClr val="7034CC"/>
      </a:accent2>
      <a:accent3>
        <a:srgbClr val="363ADA"/>
      </a:accent3>
      <a:accent4>
        <a:srgbClr val="246DC8"/>
      </a:accent4>
      <a:accent5>
        <a:srgbClr val="34BBD2"/>
      </a:accent5>
      <a:accent6>
        <a:srgbClr val="23C397"/>
      </a:accent6>
      <a:hlink>
        <a:srgbClr val="3E94BA"/>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1884</Words>
  <Application>Microsoft Office PowerPoint</Application>
  <PresentationFormat>Widescreen</PresentationFormat>
  <Paragraphs>191</Paragraphs>
  <Slides>46</Slides>
  <Notes>15</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Aptos</vt:lpstr>
      <vt:lpstr>Arial</vt:lpstr>
      <vt:lpstr>Avenir Next LT Pro</vt:lpstr>
      <vt:lpstr>GradientRiseVTI</vt:lpstr>
      <vt:lpstr>Emergent Technologies and positive and negative experiences:</vt:lpstr>
      <vt:lpstr>Contents Page </vt:lpstr>
      <vt:lpstr>Lesson Objectives </vt:lpstr>
      <vt:lpstr>PowerPoint Presentation</vt:lpstr>
      <vt:lpstr>Education </vt:lpstr>
      <vt:lpstr>Pisa Results: UK Context </vt:lpstr>
      <vt:lpstr>Pisa Results: International Context </vt:lpstr>
      <vt:lpstr>Singapore vs Finland</vt:lpstr>
      <vt:lpstr>PowerPoint Presentation</vt:lpstr>
      <vt:lpstr>Cross-curricular skills </vt:lpstr>
      <vt:lpstr>Minecraft and learning</vt:lpstr>
      <vt:lpstr>The future of Education? </vt:lpstr>
      <vt:lpstr>AI and Learning </vt:lpstr>
      <vt:lpstr>Challenges </vt:lpstr>
      <vt:lpstr>Language Development experience </vt:lpstr>
      <vt:lpstr>What is Gamification </vt:lpstr>
      <vt:lpstr>Gamification Learning </vt:lpstr>
      <vt:lpstr>Positives</vt:lpstr>
      <vt:lpstr>The dark side of digital learning </vt:lpstr>
      <vt:lpstr>Attention deficits</vt:lpstr>
      <vt:lpstr>Break</vt:lpstr>
      <vt:lpstr>What Children Milestones</vt:lpstr>
      <vt:lpstr>What are the current concerns surrounding children development? </vt:lpstr>
      <vt:lpstr>Concerning </vt:lpstr>
      <vt:lpstr>PowerPoint Presentation</vt:lpstr>
      <vt:lpstr>Key Theories </vt:lpstr>
      <vt:lpstr>Social Learning Theory </vt:lpstr>
      <vt:lpstr>Social Learning Theory: Example </vt:lpstr>
      <vt:lpstr>Social Learning Theory </vt:lpstr>
      <vt:lpstr>PowerPoint Presentation</vt:lpstr>
      <vt:lpstr>Socialization </vt:lpstr>
      <vt:lpstr>Operant Conditioning </vt:lpstr>
      <vt:lpstr>Operant Conditioning: Example</vt:lpstr>
      <vt:lpstr>Operant  conditioning and digital technology </vt:lpstr>
      <vt:lpstr>ACTIVITY: </vt:lpstr>
      <vt:lpstr>Activity 2: </vt:lpstr>
      <vt:lpstr>Erikson Psychosocial theory</vt:lpstr>
      <vt:lpstr>Industry vs Inferiority </vt:lpstr>
      <vt:lpstr>Example</vt:lpstr>
      <vt:lpstr>Scaffolding Learning </vt:lpstr>
      <vt:lpstr>Zpd </vt:lpstr>
      <vt:lpstr>Activity: Scenario </vt:lpstr>
      <vt:lpstr>Activity Instructions: </vt:lpstr>
      <vt:lpstr>References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2025-01-30T10:22:20Z</dcterms:created>
  <dcterms:modified xsi:type="dcterms:W3CDTF">2025-02-12T12:41:42Z</dcterms:modified>
</cp:coreProperties>
</file>