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 id="2147483672" r:id="rId2"/>
  </p:sldMasterIdLst>
  <p:notesMasterIdLst>
    <p:notesMasterId r:id="rId21"/>
  </p:notesMasterIdLst>
  <p:sldIdLst>
    <p:sldId id="256" r:id="rId3"/>
    <p:sldId id="257" r:id="rId4"/>
    <p:sldId id="260" r:id="rId5"/>
    <p:sldId id="259" r:id="rId6"/>
    <p:sldId id="297" r:id="rId7"/>
    <p:sldId id="298" r:id="rId8"/>
    <p:sldId id="299" r:id="rId9"/>
    <p:sldId id="266" r:id="rId10"/>
    <p:sldId id="258" r:id="rId11"/>
    <p:sldId id="261" r:id="rId12"/>
    <p:sldId id="262" r:id="rId13"/>
    <p:sldId id="300" r:id="rId14"/>
    <p:sldId id="301" r:id="rId15"/>
    <p:sldId id="302" r:id="rId16"/>
    <p:sldId id="269" r:id="rId17"/>
    <p:sldId id="271" r:id="rId18"/>
    <p:sldId id="279" r:id="rId19"/>
    <p:sldId id="296" r:id="rId20"/>
  </p:sldIdLst>
  <p:sldSz cx="9144000" cy="5143500" type="screen16x9"/>
  <p:notesSz cx="6858000" cy="9144000"/>
  <p:embeddedFontLst>
    <p:embeddedFont>
      <p:font typeface="Fira Sans Extra Condensed Medium" panose="020B0604020202020204" charset="0"/>
      <p:regular r:id="rId22"/>
      <p:bold r:id="rId23"/>
      <p:italic r:id="rId24"/>
      <p:boldItalic r:id="rId25"/>
    </p:embeddedFont>
    <p:embeddedFont>
      <p:font typeface="Livvic" panose="020B0604020202020204" charset="0"/>
      <p:regular r:id="rId26"/>
      <p:bold r:id="rId27"/>
      <p:italic r:id="rId28"/>
      <p:boldItalic r:id="rId29"/>
    </p:embeddedFont>
    <p:embeddedFont>
      <p:font typeface="Livvic Light" panose="020B0604020202020204" charset="0"/>
      <p:regular r:id="rId30"/>
      <p:bold r:id="rId31"/>
      <p:italic r:id="rId32"/>
      <p:boldItalic r:id="rId33"/>
    </p:embeddedFont>
    <p:embeddedFont>
      <p:font typeface="Livvic Medium" panose="020B0604020202020204" charset="0"/>
      <p:regular r:id="rId34"/>
      <p:bold r:id="rId35"/>
      <p:italic r:id="rId36"/>
      <p:boldItalic r:id="rId37"/>
    </p:embeddedFont>
    <p:embeddedFont>
      <p:font typeface="Nunito Light" pitchFamily="2" charset="0"/>
      <p:regular r:id="rId38"/>
      <p:italic r:id="rId39"/>
    </p:embeddedFont>
    <p:embeddedFont>
      <p:font typeface="Proxima Nova" panose="020B0604020202020204" charset="0"/>
      <p:regular r:id="rId40"/>
      <p:bold r:id="rId41"/>
      <p:italic r:id="rId42"/>
      <p:boldItalic r:id="rId43"/>
    </p:embeddedFont>
    <p:embeddedFont>
      <p:font typeface="Proxima Nova Semibold" panose="020B0604020202020204" charset="0"/>
      <p:regular r:id="rId44"/>
      <p:bold r:id="rId45"/>
      <p:boldItalic r:id="rId46"/>
    </p:embeddedFont>
    <p:embeddedFont>
      <p:font typeface="Redressed" panose="020B0604020202020204" charset="0"/>
      <p:regular r:id="rId47"/>
    </p:embeddedFont>
    <p:embeddedFont>
      <p:font typeface="Roboto Slab Light" panose="020B0604020202020204" charset="0"/>
      <p:regular r:id="rId48"/>
      <p:bold r:id="rId4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11A1688-ECAE-4FD8-B715-CED1011B383B}">
  <a:tblStyle styleId="{C11A1688-ECAE-4FD8-B715-CED1011B383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76" autoAdjust="0"/>
    <p:restoredTop sz="94660"/>
  </p:normalViewPr>
  <p:slideViewPr>
    <p:cSldViewPr snapToGrid="0">
      <p:cViewPr>
        <p:scale>
          <a:sx n="75" d="100"/>
          <a:sy n="75" d="100"/>
        </p:scale>
        <p:origin x="1305" y="6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5.fntdata"/><Relationship Id="rId39" Type="http://schemas.openxmlformats.org/officeDocument/2006/relationships/font" Target="fonts/font18.fntdata"/><Relationship Id="rId21" Type="http://schemas.openxmlformats.org/officeDocument/2006/relationships/notesMaster" Target="notesMasters/notesMaster1.xml"/><Relationship Id="rId34" Type="http://schemas.openxmlformats.org/officeDocument/2006/relationships/font" Target="fonts/font13.fntdata"/><Relationship Id="rId42" Type="http://schemas.openxmlformats.org/officeDocument/2006/relationships/font" Target="fonts/font21.fntdata"/><Relationship Id="rId47" Type="http://schemas.openxmlformats.org/officeDocument/2006/relationships/font" Target="fonts/font26.fntdata"/><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8.fntdata"/><Relationship Id="rId11" Type="http://schemas.openxmlformats.org/officeDocument/2006/relationships/slide" Target="slides/slide9.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font" Target="fonts/font16.fntdata"/><Relationship Id="rId40" Type="http://schemas.openxmlformats.org/officeDocument/2006/relationships/font" Target="fonts/font19.fntdata"/><Relationship Id="rId45" Type="http://schemas.openxmlformats.org/officeDocument/2006/relationships/font" Target="fonts/font24.fntdata"/><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10.fntdata"/><Relationship Id="rId44" Type="http://schemas.openxmlformats.org/officeDocument/2006/relationships/font" Target="fonts/font23.fntdata"/><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font" Target="fonts/font14.fntdata"/><Relationship Id="rId43" Type="http://schemas.openxmlformats.org/officeDocument/2006/relationships/font" Target="fonts/font22.fntdata"/><Relationship Id="rId48" Type="http://schemas.openxmlformats.org/officeDocument/2006/relationships/font" Target="fonts/font27.fntdata"/><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font" Target="fonts/font17.fntdata"/><Relationship Id="rId46" Type="http://schemas.openxmlformats.org/officeDocument/2006/relationships/font" Target="fonts/font25.fntdata"/><Relationship Id="rId20" Type="http://schemas.openxmlformats.org/officeDocument/2006/relationships/slide" Target="slides/slide18.xml"/><Relationship Id="rId41" Type="http://schemas.openxmlformats.org/officeDocument/2006/relationships/font" Target="fonts/font20.fntdata"/><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font" Target="fonts/font15.fntdata"/><Relationship Id="rId49" Type="http://schemas.openxmlformats.org/officeDocument/2006/relationships/font" Target="fonts/font28.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lindley" userId="8a84ed04cde0f8af" providerId="LiveId" clId="{FB1FB203-5D5E-47BA-AD2F-2F623D4A6B98}"/>
    <pc:docChg chg="custSel modSld">
      <pc:chgData name="ffion lindley" userId="8a84ed04cde0f8af" providerId="LiveId" clId="{FB1FB203-5D5E-47BA-AD2F-2F623D4A6B98}" dt="2022-01-20T10:43:14.221" v="52" actId="20577"/>
      <pc:docMkLst>
        <pc:docMk/>
      </pc:docMkLst>
      <pc:sldChg chg="modSp mod">
        <pc:chgData name="ffion lindley" userId="8a84ed04cde0f8af" providerId="LiveId" clId="{FB1FB203-5D5E-47BA-AD2F-2F623D4A6B98}" dt="2022-01-20T10:17:50.509" v="4" actId="20577"/>
        <pc:sldMkLst>
          <pc:docMk/>
          <pc:sldMk cId="0" sldId="257"/>
        </pc:sldMkLst>
        <pc:spChg chg="mod">
          <ac:chgData name="ffion lindley" userId="8a84ed04cde0f8af" providerId="LiveId" clId="{FB1FB203-5D5E-47BA-AD2F-2F623D4A6B98}" dt="2022-01-20T10:17:50.509" v="4" actId="20577"/>
          <ac:spMkLst>
            <pc:docMk/>
            <pc:sldMk cId="0" sldId="257"/>
            <ac:spMk id="128" creationId="{00000000-0000-0000-0000-000000000000}"/>
          </ac:spMkLst>
        </pc:spChg>
      </pc:sldChg>
      <pc:sldChg chg="delSp modSp mod">
        <pc:chgData name="ffion lindley" userId="8a84ed04cde0f8af" providerId="LiveId" clId="{FB1FB203-5D5E-47BA-AD2F-2F623D4A6B98}" dt="2022-01-20T10:18:32.749" v="43" actId="1076"/>
        <pc:sldMkLst>
          <pc:docMk/>
          <pc:sldMk cId="1103266815" sldId="297"/>
        </pc:sldMkLst>
        <pc:spChg chg="mod">
          <ac:chgData name="ffion lindley" userId="8a84ed04cde0f8af" providerId="LiveId" clId="{FB1FB203-5D5E-47BA-AD2F-2F623D4A6B98}" dt="2022-01-20T10:18:26.610" v="41" actId="1076"/>
          <ac:spMkLst>
            <pc:docMk/>
            <pc:sldMk cId="1103266815" sldId="297"/>
            <ac:spMk id="4" creationId="{EC14336C-7E03-4E75-AA98-62440BA58428}"/>
          </ac:spMkLst>
        </pc:spChg>
        <pc:spChg chg="del mod">
          <ac:chgData name="ffion lindley" userId="8a84ed04cde0f8af" providerId="LiveId" clId="{FB1FB203-5D5E-47BA-AD2F-2F623D4A6B98}" dt="2022-01-20T10:18:12.036" v="38" actId="21"/>
          <ac:spMkLst>
            <pc:docMk/>
            <pc:sldMk cId="1103266815" sldId="297"/>
            <ac:spMk id="9" creationId="{37622F47-50C8-40E8-8F72-A62BA0BDE264}"/>
          </ac:spMkLst>
        </pc:spChg>
        <pc:spChg chg="mod">
          <ac:chgData name="ffion lindley" userId="8a84ed04cde0f8af" providerId="LiveId" clId="{FB1FB203-5D5E-47BA-AD2F-2F623D4A6B98}" dt="2022-01-20T10:18:32.749" v="43" actId="1076"/>
          <ac:spMkLst>
            <pc:docMk/>
            <pc:sldMk cId="1103266815" sldId="297"/>
            <ac:spMk id="455" creationId="{00000000-0000-0000-0000-000000000000}"/>
          </ac:spMkLst>
        </pc:spChg>
        <pc:spChg chg="mod">
          <ac:chgData name="ffion lindley" userId="8a84ed04cde0f8af" providerId="LiveId" clId="{FB1FB203-5D5E-47BA-AD2F-2F623D4A6B98}" dt="2022-01-20T10:18:29.575" v="42" actId="1076"/>
          <ac:spMkLst>
            <pc:docMk/>
            <pc:sldMk cId="1103266815" sldId="297"/>
            <ac:spMk id="456" creationId="{00000000-0000-0000-0000-000000000000}"/>
          </ac:spMkLst>
        </pc:spChg>
      </pc:sldChg>
      <pc:sldChg chg="modSp mod">
        <pc:chgData name="ffion lindley" userId="8a84ed04cde0f8af" providerId="LiveId" clId="{FB1FB203-5D5E-47BA-AD2F-2F623D4A6B98}" dt="2022-01-20T10:43:14.221" v="52" actId="20577"/>
        <pc:sldMkLst>
          <pc:docMk/>
          <pc:sldMk cId="548537148" sldId="301"/>
        </pc:sldMkLst>
        <pc:spChg chg="mod">
          <ac:chgData name="ffion lindley" userId="8a84ed04cde0f8af" providerId="LiveId" clId="{FB1FB203-5D5E-47BA-AD2F-2F623D4A6B98}" dt="2022-01-20T10:43:14.221" v="52" actId="20577"/>
          <ac:spMkLst>
            <pc:docMk/>
            <pc:sldMk cId="548537148" sldId="301"/>
            <ac:spMk id="35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6b20e22304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6b20e22304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70c1df8b91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70c1df8b9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70c1df8b91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70c1df8b9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g6b20e22304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2" name="Google Shape;452;g6b20e22304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01712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70c1df8b91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70c1df8b9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12767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g6b20e22304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2" name="Google Shape;452;g6b20e22304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Middle class- suits to the best they could afford, but latest fashion</a:t>
            </a:r>
          </a:p>
          <a:p>
            <a:pPr marL="0" lvl="0" indent="0" algn="l" rtl="0">
              <a:spcBef>
                <a:spcPts val="0"/>
              </a:spcBef>
              <a:spcAft>
                <a:spcPts val="0"/>
              </a:spcAft>
              <a:buNone/>
            </a:pPr>
            <a:r>
              <a:rPr lang="en-GB" dirty="0"/>
              <a:t>Upper class- top of the range, tuxedos, </a:t>
            </a:r>
            <a:r>
              <a:rPr lang="en-GB" dirty="0" err="1"/>
              <a:t>plad</a:t>
            </a:r>
            <a:r>
              <a:rPr lang="en-GB" dirty="0"/>
              <a:t> suits.</a:t>
            </a:r>
            <a:endParaRPr dirty="0"/>
          </a:p>
        </p:txBody>
      </p:sp>
    </p:spTree>
    <p:extLst>
      <p:ext uri="{BB962C8B-B14F-4D97-AF65-F5344CB8AC3E}">
        <p14:creationId xmlns:p14="http://schemas.microsoft.com/office/powerpoint/2010/main" val="39890035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g6b20e22304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2" name="Google Shape;452;g6b20e22304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70c1df8b9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70c1df8b9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g70c1df8b91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7" name="Google Shape;337;g70c1df8b91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6ba96a1c45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6ba96a1c45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6ba96a1c45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6ba96a1c45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30759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6ba96a1c45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6ba96a1c45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434055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6ba96a1c45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6ba96a1c45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7779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2"/>
        <p:cNvGrpSpPr/>
        <p:nvPr/>
      </p:nvGrpSpPr>
      <p:grpSpPr>
        <a:xfrm>
          <a:off x="0" y="0"/>
          <a:ext cx="0" cy="0"/>
          <a:chOff x="0" y="0"/>
          <a:chExt cx="0" cy="0"/>
        </a:xfrm>
      </p:grpSpPr>
      <p:sp>
        <p:nvSpPr>
          <p:cNvPr id="503" name="Google Shape;503;g6b20e22304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4" name="Google Shape;504;g6b20e22304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5"/>
        <p:cNvGrpSpPr/>
        <p:nvPr/>
      </p:nvGrpSpPr>
      <p:grpSpPr>
        <a:xfrm>
          <a:off x="0" y="0"/>
          <a:ext cx="0" cy="0"/>
          <a:chOff x="0" y="0"/>
          <a:chExt cx="0" cy="0"/>
        </a:xfrm>
      </p:grpSpPr>
      <p:sp>
        <p:nvSpPr>
          <p:cNvPr id="866" name="Google Shape;866;g6b20e22304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7" name="Google Shape;867;g6b20e22304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5"/>
        <p:cNvGrpSpPr/>
        <p:nvPr/>
      </p:nvGrpSpPr>
      <p:grpSpPr>
        <a:xfrm>
          <a:off x="0" y="0"/>
          <a:ext cx="0" cy="0"/>
          <a:chOff x="0" y="0"/>
          <a:chExt cx="0" cy="0"/>
        </a:xfrm>
      </p:grpSpPr>
      <p:sp>
        <p:nvSpPr>
          <p:cNvPr id="1266" name="Google Shape;1266;g6b20e22304_0_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7" name="Google Shape;1267;g6b20e22304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83"/>
        <p:cNvGrpSpPr/>
        <p:nvPr/>
      </p:nvGrpSpPr>
      <p:grpSpPr>
        <a:xfrm>
          <a:off x="0" y="0"/>
          <a:ext cx="0" cy="0"/>
          <a:chOff x="0" y="0"/>
          <a:chExt cx="0" cy="0"/>
        </a:xfrm>
      </p:grpSpPr>
      <p:sp>
        <p:nvSpPr>
          <p:cNvPr id="13484" name="Google Shape;13484;g6bf556513a_5_131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85" name="Google Shape;13485;g6bf556513a_5_13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subTitle" idx="1"/>
          </p:nvPr>
        </p:nvSpPr>
        <p:spPr>
          <a:xfrm>
            <a:off x="3077650" y="3419200"/>
            <a:ext cx="2988600" cy="577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solidFill>
                  <a:srgbClr val="482400"/>
                </a:solidFill>
                <a:latin typeface="Livvic"/>
                <a:ea typeface="Livvic"/>
                <a:cs typeface="Livvic"/>
                <a:sym typeface="Livvic"/>
              </a:defRPr>
            </a:lvl1pPr>
            <a:lvl2pPr lvl="1" algn="ctr" rtl="0">
              <a:lnSpc>
                <a:spcPct val="100000"/>
              </a:lnSpc>
              <a:spcBef>
                <a:spcPts val="1600"/>
              </a:spcBef>
              <a:spcAft>
                <a:spcPts val="0"/>
              </a:spcAft>
              <a:buNone/>
              <a:defRPr sz="1600">
                <a:solidFill>
                  <a:srgbClr val="482400"/>
                </a:solidFill>
                <a:latin typeface="Livvic"/>
                <a:ea typeface="Livvic"/>
                <a:cs typeface="Livvic"/>
                <a:sym typeface="Livvic"/>
              </a:defRPr>
            </a:lvl2pPr>
            <a:lvl3pPr lvl="2" algn="ctr" rtl="0">
              <a:lnSpc>
                <a:spcPct val="100000"/>
              </a:lnSpc>
              <a:spcBef>
                <a:spcPts val="1600"/>
              </a:spcBef>
              <a:spcAft>
                <a:spcPts val="0"/>
              </a:spcAft>
              <a:buNone/>
              <a:defRPr sz="1600">
                <a:solidFill>
                  <a:srgbClr val="482400"/>
                </a:solidFill>
                <a:latin typeface="Livvic"/>
                <a:ea typeface="Livvic"/>
                <a:cs typeface="Livvic"/>
                <a:sym typeface="Livvic"/>
              </a:defRPr>
            </a:lvl3pPr>
            <a:lvl4pPr lvl="3" algn="ctr" rtl="0">
              <a:lnSpc>
                <a:spcPct val="100000"/>
              </a:lnSpc>
              <a:spcBef>
                <a:spcPts val="1600"/>
              </a:spcBef>
              <a:spcAft>
                <a:spcPts val="0"/>
              </a:spcAft>
              <a:buNone/>
              <a:defRPr sz="1600">
                <a:solidFill>
                  <a:srgbClr val="482400"/>
                </a:solidFill>
                <a:latin typeface="Livvic"/>
                <a:ea typeface="Livvic"/>
                <a:cs typeface="Livvic"/>
                <a:sym typeface="Livvic"/>
              </a:defRPr>
            </a:lvl4pPr>
            <a:lvl5pPr lvl="4" algn="ctr" rtl="0">
              <a:lnSpc>
                <a:spcPct val="100000"/>
              </a:lnSpc>
              <a:spcBef>
                <a:spcPts val="1600"/>
              </a:spcBef>
              <a:spcAft>
                <a:spcPts val="0"/>
              </a:spcAft>
              <a:buNone/>
              <a:defRPr sz="1600">
                <a:solidFill>
                  <a:srgbClr val="482400"/>
                </a:solidFill>
                <a:latin typeface="Livvic"/>
                <a:ea typeface="Livvic"/>
                <a:cs typeface="Livvic"/>
                <a:sym typeface="Livvic"/>
              </a:defRPr>
            </a:lvl5pPr>
            <a:lvl6pPr lvl="5" algn="ctr" rtl="0">
              <a:lnSpc>
                <a:spcPct val="100000"/>
              </a:lnSpc>
              <a:spcBef>
                <a:spcPts val="1600"/>
              </a:spcBef>
              <a:spcAft>
                <a:spcPts val="0"/>
              </a:spcAft>
              <a:buNone/>
              <a:defRPr sz="1600">
                <a:solidFill>
                  <a:srgbClr val="482400"/>
                </a:solidFill>
                <a:latin typeface="Livvic"/>
                <a:ea typeface="Livvic"/>
                <a:cs typeface="Livvic"/>
                <a:sym typeface="Livvic"/>
              </a:defRPr>
            </a:lvl6pPr>
            <a:lvl7pPr lvl="6" algn="ctr" rtl="0">
              <a:lnSpc>
                <a:spcPct val="100000"/>
              </a:lnSpc>
              <a:spcBef>
                <a:spcPts val="1600"/>
              </a:spcBef>
              <a:spcAft>
                <a:spcPts val="0"/>
              </a:spcAft>
              <a:buNone/>
              <a:defRPr sz="1600">
                <a:solidFill>
                  <a:srgbClr val="482400"/>
                </a:solidFill>
                <a:latin typeface="Livvic"/>
                <a:ea typeface="Livvic"/>
                <a:cs typeface="Livvic"/>
                <a:sym typeface="Livvic"/>
              </a:defRPr>
            </a:lvl7pPr>
            <a:lvl8pPr lvl="7" algn="ctr" rtl="0">
              <a:lnSpc>
                <a:spcPct val="100000"/>
              </a:lnSpc>
              <a:spcBef>
                <a:spcPts val="1600"/>
              </a:spcBef>
              <a:spcAft>
                <a:spcPts val="0"/>
              </a:spcAft>
              <a:buNone/>
              <a:defRPr sz="1600">
                <a:solidFill>
                  <a:srgbClr val="482400"/>
                </a:solidFill>
                <a:latin typeface="Livvic"/>
                <a:ea typeface="Livvic"/>
                <a:cs typeface="Livvic"/>
                <a:sym typeface="Livvic"/>
              </a:defRPr>
            </a:lvl8pPr>
            <a:lvl9pPr lvl="8" algn="ctr" rtl="0">
              <a:lnSpc>
                <a:spcPct val="100000"/>
              </a:lnSpc>
              <a:spcBef>
                <a:spcPts val="1600"/>
              </a:spcBef>
              <a:spcAft>
                <a:spcPts val="1600"/>
              </a:spcAft>
              <a:buNone/>
              <a:defRPr sz="1600">
                <a:solidFill>
                  <a:srgbClr val="482400"/>
                </a:solidFill>
                <a:latin typeface="Livvic"/>
                <a:ea typeface="Livvic"/>
                <a:cs typeface="Livvic"/>
                <a:sym typeface="Livvic"/>
              </a:defRPr>
            </a:lvl9pPr>
          </a:lstStyle>
          <a:p>
            <a:endParaRPr/>
          </a:p>
        </p:txBody>
      </p:sp>
      <p:sp>
        <p:nvSpPr>
          <p:cNvPr id="10" name="Google Shape;10;p2"/>
          <p:cNvSpPr txBox="1">
            <a:spLocks noGrp="1"/>
          </p:cNvSpPr>
          <p:nvPr>
            <p:ph type="ctrTitle"/>
          </p:nvPr>
        </p:nvSpPr>
        <p:spPr>
          <a:xfrm>
            <a:off x="1923750" y="981600"/>
            <a:ext cx="5296500" cy="2217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b="0">
                <a:solidFill>
                  <a:srgbClr val="482400"/>
                </a:solidFill>
              </a:defRPr>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4"/>
          <p:cNvSpPr txBox="1">
            <a:spLocks noGrp="1"/>
          </p:cNvSpPr>
          <p:nvPr>
            <p:ph type="subTitle" idx="1"/>
          </p:nvPr>
        </p:nvSpPr>
        <p:spPr>
          <a:xfrm flipH="1">
            <a:off x="835078" y="2109829"/>
            <a:ext cx="3569100" cy="2084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atin typeface="Livvic"/>
                <a:ea typeface="Livvic"/>
                <a:cs typeface="Livvic"/>
                <a:sym typeface="Livvic"/>
              </a:defRPr>
            </a:lvl1pPr>
            <a:lvl2pPr lvl="1" algn="ctr" rtl="0">
              <a:lnSpc>
                <a:spcPct val="100000"/>
              </a:lnSpc>
              <a:spcBef>
                <a:spcPts val="0"/>
              </a:spcBef>
              <a:spcAft>
                <a:spcPts val="0"/>
              </a:spcAft>
              <a:buNone/>
              <a:defRPr>
                <a:latin typeface="Livvic"/>
                <a:ea typeface="Livvic"/>
                <a:cs typeface="Livvic"/>
                <a:sym typeface="Livvic"/>
              </a:defRPr>
            </a:lvl2pPr>
            <a:lvl3pPr lvl="2" algn="ctr" rtl="0">
              <a:lnSpc>
                <a:spcPct val="100000"/>
              </a:lnSpc>
              <a:spcBef>
                <a:spcPts val="0"/>
              </a:spcBef>
              <a:spcAft>
                <a:spcPts val="0"/>
              </a:spcAft>
              <a:buNone/>
              <a:defRPr>
                <a:latin typeface="Livvic"/>
                <a:ea typeface="Livvic"/>
                <a:cs typeface="Livvic"/>
                <a:sym typeface="Livvic"/>
              </a:defRPr>
            </a:lvl3pPr>
            <a:lvl4pPr lvl="3" algn="ctr" rtl="0">
              <a:lnSpc>
                <a:spcPct val="100000"/>
              </a:lnSpc>
              <a:spcBef>
                <a:spcPts val="0"/>
              </a:spcBef>
              <a:spcAft>
                <a:spcPts val="0"/>
              </a:spcAft>
              <a:buNone/>
              <a:defRPr>
                <a:latin typeface="Livvic"/>
                <a:ea typeface="Livvic"/>
                <a:cs typeface="Livvic"/>
                <a:sym typeface="Livvic"/>
              </a:defRPr>
            </a:lvl4pPr>
            <a:lvl5pPr lvl="4" algn="ctr" rtl="0">
              <a:lnSpc>
                <a:spcPct val="100000"/>
              </a:lnSpc>
              <a:spcBef>
                <a:spcPts val="0"/>
              </a:spcBef>
              <a:spcAft>
                <a:spcPts val="0"/>
              </a:spcAft>
              <a:buNone/>
              <a:defRPr>
                <a:latin typeface="Livvic"/>
                <a:ea typeface="Livvic"/>
                <a:cs typeface="Livvic"/>
                <a:sym typeface="Livvic"/>
              </a:defRPr>
            </a:lvl5pPr>
            <a:lvl6pPr lvl="5" algn="ctr" rtl="0">
              <a:lnSpc>
                <a:spcPct val="100000"/>
              </a:lnSpc>
              <a:spcBef>
                <a:spcPts val="0"/>
              </a:spcBef>
              <a:spcAft>
                <a:spcPts val="0"/>
              </a:spcAft>
              <a:buNone/>
              <a:defRPr>
                <a:latin typeface="Livvic"/>
                <a:ea typeface="Livvic"/>
                <a:cs typeface="Livvic"/>
                <a:sym typeface="Livvic"/>
              </a:defRPr>
            </a:lvl6pPr>
            <a:lvl7pPr lvl="6" algn="ctr" rtl="0">
              <a:lnSpc>
                <a:spcPct val="100000"/>
              </a:lnSpc>
              <a:spcBef>
                <a:spcPts val="0"/>
              </a:spcBef>
              <a:spcAft>
                <a:spcPts val="0"/>
              </a:spcAft>
              <a:buNone/>
              <a:defRPr>
                <a:latin typeface="Livvic"/>
                <a:ea typeface="Livvic"/>
                <a:cs typeface="Livvic"/>
                <a:sym typeface="Livvic"/>
              </a:defRPr>
            </a:lvl7pPr>
            <a:lvl8pPr lvl="7" algn="ctr" rtl="0">
              <a:lnSpc>
                <a:spcPct val="100000"/>
              </a:lnSpc>
              <a:spcBef>
                <a:spcPts val="0"/>
              </a:spcBef>
              <a:spcAft>
                <a:spcPts val="0"/>
              </a:spcAft>
              <a:buNone/>
              <a:defRPr>
                <a:latin typeface="Livvic"/>
                <a:ea typeface="Livvic"/>
                <a:cs typeface="Livvic"/>
                <a:sym typeface="Livvic"/>
              </a:defRPr>
            </a:lvl8pPr>
            <a:lvl9pPr lvl="8" algn="ctr" rtl="0">
              <a:lnSpc>
                <a:spcPct val="100000"/>
              </a:lnSpc>
              <a:spcBef>
                <a:spcPts val="0"/>
              </a:spcBef>
              <a:spcAft>
                <a:spcPts val="0"/>
              </a:spcAft>
              <a:buNone/>
              <a:defRPr>
                <a:latin typeface="Livvic"/>
                <a:ea typeface="Livvic"/>
                <a:cs typeface="Livvic"/>
                <a:sym typeface="Livvic"/>
              </a:defRPr>
            </a:lvl9pPr>
          </a:lstStyle>
          <a:p>
            <a:endParaRPr/>
          </a:p>
        </p:txBody>
      </p:sp>
      <p:sp>
        <p:nvSpPr>
          <p:cNvPr id="15" name="Google Shape;15;p4"/>
          <p:cNvSpPr txBox="1">
            <a:spLocks noGrp="1"/>
          </p:cNvSpPr>
          <p:nvPr>
            <p:ph type="title"/>
          </p:nvPr>
        </p:nvSpPr>
        <p:spPr>
          <a:xfrm>
            <a:off x="1101028" y="1456631"/>
            <a:ext cx="3037200" cy="5286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3000" b="0"/>
            </a:lvl1pPr>
            <a:lvl2pPr lvl="1" algn="ctr" rtl="0">
              <a:spcBef>
                <a:spcPts val="0"/>
              </a:spcBef>
              <a:spcAft>
                <a:spcPts val="0"/>
              </a:spcAft>
              <a:buNone/>
              <a:defRPr sz="3000" b="0">
                <a:latin typeface="Roboto Slab Light"/>
                <a:ea typeface="Roboto Slab Light"/>
                <a:cs typeface="Roboto Slab Light"/>
                <a:sym typeface="Roboto Slab Light"/>
              </a:defRPr>
            </a:lvl2pPr>
            <a:lvl3pPr lvl="2" algn="ctr" rtl="0">
              <a:spcBef>
                <a:spcPts val="0"/>
              </a:spcBef>
              <a:spcAft>
                <a:spcPts val="0"/>
              </a:spcAft>
              <a:buNone/>
              <a:defRPr sz="3000" b="0">
                <a:latin typeface="Roboto Slab Light"/>
                <a:ea typeface="Roboto Slab Light"/>
                <a:cs typeface="Roboto Slab Light"/>
                <a:sym typeface="Roboto Slab Light"/>
              </a:defRPr>
            </a:lvl3pPr>
            <a:lvl4pPr lvl="3" algn="ctr" rtl="0">
              <a:spcBef>
                <a:spcPts val="0"/>
              </a:spcBef>
              <a:spcAft>
                <a:spcPts val="0"/>
              </a:spcAft>
              <a:buNone/>
              <a:defRPr sz="3000" b="0">
                <a:latin typeface="Roboto Slab Light"/>
                <a:ea typeface="Roboto Slab Light"/>
                <a:cs typeface="Roboto Slab Light"/>
                <a:sym typeface="Roboto Slab Light"/>
              </a:defRPr>
            </a:lvl4pPr>
            <a:lvl5pPr lvl="4" algn="ctr" rtl="0">
              <a:spcBef>
                <a:spcPts val="0"/>
              </a:spcBef>
              <a:spcAft>
                <a:spcPts val="0"/>
              </a:spcAft>
              <a:buNone/>
              <a:defRPr sz="3000" b="0">
                <a:latin typeface="Roboto Slab Light"/>
                <a:ea typeface="Roboto Slab Light"/>
                <a:cs typeface="Roboto Slab Light"/>
                <a:sym typeface="Roboto Slab Light"/>
              </a:defRPr>
            </a:lvl5pPr>
            <a:lvl6pPr lvl="5" algn="ctr" rtl="0">
              <a:spcBef>
                <a:spcPts val="0"/>
              </a:spcBef>
              <a:spcAft>
                <a:spcPts val="0"/>
              </a:spcAft>
              <a:buNone/>
              <a:defRPr sz="3000" b="0">
                <a:latin typeface="Roboto Slab Light"/>
                <a:ea typeface="Roboto Slab Light"/>
                <a:cs typeface="Roboto Slab Light"/>
                <a:sym typeface="Roboto Slab Light"/>
              </a:defRPr>
            </a:lvl6pPr>
            <a:lvl7pPr lvl="6" algn="ctr" rtl="0">
              <a:spcBef>
                <a:spcPts val="0"/>
              </a:spcBef>
              <a:spcAft>
                <a:spcPts val="0"/>
              </a:spcAft>
              <a:buNone/>
              <a:defRPr sz="3000" b="0">
                <a:latin typeface="Roboto Slab Light"/>
                <a:ea typeface="Roboto Slab Light"/>
                <a:cs typeface="Roboto Slab Light"/>
                <a:sym typeface="Roboto Slab Light"/>
              </a:defRPr>
            </a:lvl7pPr>
            <a:lvl8pPr lvl="7" algn="ctr" rtl="0">
              <a:spcBef>
                <a:spcPts val="0"/>
              </a:spcBef>
              <a:spcAft>
                <a:spcPts val="0"/>
              </a:spcAft>
              <a:buNone/>
              <a:defRPr sz="3000" b="0">
                <a:latin typeface="Roboto Slab Light"/>
                <a:ea typeface="Roboto Slab Light"/>
                <a:cs typeface="Roboto Slab Light"/>
                <a:sym typeface="Roboto Slab Light"/>
              </a:defRPr>
            </a:lvl8pPr>
            <a:lvl9pPr lvl="8" algn="ctr" rtl="0">
              <a:spcBef>
                <a:spcPts val="0"/>
              </a:spcBef>
              <a:spcAft>
                <a:spcPts val="0"/>
              </a:spcAft>
              <a:buNone/>
              <a:defRPr sz="3000" b="0">
                <a:latin typeface="Roboto Slab Light"/>
                <a:ea typeface="Roboto Slab Light"/>
                <a:cs typeface="Roboto Slab Light"/>
                <a:sym typeface="Roboto Slab Ligh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6"/>
        <p:cNvGrpSpPr/>
        <p:nvPr/>
      </p:nvGrpSpPr>
      <p:grpSpPr>
        <a:xfrm>
          <a:off x="0" y="0"/>
          <a:ext cx="0" cy="0"/>
          <a:chOff x="0" y="0"/>
          <a:chExt cx="0" cy="0"/>
        </a:xfrm>
      </p:grpSpPr>
      <p:sp>
        <p:nvSpPr>
          <p:cNvPr id="17" name="Google Shape;17;p5"/>
          <p:cNvSpPr txBox="1">
            <a:spLocks noGrp="1"/>
          </p:cNvSpPr>
          <p:nvPr>
            <p:ph type="subTitle" idx="1"/>
          </p:nvPr>
        </p:nvSpPr>
        <p:spPr>
          <a:xfrm>
            <a:off x="3023375" y="1675677"/>
            <a:ext cx="3097200" cy="99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atin typeface="Livvic"/>
                <a:ea typeface="Livvic"/>
                <a:cs typeface="Livvic"/>
                <a:sym typeface="Livvic"/>
              </a:defRPr>
            </a:lvl1pPr>
            <a:lvl2pPr lvl="1" algn="ctr" rtl="0">
              <a:lnSpc>
                <a:spcPct val="100000"/>
              </a:lnSpc>
              <a:spcBef>
                <a:spcPts val="1600"/>
              </a:spcBef>
              <a:spcAft>
                <a:spcPts val="0"/>
              </a:spcAft>
              <a:buNone/>
              <a:defRPr sz="1400">
                <a:latin typeface="Livvic"/>
                <a:ea typeface="Livvic"/>
                <a:cs typeface="Livvic"/>
                <a:sym typeface="Livvic"/>
              </a:defRPr>
            </a:lvl2pPr>
            <a:lvl3pPr lvl="2" algn="ctr" rtl="0">
              <a:lnSpc>
                <a:spcPct val="100000"/>
              </a:lnSpc>
              <a:spcBef>
                <a:spcPts val="1600"/>
              </a:spcBef>
              <a:spcAft>
                <a:spcPts val="0"/>
              </a:spcAft>
              <a:buNone/>
              <a:defRPr sz="1400">
                <a:latin typeface="Livvic"/>
                <a:ea typeface="Livvic"/>
                <a:cs typeface="Livvic"/>
                <a:sym typeface="Livvic"/>
              </a:defRPr>
            </a:lvl3pPr>
            <a:lvl4pPr lvl="3" algn="ctr" rtl="0">
              <a:lnSpc>
                <a:spcPct val="100000"/>
              </a:lnSpc>
              <a:spcBef>
                <a:spcPts val="1600"/>
              </a:spcBef>
              <a:spcAft>
                <a:spcPts val="0"/>
              </a:spcAft>
              <a:buNone/>
              <a:defRPr sz="1400">
                <a:latin typeface="Livvic"/>
                <a:ea typeface="Livvic"/>
                <a:cs typeface="Livvic"/>
                <a:sym typeface="Livvic"/>
              </a:defRPr>
            </a:lvl4pPr>
            <a:lvl5pPr lvl="4" algn="ctr" rtl="0">
              <a:lnSpc>
                <a:spcPct val="100000"/>
              </a:lnSpc>
              <a:spcBef>
                <a:spcPts val="1600"/>
              </a:spcBef>
              <a:spcAft>
                <a:spcPts val="0"/>
              </a:spcAft>
              <a:buNone/>
              <a:defRPr sz="1400">
                <a:latin typeface="Livvic"/>
                <a:ea typeface="Livvic"/>
                <a:cs typeface="Livvic"/>
                <a:sym typeface="Livvic"/>
              </a:defRPr>
            </a:lvl5pPr>
            <a:lvl6pPr lvl="5" algn="ctr" rtl="0">
              <a:lnSpc>
                <a:spcPct val="100000"/>
              </a:lnSpc>
              <a:spcBef>
                <a:spcPts val="1600"/>
              </a:spcBef>
              <a:spcAft>
                <a:spcPts val="0"/>
              </a:spcAft>
              <a:buNone/>
              <a:defRPr sz="1400">
                <a:latin typeface="Livvic"/>
                <a:ea typeface="Livvic"/>
                <a:cs typeface="Livvic"/>
                <a:sym typeface="Livvic"/>
              </a:defRPr>
            </a:lvl6pPr>
            <a:lvl7pPr lvl="6" algn="ctr" rtl="0">
              <a:lnSpc>
                <a:spcPct val="100000"/>
              </a:lnSpc>
              <a:spcBef>
                <a:spcPts val="1600"/>
              </a:spcBef>
              <a:spcAft>
                <a:spcPts val="0"/>
              </a:spcAft>
              <a:buNone/>
              <a:defRPr sz="1400">
                <a:latin typeface="Livvic"/>
                <a:ea typeface="Livvic"/>
                <a:cs typeface="Livvic"/>
                <a:sym typeface="Livvic"/>
              </a:defRPr>
            </a:lvl7pPr>
            <a:lvl8pPr lvl="7" algn="ctr" rtl="0">
              <a:lnSpc>
                <a:spcPct val="100000"/>
              </a:lnSpc>
              <a:spcBef>
                <a:spcPts val="1600"/>
              </a:spcBef>
              <a:spcAft>
                <a:spcPts val="0"/>
              </a:spcAft>
              <a:buNone/>
              <a:defRPr sz="1400">
                <a:latin typeface="Livvic"/>
                <a:ea typeface="Livvic"/>
                <a:cs typeface="Livvic"/>
                <a:sym typeface="Livvic"/>
              </a:defRPr>
            </a:lvl8pPr>
            <a:lvl9pPr lvl="8" algn="ctr" rtl="0">
              <a:lnSpc>
                <a:spcPct val="100000"/>
              </a:lnSpc>
              <a:spcBef>
                <a:spcPts val="1600"/>
              </a:spcBef>
              <a:spcAft>
                <a:spcPts val="1600"/>
              </a:spcAft>
              <a:buNone/>
              <a:defRPr sz="1400">
                <a:latin typeface="Livvic"/>
                <a:ea typeface="Livvic"/>
                <a:cs typeface="Livvic"/>
                <a:sym typeface="Livvic"/>
              </a:defRPr>
            </a:lvl9pPr>
          </a:lstStyle>
          <a:p>
            <a:endParaRPr/>
          </a:p>
        </p:txBody>
      </p:sp>
      <p:sp>
        <p:nvSpPr>
          <p:cNvPr id="18" name="Google Shape;18;p5"/>
          <p:cNvSpPr txBox="1">
            <a:spLocks noGrp="1"/>
          </p:cNvSpPr>
          <p:nvPr>
            <p:ph type="ctrTitle"/>
          </p:nvPr>
        </p:nvSpPr>
        <p:spPr>
          <a:xfrm>
            <a:off x="1935550" y="359450"/>
            <a:ext cx="5273100" cy="969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000" b="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9" name="Google Shape;19;p5"/>
          <p:cNvSpPr txBox="1">
            <a:spLocks noGrp="1"/>
          </p:cNvSpPr>
          <p:nvPr>
            <p:ph type="subTitle" idx="2"/>
          </p:nvPr>
        </p:nvSpPr>
        <p:spPr>
          <a:xfrm>
            <a:off x="3591150" y="1474467"/>
            <a:ext cx="1961700" cy="377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2000">
                <a:latin typeface="Redressed"/>
                <a:ea typeface="Redressed"/>
                <a:cs typeface="Redressed"/>
                <a:sym typeface="Redressed"/>
              </a:defRPr>
            </a:lvl1pPr>
            <a:lvl2pPr lvl="1" algn="ctr" rtl="0">
              <a:lnSpc>
                <a:spcPct val="100000"/>
              </a:lnSpc>
              <a:spcBef>
                <a:spcPts val="0"/>
              </a:spcBef>
              <a:spcAft>
                <a:spcPts val="0"/>
              </a:spcAft>
              <a:buNone/>
              <a:defRPr sz="2000">
                <a:latin typeface="Redressed"/>
                <a:ea typeface="Redressed"/>
                <a:cs typeface="Redressed"/>
                <a:sym typeface="Redressed"/>
              </a:defRPr>
            </a:lvl2pPr>
            <a:lvl3pPr lvl="2" algn="ctr" rtl="0">
              <a:lnSpc>
                <a:spcPct val="100000"/>
              </a:lnSpc>
              <a:spcBef>
                <a:spcPts val="0"/>
              </a:spcBef>
              <a:spcAft>
                <a:spcPts val="0"/>
              </a:spcAft>
              <a:buNone/>
              <a:defRPr sz="2000">
                <a:latin typeface="Redressed"/>
                <a:ea typeface="Redressed"/>
                <a:cs typeface="Redressed"/>
                <a:sym typeface="Redressed"/>
              </a:defRPr>
            </a:lvl3pPr>
            <a:lvl4pPr lvl="3" algn="ctr" rtl="0">
              <a:lnSpc>
                <a:spcPct val="100000"/>
              </a:lnSpc>
              <a:spcBef>
                <a:spcPts val="0"/>
              </a:spcBef>
              <a:spcAft>
                <a:spcPts val="0"/>
              </a:spcAft>
              <a:buNone/>
              <a:defRPr sz="2000">
                <a:latin typeface="Redressed"/>
                <a:ea typeface="Redressed"/>
                <a:cs typeface="Redressed"/>
                <a:sym typeface="Redressed"/>
              </a:defRPr>
            </a:lvl4pPr>
            <a:lvl5pPr lvl="4" algn="ctr" rtl="0">
              <a:lnSpc>
                <a:spcPct val="100000"/>
              </a:lnSpc>
              <a:spcBef>
                <a:spcPts val="0"/>
              </a:spcBef>
              <a:spcAft>
                <a:spcPts val="0"/>
              </a:spcAft>
              <a:buNone/>
              <a:defRPr sz="2000">
                <a:latin typeface="Redressed"/>
                <a:ea typeface="Redressed"/>
                <a:cs typeface="Redressed"/>
                <a:sym typeface="Redressed"/>
              </a:defRPr>
            </a:lvl5pPr>
            <a:lvl6pPr lvl="5" algn="ctr" rtl="0">
              <a:lnSpc>
                <a:spcPct val="100000"/>
              </a:lnSpc>
              <a:spcBef>
                <a:spcPts val="0"/>
              </a:spcBef>
              <a:spcAft>
                <a:spcPts val="0"/>
              </a:spcAft>
              <a:buNone/>
              <a:defRPr sz="2000">
                <a:latin typeface="Redressed"/>
                <a:ea typeface="Redressed"/>
                <a:cs typeface="Redressed"/>
                <a:sym typeface="Redressed"/>
              </a:defRPr>
            </a:lvl6pPr>
            <a:lvl7pPr lvl="6" algn="ctr" rtl="0">
              <a:lnSpc>
                <a:spcPct val="100000"/>
              </a:lnSpc>
              <a:spcBef>
                <a:spcPts val="0"/>
              </a:spcBef>
              <a:spcAft>
                <a:spcPts val="0"/>
              </a:spcAft>
              <a:buNone/>
              <a:defRPr sz="2000">
                <a:latin typeface="Redressed"/>
                <a:ea typeface="Redressed"/>
                <a:cs typeface="Redressed"/>
                <a:sym typeface="Redressed"/>
              </a:defRPr>
            </a:lvl7pPr>
            <a:lvl8pPr lvl="7" algn="ctr" rtl="0">
              <a:lnSpc>
                <a:spcPct val="100000"/>
              </a:lnSpc>
              <a:spcBef>
                <a:spcPts val="0"/>
              </a:spcBef>
              <a:spcAft>
                <a:spcPts val="0"/>
              </a:spcAft>
              <a:buNone/>
              <a:defRPr sz="2000">
                <a:latin typeface="Redressed"/>
                <a:ea typeface="Redressed"/>
                <a:cs typeface="Redressed"/>
                <a:sym typeface="Redressed"/>
              </a:defRPr>
            </a:lvl8pPr>
            <a:lvl9pPr lvl="8" algn="ctr" rtl="0">
              <a:lnSpc>
                <a:spcPct val="100000"/>
              </a:lnSpc>
              <a:spcBef>
                <a:spcPts val="0"/>
              </a:spcBef>
              <a:spcAft>
                <a:spcPts val="0"/>
              </a:spcAft>
              <a:buNone/>
              <a:defRPr sz="2000">
                <a:latin typeface="Redressed"/>
                <a:ea typeface="Redressed"/>
                <a:cs typeface="Redressed"/>
                <a:sym typeface="Redressed"/>
              </a:defRPr>
            </a:lvl9pPr>
          </a:lstStyle>
          <a:p>
            <a:endParaRPr/>
          </a:p>
        </p:txBody>
      </p:sp>
      <p:sp>
        <p:nvSpPr>
          <p:cNvPr id="20" name="Google Shape;20;p5"/>
          <p:cNvSpPr txBox="1">
            <a:spLocks noGrp="1"/>
          </p:cNvSpPr>
          <p:nvPr>
            <p:ph type="subTitle" idx="3"/>
          </p:nvPr>
        </p:nvSpPr>
        <p:spPr>
          <a:xfrm>
            <a:off x="3591150" y="3146917"/>
            <a:ext cx="1961700" cy="377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2000">
                <a:latin typeface="Redressed"/>
                <a:ea typeface="Redressed"/>
                <a:cs typeface="Redressed"/>
                <a:sym typeface="Redressed"/>
              </a:defRPr>
            </a:lvl1pPr>
            <a:lvl2pPr lvl="1" algn="ctr" rtl="0">
              <a:lnSpc>
                <a:spcPct val="100000"/>
              </a:lnSpc>
              <a:spcBef>
                <a:spcPts val="0"/>
              </a:spcBef>
              <a:spcAft>
                <a:spcPts val="0"/>
              </a:spcAft>
              <a:buNone/>
              <a:defRPr sz="2000">
                <a:latin typeface="Redressed"/>
                <a:ea typeface="Redressed"/>
                <a:cs typeface="Redressed"/>
                <a:sym typeface="Redressed"/>
              </a:defRPr>
            </a:lvl2pPr>
            <a:lvl3pPr lvl="2" algn="ctr" rtl="0">
              <a:lnSpc>
                <a:spcPct val="100000"/>
              </a:lnSpc>
              <a:spcBef>
                <a:spcPts val="0"/>
              </a:spcBef>
              <a:spcAft>
                <a:spcPts val="0"/>
              </a:spcAft>
              <a:buNone/>
              <a:defRPr sz="2000">
                <a:latin typeface="Redressed"/>
                <a:ea typeface="Redressed"/>
                <a:cs typeface="Redressed"/>
                <a:sym typeface="Redressed"/>
              </a:defRPr>
            </a:lvl3pPr>
            <a:lvl4pPr lvl="3" algn="ctr" rtl="0">
              <a:lnSpc>
                <a:spcPct val="100000"/>
              </a:lnSpc>
              <a:spcBef>
                <a:spcPts val="0"/>
              </a:spcBef>
              <a:spcAft>
                <a:spcPts val="0"/>
              </a:spcAft>
              <a:buNone/>
              <a:defRPr sz="2000">
                <a:latin typeface="Redressed"/>
                <a:ea typeface="Redressed"/>
                <a:cs typeface="Redressed"/>
                <a:sym typeface="Redressed"/>
              </a:defRPr>
            </a:lvl4pPr>
            <a:lvl5pPr lvl="4" algn="ctr" rtl="0">
              <a:lnSpc>
                <a:spcPct val="100000"/>
              </a:lnSpc>
              <a:spcBef>
                <a:spcPts val="0"/>
              </a:spcBef>
              <a:spcAft>
                <a:spcPts val="0"/>
              </a:spcAft>
              <a:buNone/>
              <a:defRPr sz="2000">
                <a:latin typeface="Redressed"/>
                <a:ea typeface="Redressed"/>
                <a:cs typeface="Redressed"/>
                <a:sym typeface="Redressed"/>
              </a:defRPr>
            </a:lvl5pPr>
            <a:lvl6pPr lvl="5" algn="ctr" rtl="0">
              <a:lnSpc>
                <a:spcPct val="100000"/>
              </a:lnSpc>
              <a:spcBef>
                <a:spcPts val="0"/>
              </a:spcBef>
              <a:spcAft>
                <a:spcPts val="0"/>
              </a:spcAft>
              <a:buNone/>
              <a:defRPr sz="2000">
                <a:latin typeface="Redressed"/>
                <a:ea typeface="Redressed"/>
                <a:cs typeface="Redressed"/>
                <a:sym typeface="Redressed"/>
              </a:defRPr>
            </a:lvl6pPr>
            <a:lvl7pPr lvl="6" algn="ctr" rtl="0">
              <a:lnSpc>
                <a:spcPct val="100000"/>
              </a:lnSpc>
              <a:spcBef>
                <a:spcPts val="0"/>
              </a:spcBef>
              <a:spcAft>
                <a:spcPts val="0"/>
              </a:spcAft>
              <a:buNone/>
              <a:defRPr sz="2000">
                <a:latin typeface="Redressed"/>
                <a:ea typeface="Redressed"/>
                <a:cs typeface="Redressed"/>
                <a:sym typeface="Redressed"/>
              </a:defRPr>
            </a:lvl7pPr>
            <a:lvl8pPr lvl="7" algn="ctr" rtl="0">
              <a:lnSpc>
                <a:spcPct val="100000"/>
              </a:lnSpc>
              <a:spcBef>
                <a:spcPts val="0"/>
              </a:spcBef>
              <a:spcAft>
                <a:spcPts val="0"/>
              </a:spcAft>
              <a:buNone/>
              <a:defRPr sz="2000">
                <a:latin typeface="Redressed"/>
                <a:ea typeface="Redressed"/>
                <a:cs typeface="Redressed"/>
                <a:sym typeface="Redressed"/>
              </a:defRPr>
            </a:lvl8pPr>
            <a:lvl9pPr lvl="8" algn="ctr" rtl="0">
              <a:lnSpc>
                <a:spcPct val="100000"/>
              </a:lnSpc>
              <a:spcBef>
                <a:spcPts val="0"/>
              </a:spcBef>
              <a:spcAft>
                <a:spcPts val="0"/>
              </a:spcAft>
              <a:buNone/>
              <a:defRPr sz="2000">
                <a:latin typeface="Redressed"/>
                <a:ea typeface="Redressed"/>
                <a:cs typeface="Redressed"/>
                <a:sym typeface="Redressed"/>
              </a:defRPr>
            </a:lvl9pPr>
          </a:lstStyle>
          <a:p>
            <a:endParaRPr/>
          </a:p>
        </p:txBody>
      </p:sp>
      <p:sp>
        <p:nvSpPr>
          <p:cNvPr id="21" name="Google Shape;21;p5"/>
          <p:cNvSpPr txBox="1">
            <a:spLocks noGrp="1"/>
          </p:cNvSpPr>
          <p:nvPr>
            <p:ph type="subTitle" idx="4"/>
          </p:nvPr>
        </p:nvSpPr>
        <p:spPr>
          <a:xfrm>
            <a:off x="3084450" y="3348127"/>
            <a:ext cx="2975100" cy="99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atin typeface="Livvic"/>
                <a:ea typeface="Livvic"/>
                <a:cs typeface="Livvic"/>
                <a:sym typeface="Livvic"/>
              </a:defRPr>
            </a:lvl1pPr>
            <a:lvl2pPr lvl="1" algn="ctr" rtl="0">
              <a:lnSpc>
                <a:spcPct val="100000"/>
              </a:lnSpc>
              <a:spcBef>
                <a:spcPts val="1600"/>
              </a:spcBef>
              <a:spcAft>
                <a:spcPts val="0"/>
              </a:spcAft>
              <a:buNone/>
              <a:defRPr sz="1400">
                <a:latin typeface="Livvic"/>
                <a:ea typeface="Livvic"/>
                <a:cs typeface="Livvic"/>
                <a:sym typeface="Livvic"/>
              </a:defRPr>
            </a:lvl2pPr>
            <a:lvl3pPr lvl="2" algn="ctr" rtl="0">
              <a:lnSpc>
                <a:spcPct val="100000"/>
              </a:lnSpc>
              <a:spcBef>
                <a:spcPts val="1600"/>
              </a:spcBef>
              <a:spcAft>
                <a:spcPts val="0"/>
              </a:spcAft>
              <a:buNone/>
              <a:defRPr sz="1400">
                <a:latin typeface="Livvic"/>
                <a:ea typeface="Livvic"/>
                <a:cs typeface="Livvic"/>
                <a:sym typeface="Livvic"/>
              </a:defRPr>
            </a:lvl3pPr>
            <a:lvl4pPr lvl="3" algn="ctr" rtl="0">
              <a:lnSpc>
                <a:spcPct val="100000"/>
              </a:lnSpc>
              <a:spcBef>
                <a:spcPts val="1600"/>
              </a:spcBef>
              <a:spcAft>
                <a:spcPts val="0"/>
              </a:spcAft>
              <a:buNone/>
              <a:defRPr sz="1400">
                <a:latin typeface="Livvic"/>
                <a:ea typeface="Livvic"/>
                <a:cs typeface="Livvic"/>
                <a:sym typeface="Livvic"/>
              </a:defRPr>
            </a:lvl4pPr>
            <a:lvl5pPr lvl="4" algn="ctr" rtl="0">
              <a:lnSpc>
                <a:spcPct val="100000"/>
              </a:lnSpc>
              <a:spcBef>
                <a:spcPts val="1600"/>
              </a:spcBef>
              <a:spcAft>
                <a:spcPts val="0"/>
              </a:spcAft>
              <a:buNone/>
              <a:defRPr sz="1400">
                <a:latin typeface="Livvic"/>
                <a:ea typeface="Livvic"/>
                <a:cs typeface="Livvic"/>
                <a:sym typeface="Livvic"/>
              </a:defRPr>
            </a:lvl5pPr>
            <a:lvl6pPr lvl="5" algn="ctr" rtl="0">
              <a:lnSpc>
                <a:spcPct val="100000"/>
              </a:lnSpc>
              <a:spcBef>
                <a:spcPts val="1600"/>
              </a:spcBef>
              <a:spcAft>
                <a:spcPts val="0"/>
              </a:spcAft>
              <a:buNone/>
              <a:defRPr sz="1400">
                <a:latin typeface="Livvic"/>
                <a:ea typeface="Livvic"/>
                <a:cs typeface="Livvic"/>
                <a:sym typeface="Livvic"/>
              </a:defRPr>
            </a:lvl6pPr>
            <a:lvl7pPr lvl="6" algn="ctr" rtl="0">
              <a:lnSpc>
                <a:spcPct val="100000"/>
              </a:lnSpc>
              <a:spcBef>
                <a:spcPts val="1600"/>
              </a:spcBef>
              <a:spcAft>
                <a:spcPts val="0"/>
              </a:spcAft>
              <a:buNone/>
              <a:defRPr sz="1400">
                <a:latin typeface="Livvic"/>
                <a:ea typeface="Livvic"/>
                <a:cs typeface="Livvic"/>
                <a:sym typeface="Livvic"/>
              </a:defRPr>
            </a:lvl7pPr>
            <a:lvl8pPr lvl="7" algn="ctr" rtl="0">
              <a:lnSpc>
                <a:spcPct val="100000"/>
              </a:lnSpc>
              <a:spcBef>
                <a:spcPts val="1600"/>
              </a:spcBef>
              <a:spcAft>
                <a:spcPts val="0"/>
              </a:spcAft>
              <a:buNone/>
              <a:defRPr sz="1400">
                <a:latin typeface="Livvic"/>
                <a:ea typeface="Livvic"/>
                <a:cs typeface="Livvic"/>
                <a:sym typeface="Livvic"/>
              </a:defRPr>
            </a:lvl8pPr>
            <a:lvl9pPr lvl="8" algn="ctr" rtl="0">
              <a:lnSpc>
                <a:spcPct val="100000"/>
              </a:lnSpc>
              <a:spcBef>
                <a:spcPts val="1600"/>
              </a:spcBef>
              <a:spcAft>
                <a:spcPts val="1600"/>
              </a:spcAft>
              <a:buNone/>
              <a:defRPr sz="1400">
                <a:latin typeface="Livvic"/>
                <a:ea typeface="Livvic"/>
                <a:cs typeface="Livvic"/>
                <a:sym typeface="Livvic"/>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2"/>
        <p:cNvGrpSpPr/>
        <p:nvPr/>
      </p:nvGrpSpPr>
      <p:grpSpPr>
        <a:xfrm>
          <a:off x="0" y="0"/>
          <a:ext cx="0" cy="0"/>
          <a:chOff x="0" y="0"/>
          <a:chExt cx="0" cy="0"/>
        </a:xfrm>
      </p:grpSpPr>
      <p:sp>
        <p:nvSpPr>
          <p:cNvPr id="23" name="Google Shape;23;p6"/>
          <p:cNvSpPr txBox="1">
            <a:spLocks noGrp="1"/>
          </p:cNvSpPr>
          <p:nvPr>
            <p:ph type="title"/>
          </p:nvPr>
        </p:nvSpPr>
        <p:spPr>
          <a:xfrm>
            <a:off x="2439675" y="362239"/>
            <a:ext cx="42648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4"/>
        <p:cNvGrpSpPr/>
        <p:nvPr/>
      </p:nvGrpSpPr>
      <p:grpSpPr>
        <a:xfrm>
          <a:off x="0" y="0"/>
          <a:ext cx="0" cy="0"/>
          <a:chOff x="0" y="0"/>
          <a:chExt cx="0" cy="0"/>
        </a:xfrm>
      </p:grpSpPr>
      <p:sp>
        <p:nvSpPr>
          <p:cNvPr id="25" name="Google Shape;25;p7"/>
          <p:cNvSpPr txBox="1">
            <a:spLocks noGrp="1"/>
          </p:cNvSpPr>
          <p:nvPr>
            <p:ph type="ctrTitle"/>
          </p:nvPr>
        </p:nvSpPr>
        <p:spPr>
          <a:xfrm>
            <a:off x="5826034" y="1395800"/>
            <a:ext cx="2711700" cy="9981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b="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26" name="Google Shape;26;p7"/>
          <p:cNvSpPr txBox="1">
            <a:spLocks noGrp="1"/>
          </p:cNvSpPr>
          <p:nvPr>
            <p:ph type="subTitle" idx="1"/>
          </p:nvPr>
        </p:nvSpPr>
        <p:spPr>
          <a:xfrm>
            <a:off x="5375734" y="2462926"/>
            <a:ext cx="3162000" cy="2016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sz="1600">
                <a:solidFill>
                  <a:schemeClr val="accent3"/>
                </a:solidFill>
              </a:defRPr>
            </a:lvl1pPr>
            <a:lvl2pPr lvl="1" algn="r" rtl="0">
              <a:lnSpc>
                <a:spcPct val="100000"/>
              </a:lnSpc>
              <a:spcBef>
                <a:spcPts val="1600"/>
              </a:spcBef>
              <a:spcAft>
                <a:spcPts val="0"/>
              </a:spcAft>
              <a:buNone/>
              <a:defRPr sz="1600">
                <a:solidFill>
                  <a:schemeClr val="accent3"/>
                </a:solidFill>
              </a:defRPr>
            </a:lvl2pPr>
            <a:lvl3pPr lvl="2" algn="r" rtl="0">
              <a:lnSpc>
                <a:spcPct val="100000"/>
              </a:lnSpc>
              <a:spcBef>
                <a:spcPts val="1600"/>
              </a:spcBef>
              <a:spcAft>
                <a:spcPts val="0"/>
              </a:spcAft>
              <a:buNone/>
              <a:defRPr sz="1600">
                <a:solidFill>
                  <a:schemeClr val="accent3"/>
                </a:solidFill>
              </a:defRPr>
            </a:lvl3pPr>
            <a:lvl4pPr lvl="3" algn="r" rtl="0">
              <a:lnSpc>
                <a:spcPct val="100000"/>
              </a:lnSpc>
              <a:spcBef>
                <a:spcPts val="1600"/>
              </a:spcBef>
              <a:spcAft>
                <a:spcPts val="0"/>
              </a:spcAft>
              <a:buNone/>
              <a:defRPr sz="1600">
                <a:solidFill>
                  <a:schemeClr val="accent3"/>
                </a:solidFill>
              </a:defRPr>
            </a:lvl4pPr>
            <a:lvl5pPr lvl="4" algn="r" rtl="0">
              <a:lnSpc>
                <a:spcPct val="100000"/>
              </a:lnSpc>
              <a:spcBef>
                <a:spcPts val="1600"/>
              </a:spcBef>
              <a:spcAft>
                <a:spcPts val="0"/>
              </a:spcAft>
              <a:buNone/>
              <a:defRPr sz="1600">
                <a:solidFill>
                  <a:schemeClr val="accent3"/>
                </a:solidFill>
              </a:defRPr>
            </a:lvl5pPr>
            <a:lvl6pPr lvl="5" algn="r" rtl="0">
              <a:lnSpc>
                <a:spcPct val="100000"/>
              </a:lnSpc>
              <a:spcBef>
                <a:spcPts val="1600"/>
              </a:spcBef>
              <a:spcAft>
                <a:spcPts val="0"/>
              </a:spcAft>
              <a:buNone/>
              <a:defRPr sz="1600">
                <a:solidFill>
                  <a:schemeClr val="accent3"/>
                </a:solidFill>
              </a:defRPr>
            </a:lvl6pPr>
            <a:lvl7pPr lvl="6" algn="r" rtl="0">
              <a:lnSpc>
                <a:spcPct val="100000"/>
              </a:lnSpc>
              <a:spcBef>
                <a:spcPts val="1600"/>
              </a:spcBef>
              <a:spcAft>
                <a:spcPts val="0"/>
              </a:spcAft>
              <a:buNone/>
              <a:defRPr sz="1600">
                <a:solidFill>
                  <a:schemeClr val="accent3"/>
                </a:solidFill>
              </a:defRPr>
            </a:lvl7pPr>
            <a:lvl8pPr lvl="7" algn="r" rtl="0">
              <a:lnSpc>
                <a:spcPct val="100000"/>
              </a:lnSpc>
              <a:spcBef>
                <a:spcPts val="1600"/>
              </a:spcBef>
              <a:spcAft>
                <a:spcPts val="0"/>
              </a:spcAft>
              <a:buNone/>
              <a:defRPr sz="1600">
                <a:solidFill>
                  <a:schemeClr val="accent3"/>
                </a:solidFill>
              </a:defRPr>
            </a:lvl8pPr>
            <a:lvl9pPr lvl="8" algn="r" rtl="0">
              <a:lnSpc>
                <a:spcPct val="100000"/>
              </a:lnSpc>
              <a:spcBef>
                <a:spcPts val="1600"/>
              </a:spcBef>
              <a:spcAft>
                <a:spcPts val="1600"/>
              </a:spcAft>
              <a:buNone/>
              <a:defRPr sz="1600">
                <a:solidFill>
                  <a:schemeClr val="accent3"/>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9"/>
        <p:cNvGrpSpPr/>
        <p:nvPr/>
      </p:nvGrpSpPr>
      <p:grpSpPr>
        <a:xfrm>
          <a:off x="0" y="0"/>
          <a:ext cx="0" cy="0"/>
          <a:chOff x="0" y="0"/>
          <a:chExt cx="0" cy="0"/>
        </a:xfrm>
      </p:grpSpPr>
      <p:sp>
        <p:nvSpPr>
          <p:cNvPr id="30" name="Google Shape;30;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1" name="Google Shape;31;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2" name="Google Shape;32;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33"/>
        <p:cNvGrpSpPr/>
        <p:nvPr/>
      </p:nvGrpSpPr>
      <p:grpSpPr>
        <a:xfrm>
          <a:off x="0" y="0"/>
          <a:ext cx="0" cy="0"/>
          <a:chOff x="0" y="0"/>
          <a:chExt cx="0" cy="0"/>
        </a:xfrm>
      </p:grpSpPr>
      <p:sp>
        <p:nvSpPr>
          <p:cNvPr id="34" name="Google Shape;34;p10"/>
          <p:cNvSpPr txBox="1">
            <a:spLocks noGrp="1"/>
          </p:cNvSpPr>
          <p:nvPr>
            <p:ph type="ctrTitle"/>
          </p:nvPr>
        </p:nvSpPr>
        <p:spPr>
          <a:xfrm>
            <a:off x="3134250" y="3878388"/>
            <a:ext cx="2875500" cy="577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3"/>
              </a:buClr>
              <a:buSzPts val="1400"/>
              <a:buFont typeface="Livvic"/>
              <a:buNone/>
              <a:defRPr sz="1800">
                <a:latin typeface="Livvic"/>
                <a:ea typeface="Livvic"/>
                <a:cs typeface="Livvic"/>
                <a:sym typeface="Livvic"/>
              </a:defRPr>
            </a:lvl1pPr>
            <a:lvl2pPr lvl="1" algn="ctr" rtl="0">
              <a:spcBef>
                <a:spcPts val="0"/>
              </a:spcBef>
              <a:spcAft>
                <a:spcPts val="0"/>
              </a:spcAft>
              <a:buClr>
                <a:schemeClr val="accent3"/>
              </a:buClr>
              <a:buSzPts val="1400"/>
              <a:buFont typeface="Livvic"/>
              <a:buNone/>
              <a:defRPr sz="1400">
                <a:solidFill>
                  <a:schemeClr val="accent3"/>
                </a:solidFill>
                <a:latin typeface="Livvic"/>
                <a:ea typeface="Livvic"/>
                <a:cs typeface="Livvic"/>
                <a:sym typeface="Livvic"/>
              </a:defRPr>
            </a:lvl2pPr>
            <a:lvl3pPr lvl="2" algn="ctr" rtl="0">
              <a:spcBef>
                <a:spcPts val="0"/>
              </a:spcBef>
              <a:spcAft>
                <a:spcPts val="0"/>
              </a:spcAft>
              <a:buClr>
                <a:schemeClr val="accent3"/>
              </a:buClr>
              <a:buSzPts val="1400"/>
              <a:buFont typeface="Livvic"/>
              <a:buNone/>
              <a:defRPr sz="1400">
                <a:solidFill>
                  <a:schemeClr val="accent3"/>
                </a:solidFill>
                <a:latin typeface="Livvic"/>
                <a:ea typeface="Livvic"/>
                <a:cs typeface="Livvic"/>
                <a:sym typeface="Livvic"/>
              </a:defRPr>
            </a:lvl3pPr>
            <a:lvl4pPr lvl="3" algn="ctr" rtl="0">
              <a:spcBef>
                <a:spcPts val="0"/>
              </a:spcBef>
              <a:spcAft>
                <a:spcPts val="0"/>
              </a:spcAft>
              <a:buClr>
                <a:schemeClr val="accent3"/>
              </a:buClr>
              <a:buSzPts val="1400"/>
              <a:buFont typeface="Livvic"/>
              <a:buNone/>
              <a:defRPr sz="1400">
                <a:solidFill>
                  <a:schemeClr val="accent3"/>
                </a:solidFill>
                <a:latin typeface="Livvic"/>
                <a:ea typeface="Livvic"/>
                <a:cs typeface="Livvic"/>
                <a:sym typeface="Livvic"/>
              </a:defRPr>
            </a:lvl4pPr>
            <a:lvl5pPr lvl="4" algn="ctr" rtl="0">
              <a:spcBef>
                <a:spcPts val="0"/>
              </a:spcBef>
              <a:spcAft>
                <a:spcPts val="0"/>
              </a:spcAft>
              <a:buClr>
                <a:schemeClr val="accent3"/>
              </a:buClr>
              <a:buSzPts val="1400"/>
              <a:buFont typeface="Livvic"/>
              <a:buNone/>
              <a:defRPr sz="1400">
                <a:solidFill>
                  <a:schemeClr val="accent3"/>
                </a:solidFill>
                <a:latin typeface="Livvic"/>
                <a:ea typeface="Livvic"/>
                <a:cs typeface="Livvic"/>
                <a:sym typeface="Livvic"/>
              </a:defRPr>
            </a:lvl5pPr>
            <a:lvl6pPr lvl="5" algn="ctr" rtl="0">
              <a:spcBef>
                <a:spcPts val="0"/>
              </a:spcBef>
              <a:spcAft>
                <a:spcPts val="0"/>
              </a:spcAft>
              <a:buClr>
                <a:schemeClr val="accent3"/>
              </a:buClr>
              <a:buSzPts val="1400"/>
              <a:buFont typeface="Livvic"/>
              <a:buNone/>
              <a:defRPr sz="1400">
                <a:solidFill>
                  <a:schemeClr val="accent3"/>
                </a:solidFill>
                <a:latin typeface="Livvic"/>
                <a:ea typeface="Livvic"/>
                <a:cs typeface="Livvic"/>
                <a:sym typeface="Livvic"/>
              </a:defRPr>
            </a:lvl6pPr>
            <a:lvl7pPr lvl="6" algn="ctr" rtl="0">
              <a:spcBef>
                <a:spcPts val="0"/>
              </a:spcBef>
              <a:spcAft>
                <a:spcPts val="0"/>
              </a:spcAft>
              <a:buClr>
                <a:schemeClr val="accent3"/>
              </a:buClr>
              <a:buSzPts val="1400"/>
              <a:buFont typeface="Livvic"/>
              <a:buNone/>
              <a:defRPr sz="1400">
                <a:solidFill>
                  <a:schemeClr val="accent3"/>
                </a:solidFill>
                <a:latin typeface="Livvic"/>
                <a:ea typeface="Livvic"/>
                <a:cs typeface="Livvic"/>
                <a:sym typeface="Livvic"/>
              </a:defRPr>
            </a:lvl7pPr>
            <a:lvl8pPr lvl="7" algn="ctr" rtl="0">
              <a:spcBef>
                <a:spcPts val="0"/>
              </a:spcBef>
              <a:spcAft>
                <a:spcPts val="0"/>
              </a:spcAft>
              <a:buClr>
                <a:schemeClr val="accent3"/>
              </a:buClr>
              <a:buSzPts val="1400"/>
              <a:buFont typeface="Livvic"/>
              <a:buNone/>
              <a:defRPr sz="1400">
                <a:solidFill>
                  <a:schemeClr val="accent3"/>
                </a:solidFill>
                <a:latin typeface="Livvic"/>
                <a:ea typeface="Livvic"/>
                <a:cs typeface="Livvic"/>
                <a:sym typeface="Livvic"/>
              </a:defRPr>
            </a:lvl8pPr>
            <a:lvl9pPr lvl="8" algn="ctr" rtl="0">
              <a:spcBef>
                <a:spcPts val="0"/>
              </a:spcBef>
              <a:spcAft>
                <a:spcPts val="0"/>
              </a:spcAft>
              <a:buClr>
                <a:schemeClr val="accent3"/>
              </a:buClr>
              <a:buSzPts val="1400"/>
              <a:buFont typeface="Livvic"/>
              <a:buNone/>
              <a:defRPr sz="1400">
                <a:solidFill>
                  <a:schemeClr val="accent3"/>
                </a:solidFill>
                <a:latin typeface="Livvic"/>
                <a:ea typeface="Livvic"/>
                <a:cs typeface="Livvic"/>
                <a:sym typeface="Livvic"/>
              </a:defRPr>
            </a:lvl9pPr>
          </a:lstStyle>
          <a:p>
            <a:endParaRPr/>
          </a:p>
        </p:txBody>
      </p:sp>
      <p:sp>
        <p:nvSpPr>
          <p:cNvPr id="35" name="Google Shape;35;p10"/>
          <p:cNvSpPr txBox="1">
            <a:spLocks noGrp="1"/>
          </p:cNvSpPr>
          <p:nvPr>
            <p:ph type="subTitle" idx="1"/>
          </p:nvPr>
        </p:nvSpPr>
        <p:spPr>
          <a:xfrm>
            <a:off x="1754500" y="700900"/>
            <a:ext cx="5634900" cy="1955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3000">
                <a:latin typeface="Redressed"/>
                <a:ea typeface="Redressed"/>
                <a:cs typeface="Redressed"/>
                <a:sym typeface="Redressed"/>
              </a:defRPr>
            </a:lvl1pPr>
            <a:lvl2pPr lvl="1" algn="ctr" rtl="0">
              <a:lnSpc>
                <a:spcPct val="100000"/>
              </a:lnSpc>
              <a:spcBef>
                <a:spcPts val="0"/>
              </a:spcBef>
              <a:spcAft>
                <a:spcPts val="0"/>
              </a:spcAft>
              <a:buNone/>
              <a:defRPr sz="3000">
                <a:latin typeface="Redressed"/>
                <a:ea typeface="Redressed"/>
                <a:cs typeface="Redressed"/>
                <a:sym typeface="Redressed"/>
              </a:defRPr>
            </a:lvl2pPr>
            <a:lvl3pPr lvl="2" algn="ctr" rtl="0">
              <a:lnSpc>
                <a:spcPct val="100000"/>
              </a:lnSpc>
              <a:spcBef>
                <a:spcPts val="0"/>
              </a:spcBef>
              <a:spcAft>
                <a:spcPts val="0"/>
              </a:spcAft>
              <a:buNone/>
              <a:defRPr sz="3000">
                <a:latin typeface="Redressed"/>
                <a:ea typeface="Redressed"/>
                <a:cs typeface="Redressed"/>
                <a:sym typeface="Redressed"/>
              </a:defRPr>
            </a:lvl3pPr>
            <a:lvl4pPr lvl="3" algn="ctr" rtl="0">
              <a:lnSpc>
                <a:spcPct val="100000"/>
              </a:lnSpc>
              <a:spcBef>
                <a:spcPts val="0"/>
              </a:spcBef>
              <a:spcAft>
                <a:spcPts val="0"/>
              </a:spcAft>
              <a:buNone/>
              <a:defRPr sz="3000">
                <a:latin typeface="Redressed"/>
                <a:ea typeface="Redressed"/>
                <a:cs typeface="Redressed"/>
                <a:sym typeface="Redressed"/>
              </a:defRPr>
            </a:lvl4pPr>
            <a:lvl5pPr lvl="4" algn="ctr" rtl="0">
              <a:lnSpc>
                <a:spcPct val="100000"/>
              </a:lnSpc>
              <a:spcBef>
                <a:spcPts val="0"/>
              </a:spcBef>
              <a:spcAft>
                <a:spcPts val="0"/>
              </a:spcAft>
              <a:buNone/>
              <a:defRPr sz="3000">
                <a:latin typeface="Redressed"/>
                <a:ea typeface="Redressed"/>
                <a:cs typeface="Redressed"/>
                <a:sym typeface="Redressed"/>
              </a:defRPr>
            </a:lvl5pPr>
            <a:lvl6pPr lvl="5" algn="ctr" rtl="0">
              <a:lnSpc>
                <a:spcPct val="100000"/>
              </a:lnSpc>
              <a:spcBef>
                <a:spcPts val="0"/>
              </a:spcBef>
              <a:spcAft>
                <a:spcPts val="0"/>
              </a:spcAft>
              <a:buNone/>
              <a:defRPr sz="3000">
                <a:latin typeface="Redressed"/>
                <a:ea typeface="Redressed"/>
                <a:cs typeface="Redressed"/>
                <a:sym typeface="Redressed"/>
              </a:defRPr>
            </a:lvl6pPr>
            <a:lvl7pPr lvl="6" algn="ctr" rtl="0">
              <a:lnSpc>
                <a:spcPct val="100000"/>
              </a:lnSpc>
              <a:spcBef>
                <a:spcPts val="0"/>
              </a:spcBef>
              <a:spcAft>
                <a:spcPts val="0"/>
              </a:spcAft>
              <a:buNone/>
              <a:defRPr sz="3000">
                <a:latin typeface="Redressed"/>
                <a:ea typeface="Redressed"/>
                <a:cs typeface="Redressed"/>
                <a:sym typeface="Redressed"/>
              </a:defRPr>
            </a:lvl7pPr>
            <a:lvl8pPr lvl="7" algn="ctr" rtl="0">
              <a:lnSpc>
                <a:spcPct val="100000"/>
              </a:lnSpc>
              <a:spcBef>
                <a:spcPts val="0"/>
              </a:spcBef>
              <a:spcAft>
                <a:spcPts val="0"/>
              </a:spcAft>
              <a:buNone/>
              <a:defRPr sz="3000">
                <a:latin typeface="Redressed"/>
                <a:ea typeface="Redressed"/>
                <a:cs typeface="Redressed"/>
                <a:sym typeface="Redressed"/>
              </a:defRPr>
            </a:lvl8pPr>
            <a:lvl9pPr lvl="8" algn="ctr" rtl="0">
              <a:lnSpc>
                <a:spcPct val="100000"/>
              </a:lnSpc>
              <a:spcBef>
                <a:spcPts val="0"/>
              </a:spcBef>
              <a:spcAft>
                <a:spcPts val="0"/>
              </a:spcAft>
              <a:buNone/>
              <a:defRPr sz="3000">
                <a:latin typeface="Redressed"/>
                <a:ea typeface="Redressed"/>
                <a:cs typeface="Redressed"/>
                <a:sym typeface="Redressed"/>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43"/>
        <p:cNvGrpSpPr/>
        <p:nvPr/>
      </p:nvGrpSpPr>
      <p:grpSpPr>
        <a:xfrm>
          <a:off x="0" y="0"/>
          <a:ext cx="0" cy="0"/>
          <a:chOff x="0" y="0"/>
          <a:chExt cx="0" cy="0"/>
        </a:xfrm>
      </p:grpSpPr>
      <p:sp>
        <p:nvSpPr>
          <p:cNvPr id="44" name="Google Shape;44;p12"/>
          <p:cNvSpPr txBox="1">
            <a:spLocks noGrp="1"/>
          </p:cNvSpPr>
          <p:nvPr>
            <p:ph type="ctrTitle"/>
          </p:nvPr>
        </p:nvSpPr>
        <p:spPr>
          <a:xfrm>
            <a:off x="2040779" y="2670838"/>
            <a:ext cx="2466000" cy="577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b="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5" name="Google Shape;45;p12"/>
          <p:cNvSpPr txBox="1">
            <a:spLocks noGrp="1"/>
          </p:cNvSpPr>
          <p:nvPr>
            <p:ph type="title" idx="2" hasCustomPrompt="1"/>
          </p:nvPr>
        </p:nvSpPr>
        <p:spPr>
          <a:xfrm>
            <a:off x="833369" y="2433088"/>
            <a:ext cx="1123200" cy="9009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chemeClr val="dk1"/>
              </a:buClr>
              <a:buSzPts val="3600"/>
              <a:buNone/>
              <a:defRPr sz="6000" b="0">
                <a:solidFill>
                  <a:schemeClr val="dk1"/>
                </a:solidFill>
              </a:defRPr>
            </a:lvl1pPr>
            <a:lvl2pPr lvl="1"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9pPr>
          </a:lstStyle>
          <a:p>
            <a:r>
              <a:t>xx%</a:t>
            </a:r>
          </a:p>
        </p:txBody>
      </p:sp>
      <p:sp>
        <p:nvSpPr>
          <p:cNvPr id="46" name="Google Shape;46;p12"/>
          <p:cNvSpPr txBox="1">
            <a:spLocks noGrp="1"/>
          </p:cNvSpPr>
          <p:nvPr>
            <p:ph type="ctrTitle" idx="3"/>
          </p:nvPr>
        </p:nvSpPr>
        <p:spPr>
          <a:xfrm>
            <a:off x="2038900" y="3475257"/>
            <a:ext cx="2722200" cy="9009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b="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7" name="Google Shape;47;p12"/>
          <p:cNvSpPr txBox="1">
            <a:spLocks noGrp="1"/>
          </p:cNvSpPr>
          <p:nvPr>
            <p:ph type="title" idx="4" hasCustomPrompt="1"/>
          </p:nvPr>
        </p:nvSpPr>
        <p:spPr>
          <a:xfrm>
            <a:off x="860394" y="3475257"/>
            <a:ext cx="1123200" cy="9009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chemeClr val="dk1"/>
              </a:buClr>
              <a:buSzPts val="3600"/>
              <a:buNone/>
              <a:defRPr sz="6000" b="0">
                <a:solidFill>
                  <a:schemeClr val="dk1"/>
                </a:solidFill>
              </a:defRPr>
            </a:lvl1pPr>
            <a:lvl2pPr lvl="1"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9pPr>
          </a:lstStyle>
          <a:p>
            <a:r>
              <a:t>xx%</a:t>
            </a:r>
          </a:p>
        </p:txBody>
      </p:sp>
      <p:sp>
        <p:nvSpPr>
          <p:cNvPr id="48" name="Google Shape;48;p12"/>
          <p:cNvSpPr txBox="1">
            <a:spLocks noGrp="1"/>
          </p:cNvSpPr>
          <p:nvPr>
            <p:ph type="ctrTitle" idx="5"/>
          </p:nvPr>
        </p:nvSpPr>
        <p:spPr>
          <a:xfrm>
            <a:off x="5953764" y="2677079"/>
            <a:ext cx="2864100" cy="577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b="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9" name="Google Shape;49;p12"/>
          <p:cNvSpPr txBox="1">
            <a:spLocks noGrp="1"/>
          </p:cNvSpPr>
          <p:nvPr>
            <p:ph type="title" idx="6" hasCustomPrompt="1"/>
          </p:nvPr>
        </p:nvSpPr>
        <p:spPr>
          <a:xfrm>
            <a:off x="4734144" y="2439329"/>
            <a:ext cx="1123200" cy="9009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chemeClr val="dk1"/>
              </a:buClr>
              <a:buSzPts val="3600"/>
              <a:buNone/>
              <a:defRPr sz="6000" b="0">
                <a:solidFill>
                  <a:schemeClr val="dk1"/>
                </a:solidFill>
              </a:defRPr>
            </a:lvl1pPr>
            <a:lvl2pPr lvl="1"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9pPr>
          </a:lstStyle>
          <a:p>
            <a:r>
              <a:t>xx%</a:t>
            </a:r>
          </a:p>
        </p:txBody>
      </p:sp>
      <p:sp>
        <p:nvSpPr>
          <p:cNvPr id="50" name="Google Shape;50;p12"/>
          <p:cNvSpPr txBox="1">
            <a:spLocks noGrp="1"/>
          </p:cNvSpPr>
          <p:nvPr>
            <p:ph type="ctrTitle" idx="7"/>
          </p:nvPr>
        </p:nvSpPr>
        <p:spPr>
          <a:xfrm>
            <a:off x="5953234" y="3485910"/>
            <a:ext cx="2466000" cy="9009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b="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1" name="Google Shape;51;p12"/>
          <p:cNvSpPr txBox="1">
            <a:spLocks noGrp="1"/>
          </p:cNvSpPr>
          <p:nvPr>
            <p:ph type="title" idx="8" hasCustomPrompt="1"/>
          </p:nvPr>
        </p:nvSpPr>
        <p:spPr>
          <a:xfrm>
            <a:off x="4752253" y="3444056"/>
            <a:ext cx="1123200" cy="9009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chemeClr val="dk1"/>
              </a:buClr>
              <a:buSzPts val="3600"/>
              <a:buNone/>
              <a:defRPr sz="6000" b="0">
                <a:solidFill>
                  <a:schemeClr val="dk1"/>
                </a:solidFill>
              </a:defRPr>
            </a:lvl1pPr>
            <a:lvl2pPr lvl="1"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Clr>
                <a:schemeClr val="dk1"/>
              </a:buClr>
              <a:buSzPts val="4800"/>
              <a:buFont typeface="Fira Sans Extra Condensed Medium"/>
              <a:buNone/>
              <a:defRPr sz="4800">
                <a:solidFill>
                  <a:schemeClr val="dk1"/>
                </a:solidFill>
                <a:latin typeface="Fira Sans Extra Condensed Medium"/>
                <a:ea typeface="Fira Sans Extra Condensed Medium"/>
                <a:cs typeface="Fira Sans Extra Condensed Medium"/>
                <a:sym typeface="Fira Sans Extra Condensed Medium"/>
              </a:defRPr>
            </a:lvl9pPr>
          </a:lstStyle>
          <a:p>
            <a:r>
              <a:t>xx%</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long list">
  <p:cSld name="CUSTOM_8">
    <p:spTree>
      <p:nvGrpSpPr>
        <p:cNvPr id="1" name="Shape 52"/>
        <p:cNvGrpSpPr/>
        <p:nvPr/>
      </p:nvGrpSpPr>
      <p:grpSpPr>
        <a:xfrm>
          <a:off x="0" y="0"/>
          <a:ext cx="0" cy="0"/>
          <a:chOff x="0" y="0"/>
          <a:chExt cx="0" cy="0"/>
        </a:xfrm>
      </p:grpSpPr>
      <p:sp>
        <p:nvSpPr>
          <p:cNvPr id="53" name="Google Shape;53;p13"/>
          <p:cNvSpPr txBox="1">
            <a:spLocks noGrp="1"/>
          </p:cNvSpPr>
          <p:nvPr>
            <p:ph type="body" idx="1"/>
          </p:nvPr>
        </p:nvSpPr>
        <p:spPr>
          <a:xfrm>
            <a:off x="613325" y="1094051"/>
            <a:ext cx="7731000" cy="3646200"/>
          </a:xfrm>
          <a:prstGeom prst="rect">
            <a:avLst/>
          </a:prstGeom>
        </p:spPr>
        <p:txBody>
          <a:bodyPr spcFirstLastPara="1" wrap="square" lIns="91425" tIns="91425" rIns="91425" bIns="91425" anchor="t" anchorCtr="0">
            <a:noAutofit/>
          </a:bodyPr>
          <a:lstStyle>
            <a:lvl1pPr marL="457200" lvl="0" indent="-298450" rtl="0">
              <a:lnSpc>
                <a:spcPct val="100000"/>
              </a:lnSpc>
              <a:spcBef>
                <a:spcPts val="0"/>
              </a:spcBef>
              <a:spcAft>
                <a:spcPts val="0"/>
              </a:spcAft>
              <a:buClr>
                <a:srgbClr val="908269"/>
              </a:buClr>
              <a:buSzPts val="1100"/>
              <a:buFont typeface="Livvic Medium"/>
              <a:buAutoNum type="arabicPeriod"/>
              <a:defRPr sz="1200"/>
            </a:lvl1pPr>
            <a:lvl2pPr marL="914400" lvl="1" indent="-298450" rtl="0">
              <a:spcBef>
                <a:spcPts val="1600"/>
              </a:spcBef>
              <a:spcAft>
                <a:spcPts val="0"/>
              </a:spcAft>
              <a:buSzPts val="1100"/>
              <a:buFont typeface="Muli"/>
              <a:buAutoNum type="alphaLcPeriod"/>
              <a:defRPr/>
            </a:lvl2pPr>
            <a:lvl3pPr marL="1371600" lvl="2" indent="-298450" rtl="0">
              <a:spcBef>
                <a:spcPts val="1600"/>
              </a:spcBef>
              <a:spcAft>
                <a:spcPts val="0"/>
              </a:spcAft>
              <a:buSzPts val="1100"/>
              <a:buFont typeface="Muli"/>
              <a:buAutoNum type="romanLcPeriod"/>
              <a:defRPr/>
            </a:lvl3pPr>
            <a:lvl4pPr marL="1828800" lvl="3" indent="-298450" rtl="0">
              <a:spcBef>
                <a:spcPts val="1600"/>
              </a:spcBef>
              <a:spcAft>
                <a:spcPts val="0"/>
              </a:spcAft>
              <a:buSzPts val="1100"/>
              <a:buFont typeface="Muli"/>
              <a:buAutoNum type="arabicPeriod"/>
              <a:defRPr/>
            </a:lvl4pPr>
            <a:lvl5pPr marL="2286000" lvl="4" indent="-298450" rtl="0">
              <a:spcBef>
                <a:spcPts val="1600"/>
              </a:spcBef>
              <a:spcAft>
                <a:spcPts val="0"/>
              </a:spcAft>
              <a:buSzPts val="1100"/>
              <a:buFont typeface="Muli"/>
              <a:buAutoNum type="alphaLcPeriod"/>
              <a:defRPr/>
            </a:lvl5pPr>
            <a:lvl6pPr marL="2743200" lvl="5" indent="-298450" rtl="0">
              <a:spcBef>
                <a:spcPts val="1600"/>
              </a:spcBef>
              <a:spcAft>
                <a:spcPts val="0"/>
              </a:spcAft>
              <a:buSzPts val="1100"/>
              <a:buFont typeface="Muli"/>
              <a:buAutoNum type="romanLcPeriod"/>
              <a:defRPr/>
            </a:lvl6pPr>
            <a:lvl7pPr marL="3200400" lvl="6" indent="-298450" rtl="0">
              <a:spcBef>
                <a:spcPts val="1600"/>
              </a:spcBef>
              <a:spcAft>
                <a:spcPts val="0"/>
              </a:spcAft>
              <a:buSzPts val="1100"/>
              <a:buFont typeface="Muli"/>
              <a:buAutoNum type="arabicPeriod"/>
              <a:defRPr/>
            </a:lvl7pPr>
            <a:lvl8pPr marL="3657600" lvl="7" indent="-298450" rtl="0">
              <a:spcBef>
                <a:spcPts val="1600"/>
              </a:spcBef>
              <a:spcAft>
                <a:spcPts val="0"/>
              </a:spcAft>
              <a:buSzPts val="1100"/>
              <a:buFont typeface="Muli"/>
              <a:buAutoNum type="alphaLcPeriod"/>
              <a:defRPr/>
            </a:lvl8pPr>
            <a:lvl9pPr marL="4114800" lvl="8" indent="-298450" rtl="0">
              <a:spcBef>
                <a:spcPts val="1600"/>
              </a:spcBef>
              <a:spcAft>
                <a:spcPts val="1600"/>
              </a:spcAft>
              <a:buSzPts val="1100"/>
              <a:buFont typeface="Muli"/>
              <a:buAutoNum type="romanLcPeriod"/>
              <a:defRPr/>
            </a:lvl9pPr>
          </a:lstStyle>
          <a:p>
            <a:endParaRPr/>
          </a:p>
        </p:txBody>
      </p:sp>
      <p:sp>
        <p:nvSpPr>
          <p:cNvPr id="54" name="Google Shape;54;p13"/>
          <p:cNvSpPr txBox="1">
            <a:spLocks noGrp="1"/>
          </p:cNvSpPr>
          <p:nvPr>
            <p:ph type="ctrTitle"/>
          </p:nvPr>
        </p:nvSpPr>
        <p:spPr>
          <a:xfrm>
            <a:off x="1935550" y="359450"/>
            <a:ext cx="5273100" cy="969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000" b="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Resources">
  <p:cSld name="CUSTOM_8_1">
    <p:spTree>
      <p:nvGrpSpPr>
        <p:cNvPr id="1" name="Shape 55"/>
        <p:cNvGrpSpPr/>
        <p:nvPr/>
      </p:nvGrpSpPr>
      <p:grpSpPr>
        <a:xfrm>
          <a:off x="0" y="0"/>
          <a:ext cx="0" cy="0"/>
          <a:chOff x="0" y="0"/>
          <a:chExt cx="0" cy="0"/>
        </a:xfrm>
      </p:grpSpPr>
      <p:sp>
        <p:nvSpPr>
          <p:cNvPr id="56" name="Google Shape;56;p14"/>
          <p:cNvSpPr txBox="1">
            <a:spLocks noGrp="1"/>
          </p:cNvSpPr>
          <p:nvPr>
            <p:ph type="body" idx="1"/>
          </p:nvPr>
        </p:nvSpPr>
        <p:spPr>
          <a:xfrm>
            <a:off x="605216" y="1211950"/>
            <a:ext cx="3435000" cy="3281100"/>
          </a:xfrm>
          <a:prstGeom prst="rect">
            <a:avLst/>
          </a:prstGeom>
        </p:spPr>
        <p:txBody>
          <a:bodyPr spcFirstLastPara="1" wrap="square" lIns="91425" tIns="91425" rIns="91425" bIns="91425" anchor="t" anchorCtr="0">
            <a:noAutofit/>
          </a:bodyPr>
          <a:lstStyle>
            <a:lvl1pPr marL="457200" lvl="0" indent="-279400" rtl="0">
              <a:lnSpc>
                <a:spcPct val="100000"/>
              </a:lnSpc>
              <a:spcBef>
                <a:spcPts val="0"/>
              </a:spcBef>
              <a:spcAft>
                <a:spcPts val="0"/>
              </a:spcAft>
              <a:buSzPts val="800"/>
              <a:buFont typeface="Nunito Light"/>
              <a:buChar char="■"/>
              <a:defRPr/>
            </a:lvl1pPr>
            <a:lvl2pPr marL="914400" lvl="1" indent="-304800" rtl="0">
              <a:spcBef>
                <a:spcPts val="1600"/>
              </a:spcBef>
              <a:spcAft>
                <a:spcPts val="0"/>
              </a:spcAft>
              <a:buSzPts val="1200"/>
              <a:buFont typeface="Nunito Light"/>
              <a:buChar char="◂"/>
              <a:defRPr/>
            </a:lvl2pPr>
            <a:lvl3pPr marL="1371600" lvl="2" indent="-304800" rtl="0">
              <a:spcBef>
                <a:spcPts val="1600"/>
              </a:spcBef>
              <a:spcAft>
                <a:spcPts val="0"/>
              </a:spcAft>
              <a:buSzPts val="1200"/>
              <a:buFont typeface="Nunito Light"/>
              <a:buChar char="◂"/>
              <a:defRPr/>
            </a:lvl3pPr>
            <a:lvl4pPr marL="1828800" lvl="3" indent="-304800" rtl="0">
              <a:spcBef>
                <a:spcPts val="1600"/>
              </a:spcBef>
              <a:spcAft>
                <a:spcPts val="0"/>
              </a:spcAft>
              <a:buSzPts val="1200"/>
              <a:buFont typeface="Nunito Light"/>
              <a:buChar char="◂"/>
              <a:defRPr/>
            </a:lvl4pPr>
            <a:lvl5pPr marL="2286000" lvl="4" indent="-304800" rtl="0">
              <a:spcBef>
                <a:spcPts val="1600"/>
              </a:spcBef>
              <a:spcAft>
                <a:spcPts val="0"/>
              </a:spcAft>
              <a:buSzPts val="1200"/>
              <a:buFont typeface="Nunito Light"/>
              <a:buChar char="○"/>
              <a:defRPr/>
            </a:lvl5pPr>
            <a:lvl6pPr marL="2743200" lvl="5" indent="-304800" rtl="0">
              <a:spcBef>
                <a:spcPts val="1600"/>
              </a:spcBef>
              <a:spcAft>
                <a:spcPts val="0"/>
              </a:spcAft>
              <a:buSzPts val="1200"/>
              <a:buFont typeface="Nunito Light"/>
              <a:buChar char="■"/>
              <a:defRPr/>
            </a:lvl6pPr>
            <a:lvl7pPr marL="3200400" lvl="6" indent="-304800" rtl="0">
              <a:spcBef>
                <a:spcPts val="1600"/>
              </a:spcBef>
              <a:spcAft>
                <a:spcPts val="0"/>
              </a:spcAft>
              <a:buSzPts val="1200"/>
              <a:buFont typeface="Nunito Light"/>
              <a:buChar char="●"/>
              <a:defRPr/>
            </a:lvl7pPr>
            <a:lvl8pPr marL="3657600" lvl="7" indent="-304800" rtl="0">
              <a:spcBef>
                <a:spcPts val="1600"/>
              </a:spcBef>
              <a:spcAft>
                <a:spcPts val="0"/>
              </a:spcAft>
              <a:buSzPts val="1200"/>
              <a:buFont typeface="Nunito Light"/>
              <a:buChar char="○"/>
              <a:defRPr/>
            </a:lvl8pPr>
            <a:lvl9pPr marL="4114800" lvl="8" indent="-304800" rtl="0">
              <a:spcBef>
                <a:spcPts val="1600"/>
              </a:spcBef>
              <a:spcAft>
                <a:spcPts val="1600"/>
              </a:spcAft>
              <a:buSzPts val="1200"/>
              <a:buFont typeface="Nunito Light"/>
              <a:buChar char="■"/>
              <a:defRPr/>
            </a:lvl9pPr>
          </a:lstStyle>
          <a:p>
            <a:endParaRPr/>
          </a:p>
        </p:txBody>
      </p:sp>
      <p:sp>
        <p:nvSpPr>
          <p:cNvPr id="57" name="Google Shape;57;p14"/>
          <p:cNvSpPr txBox="1">
            <a:spLocks noGrp="1"/>
          </p:cNvSpPr>
          <p:nvPr>
            <p:ph type="body" idx="2"/>
          </p:nvPr>
        </p:nvSpPr>
        <p:spPr>
          <a:xfrm>
            <a:off x="4882150" y="1195450"/>
            <a:ext cx="3435000" cy="3314100"/>
          </a:xfrm>
          <a:prstGeom prst="rect">
            <a:avLst/>
          </a:prstGeom>
        </p:spPr>
        <p:txBody>
          <a:bodyPr spcFirstLastPara="1" wrap="square" lIns="91425" tIns="91425" rIns="91425" bIns="91425" anchor="ctr" anchorCtr="0">
            <a:noAutofit/>
          </a:bodyPr>
          <a:lstStyle>
            <a:lvl1pPr marL="457200" lvl="0" indent="-279400" rtl="0">
              <a:lnSpc>
                <a:spcPct val="100000"/>
              </a:lnSpc>
              <a:spcBef>
                <a:spcPts val="300"/>
              </a:spcBef>
              <a:spcAft>
                <a:spcPts val="0"/>
              </a:spcAft>
              <a:buSzPts val="800"/>
              <a:buFont typeface="Nunito Light"/>
              <a:buChar char="■"/>
              <a:defRPr/>
            </a:lvl1pPr>
            <a:lvl2pPr marL="914400" lvl="1" indent="-304800" rtl="0">
              <a:spcBef>
                <a:spcPts val="0"/>
              </a:spcBef>
              <a:spcAft>
                <a:spcPts val="0"/>
              </a:spcAft>
              <a:buSzPts val="1200"/>
              <a:buFont typeface="Nunito Light"/>
              <a:buChar char="◂"/>
              <a:defRPr/>
            </a:lvl2pPr>
            <a:lvl3pPr marL="1371600" lvl="2" indent="-304800" rtl="0">
              <a:spcBef>
                <a:spcPts val="1600"/>
              </a:spcBef>
              <a:spcAft>
                <a:spcPts val="0"/>
              </a:spcAft>
              <a:buSzPts val="1200"/>
              <a:buFont typeface="Nunito Light"/>
              <a:buChar char="◂"/>
              <a:defRPr/>
            </a:lvl3pPr>
            <a:lvl4pPr marL="1828800" lvl="3" indent="-304800" rtl="0">
              <a:spcBef>
                <a:spcPts val="1600"/>
              </a:spcBef>
              <a:spcAft>
                <a:spcPts val="0"/>
              </a:spcAft>
              <a:buSzPts val="1200"/>
              <a:buFont typeface="Nunito Light"/>
              <a:buChar char="◂"/>
              <a:defRPr/>
            </a:lvl4pPr>
            <a:lvl5pPr marL="2286000" lvl="4" indent="-304800" rtl="0">
              <a:spcBef>
                <a:spcPts val="1600"/>
              </a:spcBef>
              <a:spcAft>
                <a:spcPts val="0"/>
              </a:spcAft>
              <a:buSzPts val="1200"/>
              <a:buFont typeface="Nunito Light"/>
              <a:buChar char="○"/>
              <a:defRPr/>
            </a:lvl5pPr>
            <a:lvl6pPr marL="2743200" lvl="5" indent="-304800" rtl="0">
              <a:spcBef>
                <a:spcPts val="1600"/>
              </a:spcBef>
              <a:spcAft>
                <a:spcPts val="0"/>
              </a:spcAft>
              <a:buSzPts val="1200"/>
              <a:buFont typeface="Nunito Light"/>
              <a:buChar char="■"/>
              <a:defRPr/>
            </a:lvl6pPr>
            <a:lvl7pPr marL="3200400" lvl="6" indent="-304800" rtl="0">
              <a:spcBef>
                <a:spcPts val="1600"/>
              </a:spcBef>
              <a:spcAft>
                <a:spcPts val="0"/>
              </a:spcAft>
              <a:buSzPts val="1200"/>
              <a:buFont typeface="Nunito Light"/>
              <a:buChar char="●"/>
              <a:defRPr/>
            </a:lvl7pPr>
            <a:lvl8pPr marL="3657600" lvl="7" indent="-304800" rtl="0">
              <a:spcBef>
                <a:spcPts val="1600"/>
              </a:spcBef>
              <a:spcAft>
                <a:spcPts val="0"/>
              </a:spcAft>
              <a:buSzPts val="1200"/>
              <a:buFont typeface="Nunito Light"/>
              <a:buChar char="○"/>
              <a:defRPr/>
            </a:lvl8pPr>
            <a:lvl9pPr marL="4114800" lvl="8" indent="-304800" rtl="0">
              <a:spcBef>
                <a:spcPts val="1600"/>
              </a:spcBef>
              <a:spcAft>
                <a:spcPts val="1600"/>
              </a:spcAft>
              <a:buSzPts val="1200"/>
              <a:buFont typeface="Nunito Light"/>
              <a:buChar char="■"/>
              <a:defRPr/>
            </a:lvl9pPr>
          </a:lstStyle>
          <a:p>
            <a:endParaRPr/>
          </a:p>
        </p:txBody>
      </p:sp>
      <p:sp>
        <p:nvSpPr>
          <p:cNvPr id="58" name="Google Shape;58;p14"/>
          <p:cNvSpPr txBox="1">
            <a:spLocks noGrp="1"/>
          </p:cNvSpPr>
          <p:nvPr>
            <p:ph type="ctrTitle"/>
          </p:nvPr>
        </p:nvSpPr>
        <p:spPr>
          <a:xfrm>
            <a:off x="1935550" y="359450"/>
            <a:ext cx="5273100" cy="969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000" b="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four columns">
  <p:cSld name="CUSTOM_1">
    <p:spTree>
      <p:nvGrpSpPr>
        <p:cNvPr id="1" name="Shape 59"/>
        <p:cNvGrpSpPr/>
        <p:nvPr/>
      </p:nvGrpSpPr>
      <p:grpSpPr>
        <a:xfrm>
          <a:off x="0" y="0"/>
          <a:ext cx="0" cy="0"/>
          <a:chOff x="0" y="0"/>
          <a:chExt cx="0" cy="0"/>
        </a:xfrm>
      </p:grpSpPr>
      <p:sp>
        <p:nvSpPr>
          <p:cNvPr id="60" name="Google Shape;60;p15"/>
          <p:cNvSpPr txBox="1">
            <a:spLocks noGrp="1"/>
          </p:cNvSpPr>
          <p:nvPr>
            <p:ph type="ctrTitle"/>
          </p:nvPr>
        </p:nvSpPr>
        <p:spPr>
          <a:xfrm>
            <a:off x="2954115" y="2616503"/>
            <a:ext cx="1225800" cy="2283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3"/>
              </a:buClr>
              <a:buSzPts val="1600"/>
              <a:buNone/>
              <a:defRPr sz="2400" b="0"/>
            </a:lvl1pPr>
            <a:lvl2pPr lvl="1" rtl="0">
              <a:spcBef>
                <a:spcPts val="0"/>
              </a:spcBef>
              <a:spcAft>
                <a:spcPts val="0"/>
              </a:spcAft>
              <a:buClr>
                <a:schemeClr val="accent3"/>
              </a:buClr>
              <a:buSzPts val="1600"/>
              <a:buNone/>
              <a:defRPr sz="1600">
                <a:solidFill>
                  <a:schemeClr val="accent3"/>
                </a:solidFill>
              </a:defRPr>
            </a:lvl2pPr>
            <a:lvl3pPr lvl="2" rtl="0">
              <a:spcBef>
                <a:spcPts val="0"/>
              </a:spcBef>
              <a:spcAft>
                <a:spcPts val="0"/>
              </a:spcAft>
              <a:buClr>
                <a:schemeClr val="accent3"/>
              </a:buClr>
              <a:buSzPts val="1600"/>
              <a:buNone/>
              <a:defRPr sz="1600">
                <a:solidFill>
                  <a:schemeClr val="accent3"/>
                </a:solidFill>
              </a:defRPr>
            </a:lvl3pPr>
            <a:lvl4pPr lvl="3" rtl="0">
              <a:spcBef>
                <a:spcPts val="0"/>
              </a:spcBef>
              <a:spcAft>
                <a:spcPts val="0"/>
              </a:spcAft>
              <a:buClr>
                <a:schemeClr val="accent3"/>
              </a:buClr>
              <a:buSzPts val="1600"/>
              <a:buNone/>
              <a:defRPr sz="1600">
                <a:solidFill>
                  <a:schemeClr val="accent3"/>
                </a:solidFill>
              </a:defRPr>
            </a:lvl4pPr>
            <a:lvl5pPr lvl="4" rtl="0">
              <a:spcBef>
                <a:spcPts val="0"/>
              </a:spcBef>
              <a:spcAft>
                <a:spcPts val="0"/>
              </a:spcAft>
              <a:buClr>
                <a:schemeClr val="accent3"/>
              </a:buClr>
              <a:buSzPts val="1600"/>
              <a:buNone/>
              <a:defRPr sz="1600">
                <a:solidFill>
                  <a:schemeClr val="accent3"/>
                </a:solidFill>
              </a:defRPr>
            </a:lvl5pPr>
            <a:lvl6pPr lvl="5" rtl="0">
              <a:spcBef>
                <a:spcPts val="0"/>
              </a:spcBef>
              <a:spcAft>
                <a:spcPts val="0"/>
              </a:spcAft>
              <a:buClr>
                <a:schemeClr val="accent3"/>
              </a:buClr>
              <a:buSzPts val="1600"/>
              <a:buNone/>
              <a:defRPr sz="1600">
                <a:solidFill>
                  <a:schemeClr val="accent3"/>
                </a:solidFill>
              </a:defRPr>
            </a:lvl6pPr>
            <a:lvl7pPr lvl="6" rtl="0">
              <a:spcBef>
                <a:spcPts val="0"/>
              </a:spcBef>
              <a:spcAft>
                <a:spcPts val="0"/>
              </a:spcAft>
              <a:buClr>
                <a:schemeClr val="accent3"/>
              </a:buClr>
              <a:buSzPts val="1600"/>
              <a:buNone/>
              <a:defRPr sz="1600">
                <a:solidFill>
                  <a:schemeClr val="accent3"/>
                </a:solidFill>
              </a:defRPr>
            </a:lvl7pPr>
            <a:lvl8pPr lvl="7" rtl="0">
              <a:spcBef>
                <a:spcPts val="0"/>
              </a:spcBef>
              <a:spcAft>
                <a:spcPts val="0"/>
              </a:spcAft>
              <a:buClr>
                <a:schemeClr val="accent3"/>
              </a:buClr>
              <a:buSzPts val="1600"/>
              <a:buNone/>
              <a:defRPr sz="1600">
                <a:solidFill>
                  <a:schemeClr val="accent3"/>
                </a:solidFill>
              </a:defRPr>
            </a:lvl8pPr>
            <a:lvl9pPr lvl="8" rtl="0">
              <a:spcBef>
                <a:spcPts val="0"/>
              </a:spcBef>
              <a:spcAft>
                <a:spcPts val="0"/>
              </a:spcAft>
              <a:buClr>
                <a:schemeClr val="accent3"/>
              </a:buClr>
              <a:buSzPts val="1600"/>
              <a:buNone/>
              <a:defRPr sz="1600">
                <a:solidFill>
                  <a:schemeClr val="accent3"/>
                </a:solidFill>
              </a:defRPr>
            </a:lvl9pPr>
          </a:lstStyle>
          <a:p>
            <a:endParaRPr/>
          </a:p>
        </p:txBody>
      </p:sp>
      <p:sp>
        <p:nvSpPr>
          <p:cNvPr id="61" name="Google Shape;61;p15"/>
          <p:cNvSpPr txBox="1">
            <a:spLocks noGrp="1"/>
          </p:cNvSpPr>
          <p:nvPr>
            <p:ph type="subTitle" idx="1"/>
          </p:nvPr>
        </p:nvSpPr>
        <p:spPr>
          <a:xfrm>
            <a:off x="2617365" y="2787122"/>
            <a:ext cx="1899300" cy="577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atin typeface="Livvic"/>
                <a:ea typeface="Livvic"/>
                <a:cs typeface="Livvic"/>
                <a:sym typeface="Livvic"/>
              </a:defRPr>
            </a:lvl1pPr>
            <a:lvl2pPr lvl="1" algn="ctr" rtl="0">
              <a:lnSpc>
                <a:spcPct val="100000"/>
              </a:lnSpc>
              <a:spcBef>
                <a:spcPts val="1600"/>
              </a:spcBef>
              <a:spcAft>
                <a:spcPts val="0"/>
              </a:spcAft>
              <a:buNone/>
              <a:defRPr sz="1400">
                <a:latin typeface="Livvic"/>
                <a:ea typeface="Livvic"/>
                <a:cs typeface="Livvic"/>
                <a:sym typeface="Livvic"/>
              </a:defRPr>
            </a:lvl2pPr>
            <a:lvl3pPr lvl="2" algn="ctr" rtl="0">
              <a:lnSpc>
                <a:spcPct val="100000"/>
              </a:lnSpc>
              <a:spcBef>
                <a:spcPts val="1600"/>
              </a:spcBef>
              <a:spcAft>
                <a:spcPts val="0"/>
              </a:spcAft>
              <a:buNone/>
              <a:defRPr sz="1400">
                <a:latin typeface="Livvic"/>
                <a:ea typeface="Livvic"/>
                <a:cs typeface="Livvic"/>
                <a:sym typeface="Livvic"/>
              </a:defRPr>
            </a:lvl3pPr>
            <a:lvl4pPr lvl="3" algn="ctr" rtl="0">
              <a:lnSpc>
                <a:spcPct val="100000"/>
              </a:lnSpc>
              <a:spcBef>
                <a:spcPts val="1600"/>
              </a:spcBef>
              <a:spcAft>
                <a:spcPts val="0"/>
              </a:spcAft>
              <a:buNone/>
              <a:defRPr sz="1400">
                <a:latin typeface="Livvic"/>
                <a:ea typeface="Livvic"/>
                <a:cs typeface="Livvic"/>
                <a:sym typeface="Livvic"/>
              </a:defRPr>
            </a:lvl4pPr>
            <a:lvl5pPr lvl="4" algn="ctr" rtl="0">
              <a:lnSpc>
                <a:spcPct val="100000"/>
              </a:lnSpc>
              <a:spcBef>
                <a:spcPts val="1600"/>
              </a:spcBef>
              <a:spcAft>
                <a:spcPts val="0"/>
              </a:spcAft>
              <a:buNone/>
              <a:defRPr sz="1400">
                <a:latin typeface="Livvic"/>
                <a:ea typeface="Livvic"/>
                <a:cs typeface="Livvic"/>
                <a:sym typeface="Livvic"/>
              </a:defRPr>
            </a:lvl5pPr>
            <a:lvl6pPr lvl="5" algn="ctr" rtl="0">
              <a:lnSpc>
                <a:spcPct val="100000"/>
              </a:lnSpc>
              <a:spcBef>
                <a:spcPts val="1600"/>
              </a:spcBef>
              <a:spcAft>
                <a:spcPts val="0"/>
              </a:spcAft>
              <a:buNone/>
              <a:defRPr sz="1400">
                <a:latin typeface="Livvic"/>
                <a:ea typeface="Livvic"/>
                <a:cs typeface="Livvic"/>
                <a:sym typeface="Livvic"/>
              </a:defRPr>
            </a:lvl6pPr>
            <a:lvl7pPr lvl="6" algn="ctr" rtl="0">
              <a:lnSpc>
                <a:spcPct val="100000"/>
              </a:lnSpc>
              <a:spcBef>
                <a:spcPts val="1600"/>
              </a:spcBef>
              <a:spcAft>
                <a:spcPts val="0"/>
              </a:spcAft>
              <a:buNone/>
              <a:defRPr sz="1400">
                <a:latin typeface="Livvic"/>
                <a:ea typeface="Livvic"/>
                <a:cs typeface="Livvic"/>
                <a:sym typeface="Livvic"/>
              </a:defRPr>
            </a:lvl7pPr>
            <a:lvl8pPr lvl="7" algn="ctr" rtl="0">
              <a:lnSpc>
                <a:spcPct val="100000"/>
              </a:lnSpc>
              <a:spcBef>
                <a:spcPts val="1600"/>
              </a:spcBef>
              <a:spcAft>
                <a:spcPts val="0"/>
              </a:spcAft>
              <a:buNone/>
              <a:defRPr sz="1400">
                <a:latin typeface="Livvic"/>
                <a:ea typeface="Livvic"/>
                <a:cs typeface="Livvic"/>
                <a:sym typeface="Livvic"/>
              </a:defRPr>
            </a:lvl8pPr>
            <a:lvl9pPr lvl="8" algn="ctr" rtl="0">
              <a:lnSpc>
                <a:spcPct val="100000"/>
              </a:lnSpc>
              <a:spcBef>
                <a:spcPts val="1600"/>
              </a:spcBef>
              <a:spcAft>
                <a:spcPts val="1600"/>
              </a:spcAft>
              <a:buNone/>
              <a:defRPr sz="1400">
                <a:latin typeface="Livvic"/>
                <a:ea typeface="Livvic"/>
                <a:cs typeface="Livvic"/>
                <a:sym typeface="Livvic"/>
              </a:defRPr>
            </a:lvl9pPr>
          </a:lstStyle>
          <a:p>
            <a:endParaRPr/>
          </a:p>
        </p:txBody>
      </p:sp>
      <p:sp>
        <p:nvSpPr>
          <p:cNvPr id="62" name="Google Shape;62;p15"/>
          <p:cNvSpPr txBox="1">
            <a:spLocks noGrp="1"/>
          </p:cNvSpPr>
          <p:nvPr>
            <p:ph type="ctrTitle" idx="2"/>
          </p:nvPr>
        </p:nvSpPr>
        <p:spPr>
          <a:xfrm>
            <a:off x="6575123" y="2590403"/>
            <a:ext cx="1741800" cy="254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3"/>
              </a:buClr>
              <a:buSzPts val="1600"/>
              <a:buNone/>
              <a:defRPr sz="2400" b="0"/>
            </a:lvl1pPr>
            <a:lvl2pPr lvl="1" rtl="0">
              <a:spcBef>
                <a:spcPts val="0"/>
              </a:spcBef>
              <a:spcAft>
                <a:spcPts val="0"/>
              </a:spcAft>
              <a:buClr>
                <a:schemeClr val="accent3"/>
              </a:buClr>
              <a:buSzPts val="1600"/>
              <a:buNone/>
              <a:defRPr sz="1600">
                <a:solidFill>
                  <a:schemeClr val="accent3"/>
                </a:solidFill>
              </a:defRPr>
            </a:lvl2pPr>
            <a:lvl3pPr lvl="2" rtl="0">
              <a:spcBef>
                <a:spcPts val="0"/>
              </a:spcBef>
              <a:spcAft>
                <a:spcPts val="0"/>
              </a:spcAft>
              <a:buClr>
                <a:schemeClr val="accent3"/>
              </a:buClr>
              <a:buSzPts val="1600"/>
              <a:buNone/>
              <a:defRPr sz="1600">
                <a:solidFill>
                  <a:schemeClr val="accent3"/>
                </a:solidFill>
              </a:defRPr>
            </a:lvl3pPr>
            <a:lvl4pPr lvl="3" rtl="0">
              <a:spcBef>
                <a:spcPts val="0"/>
              </a:spcBef>
              <a:spcAft>
                <a:spcPts val="0"/>
              </a:spcAft>
              <a:buClr>
                <a:schemeClr val="accent3"/>
              </a:buClr>
              <a:buSzPts val="1600"/>
              <a:buNone/>
              <a:defRPr sz="1600">
                <a:solidFill>
                  <a:schemeClr val="accent3"/>
                </a:solidFill>
              </a:defRPr>
            </a:lvl4pPr>
            <a:lvl5pPr lvl="4" rtl="0">
              <a:spcBef>
                <a:spcPts val="0"/>
              </a:spcBef>
              <a:spcAft>
                <a:spcPts val="0"/>
              </a:spcAft>
              <a:buClr>
                <a:schemeClr val="accent3"/>
              </a:buClr>
              <a:buSzPts val="1600"/>
              <a:buNone/>
              <a:defRPr sz="1600">
                <a:solidFill>
                  <a:schemeClr val="accent3"/>
                </a:solidFill>
              </a:defRPr>
            </a:lvl5pPr>
            <a:lvl6pPr lvl="5" rtl="0">
              <a:spcBef>
                <a:spcPts val="0"/>
              </a:spcBef>
              <a:spcAft>
                <a:spcPts val="0"/>
              </a:spcAft>
              <a:buClr>
                <a:schemeClr val="accent3"/>
              </a:buClr>
              <a:buSzPts val="1600"/>
              <a:buNone/>
              <a:defRPr sz="1600">
                <a:solidFill>
                  <a:schemeClr val="accent3"/>
                </a:solidFill>
              </a:defRPr>
            </a:lvl6pPr>
            <a:lvl7pPr lvl="6" rtl="0">
              <a:spcBef>
                <a:spcPts val="0"/>
              </a:spcBef>
              <a:spcAft>
                <a:spcPts val="0"/>
              </a:spcAft>
              <a:buClr>
                <a:schemeClr val="accent3"/>
              </a:buClr>
              <a:buSzPts val="1600"/>
              <a:buNone/>
              <a:defRPr sz="1600">
                <a:solidFill>
                  <a:schemeClr val="accent3"/>
                </a:solidFill>
              </a:defRPr>
            </a:lvl7pPr>
            <a:lvl8pPr lvl="7" rtl="0">
              <a:spcBef>
                <a:spcPts val="0"/>
              </a:spcBef>
              <a:spcAft>
                <a:spcPts val="0"/>
              </a:spcAft>
              <a:buClr>
                <a:schemeClr val="accent3"/>
              </a:buClr>
              <a:buSzPts val="1600"/>
              <a:buNone/>
              <a:defRPr sz="1600">
                <a:solidFill>
                  <a:schemeClr val="accent3"/>
                </a:solidFill>
              </a:defRPr>
            </a:lvl8pPr>
            <a:lvl9pPr lvl="8" rtl="0">
              <a:spcBef>
                <a:spcPts val="0"/>
              </a:spcBef>
              <a:spcAft>
                <a:spcPts val="0"/>
              </a:spcAft>
              <a:buClr>
                <a:schemeClr val="accent3"/>
              </a:buClr>
              <a:buSzPts val="1600"/>
              <a:buNone/>
              <a:defRPr sz="1600">
                <a:solidFill>
                  <a:schemeClr val="accent3"/>
                </a:solidFill>
              </a:defRPr>
            </a:lvl9pPr>
          </a:lstStyle>
          <a:p>
            <a:endParaRPr/>
          </a:p>
        </p:txBody>
      </p:sp>
      <p:sp>
        <p:nvSpPr>
          <p:cNvPr id="63" name="Google Shape;63;p15"/>
          <p:cNvSpPr txBox="1">
            <a:spLocks noGrp="1"/>
          </p:cNvSpPr>
          <p:nvPr>
            <p:ph type="subTitle" idx="3"/>
          </p:nvPr>
        </p:nvSpPr>
        <p:spPr>
          <a:xfrm>
            <a:off x="6496373" y="2787122"/>
            <a:ext cx="1899300" cy="77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atin typeface="Livvic"/>
                <a:ea typeface="Livvic"/>
                <a:cs typeface="Livvic"/>
                <a:sym typeface="Livvic"/>
              </a:defRPr>
            </a:lvl1pPr>
            <a:lvl2pPr lvl="1" algn="ctr" rtl="0">
              <a:lnSpc>
                <a:spcPct val="100000"/>
              </a:lnSpc>
              <a:spcBef>
                <a:spcPts val="1600"/>
              </a:spcBef>
              <a:spcAft>
                <a:spcPts val="0"/>
              </a:spcAft>
              <a:buNone/>
              <a:defRPr sz="1400">
                <a:latin typeface="Livvic"/>
                <a:ea typeface="Livvic"/>
                <a:cs typeface="Livvic"/>
                <a:sym typeface="Livvic"/>
              </a:defRPr>
            </a:lvl2pPr>
            <a:lvl3pPr lvl="2" algn="ctr" rtl="0">
              <a:lnSpc>
                <a:spcPct val="100000"/>
              </a:lnSpc>
              <a:spcBef>
                <a:spcPts val="1600"/>
              </a:spcBef>
              <a:spcAft>
                <a:spcPts val="0"/>
              </a:spcAft>
              <a:buNone/>
              <a:defRPr sz="1400">
                <a:latin typeface="Livvic"/>
                <a:ea typeface="Livvic"/>
                <a:cs typeface="Livvic"/>
                <a:sym typeface="Livvic"/>
              </a:defRPr>
            </a:lvl3pPr>
            <a:lvl4pPr lvl="3" algn="ctr" rtl="0">
              <a:lnSpc>
                <a:spcPct val="100000"/>
              </a:lnSpc>
              <a:spcBef>
                <a:spcPts val="1600"/>
              </a:spcBef>
              <a:spcAft>
                <a:spcPts val="0"/>
              </a:spcAft>
              <a:buNone/>
              <a:defRPr sz="1400">
                <a:latin typeface="Livvic"/>
                <a:ea typeface="Livvic"/>
                <a:cs typeface="Livvic"/>
                <a:sym typeface="Livvic"/>
              </a:defRPr>
            </a:lvl4pPr>
            <a:lvl5pPr lvl="4" algn="ctr" rtl="0">
              <a:lnSpc>
                <a:spcPct val="100000"/>
              </a:lnSpc>
              <a:spcBef>
                <a:spcPts val="1600"/>
              </a:spcBef>
              <a:spcAft>
                <a:spcPts val="0"/>
              </a:spcAft>
              <a:buNone/>
              <a:defRPr sz="1400">
                <a:latin typeface="Livvic"/>
                <a:ea typeface="Livvic"/>
                <a:cs typeface="Livvic"/>
                <a:sym typeface="Livvic"/>
              </a:defRPr>
            </a:lvl5pPr>
            <a:lvl6pPr lvl="5" algn="ctr" rtl="0">
              <a:lnSpc>
                <a:spcPct val="100000"/>
              </a:lnSpc>
              <a:spcBef>
                <a:spcPts val="1600"/>
              </a:spcBef>
              <a:spcAft>
                <a:spcPts val="0"/>
              </a:spcAft>
              <a:buNone/>
              <a:defRPr sz="1400">
                <a:latin typeface="Livvic"/>
                <a:ea typeface="Livvic"/>
                <a:cs typeface="Livvic"/>
                <a:sym typeface="Livvic"/>
              </a:defRPr>
            </a:lvl6pPr>
            <a:lvl7pPr lvl="6" algn="ctr" rtl="0">
              <a:lnSpc>
                <a:spcPct val="100000"/>
              </a:lnSpc>
              <a:spcBef>
                <a:spcPts val="1600"/>
              </a:spcBef>
              <a:spcAft>
                <a:spcPts val="0"/>
              </a:spcAft>
              <a:buNone/>
              <a:defRPr sz="1400">
                <a:latin typeface="Livvic"/>
                <a:ea typeface="Livvic"/>
                <a:cs typeface="Livvic"/>
                <a:sym typeface="Livvic"/>
              </a:defRPr>
            </a:lvl7pPr>
            <a:lvl8pPr lvl="7" algn="ctr" rtl="0">
              <a:lnSpc>
                <a:spcPct val="100000"/>
              </a:lnSpc>
              <a:spcBef>
                <a:spcPts val="1600"/>
              </a:spcBef>
              <a:spcAft>
                <a:spcPts val="0"/>
              </a:spcAft>
              <a:buNone/>
              <a:defRPr sz="1400">
                <a:latin typeface="Livvic"/>
                <a:ea typeface="Livvic"/>
                <a:cs typeface="Livvic"/>
                <a:sym typeface="Livvic"/>
              </a:defRPr>
            </a:lvl8pPr>
            <a:lvl9pPr lvl="8" algn="ctr" rtl="0">
              <a:lnSpc>
                <a:spcPct val="100000"/>
              </a:lnSpc>
              <a:spcBef>
                <a:spcPts val="1600"/>
              </a:spcBef>
              <a:spcAft>
                <a:spcPts val="1600"/>
              </a:spcAft>
              <a:buNone/>
              <a:defRPr sz="1400">
                <a:latin typeface="Livvic"/>
                <a:ea typeface="Livvic"/>
                <a:cs typeface="Livvic"/>
                <a:sym typeface="Livvic"/>
              </a:defRPr>
            </a:lvl9pPr>
          </a:lstStyle>
          <a:p>
            <a:endParaRPr/>
          </a:p>
        </p:txBody>
      </p:sp>
      <p:sp>
        <p:nvSpPr>
          <p:cNvPr id="64" name="Google Shape;64;p15"/>
          <p:cNvSpPr txBox="1">
            <a:spLocks noGrp="1"/>
          </p:cNvSpPr>
          <p:nvPr>
            <p:ph type="ctrTitle" idx="4"/>
          </p:nvPr>
        </p:nvSpPr>
        <p:spPr>
          <a:xfrm>
            <a:off x="809527" y="2616503"/>
            <a:ext cx="1819200" cy="2283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3"/>
              </a:buClr>
              <a:buSzPts val="1600"/>
              <a:buNone/>
              <a:defRPr sz="2400" b="0"/>
            </a:lvl1pPr>
            <a:lvl2pPr lvl="1" rtl="0">
              <a:spcBef>
                <a:spcPts val="0"/>
              </a:spcBef>
              <a:spcAft>
                <a:spcPts val="0"/>
              </a:spcAft>
              <a:buClr>
                <a:schemeClr val="accent3"/>
              </a:buClr>
              <a:buSzPts val="1600"/>
              <a:buNone/>
              <a:defRPr sz="1600">
                <a:solidFill>
                  <a:schemeClr val="accent3"/>
                </a:solidFill>
              </a:defRPr>
            </a:lvl2pPr>
            <a:lvl3pPr lvl="2" rtl="0">
              <a:spcBef>
                <a:spcPts val="0"/>
              </a:spcBef>
              <a:spcAft>
                <a:spcPts val="0"/>
              </a:spcAft>
              <a:buClr>
                <a:schemeClr val="accent3"/>
              </a:buClr>
              <a:buSzPts val="1600"/>
              <a:buNone/>
              <a:defRPr sz="1600">
                <a:solidFill>
                  <a:schemeClr val="accent3"/>
                </a:solidFill>
              </a:defRPr>
            </a:lvl3pPr>
            <a:lvl4pPr lvl="3" rtl="0">
              <a:spcBef>
                <a:spcPts val="0"/>
              </a:spcBef>
              <a:spcAft>
                <a:spcPts val="0"/>
              </a:spcAft>
              <a:buClr>
                <a:schemeClr val="accent3"/>
              </a:buClr>
              <a:buSzPts val="1600"/>
              <a:buNone/>
              <a:defRPr sz="1600">
                <a:solidFill>
                  <a:schemeClr val="accent3"/>
                </a:solidFill>
              </a:defRPr>
            </a:lvl4pPr>
            <a:lvl5pPr lvl="4" rtl="0">
              <a:spcBef>
                <a:spcPts val="0"/>
              </a:spcBef>
              <a:spcAft>
                <a:spcPts val="0"/>
              </a:spcAft>
              <a:buClr>
                <a:schemeClr val="accent3"/>
              </a:buClr>
              <a:buSzPts val="1600"/>
              <a:buNone/>
              <a:defRPr sz="1600">
                <a:solidFill>
                  <a:schemeClr val="accent3"/>
                </a:solidFill>
              </a:defRPr>
            </a:lvl5pPr>
            <a:lvl6pPr lvl="5" rtl="0">
              <a:spcBef>
                <a:spcPts val="0"/>
              </a:spcBef>
              <a:spcAft>
                <a:spcPts val="0"/>
              </a:spcAft>
              <a:buClr>
                <a:schemeClr val="accent3"/>
              </a:buClr>
              <a:buSzPts val="1600"/>
              <a:buNone/>
              <a:defRPr sz="1600">
                <a:solidFill>
                  <a:schemeClr val="accent3"/>
                </a:solidFill>
              </a:defRPr>
            </a:lvl6pPr>
            <a:lvl7pPr lvl="6" rtl="0">
              <a:spcBef>
                <a:spcPts val="0"/>
              </a:spcBef>
              <a:spcAft>
                <a:spcPts val="0"/>
              </a:spcAft>
              <a:buClr>
                <a:schemeClr val="accent3"/>
              </a:buClr>
              <a:buSzPts val="1600"/>
              <a:buNone/>
              <a:defRPr sz="1600">
                <a:solidFill>
                  <a:schemeClr val="accent3"/>
                </a:solidFill>
              </a:defRPr>
            </a:lvl7pPr>
            <a:lvl8pPr lvl="7" rtl="0">
              <a:spcBef>
                <a:spcPts val="0"/>
              </a:spcBef>
              <a:spcAft>
                <a:spcPts val="0"/>
              </a:spcAft>
              <a:buClr>
                <a:schemeClr val="accent3"/>
              </a:buClr>
              <a:buSzPts val="1600"/>
              <a:buNone/>
              <a:defRPr sz="1600">
                <a:solidFill>
                  <a:schemeClr val="accent3"/>
                </a:solidFill>
              </a:defRPr>
            </a:lvl8pPr>
            <a:lvl9pPr lvl="8" rtl="0">
              <a:spcBef>
                <a:spcPts val="0"/>
              </a:spcBef>
              <a:spcAft>
                <a:spcPts val="0"/>
              </a:spcAft>
              <a:buClr>
                <a:schemeClr val="accent3"/>
              </a:buClr>
              <a:buSzPts val="1600"/>
              <a:buNone/>
              <a:defRPr sz="1600">
                <a:solidFill>
                  <a:schemeClr val="accent3"/>
                </a:solidFill>
              </a:defRPr>
            </a:lvl9pPr>
          </a:lstStyle>
          <a:p>
            <a:endParaRPr/>
          </a:p>
        </p:txBody>
      </p:sp>
      <p:sp>
        <p:nvSpPr>
          <p:cNvPr id="65" name="Google Shape;65;p15"/>
          <p:cNvSpPr txBox="1">
            <a:spLocks noGrp="1"/>
          </p:cNvSpPr>
          <p:nvPr>
            <p:ph type="subTitle" idx="5"/>
          </p:nvPr>
        </p:nvSpPr>
        <p:spPr>
          <a:xfrm>
            <a:off x="769552" y="2787122"/>
            <a:ext cx="1899300" cy="577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atin typeface="Livvic"/>
                <a:ea typeface="Livvic"/>
                <a:cs typeface="Livvic"/>
                <a:sym typeface="Livvic"/>
              </a:defRPr>
            </a:lvl1pPr>
            <a:lvl2pPr lvl="1" algn="ctr" rtl="0">
              <a:lnSpc>
                <a:spcPct val="100000"/>
              </a:lnSpc>
              <a:spcBef>
                <a:spcPts val="1600"/>
              </a:spcBef>
              <a:spcAft>
                <a:spcPts val="0"/>
              </a:spcAft>
              <a:buNone/>
              <a:defRPr sz="1400">
                <a:latin typeface="Livvic"/>
                <a:ea typeface="Livvic"/>
                <a:cs typeface="Livvic"/>
                <a:sym typeface="Livvic"/>
              </a:defRPr>
            </a:lvl2pPr>
            <a:lvl3pPr lvl="2" algn="ctr" rtl="0">
              <a:lnSpc>
                <a:spcPct val="100000"/>
              </a:lnSpc>
              <a:spcBef>
                <a:spcPts val="1600"/>
              </a:spcBef>
              <a:spcAft>
                <a:spcPts val="0"/>
              </a:spcAft>
              <a:buNone/>
              <a:defRPr sz="1400">
                <a:latin typeface="Livvic"/>
                <a:ea typeface="Livvic"/>
                <a:cs typeface="Livvic"/>
                <a:sym typeface="Livvic"/>
              </a:defRPr>
            </a:lvl3pPr>
            <a:lvl4pPr lvl="3" algn="ctr" rtl="0">
              <a:lnSpc>
                <a:spcPct val="100000"/>
              </a:lnSpc>
              <a:spcBef>
                <a:spcPts val="1600"/>
              </a:spcBef>
              <a:spcAft>
                <a:spcPts val="0"/>
              </a:spcAft>
              <a:buNone/>
              <a:defRPr sz="1400">
                <a:latin typeface="Livvic"/>
                <a:ea typeface="Livvic"/>
                <a:cs typeface="Livvic"/>
                <a:sym typeface="Livvic"/>
              </a:defRPr>
            </a:lvl4pPr>
            <a:lvl5pPr lvl="4" algn="ctr" rtl="0">
              <a:lnSpc>
                <a:spcPct val="100000"/>
              </a:lnSpc>
              <a:spcBef>
                <a:spcPts val="1600"/>
              </a:spcBef>
              <a:spcAft>
                <a:spcPts val="0"/>
              </a:spcAft>
              <a:buNone/>
              <a:defRPr sz="1400">
                <a:latin typeface="Livvic"/>
                <a:ea typeface="Livvic"/>
                <a:cs typeface="Livvic"/>
                <a:sym typeface="Livvic"/>
              </a:defRPr>
            </a:lvl5pPr>
            <a:lvl6pPr lvl="5" algn="ctr" rtl="0">
              <a:lnSpc>
                <a:spcPct val="100000"/>
              </a:lnSpc>
              <a:spcBef>
                <a:spcPts val="1600"/>
              </a:spcBef>
              <a:spcAft>
                <a:spcPts val="0"/>
              </a:spcAft>
              <a:buNone/>
              <a:defRPr sz="1400">
                <a:latin typeface="Livvic"/>
                <a:ea typeface="Livvic"/>
                <a:cs typeface="Livvic"/>
                <a:sym typeface="Livvic"/>
              </a:defRPr>
            </a:lvl6pPr>
            <a:lvl7pPr lvl="6" algn="ctr" rtl="0">
              <a:lnSpc>
                <a:spcPct val="100000"/>
              </a:lnSpc>
              <a:spcBef>
                <a:spcPts val="1600"/>
              </a:spcBef>
              <a:spcAft>
                <a:spcPts val="0"/>
              </a:spcAft>
              <a:buNone/>
              <a:defRPr sz="1400">
                <a:latin typeface="Livvic"/>
                <a:ea typeface="Livvic"/>
                <a:cs typeface="Livvic"/>
                <a:sym typeface="Livvic"/>
              </a:defRPr>
            </a:lvl7pPr>
            <a:lvl8pPr lvl="7" algn="ctr" rtl="0">
              <a:lnSpc>
                <a:spcPct val="100000"/>
              </a:lnSpc>
              <a:spcBef>
                <a:spcPts val="1600"/>
              </a:spcBef>
              <a:spcAft>
                <a:spcPts val="0"/>
              </a:spcAft>
              <a:buNone/>
              <a:defRPr sz="1400">
                <a:latin typeface="Livvic"/>
                <a:ea typeface="Livvic"/>
                <a:cs typeface="Livvic"/>
                <a:sym typeface="Livvic"/>
              </a:defRPr>
            </a:lvl8pPr>
            <a:lvl9pPr lvl="8" algn="ctr" rtl="0">
              <a:lnSpc>
                <a:spcPct val="100000"/>
              </a:lnSpc>
              <a:spcBef>
                <a:spcPts val="1600"/>
              </a:spcBef>
              <a:spcAft>
                <a:spcPts val="1600"/>
              </a:spcAft>
              <a:buNone/>
              <a:defRPr sz="1400">
                <a:latin typeface="Livvic"/>
                <a:ea typeface="Livvic"/>
                <a:cs typeface="Livvic"/>
                <a:sym typeface="Livvic"/>
              </a:defRPr>
            </a:lvl9pPr>
          </a:lstStyle>
          <a:p>
            <a:endParaRPr/>
          </a:p>
        </p:txBody>
      </p:sp>
      <p:sp>
        <p:nvSpPr>
          <p:cNvPr id="66" name="Google Shape;66;p15"/>
          <p:cNvSpPr txBox="1">
            <a:spLocks noGrp="1"/>
          </p:cNvSpPr>
          <p:nvPr>
            <p:ph type="ctrTitle" idx="6"/>
          </p:nvPr>
        </p:nvSpPr>
        <p:spPr>
          <a:xfrm>
            <a:off x="4723973" y="2590403"/>
            <a:ext cx="1475700" cy="254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3"/>
              </a:buClr>
              <a:buSzPts val="1600"/>
              <a:buNone/>
              <a:defRPr sz="2400" b="0"/>
            </a:lvl1pPr>
            <a:lvl2pPr lvl="1" rtl="0">
              <a:spcBef>
                <a:spcPts val="0"/>
              </a:spcBef>
              <a:spcAft>
                <a:spcPts val="0"/>
              </a:spcAft>
              <a:buClr>
                <a:schemeClr val="accent3"/>
              </a:buClr>
              <a:buSzPts val="1600"/>
              <a:buNone/>
              <a:defRPr sz="1600">
                <a:solidFill>
                  <a:schemeClr val="accent3"/>
                </a:solidFill>
              </a:defRPr>
            </a:lvl2pPr>
            <a:lvl3pPr lvl="2" rtl="0">
              <a:spcBef>
                <a:spcPts val="0"/>
              </a:spcBef>
              <a:spcAft>
                <a:spcPts val="0"/>
              </a:spcAft>
              <a:buClr>
                <a:schemeClr val="accent3"/>
              </a:buClr>
              <a:buSzPts val="1600"/>
              <a:buNone/>
              <a:defRPr sz="1600">
                <a:solidFill>
                  <a:schemeClr val="accent3"/>
                </a:solidFill>
              </a:defRPr>
            </a:lvl3pPr>
            <a:lvl4pPr lvl="3" rtl="0">
              <a:spcBef>
                <a:spcPts val="0"/>
              </a:spcBef>
              <a:spcAft>
                <a:spcPts val="0"/>
              </a:spcAft>
              <a:buClr>
                <a:schemeClr val="accent3"/>
              </a:buClr>
              <a:buSzPts val="1600"/>
              <a:buNone/>
              <a:defRPr sz="1600">
                <a:solidFill>
                  <a:schemeClr val="accent3"/>
                </a:solidFill>
              </a:defRPr>
            </a:lvl4pPr>
            <a:lvl5pPr lvl="4" rtl="0">
              <a:spcBef>
                <a:spcPts val="0"/>
              </a:spcBef>
              <a:spcAft>
                <a:spcPts val="0"/>
              </a:spcAft>
              <a:buClr>
                <a:schemeClr val="accent3"/>
              </a:buClr>
              <a:buSzPts val="1600"/>
              <a:buNone/>
              <a:defRPr sz="1600">
                <a:solidFill>
                  <a:schemeClr val="accent3"/>
                </a:solidFill>
              </a:defRPr>
            </a:lvl5pPr>
            <a:lvl6pPr lvl="5" rtl="0">
              <a:spcBef>
                <a:spcPts val="0"/>
              </a:spcBef>
              <a:spcAft>
                <a:spcPts val="0"/>
              </a:spcAft>
              <a:buClr>
                <a:schemeClr val="accent3"/>
              </a:buClr>
              <a:buSzPts val="1600"/>
              <a:buNone/>
              <a:defRPr sz="1600">
                <a:solidFill>
                  <a:schemeClr val="accent3"/>
                </a:solidFill>
              </a:defRPr>
            </a:lvl6pPr>
            <a:lvl7pPr lvl="6" rtl="0">
              <a:spcBef>
                <a:spcPts val="0"/>
              </a:spcBef>
              <a:spcAft>
                <a:spcPts val="0"/>
              </a:spcAft>
              <a:buClr>
                <a:schemeClr val="accent3"/>
              </a:buClr>
              <a:buSzPts val="1600"/>
              <a:buNone/>
              <a:defRPr sz="1600">
                <a:solidFill>
                  <a:schemeClr val="accent3"/>
                </a:solidFill>
              </a:defRPr>
            </a:lvl7pPr>
            <a:lvl8pPr lvl="7" rtl="0">
              <a:spcBef>
                <a:spcPts val="0"/>
              </a:spcBef>
              <a:spcAft>
                <a:spcPts val="0"/>
              </a:spcAft>
              <a:buClr>
                <a:schemeClr val="accent3"/>
              </a:buClr>
              <a:buSzPts val="1600"/>
              <a:buNone/>
              <a:defRPr sz="1600">
                <a:solidFill>
                  <a:schemeClr val="accent3"/>
                </a:solidFill>
              </a:defRPr>
            </a:lvl8pPr>
            <a:lvl9pPr lvl="8" rtl="0">
              <a:spcBef>
                <a:spcPts val="0"/>
              </a:spcBef>
              <a:spcAft>
                <a:spcPts val="0"/>
              </a:spcAft>
              <a:buClr>
                <a:schemeClr val="accent3"/>
              </a:buClr>
              <a:buSzPts val="1600"/>
              <a:buNone/>
              <a:defRPr sz="1600">
                <a:solidFill>
                  <a:schemeClr val="accent3"/>
                </a:solidFill>
              </a:defRPr>
            </a:lvl9pPr>
          </a:lstStyle>
          <a:p>
            <a:endParaRPr/>
          </a:p>
        </p:txBody>
      </p:sp>
      <p:sp>
        <p:nvSpPr>
          <p:cNvPr id="67" name="Google Shape;67;p15"/>
          <p:cNvSpPr txBox="1">
            <a:spLocks noGrp="1"/>
          </p:cNvSpPr>
          <p:nvPr>
            <p:ph type="subTitle" idx="7"/>
          </p:nvPr>
        </p:nvSpPr>
        <p:spPr>
          <a:xfrm>
            <a:off x="4512173" y="2787122"/>
            <a:ext cx="1899300" cy="77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atin typeface="Livvic"/>
                <a:ea typeface="Livvic"/>
                <a:cs typeface="Livvic"/>
                <a:sym typeface="Livvic"/>
              </a:defRPr>
            </a:lvl1pPr>
            <a:lvl2pPr lvl="1" algn="ctr" rtl="0">
              <a:lnSpc>
                <a:spcPct val="100000"/>
              </a:lnSpc>
              <a:spcBef>
                <a:spcPts val="1600"/>
              </a:spcBef>
              <a:spcAft>
                <a:spcPts val="0"/>
              </a:spcAft>
              <a:buNone/>
              <a:defRPr sz="1400">
                <a:latin typeface="Livvic"/>
                <a:ea typeface="Livvic"/>
                <a:cs typeface="Livvic"/>
                <a:sym typeface="Livvic"/>
              </a:defRPr>
            </a:lvl2pPr>
            <a:lvl3pPr lvl="2" algn="ctr" rtl="0">
              <a:lnSpc>
                <a:spcPct val="100000"/>
              </a:lnSpc>
              <a:spcBef>
                <a:spcPts val="1600"/>
              </a:spcBef>
              <a:spcAft>
                <a:spcPts val="0"/>
              </a:spcAft>
              <a:buNone/>
              <a:defRPr sz="1400">
                <a:latin typeface="Livvic"/>
                <a:ea typeface="Livvic"/>
                <a:cs typeface="Livvic"/>
                <a:sym typeface="Livvic"/>
              </a:defRPr>
            </a:lvl3pPr>
            <a:lvl4pPr lvl="3" algn="ctr" rtl="0">
              <a:lnSpc>
                <a:spcPct val="100000"/>
              </a:lnSpc>
              <a:spcBef>
                <a:spcPts val="1600"/>
              </a:spcBef>
              <a:spcAft>
                <a:spcPts val="0"/>
              </a:spcAft>
              <a:buNone/>
              <a:defRPr sz="1400">
                <a:latin typeface="Livvic"/>
                <a:ea typeface="Livvic"/>
                <a:cs typeface="Livvic"/>
                <a:sym typeface="Livvic"/>
              </a:defRPr>
            </a:lvl4pPr>
            <a:lvl5pPr lvl="4" algn="ctr" rtl="0">
              <a:lnSpc>
                <a:spcPct val="100000"/>
              </a:lnSpc>
              <a:spcBef>
                <a:spcPts val="1600"/>
              </a:spcBef>
              <a:spcAft>
                <a:spcPts val="0"/>
              </a:spcAft>
              <a:buNone/>
              <a:defRPr sz="1400">
                <a:latin typeface="Livvic"/>
                <a:ea typeface="Livvic"/>
                <a:cs typeface="Livvic"/>
                <a:sym typeface="Livvic"/>
              </a:defRPr>
            </a:lvl5pPr>
            <a:lvl6pPr lvl="5" algn="ctr" rtl="0">
              <a:lnSpc>
                <a:spcPct val="100000"/>
              </a:lnSpc>
              <a:spcBef>
                <a:spcPts val="1600"/>
              </a:spcBef>
              <a:spcAft>
                <a:spcPts val="0"/>
              </a:spcAft>
              <a:buNone/>
              <a:defRPr sz="1400">
                <a:latin typeface="Livvic"/>
                <a:ea typeface="Livvic"/>
                <a:cs typeface="Livvic"/>
                <a:sym typeface="Livvic"/>
              </a:defRPr>
            </a:lvl6pPr>
            <a:lvl7pPr lvl="6" algn="ctr" rtl="0">
              <a:lnSpc>
                <a:spcPct val="100000"/>
              </a:lnSpc>
              <a:spcBef>
                <a:spcPts val="1600"/>
              </a:spcBef>
              <a:spcAft>
                <a:spcPts val="0"/>
              </a:spcAft>
              <a:buNone/>
              <a:defRPr sz="1400">
                <a:latin typeface="Livvic"/>
                <a:ea typeface="Livvic"/>
                <a:cs typeface="Livvic"/>
                <a:sym typeface="Livvic"/>
              </a:defRPr>
            </a:lvl7pPr>
            <a:lvl8pPr lvl="7" algn="ctr" rtl="0">
              <a:lnSpc>
                <a:spcPct val="100000"/>
              </a:lnSpc>
              <a:spcBef>
                <a:spcPts val="1600"/>
              </a:spcBef>
              <a:spcAft>
                <a:spcPts val="0"/>
              </a:spcAft>
              <a:buNone/>
              <a:defRPr sz="1400">
                <a:latin typeface="Livvic"/>
                <a:ea typeface="Livvic"/>
                <a:cs typeface="Livvic"/>
                <a:sym typeface="Livvic"/>
              </a:defRPr>
            </a:lvl8pPr>
            <a:lvl9pPr lvl="8" algn="ctr" rtl="0">
              <a:lnSpc>
                <a:spcPct val="100000"/>
              </a:lnSpc>
              <a:spcBef>
                <a:spcPts val="1600"/>
              </a:spcBef>
              <a:spcAft>
                <a:spcPts val="1600"/>
              </a:spcAft>
              <a:buNone/>
              <a:defRPr sz="1400">
                <a:latin typeface="Livvic"/>
                <a:ea typeface="Livvic"/>
                <a:cs typeface="Livvic"/>
                <a:sym typeface="Livvic"/>
              </a:defRPr>
            </a:lvl9pPr>
          </a:lstStyle>
          <a:p>
            <a:endParaRPr/>
          </a:p>
        </p:txBody>
      </p:sp>
      <p:sp>
        <p:nvSpPr>
          <p:cNvPr id="68" name="Google Shape;68;p15"/>
          <p:cNvSpPr txBox="1">
            <a:spLocks noGrp="1"/>
          </p:cNvSpPr>
          <p:nvPr>
            <p:ph type="ctrTitle" idx="8"/>
          </p:nvPr>
        </p:nvSpPr>
        <p:spPr>
          <a:xfrm>
            <a:off x="1935550" y="359450"/>
            <a:ext cx="5273100" cy="969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000" b="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ig words">
  <p:cSld name="MAIN_POINT_1">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270075" y="509350"/>
            <a:ext cx="4946100" cy="2490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3"/>
              </a:buClr>
              <a:buSzPts val="4800"/>
              <a:buNone/>
              <a:defRPr sz="6700" b="0"/>
            </a:lvl1pPr>
            <a:lvl2pPr lvl="1" rtl="0">
              <a:spcBef>
                <a:spcPts val="0"/>
              </a:spcBef>
              <a:spcAft>
                <a:spcPts val="0"/>
              </a:spcAft>
              <a:buClr>
                <a:schemeClr val="accent3"/>
              </a:buClr>
              <a:buSzPts val="4800"/>
              <a:buNone/>
              <a:defRPr sz="4800">
                <a:solidFill>
                  <a:schemeClr val="accent3"/>
                </a:solidFill>
              </a:defRPr>
            </a:lvl2pPr>
            <a:lvl3pPr lvl="2" rtl="0">
              <a:spcBef>
                <a:spcPts val="0"/>
              </a:spcBef>
              <a:spcAft>
                <a:spcPts val="0"/>
              </a:spcAft>
              <a:buClr>
                <a:schemeClr val="accent3"/>
              </a:buClr>
              <a:buSzPts val="4800"/>
              <a:buNone/>
              <a:defRPr sz="4800">
                <a:solidFill>
                  <a:schemeClr val="accent3"/>
                </a:solidFill>
              </a:defRPr>
            </a:lvl3pPr>
            <a:lvl4pPr lvl="3" rtl="0">
              <a:spcBef>
                <a:spcPts val="0"/>
              </a:spcBef>
              <a:spcAft>
                <a:spcPts val="0"/>
              </a:spcAft>
              <a:buClr>
                <a:schemeClr val="accent3"/>
              </a:buClr>
              <a:buSzPts val="4800"/>
              <a:buNone/>
              <a:defRPr sz="4800">
                <a:solidFill>
                  <a:schemeClr val="accent3"/>
                </a:solidFill>
              </a:defRPr>
            </a:lvl4pPr>
            <a:lvl5pPr lvl="4" rtl="0">
              <a:spcBef>
                <a:spcPts val="0"/>
              </a:spcBef>
              <a:spcAft>
                <a:spcPts val="0"/>
              </a:spcAft>
              <a:buClr>
                <a:schemeClr val="accent3"/>
              </a:buClr>
              <a:buSzPts val="4800"/>
              <a:buNone/>
              <a:defRPr sz="4800">
                <a:solidFill>
                  <a:schemeClr val="accent3"/>
                </a:solidFill>
              </a:defRPr>
            </a:lvl5pPr>
            <a:lvl6pPr lvl="5" rtl="0">
              <a:spcBef>
                <a:spcPts val="0"/>
              </a:spcBef>
              <a:spcAft>
                <a:spcPts val="0"/>
              </a:spcAft>
              <a:buClr>
                <a:schemeClr val="accent3"/>
              </a:buClr>
              <a:buSzPts val="4800"/>
              <a:buNone/>
              <a:defRPr sz="4800">
                <a:solidFill>
                  <a:schemeClr val="accent3"/>
                </a:solidFill>
              </a:defRPr>
            </a:lvl6pPr>
            <a:lvl7pPr lvl="6" rtl="0">
              <a:spcBef>
                <a:spcPts val="0"/>
              </a:spcBef>
              <a:spcAft>
                <a:spcPts val="0"/>
              </a:spcAft>
              <a:buClr>
                <a:schemeClr val="accent3"/>
              </a:buClr>
              <a:buSzPts val="4800"/>
              <a:buNone/>
              <a:defRPr sz="4800">
                <a:solidFill>
                  <a:schemeClr val="accent3"/>
                </a:solidFill>
              </a:defRPr>
            </a:lvl7pPr>
            <a:lvl8pPr lvl="7" rtl="0">
              <a:spcBef>
                <a:spcPts val="0"/>
              </a:spcBef>
              <a:spcAft>
                <a:spcPts val="0"/>
              </a:spcAft>
              <a:buClr>
                <a:schemeClr val="accent3"/>
              </a:buClr>
              <a:buSzPts val="4800"/>
              <a:buNone/>
              <a:defRPr sz="4800">
                <a:solidFill>
                  <a:schemeClr val="accent3"/>
                </a:solidFill>
              </a:defRPr>
            </a:lvl8pPr>
            <a:lvl9pPr lvl="8" rtl="0">
              <a:spcBef>
                <a:spcPts val="0"/>
              </a:spcBef>
              <a:spcAft>
                <a:spcPts val="0"/>
              </a:spcAft>
              <a:buClr>
                <a:schemeClr val="accent3"/>
              </a:buClr>
              <a:buSzPts val="4800"/>
              <a:buNone/>
              <a:defRPr sz="4800">
                <a:solidFill>
                  <a:schemeClr val="accent3"/>
                </a:solidFill>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p:cSld name="TITLE_AND_BODY_1">
    <p:spTree>
      <p:nvGrpSpPr>
        <p:cNvPr id="1" name="Shape 96"/>
        <p:cNvGrpSpPr/>
        <p:nvPr/>
      </p:nvGrpSpPr>
      <p:grpSpPr>
        <a:xfrm>
          <a:off x="0" y="0"/>
          <a:ext cx="0" cy="0"/>
          <a:chOff x="0" y="0"/>
          <a:chExt cx="0" cy="0"/>
        </a:xfrm>
      </p:grpSpPr>
      <p:sp>
        <p:nvSpPr>
          <p:cNvPr id="97" name="Google Shape;97;p20"/>
          <p:cNvSpPr txBox="1">
            <a:spLocks noGrp="1"/>
          </p:cNvSpPr>
          <p:nvPr>
            <p:ph type="subTitle" idx="1"/>
          </p:nvPr>
        </p:nvSpPr>
        <p:spPr>
          <a:xfrm flipH="1">
            <a:off x="599976" y="3234588"/>
            <a:ext cx="3306300" cy="1370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sz="1600">
                <a:solidFill>
                  <a:schemeClr val="dk1"/>
                </a:solidFill>
                <a:latin typeface="Livvic"/>
                <a:ea typeface="Livvic"/>
                <a:cs typeface="Livvic"/>
                <a:sym typeface="Livvic"/>
              </a:defRPr>
            </a:lvl1pPr>
            <a:lvl2pPr lvl="1" algn="r" rtl="0">
              <a:lnSpc>
                <a:spcPct val="100000"/>
              </a:lnSpc>
              <a:spcBef>
                <a:spcPts val="0"/>
              </a:spcBef>
              <a:spcAft>
                <a:spcPts val="0"/>
              </a:spcAft>
              <a:buNone/>
              <a:defRPr sz="1600">
                <a:solidFill>
                  <a:schemeClr val="dk1"/>
                </a:solidFill>
                <a:latin typeface="Livvic"/>
                <a:ea typeface="Livvic"/>
                <a:cs typeface="Livvic"/>
                <a:sym typeface="Livvic"/>
              </a:defRPr>
            </a:lvl2pPr>
            <a:lvl3pPr lvl="2" algn="r" rtl="0">
              <a:lnSpc>
                <a:spcPct val="100000"/>
              </a:lnSpc>
              <a:spcBef>
                <a:spcPts val="0"/>
              </a:spcBef>
              <a:spcAft>
                <a:spcPts val="0"/>
              </a:spcAft>
              <a:buNone/>
              <a:defRPr sz="1600">
                <a:solidFill>
                  <a:schemeClr val="dk1"/>
                </a:solidFill>
                <a:latin typeface="Livvic"/>
                <a:ea typeface="Livvic"/>
                <a:cs typeface="Livvic"/>
                <a:sym typeface="Livvic"/>
              </a:defRPr>
            </a:lvl3pPr>
            <a:lvl4pPr lvl="3" algn="r" rtl="0">
              <a:lnSpc>
                <a:spcPct val="100000"/>
              </a:lnSpc>
              <a:spcBef>
                <a:spcPts val="0"/>
              </a:spcBef>
              <a:spcAft>
                <a:spcPts val="0"/>
              </a:spcAft>
              <a:buNone/>
              <a:defRPr sz="1600">
                <a:solidFill>
                  <a:schemeClr val="dk1"/>
                </a:solidFill>
                <a:latin typeface="Livvic"/>
                <a:ea typeface="Livvic"/>
                <a:cs typeface="Livvic"/>
                <a:sym typeface="Livvic"/>
              </a:defRPr>
            </a:lvl4pPr>
            <a:lvl5pPr lvl="4" algn="r" rtl="0">
              <a:lnSpc>
                <a:spcPct val="100000"/>
              </a:lnSpc>
              <a:spcBef>
                <a:spcPts val="0"/>
              </a:spcBef>
              <a:spcAft>
                <a:spcPts val="0"/>
              </a:spcAft>
              <a:buNone/>
              <a:defRPr sz="1600">
                <a:solidFill>
                  <a:schemeClr val="dk1"/>
                </a:solidFill>
                <a:latin typeface="Livvic"/>
                <a:ea typeface="Livvic"/>
                <a:cs typeface="Livvic"/>
                <a:sym typeface="Livvic"/>
              </a:defRPr>
            </a:lvl5pPr>
            <a:lvl6pPr lvl="5" algn="r" rtl="0">
              <a:lnSpc>
                <a:spcPct val="100000"/>
              </a:lnSpc>
              <a:spcBef>
                <a:spcPts val="0"/>
              </a:spcBef>
              <a:spcAft>
                <a:spcPts val="0"/>
              </a:spcAft>
              <a:buNone/>
              <a:defRPr sz="1600">
                <a:solidFill>
                  <a:schemeClr val="dk1"/>
                </a:solidFill>
                <a:latin typeface="Livvic"/>
                <a:ea typeface="Livvic"/>
                <a:cs typeface="Livvic"/>
                <a:sym typeface="Livvic"/>
              </a:defRPr>
            </a:lvl6pPr>
            <a:lvl7pPr lvl="6" algn="r" rtl="0">
              <a:lnSpc>
                <a:spcPct val="100000"/>
              </a:lnSpc>
              <a:spcBef>
                <a:spcPts val="0"/>
              </a:spcBef>
              <a:spcAft>
                <a:spcPts val="0"/>
              </a:spcAft>
              <a:buNone/>
              <a:defRPr sz="1600">
                <a:solidFill>
                  <a:schemeClr val="dk1"/>
                </a:solidFill>
                <a:latin typeface="Livvic"/>
                <a:ea typeface="Livvic"/>
                <a:cs typeface="Livvic"/>
                <a:sym typeface="Livvic"/>
              </a:defRPr>
            </a:lvl7pPr>
            <a:lvl8pPr lvl="7" algn="r" rtl="0">
              <a:lnSpc>
                <a:spcPct val="100000"/>
              </a:lnSpc>
              <a:spcBef>
                <a:spcPts val="0"/>
              </a:spcBef>
              <a:spcAft>
                <a:spcPts val="0"/>
              </a:spcAft>
              <a:buNone/>
              <a:defRPr sz="1600">
                <a:solidFill>
                  <a:schemeClr val="dk1"/>
                </a:solidFill>
                <a:latin typeface="Livvic"/>
                <a:ea typeface="Livvic"/>
                <a:cs typeface="Livvic"/>
                <a:sym typeface="Livvic"/>
              </a:defRPr>
            </a:lvl8pPr>
            <a:lvl9pPr lvl="8" algn="r" rtl="0">
              <a:lnSpc>
                <a:spcPct val="100000"/>
              </a:lnSpc>
              <a:spcBef>
                <a:spcPts val="0"/>
              </a:spcBef>
              <a:spcAft>
                <a:spcPts val="0"/>
              </a:spcAft>
              <a:buNone/>
              <a:defRPr sz="1600">
                <a:solidFill>
                  <a:schemeClr val="dk1"/>
                </a:solidFill>
                <a:latin typeface="Livvic"/>
                <a:ea typeface="Livvic"/>
                <a:cs typeface="Livvic"/>
                <a:sym typeface="Livvic"/>
              </a:defRPr>
            </a:lvl9pPr>
          </a:lstStyle>
          <a:p>
            <a:endParaRPr/>
          </a:p>
        </p:txBody>
      </p:sp>
      <p:sp>
        <p:nvSpPr>
          <p:cNvPr id="98" name="Google Shape;98;p20"/>
          <p:cNvSpPr txBox="1">
            <a:spLocks noGrp="1"/>
          </p:cNvSpPr>
          <p:nvPr>
            <p:ph type="title"/>
          </p:nvPr>
        </p:nvSpPr>
        <p:spPr>
          <a:xfrm>
            <a:off x="2282876" y="1309100"/>
            <a:ext cx="2111700" cy="528600"/>
          </a:xfrm>
          <a:prstGeom prst="rect">
            <a:avLst/>
          </a:prstGeom>
        </p:spPr>
        <p:txBody>
          <a:bodyPr spcFirstLastPara="1" wrap="square" lIns="91425" tIns="91425" rIns="91425" bIns="91425" anchor="ctr" anchorCtr="0">
            <a:noAutofit/>
          </a:bodyPr>
          <a:lstStyle>
            <a:lvl1pPr lvl="0" rtl="0">
              <a:spcBef>
                <a:spcPts val="0"/>
              </a:spcBef>
              <a:spcAft>
                <a:spcPts val="0"/>
              </a:spcAft>
              <a:buNone/>
              <a:defRPr b="0">
                <a:solidFill>
                  <a:schemeClr val="dk1"/>
                </a:solidFill>
              </a:defRPr>
            </a:lvl1pPr>
            <a:lvl2pPr lvl="1" rtl="0">
              <a:spcBef>
                <a:spcPts val="0"/>
              </a:spcBef>
              <a:spcAft>
                <a:spcPts val="0"/>
              </a:spcAft>
              <a:buNone/>
              <a:defRPr b="0">
                <a:solidFill>
                  <a:schemeClr val="dk1"/>
                </a:solidFill>
                <a:latin typeface="Roboto Slab Light"/>
                <a:ea typeface="Roboto Slab Light"/>
                <a:cs typeface="Roboto Slab Light"/>
                <a:sym typeface="Roboto Slab Light"/>
              </a:defRPr>
            </a:lvl2pPr>
            <a:lvl3pPr lvl="2" rtl="0">
              <a:spcBef>
                <a:spcPts val="0"/>
              </a:spcBef>
              <a:spcAft>
                <a:spcPts val="0"/>
              </a:spcAft>
              <a:buNone/>
              <a:defRPr b="0">
                <a:solidFill>
                  <a:schemeClr val="dk1"/>
                </a:solidFill>
                <a:latin typeface="Roboto Slab Light"/>
                <a:ea typeface="Roboto Slab Light"/>
                <a:cs typeface="Roboto Slab Light"/>
                <a:sym typeface="Roboto Slab Light"/>
              </a:defRPr>
            </a:lvl3pPr>
            <a:lvl4pPr lvl="3" rtl="0">
              <a:spcBef>
                <a:spcPts val="0"/>
              </a:spcBef>
              <a:spcAft>
                <a:spcPts val="0"/>
              </a:spcAft>
              <a:buNone/>
              <a:defRPr b="0">
                <a:solidFill>
                  <a:schemeClr val="dk1"/>
                </a:solidFill>
                <a:latin typeface="Roboto Slab Light"/>
                <a:ea typeface="Roboto Slab Light"/>
                <a:cs typeface="Roboto Slab Light"/>
                <a:sym typeface="Roboto Slab Light"/>
              </a:defRPr>
            </a:lvl4pPr>
            <a:lvl5pPr lvl="4" rtl="0">
              <a:spcBef>
                <a:spcPts val="0"/>
              </a:spcBef>
              <a:spcAft>
                <a:spcPts val="0"/>
              </a:spcAft>
              <a:buNone/>
              <a:defRPr b="0">
                <a:solidFill>
                  <a:schemeClr val="dk1"/>
                </a:solidFill>
                <a:latin typeface="Roboto Slab Light"/>
                <a:ea typeface="Roboto Slab Light"/>
                <a:cs typeface="Roboto Slab Light"/>
                <a:sym typeface="Roboto Slab Light"/>
              </a:defRPr>
            </a:lvl5pPr>
            <a:lvl6pPr lvl="5" rtl="0">
              <a:spcBef>
                <a:spcPts val="0"/>
              </a:spcBef>
              <a:spcAft>
                <a:spcPts val="0"/>
              </a:spcAft>
              <a:buNone/>
              <a:defRPr b="0">
                <a:solidFill>
                  <a:schemeClr val="dk1"/>
                </a:solidFill>
                <a:latin typeface="Roboto Slab Light"/>
                <a:ea typeface="Roboto Slab Light"/>
                <a:cs typeface="Roboto Slab Light"/>
                <a:sym typeface="Roboto Slab Light"/>
              </a:defRPr>
            </a:lvl6pPr>
            <a:lvl7pPr lvl="6" rtl="0">
              <a:spcBef>
                <a:spcPts val="0"/>
              </a:spcBef>
              <a:spcAft>
                <a:spcPts val="0"/>
              </a:spcAft>
              <a:buNone/>
              <a:defRPr b="0">
                <a:solidFill>
                  <a:schemeClr val="dk1"/>
                </a:solidFill>
                <a:latin typeface="Roboto Slab Light"/>
                <a:ea typeface="Roboto Slab Light"/>
                <a:cs typeface="Roboto Slab Light"/>
                <a:sym typeface="Roboto Slab Light"/>
              </a:defRPr>
            </a:lvl7pPr>
            <a:lvl8pPr lvl="7" rtl="0">
              <a:spcBef>
                <a:spcPts val="0"/>
              </a:spcBef>
              <a:spcAft>
                <a:spcPts val="0"/>
              </a:spcAft>
              <a:buNone/>
              <a:defRPr b="0">
                <a:solidFill>
                  <a:schemeClr val="dk1"/>
                </a:solidFill>
                <a:latin typeface="Roboto Slab Light"/>
                <a:ea typeface="Roboto Slab Light"/>
                <a:cs typeface="Roboto Slab Light"/>
                <a:sym typeface="Roboto Slab Light"/>
              </a:defRPr>
            </a:lvl8pPr>
            <a:lvl9pPr lvl="8" rtl="0">
              <a:spcBef>
                <a:spcPts val="0"/>
              </a:spcBef>
              <a:spcAft>
                <a:spcPts val="0"/>
              </a:spcAft>
              <a:buNone/>
              <a:defRPr b="0">
                <a:solidFill>
                  <a:schemeClr val="dk1"/>
                </a:solidFill>
                <a:latin typeface="Roboto Slab Light"/>
                <a:ea typeface="Roboto Slab Light"/>
                <a:cs typeface="Roboto Slab Light"/>
                <a:sym typeface="Roboto Slab Light"/>
              </a:defRPr>
            </a:lvl9pPr>
          </a:lstStyle>
          <a:p>
            <a:endParaRPr/>
          </a:p>
        </p:txBody>
      </p:sp>
      <p:sp>
        <p:nvSpPr>
          <p:cNvPr id="99" name="Google Shape;99;p20"/>
          <p:cNvSpPr txBox="1">
            <a:spLocks noGrp="1"/>
          </p:cNvSpPr>
          <p:nvPr>
            <p:ph type="subTitle" idx="2"/>
          </p:nvPr>
        </p:nvSpPr>
        <p:spPr>
          <a:xfrm flipH="1">
            <a:off x="5036376" y="690913"/>
            <a:ext cx="3502800" cy="137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solidFill>
                  <a:schemeClr val="dk1"/>
                </a:solidFill>
                <a:latin typeface="Livvic"/>
                <a:ea typeface="Livvic"/>
                <a:cs typeface="Livvic"/>
                <a:sym typeface="Livvic"/>
              </a:defRPr>
            </a:lvl1pPr>
            <a:lvl2pPr lvl="1" rtl="0">
              <a:lnSpc>
                <a:spcPct val="100000"/>
              </a:lnSpc>
              <a:spcBef>
                <a:spcPts val="0"/>
              </a:spcBef>
              <a:spcAft>
                <a:spcPts val="0"/>
              </a:spcAft>
              <a:buNone/>
              <a:defRPr sz="1600">
                <a:solidFill>
                  <a:schemeClr val="dk1"/>
                </a:solidFill>
                <a:latin typeface="Livvic"/>
                <a:ea typeface="Livvic"/>
                <a:cs typeface="Livvic"/>
                <a:sym typeface="Livvic"/>
              </a:defRPr>
            </a:lvl2pPr>
            <a:lvl3pPr lvl="2" rtl="0">
              <a:lnSpc>
                <a:spcPct val="100000"/>
              </a:lnSpc>
              <a:spcBef>
                <a:spcPts val="0"/>
              </a:spcBef>
              <a:spcAft>
                <a:spcPts val="0"/>
              </a:spcAft>
              <a:buNone/>
              <a:defRPr sz="1600">
                <a:solidFill>
                  <a:schemeClr val="dk1"/>
                </a:solidFill>
                <a:latin typeface="Livvic"/>
                <a:ea typeface="Livvic"/>
                <a:cs typeface="Livvic"/>
                <a:sym typeface="Livvic"/>
              </a:defRPr>
            </a:lvl3pPr>
            <a:lvl4pPr lvl="3" rtl="0">
              <a:lnSpc>
                <a:spcPct val="100000"/>
              </a:lnSpc>
              <a:spcBef>
                <a:spcPts val="0"/>
              </a:spcBef>
              <a:spcAft>
                <a:spcPts val="0"/>
              </a:spcAft>
              <a:buNone/>
              <a:defRPr sz="1600">
                <a:solidFill>
                  <a:schemeClr val="dk1"/>
                </a:solidFill>
                <a:latin typeface="Livvic"/>
                <a:ea typeface="Livvic"/>
                <a:cs typeface="Livvic"/>
                <a:sym typeface="Livvic"/>
              </a:defRPr>
            </a:lvl4pPr>
            <a:lvl5pPr lvl="4" rtl="0">
              <a:lnSpc>
                <a:spcPct val="100000"/>
              </a:lnSpc>
              <a:spcBef>
                <a:spcPts val="0"/>
              </a:spcBef>
              <a:spcAft>
                <a:spcPts val="0"/>
              </a:spcAft>
              <a:buNone/>
              <a:defRPr sz="1600">
                <a:solidFill>
                  <a:schemeClr val="dk1"/>
                </a:solidFill>
                <a:latin typeface="Livvic"/>
                <a:ea typeface="Livvic"/>
                <a:cs typeface="Livvic"/>
                <a:sym typeface="Livvic"/>
              </a:defRPr>
            </a:lvl5pPr>
            <a:lvl6pPr lvl="5" rtl="0">
              <a:lnSpc>
                <a:spcPct val="100000"/>
              </a:lnSpc>
              <a:spcBef>
                <a:spcPts val="0"/>
              </a:spcBef>
              <a:spcAft>
                <a:spcPts val="0"/>
              </a:spcAft>
              <a:buNone/>
              <a:defRPr sz="1600">
                <a:solidFill>
                  <a:schemeClr val="dk1"/>
                </a:solidFill>
                <a:latin typeface="Livvic"/>
                <a:ea typeface="Livvic"/>
                <a:cs typeface="Livvic"/>
                <a:sym typeface="Livvic"/>
              </a:defRPr>
            </a:lvl6pPr>
            <a:lvl7pPr lvl="6" rtl="0">
              <a:lnSpc>
                <a:spcPct val="100000"/>
              </a:lnSpc>
              <a:spcBef>
                <a:spcPts val="0"/>
              </a:spcBef>
              <a:spcAft>
                <a:spcPts val="0"/>
              </a:spcAft>
              <a:buNone/>
              <a:defRPr sz="1600">
                <a:solidFill>
                  <a:schemeClr val="dk1"/>
                </a:solidFill>
                <a:latin typeface="Livvic"/>
                <a:ea typeface="Livvic"/>
                <a:cs typeface="Livvic"/>
                <a:sym typeface="Livvic"/>
              </a:defRPr>
            </a:lvl7pPr>
            <a:lvl8pPr lvl="7" rtl="0">
              <a:lnSpc>
                <a:spcPct val="100000"/>
              </a:lnSpc>
              <a:spcBef>
                <a:spcPts val="0"/>
              </a:spcBef>
              <a:spcAft>
                <a:spcPts val="0"/>
              </a:spcAft>
              <a:buNone/>
              <a:defRPr sz="1600">
                <a:solidFill>
                  <a:schemeClr val="dk1"/>
                </a:solidFill>
                <a:latin typeface="Livvic"/>
                <a:ea typeface="Livvic"/>
                <a:cs typeface="Livvic"/>
                <a:sym typeface="Livvic"/>
              </a:defRPr>
            </a:lvl8pPr>
            <a:lvl9pPr lvl="8" rtl="0">
              <a:lnSpc>
                <a:spcPct val="100000"/>
              </a:lnSpc>
              <a:spcBef>
                <a:spcPts val="0"/>
              </a:spcBef>
              <a:spcAft>
                <a:spcPts val="0"/>
              </a:spcAft>
              <a:buNone/>
              <a:defRPr sz="1600">
                <a:solidFill>
                  <a:schemeClr val="dk1"/>
                </a:solidFill>
                <a:latin typeface="Livvic"/>
                <a:ea typeface="Livvic"/>
                <a:cs typeface="Livvic"/>
                <a:sym typeface="Livvic"/>
              </a:defRPr>
            </a:lvl9pPr>
          </a:lstStyle>
          <a:p>
            <a:endParaRPr/>
          </a:p>
        </p:txBody>
      </p:sp>
      <p:sp>
        <p:nvSpPr>
          <p:cNvPr id="100" name="Google Shape;100;p20"/>
          <p:cNvSpPr txBox="1">
            <a:spLocks noGrp="1"/>
          </p:cNvSpPr>
          <p:nvPr>
            <p:ph type="title" idx="3"/>
          </p:nvPr>
        </p:nvSpPr>
        <p:spPr>
          <a:xfrm>
            <a:off x="4635451" y="3252460"/>
            <a:ext cx="2111700" cy="528600"/>
          </a:xfrm>
          <a:prstGeom prst="rect">
            <a:avLst/>
          </a:prstGeom>
        </p:spPr>
        <p:txBody>
          <a:bodyPr spcFirstLastPara="1" wrap="square" lIns="91425" tIns="91425" rIns="91425" bIns="91425" anchor="ctr" anchorCtr="0">
            <a:noAutofit/>
          </a:bodyPr>
          <a:lstStyle>
            <a:lvl1pPr lvl="0" algn="r" rtl="0">
              <a:spcBef>
                <a:spcPts val="0"/>
              </a:spcBef>
              <a:spcAft>
                <a:spcPts val="0"/>
              </a:spcAft>
              <a:buNone/>
              <a:defRPr b="0">
                <a:solidFill>
                  <a:schemeClr val="dk1"/>
                </a:solidFill>
              </a:defRPr>
            </a:lvl1pPr>
            <a:lvl2pPr lvl="1" algn="r" rtl="0">
              <a:spcBef>
                <a:spcPts val="0"/>
              </a:spcBef>
              <a:spcAft>
                <a:spcPts val="0"/>
              </a:spcAft>
              <a:buNone/>
              <a:defRPr b="0">
                <a:solidFill>
                  <a:schemeClr val="dk1"/>
                </a:solidFill>
                <a:latin typeface="Roboto Slab Light"/>
                <a:ea typeface="Roboto Slab Light"/>
                <a:cs typeface="Roboto Slab Light"/>
                <a:sym typeface="Roboto Slab Light"/>
              </a:defRPr>
            </a:lvl2pPr>
            <a:lvl3pPr lvl="2" algn="r" rtl="0">
              <a:spcBef>
                <a:spcPts val="0"/>
              </a:spcBef>
              <a:spcAft>
                <a:spcPts val="0"/>
              </a:spcAft>
              <a:buNone/>
              <a:defRPr b="0">
                <a:solidFill>
                  <a:schemeClr val="dk1"/>
                </a:solidFill>
                <a:latin typeface="Roboto Slab Light"/>
                <a:ea typeface="Roboto Slab Light"/>
                <a:cs typeface="Roboto Slab Light"/>
                <a:sym typeface="Roboto Slab Light"/>
              </a:defRPr>
            </a:lvl3pPr>
            <a:lvl4pPr lvl="3" algn="r" rtl="0">
              <a:spcBef>
                <a:spcPts val="0"/>
              </a:spcBef>
              <a:spcAft>
                <a:spcPts val="0"/>
              </a:spcAft>
              <a:buNone/>
              <a:defRPr b="0">
                <a:solidFill>
                  <a:schemeClr val="dk1"/>
                </a:solidFill>
                <a:latin typeface="Roboto Slab Light"/>
                <a:ea typeface="Roboto Slab Light"/>
                <a:cs typeface="Roboto Slab Light"/>
                <a:sym typeface="Roboto Slab Light"/>
              </a:defRPr>
            </a:lvl4pPr>
            <a:lvl5pPr lvl="4" algn="r" rtl="0">
              <a:spcBef>
                <a:spcPts val="0"/>
              </a:spcBef>
              <a:spcAft>
                <a:spcPts val="0"/>
              </a:spcAft>
              <a:buNone/>
              <a:defRPr b="0">
                <a:solidFill>
                  <a:schemeClr val="dk1"/>
                </a:solidFill>
                <a:latin typeface="Roboto Slab Light"/>
                <a:ea typeface="Roboto Slab Light"/>
                <a:cs typeface="Roboto Slab Light"/>
                <a:sym typeface="Roboto Slab Light"/>
              </a:defRPr>
            </a:lvl5pPr>
            <a:lvl6pPr lvl="5" algn="r" rtl="0">
              <a:spcBef>
                <a:spcPts val="0"/>
              </a:spcBef>
              <a:spcAft>
                <a:spcPts val="0"/>
              </a:spcAft>
              <a:buNone/>
              <a:defRPr b="0">
                <a:solidFill>
                  <a:schemeClr val="dk1"/>
                </a:solidFill>
                <a:latin typeface="Roboto Slab Light"/>
                <a:ea typeface="Roboto Slab Light"/>
                <a:cs typeface="Roboto Slab Light"/>
                <a:sym typeface="Roboto Slab Light"/>
              </a:defRPr>
            </a:lvl6pPr>
            <a:lvl7pPr lvl="6" algn="r" rtl="0">
              <a:spcBef>
                <a:spcPts val="0"/>
              </a:spcBef>
              <a:spcAft>
                <a:spcPts val="0"/>
              </a:spcAft>
              <a:buNone/>
              <a:defRPr b="0">
                <a:solidFill>
                  <a:schemeClr val="dk1"/>
                </a:solidFill>
                <a:latin typeface="Roboto Slab Light"/>
                <a:ea typeface="Roboto Slab Light"/>
                <a:cs typeface="Roboto Slab Light"/>
                <a:sym typeface="Roboto Slab Light"/>
              </a:defRPr>
            </a:lvl7pPr>
            <a:lvl8pPr lvl="7" algn="r" rtl="0">
              <a:spcBef>
                <a:spcPts val="0"/>
              </a:spcBef>
              <a:spcAft>
                <a:spcPts val="0"/>
              </a:spcAft>
              <a:buNone/>
              <a:defRPr b="0">
                <a:solidFill>
                  <a:schemeClr val="dk1"/>
                </a:solidFill>
                <a:latin typeface="Roboto Slab Light"/>
                <a:ea typeface="Roboto Slab Light"/>
                <a:cs typeface="Roboto Slab Light"/>
                <a:sym typeface="Roboto Slab Light"/>
              </a:defRPr>
            </a:lvl8pPr>
            <a:lvl9pPr lvl="8" algn="r" rtl="0">
              <a:spcBef>
                <a:spcPts val="0"/>
              </a:spcBef>
              <a:spcAft>
                <a:spcPts val="0"/>
              </a:spcAft>
              <a:buNone/>
              <a:defRPr b="0">
                <a:solidFill>
                  <a:schemeClr val="dk1"/>
                </a:solidFill>
                <a:latin typeface="Roboto Slab Light"/>
                <a:ea typeface="Roboto Slab Light"/>
                <a:cs typeface="Roboto Slab Light"/>
                <a:sym typeface="Roboto Slab Light"/>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05"/>
        <p:cNvGrpSpPr/>
        <p:nvPr/>
      </p:nvGrpSpPr>
      <p:grpSpPr>
        <a:xfrm>
          <a:off x="0" y="0"/>
          <a:ext cx="0" cy="0"/>
          <a:chOff x="0" y="0"/>
          <a:chExt cx="0" cy="0"/>
        </a:xfrm>
      </p:grpSpPr>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06"/>
        <p:cNvGrpSpPr/>
        <p:nvPr/>
      </p:nvGrpSpPr>
      <p:grpSpPr>
        <a:xfrm>
          <a:off x="0" y="0"/>
          <a:ext cx="0" cy="0"/>
          <a:chOff x="0" y="0"/>
          <a:chExt cx="0" cy="0"/>
        </a:xfrm>
      </p:grpSpPr>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1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8">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8585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Redressed"/>
              <a:buNone/>
              <a:defRPr sz="2800">
                <a:solidFill>
                  <a:schemeClr val="dk1"/>
                </a:solidFill>
                <a:latin typeface="Redressed"/>
                <a:ea typeface="Redressed"/>
                <a:cs typeface="Redressed"/>
                <a:sym typeface="Redressed"/>
              </a:defRPr>
            </a:lvl1pPr>
            <a:lvl2pPr lvl="1">
              <a:spcBef>
                <a:spcPts val="0"/>
              </a:spcBef>
              <a:spcAft>
                <a:spcPts val="0"/>
              </a:spcAft>
              <a:buClr>
                <a:schemeClr val="dk1"/>
              </a:buClr>
              <a:buSzPts val="2800"/>
              <a:buFont typeface="Redressed"/>
              <a:buNone/>
              <a:defRPr sz="2800">
                <a:solidFill>
                  <a:schemeClr val="dk1"/>
                </a:solidFill>
                <a:latin typeface="Redressed"/>
                <a:ea typeface="Redressed"/>
                <a:cs typeface="Redressed"/>
                <a:sym typeface="Redressed"/>
              </a:defRPr>
            </a:lvl2pPr>
            <a:lvl3pPr lvl="2">
              <a:spcBef>
                <a:spcPts val="0"/>
              </a:spcBef>
              <a:spcAft>
                <a:spcPts val="0"/>
              </a:spcAft>
              <a:buClr>
                <a:schemeClr val="dk1"/>
              </a:buClr>
              <a:buSzPts val="2800"/>
              <a:buFont typeface="Redressed"/>
              <a:buNone/>
              <a:defRPr sz="2800">
                <a:solidFill>
                  <a:schemeClr val="dk1"/>
                </a:solidFill>
                <a:latin typeface="Redressed"/>
                <a:ea typeface="Redressed"/>
                <a:cs typeface="Redressed"/>
                <a:sym typeface="Redressed"/>
              </a:defRPr>
            </a:lvl3pPr>
            <a:lvl4pPr lvl="3">
              <a:spcBef>
                <a:spcPts val="0"/>
              </a:spcBef>
              <a:spcAft>
                <a:spcPts val="0"/>
              </a:spcAft>
              <a:buClr>
                <a:schemeClr val="dk1"/>
              </a:buClr>
              <a:buSzPts val="2800"/>
              <a:buFont typeface="Redressed"/>
              <a:buNone/>
              <a:defRPr sz="2800">
                <a:solidFill>
                  <a:schemeClr val="dk1"/>
                </a:solidFill>
                <a:latin typeface="Redressed"/>
                <a:ea typeface="Redressed"/>
                <a:cs typeface="Redressed"/>
                <a:sym typeface="Redressed"/>
              </a:defRPr>
            </a:lvl4pPr>
            <a:lvl5pPr lvl="4">
              <a:spcBef>
                <a:spcPts val="0"/>
              </a:spcBef>
              <a:spcAft>
                <a:spcPts val="0"/>
              </a:spcAft>
              <a:buClr>
                <a:schemeClr val="dk1"/>
              </a:buClr>
              <a:buSzPts val="2800"/>
              <a:buFont typeface="Redressed"/>
              <a:buNone/>
              <a:defRPr sz="2800">
                <a:solidFill>
                  <a:schemeClr val="dk1"/>
                </a:solidFill>
                <a:latin typeface="Redressed"/>
                <a:ea typeface="Redressed"/>
                <a:cs typeface="Redressed"/>
                <a:sym typeface="Redressed"/>
              </a:defRPr>
            </a:lvl5pPr>
            <a:lvl6pPr lvl="5">
              <a:spcBef>
                <a:spcPts val="0"/>
              </a:spcBef>
              <a:spcAft>
                <a:spcPts val="0"/>
              </a:spcAft>
              <a:buClr>
                <a:schemeClr val="dk1"/>
              </a:buClr>
              <a:buSzPts val="2800"/>
              <a:buFont typeface="Redressed"/>
              <a:buNone/>
              <a:defRPr sz="2800">
                <a:solidFill>
                  <a:schemeClr val="dk1"/>
                </a:solidFill>
                <a:latin typeface="Redressed"/>
                <a:ea typeface="Redressed"/>
                <a:cs typeface="Redressed"/>
                <a:sym typeface="Redressed"/>
              </a:defRPr>
            </a:lvl6pPr>
            <a:lvl7pPr lvl="6">
              <a:spcBef>
                <a:spcPts val="0"/>
              </a:spcBef>
              <a:spcAft>
                <a:spcPts val="0"/>
              </a:spcAft>
              <a:buClr>
                <a:schemeClr val="dk1"/>
              </a:buClr>
              <a:buSzPts val="2800"/>
              <a:buFont typeface="Redressed"/>
              <a:buNone/>
              <a:defRPr sz="2800">
                <a:solidFill>
                  <a:schemeClr val="dk1"/>
                </a:solidFill>
                <a:latin typeface="Redressed"/>
                <a:ea typeface="Redressed"/>
                <a:cs typeface="Redressed"/>
                <a:sym typeface="Redressed"/>
              </a:defRPr>
            </a:lvl7pPr>
            <a:lvl8pPr lvl="7">
              <a:spcBef>
                <a:spcPts val="0"/>
              </a:spcBef>
              <a:spcAft>
                <a:spcPts val="0"/>
              </a:spcAft>
              <a:buClr>
                <a:schemeClr val="dk1"/>
              </a:buClr>
              <a:buSzPts val="2800"/>
              <a:buFont typeface="Redressed"/>
              <a:buNone/>
              <a:defRPr sz="2800">
                <a:solidFill>
                  <a:schemeClr val="dk1"/>
                </a:solidFill>
                <a:latin typeface="Redressed"/>
                <a:ea typeface="Redressed"/>
                <a:cs typeface="Redressed"/>
                <a:sym typeface="Redressed"/>
              </a:defRPr>
            </a:lvl8pPr>
            <a:lvl9pPr lvl="8">
              <a:spcBef>
                <a:spcPts val="0"/>
              </a:spcBef>
              <a:spcAft>
                <a:spcPts val="0"/>
              </a:spcAft>
              <a:buClr>
                <a:schemeClr val="dk1"/>
              </a:buClr>
              <a:buSzPts val="2800"/>
              <a:buFont typeface="Redressed"/>
              <a:buNone/>
              <a:defRPr sz="2800">
                <a:solidFill>
                  <a:schemeClr val="dk1"/>
                </a:solidFill>
                <a:latin typeface="Redressed"/>
                <a:ea typeface="Redressed"/>
                <a:cs typeface="Redressed"/>
                <a:sym typeface="Redressed"/>
              </a:defRPr>
            </a:lvl9pPr>
          </a:lstStyle>
          <a:p>
            <a:endParaRPr/>
          </a:p>
        </p:txBody>
      </p:sp>
      <p:sp>
        <p:nvSpPr>
          <p:cNvPr id="7" name="Google Shape;7;p1"/>
          <p:cNvSpPr txBox="1">
            <a:spLocks noGrp="1"/>
          </p:cNvSpPr>
          <p:nvPr>
            <p:ph type="body" idx="1"/>
          </p:nvPr>
        </p:nvSpPr>
        <p:spPr>
          <a:xfrm>
            <a:off x="28585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Livvic Light"/>
              <a:buChar char="●"/>
              <a:defRPr sz="1800">
                <a:solidFill>
                  <a:schemeClr val="dk1"/>
                </a:solidFill>
                <a:latin typeface="Livvic Light"/>
                <a:ea typeface="Livvic Light"/>
                <a:cs typeface="Livvic Light"/>
                <a:sym typeface="Livvic Light"/>
              </a:defRPr>
            </a:lvl1pPr>
            <a:lvl2pPr marL="914400" lvl="1" indent="-317500">
              <a:lnSpc>
                <a:spcPct val="115000"/>
              </a:lnSpc>
              <a:spcBef>
                <a:spcPts val="1600"/>
              </a:spcBef>
              <a:spcAft>
                <a:spcPts val="0"/>
              </a:spcAft>
              <a:buClr>
                <a:schemeClr val="dk1"/>
              </a:buClr>
              <a:buSzPts val="1400"/>
              <a:buFont typeface="Livvic Light"/>
              <a:buChar char="○"/>
              <a:defRPr>
                <a:solidFill>
                  <a:schemeClr val="dk1"/>
                </a:solidFill>
                <a:latin typeface="Livvic Light"/>
                <a:ea typeface="Livvic Light"/>
                <a:cs typeface="Livvic Light"/>
                <a:sym typeface="Livvic Light"/>
              </a:defRPr>
            </a:lvl2pPr>
            <a:lvl3pPr marL="1371600" lvl="2" indent="-317500">
              <a:lnSpc>
                <a:spcPct val="115000"/>
              </a:lnSpc>
              <a:spcBef>
                <a:spcPts val="1600"/>
              </a:spcBef>
              <a:spcAft>
                <a:spcPts val="0"/>
              </a:spcAft>
              <a:buClr>
                <a:schemeClr val="dk1"/>
              </a:buClr>
              <a:buSzPts val="1400"/>
              <a:buFont typeface="Livvic Light"/>
              <a:buChar char="■"/>
              <a:defRPr>
                <a:solidFill>
                  <a:schemeClr val="dk1"/>
                </a:solidFill>
                <a:latin typeface="Livvic Light"/>
                <a:ea typeface="Livvic Light"/>
                <a:cs typeface="Livvic Light"/>
                <a:sym typeface="Livvic Light"/>
              </a:defRPr>
            </a:lvl3pPr>
            <a:lvl4pPr marL="1828800" lvl="3" indent="-317500">
              <a:lnSpc>
                <a:spcPct val="115000"/>
              </a:lnSpc>
              <a:spcBef>
                <a:spcPts val="1600"/>
              </a:spcBef>
              <a:spcAft>
                <a:spcPts val="0"/>
              </a:spcAft>
              <a:buClr>
                <a:schemeClr val="dk1"/>
              </a:buClr>
              <a:buSzPts val="1400"/>
              <a:buFont typeface="Livvic Light"/>
              <a:buChar char="●"/>
              <a:defRPr>
                <a:solidFill>
                  <a:schemeClr val="dk1"/>
                </a:solidFill>
                <a:latin typeface="Livvic Light"/>
                <a:ea typeface="Livvic Light"/>
                <a:cs typeface="Livvic Light"/>
                <a:sym typeface="Livvic Light"/>
              </a:defRPr>
            </a:lvl4pPr>
            <a:lvl5pPr marL="2286000" lvl="4" indent="-317500">
              <a:lnSpc>
                <a:spcPct val="115000"/>
              </a:lnSpc>
              <a:spcBef>
                <a:spcPts val="1600"/>
              </a:spcBef>
              <a:spcAft>
                <a:spcPts val="0"/>
              </a:spcAft>
              <a:buClr>
                <a:schemeClr val="dk1"/>
              </a:buClr>
              <a:buSzPts val="1400"/>
              <a:buFont typeface="Livvic Light"/>
              <a:buChar char="○"/>
              <a:defRPr>
                <a:solidFill>
                  <a:schemeClr val="dk1"/>
                </a:solidFill>
                <a:latin typeface="Livvic Light"/>
                <a:ea typeface="Livvic Light"/>
                <a:cs typeface="Livvic Light"/>
                <a:sym typeface="Livvic Light"/>
              </a:defRPr>
            </a:lvl5pPr>
            <a:lvl6pPr marL="2743200" lvl="5" indent="-317500">
              <a:lnSpc>
                <a:spcPct val="115000"/>
              </a:lnSpc>
              <a:spcBef>
                <a:spcPts val="1600"/>
              </a:spcBef>
              <a:spcAft>
                <a:spcPts val="0"/>
              </a:spcAft>
              <a:buClr>
                <a:schemeClr val="dk1"/>
              </a:buClr>
              <a:buSzPts val="1400"/>
              <a:buFont typeface="Livvic Light"/>
              <a:buChar char="■"/>
              <a:defRPr>
                <a:solidFill>
                  <a:schemeClr val="dk1"/>
                </a:solidFill>
                <a:latin typeface="Livvic Light"/>
                <a:ea typeface="Livvic Light"/>
                <a:cs typeface="Livvic Light"/>
                <a:sym typeface="Livvic Light"/>
              </a:defRPr>
            </a:lvl6pPr>
            <a:lvl7pPr marL="3200400" lvl="6" indent="-317500">
              <a:lnSpc>
                <a:spcPct val="115000"/>
              </a:lnSpc>
              <a:spcBef>
                <a:spcPts val="1600"/>
              </a:spcBef>
              <a:spcAft>
                <a:spcPts val="0"/>
              </a:spcAft>
              <a:buClr>
                <a:schemeClr val="dk1"/>
              </a:buClr>
              <a:buSzPts val="1400"/>
              <a:buFont typeface="Livvic Light"/>
              <a:buChar char="●"/>
              <a:defRPr>
                <a:solidFill>
                  <a:schemeClr val="dk1"/>
                </a:solidFill>
                <a:latin typeface="Livvic Light"/>
                <a:ea typeface="Livvic Light"/>
                <a:cs typeface="Livvic Light"/>
                <a:sym typeface="Livvic Light"/>
              </a:defRPr>
            </a:lvl7pPr>
            <a:lvl8pPr marL="3657600" lvl="7" indent="-317500">
              <a:lnSpc>
                <a:spcPct val="115000"/>
              </a:lnSpc>
              <a:spcBef>
                <a:spcPts val="1600"/>
              </a:spcBef>
              <a:spcAft>
                <a:spcPts val="0"/>
              </a:spcAft>
              <a:buClr>
                <a:schemeClr val="dk1"/>
              </a:buClr>
              <a:buSzPts val="1400"/>
              <a:buFont typeface="Livvic Light"/>
              <a:buChar char="○"/>
              <a:defRPr>
                <a:solidFill>
                  <a:schemeClr val="dk1"/>
                </a:solidFill>
                <a:latin typeface="Livvic Light"/>
                <a:ea typeface="Livvic Light"/>
                <a:cs typeface="Livvic Light"/>
                <a:sym typeface="Livvic Light"/>
              </a:defRPr>
            </a:lvl8pPr>
            <a:lvl9pPr marL="4114800" lvl="8" indent="-317500">
              <a:lnSpc>
                <a:spcPct val="115000"/>
              </a:lnSpc>
              <a:spcBef>
                <a:spcPts val="1600"/>
              </a:spcBef>
              <a:spcAft>
                <a:spcPts val="1600"/>
              </a:spcAft>
              <a:buClr>
                <a:schemeClr val="dk1"/>
              </a:buClr>
              <a:buSzPts val="1400"/>
              <a:buFont typeface="Livvic Light"/>
              <a:buChar char="■"/>
              <a:defRPr>
                <a:solidFill>
                  <a:schemeClr val="dk1"/>
                </a:solidFill>
                <a:latin typeface="Livvic Light"/>
                <a:ea typeface="Livvic Light"/>
                <a:cs typeface="Livvic Light"/>
                <a:sym typeface="Livvic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5" r:id="rId7"/>
    <p:sldLayoutId id="2147483656" r:id="rId8"/>
    <p:sldLayoutId id="2147483658" r:id="rId9"/>
    <p:sldLayoutId id="2147483659" r:id="rId10"/>
    <p:sldLayoutId id="2147483660" r:id="rId11"/>
    <p:sldLayoutId id="2147483661" r:id="rId12"/>
    <p:sldLayoutId id="2147483665" r:id="rId13"/>
    <p:sldLayoutId id="2147483666" r:id="rId14"/>
    <p:sldLayoutId id="2147483668" r:id="rId15"/>
    <p:sldLayoutId id="2147483669"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107"/>
        <p:cNvGrpSpPr/>
        <p:nvPr/>
      </p:nvGrpSpPr>
      <p:grpSpPr>
        <a:xfrm>
          <a:off x="0" y="0"/>
          <a:ext cx="0" cy="0"/>
          <a:chOff x="0" y="0"/>
          <a:chExt cx="0" cy="0"/>
        </a:xfrm>
      </p:grpSpPr>
      <p:sp>
        <p:nvSpPr>
          <p:cNvPr id="108" name="Google Shape;108;p24"/>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109" name="Google Shape;109;p24"/>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70"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griggsagri.co.uk/blog/young-farmers-a-brief-history/#:~:text=The%20Young%20Farmers'%20Club%20was,those%20achieving%20the%20highest%20standards" TargetMode="External"/><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hyperlink" Target="https://www.urdd.cymru/en/about-us/what-urdd/our-history/" TargetMode="External"/><Relationship Id="rId5" Type="http://schemas.openxmlformats.org/officeDocument/2006/relationships/hyperlink" Target="https://writingeducator.wordpress.com/2016/10/02/youth-culture-higher-ed-flappers-origins-of-youth-culture-in-the-1920s/" TargetMode="External"/><Relationship Id="rId4" Type="http://schemas.openxmlformats.org/officeDocument/2006/relationships/hyperlink" Target="https://infed.org/mobi/nabc-the-principles-and-aims-of-the-boys-club-movemen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bit.ly/2PfT4lq" TargetMode="External"/><Relationship Id="rId2" Type="http://schemas.openxmlformats.org/officeDocument/2006/relationships/notesSlide" Target="../notesSlides/notesSlide18.xml"/><Relationship Id="rId1" Type="http://schemas.openxmlformats.org/officeDocument/2006/relationships/slideLayout" Target="../slideLayouts/slideLayout17.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6"/>
          <p:cNvSpPr txBox="1">
            <a:spLocks noGrp="1"/>
          </p:cNvSpPr>
          <p:nvPr>
            <p:ph type="subTitle" idx="1"/>
          </p:nvPr>
        </p:nvSpPr>
        <p:spPr>
          <a:xfrm>
            <a:off x="3006443" y="3288525"/>
            <a:ext cx="29886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dirty="0"/>
              <a:t>Ffion Lindley - 2114791</a:t>
            </a:r>
            <a:endParaRPr dirty="0"/>
          </a:p>
        </p:txBody>
      </p:sp>
      <p:sp>
        <p:nvSpPr>
          <p:cNvPr id="116" name="Google Shape;116;p26"/>
          <p:cNvSpPr txBox="1">
            <a:spLocks noGrp="1"/>
          </p:cNvSpPr>
          <p:nvPr>
            <p:ph type="ctrTitle"/>
          </p:nvPr>
        </p:nvSpPr>
        <p:spPr>
          <a:xfrm>
            <a:off x="2164135" y="997926"/>
            <a:ext cx="4813600" cy="191155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200" dirty="0"/>
              <a:t>Youth Work in the 1920’s!</a:t>
            </a:r>
            <a:endParaRPr sz="5200" dirty="0"/>
          </a:p>
        </p:txBody>
      </p:sp>
      <p:pic>
        <p:nvPicPr>
          <p:cNvPr id="117" name="Google Shape;117;p26"/>
          <p:cNvPicPr preferRelativeResize="0"/>
          <p:nvPr/>
        </p:nvPicPr>
        <p:blipFill>
          <a:blip r:embed="rId3">
            <a:alphaModFix/>
          </a:blip>
          <a:stretch>
            <a:fillRect/>
          </a:stretch>
        </p:blipFill>
        <p:spPr>
          <a:xfrm>
            <a:off x="0" y="2994299"/>
            <a:ext cx="3216325" cy="2149201"/>
          </a:xfrm>
          <a:prstGeom prst="rect">
            <a:avLst/>
          </a:prstGeom>
          <a:noFill/>
          <a:ln>
            <a:noFill/>
          </a:ln>
        </p:spPr>
      </p:pic>
      <p:pic>
        <p:nvPicPr>
          <p:cNvPr id="118" name="Google Shape;118;p26"/>
          <p:cNvPicPr preferRelativeResize="0"/>
          <p:nvPr/>
        </p:nvPicPr>
        <p:blipFill>
          <a:blip r:embed="rId4">
            <a:alphaModFix/>
          </a:blip>
          <a:stretch>
            <a:fillRect/>
          </a:stretch>
        </p:blipFill>
        <p:spPr>
          <a:xfrm flipH="1">
            <a:off x="5459451" y="1696550"/>
            <a:ext cx="3633526" cy="3183950"/>
          </a:xfrm>
          <a:prstGeom prst="rect">
            <a:avLst/>
          </a:prstGeom>
          <a:noFill/>
          <a:ln>
            <a:noFill/>
          </a:ln>
        </p:spPr>
      </p:pic>
      <p:grpSp>
        <p:nvGrpSpPr>
          <p:cNvPr id="119" name="Google Shape;119;p26"/>
          <p:cNvGrpSpPr/>
          <p:nvPr/>
        </p:nvGrpSpPr>
        <p:grpSpPr>
          <a:xfrm>
            <a:off x="3374099" y="2860512"/>
            <a:ext cx="2255901" cy="69575"/>
            <a:chOff x="446800" y="1721825"/>
            <a:chExt cx="259025" cy="18325"/>
          </a:xfrm>
        </p:grpSpPr>
        <p:sp>
          <p:nvSpPr>
            <p:cNvPr id="120" name="Google Shape;120;p26"/>
            <p:cNvSpPr/>
            <p:nvPr/>
          </p:nvSpPr>
          <p:spPr>
            <a:xfrm>
              <a:off x="447225" y="1724725"/>
              <a:ext cx="258600" cy="15425"/>
            </a:xfrm>
            <a:custGeom>
              <a:avLst/>
              <a:gdLst/>
              <a:ahLst/>
              <a:cxnLst/>
              <a:rect l="l" t="t" r="r" b="b"/>
              <a:pathLst>
                <a:path w="10344" h="617" extrusionOk="0">
                  <a:moveTo>
                    <a:pt x="371" y="0"/>
                  </a:moveTo>
                  <a:cubicBezTo>
                    <a:pt x="274" y="0"/>
                    <a:pt x="176" y="4"/>
                    <a:pt x="77" y="13"/>
                  </a:cubicBezTo>
                  <a:cubicBezTo>
                    <a:pt x="1" y="13"/>
                    <a:pt x="3" y="132"/>
                    <a:pt x="78" y="132"/>
                  </a:cubicBezTo>
                  <a:cubicBezTo>
                    <a:pt x="79" y="132"/>
                    <a:pt x="80" y="132"/>
                    <a:pt x="81" y="132"/>
                  </a:cubicBezTo>
                  <a:cubicBezTo>
                    <a:pt x="246" y="140"/>
                    <a:pt x="410" y="177"/>
                    <a:pt x="574" y="189"/>
                  </a:cubicBezTo>
                  <a:cubicBezTo>
                    <a:pt x="738" y="206"/>
                    <a:pt x="902" y="226"/>
                    <a:pt x="1062" y="247"/>
                  </a:cubicBezTo>
                  <a:cubicBezTo>
                    <a:pt x="1226" y="263"/>
                    <a:pt x="1395" y="271"/>
                    <a:pt x="1555" y="292"/>
                  </a:cubicBezTo>
                  <a:cubicBezTo>
                    <a:pt x="1719" y="317"/>
                    <a:pt x="1883" y="325"/>
                    <a:pt x="2047" y="349"/>
                  </a:cubicBezTo>
                  <a:cubicBezTo>
                    <a:pt x="2211" y="378"/>
                    <a:pt x="2375" y="431"/>
                    <a:pt x="2543" y="448"/>
                  </a:cubicBezTo>
                  <a:cubicBezTo>
                    <a:pt x="2712" y="464"/>
                    <a:pt x="2880" y="485"/>
                    <a:pt x="3052" y="497"/>
                  </a:cubicBezTo>
                  <a:cubicBezTo>
                    <a:pt x="3093" y="500"/>
                    <a:pt x="3134" y="501"/>
                    <a:pt x="3175" y="501"/>
                  </a:cubicBezTo>
                  <a:cubicBezTo>
                    <a:pt x="3273" y="501"/>
                    <a:pt x="3371" y="495"/>
                    <a:pt x="3470" y="495"/>
                  </a:cubicBezTo>
                  <a:cubicBezTo>
                    <a:pt x="3501" y="495"/>
                    <a:pt x="3531" y="496"/>
                    <a:pt x="3561" y="497"/>
                  </a:cubicBezTo>
                  <a:cubicBezTo>
                    <a:pt x="3729" y="501"/>
                    <a:pt x="3898" y="518"/>
                    <a:pt x="4066" y="526"/>
                  </a:cubicBezTo>
                  <a:cubicBezTo>
                    <a:pt x="4152" y="530"/>
                    <a:pt x="4235" y="530"/>
                    <a:pt x="4318" y="530"/>
                  </a:cubicBezTo>
                  <a:cubicBezTo>
                    <a:pt x="4400" y="530"/>
                    <a:pt x="4482" y="530"/>
                    <a:pt x="4566" y="534"/>
                  </a:cubicBezTo>
                  <a:cubicBezTo>
                    <a:pt x="4730" y="538"/>
                    <a:pt x="4895" y="591"/>
                    <a:pt x="5063" y="596"/>
                  </a:cubicBezTo>
                  <a:cubicBezTo>
                    <a:pt x="5078" y="596"/>
                    <a:pt x="5093" y="596"/>
                    <a:pt x="5108" y="596"/>
                  </a:cubicBezTo>
                  <a:cubicBezTo>
                    <a:pt x="5243" y="596"/>
                    <a:pt x="5380" y="583"/>
                    <a:pt x="5514" y="583"/>
                  </a:cubicBezTo>
                  <a:cubicBezTo>
                    <a:pt x="5529" y="583"/>
                    <a:pt x="5544" y="583"/>
                    <a:pt x="5559" y="583"/>
                  </a:cubicBezTo>
                  <a:cubicBezTo>
                    <a:pt x="5615" y="585"/>
                    <a:pt x="5671" y="585"/>
                    <a:pt x="5727" y="585"/>
                  </a:cubicBezTo>
                  <a:cubicBezTo>
                    <a:pt x="5837" y="585"/>
                    <a:pt x="5948" y="583"/>
                    <a:pt x="6060" y="583"/>
                  </a:cubicBezTo>
                  <a:cubicBezTo>
                    <a:pt x="6224" y="583"/>
                    <a:pt x="6392" y="616"/>
                    <a:pt x="6556" y="616"/>
                  </a:cubicBezTo>
                  <a:cubicBezTo>
                    <a:pt x="6721" y="616"/>
                    <a:pt x="6889" y="600"/>
                    <a:pt x="7053" y="600"/>
                  </a:cubicBezTo>
                  <a:cubicBezTo>
                    <a:pt x="7221" y="596"/>
                    <a:pt x="7385" y="563"/>
                    <a:pt x="7554" y="559"/>
                  </a:cubicBezTo>
                  <a:cubicBezTo>
                    <a:pt x="7570" y="558"/>
                    <a:pt x="7587" y="557"/>
                    <a:pt x="7603" y="557"/>
                  </a:cubicBezTo>
                  <a:cubicBezTo>
                    <a:pt x="7735" y="557"/>
                    <a:pt x="7869" y="580"/>
                    <a:pt x="8000" y="580"/>
                  </a:cubicBezTo>
                  <a:cubicBezTo>
                    <a:pt x="8017" y="580"/>
                    <a:pt x="8033" y="580"/>
                    <a:pt x="8050" y="579"/>
                  </a:cubicBezTo>
                  <a:cubicBezTo>
                    <a:pt x="8243" y="571"/>
                    <a:pt x="8428" y="522"/>
                    <a:pt x="8616" y="509"/>
                  </a:cubicBezTo>
                  <a:cubicBezTo>
                    <a:pt x="8805" y="497"/>
                    <a:pt x="8994" y="477"/>
                    <a:pt x="9178" y="460"/>
                  </a:cubicBezTo>
                  <a:cubicBezTo>
                    <a:pt x="9367" y="440"/>
                    <a:pt x="9560" y="448"/>
                    <a:pt x="9749" y="427"/>
                  </a:cubicBezTo>
                  <a:cubicBezTo>
                    <a:pt x="9938" y="403"/>
                    <a:pt x="10122" y="370"/>
                    <a:pt x="10311" y="341"/>
                  </a:cubicBezTo>
                  <a:cubicBezTo>
                    <a:pt x="10340" y="337"/>
                    <a:pt x="10344" y="267"/>
                    <a:pt x="10311" y="267"/>
                  </a:cubicBezTo>
                  <a:cubicBezTo>
                    <a:pt x="10143" y="271"/>
                    <a:pt x="9974" y="280"/>
                    <a:pt x="9810" y="284"/>
                  </a:cubicBezTo>
                  <a:cubicBezTo>
                    <a:pt x="9642" y="288"/>
                    <a:pt x="9474" y="308"/>
                    <a:pt x="9310" y="312"/>
                  </a:cubicBezTo>
                  <a:cubicBezTo>
                    <a:pt x="9141" y="317"/>
                    <a:pt x="8977" y="325"/>
                    <a:pt x="8809" y="329"/>
                  </a:cubicBezTo>
                  <a:cubicBezTo>
                    <a:pt x="8641" y="333"/>
                    <a:pt x="8477" y="345"/>
                    <a:pt x="8309" y="349"/>
                  </a:cubicBezTo>
                  <a:cubicBezTo>
                    <a:pt x="8296" y="350"/>
                    <a:pt x="8283" y="350"/>
                    <a:pt x="8270" y="350"/>
                  </a:cubicBezTo>
                  <a:cubicBezTo>
                    <a:pt x="8115" y="350"/>
                    <a:pt x="7963" y="329"/>
                    <a:pt x="7808" y="329"/>
                  </a:cubicBezTo>
                  <a:cubicBezTo>
                    <a:pt x="7640" y="333"/>
                    <a:pt x="7476" y="382"/>
                    <a:pt x="7307" y="386"/>
                  </a:cubicBezTo>
                  <a:cubicBezTo>
                    <a:pt x="7300" y="387"/>
                    <a:pt x="7293" y="387"/>
                    <a:pt x="7285" y="387"/>
                  </a:cubicBezTo>
                  <a:cubicBezTo>
                    <a:pt x="7132" y="387"/>
                    <a:pt x="6982" y="349"/>
                    <a:pt x="6829" y="349"/>
                  </a:cubicBezTo>
                  <a:cubicBezTo>
                    <a:pt x="6821" y="349"/>
                    <a:pt x="6814" y="349"/>
                    <a:pt x="6807" y="349"/>
                  </a:cubicBezTo>
                  <a:lnTo>
                    <a:pt x="6306" y="349"/>
                  </a:lnTo>
                  <a:cubicBezTo>
                    <a:pt x="6160" y="349"/>
                    <a:pt x="6011" y="362"/>
                    <a:pt x="5862" y="362"/>
                  </a:cubicBezTo>
                  <a:cubicBezTo>
                    <a:pt x="5843" y="362"/>
                    <a:pt x="5824" y="362"/>
                    <a:pt x="5806" y="362"/>
                  </a:cubicBezTo>
                  <a:cubicBezTo>
                    <a:pt x="5751" y="360"/>
                    <a:pt x="5696" y="360"/>
                    <a:pt x="5640" y="360"/>
                  </a:cubicBezTo>
                  <a:cubicBezTo>
                    <a:pt x="5529" y="360"/>
                    <a:pt x="5417" y="362"/>
                    <a:pt x="5305" y="362"/>
                  </a:cubicBezTo>
                  <a:cubicBezTo>
                    <a:pt x="5193" y="362"/>
                    <a:pt x="5082" y="365"/>
                    <a:pt x="4972" y="365"/>
                  </a:cubicBezTo>
                  <a:cubicBezTo>
                    <a:pt x="4916" y="365"/>
                    <a:pt x="4860" y="364"/>
                    <a:pt x="4804" y="362"/>
                  </a:cubicBezTo>
                  <a:cubicBezTo>
                    <a:pt x="4636" y="354"/>
                    <a:pt x="4472" y="329"/>
                    <a:pt x="4304" y="321"/>
                  </a:cubicBezTo>
                  <a:cubicBezTo>
                    <a:pt x="4220" y="317"/>
                    <a:pt x="4137" y="317"/>
                    <a:pt x="4053" y="317"/>
                  </a:cubicBezTo>
                  <a:cubicBezTo>
                    <a:pt x="3970" y="317"/>
                    <a:pt x="3887" y="317"/>
                    <a:pt x="3803" y="312"/>
                  </a:cubicBezTo>
                  <a:cubicBezTo>
                    <a:pt x="3635" y="308"/>
                    <a:pt x="3471" y="255"/>
                    <a:pt x="3307" y="247"/>
                  </a:cubicBezTo>
                  <a:cubicBezTo>
                    <a:pt x="3138" y="239"/>
                    <a:pt x="2974" y="230"/>
                    <a:pt x="2806" y="218"/>
                  </a:cubicBezTo>
                  <a:cubicBezTo>
                    <a:pt x="2638" y="210"/>
                    <a:pt x="2474" y="198"/>
                    <a:pt x="2305" y="185"/>
                  </a:cubicBezTo>
                  <a:cubicBezTo>
                    <a:pt x="2117" y="173"/>
                    <a:pt x="1924" y="173"/>
                    <a:pt x="1731" y="152"/>
                  </a:cubicBezTo>
                  <a:cubicBezTo>
                    <a:pt x="1542" y="136"/>
                    <a:pt x="1354" y="111"/>
                    <a:pt x="1165" y="79"/>
                  </a:cubicBezTo>
                  <a:cubicBezTo>
                    <a:pt x="984" y="50"/>
                    <a:pt x="804" y="21"/>
                    <a:pt x="623" y="9"/>
                  </a:cubicBezTo>
                  <a:cubicBezTo>
                    <a:pt x="539" y="3"/>
                    <a:pt x="456" y="0"/>
                    <a:pt x="371" y="0"/>
                  </a:cubicBezTo>
                  <a:close/>
                </a:path>
              </a:pathLst>
            </a:custGeom>
            <a:solidFill>
              <a:srgbClr val="5D3D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6"/>
            <p:cNvSpPr/>
            <p:nvPr/>
          </p:nvSpPr>
          <p:spPr>
            <a:xfrm>
              <a:off x="446800" y="1721825"/>
              <a:ext cx="258725" cy="10325"/>
            </a:xfrm>
            <a:custGeom>
              <a:avLst/>
              <a:gdLst/>
              <a:ahLst/>
              <a:cxnLst/>
              <a:rect l="l" t="t" r="r" b="b"/>
              <a:pathLst>
                <a:path w="10349" h="413" extrusionOk="0">
                  <a:moveTo>
                    <a:pt x="825" y="1"/>
                  </a:moveTo>
                  <a:cubicBezTo>
                    <a:pt x="792" y="1"/>
                    <a:pt x="759" y="1"/>
                    <a:pt x="726" y="2"/>
                  </a:cubicBezTo>
                  <a:cubicBezTo>
                    <a:pt x="558" y="2"/>
                    <a:pt x="390" y="14"/>
                    <a:pt x="222" y="26"/>
                  </a:cubicBezTo>
                  <a:cubicBezTo>
                    <a:pt x="0" y="43"/>
                    <a:pt x="4" y="232"/>
                    <a:pt x="222" y="252"/>
                  </a:cubicBezTo>
                  <a:cubicBezTo>
                    <a:pt x="390" y="268"/>
                    <a:pt x="550" y="318"/>
                    <a:pt x="718" y="330"/>
                  </a:cubicBezTo>
                  <a:cubicBezTo>
                    <a:pt x="882" y="346"/>
                    <a:pt x="1046" y="355"/>
                    <a:pt x="1215" y="367"/>
                  </a:cubicBezTo>
                  <a:cubicBezTo>
                    <a:pt x="1263" y="371"/>
                    <a:pt x="1312" y="372"/>
                    <a:pt x="1361" y="372"/>
                  </a:cubicBezTo>
                  <a:cubicBezTo>
                    <a:pt x="1442" y="372"/>
                    <a:pt x="1523" y="369"/>
                    <a:pt x="1605" y="369"/>
                  </a:cubicBezTo>
                  <a:cubicBezTo>
                    <a:pt x="1642" y="369"/>
                    <a:pt x="1678" y="369"/>
                    <a:pt x="1715" y="371"/>
                  </a:cubicBezTo>
                  <a:cubicBezTo>
                    <a:pt x="1879" y="379"/>
                    <a:pt x="2043" y="387"/>
                    <a:pt x="2212" y="392"/>
                  </a:cubicBezTo>
                  <a:cubicBezTo>
                    <a:pt x="2380" y="396"/>
                    <a:pt x="2544" y="412"/>
                    <a:pt x="2708" y="412"/>
                  </a:cubicBezTo>
                  <a:cubicBezTo>
                    <a:pt x="2876" y="408"/>
                    <a:pt x="3045" y="387"/>
                    <a:pt x="3209" y="383"/>
                  </a:cubicBezTo>
                  <a:cubicBezTo>
                    <a:pt x="3377" y="383"/>
                    <a:pt x="3545" y="412"/>
                    <a:pt x="3709" y="412"/>
                  </a:cubicBezTo>
                  <a:cubicBezTo>
                    <a:pt x="3878" y="412"/>
                    <a:pt x="4046" y="371"/>
                    <a:pt x="4210" y="371"/>
                  </a:cubicBezTo>
                  <a:cubicBezTo>
                    <a:pt x="4368" y="371"/>
                    <a:pt x="4527" y="400"/>
                    <a:pt x="4682" y="400"/>
                  </a:cubicBezTo>
                  <a:cubicBezTo>
                    <a:pt x="4691" y="400"/>
                    <a:pt x="4701" y="400"/>
                    <a:pt x="4711" y="400"/>
                  </a:cubicBezTo>
                  <a:cubicBezTo>
                    <a:pt x="4879" y="400"/>
                    <a:pt x="5047" y="371"/>
                    <a:pt x="5211" y="371"/>
                  </a:cubicBezTo>
                  <a:cubicBezTo>
                    <a:pt x="5361" y="371"/>
                    <a:pt x="5510" y="384"/>
                    <a:pt x="5660" y="384"/>
                  </a:cubicBezTo>
                  <a:cubicBezTo>
                    <a:pt x="5678" y="384"/>
                    <a:pt x="5697" y="384"/>
                    <a:pt x="5716" y="383"/>
                  </a:cubicBezTo>
                  <a:cubicBezTo>
                    <a:pt x="5884" y="383"/>
                    <a:pt x="6052" y="367"/>
                    <a:pt x="6221" y="363"/>
                  </a:cubicBezTo>
                  <a:cubicBezTo>
                    <a:pt x="6389" y="363"/>
                    <a:pt x="6557" y="387"/>
                    <a:pt x="6725" y="387"/>
                  </a:cubicBezTo>
                  <a:cubicBezTo>
                    <a:pt x="6893" y="383"/>
                    <a:pt x="7062" y="375"/>
                    <a:pt x="7230" y="371"/>
                  </a:cubicBezTo>
                  <a:cubicBezTo>
                    <a:pt x="7398" y="367"/>
                    <a:pt x="7566" y="346"/>
                    <a:pt x="7735" y="342"/>
                  </a:cubicBezTo>
                  <a:cubicBezTo>
                    <a:pt x="7903" y="334"/>
                    <a:pt x="8067" y="342"/>
                    <a:pt x="8231" y="330"/>
                  </a:cubicBezTo>
                  <a:cubicBezTo>
                    <a:pt x="8399" y="322"/>
                    <a:pt x="8564" y="305"/>
                    <a:pt x="8732" y="293"/>
                  </a:cubicBezTo>
                  <a:cubicBezTo>
                    <a:pt x="8896" y="285"/>
                    <a:pt x="9064" y="285"/>
                    <a:pt x="9228" y="273"/>
                  </a:cubicBezTo>
                  <a:cubicBezTo>
                    <a:pt x="9392" y="260"/>
                    <a:pt x="9557" y="207"/>
                    <a:pt x="9721" y="190"/>
                  </a:cubicBezTo>
                  <a:cubicBezTo>
                    <a:pt x="9747" y="188"/>
                    <a:pt x="9774" y="188"/>
                    <a:pt x="9801" y="188"/>
                  </a:cubicBezTo>
                  <a:cubicBezTo>
                    <a:pt x="9914" y="188"/>
                    <a:pt x="10028" y="202"/>
                    <a:pt x="10140" y="202"/>
                  </a:cubicBezTo>
                  <a:cubicBezTo>
                    <a:pt x="10168" y="202"/>
                    <a:pt x="10195" y="201"/>
                    <a:pt x="10221" y="199"/>
                  </a:cubicBezTo>
                  <a:cubicBezTo>
                    <a:pt x="10312" y="190"/>
                    <a:pt x="10348" y="84"/>
                    <a:pt x="10242" y="71"/>
                  </a:cubicBezTo>
                  <a:cubicBezTo>
                    <a:pt x="10057" y="53"/>
                    <a:pt x="9878" y="21"/>
                    <a:pt x="9694" y="21"/>
                  </a:cubicBezTo>
                  <a:cubicBezTo>
                    <a:pt x="9674" y="21"/>
                    <a:pt x="9654" y="21"/>
                    <a:pt x="9634" y="22"/>
                  </a:cubicBezTo>
                  <a:cubicBezTo>
                    <a:pt x="9433" y="30"/>
                    <a:pt x="9232" y="35"/>
                    <a:pt x="9027" y="47"/>
                  </a:cubicBezTo>
                  <a:cubicBezTo>
                    <a:pt x="8826" y="55"/>
                    <a:pt x="8625" y="71"/>
                    <a:pt x="8424" y="71"/>
                  </a:cubicBezTo>
                  <a:cubicBezTo>
                    <a:pt x="8223" y="76"/>
                    <a:pt x="8022" y="113"/>
                    <a:pt x="7821" y="113"/>
                  </a:cubicBezTo>
                  <a:cubicBezTo>
                    <a:pt x="7648" y="113"/>
                    <a:pt x="7480" y="67"/>
                    <a:pt x="7308" y="67"/>
                  </a:cubicBezTo>
                  <a:cubicBezTo>
                    <a:pt x="7136" y="67"/>
                    <a:pt x="6967" y="80"/>
                    <a:pt x="6795" y="80"/>
                  </a:cubicBezTo>
                  <a:cubicBezTo>
                    <a:pt x="6776" y="79"/>
                    <a:pt x="6757" y="79"/>
                    <a:pt x="6738" y="79"/>
                  </a:cubicBezTo>
                  <a:cubicBezTo>
                    <a:pt x="6585" y="79"/>
                    <a:pt x="6435" y="92"/>
                    <a:pt x="6282" y="92"/>
                  </a:cubicBezTo>
                  <a:lnTo>
                    <a:pt x="5769" y="88"/>
                  </a:lnTo>
                  <a:cubicBezTo>
                    <a:pt x="5597" y="88"/>
                    <a:pt x="5429" y="59"/>
                    <a:pt x="5256" y="59"/>
                  </a:cubicBezTo>
                  <a:cubicBezTo>
                    <a:pt x="5084" y="55"/>
                    <a:pt x="4924" y="51"/>
                    <a:pt x="4756" y="51"/>
                  </a:cubicBezTo>
                  <a:cubicBezTo>
                    <a:pt x="4732" y="50"/>
                    <a:pt x="4708" y="50"/>
                    <a:pt x="4684" y="50"/>
                  </a:cubicBezTo>
                  <a:cubicBezTo>
                    <a:pt x="4540" y="50"/>
                    <a:pt x="4399" y="59"/>
                    <a:pt x="4255" y="59"/>
                  </a:cubicBezTo>
                  <a:cubicBezTo>
                    <a:pt x="4240" y="59"/>
                    <a:pt x="4225" y="59"/>
                    <a:pt x="4209" y="59"/>
                  </a:cubicBezTo>
                  <a:cubicBezTo>
                    <a:pt x="4057" y="59"/>
                    <a:pt x="3907" y="76"/>
                    <a:pt x="3755" y="76"/>
                  </a:cubicBezTo>
                  <a:cubicBezTo>
                    <a:pt x="3586" y="76"/>
                    <a:pt x="3422" y="55"/>
                    <a:pt x="3254" y="51"/>
                  </a:cubicBezTo>
                  <a:cubicBezTo>
                    <a:pt x="3086" y="51"/>
                    <a:pt x="2922" y="59"/>
                    <a:pt x="2753" y="59"/>
                  </a:cubicBezTo>
                  <a:cubicBezTo>
                    <a:pt x="2585" y="55"/>
                    <a:pt x="2417" y="22"/>
                    <a:pt x="2249" y="14"/>
                  </a:cubicBezTo>
                  <a:cubicBezTo>
                    <a:pt x="2164" y="12"/>
                    <a:pt x="2080" y="12"/>
                    <a:pt x="1996" y="12"/>
                  </a:cubicBezTo>
                  <a:cubicBezTo>
                    <a:pt x="1911" y="12"/>
                    <a:pt x="1826" y="12"/>
                    <a:pt x="1740" y="10"/>
                  </a:cubicBezTo>
                  <a:cubicBezTo>
                    <a:pt x="1696" y="8"/>
                    <a:pt x="1652" y="7"/>
                    <a:pt x="1608" y="7"/>
                  </a:cubicBezTo>
                  <a:cubicBezTo>
                    <a:pt x="1509" y="7"/>
                    <a:pt x="1410" y="11"/>
                    <a:pt x="1311" y="11"/>
                  </a:cubicBezTo>
                  <a:cubicBezTo>
                    <a:pt x="1286" y="11"/>
                    <a:pt x="1260" y="11"/>
                    <a:pt x="1235" y="10"/>
                  </a:cubicBezTo>
                  <a:cubicBezTo>
                    <a:pt x="1099" y="7"/>
                    <a:pt x="963" y="1"/>
                    <a:pt x="825" y="1"/>
                  </a:cubicBezTo>
                  <a:close/>
                </a:path>
              </a:pathLst>
            </a:custGeom>
            <a:solidFill>
              <a:srgbClr val="5D3D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23" name="Google Shape;123;p26"/>
          <p:cNvPicPr preferRelativeResize="0"/>
          <p:nvPr/>
        </p:nvPicPr>
        <p:blipFill>
          <a:blip r:embed="rId5">
            <a:alphaModFix/>
          </a:blip>
          <a:stretch>
            <a:fillRect/>
          </a:stretch>
        </p:blipFill>
        <p:spPr>
          <a:xfrm rot="1334602">
            <a:off x="475099" y="-62936"/>
            <a:ext cx="2255899" cy="295363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7"/>
          <p:cNvSpPr txBox="1">
            <a:spLocks noGrp="1"/>
          </p:cNvSpPr>
          <p:nvPr>
            <p:ph type="body" idx="1"/>
          </p:nvPr>
        </p:nvSpPr>
        <p:spPr>
          <a:xfrm>
            <a:off x="613325" y="1094051"/>
            <a:ext cx="7731000" cy="3646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dirty="0">
                <a:latin typeface="Livvic"/>
                <a:ea typeface="Livvic"/>
                <a:cs typeface="Livvic"/>
                <a:sym typeface="Livvic"/>
              </a:rPr>
              <a:t>The 1920’s started a new way of living for everyone across the world. For many it brought hope and happiness as the war ended, as families reconnected, new lives were built and love was spread. However, it bought sadness, loneliness, financial difficulty and panic to the world.</a:t>
            </a:r>
          </a:p>
          <a:p>
            <a:pPr marL="0" lvl="0" indent="0" algn="l" rtl="0">
              <a:spcBef>
                <a:spcPts val="0"/>
              </a:spcBef>
              <a:spcAft>
                <a:spcPts val="0"/>
              </a:spcAft>
              <a:buClr>
                <a:schemeClr val="dk1"/>
              </a:buClr>
              <a:buSzPts val="1100"/>
              <a:buFont typeface="Arial"/>
              <a:buNone/>
            </a:pPr>
            <a:endParaRPr lang="en-GB" dirty="0">
              <a:latin typeface="Livvic"/>
              <a:ea typeface="Livvic"/>
              <a:cs typeface="Livvic"/>
              <a:sym typeface="Livvic"/>
            </a:endParaRPr>
          </a:p>
          <a:p>
            <a:pPr marL="0" lvl="0" indent="0" algn="l" rtl="0">
              <a:spcBef>
                <a:spcPts val="0"/>
              </a:spcBef>
              <a:spcAft>
                <a:spcPts val="0"/>
              </a:spcAft>
              <a:buClr>
                <a:schemeClr val="dk1"/>
              </a:buClr>
              <a:buSzPts val="1100"/>
              <a:buFont typeface="Arial"/>
              <a:buNone/>
            </a:pPr>
            <a:endParaRPr lang="en-GB" dirty="0">
              <a:latin typeface="Livvic"/>
              <a:ea typeface="Livvic"/>
              <a:cs typeface="Livvic"/>
              <a:sym typeface="Livvic"/>
            </a:endParaRPr>
          </a:p>
          <a:p>
            <a:pPr marL="0" lvl="0" indent="0" algn="l" rtl="0">
              <a:spcBef>
                <a:spcPts val="0"/>
              </a:spcBef>
              <a:spcAft>
                <a:spcPts val="0"/>
              </a:spcAft>
              <a:buClr>
                <a:schemeClr val="dk1"/>
              </a:buClr>
              <a:buSzPts val="1100"/>
              <a:buFont typeface="Arial"/>
              <a:buNone/>
            </a:pPr>
            <a:r>
              <a:rPr lang="en-GB" dirty="0">
                <a:latin typeface="Livvic"/>
                <a:ea typeface="Livvic"/>
                <a:cs typeface="Livvic"/>
                <a:sym typeface="Livvic"/>
              </a:rPr>
              <a:t>During this presentation you will come to a better understanding of how different Youth Work was in the 1920’s, however the similarities to the present day can also be seen quite clearly. </a:t>
            </a:r>
          </a:p>
          <a:p>
            <a:pPr marL="0" lvl="0" indent="0" algn="l" rtl="0">
              <a:spcBef>
                <a:spcPts val="0"/>
              </a:spcBef>
              <a:spcAft>
                <a:spcPts val="0"/>
              </a:spcAft>
              <a:buClr>
                <a:schemeClr val="dk1"/>
              </a:buClr>
              <a:buSzPts val="1100"/>
              <a:buFont typeface="Arial"/>
              <a:buNone/>
            </a:pPr>
            <a:r>
              <a:rPr lang="en-GB" dirty="0">
                <a:latin typeface="Livvic"/>
                <a:ea typeface="Livvic"/>
                <a:cs typeface="Livvic"/>
                <a:sym typeface="Livvic"/>
              </a:rPr>
              <a:t>Throughout </a:t>
            </a:r>
            <a:r>
              <a:rPr lang="en-GB" dirty="0">
                <a:solidFill>
                  <a:schemeClr val="dk1"/>
                </a:solidFill>
                <a:latin typeface="Livvic"/>
                <a:ea typeface="Livvic"/>
                <a:cs typeface="Livvic"/>
                <a:sym typeface="Livvic"/>
              </a:rPr>
              <a:t>the 1920’s, some of the key milestones for Youth Work are:</a:t>
            </a:r>
          </a:p>
          <a:p>
            <a:pPr marL="171450" lvl="0" indent="-171450" algn="l" rtl="0">
              <a:spcBef>
                <a:spcPts val="0"/>
              </a:spcBef>
              <a:spcAft>
                <a:spcPts val="0"/>
              </a:spcAft>
              <a:buClr>
                <a:schemeClr val="dk1"/>
              </a:buClr>
              <a:buSzPts val="1100"/>
              <a:buFont typeface="Arial" panose="020B0604020202020204" pitchFamily="34" charset="0"/>
              <a:buChar char="•"/>
            </a:pPr>
            <a:r>
              <a:rPr lang="en-GB" dirty="0">
                <a:latin typeface="Livvic"/>
                <a:ea typeface="Livvic"/>
                <a:cs typeface="Livvic"/>
                <a:sym typeface="Livvic"/>
              </a:rPr>
              <a:t> 1920-Young Farmers Club </a:t>
            </a:r>
          </a:p>
          <a:p>
            <a:pPr marL="171450" lvl="0" indent="-171450" algn="l" rtl="0">
              <a:spcBef>
                <a:spcPts val="0"/>
              </a:spcBef>
              <a:spcAft>
                <a:spcPts val="0"/>
              </a:spcAft>
              <a:buClr>
                <a:schemeClr val="dk1"/>
              </a:buClr>
              <a:buSzPts val="1100"/>
              <a:buFont typeface="Arial" panose="020B0604020202020204" pitchFamily="34" charset="0"/>
              <a:buChar char="•"/>
            </a:pPr>
            <a:r>
              <a:rPr lang="en-GB" dirty="0">
                <a:solidFill>
                  <a:schemeClr val="dk1"/>
                </a:solidFill>
                <a:latin typeface="Livvic"/>
                <a:ea typeface="Livvic"/>
                <a:cs typeface="Livvic"/>
                <a:sym typeface="Livvic"/>
              </a:rPr>
              <a:t>1922- Urdd </a:t>
            </a:r>
          </a:p>
          <a:p>
            <a:pPr marL="171450" lvl="0" indent="-171450" algn="l" rtl="0">
              <a:spcBef>
                <a:spcPts val="0"/>
              </a:spcBef>
              <a:spcAft>
                <a:spcPts val="0"/>
              </a:spcAft>
              <a:buClr>
                <a:schemeClr val="dk1"/>
              </a:buClr>
              <a:buSzPts val="1100"/>
              <a:buFont typeface="Arial" panose="020B0604020202020204" pitchFamily="34" charset="0"/>
              <a:buChar char="•"/>
            </a:pPr>
            <a:r>
              <a:rPr lang="en-GB" dirty="0">
                <a:latin typeface="Livvic"/>
                <a:ea typeface="Livvic"/>
                <a:cs typeface="Livvic"/>
                <a:sym typeface="Livvic"/>
              </a:rPr>
              <a:t>1925- National Association of Boys Club </a:t>
            </a:r>
          </a:p>
          <a:p>
            <a:pPr marL="171450" lvl="0" indent="-171450" algn="l" rtl="0">
              <a:spcBef>
                <a:spcPts val="0"/>
              </a:spcBef>
              <a:spcAft>
                <a:spcPts val="0"/>
              </a:spcAft>
              <a:buClr>
                <a:schemeClr val="dk1"/>
              </a:buClr>
              <a:buSzPts val="1100"/>
              <a:buFont typeface="Arial" panose="020B0604020202020204" pitchFamily="34" charset="0"/>
              <a:buChar char="•"/>
            </a:pPr>
            <a:r>
              <a:rPr lang="en-GB" dirty="0">
                <a:latin typeface="Livvic"/>
                <a:ea typeface="Livvic"/>
                <a:cs typeface="Livvic"/>
                <a:sym typeface="Livvic"/>
              </a:rPr>
              <a:t>1926- National Council For Girls Club.</a:t>
            </a:r>
          </a:p>
          <a:p>
            <a:pPr marL="0" lvl="0" indent="0" algn="l" rtl="0">
              <a:spcBef>
                <a:spcPts val="0"/>
              </a:spcBef>
              <a:spcAft>
                <a:spcPts val="0"/>
              </a:spcAft>
              <a:buClr>
                <a:schemeClr val="dk1"/>
              </a:buClr>
              <a:buSzPts val="1100"/>
              <a:buNone/>
            </a:pPr>
            <a:endParaRPr lang="en-GB" dirty="0">
              <a:solidFill>
                <a:schemeClr val="dk1"/>
              </a:solidFill>
              <a:latin typeface="Livvic"/>
              <a:ea typeface="Livvic"/>
              <a:cs typeface="Livvic"/>
              <a:sym typeface="Livvic"/>
            </a:endParaRPr>
          </a:p>
          <a:p>
            <a:pPr marL="171450" lvl="0" indent="-171450" algn="l" rtl="0">
              <a:spcBef>
                <a:spcPts val="0"/>
              </a:spcBef>
              <a:spcAft>
                <a:spcPts val="0"/>
              </a:spcAft>
              <a:buClr>
                <a:schemeClr val="dk1"/>
              </a:buClr>
              <a:buSzPts val="1100"/>
              <a:buFont typeface="Arial" panose="020B0604020202020204" pitchFamily="34" charset="0"/>
              <a:buChar char="•"/>
            </a:pPr>
            <a:endParaRPr lang="en-GB" dirty="0">
              <a:solidFill>
                <a:schemeClr val="dk1"/>
              </a:solidFill>
              <a:latin typeface="Livvic"/>
              <a:ea typeface="Livvic"/>
              <a:cs typeface="Livvic"/>
              <a:sym typeface="Livvic"/>
            </a:endParaRPr>
          </a:p>
          <a:p>
            <a:pPr marL="171450" lvl="0" indent="-171450" algn="l" rtl="0">
              <a:spcBef>
                <a:spcPts val="0"/>
              </a:spcBef>
              <a:spcAft>
                <a:spcPts val="0"/>
              </a:spcAft>
              <a:buClr>
                <a:schemeClr val="dk1"/>
              </a:buClr>
              <a:buSzPts val="1100"/>
              <a:buFont typeface="Arial" panose="020B0604020202020204" pitchFamily="34" charset="0"/>
              <a:buChar char="•"/>
            </a:pPr>
            <a:endParaRPr dirty="0">
              <a:solidFill>
                <a:schemeClr val="dk1"/>
              </a:solidFill>
              <a:latin typeface="Livvic"/>
              <a:ea typeface="Livvic"/>
              <a:cs typeface="Livvic"/>
              <a:sym typeface="Livvic"/>
            </a:endParaRPr>
          </a:p>
        </p:txBody>
      </p:sp>
      <p:sp>
        <p:nvSpPr>
          <p:cNvPr id="129" name="Google Shape;129;p27"/>
          <p:cNvSpPr txBox="1">
            <a:spLocks noGrp="1"/>
          </p:cNvSpPr>
          <p:nvPr>
            <p:ph type="ctrTitle"/>
          </p:nvPr>
        </p:nvSpPr>
        <p:spPr>
          <a:xfrm>
            <a:off x="1935550" y="359450"/>
            <a:ext cx="5273100" cy="969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I</a:t>
            </a:r>
            <a:r>
              <a:rPr lang="en" dirty="0"/>
              <a:t>ntroduction. </a:t>
            </a:r>
            <a:endParaRPr dirty="0"/>
          </a:p>
        </p:txBody>
      </p:sp>
      <p:pic>
        <p:nvPicPr>
          <p:cNvPr id="4" name="Google Shape;384;p33">
            <a:extLst>
              <a:ext uri="{FF2B5EF4-FFF2-40B4-BE49-F238E27FC236}">
                <a16:creationId xmlns:a16="http://schemas.microsoft.com/office/drawing/2014/main" id="{1AC97954-88D1-4CF9-9C5B-E3AC6742215A}"/>
              </a:ext>
            </a:extLst>
          </p:cNvPr>
          <p:cNvPicPr preferRelativeResize="0"/>
          <p:nvPr/>
        </p:nvPicPr>
        <p:blipFill>
          <a:blip r:embed="rId3">
            <a:alphaModFix/>
          </a:blip>
          <a:stretch>
            <a:fillRect/>
          </a:stretch>
        </p:blipFill>
        <p:spPr>
          <a:xfrm>
            <a:off x="7023007" y="3003158"/>
            <a:ext cx="1560549" cy="191589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30"/>
          <p:cNvSpPr txBox="1">
            <a:spLocks noGrp="1"/>
          </p:cNvSpPr>
          <p:nvPr>
            <p:ph type="subTitle" idx="1"/>
          </p:nvPr>
        </p:nvSpPr>
        <p:spPr>
          <a:xfrm flipH="1">
            <a:off x="384707" y="1065739"/>
            <a:ext cx="3569100" cy="2084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I</a:t>
            </a:r>
            <a:r>
              <a:rPr lang="en" dirty="0"/>
              <a:t>n 1918 the school leaving age was raised from 12 to 14. </a:t>
            </a:r>
            <a:endParaRPr dirty="0"/>
          </a:p>
        </p:txBody>
      </p:sp>
      <p:sp>
        <p:nvSpPr>
          <p:cNvPr id="333" name="Google Shape;333;p30"/>
          <p:cNvSpPr txBox="1">
            <a:spLocks noGrp="1"/>
          </p:cNvSpPr>
          <p:nvPr>
            <p:ph type="title"/>
          </p:nvPr>
        </p:nvSpPr>
        <p:spPr>
          <a:xfrm>
            <a:off x="121314" y="215659"/>
            <a:ext cx="3037200" cy="528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E</a:t>
            </a:r>
            <a:r>
              <a:rPr lang="en" dirty="0"/>
              <a:t>ducation.</a:t>
            </a:r>
            <a:endParaRPr dirty="0"/>
          </a:p>
        </p:txBody>
      </p:sp>
      <p:pic>
        <p:nvPicPr>
          <p:cNvPr id="6" name="Google Shape;1258;p48">
            <a:extLst>
              <a:ext uri="{FF2B5EF4-FFF2-40B4-BE49-F238E27FC236}">
                <a16:creationId xmlns:a16="http://schemas.microsoft.com/office/drawing/2014/main" id="{67F6A6E9-712D-4733-8870-4E6DB9D17A5A}"/>
              </a:ext>
            </a:extLst>
          </p:cNvPr>
          <p:cNvPicPr preferRelativeResize="0"/>
          <p:nvPr/>
        </p:nvPicPr>
        <p:blipFill>
          <a:blip r:embed="rId3">
            <a:alphaModFix/>
          </a:blip>
          <a:stretch>
            <a:fillRect/>
          </a:stretch>
        </p:blipFill>
        <p:spPr>
          <a:xfrm>
            <a:off x="642056" y="3035411"/>
            <a:ext cx="1527201" cy="1674176"/>
          </a:xfrm>
          <a:prstGeom prst="rect">
            <a:avLst/>
          </a:prstGeom>
          <a:noFill/>
          <a:ln>
            <a:noFill/>
          </a:ln>
        </p:spPr>
      </p:pic>
      <p:sp>
        <p:nvSpPr>
          <p:cNvPr id="4" name="TextBox 3">
            <a:extLst>
              <a:ext uri="{FF2B5EF4-FFF2-40B4-BE49-F238E27FC236}">
                <a16:creationId xmlns:a16="http://schemas.microsoft.com/office/drawing/2014/main" id="{9400DEC6-B829-41E2-8B31-40C8D6E54CC6}"/>
              </a:ext>
            </a:extLst>
          </p:cNvPr>
          <p:cNvSpPr txBox="1"/>
          <p:nvPr/>
        </p:nvSpPr>
        <p:spPr>
          <a:xfrm>
            <a:off x="2827111" y="2108089"/>
            <a:ext cx="3686123" cy="1200329"/>
          </a:xfrm>
          <a:prstGeom prst="rect">
            <a:avLst/>
          </a:prstGeom>
          <a:noFill/>
        </p:spPr>
        <p:txBody>
          <a:bodyPr wrap="square" rtlCol="0">
            <a:spAutoFit/>
          </a:bodyPr>
          <a:lstStyle/>
          <a:p>
            <a:r>
              <a:rPr lang="en-GB" sz="1800" dirty="0">
                <a:solidFill>
                  <a:schemeClr val="accent1"/>
                </a:solidFill>
                <a:latin typeface="Livvic" panose="020B0604020202020204" charset="0"/>
              </a:rPr>
              <a:t>A system was implemented for 14 to 18 year olds of part time ‘continuation day’ class for those in work.</a:t>
            </a:r>
          </a:p>
        </p:txBody>
      </p:sp>
      <p:sp>
        <p:nvSpPr>
          <p:cNvPr id="7" name="TextBox 6">
            <a:extLst>
              <a:ext uri="{FF2B5EF4-FFF2-40B4-BE49-F238E27FC236}">
                <a16:creationId xmlns:a16="http://schemas.microsoft.com/office/drawing/2014/main" id="{65C75F51-A918-48A2-A731-13B19F07BEB1}"/>
              </a:ext>
            </a:extLst>
          </p:cNvPr>
          <p:cNvSpPr txBox="1"/>
          <p:nvPr/>
        </p:nvSpPr>
        <p:spPr>
          <a:xfrm>
            <a:off x="5263090" y="3389087"/>
            <a:ext cx="3530801" cy="1477328"/>
          </a:xfrm>
          <a:prstGeom prst="rect">
            <a:avLst/>
          </a:prstGeom>
          <a:noFill/>
        </p:spPr>
        <p:txBody>
          <a:bodyPr wrap="square" rtlCol="0">
            <a:spAutoFit/>
          </a:bodyPr>
          <a:lstStyle/>
          <a:p>
            <a:r>
              <a:rPr lang="en-GB" sz="1800" dirty="0">
                <a:solidFill>
                  <a:schemeClr val="accent1"/>
                </a:solidFill>
                <a:latin typeface="Livvic" panose="020B0604020202020204" charset="0"/>
              </a:rPr>
              <a:t>Young People had the chance of a formal education with other Young People the same age, learning the same things up until 18.</a:t>
            </a:r>
          </a:p>
        </p:txBody>
      </p:sp>
      <p:pic>
        <p:nvPicPr>
          <p:cNvPr id="11" name="Google Shape;1263;p48">
            <a:extLst>
              <a:ext uri="{FF2B5EF4-FFF2-40B4-BE49-F238E27FC236}">
                <a16:creationId xmlns:a16="http://schemas.microsoft.com/office/drawing/2014/main" id="{8C8C70D5-3BBE-41BC-A382-E5CB379C2956}"/>
              </a:ext>
            </a:extLst>
          </p:cNvPr>
          <p:cNvPicPr preferRelativeResize="0"/>
          <p:nvPr/>
        </p:nvPicPr>
        <p:blipFill>
          <a:blip r:embed="rId4">
            <a:alphaModFix/>
          </a:blip>
          <a:stretch>
            <a:fillRect/>
          </a:stretch>
        </p:blipFill>
        <p:spPr>
          <a:xfrm>
            <a:off x="7053943" y="391028"/>
            <a:ext cx="1681113" cy="120032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9"/>
          <p:cNvSpPr txBox="1">
            <a:spLocks noGrp="1"/>
          </p:cNvSpPr>
          <p:nvPr>
            <p:ph type="subTitle" idx="1"/>
          </p:nvPr>
        </p:nvSpPr>
        <p:spPr>
          <a:xfrm>
            <a:off x="2351950" y="1906104"/>
            <a:ext cx="5634900" cy="195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a:t>“The pressure to fit in and keep up with ones peers became even more intense during the 1920’s with the introduction of ‘fads’ and vaious ‘collegiate’ fashions. Students also had to stay informed with the lastest dance craze and so on.”</a:t>
            </a:r>
            <a:endParaRPr sz="2400" dirty="0"/>
          </a:p>
        </p:txBody>
      </p:sp>
      <p:sp>
        <p:nvSpPr>
          <p:cNvPr id="148" name="Google Shape;148;p29"/>
          <p:cNvSpPr txBox="1">
            <a:spLocks noGrp="1"/>
          </p:cNvSpPr>
          <p:nvPr>
            <p:ph type="ctrTitle"/>
          </p:nvPr>
        </p:nvSpPr>
        <p:spPr>
          <a:xfrm>
            <a:off x="5666993" y="4356468"/>
            <a:ext cx="28755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 Moore (2016)</a:t>
            </a:r>
            <a:endParaRPr dirty="0"/>
          </a:p>
        </p:txBody>
      </p:sp>
      <p:grpSp>
        <p:nvGrpSpPr>
          <p:cNvPr id="149" name="Google Shape;149;p29"/>
          <p:cNvGrpSpPr/>
          <p:nvPr/>
        </p:nvGrpSpPr>
        <p:grpSpPr>
          <a:xfrm>
            <a:off x="2106457" y="1633061"/>
            <a:ext cx="6321807" cy="2520411"/>
            <a:chOff x="3013175" y="4489825"/>
            <a:chExt cx="1829000" cy="982850"/>
          </a:xfrm>
        </p:grpSpPr>
        <p:sp>
          <p:nvSpPr>
            <p:cNvPr id="150" name="Google Shape;150;p29"/>
            <p:cNvSpPr/>
            <p:nvPr/>
          </p:nvSpPr>
          <p:spPr>
            <a:xfrm>
              <a:off x="3053600" y="4530125"/>
              <a:ext cx="1748175" cy="902150"/>
            </a:xfrm>
            <a:custGeom>
              <a:avLst/>
              <a:gdLst/>
              <a:ahLst/>
              <a:cxnLst/>
              <a:rect l="l" t="t" r="r" b="b"/>
              <a:pathLst>
                <a:path w="69927" h="36086" extrusionOk="0">
                  <a:moveTo>
                    <a:pt x="222" y="206"/>
                  </a:moveTo>
                  <a:lnTo>
                    <a:pt x="56543" y="255"/>
                  </a:lnTo>
                  <a:lnTo>
                    <a:pt x="69665" y="268"/>
                  </a:lnTo>
                  <a:cubicBezTo>
                    <a:pt x="69661" y="5585"/>
                    <a:pt x="69657" y="10907"/>
                    <a:pt x="69653" y="16229"/>
                  </a:cubicBezTo>
                  <a:cubicBezTo>
                    <a:pt x="69649" y="22249"/>
                    <a:pt x="69632" y="28145"/>
                    <a:pt x="69706" y="33553"/>
                  </a:cubicBezTo>
                  <a:cubicBezTo>
                    <a:pt x="69724" y="34904"/>
                    <a:pt x="69753" y="35641"/>
                    <a:pt x="69784" y="35863"/>
                  </a:cubicBezTo>
                  <a:lnTo>
                    <a:pt x="69784" y="35863"/>
                  </a:lnTo>
                  <a:cubicBezTo>
                    <a:pt x="69729" y="35857"/>
                    <a:pt x="69545" y="35851"/>
                    <a:pt x="69300" y="35851"/>
                  </a:cubicBezTo>
                  <a:lnTo>
                    <a:pt x="34714" y="35880"/>
                  </a:lnTo>
                  <a:lnTo>
                    <a:pt x="201" y="35880"/>
                  </a:lnTo>
                  <a:cubicBezTo>
                    <a:pt x="209" y="24058"/>
                    <a:pt x="213" y="12216"/>
                    <a:pt x="222" y="346"/>
                  </a:cubicBezTo>
                  <a:lnTo>
                    <a:pt x="222" y="206"/>
                  </a:lnTo>
                  <a:close/>
                  <a:moveTo>
                    <a:pt x="17" y="1"/>
                  </a:moveTo>
                  <a:lnTo>
                    <a:pt x="17" y="8737"/>
                  </a:lnTo>
                  <a:cubicBezTo>
                    <a:pt x="12" y="17579"/>
                    <a:pt x="4" y="26775"/>
                    <a:pt x="0" y="36081"/>
                  </a:cubicBezTo>
                  <a:lnTo>
                    <a:pt x="18030" y="36085"/>
                  </a:lnTo>
                  <a:lnTo>
                    <a:pt x="35809" y="36065"/>
                  </a:lnTo>
                  <a:cubicBezTo>
                    <a:pt x="47540" y="36036"/>
                    <a:pt x="58960" y="35983"/>
                    <a:pt x="69550" y="35876"/>
                  </a:cubicBezTo>
                  <a:cubicBezTo>
                    <a:pt x="69680" y="35875"/>
                    <a:pt x="69755" y="35872"/>
                    <a:pt x="69785" y="35869"/>
                  </a:cubicBezTo>
                  <a:lnTo>
                    <a:pt x="69785" y="35869"/>
                  </a:lnTo>
                  <a:cubicBezTo>
                    <a:pt x="69792" y="35913"/>
                    <a:pt x="69798" y="35935"/>
                    <a:pt x="69805" y="35935"/>
                  </a:cubicBezTo>
                  <a:cubicBezTo>
                    <a:pt x="69865" y="35935"/>
                    <a:pt x="69926" y="34067"/>
                    <a:pt x="69924" y="31046"/>
                  </a:cubicBezTo>
                  <a:cubicBezTo>
                    <a:pt x="69924" y="20706"/>
                    <a:pt x="69924" y="10362"/>
                    <a:pt x="69920" y="13"/>
                  </a:cubicBezTo>
                  <a:lnTo>
                    <a:pt x="17" y="1"/>
                  </a:lnTo>
                  <a:close/>
                </a:path>
              </a:pathLst>
            </a:custGeom>
            <a:solidFill>
              <a:srgbClr val="5D3D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9"/>
            <p:cNvSpPr/>
            <p:nvPr/>
          </p:nvSpPr>
          <p:spPr>
            <a:xfrm>
              <a:off x="3013175" y="4491050"/>
              <a:ext cx="1829000" cy="981625"/>
            </a:xfrm>
            <a:custGeom>
              <a:avLst/>
              <a:gdLst/>
              <a:ahLst/>
              <a:cxnLst/>
              <a:rect l="l" t="t" r="r" b="b"/>
              <a:pathLst>
                <a:path w="73160" h="39265" extrusionOk="0">
                  <a:moveTo>
                    <a:pt x="222" y="202"/>
                  </a:moveTo>
                  <a:lnTo>
                    <a:pt x="59978" y="255"/>
                  </a:lnTo>
                  <a:lnTo>
                    <a:pt x="72903" y="263"/>
                  </a:lnTo>
                  <a:lnTo>
                    <a:pt x="72891" y="18211"/>
                  </a:lnTo>
                  <a:cubicBezTo>
                    <a:pt x="72887" y="24596"/>
                    <a:pt x="72866" y="30853"/>
                    <a:pt x="72940" y="36585"/>
                  </a:cubicBezTo>
                  <a:cubicBezTo>
                    <a:pt x="72957" y="38029"/>
                    <a:pt x="72986" y="38812"/>
                    <a:pt x="73017" y="39040"/>
                  </a:cubicBezTo>
                  <a:lnTo>
                    <a:pt x="73017" y="39040"/>
                  </a:lnTo>
                  <a:cubicBezTo>
                    <a:pt x="72960" y="39035"/>
                    <a:pt x="72763" y="39031"/>
                    <a:pt x="72501" y="39031"/>
                  </a:cubicBezTo>
                  <a:lnTo>
                    <a:pt x="36314" y="39056"/>
                  </a:lnTo>
                  <a:lnTo>
                    <a:pt x="206" y="39056"/>
                  </a:lnTo>
                  <a:cubicBezTo>
                    <a:pt x="210" y="26184"/>
                    <a:pt x="218" y="13283"/>
                    <a:pt x="222" y="358"/>
                  </a:cubicBezTo>
                  <a:lnTo>
                    <a:pt x="222" y="202"/>
                  </a:lnTo>
                  <a:close/>
                  <a:moveTo>
                    <a:pt x="17" y="1"/>
                  </a:moveTo>
                  <a:lnTo>
                    <a:pt x="17" y="9258"/>
                  </a:lnTo>
                  <a:cubicBezTo>
                    <a:pt x="13" y="18954"/>
                    <a:pt x="9" y="29048"/>
                    <a:pt x="0" y="39261"/>
                  </a:cubicBezTo>
                  <a:lnTo>
                    <a:pt x="18871" y="39265"/>
                  </a:lnTo>
                  <a:lnTo>
                    <a:pt x="37471" y="39240"/>
                  </a:lnTo>
                  <a:cubicBezTo>
                    <a:pt x="49744" y="39216"/>
                    <a:pt x="61681" y="39158"/>
                    <a:pt x="72768" y="39051"/>
                  </a:cubicBezTo>
                  <a:cubicBezTo>
                    <a:pt x="72906" y="39050"/>
                    <a:pt x="72986" y="39048"/>
                    <a:pt x="73017" y="39046"/>
                  </a:cubicBezTo>
                  <a:lnTo>
                    <a:pt x="73017" y="39046"/>
                  </a:lnTo>
                  <a:cubicBezTo>
                    <a:pt x="73024" y="39090"/>
                    <a:pt x="73030" y="39112"/>
                    <a:pt x="73036" y="39112"/>
                  </a:cubicBezTo>
                  <a:cubicBezTo>
                    <a:pt x="73097" y="39112"/>
                    <a:pt x="73160" y="37131"/>
                    <a:pt x="73157" y="33926"/>
                  </a:cubicBezTo>
                  <a:cubicBezTo>
                    <a:pt x="73157" y="22626"/>
                    <a:pt x="73157" y="11321"/>
                    <a:pt x="73153" y="9"/>
                  </a:cubicBezTo>
                  <a:lnTo>
                    <a:pt x="17" y="1"/>
                  </a:lnTo>
                  <a:close/>
                </a:path>
              </a:pathLst>
            </a:custGeom>
            <a:solidFill>
              <a:srgbClr val="5D3D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9"/>
            <p:cNvSpPr/>
            <p:nvPr/>
          </p:nvSpPr>
          <p:spPr>
            <a:xfrm>
              <a:off x="4800975" y="5395600"/>
              <a:ext cx="4725" cy="3775"/>
            </a:xfrm>
            <a:custGeom>
              <a:avLst/>
              <a:gdLst/>
              <a:ahLst/>
              <a:cxnLst/>
              <a:rect l="l" t="t" r="r" b="b"/>
              <a:pathLst>
                <a:path w="189" h="151" extrusionOk="0">
                  <a:moveTo>
                    <a:pt x="42" y="1"/>
                  </a:moveTo>
                  <a:cubicBezTo>
                    <a:pt x="32" y="1"/>
                    <a:pt x="23" y="7"/>
                    <a:pt x="12" y="26"/>
                  </a:cubicBezTo>
                  <a:cubicBezTo>
                    <a:pt x="8" y="42"/>
                    <a:pt x="4" y="55"/>
                    <a:pt x="0" y="71"/>
                  </a:cubicBezTo>
                  <a:cubicBezTo>
                    <a:pt x="9" y="121"/>
                    <a:pt x="18" y="150"/>
                    <a:pt x="28" y="150"/>
                  </a:cubicBezTo>
                  <a:cubicBezTo>
                    <a:pt x="32" y="150"/>
                    <a:pt x="37" y="146"/>
                    <a:pt x="41" y="137"/>
                  </a:cubicBezTo>
                  <a:cubicBezTo>
                    <a:pt x="50" y="120"/>
                    <a:pt x="57" y="110"/>
                    <a:pt x="64" y="110"/>
                  </a:cubicBezTo>
                  <a:cubicBezTo>
                    <a:pt x="71" y="110"/>
                    <a:pt x="78" y="119"/>
                    <a:pt x="86" y="137"/>
                  </a:cubicBezTo>
                  <a:cubicBezTo>
                    <a:pt x="90" y="146"/>
                    <a:pt x="95" y="151"/>
                    <a:pt x="100" y="151"/>
                  </a:cubicBezTo>
                  <a:cubicBezTo>
                    <a:pt x="105" y="151"/>
                    <a:pt x="111" y="145"/>
                    <a:pt x="115" y="137"/>
                  </a:cubicBezTo>
                  <a:cubicBezTo>
                    <a:pt x="122" y="127"/>
                    <a:pt x="130" y="119"/>
                    <a:pt x="139" y="119"/>
                  </a:cubicBezTo>
                  <a:cubicBezTo>
                    <a:pt x="146" y="119"/>
                    <a:pt x="153" y="124"/>
                    <a:pt x="160" y="137"/>
                  </a:cubicBezTo>
                  <a:cubicBezTo>
                    <a:pt x="163" y="143"/>
                    <a:pt x="166" y="146"/>
                    <a:pt x="169" y="146"/>
                  </a:cubicBezTo>
                  <a:cubicBezTo>
                    <a:pt x="174" y="146"/>
                    <a:pt x="179" y="136"/>
                    <a:pt x="185" y="112"/>
                  </a:cubicBezTo>
                  <a:cubicBezTo>
                    <a:pt x="189" y="87"/>
                    <a:pt x="189" y="59"/>
                    <a:pt x="185" y="34"/>
                  </a:cubicBezTo>
                  <a:cubicBezTo>
                    <a:pt x="181" y="30"/>
                    <a:pt x="177" y="26"/>
                    <a:pt x="177" y="26"/>
                  </a:cubicBezTo>
                  <a:cubicBezTo>
                    <a:pt x="175" y="26"/>
                    <a:pt x="174" y="26"/>
                    <a:pt x="172" y="26"/>
                  </a:cubicBezTo>
                  <a:cubicBezTo>
                    <a:pt x="146" y="26"/>
                    <a:pt x="122" y="2"/>
                    <a:pt x="99" y="2"/>
                  </a:cubicBezTo>
                  <a:cubicBezTo>
                    <a:pt x="91" y="2"/>
                    <a:pt x="82" y="5"/>
                    <a:pt x="74" y="14"/>
                  </a:cubicBezTo>
                  <a:cubicBezTo>
                    <a:pt x="72" y="14"/>
                    <a:pt x="71" y="15"/>
                    <a:pt x="70" y="15"/>
                  </a:cubicBezTo>
                  <a:cubicBezTo>
                    <a:pt x="64" y="15"/>
                    <a:pt x="61" y="9"/>
                    <a:pt x="58" y="5"/>
                  </a:cubicBezTo>
                  <a:cubicBezTo>
                    <a:pt x="52" y="2"/>
                    <a:pt x="47" y="1"/>
                    <a:pt x="4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9"/>
            <p:cNvSpPr/>
            <p:nvPr/>
          </p:nvSpPr>
          <p:spPr>
            <a:xfrm>
              <a:off x="4810300" y="5395425"/>
              <a:ext cx="3100" cy="3825"/>
            </a:xfrm>
            <a:custGeom>
              <a:avLst/>
              <a:gdLst/>
              <a:ahLst/>
              <a:cxnLst/>
              <a:rect l="l" t="t" r="r" b="b"/>
              <a:pathLst>
                <a:path w="124" h="153" extrusionOk="0">
                  <a:moveTo>
                    <a:pt x="87" y="0"/>
                  </a:moveTo>
                  <a:lnTo>
                    <a:pt x="17" y="12"/>
                  </a:lnTo>
                  <a:lnTo>
                    <a:pt x="13" y="12"/>
                  </a:lnTo>
                  <a:cubicBezTo>
                    <a:pt x="5" y="16"/>
                    <a:pt x="0" y="33"/>
                    <a:pt x="0" y="70"/>
                  </a:cubicBezTo>
                  <a:cubicBezTo>
                    <a:pt x="0" y="107"/>
                    <a:pt x="5" y="144"/>
                    <a:pt x="13" y="144"/>
                  </a:cubicBezTo>
                  <a:cubicBezTo>
                    <a:pt x="19" y="147"/>
                    <a:pt x="31" y="153"/>
                    <a:pt x="42" y="153"/>
                  </a:cubicBezTo>
                  <a:cubicBezTo>
                    <a:pt x="45" y="153"/>
                    <a:pt x="47" y="153"/>
                    <a:pt x="50" y="152"/>
                  </a:cubicBezTo>
                  <a:cubicBezTo>
                    <a:pt x="59" y="146"/>
                    <a:pt x="70" y="121"/>
                    <a:pt x="81" y="121"/>
                  </a:cubicBezTo>
                  <a:cubicBezTo>
                    <a:pt x="84" y="121"/>
                    <a:pt x="88" y="124"/>
                    <a:pt x="91" y="131"/>
                  </a:cubicBezTo>
                  <a:cubicBezTo>
                    <a:pt x="92" y="133"/>
                    <a:pt x="92" y="134"/>
                    <a:pt x="93" y="134"/>
                  </a:cubicBezTo>
                  <a:cubicBezTo>
                    <a:pt x="98" y="134"/>
                    <a:pt x="104" y="121"/>
                    <a:pt x="107" y="111"/>
                  </a:cubicBezTo>
                  <a:cubicBezTo>
                    <a:pt x="119" y="90"/>
                    <a:pt x="124" y="70"/>
                    <a:pt x="119" y="45"/>
                  </a:cubicBezTo>
                  <a:cubicBezTo>
                    <a:pt x="119" y="8"/>
                    <a:pt x="111" y="0"/>
                    <a:pt x="107" y="0"/>
                  </a:cubicBezTo>
                  <a:cubicBezTo>
                    <a:pt x="99" y="0"/>
                    <a:pt x="91" y="0"/>
                    <a:pt x="87" y="4"/>
                  </a:cubicBezTo>
                  <a:lnTo>
                    <a:pt x="87"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9"/>
            <p:cNvSpPr/>
            <p:nvPr/>
          </p:nvSpPr>
          <p:spPr>
            <a:xfrm>
              <a:off x="4813475" y="5395625"/>
              <a:ext cx="1575" cy="2675"/>
            </a:xfrm>
            <a:custGeom>
              <a:avLst/>
              <a:gdLst/>
              <a:ahLst/>
              <a:cxnLst/>
              <a:rect l="l" t="t" r="r" b="b"/>
              <a:pathLst>
                <a:path w="63" h="107" extrusionOk="0">
                  <a:moveTo>
                    <a:pt x="26" y="0"/>
                  </a:moveTo>
                  <a:cubicBezTo>
                    <a:pt x="15" y="0"/>
                    <a:pt x="8" y="3"/>
                    <a:pt x="1" y="70"/>
                  </a:cubicBezTo>
                  <a:cubicBezTo>
                    <a:pt x="13" y="95"/>
                    <a:pt x="25" y="107"/>
                    <a:pt x="36" y="107"/>
                  </a:cubicBezTo>
                  <a:cubicBezTo>
                    <a:pt x="43" y="107"/>
                    <a:pt x="50" y="102"/>
                    <a:pt x="58" y="95"/>
                  </a:cubicBezTo>
                  <a:cubicBezTo>
                    <a:pt x="58" y="82"/>
                    <a:pt x="62" y="70"/>
                    <a:pt x="62" y="58"/>
                  </a:cubicBezTo>
                  <a:cubicBezTo>
                    <a:pt x="62" y="45"/>
                    <a:pt x="58" y="33"/>
                    <a:pt x="58" y="21"/>
                  </a:cubicBezTo>
                  <a:cubicBezTo>
                    <a:pt x="46" y="8"/>
                    <a:pt x="38" y="0"/>
                    <a:pt x="29" y="0"/>
                  </a:cubicBezTo>
                  <a:cubicBezTo>
                    <a:pt x="28" y="0"/>
                    <a:pt x="27" y="0"/>
                    <a:pt x="2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9"/>
            <p:cNvSpPr/>
            <p:nvPr/>
          </p:nvSpPr>
          <p:spPr>
            <a:xfrm>
              <a:off x="4815225" y="5395350"/>
              <a:ext cx="1250" cy="3250"/>
            </a:xfrm>
            <a:custGeom>
              <a:avLst/>
              <a:gdLst/>
              <a:ahLst/>
              <a:cxnLst/>
              <a:rect l="l" t="t" r="r" b="b"/>
              <a:pathLst>
                <a:path w="50" h="130" extrusionOk="0">
                  <a:moveTo>
                    <a:pt x="30" y="1"/>
                  </a:moveTo>
                  <a:cubicBezTo>
                    <a:pt x="19" y="1"/>
                    <a:pt x="10" y="20"/>
                    <a:pt x="0" y="69"/>
                  </a:cubicBezTo>
                  <a:cubicBezTo>
                    <a:pt x="11" y="107"/>
                    <a:pt x="19" y="130"/>
                    <a:pt x="29" y="130"/>
                  </a:cubicBezTo>
                  <a:cubicBezTo>
                    <a:pt x="34" y="130"/>
                    <a:pt x="39" y="122"/>
                    <a:pt x="46" y="106"/>
                  </a:cubicBezTo>
                  <a:cubicBezTo>
                    <a:pt x="50" y="89"/>
                    <a:pt x="50" y="69"/>
                    <a:pt x="50" y="52"/>
                  </a:cubicBezTo>
                  <a:cubicBezTo>
                    <a:pt x="50" y="36"/>
                    <a:pt x="46" y="19"/>
                    <a:pt x="41" y="7"/>
                  </a:cubicBezTo>
                  <a:cubicBezTo>
                    <a:pt x="37" y="3"/>
                    <a:pt x="33" y="1"/>
                    <a:pt x="3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9"/>
            <p:cNvSpPr/>
            <p:nvPr/>
          </p:nvSpPr>
          <p:spPr>
            <a:xfrm>
              <a:off x="4807625" y="5395850"/>
              <a:ext cx="950" cy="3400"/>
            </a:xfrm>
            <a:custGeom>
              <a:avLst/>
              <a:gdLst/>
              <a:ahLst/>
              <a:cxnLst/>
              <a:rect l="l" t="t" r="r" b="b"/>
              <a:pathLst>
                <a:path w="38" h="136" extrusionOk="0">
                  <a:moveTo>
                    <a:pt x="18" y="0"/>
                  </a:moveTo>
                  <a:cubicBezTo>
                    <a:pt x="13" y="0"/>
                    <a:pt x="9" y="18"/>
                    <a:pt x="1" y="53"/>
                  </a:cubicBezTo>
                  <a:cubicBezTo>
                    <a:pt x="1" y="102"/>
                    <a:pt x="9" y="131"/>
                    <a:pt x="17" y="135"/>
                  </a:cubicBezTo>
                  <a:cubicBezTo>
                    <a:pt x="18" y="135"/>
                    <a:pt x="18" y="135"/>
                    <a:pt x="19" y="135"/>
                  </a:cubicBezTo>
                  <a:cubicBezTo>
                    <a:pt x="27" y="135"/>
                    <a:pt x="34" y="110"/>
                    <a:pt x="38" y="53"/>
                  </a:cubicBezTo>
                  <a:cubicBezTo>
                    <a:pt x="27" y="18"/>
                    <a:pt x="22"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9"/>
            <p:cNvSpPr/>
            <p:nvPr/>
          </p:nvSpPr>
          <p:spPr>
            <a:xfrm>
              <a:off x="4808975" y="5395925"/>
              <a:ext cx="1050" cy="3425"/>
            </a:xfrm>
            <a:custGeom>
              <a:avLst/>
              <a:gdLst/>
              <a:ahLst/>
              <a:cxnLst/>
              <a:rect l="l" t="t" r="r" b="b"/>
              <a:pathLst>
                <a:path w="42" h="137" extrusionOk="0">
                  <a:moveTo>
                    <a:pt x="21" y="1"/>
                  </a:moveTo>
                  <a:cubicBezTo>
                    <a:pt x="8" y="1"/>
                    <a:pt x="4" y="25"/>
                    <a:pt x="4" y="58"/>
                  </a:cubicBezTo>
                  <a:cubicBezTo>
                    <a:pt x="0" y="83"/>
                    <a:pt x="4" y="111"/>
                    <a:pt x="21" y="136"/>
                  </a:cubicBezTo>
                  <a:cubicBezTo>
                    <a:pt x="21" y="136"/>
                    <a:pt x="22" y="136"/>
                    <a:pt x="22" y="136"/>
                  </a:cubicBezTo>
                  <a:cubicBezTo>
                    <a:pt x="30" y="136"/>
                    <a:pt x="37" y="109"/>
                    <a:pt x="37" y="70"/>
                  </a:cubicBezTo>
                  <a:cubicBezTo>
                    <a:pt x="41" y="58"/>
                    <a:pt x="37" y="42"/>
                    <a:pt x="37" y="29"/>
                  </a:cubicBezTo>
                  <a:cubicBezTo>
                    <a:pt x="33" y="21"/>
                    <a:pt x="29" y="9"/>
                    <a:pt x="2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9"/>
            <p:cNvSpPr/>
            <p:nvPr/>
          </p:nvSpPr>
          <p:spPr>
            <a:xfrm>
              <a:off x="4806400" y="5395725"/>
              <a:ext cx="950" cy="3075"/>
            </a:xfrm>
            <a:custGeom>
              <a:avLst/>
              <a:gdLst/>
              <a:ahLst/>
              <a:cxnLst/>
              <a:rect l="l" t="t" r="r" b="b"/>
              <a:pathLst>
                <a:path w="38" h="123" extrusionOk="0">
                  <a:moveTo>
                    <a:pt x="17" y="0"/>
                  </a:moveTo>
                  <a:cubicBezTo>
                    <a:pt x="13" y="9"/>
                    <a:pt x="9" y="21"/>
                    <a:pt x="5" y="33"/>
                  </a:cubicBezTo>
                  <a:cubicBezTo>
                    <a:pt x="1" y="50"/>
                    <a:pt x="1" y="66"/>
                    <a:pt x="5" y="82"/>
                  </a:cubicBezTo>
                  <a:cubicBezTo>
                    <a:pt x="7" y="108"/>
                    <a:pt x="15" y="123"/>
                    <a:pt x="22" y="123"/>
                  </a:cubicBezTo>
                  <a:cubicBezTo>
                    <a:pt x="26" y="123"/>
                    <a:pt x="30" y="118"/>
                    <a:pt x="33" y="107"/>
                  </a:cubicBezTo>
                  <a:cubicBezTo>
                    <a:pt x="33" y="82"/>
                    <a:pt x="37" y="62"/>
                    <a:pt x="37" y="41"/>
                  </a:cubicBezTo>
                  <a:cubicBezTo>
                    <a:pt x="37" y="29"/>
                    <a:pt x="33" y="21"/>
                    <a:pt x="29" y="9"/>
                  </a:cubicBezTo>
                  <a:cubicBezTo>
                    <a:pt x="25" y="4"/>
                    <a:pt x="21" y="4"/>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9"/>
            <p:cNvSpPr/>
            <p:nvPr/>
          </p:nvSpPr>
          <p:spPr>
            <a:xfrm>
              <a:off x="4806925" y="5434200"/>
              <a:ext cx="9350" cy="4400"/>
            </a:xfrm>
            <a:custGeom>
              <a:avLst/>
              <a:gdLst/>
              <a:ahLst/>
              <a:cxnLst/>
              <a:rect l="l" t="t" r="r" b="b"/>
              <a:pathLst>
                <a:path w="374" h="176" extrusionOk="0">
                  <a:moveTo>
                    <a:pt x="357" y="0"/>
                  </a:moveTo>
                  <a:cubicBezTo>
                    <a:pt x="328" y="0"/>
                    <a:pt x="295" y="0"/>
                    <a:pt x="271" y="4"/>
                  </a:cubicBezTo>
                  <a:cubicBezTo>
                    <a:pt x="213" y="16"/>
                    <a:pt x="160" y="29"/>
                    <a:pt x="111" y="45"/>
                  </a:cubicBezTo>
                  <a:cubicBezTo>
                    <a:pt x="99" y="49"/>
                    <a:pt x="85" y="51"/>
                    <a:pt x="72" y="51"/>
                  </a:cubicBezTo>
                  <a:cubicBezTo>
                    <a:pt x="60" y="51"/>
                    <a:pt x="47" y="49"/>
                    <a:pt x="37" y="45"/>
                  </a:cubicBezTo>
                  <a:cubicBezTo>
                    <a:pt x="21" y="45"/>
                    <a:pt x="8" y="45"/>
                    <a:pt x="0" y="90"/>
                  </a:cubicBezTo>
                  <a:cubicBezTo>
                    <a:pt x="4" y="156"/>
                    <a:pt x="12" y="156"/>
                    <a:pt x="21" y="164"/>
                  </a:cubicBezTo>
                  <a:cubicBezTo>
                    <a:pt x="26" y="170"/>
                    <a:pt x="32" y="176"/>
                    <a:pt x="38" y="176"/>
                  </a:cubicBezTo>
                  <a:cubicBezTo>
                    <a:pt x="40" y="176"/>
                    <a:pt x="43" y="175"/>
                    <a:pt x="45" y="172"/>
                  </a:cubicBezTo>
                  <a:cubicBezTo>
                    <a:pt x="55" y="162"/>
                    <a:pt x="65" y="159"/>
                    <a:pt x="74" y="159"/>
                  </a:cubicBezTo>
                  <a:cubicBezTo>
                    <a:pt x="83" y="159"/>
                    <a:pt x="92" y="162"/>
                    <a:pt x="103" y="164"/>
                  </a:cubicBezTo>
                  <a:cubicBezTo>
                    <a:pt x="107" y="166"/>
                    <a:pt x="111" y="167"/>
                    <a:pt x="115" y="167"/>
                  </a:cubicBezTo>
                  <a:cubicBezTo>
                    <a:pt x="127" y="167"/>
                    <a:pt x="140" y="160"/>
                    <a:pt x="152" y="160"/>
                  </a:cubicBezTo>
                  <a:lnTo>
                    <a:pt x="263" y="144"/>
                  </a:lnTo>
                  <a:cubicBezTo>
                    <a:pt x="271" y="140"/>
                    <a:pt x="275" y="140"/>
                    <a:pt x="283" y="135"/>
                  </a:cubicBezTo>
                  <a:cubicBezTo>
                    <a:pt x="292" y="131"/>
                    <a:pt x="301" y="123"/>
                    <a:pt x="310" y="123"/>
                  </a:cubicBezTo>
                  <a:cubicBezTo>
                    <a:pt x="317" y="123"/>
                    <a:pt x="325" y="129"/>
                    <a:pt x="332" y="148"/>
                  </a:cubicBezTo>
                  <a:cubicBezTo>
                    <a:pt x="338" y="159"/>
                    <a:pt x="343" y="164"/>
                    <a:pt x="347" y="164"/>
                  </a:cubicBezTo>
                  <a:cubicBezTo>
                    <a:pt x="357" y="164"/>
                    <a:pt x="363" y="130"/>
                    <a:pt x="369" y="82"/>
                  </a:cubicBezTo>
                  <a:cubicBezTo>
                    <a:pt x="373" y="57"/>
                    <a:pt x="369" y="33"/>
                    <a:pt x="361" y="4"/>
                  </a:cubicBezTo>
                  <a:cubicBezTo>
                    <a:pt x="361" y="4"/>
                    <a:pt x="357" y="0"/>
                    <a:pt x="35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9"/>
            <p:cNvSpPr/>
            <p:nvPr/>
          </p:nvSpPr>
          <p:spPr>
            <a:xfrm>
              <a:off x="4816250" y="5433975"/>
              <a:ext cx="1250" cy="3425"/>
            </a:xfrm>
            <a:custGeom>
              <a:avLst/>
              <a:gdLst/>
              <a:ahLst/>
              <a:cxnLst/>
              <a:rect l="l" t="t" r="r" b="b"/>
              <a:pathLst>
                <a:path w="50" h="137" extrusionOk="0">
                  <a:moveTo>
                    <a:pt x="25" y="0"/>
                  </a:moveTo>
                  <a:cubicBezTo>
                    <a:pt x="17" y="0"/>
                    <a:pt x="9" y="14"/>
                    <a:pt x="0" y="50"/>
                  </a:cubicBezTo>
                  <a:cubicBezTo>
                    <a:pt x="6" y="119"/>
                    <a:pt x="15" y="136"/>
                    <a:pt x="24" y="136"/>
                  </a:cubicBezTo>
                  <a:cubicBezTo>
                    <a:pt x="29" y="136"/>
                    <a:pt x="33" y="132"/>
                    <a:pt x="37" y="128"/>
                  </a:cubicBezTo>
                  <a:cubicBezTo>
                    <a:pt x="50" y="116"/>
                    <a:pt x="50" y="91"/>
                    <a:pt x="50" y="34"/>
                  </a:cubicBezTo>
                  <a:cubicBezTo>
                    <a:pt x="41" y="15"/>
                    <a:pt x="33" y="0"/>
                    <a:pt x="25"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9"/>
            <p:cNvSpPr/>
            <p:nvPr/>
          </p:nvSpPr>
          <p:spPr>
            <a:xfrm>
              <a:off x="4818000" y="5434525"/>
              <a:ext cx="1250" cy="3325"/>
            </a:xfrm>
            <a:custGeom>
              <a:avLst/>
              <a:gdLst/>
              <a:ahLst/>
              <a:cxnLst/>
              <a:rect l="l" t="t" r="r" b="b"/>
              <a:pathLst>
                <a:path w="50" h="133" extrusionOk="0">
                  <a:moveTo>
                    <a:pt x="27" y="0"/>
                  </a:moveTo>
                  <a:cubicBezTo>
                    <a:pt x="21" y="0"/>
                    <a:pt x="15" y="8"/>
                    <a:pt x="8" y="12"/>
                  </a:cubicBezTo>
                  <a:cubicBezTo>
                    <a:pt x="4" y="36"/>
                    <a:pt x="0" y="57"/>
                    <a:pt x="8" y="81"/>
                  </a:cubicBezTo>
                  <a:cubicBezTo>
                    <a:pt x="12" y="110"/>
                    <a:pt x="19" y="132"/>
                    <a:pt x="26" y="132"/>
                  </a:cubicBezTo>
                  <a:cubicBezTo>
                    <a:pt x="27" y="132"/>
                    <a:pt x="28" y="132"/>
                    <a:pt x="29" y="131"/>
                  </a:cubicBezTo>
                  <a:cubicBezTo>
                    <a:pt x="41" y="122"/>
                    <a:pt x="45" y="86"/>
                    <a:pt x="49" y="32"/>
                  </a:cubicBezTo>
                  <a:cubicBezTo>
                    <a:pt x="41" y="8"/>
                    <a:pt x="34" y="0"/>
                    <a:pt x="2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9"/>
            <p:cNvSpPr/>
            <p:nvPr/>
          </p:nvSpPr>
          <p:spPr>
            <a:xfrm>
              <a:off x="4802400" y="5435400"/>
              <a:ext cx="750" cy="2600"/>
            </a:xfrm>
            <a:custGeom>
              <a:avLst/>
              <a:gdLst/>
              <a:ahLst/>
              <a:cxnLst/>
              <a:rect l="l" t="t" r="r" b="b"/>
              <a:pathLst>
                <a:path w="30" h="104" extrusionOk="0">
                  <a:moveTo>
                    <a:pt x="19" y="0"/>
                  </a:moveTo>
                  <a:cubicBezTo>
                    <a:pt x="18" y="0"/>
                    <a:pt x="17" y="1"/>
                    <a:pt x="17" y="1"/>
                  </a:cubicBezTo>
                  <a:cubicBezTo>
                    <a:pt x="13" y="1"/>
                    <a:pt x="5" y="1"/>
                    <a:pt x="1" y="30"/>
                  </a:cubicBezTo>
                  <a:cubicBezTo>
                    <a:pt x="1" y="51"/>
                    <a:pt x="5" y="75"/>
                    <a:pt x="5" y="104"/>
                  </a:cubicBezTo>
                  <a:cubicBezTo>
                    <a:pt x="13" y="96"/>
                    <a:pt x="21" y="96"/>
                    <a:pt x="25" y="87"/>
                  </a:cubicBezTo>
                  <a:cubicBezTo>
                    <a:pt x="29" y="75"/>
                    <a:pt x="29" y="63"/>
                    <a:pt x="29" y="51"/>
                  </a:cubicBezTo>
                  <a:cubicBezTo>
                    <a:pt x="29" y="34"/>
                    <a:pt x="29" y="22"/>
                    <a:pt x="25" y="5"/>
                  </a:cubicBezTo>
                  <a:cubicBezTo>
                    <a:pt x="23" y="1"/>
                    <a:pt x="21" y="0"/>
                    <a:pt x="19"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9"/>
            <p:cNvSpPr/>
            <p:nvPr/>
          </p:nvSpPr>
          <p:spPr>
            <a:xfrm>
              <a:off x="4812975" y="5355775"/>
              <a:ext cx="15000" cy="5650"/>
            </a:xfrm>
            <a:custGeom>
              <a:avLst/>
              <a:gdLst/>
              <a:ahLst/>
              <a:cxnLst/>
              <a:rect l="l" t="t" r="r" b="b"/>
              <a:pathLst>
                <a:path w="600" h="226" extrusionOk="0">
                  <a:moveTo>
                    <a:pt x="514" y="0"/>
                  </a:moveTo>
                  <a:cubicBezTo>
                    <a:pt x="507" y="0"/>
                    <a:pt x="499" y="21"/>
                    <a:pt x="488" y="64"/>
                  </a:cubicBezTo>
                  <a:cubicBezTo>
                    <a:pt x="477" y="17"/>
                    <a:pt x="465" y="8"/>
                    <a:pt x="452" y="8"/>
                  </a:cubicBezTo>
                  <a:cubicBezTo>
                    <a:pt x="444" y="8"/>
                    <a:pt x="435" y="12"/>
                    <a:pt x="426" y="12"/>
                  </a:cubicBezTo>
                  <a:cubicBezTo>
                    <a:pt x="424" y="12"/>
                    <a:pt x="421" y="11"/>
                    <a:pt x="419" y="10"/>
                  </a:cubicBezTo>
                  <a:cubicBezTo>
                    <a:pt x="417" y="10"/>
                    <a:pt x="416" y="10"/>
                    <a:pt x="414" y="10"/>
                  </a:cubicBezTo>
                  <a:cubicBezTo>
                    <a:pt x="403" y="10"/>
                    <a:pt x="388" y="23"/>
                    <a:pt x="374" y="23"/>
                  </a:cubicBezTo>
                  <a:cubicBezTo>
                    <a:pt x="347" y="25"/>
                    <a:pt x="320" y="35"/>
                    <a:pt x="291" y="35"/>
                  </a:cubicBezTo>
                  <a:cubicBezTo>
                    <a:pt x="275" y="35"/>
                    <a:pt x="259" y="32"/>
                    <a:pt x="242" y="23"/>
                  </a:cubicBezTo>
                  <a:cubicBezTo>
                    <a:pt x="238" y="21"/>
                    <a:pt x="234" y="20"/>
                    <a:pt x="230" y="20"/>
                  </a:cubicBezTo>
                  <a:cubicBezTo>
                    <a:pt x="218" y="20"/>
                    <a:pt x="205" y="28"/>
                    <a:pt x="193" y="31"/>
                  </a:cubicBezTo>
                  <a:cubicBezTo>
                    <a:pt x="185" y="27"/>
                    <a:pt x="177" y="27"/>
                    <a:pt x="172" y="23"/>
                  </a:cubicBezTo>
                  <a:cubicBezTo>
                    <a:pt x="155" y="20"/>
                    <a:pt x="139" y="12"/>
                    <a:pt x="124" y="12"/>
                  </a:cubicBezTo>
                  <a:cubicBezTo>
                    <a:pt x="114" y="12"/>
                    <a:pt x="104" y="15"/>
                    <a:pt x="95" y="27"/>
                  </a:cubicBezTo>
                  <a:cubicBezTo>
                    <a:pt x="88" y="34"/>
                    <a:pt x="81" y="36"/>
                    <a:pt x="74" y="36"/>
                  </a:cubicBezTo>
                  <a:cubicBezTo>
                    <a:pt x="61" y="36"/>
                    <a:pt x="48" y="27"/>
                    <a:pt x="37" y="27"/>
                  </a:cubicBezTo>
                  <a:cubicBezTo>
                    <a:pt x="29" y="27"/>
                    <a:pt x="17" y="31"/>
                    <a:pt x="12" y="39"/>
                  </a:cubicBezTo>
                  <a:cubicBezTo>
                    <a:pt x="8" y="47"/>
                    <a:pt x="4" y="60"/>
                    <a:pt x="4" y="72"/>
                  </a:cubicBezTo>
                  <a:cubicBezTo>
                    <a:pt x="0" y="80"/>
                    <a:pt x="0" y="84"/>
                    <a:pt x="4" y="92"/>
                  </a:cubicBezTo>
                  <a:cubicBezTo>
                    <a:pt x="4" y="113"/>
                    <a:pt x="4" y="129"/>
                    <a:pt x="4" y="146"/>
                  </a:cubicBezTo>
                  <a:cubicBezTo>
                    <a:pt x="8" y="150"/>
                    <a:pt x="12" y="154"/>
                    <a:pt x="12" y="154"/>
                  </a:cubicBezTo>
                  <a:lnTo>
                    <a:pt x="95" y="142"/>
                  </a:lnTo>
                  <a:cubicBezTo>
                    <a:pt x="95" y="142"/>
                    <a:pt x="99" y="146"/>
                    <a:pt x="103" y="146"/>
                  </a:cubicBezTo>
                  <a:cubicBezTo>
                    <a:pt x="106" y="149"/>
                    <a:pt x="114" y="157"/>
                    <a:pt x="119" y="157"/>
                  </a:cubicBezTo>
                  <a:cubicBezTo>
                    <a:pt x="121" y="157"/>
                    <a:pt x="122" y="156"/>
                    <a:pt x="123" y="154"/>
                  </a:cubicBezTo>
                  <a:cubicBezTo>
                    <a:pt x="130" y="140"/>
                    <a:pt x="145" y="132"/>
                    <a:pt x="160" y="132"/>
                  </a:cubicBezTo>
                  <a:cubicBezTo>
                    <a:pt x="163" y="132"/>
                    <a:pt x="166" y="133"/>
                    <a:pt x="168" y="133"/>
                  </a:cubicBezTo>
                  <a:cubicBezTo>
                    <a:pt x="197" y="142"/>
                    <a:pt x="226" y="158"/>
                    <a:pt x="250" y="170"/>
                  </a:cubicBezTo>
                  <a:cubicBezTo>
                    <a:pt x="283" y="183"/>
                    <a:pt x="308" y="203"/>
                    <a:pt x="337" y="224"/>
                  </a:cubicBezTo>
                  <a:cubicBezTo>
                    <a:pt x="338" y="225"/>
                    <a:pt x="339" y="225"/>
                    <a:pt x="340" y="225"/>
                  </a:cubicBezTo>
                  <a:cubicBezTo>
                    <a:pt x="347" y="225"/>
                    <a:pt x="353" y="211"/>
                    <a:pt x="363" y="211"/>
                  </a:cubicBezTo>
                  <a:cubicBezTo>
                    <a:pt x="363" y="211"/>
                    <a:pt x="364" y="211"/>
                    <a:pt x="365" y="211"/>
                  </a:cubicBezTo>
                  <a:cubicBezTo>
                    <a:pt x="366" y="212"/>
                    <a:pt x="367" y="212"/>
                    <a:pt x="367" y="212"/>
                  </a:cubicBezTo>
                  <a:cubicBezTo>
                    <a:pt x="377" y="212"/>
                    <a:pt x="387" y="193"/>
                    <a:pt x="397" y="193"/>
                  </a:cubicBezTo>
                  <a:cubicBezTo>
                    <a:pt x="403" y="193"/>
                    <a:pt x="409" y="199"/>
                    <a:pt x="415" y="220"/>
                  </a:cubicBezTo>
                  <a:lnTo>
                    <a:pt x="488" y="125"/>
                  </a:lnTo>
                  <a:cubicBezTo>
                    <a:pt x="497" y="158"/>
                    <a:pt x="509" y="162"/>
                    <a:pt x="521" y="166"/>
                  </a:cubicBezTo>
                  <a:cubicBezTo>
                    <a:pt x="531" y="166"/>
                    <a:pt x="549" y="151"/>
                    <a:pt x="566" y="151"/>
                  </a:cubicBezTo>
                  <a:cubicBezTo>
                    <a:pt x="570" y="151"/>
                    <a:pt x="575" y="152"/>
                    <a:pt x="579" y="154"/>
                  </a:cubicBezTo>
                  <a:cubicBezTo>
                    <a:pt x="579" y="154"/>
                    <a:pt x="580" y="154"/>
                    <a:pt x="580" y="154"/>
                  </a:cubicBezTo>
                  <a:cubicBezTo>
                    <a:pt x="588" y="154"/>
                    <a:pt x="595" y="126"/>
                    <a:pt x="599" y="72"/>
                  </a:cubicBezTo>
                  <a:cubicBezTo>
                    <a:pt x="599" y="31"/>
                    <a:pt x="593" y="14"/>
                    <a:pt x="585" y="14"/>
                  </a:cubicBezTo>
                  <a:cubicBezTo>
                    <a:pt x="584" y="14"/>
                    <a:pt x="584" y="14"/>
                    <a:pt x="583" y="14"/>
                  </a:cubicBezTo>
                  <a:cubicBezTo>
                    <a:pt x="575" y="17"/>
                    <a:pt x="566" y="19"/>
                    <a:pt x="558" y="19"/>
                  </a:cubicBezTo>
                  <a:cubicBezTo>
                    <a:pt x="543" y="19"/>
                    <a:pt x="528" y="13"/>
                    <a:pt x="517" y="2"/>
                  </a:cubicBezTo>
                  <a:cubicBezTo>
                    <a:pt x="516" y="1"/>
                    <a:pt x="515" y="0"/>
                    <a:pt x="51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9"/>
            <p:cNvSpPr/>
            <p:nvPr/>
          </p:nvSpPr>
          <p:spPr>
            <a:xfrm>
              <a:off x="4804975" y="5355825"/>
              <a:ext cx="2375" cy="3125"/>
            </a:xfrm>
            <a:custGeom>
              <a:avLst/>
              <a:gdLst/>
              <a:ahLst/>
              <a:cxnLst/>
              <a:rect l="l" t="t" r="r" b="b"/>
              <a:pathLst>
                <a:path w="95" h="125" extrusionOk="0">
                  <a:moveTo>
                    <a:pt x="25" y="0"/>
                  </a:moveTo>
                  <a:cubicBezTo>
                    <a:pt x="12" y="8"/>
                    <a:pt x="12" y="8"/>
                    <a:pt x="0" y="66"/>
                  </a:cubicBezTo>
                  <a:cubicBezTo>
                    <a:pt x="4" y="111"/>
                    <a:pt x="12" y="119"/>
                    <a:pt x="21" y="119"/>
                  </a:cubicBezTo>
                  <a:cubicBezTo>
                    <a:pt x="22" y="119"/>
                    <a:pt x="23" y="120"/>
                    <a:pt x="24" y="120"/>
                  </a:cubicBezTo>
                  <a:cubicBezTo>
                    <a:pt x="34" y="120"/>
                    <a:pt x="45" y="108"/>
                    <a:pt x="56" y="108"/>
                  </a:cubicBezTo>
                  <a:cubicBezTo>
                    <a:pt x="62" y="108"/>
                    <a:pt x="68" y="112"/>
                    <a:pt x="74" y="123"/>
                  </a:cubicBezTo>
                  <a:cubicBezTo>
                    <a:pt x="74" y="124"/>
                    <a:pt x="74" y="125"/>
                    <a:pt x="74" y="125"/>
                  </a:cubicBezTo>
                  <a:cubicBezTo>
                    <a:pt x="74" y="125"/>
                    <a:pt x="75" y="122"/>
                    <a:pt x="78" y="119"/>
                  </a:cubicBezTo>
                  <a:cubicBezTo>
                    <a:pt x="86" y="99"/>
                    <a:pt x="94" y="74"/>
                    <a:pt x="90" y="53"/>
                  </a:cubicBezTo>
                  <a:cubicBezTo>
                    <a:pt x="90" y="21"/>
                    <a:pt x="86" y="0"/>
                    <a:pt x="7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9"/>
            <p:cNvSpPr/>
            <p:nvPr/>
          </p:nvSpPr>
          <p:spPr>
            <a:xfrm>
              <a:off x="4809075" y="5355500"/>
              <a:ext cx="1150" cy="3400"/>
            </a:xfrm>
            <a:custGeom>
              <a:avLst/>
              <a:gdLst/>
              <a:ahLst/>
              <a:cxnLst/>
              <a:rect l="l" t="t" r="r" b="b"/>
              <a:pathLst>
                <a:path w="46" h="136" extrusionOk="0">
                  <a:moveTo>
                    <a:pt x="34" y="0"/>
                  </a:moveTo>
                  <a:cubicBezTo>
                    <a:pt x="34" y="0"/>
                    <a:pt x="33" y="0"/>
                    <a:pt x="33" y="1"/>
                  </a:cubicBezTo>
                  <a:cubicBezTo>
                    <a:pt x="21" y="9"/>
                    <a:pt x="13" y="21"/>
                    <a:pt x="8" y="34"/>
                  </a:cubicBezTo>
                  <a:cubicBezTo>
                    <a:pt x="0" y="62"/>
                    <a:pt x="4" y="95"/>
                    <a:pt x="13" y="124"/>
                  </a:cubicBezTo>
                  <a:cubicBezTo>
                    <a:pt x="18" y="130"/>
                    <a:pt x="22" y="136"/>
                    <a:pt x="27" y="136"/>
                  </a:cubicBezTo>
                  <a:cubicBezTo>
                    <a:pt x="29" y="136"/>
                    <a:pt x="31" y="135"/>
                    <a:pt x="33" y="132"/>
                  </a:cubicBezTo>
                  <a:cubicBezTo>
                    <a:pt x="41" y="112"/>
                    <a:pt x="45" y="87"/>
                    <a:pt x="45" y="66"/>
                  </a:cubicBezTo>
                  <a:cubicBezTo>
                    <a:pt x="42" y="21"/>
                    <a:pt x="38" y="0"/>
                    <a:pt x="3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9"/>
            <p:cNvSpPr/>
            <p:nvPr/>
          </p:nvSpPr>
          <p:spPr>
            <a:xfrm>
              <a:off x="4810700" y="5355925"/>
              <a:ext cx="1050" cy="3550"/>
            </a:xfrm>
            <a:custGeom>
              <a:avLst/>
              <a:gdLst/>
              <a:ahLst/>
              <a:cxnLst/>
              <a:rect l="l" t="t" r="r" b="b"/>
              <a:pathLst>
                <a:path w="42" h="142" extrusionOk="0">
                  <a:moveTo>
                    <a:pt x="20" y="0"/>
                  </a:moveTo>
                  <a:cubicBezTo>
                    <a:pt x="15" y="0"/>
                    <a:pt x="10" y="6"/>
                    <a:pt x="5" y="13"/>
                  </a:cubicBezTo>
                  <a:cubicBezTo>
                    <a:pt x="1" y="33"/>
                    <a:pt x="1" y="54"/>
                    <a:pt x="1" y="74"/>
                  </a:cubicBezTo>
                  <a:cubicBezTo>
                    <a:pt x="5" y="111"/>
                    <a:pt x="15" y="141"/>
                    <a:pt x="23" y="141"/>
                  </a:cubicBezTo>
                  <a:cubicBezTo>
                    <a:pt x="24" y="141"/>
                    <a:pt x="25" y="141"/>
                    <a:pt x="25" y="140"/>
                  </a:cubicBezTo>
                  <a:cubicBezTo>
                    <a:pt x="38" y="107"/>
                    <a:pt x="42" y="74"/>
                    <a:pt x="42" y="45"/>
                  </a:cubicBezTo>
                  <a:cubicBezTo>
                    <a:pt x="35" y="12"/>
                    <a:pt x="27" y="0"/>
                    <a:pt x="20"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9"/>
            <p:cNvSpPr/>
            <p:nvPr/>
          </p:nvSpPr>
          <p:spPr>
            <a:xfrm>
              <a:off x="4811950" y="5356050"/>
              <a:ext cx="825" cy="3500"/>
            </a:xfrm>
            <a:custGeom>
              <a:avLst/>
              <a:gdLst/>
              <a:ahLst/>
              <a:cxnLst/>
              <a:rect l="l" t="t" r="r" b="b"/>
              <a:pathLst>
                <a:path w="33" h="140" extrusionOk="0">
                  <a:moveTo>
                    <a:pt x="18" y="1"/>
                  </a:moveTo>
                  <a:cubicBezTo>
                    <a:pt x="13" y="1"/>
                    <a:pt x="8" y="18"/>
                    <a:pt x="0" y="53"/>
                  </a:cubicBezTo>
                  <a:cubicBezTo>
                    <a:pt x="0" y="114"/>
                    <a:pt x="8" y="135"/>
                    <a:pt x="17" y="139"/>
                  </a:cubicBezTo>
                  <a:cubicBezTo>
                    <a:pt x="17" y="140"/>
                    <a:pt x="18" y="140"/>
                    <a:pt x="19" y="140"/>
                  </a:cubicBezTo>
                  <a:cubicBezTo>
                    <a:pt x="26" y="140"/>
                    <a:pt x="33" y="102"/>
                    <a:pt x="33" y="57"/>
                  </a:cubicBezTo>
                  <a:cubicBezTo>
                    <a:pt x="27" y="19"/>
                    <a:pt x="23"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9"/>
            <p:cNvSpPr/>
            <p:nvPr/>
          </p:nvSpPr>
          <p:spPr>
            <a:xfrm>
              <a:off x="4807950" y="5355750"/>
              <a:ext cx="825" cy="2775"/>
            </a:xfrm>
            <a:custGeom>
              <a:avLst/>
              <a:gdLst/>
              <a:ahLst/>
              <a:cxnLst/>
              <a:rect l="l" t="t" r="r" b="b"/>
              <a:pathLst>
                <a:path w="33" h="111" extrusionOk="0">
                  <a:moveTo>
                    <a:pt x="18" y="0"/>
                  </a:moveTo>
                  <a:cubicBezTo>
                    <a:pt x="12" y="0"/>
                    <a:pt x="6" y="15"/>
                    <a:pt x="0" y="44"/>
                  </a:cubicBezTo>
                  <a:cubicBezTo>
                    <a:pt x="6" y="97"/>
                    <a:pt x="12" y="110"/>
                    <a:pt x="18" y="110"/>
                  </a:cubicBezTo>
                  <a:cubicBezTo>
                    <a:pt x="20" y="110"/>
                    <a:pt x="22" y="108"/>
                    <a:pt x="25" y="106"/>
                  </a:cubicBezTo>
                  <a:cubicBezTo>
                    <a:pt x="33" y="85"/>
                    <a:pt x="33" y="65"/>
                    <a:pt x="33" y="44"/>
                  </a:cubicBezTo>
                  <a:cubicBezTo>
                    <a:pt x="33" y="32"/>
                    <a:pt x="29" y="20"/>
                    <a:pt x="25" y="7"/>
                  </a:cubicBezTo>
                  <a:cubicBezTo>
                    <a:pt x="22" y="3"/>
                    <a:pt x="20"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9"/>
            <p:cNvSpPr/>
            <p:nvPr/>
          </p:nvSpPr>
          <p:spPr>
            <a:xfrm>
              <a:off x="4827950" y="5356025"/>
              <a:ext cx="850" cy="2800"/>
            </a:xfrm>
            <a:custGeom>
              <a:avLst/>
              <a:gdLst/>
              <a:ahLst/>
              <a:cxnLst/>
              <a:rect l="l" t="t" r="r" b="b"/>
              <a:pathLst>
                <a:path w="34" h="112" extrusionOk="0">
                  <a:moveTo>
                    <a:pt x="18" y="0"/>
                  </a:moveTo>
                  <a:cubicBezTo>
                    <a:pt x="16" y="0"/>
                    <a:pt x="14" y="2"/>
                    <a:pt x="13" y="4"/>
                  </a:cubicBezTo>
                  <a:cubicBezTo>
                    <a:pt x="4" y="33"/>
                    <a:pt x="0" y="66"/>
                    <a:pt x="8" y="95"/>
                  </a:cubicBezTo>
                  <a:lnTo>
                    <a:pt x="25" y="111"/>
                  </a:lnTo>
                  <a:cubicBezTo>
                    <a:pt x="33" y="78"/>
                    <a:pt x="33" y="45"/>
                    <a:pt x="29" y="17"/>
                  </a:cubicBezTo>
                  <a:cubicBezTo>
                    <a:pt x="26" y="6"/>
                    <a:pt x="22"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9"/>
            <p:cNvSpPr/>
            <p:nvPr/>
          </p:nvSpPr>
          <p:spPr>
            <a:xfrm>
              <a:off x="4811225" y="5447725"/>
              <a:ext cx="10600" cy="3650"/>
            </a:xfrm>
            <a:custGeom>
              <a:avLst/>
              <a:gdLst/>
              <a:ahLst/>
              <a:cxnLst/>
              <a:rect l="l" t="t" r="r" b="b"/>
              <a:pathLst>
                <a:path w="424" h="146" extrusionOk="0">
                  <a:moveTo>
                    <a:pt x="374" y="5"/>
                  </a:moveTo>
                  <a:cubicBezTo>
                    <a:pt x="349" y="9"/>
                    <a:pt x="329" y="9"/>
                    <a:pt x="308" y="13"/>
                  </a:cubicBezTo>
                  <a:cubicBezTo>
                    <a:pt x="259" y="13"/>
                    <a:pt x="214" y="17"/>
                    <a:pt x="169" y="21"/>
                  </a:cubicBezTo>
                  <a:cubicBezTo>
                    <a:pt x="166" y="22"/>
                    <a:pt x="163" y="22"/>
                    <a:pt x="161" y="22"/>
                  </a:cubicBezTo>
                  <a:cubicBezTo>
                    <a:pt x="146" y="22"/>
                    <a:pt x="133" y="18"/>
                    <a:pt x="120" y="18"/>
                  </a:cubicBezTo>
                  <a:cubicBezTo>
                    <a:pt x="106" y="18"/>
                    <a:pt x="92" y="22"/>
                    <a:pt x="78" y="42"/>
                  </a:cubicBezTo>
                  <a:cubicBezTo>
                    <a:pt x="78" y="42"/>
                    <a:pt x="77" y="43"/>
                    <a:pt x="76" y="43"/>
                  </a:cubicBezTo>
                  <a:cubicBezTo>
                    <a:pt x="72" y="43"/>
                    <a:pt x="65" y="33"/>
                    <a:pt x="62" y="29"/>
                  </a:cubicBezTo>
                  <a:cubicBezTo>
                    <a:pt x="55" y="22"/>
                    <a:pt x="48" y="18"/>
                    <a:pt x="40" y="18"/>
                  </a:cubicBezTo>
                  <a:cubicBezTo>
                    <a:pt x="27" y="18"/>
                    <a:pt x="14" y="33"/>
                    <a:pt x="0" y="79"/>
                  </a:cubicBezTo>
                  <a:cubicBezTo>
                    <a:pt x="12" y="114"/>
                    <a:pt x="24" y="131"/>
                    <a:pt x="36" y="131"/>
                  </a:cubicBezTo>
                  <a:cubicBezTo>
                    <a:pt x="41" y="131"/>
                    <a:pt x="45" y="128"/>
                    <a:pt x="50" y="124"/>
                  </a:cubicBezTo>
                  <a:cubicBezTo>
                    <a:pt x="56" y="119"/>
                    <a:pt x="62" y="117"/>
                    <a:pt x="68" y="117"/>
                  </a:cubicBezTo>
                  <a:cubicBezTo>
                    <a:pt x="76" y="117"/>
                    <a:pt x="85" y="122"/>
                    <a:pt x="95" y="132"/>
                  </a:cubicBezTo>
                  <a:cubicBezTo>
                    <a:pt x="107" y="141"/>
                    <a:pt x="122" y="146"/>
                    <a:pt x="137" y="146"/>
                  </a:cubicBezTo>
                  <a:cubicBezTo>
                    <a:pt x="142" y="146"/>
                    <a:pt x="147" y="145"/>
                    <a:pt x="152" y="144"/>
                  </a:cubicBezTo>
                  <a:cubicBezTo>
                    <a:pt x="230" y="144"/>
                    <a:pt x="304" y="140"/>
                    <a:pt x="382" y="136"/>
                  </a:cubicBezTo>
                  <a:cubicBezTo>
                    <a:pt x="398" y="136"/>
                    <a:pt x="411" y="132"/>
                    <a:pt x="423" y="91"/>
                  </a:cubicBezTo>
                  <a:lnTo>
                    <a:pt x="423" y="34"/>
                  </a:lnTo>
                  <a:cubicBezTo>
                    <a:pt x="407" y="1"/>
                    <a:pt x="390" y="9"/>
                    <a:pt x="374" y="5"/>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9"/>
            <p:cNvSpPr/>
            <p:nvPr/>
          </p:nvSpPr>
          <p:spPr>
            <a:xfrm>
              <a:off x="4810100" y="5448625"/>
              <a:ext cx="950" cy="2000"/>
            </a:xfrm>
            <a:custGeom>
              <a:avLst/>
              <a:gdLst/>
              <a:ahLst/>
              <a:cxnLst/>
              <a:rect l="l" t="t" r="r" b="b"/>
              <a:pathLst>
                <a:path w="38" h="80" extrusionOk="0">
                  <a:moveTo>
                    <a:pt x="18" y="0"/>
                  </a:moveTo>
                  <a:cubicBezTo>
                    <a:pt x="12" y="0"/>
                    <a:pt x="6" y="9"/>
                    <a:pt x="0" y="34"/>
                  </a:cubicBezTo>
                  <a:cubicBezTo>
                    <a:pt x="8" y="64"/>
                    <a:pt x="14" y="79"/>
                    <a:pt x="19" y="79"/>
                  </a:cubicBezTo>
                  <a:cubicBezTo>
                    <a:pt x="25" y="79"/>
                    <a:pt x="31" y="61"/>
                    <a:pt x="37" y="22"/>
                  </a:cubicBezTo>
                  <a:cubicBezTo>
                    <a:pt x="31" y="11"/>
                    <a:pt x="24"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9"/>
            <p:cNvSpPr/>
            <p:nvPr/>
          </p:nvSpPr>
          <p:spPr>
            <a:xfrm>
              <a:off x="4803225" y="5460875"/>
              <a:ext cx="10075" cy="3500"/>
            </a:xfrm>
            <a:custGeom>
              <a:avLst/>
              <a:gdLst/>
              <a:ahLst/>
              <a:cxnLst/>
              <a:rect l="l" t="t" r="r" b="b"/>
              <a:pathLst>
                <a:path w="403" h="140" extrusionOk="0">
                  <a:moveTo>
                    <a:pt x="64" y="0"/>
                  </a:moveTo>
                  <a:cubicBezTo>
                    <a:pt x="53" y="0"/>
                    <a:pt x="41" y="2"/>
                    <a:pt x="29" y="8"/>
                  </a:cubicBezTo>
                  <a:cubicBezTo>
                    <a:pt x="21" y="12"/>
                    <a:pt x="13" y="29"/>
                    <a:pt x="0" y="41"/>
                  </a:cubicBezTo>
                  <a:cubicBezTo>
                    <a:pt x="9" y="115"/>
                    <a:pt x="17" y="123"/>
                    <a:pt x="29" y="123"/>
                  </a:cubicBezTo>
                  <a:cubicBezTo>
                    <a:pt x="35" y="125"/>
                    <a:pt x="43" y="125"/>
                    <a:pt x="52" y="125"/>
                  </a:cubicBezTo>
                  <a:cubicBezTo>
                    <a:pt x="61" y="125"/>
                    <a:pt x="70" y="125"/>
                    <a:pt x="78" y="127"/>
                  </a:cubicBezTo>
                  <a:cubicBezTo>
                    <a:pt x="132" y="131"/>
                    <a:pt x="185" y="139"/>
                    <a:pt x="242" y="139"/>
                  </a:cubicBezTo>
                  <a:cubicBezTo>
                    <a:pt x="271" y="135"/>
                    <a:pt x="296" y="131"/>
                    <a:pt x="320" y="123"/>
                  </a:cubicBezTo>
                  <a:lnTo>
                    <a:pt x="374" y="123"/>
                  </a:lnTo>
                  <a:cubicBezTo>
                    <a:pt x="382" y="123"/>
                    <a:pt x="390" y="115"/>
                    <a:pt x="394" y="107"/>
                  </a:cubicBezTo>
                  <a:cubicBezTo>
                    <a:pt x="398" y="90"/>
                    <a:pt x="402" y="74"/>
                    <a:pt x="402" y="61"/>
                  </a:cubicBezTo>
                  <a:cubicBezTo>
                    <a:pt x="402" y="45"/>
                    <a:pt x="398" y="33"/>
                    <a:pt x="394" y="20"/>
                  </a:cubicBezTo>
                  <a:cubicBezTo>
                    <a:pt x="390" y="8"/>
                    <a:pt x="386" y="8"/>
                    <a:pt x="378" y="8"/>
                  </a:cubicBezTo>
                  <a:cubicBezTo>
                    <a:pt x="345" y="12"/>
                    <a:pt x="312" y="20"/>
                    <a:pt x="279" y="20"/>
                  </a:cubicBezTo>
                  <a:cubicBezTo>
                    <a:pt x="238" y="20"/>
                    <a:pt x="193" y="20"/>
                    <a:pt x="152" y="16"/>
                  </a:cubicBezTo>
                  <a:cubicBezTo>
                    <a:pt x="123" y="13"/>
                    <a:pt x="94" y="0"/>
                    <a:pt x="6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9"/>
            <p:cNvSpPr/>
            <p:nvPr/>
          </p:nvSpPr>
          <p:spPr>
            <a:xfrm>
              <a:off x="4801175" y="5461000"/>
              <a:ext cx="1775" cy="2950"/>
            </a:xfrm>
            <a:custGeom>
              <a:avLst/>
              <a:gdLst/>
              <a:ahLst/>
              <a:cxnLst/>
              <a:rect l="l" t="t" r="r" b="b"/>
              <a:pathLst>
                <a:path w="71" h="118" extrusionOk="0">
                  <a:moveTo>
                    <a:pt x="34" y="0"/>
                  </a:moveTo>
                  <a:cubicBezTo>
                    <a:pt x="22" y="0"/>
                    <a:pt x="11" y="11"/>
                    <a:pt x="0" y="44"/>
                  </a:cubicBezTo>
                  <a:cubicBezTo>
                    <a:pt x="13" y="104"/>
                    <a:pt x="26" y="118"/>
                    <a:pt x="39" y="118"/>
                  </a:cubicBezTo>
                  <a:cubicBezTo>
                    <a:pt x="47" y="118"/>
                    <a:pt x="54" y="113"/>
                    <a:pt x="62" y="110"/>
                  </a:cubicBezTo>
                  <a:cubicBezTo>
                    <a:pt x="66" y="93"/>
                    <a:pt x="70" y="77"/>
                    <a:pt x="70" y="61"/>
                  </a:cubicBezTo>
                  <a:cubicBezTo>
                    <a:pt x="70" y="44"/>
                    <a:pt x="66" y="32"/>
                    <a:pt x="62" y="15"/>
                  </a:cubicBezTo>
                  <a:cubicBezTo>
                    <a:pt x="52" y="8"/>
                    <a:pt x="43" y="0"/>
                    <a:pt x="3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9"/>
            <p:cNvSpPr/>
            <p:nvPr/>
          </p:nvSpPr>
          <p:spPr>
            <a:xfrm>
              <a:off x="4798700" y="5461275"/>
              <a:ext cx="1775" cy="3000"/>
            </a:xfrm>
            <a:custGeom>
              <a:avLst/>
              <a:gdLst/>
              <a:ahLst/>
              <a:cxnLst/>
              <a:rect l="l" t="t" r="r" b="b"/>
              <a:pathLst>
                <a:path w="71" h="120" extrusionOk="0">
                  <a:moveTo>
                    <a:pt x="50" y="0"/>
                  </a:moveTo>
                  <a:cubicBezTo>
                    <a:pt x="34" y="4"/>
                    <a:pt x="21" y="13"/>
                    <a:pt x="13" y="25"/>
                  </a:cubicBezTo>
                  <a:cubicBezTo>
                    <a:pt x="5" y="45"/>
                    <a:pt x="1" y="66"/>
                    <a:pt x="1" y="86"/>
                  </a:cubicBezTo>
                  <a:cubicBezTo>
                    <a:pt x="5" y="99"/>
                    <a:pt x="9" y="119"/>
                    <a:pt x="13" y="119"/>
                  </a:cubicBezTo>
                  <a:cubicBezTo>
                    <a:pt x="25" y="115"/>
                    <a:pt x="42" y="115"/>
                    <a:pt x="54" y="111"/>
                  </a:cubicBezTo>
                  <a:cubicBezTo>
                    <a:pt x="58" y="107"/>
                    <a:pt x="58" y="107"/>
                    <a:pt x="71" y="33"/>
                  </a:cubicBezTo>
                  <a:cubicBezTo>
                    <a:pt x="62" y="21"/>
                    <a:pt x="54" y="0"/>
                    <a:pt x="50"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9"/>
            <p:cNvSpPr/>
            <p:nvPr/>
          </p:nvSpPr>
          <p:spPr>
            <a:xfrm>
              <a:off x="4796975" y="5461450"/>
              <a:ext cx="825" cy="2150"/>
            </a:xfrm>
            <a:custGeom>
              <a:avLst/>
              <a:gdLst/>
              <a:ahLst/>
              <a:cxnLst/>
              <a:rect l="l" t="t" r="r" b="b"/>
              <a:pathLst>
                <a:path w="33" h="86" extrusionOk="0">
                  <a:moveTo>
                    <a:pt x="16" y="0"/>
                  </a:moveTo>
                  <a:cubicBezTo>
                    <a:pt x="12" y="0"/>
                    <a:pt x="8" y="16"/>
                    <a:pt x="0" y="47"/>
                  </a:cubicBezTo>
                  <a:cubicBezTo>
                    <a:pt x="4" y="72"/>
                    <a:pt x="9" y="85"/>
                    <a:pt x="15" y="85"/>
                  </a:cubicBezTo>
                  <a:cubicBezTo>
                    <a:pt x="21" y="85"/>
                    <a:pt x="27" y="73"/>
                    <a:pt x="33" y="47"/>
                  </a:cubicBezTo>
                  <a:cubicBezTo>
                    <a:pt x="25" y="16"/>
                    <a:pt x="21" y="0"/>
                    <a:pt x="1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9"/>
            <p:cNvSpPr/>
            <p:nvPr/>
          </p:nvSpPr>
          <p:spPr>
            <a:xfrm>
              <a:off x="4810700" y="5342200"/>
              <a:ext cx="1050" cy="2875"/>
            </a:xfrm>
            <a:custGeom>
              <a:avLst/>
              <a:gdLst/>
              <a:ahLst/>
              <a:cxnLst/>
              <a:rect l="l" t="t" r="r" b="b"/>
              <a:pathLst>
                <a:path w="42" h="115" extrusionOk="0">
                  <a:moveTo>
                    <a:pt x="24" y="0"/>
                  </a:moveTo>
                  <a:cubicBezTo>
                    <a:pt x="18" y="0"/>
                    <a:pt x="11" y="13"/>
                    <a:pt x="5" y="28"/>
                  </a:cubicBezTo>
                  <a:cubicBezTo>
                    <a:pt x="1" y="53"/>
                    <a:pt x="1" y="77"/>
                    <a:pt x="5" y="98"/>
                  </a:cubicBezTo>
                  <a:cubicBezTo>
                    <a:pt x="13" y="110"/>
                    <a:pt x="21" y="114"/>
                    <a:pt x="25" y="114"/>
                  </a:cubicBezTo>
                  <a:cubicBezTo>
                    <a:pt x="34" y="114"/>
                    <a:pt x="42" y="94"/>
                    <a:pt x="42" y="40"/>
                  </a:cubicBezTo>
                  <a:cubicBezTo>
                    <a:pt x="36" y="11"/>
                    <a:pt x="30" y="0"/>
                    <a:pt x="2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9"/>
            <p:cNvSpPr/>
            <p:nvPr/>
          </p:nvSpPr>
          <p:spPr>
            <a:xfrm>
              <a:off x="4818000" y="5342375"/>
              <a:ext cx="850" cy="2725"/>
            </a:xfrm>
            <a:custGeom>
              <a:avLst/>
              <a:gdLst/>
              <a:ahLst/>
              <a:cxnLst/>
              <a:rect l="l" t="t" r="r" b="b"/>
              <a:pathLst>
                <a:path w="34" h="109" extrusionOk="0">
                  <a:moveTo>
                    <a:pt x="16" y="1"/>
                  </a:moveTo>
                  <a:cubicBezTo>
                    <a:pt x="13" y="1"/>
                    <a:pt x="11" y="2"/>
                    <a:pt x="8" y="5"/>
                  </a:cubicBezTo>
                  <a:cubicBezTo>
                    <a:pt x="0" y="13"/>
                    <a:pt x="0" y="25"/>
                    <a:pt x="0" y="38"/>
                  </a:cubicBezTo>
                  <a:cubicBezTo>
                    <a:pt x="0" y="58"/>
                    <a:pt x="0" y="79"/>
                    <a:pt x="4" y="95"/>
                  </a:cubicBezTo>
                  <a:cubicBezTo>
                    <a:pt x="8" y="104"/>
                    <a:pt x="11" y="109"/>
                    <a:pt x="14" y="109"/>
                  </a:cubicBezTo>
                  <a:cubicBezTo>
                    <a:pt x="20" y="109"/>
                    <a:pt x="25" y="88"/>
                    <a:pt x="33" y="46"/>
                  </a:cubicBezTo>
                  <a:cubicBezTo>
                    <a:pt x="27" y="11"/>
                    <a:pt x="21" y="1"/>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9"/>
            <p:cNvSpPr/>
            <p:nvPr/>
          </p:nvSpPr>
          <p:spPr>
            <a:xfrm>
              <a:off x="4812150" y="5342275"/>
              <a:ext cx="5350" cy="3600"/>
            </a:xfrm>
            <a:custGeom>
              <a:avLst/>
              <a:gdLst/>
              <a:ahLst/>
              <a:cxnLst/>
              <a:rect l="l" t="t" r="r" b="b"/>
              <a:pathLst>
                <a:path w="214" h="144" extrusionOk="0">
                  <a:moveTo>
                    <a:pt x="25" y="1"/>
                  </a:moveTo>
                  <a:cubicBezTo>
                    <a:pt x="17" y="1"/>
                    <a:pt x="9" y="13"/>
                    <a:pt x="0" y="37"/>
                  </a:cubicBezTo>
                  <a:cubicBezTo>
                    <a:pt x="7" y="118"/>
                    <a:pt x="16" y="144"/>
                    <a:pt x="26" y="144"/>
                  </a:cubicBezTo>
                  <a:cubicBezTo>
                    <a:pt x="29" y="144"/>
                    <a:pt x="31" y="142"/>
                    <a:pt x="33" y="140"/>
                  </a:cubicBezTo>
                  <a:cubicBezTo>
                    <a:pt x="40" y="134"/>
                    <a:pt x="47" y="132"/>
                    <a:pt x="53" y="132"/>
                  </a:cubicBezTo>
                  <a:cubicBezTo>
                    <a:pt x="68" y="132"/>
                    <a:pt x="83" y="142"/>
                    <a:pt x="97" y="142"/>
                  </a:cubicBezTo>
                  <a:cubicBezTo>
                    <a:pt x="101" y="142"/>
                    <a:pt x="104" y="141"/>
                    <a:pt x="107" y="140"/>
                  </a:cubicBezTo>
                  <a:cubicBezTo>
                    <a:pt x="109" y="140"/>
                    <a:pt x="112" y="139"/>
                    <a:pt x="114" y="139"/>
                  </a:cubicBezTo>
                  <a:cubicBezTo>
                    <a:pt x="123" y="139"/>
                    <a:pt x="132" y="142"/>
                    <a:pt x="139" y="142"/>
                  </a:cubicBezTo>
                  <a:cubicBezTo>
                    <a:pt x="149" y="142"/>
                    <a:pt x="158" y="138"/>
                    <a:pt x="169" y="120"/>
                  </a:cubicBezTo>
                  <a:cubicBezTo>
                    <a:pt x="169" y="118"/>
                    <a:pt x="170" y="118"/>
                    <a:pt x="171" y="118"/>
                  </a:cubicBezTo>
                  <a:cubicBezTo>
                    <a:pt x="175" y="118"/>
                    <a:pt x="182" y="132"/>
                    <a:pt x="185" y="136"/>
                  </a:cubicBezTo>
                  <a:cubicBezTo>
                    <a:pt x="187" y="138"/>
                    <a:pt x="189" y="139"/>
                    <a:pt x="191" y="139"/>
                  </a:cubicBezTo>
                  <a:cubicBezTo>
                    <a:pt x="197" y="139"/>
                    <a:pt x="202" y="129"/>
                    <a:pt x="205" y="99"/>
                  </a:cubicBezTo>
                  <a:cubicBezTo>
                    <a:pt x="214" y="70"/>
                    <a:pt x="210" y="42"/>
                    <a:pt x="201" y="13"/>
                  </a:cubicBezTo>
                  <a:cubicBezTo>
                    <a:pt x="201" y="9"/>
                    <a:pt x="197" y="5"/>
                    <a:pt x="193" y="5"/>
                  </a:cubicBezTo>
                  <a:lnTo>
                    <a:pt x="107" y="5"/>
                  </a:lnTo>
                  <a:cubicBezTo>
                    <a:pt x="82" y="5"/>
                    <a:pt x="54" y="5"/>
                    <a:pt x="2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9"/>
            <p:cNvSpPr/>
            <p:nvPr/>
          </p:nvSpPr>
          <p:spPr>
            <a:xfrm>
              <a:off x="4807825" y="5342725"/>
              <a:ext cx="1175" cy="3075"/>
            </a:xfrm>
            <a:custGeom>
              <a:avLst/>
              <a:gdLst/>
              <a:ahLst/>
              <a:cxnLst/>
              <a:rect l="l" t="t" r="r" b="b"/>
              <a:pathLst>
                <a:path w="47" h="123" extrusionOk="0">
                  <a:moveTo>
                    <a:pt x="28" y="1"/>
                  </a:moveTo>
                  <a:cubicBezTo>
                    <a:pt x="22" y="1"/>
                    <a:pt x="13" y="19"/>
                    <a:pt x="1" y="56"/>
                  </a:cubicBezTo>
                  <a:cubicBezTo>
                    <a:pt x="5" y="110"/>
                    <a:pt x="13" y="122"/>
                    <a:pt x="22" y="122"/>
                  </a:cubicBezTo>
                  <a:cubicBezTo>
                    <a:pt x="30" y="118"/>
                    <a:pt x="42" y="122"/>
                    <a:pt x="46" y="56"/>
                  </a:cubicBezTo>
                  <a:cubicBezTo>
                    <a:pt x="40" y="19"/>
                    <a:pt x="35" y="1"/>
                    <a:pt x="2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9"/>
            <p:cNvSpPr/>
            <p:nvPr/>
          </p:nvSpPr>
          <p:spPr>
            <a:xfrm>
              <a:off x="4823025" y="5342800"/>
              <a:ext cx="850" cy="3075"/>
            </a:xfrm>
            <a:custGeom>
              <a:avLst/>
              <a:gdLst/>
              <a:ahLst/>
              <a:cxnLst/>
              <a:rect l="l" t="t" r="r" b="b"/>
              <a:pathLst>
                <a:path w="34" h="123" extrusionOk="0">
                  <a:moveTo>
                    <a:pt x="13" y="0"/>
                  </a:moveTo>
                  <a:cubicBezTo>
                    <a:pt x="4" y="0"/>
                    <a:pt x="0" y="21"/>
                    <a:pt x="0" y="53"/>
                  </a:cubicBezTo>
                  <a:cubicBezTo>
                    <a:pt x="0" y="74"/>
                    <a:pt x="4" y="94"/>
                    <a:pt x="8" y="115"/>
                  </a:cubicBezTo>
                  <a:cubicBezTo>
                    <a:pt x="11" y="120"/>
                    <a:pt x="14" y="122"/>
                    <a:pt x="16" y="122"/>
                  </a:cubicBezTo>
                  <a:cubicBezTo>
                    <a:pt x="23" y="122"/>
                    <a:pt x="27" y="94"/>
                    <a:pt x="33" y="25"/>
                  </a:cubicBezTo>
                  <a:cubicBezTo>
                    <a:pt x="25" y="16"/>
                    <a:pt x="17" y="4"/>
                    <a:pt x="1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9"/>
            <p:cNvSpPr/>
            <p:nvPr/>
          </p:nvSpPr>
          <p:spPr>
            <a:xfrm>
              <a:off x="4809475" y="5342575"/>
              <a:ext cx="950" cy="3000"/>
            </a:xfrm>
            <a:custGeom>
              <a:avLst/>
              <a:gdLst/>
              <a:ahLst/>
              <a:cxnLst/>
              <a:rect l="l" t="t" r="r" b="b"/>
              <a:pathLst>
                <a:path w="38" h="120" extrusionOk="0">
                  <a:moveTo>
                    <a:pt x="21" y="0"/>
                  </a:moveTo>
                  <a:cubicBezTo>
                    <a:pt x="17" y="0"/>
                    <a:pt x="12" y="6"/>
                    <a:pt x="9" y="13"/>
                  </a:cubicBezTo>
                  <a:cubicBezTo>
                    <a:pt x="1" y="42"/>
                    <a:pt x="1" y="66"/>
                    <a:pt x="9" y="95"/>
                  </a:cubicBezTo>
                  <a:cubicBezTo>
                    <a:pt x="13" y="112"/>
                    <a:pt x="17" y="120"/>
                    <a:pt x="25" y="120"/>
                  </a:cubicBezTo>
                  <a:cubicBezTo>
                    <a:pt x="29" y="120"/>
                    <a:pt x="29" y="116"/>
                    <a:pt x="38" y="38"/>
                  </a:cubicBezTo>
                  <a:cubicBezTo>
                    <a:pt x="33" y="10"/>
                    <a:pt x="27" y="0"/>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9"/>
            <p:cNvSpPr/>
            <p:nvPr/>
          </p:nvSpPr>
          <p:spPr>
            <a:xfrm>
              <a:off x="4819625" y="5342725"/>
              <a:ext cx="850" cy="3000"/>
            </a:xfrm>
            <a:custGeom>
              <a:avLst/>
              <a:gdLst/>
              <a:ahLst/>
              <a:cxnLst/>
              <a:rect l="l" t="t" r="r" b="b"/>
              <a:pathLst>
                <a:path w="34" h="120" extrusionOk="0">
                  <a:moveTo>
                    <a:pt x="15" y="0"/>
                  </a:moveTo>
                  <a:cubicBezTo>
                    <a:pt x="10" y="0"/>
                    <a:pt x="7" y="14"/>
                    <a:pt x="1" y="40"/>
                  </a:cubicBezTo>
                  <a:cubicBezTo>
                    <a:pt x="5" y="91"/>
                    <a:pt x="8" y="119"/>
                    <a:pt x="18" y="119"/>
                  </a:cubicBezTo>
                  <a:cubicBezTo>
                    <a:pt x="19" y="119"/>
                    <a:pt x="20" y="119"/>
                    <a:pt x="21" y="118"/>
                  </a:cubicBezTo>
                  <a:cubicBezTo>
                    <a:pt x="30" y="97"/>
                    <a:pt x="34" y="73"/>
                    <a:pt x="30" y="52"/>
                  </a:cubicBezTo>
                  <a:cubicBezTo>
                    <a:pt x="30" y="36"/>
                    <a:pt x="25" y="19"/>
                    <a:pt x="21" y="7"/>
                  </a:cubicBezTo>
                  <a:cubicBezTo>
                    <a:pt x="19" y="2"/>
                    <a:pt x="17" y="0"/>
                    <a:pt x="15"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9"/>
            <p:cNvSpPr/>
            <p:nvPr/>
          </p:nvSpPr>
          <p:spPr>
            <a:xfrm>
              <a:off x="4821900" y="5342675"/>
              <a:ext cx="725" cy="3225"/>
            </a:xfrm>
            <a:custGeom>
              <a:avLst/>
              <a:gdLst/>
              <a:ahLst/>
              <a:cxnLst/>
              <a:rect l="l" t="t" r="r" b="b"/>
              <a:pathLst>
                <a:path w="29" h="129" extrusionOk="0">
                  <a:moveTo>
                    <a:pt x="17" y="1"/>
                  </a:moveTo>
                  <a:cubicBezTo>
                    <a:pt x="8" y="1"/>
                    <a:pt x="4" y="26"/>
                    <a:pt x="0" y="108"/>
                  </a:cubicBezTo>
                  <a:cubicBezTo>
                    <a:pt x="7" y="118"/>
                    <a:pt x="11" y="128"/>
                    <a:pt x="15" y="128"/>
                  </a:cubicBezTo>
                  <a:cubicBezTo>
                    <a:pt x="18" y="128"/>
                    <a:pt x="21" y="121"/>
                    <a:pt x="25" y="99"/>
                  </a:cubicBezTo>
                  <a:cubicBezTo>
                    <a:pt x="29" y="79"/>
                    <a:pt x="29" y="58"/>
                    <a:pt x="29" y="38"/>
                  </a:cubicBezTo>
                  <a:cubicBezTo>
                    <a:pt x="29" y="26"/>
                    <a:pt x="25" y="13"/>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9"/>
            <p:cNvSpPr/>
            <p:nvPr/>
          </p:nvSpPr>
          <p:spPr>
            <a:xfrm>
              <a:off x="4806300" y="5343325"/>
              <a:ext cx="850" cy="2425"/>
            </a:xfrm>
            <a:custGeom>
              <a:avLst/>
              <a:gdLst/>
              <a:ahLst/>
              <a:cxnLst/>
              <a:rect l="l" t="t" r="r" b="b"/>
              <a:pathLst>
                <a:path w="34" h="97" extrusionOk="0">
                  <a:moveTo>
                    <a:pt x="17" y="1"/>
                  </a:moveTo>
                  <a:cubicBezTo>
                    <a:pt x="12" y="1"/>
                    <a:pt x="6" y="8"/>
                    <a:pt x="0" y="45"/>
                  </a:cubicBezTo>
                  <a:cubicBezTo>
                    <a:pt x="6" y="81"/>
                    <a:pt x="11" y="96"/>
                    <a:pt x="17" y="96"/>
                  </a:cubicBezTo>
                  <a:cubicBezTo>
                    <a:pt x="20" y="96"/>
                    <a:pt x="22" y="92"/>
                    <a:pt x="25" y="86"/>
                  </a:cubicBezTo>
                  <a:cubicBezTo>
                    <a:pt x="29" y="73"/>
                    <a:pt x="33" y="57"/>
                    <a:pt x="33" y="41"/>
                  </a:cubicBezTo>
                  <a:cubicBezTo>
                    <a:pt x="33" y="28"/>
                    <a:pt x="29" y="16"/>
                    <a:pt x="25" y="4"/>
                  </a:cubicBezTo>
                  <a:cubicBezTo>
                    <a:pt x="22" y="2"/>
                    <a:pt x="20"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9"/>
            <p:cNvSpPr/>
            <p:nvPr/>
          </p:nvSpPr>
          <p:spPr>
            <a:xfrm>
              <a:off x="4820750" y="5342975"/>
              <a:ext cx="550" cy="2625"/>
            </a:xfrm>
            <a:custGeom>
              <a:avLst/>
              <a:gdLst/>
              <a:ahLst/>
              <a:cxnLst/>
              <a:rect l="l" t="t" r="r" b="b"/>
              <a:pathLst>
                <a:path w="22" h="105" extrusionOk="0">
                  <a:moveTo>
                    <a:pt x="12" y="1"/>
                  </a:moveTo>
                  <a:cubicBezTo>
                    <a:pt x="5" y="1"/>
                    <a:pt x="1" y="24"/>
                    <a:pt x="1" y="50"/>
                  </a:cubicBezTo>
                  <a:cubicBezTo>
                    <a:pt x="1" y="79"/>
                    <a:pt x="5" y="104"/>
                    <a:pt x="13" y="104"/>
                  </a:cubicBezTo>
                  <a:cubicBezTo>
                    <a:pt x="14" y="104"/>
                    <a:pt x="14" y="104"/>
                    <a:pt x="14" y="104"/>
                  </a:cubicBezTo>
                  <a:cubicBezTo>
                    <a:pt x="18" y="104"/>
                    <a:pt x="22" y="84"/>
                    <a:pt x="22" y="46"/>
                  </a:cubicBezTo>
                  <a:cubicBezTo>
                    <a:pt x="22" y="22"/>
                    <a:pt x="17" y="1"/>
                    <a:pt x="13" y="1"/>
                  </a:cubicBezTo>
                  <a:cubicBezTo>
                    <a:pt x="13" y="1"/>
                    <a:pt x="12" y="1"/>
                    <a:pt x="1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9"/>
            <p:cNvSpPr/>
            <p:nvPr/>
          </p:nvSpPr>
          <p:spPr>
            <a:xfrm>
              <a:off x="4804650" y="5382225"/>
              <a:ext cx="3725" cy="3400"/>
            </a:xfrm>
            <a:custGeom>
              <a:avLst/>
              <a:gdLst/>
              <a:ahLst/>
              <a:cxnLst/>
              <a:rect l="l" t="t" r="r" b="b"/>
              <a:pathLst>
                <a:path w="149" h="136" extrusionOk="0">
                  <a:moveTo>
                    <a:pt x="41" y="0"/>
                  </a:moveTo>
                  <a:cubicBezTo>
                    <a:pt x="27" y="0"/>
                    <a:pt x="14" y="16"/>
                    <a:pt x="1" y="56"/>
                  </a:cubicBezTo>
                  <a:cubicBezTo>
                    <a:pt x="7" y="113"/>
                    <a:pt x="18" y="136"/>
                    <a:pt x="29" y="136"/>
                  </a:cubicBezTo>
                  <a:cubicBezTo>
                    <a:pt x="32" y="136"/>
                    <a:pt x="35" y="134"/>
                    <a:pt x="38" y="130"/>
                  </a:cubicBezTo>
                  <a:cubicBezTo>
                    <a:pt x="47" y="119"/>
                    <a:pt x="56" y="115"/>
                    <a:pt x="65" y="115"/>
                  </a:cubicBezTo>
                  <a:cubicBezTo>
                    <a:pt x="83" y="115"/>
                    <a:pt x="101" y="130"/>
                    <a:pt x="120" y="130"/>
                  </a:cubicBezTo>
                  <a:cubicBezTo>
                    <a:pt x="128" y="130"/>
                    <a:pt x="136" y="122"/>
                    <a:pt x="149" y="118"/>
                  </a:cubicBezTo>
                  <a:cubicBezTo>
                    <a:pt x="149" y="48"/>
                    <a:pt x="144" y="23"/>
                    <a:pt x="136" y="19"/>
                  </a:cubicBezTo>
                  <a:cubicBezTo>
                    <a:pt x="124" y="11"/>
                    <a:pt x="112" y="7"/>
                    <a:pt x="103" y="7"/>
                  </a:cubicBezTo>
                  <a:cubicBezTo>
                    <a:pt x="83" y="7"/>
                    <a:pt x="66" y="3"/>
                    <a:pt x="50" y="3"/>
                  </a:cubicBezTo>
                  <a:cubicBezTo>
                    <a:pt x="47" y="1"/>
                    <a:pt x="44" y="0"/>
                    <a:pt x="4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9"/>
            <p:cNvSpPr/>
            <p:nvPr/>
          </p:nvSpPr>
          <p:spPr>
            <a:xfrm>
              <a:off x="4802000" y="5383050"/>
              <a:ext cx="1850" cy="2825"/>
            </a:xfrm>
            <a:custGeom>
              <a:avLst/>
              <a:gdLst/>
              <a:ahLst/>
              <a:cxnLst/>
              <a:rect l="l" t="t" r="r" b="b"/>
              <a:pathLst>
                <a:path w="74" h="113" extrusionOk="0">
                  <a:moveTo>
                    <a:pt x="51" y="0"/>
                  </a:moveTo>
                  <a:cubicBezTo>
                    <a:pt x="45" y="0"/>
                    <a:pt x="39" y="7"/>
                    <a:pt x="33" y="11"/>
                  </a:cubicBezTo>
                  <a:cubicBezTo>
                    <a:pt x="17" y="19"/>
                    <a:pt x="8" y="11"/>
                    <a:pt x="0" y="76"/>
                  </a:cubicBezTo>
                  <a:cubicBezTo>
                    <a:pt x="13" y="102"/>
                    <a:pt x="25" y="112"/>
                    <a:pt x="36" y="112"/>
                  </a:cubicBezTo>
                  <a:cubicBezTo>
                    <a:pt x="46" y="112"/>
                    <a:pt x="56" y="105"/>
                    <a:pt x="66" y="93"/>
                  </a:cubicBezTo>
                  <a:cubicBezTo>
                    <a:pt x="70" y="72"/>
                    <a:pt x="74" y="52"/>
                    <a:pt x="74" y="35"/>
                  </a:cubicBezTo>
                  <a:cubicBezTo>
                    <a:pt x="65" y="8"/>
                    <a:pt x="58" y="0"/>
                    <a:pt x="5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9"/>
            <p:cNvSpPr/>
            <p:nvPr/>
          </p:nvSpPr>
          <p:spPr>
            <a:xfrm>
              <a:off x="4799525" y="5382475"/>
              <a:ext cx="1575" cy="3325"/>
            </a:xfrm>
            <a:custGeom>
              <a:avLst/>
              <a:gdLst/>
              <a:ahLst/>
              <a:cxnLst/>
              <a:rect l="l" t="t" r="r" b="b"/>
              <a:pathLst>
                <a:path w="63" h="133" extrusionOk="0">
                  <a:moveTo>
                    <a:pt x="44" y="17"/>
                  </a:moveTo>
                  <a:cubicBezTo>
                    <a:pt x="44" y="17"/>
                    <a:pt x="43" y="17"/>
                    <a:pt x="42" y="17"/>
                  </a:cubicBezTo>
                  <a:cubicBezTo>
                    <a:pt x="29" y="30"/>
                    <a:pt x="13" y="1"/>
                    <a:pt x="1" y="71"/>
                  </a:cubicBezTo>
                  <a:cubicBezTo>
                    <a:pt x="1" y="124"/>
                    <a:pt x="13" y="132"/>
                    <a:pt x="21" y="132"/>
                  </a:cubicBezTo>
                  <a:cubicBezTo>
                    <a:pt x="29" y="132"/>
                    <a:pt x="50" y="132"/>
                    <a:pt x="62" y="79"/>
                  </a:cubicBezTo>
                  <a:cubicBezTo>
                    <a:pt x="59" y="32"/>
                    <a:pt x="52" y="17"/>
                    <a:pt x="44" y="17"/>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9"/>
            <p:cNvSpPr/>
            <p:nvPr/>
          </p:nvSpPr>
          <p:spPr>
            <a:xfrm>
              <a:off x="4817175" y="5382575"/>
              <a:ext cx="1150" cy="3525"/>
            </a:xfrm>
            <a:custGeom>
              <a:avLst/>
              <a:gdLst/>
              <a:ahLst/>
              <a:cxnLst/>
              <a:rect l="l" t="t" r="r" b="b"/>
              <a:pathLst>
                <a:path w="46" h="141" extrusionOk="0">
                  <a:moveTo>
                    <a:pt x="28" y="1"/>
                  </a:moveTo>
                  <a:cubicBezTo>
                    <a:pt x="20" y="1"/>
                    <a:pt x="7" y="5"/>
                    <a:pt x="0" y="46"/>
                  </a:cubicBezTo>
                  <a:cubicBezTo>
                    <a:pt x="6" y="109"/>
                    <a:pt x="15" y="141"/>
                    <a:pt x="24" y="141"/>
                  </a:cubicBezTo>
                  <a:cubicBezTo>
                    <a:pt x="29" y="141"/>
                    <a:pt x="33" y="133"/>
                    <a:pt x="37" y="116"/>
                  </a:cubicBezTo>
                  <a:cubicBezTo>
                    <a:pt x="41" y="95"/>
                    <a:pt x="46" y="71"/>
                    <a:pt x="46" y="46"/>
                  </a:cubicBezTo>
                  <a:cubicBezTo>
                    <a:pt x="46" y="9"/>
                    <a:pt x="37" y="1"/>
                    <a:pt x="33" y="1"/>
                  </a:cubicBezTo>
                  <a:cubicBezTo>
                    <a:pt x="32" y="1"/>
                    <a:pt x="30" y="1"/>
                    <a:pt x="2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9"/>
            <p:cNvSpPr/>
            <p:nvPr/>
          </p:nvSpPr>
          <p:spPr>
            <a:xfrm>
              <a:off x="4815525" y="5382600"/>
              <a:ext cx="950" cy="2850"/>
            </a:xfrm>
            <a:custGeom>
              <a:avLst/>
              <a:gdLst/>
              <a:ahLst/>
              <a:cxnLst/>
              <a:rect l="l" t="t" r="r" b="b"/>
              <a:pathLst>
                <a:path w="38" h="114" extrusionOk="0">
                  <a:moveTo>
                    <a:pt x="17" y="0"/>
                  </a:moveTo>
                  <a:cubicBezTo>
                    <a:pt x="13" y="4"/>
                    <a:pt x="9" y="8"/>
                    <a:pt x="9" y="17"/>
                  </a:cubicBezTo>
                  <a:cubicBezTo>
                    <a:pt x="1" y="41"/>
                    <a:pt x="1" y="66"/>
                    <a:pt x="9" y="94"/>
                  </a:cubicBezTo>
                  <a:cubicBezTo>
                    <a:pt x="12" y="104"/>
                    <a:pt x="18" y="114"/>
                    <a:pt x="22" y="114"/>
                  </a:cubicBezTo>
                  <a:cubicBezTo>
                    <a:pt x="23" y="114"/>
                    <a:pt x="24" y="113"/>
                    <a:pt x="25" y="111"/>
                  </a:cubicBezTo>
                  <a:cubicBezTo>
                    <a:pt x="29" y="94"/>
                    <a:pt x="34" y="78"/>
                    <a:pt x="34" y="62"/>
                  </a:cubicBezTo>
                  <a:cubicBezTo>
                    <a:pt x="38" y="41"/>
                    <a:pt x="34" y="21"/>
                    <a:pt x="25" y="4"/>
                  </a:cubicBezTo>
                  <a:cubicBezTo>
                    <a:pt x="21" y="0"/>
                    <a:pt x="21" y="0"/>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9"/>
            <p:cNvSpPr/>
            <p:nvPr/>
          </p:nvSpPr>
          <p:spPr>
            <a:xfrm>
              <a:off x="4808750" y="5382900"/>
              <a:ext cx="750" cy="2475"/>
            </a:xfrm>
            <a:custGeom>
              <a:avLst/>
              <a:gdLst/>
              <a:ahLst/>
              <a:cxnLst/>
              <a:rect l="l" t="t" r="r" b="b"/>
              <a:pathLst>
                <a:path w="30" h="99" extrusionOk="0">
                  <a:moveTo>
                    <a:pt x="14" y="0"/>
                  </a:moveTo>
                  <a:cubicBezTo>
                    <a:pt x="10" y="0"/>
                    <a:pt x="7" y="13"/>
                    <a:pt x="1" y="37"/>
                  </a:cubicBezTo>
                  <a:cubicBezTo>
                    <a:pt x="1" y="70"/>
                    <a:pt x="1" y="95"/>
                    <a:pt x="9" y="99"/>
                  </a:cubicBezTo>
                  <a:cubicBezTo>
                    <a:pt x="10" y="99"/>
                    <a:pt x="11" y="99"/>
                    <a:pt x="12" y="99"/>
                  </a:cubicBezTo>
                  <a:cubicBezTo>
                    <a:pt x="19" y="99"/>
                    <a:pt x="26" y="96"/>
                    <a:pt x="30" y="37"/>
                  </a:cubicBezTo>
                  <a:cubicBezTo>
                    <a:pt x="21" y="13"/>
                    <a:pt x="17" y="0"/>
                    <a:pt x="1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9"/>
            <p:cNvSpPr/>
            <p:nvPr/>
          </p:nvSpPr>
          <p:spPr>
            <a:xfrm>
              <a:off x="4812250" y="5382700"/>
              <a:ext cx="650" cy="2600"/>
            </a:xfrm>
            <a:custGeom>
              <a:avLst/>
              <a:gdLst/>
              <a:ahLst/>
              <a:cxnLst/>
              <a:rect l="l" t="t" r="r" b="b"/>
              <a:pathLst>
                <a:path w="26" h="104" extrusionOk="0">
                  <a:moveTo>
                    <a:pt x="9" y="0"/>
                  </a:moveTo>
                  <a:cubicBezTo>
                    <a:pt x="5" y="17"/>
                    <a:pt x="0" y="33"/>
                    <a:pt x="0" y="45"/>
                  </a:cubicBezTo>
                  <a:cubicBezTo>
                    <a:pt x="0" y="78"/>
                    <a:pt x="5" y="99"/>
                    <a:pt x="9" y="103"/>
                  </a:cubicBezTo>
                  <a:cubicBezTo>
                    <a:pt x="9" y="103"/>
                    <a:pt x="10" y="103"/>
                    <a:pt x="11" y="103"/>
                  </a:cubicBezTo>
                  <a:cubicBezTo>
                    <a:pt x="18" y="103"/>
                    <a:pt x="25" y="84"/>
                    <a:pt x="25" y="25"/>
                  </a:cubicBezTo>
                  <a:cubicBezTo>
                    <a:pt x="21" y="17"/>
                    <a:pt x="17" y="0"/>
                    <a:pt x="9"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9"/>
            <p:cNvSpPr/>
            <p:nvPr/>
          </p:nvSpPr>
          <p:spPr>
            <a:xfrm>
              <a:off x="4810700" y="5382775"/>
              <a:ext cx="550" cy="2375"/>
            </a:xfrm>
            <a:custGeom>
              <a:avLst/>
              <a:gdLst/>
              <a:ahLst/>
              <a:cxnLst/>
              <a:rect l="l" t="t" r="r" b="b"/>
              <a:pathLst>
                <a:path w="22" h="95" extrusionOk="0">
                  <a:moveTo>
                    <a:pt x="12" y="1"/>
                  </a:moveTo>
                  <a:cubicBezTo>
                    <a:pt x="8" y="1"/>
                    <a:pt x="4" y="14"/>
                    <a:pt x="1" y="46"/>
                  </a:cubicBezTo>
                  <a:cubicBezTo>
                    <a:pt x="1" y="79"/>
                    <a:pt x="5" y="94"/>
                    <a:pt x="11" y="94"/>
                  </a:cubicBezTo>
                  <a:cubicBezTo>
                    <a:pt x="13" y="94"/>
                    <a:pt x="15" y="92"/>
                    <a:pt x="17" y="87"/>
                  </a:cubicBezTo>
                  <a:cubicBezTo>
                    <a:pt x="21" y="71"/>
                    <a:pt x="21" y="51"/>
                    <a:pt x="21" y="34"/>
                  </a:cubicBezTo>
                  <a:cubicBezTo>
                    <a:pt x="21" y="22"/>
                    <a:pt x="21" y="10"/>
                    <a:pt x="13" y="1"/>
                  </a:cubicBezTo>
                  <a:cubicBezTo>
                    <a:pt x="13" y="1"/>
                    <a:pt x="12" y="1"/>
                    <a:pt x="1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9"/>
            <p:cNvSpPr/>
            <p:nvPr/>
          </p:nvSpPr>
          <p:spPr>
            <a:xfrm>
              <a:off x="4814100" y="5383000"/>
              <a:ext cx="525" cy="2800"/>
            </a:xfrm>
            <a:custGeom>
              <a:avLst/>
              <a:gdLst/>
              <a:ahLst/>
              <a:cxnLst/>
              <a:rect l="l" t="t" r="r" b="b"/>
              <a:pathLst>
                <a:path w="21" h="112" extrusionOk="0">
                  <a:moveTo>
                    <a:pt x="8" y="1"/>
                  </a:moveTo>
                  <a:cubicBezTo>
                    <a:pt x="4" y="1"/>
                    <a:pt x="0" y="13"/>
                    <a:pt x="0" y="25"/>
                  </a:cubicBezTo>
                  <a:cubicBezTo>
                    <a:pt x="0" y="46"/>
                    <a:pt x="0" y="62"/>
                    <a:pt x="0" y="78"/>
                  </a:cubicBezTo>
                  <a:cubicBezTo>
                    <a:pt x="0" y="87"/>
                    <a:pt x="4" y="95"/>
                    <a:pt x="8" y="99"/>
                  </a:cubicBezTo>
                  <a:cubicBezTo>
                    <a:pt x="8" y="103"/>
                    <a:pt x="13" y="107"/>
                    <a:pt x="13" y="111"/>
                  </a:cubicBezTo>
                  <a:cubicBezTo>
                    <a:pt x="21" y="33"/>
                    <a:pt x="21" y="1"/>
                    <a:pt x="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9"/>
            <p:cNvSpPr/>
            <p:nvPr/>
          </p:nvSpPr>
          <p:spPr>
            <a:xfrm>
              <a:off x="4806300" y="5369900"/>
              <a:ext cx="1150" cy="2700"/>
            </a:xfrm>
            <a:custGeom>
              <a:avLst/>
              <a:gdLst/>
              <a:ahLst/>
              <a:cxnLst/>
              <a:rect l="l" t="t" r="r" b="b"/>
              <a:pathLst>
                <a:path w="46" h="108" extrusionOk="0">
                  <a:moveTo>
                    <a:pt x="23" y="1"/>
                  </a:moveTo>
                  <a:cubicBezTo>
                    <a:pt x="15" y="1"/>
                    <a:pt x="8" y="14"/>
                    <a:pt x="0" y="44"/>
                  </a:cubicBezTo>
                  <a:cubicBezTo>
                    <a:pt x="6" y="90"/>
                    <a:pt x="15" y="107"/>
                    <a:pt x="23" y="107"/>
                  </a:cubicBezTo>
                  <a:cubicBezTo>
                    <a:pt x="28" y="107"/>
                    <a:pt x="33" y="102"/>
                    <a:pt x="37" y="94"/>
                  </a:cubicBezTo>
                  <a:cubicBezTo>
                    <a:pt x="46" y="69"/>
                    <a:pt x="46" y="44"/>
                    <a:pt x="41" y="20"/>
                  </a:cubicBezTo>
                  <a:cubicBezTo>
                    <a:pt x="35" y="8"/>
                    <a:pt x="28" y="1"/>
                    <a:pt x="2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9"/>
            <p:cNvSpPr/>
            <p:nvPr/>
          </p:nvSpPr>
          <p:spPr>
            <a:xfrm>
              <a:off x="4808450" y="5369900"/>
              <a:ext cx="850" cy="2450"/>
            </a:xfrm>
            <a:custGeom>
              <a:avLst/>
              <a:gdLst/>
              <a:ahLst/>
              <a:cxnLst/>
              <a:rect l="l" t="t" r="r" b="b"/>
              <a:pathLst>
                <a:path w="34" h="98" extrusionOk="0">
                  <a:moveTo>
                    <a:pt x="18" y="1"/>
                  </a:moveTo>
                  <a:cubicBezTo>
                    <a:pt x="13" y="1"/>
                    <a:pt x="8" y="13"/>
                    <a:pt x="1" y="36"/>
                  </a:cubicBezTo>
                  <a:cubicBezTo>
                    <a:pt x="1" y="77"/>
                    <a:pt x="5" y="94"/>
                    <a:pt x="13" y="94"/>
                  </a:cubicBezTo>
                  <a:cubicBezTo>
                    <a:pt x="14" y="95"/>
                    <a:pt x="17" y="97"/>
                    <a:pt x="19" y="97"/>
                  </a:cubicBezTo>
                  <a:cubicBezTo>
                    <a:pt x="25" y="97"/>
                    <a:pt x="31" y="89"/>
                    <a:pt x="33" y="49"/>
                  </a:cubicBezTo>
                  <a:cubicBezTo>
                    <a:pt x="27" y="16"/>
                    <a:pt x="23"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9"/>
            <p:cNvSpPr/>
            <p:nvPr/>
          </p:nvSpPr>
          <p:spPr>
            <a:xfrm>
              <a:off x="4816250" y="5370100"/>
              <a:ext cx="650" cy="2450"/>
            </a:xfrm>
            <a:custGeom>
              <a:avLst/>
              <a:gdLst/>
              <a:ahLst/>
              <a:cxnLst/>
              <a:rect l="l" t="t" r="r" b="b"/>
              <a:pathLst>
                <a:path w="26" h="98" extrusionOk="0">
                  <a:moveTo>
                    <a:pt x="16" y="0"/>
                  </a:moveTo>
                  <a:cubicBezTo>
                    <a:pt x="15" y="0"/>
                    <a:pt x="14" y="1"/>
                    <a:pt x="13" y="4"/>
                  </a:cubicBezTo>
                  <a:cubicBezTo>
                    <a:pt x="5" y="20"/>
                    <a:pt x="0" y="41"/>
                    <a:pt x="5" y="61"/>
                  </a:cubicBezTo>
                  <a:cubicBezTo>
                    <a:pt x="5" y="86"/>
                    <a:pt x="6" y="98"/>
                    <a:pt x="13" y="98"/>
                  </a:cubicBezTo>
                  <a:cubicBezTo>
                    <a:pt x="16" y="98"/>
                    <a:pt x="20" y="95"/>
                    <a:pt x="25" y="90"/>
                  </a:cubicBezTo>
                  <a:cubicBezTo>
                    <a:pt x="22" y="26"/>
                    <a:pt x="21" y="0"/>
                    <a:pt x="1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9"/>
            <p:cNvSpPr/>
            <p:nvPr/>
          </p:nvSpPr>
          <p:spPr>
            <a:xfrm>
              <a:off x="4818100" y="5421825"/>
              <a:ext cx="1350" cy="2750"/>
            </a:xfrm>
            <a:custGeom>
              <a:avLst/>
              <a:gdLst/>
              <a:ahLst/>
              <a:cxnLst/>
              <a:rect l="l" t="t" r="r" b="b"/>
              <a:pathLst>
                <a:path w="54" h="110" extrusionOk="0">
                  <a:moveTo>
                    <a:pt x="28" y="1"/>
                  </a:moveTo>
                  <a:cubicBezTo>
                    <a:pt x="18" y="1"/>
                    <a:pt x="9" y="16"/>
                    <a:pt x="0" y="48"/>
                  </a:cubicBezTo>
                  <a:cubicBezTo>
                    <a:pt x="16" y="88"/>
                    <a:pt x="26" y="109"/>
                    <a:pt x="33" y="109"/>
                  </a:cubicBezTo>
                  <a:cubicBezTo>
                    <a:pt x="42" y="109"/>
                    <a:pt x="47" y="83"/>
                    <a:pt x="54" y="31"/>
                  </a:cubicBezTo>
                  <a:cubicBezTo>
                    <a:pt x="44" y="11"/>
                    <a:pt x="36" y="1"/>
                    <a:pt x="2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9"/>
            <p:cNvSpPr/>
            <p:nvPr/>
          </p:nvSpPr>
          <p:spPr>
            <a:xfrm>
              <a:off x="4814100" y="5422200"/>
              <a:ext cx="950" cy="2500"/>
            </a:xfrm>
            <a:custGeom>
              <a:avLst/>
              <a:gdLst/>
              <a:ahLst/>
              <a:cxnLst/>
              <a:rect l="l" t="t" r="r" b="b"/>
              <a:pathLst>
                <a:path w="38" h="100" extrusionOk="0">
                  <a:moveTo>
                    <a:pt x="18" y="1"/>
                  </a:moveTo>
                  <a:cubicBezTo>
                    <a:pt x="13" y="1"/>
                    <a:pt x="8" y="13"/>
                    <a:pt x="0" y="37"/>
                  </a:cubicBezTo>
                  <a:cubicBezTo>
                    <a:pt x="0" y="78"/>
                    <a:pt x="4" y="90"/>
                    <a:pt x="13" y="98"/>
                  </a:cubicBezTo>
                  <a:cubicBezTo>
                    <a:pt x="13" y="99"/>
                    <a:pt x="14" y="99"/>
                    <a:pt x="15" y="99"/>
                  </a:cubicBezTo>
                  <a:cubicBezTo>
                    <a:pt x="20" y="99"/>
                    <a:pt x="30" y="87"/>
                    <a:pt x="37" y="45"/>
                  </a:cubicBezTo>
                  <a:cubicBezTo>
                    <a:pt x="29" y="15"/>
                    <a:pt x="23"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9"/>
            <p:cNvSpPr/>
            <p:nvPr/>
          </p:nvSpPr>
          <p:spPr>
            <a:xfrm>
              <a:off x="4801375" y="5421875"/>
              <a:ext cx="750" cy="2275"/>
            </a:xfrm>
            <a:custGeom>
              <a:avLst/>
              <a:gdLst/>
              <a:ahLst/>
              <a:cxnLst/>
              <a:rect l="l" t="t" r="r" b="b"/>
              <a:pathLst>
                <a:path w="30" h="91" extrusionOk="0">
                  <a:moveTo>
                    <a:pt x="12" y="0"/>
                  </a:moveTo>
                  <a:cubicBezTo>
                    <a:pt x="7" y="0"/>
                    <a:pt x="4" y="21"/>
                    <a:pt x="0" y="91"/>
                  </a:cubicBezTo>
                  <a:lnTo>
                    <a:pt x="25" y="91"/>
                  </a:lnTo>
                  <a:cubicBezTo>
                    <a:pt x="29" y="38"/>
                    <a:pt x="25" y="13"/>
                    <a:pt x="17" y="5"/>
                  </a:cubicBezTo>
                  <a:cubicBezTo>
                    <a:pt x="15" y="2"/>
                    <a:pt x="13" y="0"/>
                    <a:pt x="1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9"/>
            <p:cNvSpPr/>
            <p:nvPr/>
          </p:nvSpPr>
          <p:spPr>
            <a:xfrm>
              <a:off x="4803125" y="5422200"/>
              <a:ext cx="625" cy="2325"/>
            </a:xfrm>
            <a:custGeom>
              <a:avLst/>
              <a:gdLst/>
              <a:ahLst/>
              <a:cxnLst/>
              <a:rect l="l" t="t" r="r" b="b"/>
              <a:pathLst>
                <a:path w="25" h="93" extrusionOk="0">
                  <a:moveTo>
                    <a:pt x="14" y="1"/>
                  </a:moveTo>
                  <a:cubicBezTo>
                    <a:pt x="8" y="1"/>
                    <a:pt x="3" y="10"/>
                    <a:pt x="0" y="37"/>
                  </a:cubicBezTo>
                  <a:cubicBezTo>
                    <a:pt x="3" y="76"/>
                    <a:pt x="8" y="92"/>
                    <a:pt x="13" y="92"/>
                  </a:cubicBezTo>
                  <a:cubicBezTo>
                    <a:pt x="15" y="92"/>
                    <a:pt x="18" y="89"/>
                    <a:pt x="21" y="82"/>
                  </a:cubicBezTo>
                  <a:cubicBezTo>
                    <a:pt x="25" y="57"/>
                    <a:pt x="25" y="29"/>
                    <a:pt x="21" y="4"/>
                  </a:cubicBezTo>
                  <a:cubicBezTo>
                    <a:pt x="19" y="2"/>
                    <a:pt x="16" y="1"/>
                    <a:pt x="14"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9"/>
            <p:cNvSpPr/>
            <p:nvPr/>
          </p:nvSpPr>
          <p:spPr>
            <a:xfrm>
              <a:off x="4804750" y="5421875"/>
              <a:ext cx="650" cy="2350"/>
            </a:xfrm>
            <a:custGeom>
              <a:avLst/>
              <a:gdLst/>
              <a:ahLst/>
              <a:cxnLst/>
              <a:rect l="l" t="t" r="r" b="b"/>
              <a:pathLst>
                <a:path w="26" h="94" extrusionOk="0">
                  <a:moveTo>
                    <a:pt x="13" y="1"/>
                  </a:moveTo>
                  <a:cubicBezTo>
                    <a:pt x="9" y="1"/>
                    <a:pt x="1" y="25"/>
                    <a:pt x="1" y="75"/>
                  </a:cubicBezTo>
                  <a:cubicBezTo>
                    <a:pt x="5" y="87"/>
                    <a:pt x="9" y="94"/>
                    <a:pt x="14" y="94"/>
                  </a:cubicBezTo>
                  <a:cubicBezTo>
                    <a:pt x="18" y="94"/>
                    <a:pt x="22" y="88"/>
                    <a:pt x="26" y="79"/>
                  </a:cubicBezTo>
                  <a:cubicBezTo>
                    <a:pt x="26" y="29"/>
                    <a:pt x="21" y="5"/>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9"/>
            <p:cNvSpPr/>
            <p:nvPr/>
          </p:nvSpPr>
          <p:spPr>
            <a:xfrm>
              <a:off x="4800975" y="5408375"/>
              <a:ext cx="3300" cy="3575"/>
            </a:xfrm>
            <a:custGeom>
              <a:avLst/>
              <a:gdLst/>
              <a:ahLst/>
              <a:cxnLst/>
              <a:rect l="l" t="t" r="r" b="b"/>
              <a:pathLst>
                <a:path w="132" h="143" extrusionOk="0">
                  <a:moveTo>
                    <a:pt x="60" y="1"/>
                  </a:moveTo>
                  <a:cubicBezTo>
                    <a:pt x="43" y="1"/>
                    <a:pt x="26" y="9"/>
                    <a:pt x="8" y="40"/>
                  </a:cubicBezTo>
                  <a:cubicBezTo>
                    <a:pt x="4" y="52"/>
                    <a:pt x="0" y="61"/>
                    <a:pt x="0" y="73"/>
                  </a:cubicBezTo>
                  <a:cubicBezTo>
                    <a:pt x="7" y="128"/>
                    <a:pt x="17" y="140"/>
                    <a:pt x="27" y="140"/>
                  </a:cubicBezTo>
                  <a:cubicBezTo>
                    <a:pt x="29" y="140"/>
                    <a:pt x="31" y="139"/>
                    <a:pt x="33" y="139"/>
                  </a:cubicBezTo>
                  <a:cubicBezTo>
                    <a:pt x="45" y="134"/>
                    <a:pt x="55" y="129"/>
                    <a:pt x="66" y="129"/>
                  </a:cubicBezTo>
                  <a:cubicBezTo>
                    <a:pt x="74" y="129"/>
                    <a:pt x="82" y="132"/>
                    <a:pt x="90" y="139"/>
                  </a:cubicBezTo>
                  <a:cubicBezTo>
                    <a:pt x="95" y="141"/>
                    <a:pt x="99" y="143"/>
                    <a:pt x="102" y="143"/>
                  </a:cubicBezTo>
                  <a:cubicBezTo>
                    <a:pt x="115" y="143"/>
                    <a:pt x="122" y="125"/>
                    <a:pt x="131" y="93"/>
                  </a:cubicBezTo>
                  <a:cubicBezTo>
                    <a:pt x="131" y="36"/>
                    <a:pt x="127" y="15"/>
                    <a:pt x="119" y="11"/>
                  </a:cubicBezTo>
                  <a:cubicBezTo>
                    <a:pt x="100" y="11"/>
                    <a:pt x="80" y="1"/>
                    <a:pt x="6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9"/>
            <p:cNvSpPr/>
            <p:nvPr/>
          </p:nvSpPr>
          <p:spPr>
            <a:xfrm>
              <a:off x="4812750" y="5408625"/>
              <a:ext cx="2500" cy="3475"/>
            </a:xfrm>
            <a:custGeom>
              <a:avLst/>
              <a:gdLst/>
              <a:ahLst/>
              <a:cxnLst/>
              <a:rect l="l" t="t" r="r" b="b"/>
              <a:pathLst>
                <a:path w="100" h="139" extrusionOk="0">
                  <a:moveTo>
                    <a:pt x="24" y="0"/>
                  </a:moveTo>
                  <a:cubicBezTo>
                    <a:pt x="21" y="0"/>
                    <a:pt x="17" y="1"/>
                    <a:pt x="13" y="1"/>
                  </a:cubicBezTo>
                  <a:cubicBezTo>
                    <a:pt x="9" y="1"/>
                    <a:pt x="5" y="26"/>
                    <a:pt x="1" y="38"/>
                  </a:cubicBezTo>
                  <a:cubicBezTo>
                    <a:pt x="9" y="107"/>
                    <a:pt x="17" y="139"/>
                    <a:pt x="28" y="139"/>
                  </a:cubicBezTo>
                  <a:cubicBezTo>
                    <a:pt x="33" y="139"/>
                    <a:pt x="39" y="131"/>
                    <a:pt x="46" y="116"/>
                  </a:cubicBezTo>
                  <a:cubicBezTo>
                    <a:pt x="50" y="113"/>
                    <a:pt x="53" y="103"/>
                    <a:pt x="57" y="103"/>
                  </a:cubicBezTo>
                  <a:cubicBezTo>
                    <a:pt x="57" y="103"/>
                    <a:pt x="58" y="103"/>
                    <a:pt x="58" y="104"/>
                  </a:cubicBezTo>
                  <a:cubicBezTo>
                    <a:pt x="64" y="123"/>
                    <a:pt x="70" y="132"/>
                    <a:pt x="76" y="132"/>
                  </a:cubicBezTo>
                  <a:cubicBezTo>
                    <a:pt x="84" y="132"/>
                    <a:pt x="92" y="116"/>
                    <a:pt x="99" y="88"/>
                  </a:cubicBezTo>
                  <a:cubicBezTo>
                    <a:pt x="99" y="20"/>
                    <a:pt x="99" y="1"/>
                    <a:pt x="93" y="1"/>
                  </a:cubicBezTo>
                  <a:cubicBezTo>
                    <a:pt x="93" y="1"/>
                    <a:pt x="92" y="1"/>
                    <a:pt x="91" y="1"/>
                  </a:cubicBezTo>
                  <a:cubicBezTo>
                    <a:pt x="84" y="3"/>
                    <a:pt x="76" y="4"/>
                    <a:pt x="69" y="4"/>
                  </a:cubicBezTo>
                  <a:cubicBezTo>
                    <a:pt x="54" y="4"/>
                    <a:pt x="39" y="0"/>
                    <a:pt x="2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9"/>
            <p:cNvSpPr/>
            <p:nvPr/>
          </p:nvSpPr>
          <p:spPr>
            <a:xfrm>
              <a:off x="4808975" y="5408125"/>
              <a:ext cx="1650" cy="3650"/>
            </a:xfrm>
            <a:custGeom>
              <a:avLst/>
              <a:gdLst/>
              <a:ahLst/>
              <a:cxnLst/>
              <a:rect l="l" t="t" r="r" b="b"/>
              <a:pathLst>
                <a:path w="66" h="146" extrusionOk="0">
                  <a:moveTo>
                    <a:pt x="52" y="7"/>
                  </a:moveTo>
                  <a:cubicBezTo>
                    <a:pt x="51" y="7"/>
                    <a:pt x="50" y="7"/>
                    <a:pt x="49" y="9"/>
                  </a:cubicBezTo>
                  <a:cubicBezTo>
                    <a:pt x="33" y="21"/>
                    <a:pt x="17" y="1"/>
                    <a:pt x="0" y="79"/>
                  </a:cubicBezTo>
                  <a:cubicBezTo>
                    <a:pt x="8" y="134"/>
                    <a:pt x="18" y="145"/>
                    <a:pt x="28" y="145"/>
                  </a:cubicBezTo>
                  <a:cubicBezTo>
                    <a:pt x="33" y="145"/>
                    <a:pt x="39" y="142"/>
                    <a:pt x="45" y="140"/>
                  </a:cubicBezTo>
                  <a:cubicBezTo>
                    <a:pt x="62" y="140"/>
                    <a:pt x="62" y="112"/>
                    <a:pt x="66" y="54"/>
                  </a:cubicBezTo>
                  <a:cubicBezTo>
                    <a:pt x="62" y="21"/>
                    <a:pt x="56" y="7"/>
                    <a:pt x="52" y="7"/>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9"/>
            <p:cNvSpPr/>
            <p:nvPr/>
          </p:nvSpPr>
          <p:spPr>
            <a:xfrm>
              <a:off x="4806800" y="5408500"/>
              <a:ext cx="1475" cy="3075"/>
            </a:xfrm>
            <a:custGeom>
              <a:avLst/>
              <a:gdLst/>
              <a:ahLst/>
              <a:cxnLst/>
              <a:rect l="l" t="t" r="r" b="b"/>
              <a:pathLst>
                <a:path w="59" h="123" extrusionOk="0">
                  <a:moveTo>
                    <a:pt x="38" y="0"/>
                  </a:moveTo>
                  <a:cubicBezTo>
                    <a:pt x="26" y="0"/>
                    <a:pt x="13" y="10"/>
                    <a:pt x="1" y="60"/>
                  </a:cubicBezTo>
                  <a:cubicBezTo>
                    <a:pt x="13" y="101"/>
                    <a:pt x="24" y="122"/>
                    <a:pt x="34" y="122"/>
                  </a:cubicBezTo>
                  <a:cubicBezTo>
                    <a:pt x="41" y="122"/>
                    <a:pt x="48" y="112"/>
                    <a:pt x="54" y="93"/>
                  </a:cubicBezTo>
                  <a:cubicBezTo>
                    <a:pt x="54" y="76"/>
                    <a:pt x="58" y="60"/>
                    <a:pt x="58" y="39"/>
                  </a:cubicBezTo>
                  <a:cubicBezTo>
                    <a:pt x="58" y="27"/>
                    <a:pt x="54" y="15"/>
                    <a:pt x="50" y="2"/>
                  </a:cubicBezTo>
                  <a:cubicBezTo>
                    <a:pt x="46" y="1"/>
                    <a:pt x="42" y="0"/>
                    <a:pt x="3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9"/>
            <p:cNvSpPr/>
            <p:nvPr/>
          </p:nvSpPr>
          <p:spPr>
            <a:xfrm>
              <a:off x="4804850" y="5408750"/>
              <a:ext cx="1275" cy="3250"/>
            </a:xfrm>
            <a:custGeom>
              <a:avLst/>
              <a:gdLst/>
              <a:ahLst/>
              <a:cxnLst/>
              <a:rect l="l" t="t" r="r" b="b"/>
              <a:pathLst>
                <a:path w="51" h="130" extrusionOk="0">
                  <a:moveTo>
                    <a:pt x="22" y="0"/>
                  </a:moveTo>
                  <a:cubicBezTo>
                    <a:pt x="13" y="0"/>
                    <a:pt x="5" y="13"/>
                    <a:pt x="1" y="78"/>
                  </a:cubicBezTo>
                  <a:cubicBezTo>
                    <a:pt x="9" y="91"/>
                    <a:pt x="13" y="107"/>
                    <a:pt x="22" y="119"/>
                  </a:cubicBezTo>
                  <a:cubicBezTo>
                    <a:pt x="25" y="126"/>
                    <a:pt x="28" y="129"/>
                    <a:pt x="31" y="129"/>
                  </a:cubicBezTo>
                  <a:cubicBezTo>
                    <a:pt x="38" y="129"/>
                    <a:pt x="43" y="108"/>
                    <a:pt x="46" y="78"/>
                  </a:cubicBezTo>
                  <a:cubicBezTo>
                    <a:pt x="50" y="58"/>
                    <a:pt x="50" y="37"/>
                    <a:pt x="46" y="17"/>
                  </a:cubicBezTo>
                  <a:cubicBezTo>
                    <a:pt x="42" y="5"/>
                    <a:pt x="34" y="0"/>
                    <a:pt x="2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9"/>
            <p:cNvSpPr/>
            <p:nvPr/>
          </p:nvSpPr>
          <p:spPr>
            <a:xfrm>
              <a:off x="4811225" y="5408475"/>
              <a:ext cx="1150" cy="3275"/>
            </a:xfrm>
            <a:custGeom>
              <a:avLst/>
              <a:gdLst/>
              <a:ahLst/>
              <a:cxnLst/>
              <a:rect l="l" t="t" r="r" b="b"/>
              <a:pathLst>
                <a:path w="46" h="131" extrusionOk="0">
                  <a:moveTo>
                    <a:pt x="25" y="1"/>
                  </a:moveTo>
                  <a:cubicBezTo>
                    <a:pt x="16" y="1"/>
                    <a:pt x="6" y="10"/>
                    <a:pt x="0" y="61"/>
                  </a:cubicBezTo>
                  <a:cubicBezTo>
                    <a:pt x="9" y="109"/>
                    <a:pt x="16" y="131"/>
                    <a:pt x="24" y="131"/>
                  </a:cubicBezTo>
                  <a:cubicBezTo>
                    <a:pt x="27" y="131"/>
                    <a:pt x="30" y="128"/>
                    <a:pt x="33" y="122"/>
                  </a:cubicBezTo>
                  <a:cubicBezTo>
                    <a:pt x="41" y="98"/>
                    <a:pt x="46" y="73"/>
                    <a:pt x="46" y="48"/>
                  </a:cubicBezTo>
                  <a:cubicBezTo>
                    <a:pt x="46" y="11"/>
                    <a:pt x="37" y="3"/>
                    <a:pt x="33" y="3"/>
                  </a:cubicBezTo>
                  <a:cubicBezTo>
                    <a:pt x="31" y="2"/>
                    <a:pt x="28" y="1"/>
                    <a:pt x="2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9"/>
            <p:cNvSpPr/>
            <p:nvPr/>
          </p:nvSpPr>
          <p:spPr>
            <a:xfrm>
              <a:off x="4817475" y="5408425"/>
              <a:ext cx="950" cy="3050"/>
            </a:xfrm>
            <a:custGeom>
              <a:avLst/>
              <a:gdLst/>
              <a:ahLst/>
              <a:cxnLst/>
              <a:rect l="l" t="t" r="r" b="b"/>
              <a:pathLst>
                <a:path w="38" h="122" extrusionOk="0">
                  <a:moveTo>
                    <a:pt x="18" y="1"/>
                  </a:moveTo>
                  <a:cubicBezTo>
                    <a:pt x="15" y="1"/>
                    <a:pt x="12" y="4"/>
                    <a:pt x="9" y="9"/>
                  </a:cubicBezTo>
                  <a:cubicBezTo>
                    <a:pt x="5" y="26"/>
                    <a:pt x="1" y="46"/>
                    <a:pt x="1" y="63"/>
                  </a:cubicBezTo>
                  <a:cubicBezTo>
                    <a:pt x="1" y="79"/>
                    <a:pt x="5" y="96"/>
                    <a:pt x="9" y="112"/>
                  </a:cubicBezTo>
                  <a:cubicBezTo>
                    <a:pt x="12" y="119"/>
                    <a:pt x="15" y="122"/>
                    <a:pt x="17" y="122"/>
                  </a:cubicBezTo>
                  <a:cubicBezTo>
                    <a:pt x="24" y="122"/>
                    <a:pt x="29" y="98"/>
                    <a:pt x="38" y="50"/>
                  </a:cubicBezTo>
                  <a:cubicBezTo>
                    <a:pt x="32" y="14"/>
                    <a:pt x="25"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9"/>
            <p:cNvSpPr/>
            <p:nvPr/>
          </p:nvSpPr>
          <p:spPr>
            <a:xfrm>
              <a:off x="4818600" y="5408550"/>
              <a:ext cx="750" cy="2900"/>
            </a:xfrm>
            <a:custGeom>
              <a:avLst/>
              <a:gdLst/>
              <a:ahLst/>
              <a:cxnLst/>
              <a:rect l="l" t="t" r="r" b="b"/>
              <a:pathLst>
                <a:path w="30" h="116" extrusionOk="0">
                  <a:moveTo>
                    <a:pt x="13" y="0"/>
                  </a:moveTo>
                  <a:cubicBezTo>
                    <a:pt x="9" y="13"/>
                    <a:pt x="5" y="29"/>
                    <a:pt x="5" y="41"/>
                  </a:cubicBezTo>
                  <a:cubicBezTo>
                    <a:pt x="1" y="66"/>
                    <a:pt x="5" y="91"/>
                    <a:pt x="17" y="115"/>
                  </a:cubicBezTo>
                  <a:cubicBezTo>
                    <a:pt x="21" y="115"/>
                    <a:pt x="30" y="82"/>
                    <a:pt x="30" y="49"/>
                  </a:cubicBezTo>
                  <a:cubicBezTo>
                    <a:pt x="30" y="21"/>
                    <a:pt x="25" y="0"/>
                    <a:pt x="1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9"/>
            <p:cNvSpPr/>
            <p:nvPr/>
          </p:nvSpPr>
          <p:spPr>
            <a:xfrm>
              <a:off x="4816150" y="5408850"/>
              <a:ext cx="625" cy="1925"/>
            </a:xfrm>
            <a:custGeom>
              <a:avLst/>
              <a:gdLst/>
              <a:ahLst/>
              <a:cxnLst/>
              <a:rect l="l" t="t" r="r" b="b"/>
              <a:pathLst>
                <a:path w="25" h="77" extrusionOk="0">
                  <a:moveTo>
                    <a:pt x="12" y="0"/>
                  </a:moveTo>
                  <a:cubicBezTo>
                    <a:pt x="9" y="0"/>
                    <a:pt x="6" y="11"/>
                    <a:pt x="0" y="33"/>
                  </a:cubicBezTo>
                  <a:cubicBezTo>
                    <a:pt x="5" y="63"/>
                    <a:pt x="7" y="77"/>
                    <a:pt x="10" y="77"/>
                  </a:cubicBezTo>
                  <a:cubicBezTo>
                    <a:pt x="13" y="77"/>
                    <a:pt x="17" y="64"/>
                    <a:pt x="25" y="37"/>
                  </a:cubicBezTo>
                  <a:cubicBezTo>
                    <a:pt x="19" y="12"/>
                    <a:pt x="16" y="0"/>
                    <a:pt x="1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9"/>
            <p:cNvSpPr/>
            <p:nvPr/>
          </p:nvSpPr>
          <p:spPr>
            <a:xfrm>
              <a:off x="4811950" y="5329550"/>
              <a:ext cx="18975" cy="4650"/>
            </a:xfrm>
            <a:custGeom>
              <a:avLst/>
              <a:gdLst/>
              <a:ahLst/>
              <a:cxnLst/>
              <a:rect l="l" t="t" r="r" b="b"/>
              <a:pathLst>
                <a:path w="759" h="186" extrusionOk="0">
                  <a:moveTo>
                    <a:pt x="671" y="0"/>
                  </a:moveTo>
                  <a:cubicBezTo>
                    <a:pt x="662" y="0"/>
                    <a:pt x="653" y="3"/>
                    <a:pt x="644" y="9"/>
                  </a:cubicBezTo>
                  <a:cubicBezTo>
                    <a:pt x="624" y="21"/>
                    <a:pt x="603" y="29"/>
                    <a:pt x="579" y="29"/>
                  </a:cubicBezTo>
                  <a:cubicBezTo>
                    <a:pt x="566" y="34"/>
                    <a:pt x="558" y="42"/>
                    <a:pt x="550" y="46"/>
                  </a:cubicBezTo>
                  <a:lnTo>
                    <a:pt x="476" y="46"/>
                  </a:lnTo>
                  <a:cubicBezTo>
                    <a:pt x="423" y="38"/>
                    <a:pt x="369" y="29"/>
                    <a:pt x="316" y="21"/>
                  </a:cubicBezTo>
                  <a:cubicBezTo>
                    <a:pt x="275" y="13"/>
                    <a:pt x="238" y="1"/>
                    <a:pt x="201" y="1"/>
                  </a:cubicBezTo>
                  <a:cubicBezTo>
                    <a:pt x="189" y="1"/>
                    <a:pt x="177" y="13"/>
                    <a:pt x="160" y="17"/>
                  </a:cubicBezTo>
                  <a:cubicBezTo>
                    <a:pt x="136" y="28"/>
                    <a:pt x="109" y="44"/>
                    <a:pt x="82" y="44"/>
                  </a:cubicBezTo>
                  <a:cubicBezTo>
                    <a:pt x="69" y="44"/>
                    <a:pt x="55" y="40"/>
                    <a:pt x="41" y="29"/>
                  </a:cubicBezTo>
                  <a:cubicBezTo>
                    <a:pt x="38" y="23"/>
                    <a:pt x="31" y="20"/>
                    <a:pt x="24" y="20"/>
                  </a:cubicBezTo>
                  <a:cubicBezTo>
                    <a:pt x="21" y="20"/>
                    <a:pt x="19" y="20"/>
                    <a:pt x="17" y="21"/>
                  </a:cubicBezTo>
                  <a:cubicBezTo>
                    <a:pt x="12" y="21"/>
                    <a:pt x="8" y="34"/>
                    <a:pt x="0" y="46"/>
                  </a:cubicBezTo>
                  <a:cubicBezTo>
                    <a:pt x="0" y="107"/>
                    <a:pt x="8" y="140"/>
                    <a:pt x="17" y="144"/>
                  </a:cubicBezTo>
                  <a:cubicBezTo>
                    <a:pt x="37" y="153"/>
                    <a:pt x="58" y="161"/>
                    <a:pt x="82" y="165"/>
                  </a:cubicBezTo>
                  <a:cubicBezTo>
                    <a:pt x="111" y="161"/>
                    <a:pt x="136" y="157"/>
                    <a:pt x="160" y="144"/>
                  </a:cubicBezTo>
                  <a:cubicBezTo>
                    <a:pt x="168" y="144"/>
                    <a:pt x="177" y="157"/>
                    <a:pt x="181" y="157"/>
                  </a:cubicBezTo>
                  <a:cubicBezTo>
                    <a:pt x="226" y="148"/>
                    <a:pt x="271" y="148"/>
                    <a:pt x="316" y="148"/>
                  </a:cubicBezTo>
                  <a:cubicBezTo>
                    <a:pt x="357" y="161"/>
                    <a:pt x="398" y="165"/>
                    <a:pt x="435" y="173"/>
                  </a:cubicBezTo>
                  <a:cubicBezTo>
                    <a:pt x="476" y="181"/>
                    <a:pt x="513" y="185"/>
                    <a:pt x="554" y="185"/>
                  </a:cubicBezTo>
                  <a:cubicBezTo>
                    <a:pt x="579" y="181"/>
                    <a:pt x="599" y="173"/>
                    <a:pt x="620" y="157"/>
                  </a:cubicBezTo>
                  <a:cubicBezTo>
                    <a:pt x="634" y="152"/>
                    <a:pt x="647" y="140"/>
                    <a:pt x="659" y="140"/>
                  </a:cubicBezTo>
                  <a:cubicBezTo>
                    <a:pt x="668" y="140"/>
                    <a:pt x="677" y="146"/>
                    <a:pt x="685" y="165"/>
                  </a:cubicBezTo>
                  <a:cubicBezTo>
                    <a:pt x="689" y="160"/>
                    <a:pt x="692" y="158"/>
                    <a:pt x="695" y="158"/>
                  </a:cubicBezTo>
                  <a:cubicBezTo>
                    <a:pt x="701" y="158"/>
                    <a:pt x="707" y="166"/>
                    <a:pt x="712" y="166"/>
                  </a:cubicBezTo>
                  <a:cubicBezTo>
                    <a:pt x="717" y="166"/>
                    <a:pt x="722" y="160"/>
                    <a:pt x="726" y="136"/>
                  </a:cubicBezTo>
                  <a:cubicBezTo>
                    <a:pt x="726" y="133"/>
                    <a:pt x="727" y="132"/>
                    <a:pt x="729" y="132"/>
                  </a:cubicBezTo>
                  <a:cubicBezTo>
                    <a:pt x="731" y="132"/>
                    <a:pt x="736" y="136"/>
                    <a:pt x="739" y="136"/>
                  </a:cubicBezTo>
                  <a:cubicBezTo>
                    <a:pt x="739" y="137"/>
                    <a:pt x="740" y="137"/>
                    <a:pt x="740" y="137"/>
                  </a:cubicBezTo>
                  <a:cubicBezTo>
                    <a:pt x="744" y="137"/>
                    <a:pt x="751" y="120"/>
                    <a:pt x="755" y="83"/>
                  </a:cubicBezTo>
                  <a:cubicBezTo>
                    <a:pt x="759" y="49"/>
                    <a:pt x="751" y="26"/>
                    <a:pt x="743" y="26"/>
                  </a:cubicBezTo>
                  <a:cubicBezTo>
                    <a:pt x="742" y="26"/>
                    <a:pt x="740" y="27"/>
                    <a:pt x="739" y="29"/>
                  </a:cubicBezTo>
                  <a:cubicBezTo>
                    <a:pt x="736" y="33"/>
                    <a:pt x="734" y="35"/>
                    <a:pt x="731" y="35"/>
                  </a:cubicBezTo>
                  <a:cubicBezTo>
                    <a:pt x="726" y="35"/>
                    <a:pt x="720" y="27"/>
                    <a:pt x="714" y="21"/>
                  </a:cubicBezTo>
                  <a:cubicBezTo>
                    <a:pt x="701" y="8"/>
                    <a:pt x="686" y="0"/>
                    <a:pt x="67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9"/>
            <p:cNvSpPr/>
            <p:nvPr/>
          </p:nvSpPr>
          <p:spPr>
            <a:xfrm>
              <a:off x="4801375" y="5329500"/>
              <a:ext cx="10275" cy="4075"/>
            </a:xfrm>
            <a:custGeom>
              <a:avLst/>
              <a:gdLst/>
              <a:ahLst/>
              <a:cxnLst/>
              <a:rect l="l" t="t" r="r" b="b"/>
              <a:pathLst>
                <a:path w="411" h="163" extrusionOk="0">
                  <a:moveTo>
                    <a:pt x="230" y="1"/>
                  </a:moveTo>
                  <a:cubicBezTo>
                    <a:pt x="218" y="1"/>
                    <a:pt x="206" y="5"/>
                    <a:pt x="193" y="19"/>
                  </a:cubicBezTo>
                  <a:cubicBezTo>
                    <a:pt x="186" y="14"/>
                    <a:pt x="179" y="12"/>
                    <a:pt x="172" y="12"/>
                  </a:cubicBezTo>
                  <a:cubicBezTo>
                    <a:pt x="145" y="12"/>
                    <a:pt x="119" y="39"/>
                    <a:pt x="92" y="39"/>
                  </a:cubicBezTo>
                  <a:cubicBezTo>
                    <a:pt x="85" y="39"/>
                    <a:pt x="78" y="37"/>
                    <a:pt x="70" y="31"/>
                  </a:cubicBezTo>
                  <a:cubicBezTo>
                    <a:pt x="66" y="27"/>
                    <a:pt x="62" y="26"/>
                    <a:pt x="57" y="26"/>
                  </a:cubicBezTo>
                  <a:cubicBezTo>
                    <a:pt x="47" y="26"/>
                    <a:pt x="37" y="31"/>
                    <a:pt x="29" y="31"/>
                  </a:cubicBezTo>
                  <a:cubicBezTo>
                    <a:pt x="13" y="31"/>
                    <a:pt x="13" y="52"/>
                    <a:pt x="0" y="85"/>
                  </a:cubicBezTo>
                  <a:cubicBezTo>
                    <a:pt x="10" y="124"/>
                    <a:pt x="17" y="142"/>
                    <a:pt x="26" y="142"/>
                  </a:cubicBezTo>
                  <a:cubicBezTo>
                    <a:pt x="28" y="142"/>
                    <a:pt x="31" y="141"/>
                    <a:pt x="33" y="138"/>
                  </a:cubicBezTo>
                  <a:cubicBezTo>
                    <a:pt x="37" y="135"/>
                    <a:pt x="41" y="134"/>
                    <a:pt x="43" y="134"/>
                  </a:cubicBezTo>
                  <a:cubicBezTo>
                    <a:pt x="49" y="134"/>
                    <a:pt x="52" y="138"/>
                    <a:pt x="58" y="138"/>
                  </a:cubicBezTo>
                  <a:lnTo>
                    <a:pt x="83" y="142"/>
                  </a:lnTo>
                  <a:lnTo>
                    <a:pt x="115" y="150"/>
                  </a:lnTo>
                  <a:cubicBezTo>
                    <a:pt x="115" y="150"/>
                    <a:pt x="117" y="152"/>
                    <a:pt x="120" y="152"/>
                  </a:cubicBezTo>
                  <a:cubicBezTo>
                    <a:pt x="121" y="152"/>
                    <a:pt x="122" y="152"/>
                    <a:pt x="124" y="150"/>
                  </a:cubicBezTo>
                  <a:cubicBezTo>
                    <a:pt x="135" y="139"/>
                    <a:pt x="147" y="135"/>
                    <a:pt x="157" y="135"/>
                  </a:cubicBezTo>
                  <a:cubicBezTo>
                    <a:pt x="173" y="135"/>
                    <a:pt x="187" y="142"/>
                    <a:pt x="202" y="142"/>
                  </a:cubicBezTo>
                  <a:cubicBezTo>
                    <a:pt x="206" y="142"/>
                    <a:pt x="210" y="138"/>
                    <a:pt x="214" y="134"/>
                  </a:cubicBezTo>
                  <a:cubicBezTo>
                    <a:pt x="223" y="125"/>
                    <a:pt x="232" y="118"/>
                    <a:pt x="241" y="118"/>
                  </a:cubicBezTo>
                  <a:cubicBezTo>
                    <a:pt x="248" y="118"/>
                    <a:pt x="256" y="123"/>
                    <a:pt x="263" y="134"/>
                  </a:cubicBezTo>
                  <a:cubicBezTo>
                    <a:pt x="263" y="142"/>
                    <a:pt x="271" y="142"/>
                    <a:pt x="280" y="142"/>
                  </a:cubicBezTo>
                  <a:cubicBezTo>
                    <a:pt x="286" y="139"/>
                    <a:pt x="293" y="136"/>
                    <a:pt x="300" y="136"/>
                  </a:cubicBezTo>
                  <a:cubicBezTo>
                    <a:pt x="309" y="136"/>
                    <a:pt x="319" y="142"/>
                    <a:pt x="329" y="159"/>
                  </a:cubicBezTo>
                  <a:cubicBezTo>
                    <a:pt x="330" y="161"/>
                    <a:pt x="331" y="162"/>
                    <a:pt x="333" y="162"/>
                  </a:cubicBezTo>
                  <a:cubicBezTo>
                    <a:pt x="337" y="162"/>
                    <a:pt x="342" y="156"/>
                    <a:pt x="345" y="150"/>
                  </a:cubicBezTo>
                  <a:cubicBezTo>
                    <a:pt x="349" y="142"/>
                    <a:pt x="353" y="113"/>
                    <a:pt x="362" y="97"/>
                  </a:cubicBezTo>
                  <a:cubicBezTo>
                    <a:pt x="377" y="129"/>
                    <a:pt x="385" y="146"/>
                    <a:pt x="391" y="146"/>
                  </a:cubicBezTo>
                  <a:cubicBezTo>
                    <a:pt x="398" y="146"/>
                    <a:pt x="402" y="122"/>
                    <a:pt x="411" y="68"/>
                  </a:cubicBezTo>
                  <a:cubicBezTo>
                    <a:pt x="411" y="36"/>
                    <a:pt x="407" y="15"/>
                    <a:pt x="403" y="15"/>
                  </a:cubicBezTo>
                  <a:cubicBezTo>
                    <a:pt x="397" y="15"/>
                    <a:pt x="393" y="13"/>
                    <a:pt x="390" y="13"/>
                  </a:cubicBezTo>
                  <a:cubicBezTo>
                    <a:pt x="389" y="13"/>
                    <a:pt x="388" y="14"/>
                    <a:pt x="386" y="15"/>
                  </a:cubicBezTo>
                  <a:cubicBezTo>
                    <a:pt x="376" y="26"/>
                    <a:pt x="366" y="30"/>
                    <a:pt x="355" y="30"/>
                  </a:cubicBezTo>
                  <a:cubicBezTo>
                    <a:pt x="339" y="30"/>
                    <a:pt x="321" y="22"/>
                    <a:pt x="304" y="19"/>
                  </a:cubicBezTo>
                  <a:cubicBezTo>
                    <a:pt x="280" y="19"/>
                    <a:pt x="255" y="1"/>
                    <a:pt x="23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9"/>
            <p:cNvSpPr/>
            <p:nvPr/>
          </p:nvSpPr>
          <p:spPr>
            <a:xfrm>
              <a:off x="4791625" y="5330075"/>
              <a:ext cx="7825" cy="3275"/>
            </a:xfrm>
            <a:custGeom>
              <a:avLst/>
              <a:gdLst/>
              <a:ahLst/>
              <a:cxnLst/>
              <a:rect l="l" t="t" r="r" b="b"/>
              <a:pathLst>
                <a:path w="313" h="131" extrusionOk="0">
                  <a:moveTo>
                    <a:pt x="230" y="0"/>
                  </a:moveTo>
                  <a:cubicBezTo>
                    <a:pt x="202" y="0"/>
                    <a:pt x="173" y="0"/>
                    <a:pt x="148" y="4"/>
                  </a:cubicBezTo>
                  <a:cubicBezTo>
                    <a:pt x="132" y="4"/>
                    <a:pt x="116" y="21"/>
                    <a:pt x="103" y="25"/>
                  </a:cubicBezTo>
                  <a:cubicBezTo>
                    <a:pt x="95" y="26"/>
                    <a:pt x="86" y="27"/>
                    <a:pt x="78" y="27"/>
                  </a:cubicBezTo>
                  <a:cubicBezTo>
                    <a:pt x="60" y="27"/>
                    <a:pt x="42" y="25"/>
                    <a:pt x="25" y="25"/>
                  </a:cubicBezTo>
                  <a:cubicBezTo>
                    <a:pt x="17" y="25"/>
                    <a:pt x="9" y="25"/>
                    <a:pt x="1" y="54"/>
                  </a:cubicBezTo>
                  <a:cubicBezTo>
                    <a:pt x="13" y="109"/>
                    <a:pt x="24" y="126"/>
                    <a:pt x="36" y="126"/>
                  </a:cubicBezTo>
                  <a:cubicBezTo>
                    <a:pt x="43" y="126"/>
                    <a:pt x="50" y="119"/>
                    <a:pt x="58" y="111"/>
                  </a:cubicBezTo>
                  <a:cubicBezTo>
                    <a:pt x="62" y="107"/>
                    <a:pt x="66" y="104"/>
                    <a:pt x="70" y="104"/>
                  </a:cubicBezTo>
                  <a:cubicBezTo>
                    <a:pt x="75" y="104"/>
                    <a:pt x="79" y="107"/>
                    <a:pt x="83" y="115"/>
                  </a:cubicBezTo>
                  <a:cubicBezTo>
                    <a:pt x="86" y="124"/>
                    <a:pt x="89" y="131"/>
                    <a:pt x="93" y="131"/>
                  </a:cubicBezTo>
                  <a:cubicBezTo>
                    <a:pt x="95" y="131"/>
                    <a:pt x="97" y="130"/>
                    <a:pt x="99" y="127"/>
                  </a:cubicBezTo>
                  <a:cubicBezTo>
                    <a:pt x="106" y="113"/>
                    <a:pt x="114" y="109"/>
                    <a:pt x="121" y="109"/>
                  </a:cubicBezTo>
                  <a:cubicBezTo>
                    <a:pt x="132" y="109"/>
                    <a:pt x="143" y="118"/>
                    <a:pt x="155" y="118"/>
                  </a:cubicBezTo>
                  <a:cubicBezTo>
                    <a:pt x="158" y="118"/>
                    <a:pt x="161" y="117"/>
                    <a:pt x="165" y="115"/>
                  </a:cubicBezTo>
                  <a:cubicBezTo>
                    <a:pt x="172" y="111"/>
                    <a:pt x="179" y="110"/>
                    <a:pt x="186" y="110"/>
                  </a:cubicBezTo>
                  <a:cubicBezTo>
                    <a:pt x="201" y="110"/>
                    <a:pt x="217" y="115"/>
                    <a:pt x="230" y="115"/>
                  </a:cubicBezTo>
                  <a:cubicBezTo>
                    <a:pt x="239" y="115"/>
                    <a:pt x="243" y="111"/>
                    <a:pt x="251" y="107"/>
                  </a:cubicBezTo>
                  <a:lnTo>
                    <a:pt x="288" y="95"/>
                  </a:lnTo>
                  <a:cubicBezTo>
                    <a:pt x="288" y="94"/>
                    <a:pt x="289" y="94"/>
                    <a:pt x="290" y="94"/>
                  </a:cubicBezTo>
                  <a:cubicBezTo>
                    <a:pt x="293" y="94"/>
                    <a:pt x="296" y="97"/>
                    <a:pt x="300" y="97"/>
                  </a:cubicBezTo>
                  <a:cubicBezTo>
                    <a:pt x="305" y="97"/>
                    <a:pt x="310" y="89"/>
                    <a:pt x="313" y="49"/>
                  </a:cubicBezTo>
                  <a:cubicBezTo>
                    <a:pt x="313" y="13"/>
                    <a:pt x="308" y="0"/>
                    <a:pt x="28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9"/>
            <p:cNvSpPr/>
            <p:nvPr/>
          </p:nvSpPr>
          <p:spPr>
            <a:xfrm>
              <a:off x="4787125" y="5330625"/>
              <a:ext cx="3100" cy="2525"/>
            </a:xfrm>
            <a:custGeom>
              <a:avLst/>
              <a:gdLst/>
              <a:ahLst/>
              <a:cxnLst/>
              <a:rect l="l" t="t" r="r" b="b"/>
              <a:pathLst>
                <a:path w="124" h="101" extrusionOk="0">
                  <a:moveTo>
                    <a:pt x="68" y="1"/>
                  </a:moveTo>
                  <a:cubicBezTo>
                    <a:pt x="50" y="1"/>
                    <a:pt x="33" y="3"/>
                    <a:pt x="17" y="7"/>
                  </a:cubicBezTo>
                  <a:cubicBezTo>
                    <a:pt x="8" y="7"/>
                    <a:pt x="4" y="19"/>
                    <a:pt x="0" y="27"/>
                  </a:cubicBezTo>
                  <a:cubicBezTo>
                    <a:pt x="4" y="81"/>
                    <a:pt x="12" y="97"/>
                    <a:pt x="21" y="97"/>
                  </a:cubicBezTo>
                  <a:cubicBezTo>
                    <a:pt x="27" y="99"/>
                    <a:pt x="33" y="100"/>
                    <a:pt x="40" y="100"/>
                  </a:cubicBezTo>
                  <a:cubicBezTo>
                    <a:pt x="46" y="100"/>
                    <a:pt x="53" y="99"/>
                    <a:pt x="62" y="97"/>
                  </a:cubicBezTo>
                  <a:cubicBezTo>
                    <a:pt x="71" y="94"/>
                    <a:pt x="82" y="83"/>
                    <a:pt x="92" y="83"/>
                  </a:cubicBezTo>
                  <a:cubicBezTo>
                    <a:pt x="96" y="83"/>
                    <a:pt x="99" y="84"/>
                    <a:pt x="103" y="89"/>
                  </a:cubicBezTo>
                  <a:cubicBezTo>
                    <a:pt x="105" y="93"/>
                    <a:pt x="107" y="95"/>
                    <a:pt x="109" y="95"/>
                  </a:cubicBezTo>
                  <a:cubicBezTo>
                    <a:pt x="115" y="95"/>
                    <a:pt x="117" y="63"/>
                    <a:pt x="123" y="7"/>
                  </a:cubicBezTo>
                  <a:cubicBezTo>
                    <a:pt x="105" y="3"/>
                    <a:pt x="86" y="1"/>
                    <a:pt x="6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9"/>
            <p:cNvSpPr/>
            <p:nvPr/>
          </p:nvSpPr>
          <p:spPr>
            <a:xfrm>
              <a:off x="4790500" y="5330650"/>
              <a:ext cx="650" cy="2325"/>
            </a:xfrm>
            <a:custGeom>
              <a:avLst/>
              <a:gdLst/>
              <a:ahLst/>
              <a:cxnLst/>
              <a:rect l="l" t="t" r="r" b="b"/>
              <a:pathLst>
                <a:path w="26" h="93" extrusionOk="0">
                  <a:moveTo>
                    <a:pt x="16" y="1"/>
                  </a:moveTo>
                  <a:cubicBezTo>
                    <a:pt x="15" y="1"/>
                    <a:pt x="14" y="1"/>
                    <a:pt x="13" y="2"/>
                  </a:cubicBezTo>
                  <a:cubicBezTo>
                    <a:pt x="9" y="14"/>
                    <a:pt x="5" y="26"/>
                    <a:pt x="5" y="35"/>
                  </a:cubicBezTo>
                  <a:cubicBezTo>
                    <a:pt x="1" y="59"/>
                    <a:pt x="9" y="92"/>
                    <a:pt x="17" y="92"/>
                  </a:cubicBezTo>
                  <a:cubicBezTo>
                    <a:pt x="21" y="76"/>
                    <a:pt x="25" y="59"/>
                    <a:pt x="25" y="47"/>
                  </a:cubicBezTo>
                  <a:cubicBezTo>
                    <a:pt x="25" y="12"/>
                    <a:pt x="22" y="1"/>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9"/>
            <p:cNvSpPr/>
            <p:nvPr/>
          </p:nvSpPr>
          <p:spPr>
            <a:xfrm>
              <a:off x="4800350" y="5330475"/>
              <a:ext cx="650" cy="1750"/>
            </a:xfrm>
            <a:custGeom>
              <a:avLst/>
              <a:gdLst/>
              <a:ahLst/>
              <a:cxnLst/>
              <a:rect l="l" t="t" r="r" b="b"/>
              <a:pathLst>
                <a:path w="26" h="70" extrusionOk="0">
                  <a:moveTo>
                    <a:pt x="17" y="1"/>
                  </a:moveTo>
                  <a:cubicBezTo>
                    <a:pt x="9" y="1"/>
                    <a:pt x="5" y="5"/>
                    <a:pt x="0" y="9"/>
                  </a:cubicBezTo>
                  <a:cubicBezTo>
                    <a:pt x="0" y="21"/>
                    <a:pt x="0" y="33"/>
                    <a:pt x="0" y="46"/>
                  </a:cubicBezTo>
                  <a:cubicBezTo>
                    <a:pt x="5" y="63"/>
                    <a:pt x="9" y="70"/>
                    <a:pt x="13" y="70"/>
                  </a:cubicBezTo>
                  <a:cubicBezTo>
                    <a:pt x="15" y="70"/>
                    <a:pt x="18" y="67"/>
                    <a:pt x="21" y="62"/>
                  </a:cubicBezTo>
                  <a:cubicBezTo>
                    <a:pt x="25" y="46"/>
                    <a:pt x="25" y="29"/>
                    <a:pt x="21" y="9"/>
                  </a:cubicBezTo>
                  <a:cubicBezTo>
                    <a:pt x="21" y="5"/>
                    <a:pt x="17"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9"/>
            <p:cNvSpPr/>
            <p:nvPr/>
          </p:nvSpPr>
          <p:spPr>
            <a:xfrm>
              <a:off x="4819525" y="5432750"/>
              <a:ext cx="16125" cy="7200"/>
            </a:xfrm>
            <a:custGeom>
              <a:avLst/>
              <a:gdLst/>
              <a:ahLst/>
              <a:cxnLst/>
              <a:rect l="l" t="t" r="r" b="b"/>
              <a:pathLst>
                <a:path w="645" h="288" extrusionOk="0">
                  <a:moveTo>
                    <a:pt x="633" y="1"/>
                  </a:moveTo>
                  <a:cubicBezTo>
                    <a:pt x="608" y="5"/>
                    <a:pt x="588" y="13"/>
                    <a:pt x="567" y="21"/>
                  </a:cubicBezTo>
                  <a:cubicBezTo>
                    <a:pt x="565" y="22"/>
                    <a:pt x="563" y="22"/>
                    <a:pt x="561" y="22"/>
                  </a:cubicBezTo>
                  <a:cubicBezTo>
                    <a:pt x="553" y="22"/>
                    <a:pt x="542" y="17"/>
                    <a:pt x="538" y="17"/>
                  </a:cubicBezTo>
                  <a:cubicBezTo>
                    <a:pt x="534" y="17"/>
                    <a:pt x="530" y="21"/>
                    <a:pt x="522" y="21"/>
                  </a:cubicBezTo>
                  <a:lnTo>
                    <a:pt x="473" y="21"/>
                  </a:lnTo>
                  <a:cubicBezTo>
                    <a:pt x="460" y="21"/>
                    <a:pt x="448" y="9"/>
                    <a:pt x="440" y="9"/>
                  </a:cubicBezTo>
                  <a:cubicBezTo>
                    <a:pt x="395" y="17"/>
                    <a:pt x="350" y="29"/>
                    <a:pt x="304" y="38"/>
                  </a:cubicBezTo>
                  <a:cubicBezTo>
                    <a:pt x="300" y="38"/>
                    <a:pt x="292" y="33"/>
                    <a:pt x="288" y="33"/>
                  </a:cubicBezTo>
                  <a:cubicBezTo>
                    <a:pt x="280" y="30"/>
                    <a:pt x="272" y="26"/>
                    <a:pt x="263" y="26"/>
                  </a:cubicBezTo>
                  <a:cubicBezTo>
                    <a:pt x="253" y="26"/>
                    <a:pt x="243" y="31"/>
                    <a:pt x="235" y="46"/>
                  </a:cubicBezTo>
                  <a:cubicBezTo>
                    <a:pt x="235" y="50"/>
                    <a:pt x="231" y="50"/>
                    <a:pt x="226" y="50"/>
                  </a:cubicBezTo>
                  <a:cubicBezTo>
                    <a:pt x="194" y="54"/>
                    <a:pt x="157" y="58"/>
                    <a:pt x="124" y="74"/>
                  </a:cubicBezTo>
                  <a:cubicBezTo>
                    <a:pt x="112" y="80"/>
                    <a:pt x="101" y="82"/>
                    <a:pt x="89" y="82"/>
                  </a:cubicBezTo>
                  <a:cubicBezTo>
                    <a:pt x="72" y="82"/>
                    <a:pt x="55" y="78"/>
                    <a:pt x="37" y="78"/>
                  </a:cubicBezTo>
                  <a:cubicBezTo>
                    <a:pt x="33" y="78"/>
                    <a:pt x="29" y="78"/>
                    <a:pt x="25" y="79"/>
                  </a:cubicBezTo>
                  <a:cubicBezTo>
                    <a:pt x="17" y="79"/>
                    <a:pt x="9" y="79"/>
                    <a:pt x="1" y="120"/>
                  </a:cubicBezTo>
                  <a:cubicBezTo>
                    <a:pt x="1" y="148"/>
                    <a:pt x="5" y="177"/>
                    <a:pt x="9" y="206"/>
                  </a:cubicBezTo>
                  <a:cubicBezTo>
                    <a:pt x="9" y="206"/>
                    <a:pt x="13" y="210"/>
                    <a:pt x="13" y="210"/>
                  </a:cubicBezTo>
                  <a:cubicBezTo>
                    <a:pt x="16" y="208"/>
                    <a:pt x="19" y="208"/>
                    <a:pt x="22" y="208"/>
                  </a:cubicBezTo>
                  <a:cubicBezTo>
                    <a:pt x="26" y="208"/>
                    <a:pt x="30" y="209"/>
                    <a:pt x="35" y="209"/>
                  </a:cubicBezTo>
                  <a:cubicBezTo>
                    <a:pt x="44" y="209"/>
                    <a:pt x="53" y="205"/>
                    <a:pt x="62" y="177"/>
                  </a:cubicBezTo>
                  <a:cubicBezTo>
                    <a:pt x="64" y="175"/>
                    <a:pt x="65" y="174"/>
                    <a:pt x="66" y="174"/>
                  </a:cubicBezTo>
                  <a:cubicBezTo>
                    <a:pt x="69" y="174"/>
                    <a:pt x="72" y="179"/>
                    <a:pt x="75" y="185"/>
                  </a:cubicBezTo>
                  <a:cubicBezTo>
                    <a:pt x="86" y="210"/>
                    <a:pt x="97" y="222"/>
                    <a:pt x="108" y="222"/>
                  </a:cubicBezTo>
                  <a:cubicBezTo>
                    <a:pt x="113" y="222"/>
                    <a:pt x="119" y="219"/>
                    <a:pt x="124" y="214"/>
                  </a:cubicBezTo>
                  <a:cubicBezTo>
                    <a:pt x="131" y="207"/>
                    <a:pt x="138" y="204"/>
                    <a:pt x="144" y="204"/>
                  </a:cubicBezTo>
                  <a:cubicBezTo>
                    <a:pt x="153" y="204"/>
                    <a:pt x="162" y="210"/>
                    <a:pt x="169" y="222"/>
                  </a:cubicBezTo>
                  <a:cubicBezTo>
                    <a:pt x="172" y="224"/>
                    <a:pt x="174" y="224"/>
                    <a:pt x="177" y="224"/>
                  </a:cubicBezTo>
                  <a:cubicBezTo>
                    <a:pt x="182" y="224"/>
                    <a:pt x="187" y="222"/>
                    <a:pt x="190" y="222"/>
                  </a:cubicBezTo>
                  <a:cubicBezTo>
                    <a:pt x="196" y="219"/>
                    <a:pt x="200" y="208"/>
                    <a:pt x="206" y="208"/>
                  </a:cubicBezTo>
                  <a:cubicBezTo>
                    <a:pt x="207" y="208"/>
                    <a:pt x="208" y="208"/>
                    <a:pt x="210" y="210"/>
                  </a:cubicBezTo>
                  <a:cubicBezTo>
                    <a:pt x="219" y="220"/>
                    <a:pt x="229" y="224"/>
                    <a:pt x="238" y="224"/>
                  </a:cubicBezTo>
                  <a:cubicBezTo>
                    <a:pt x="258" y="224"/>
                    <a:pt x="277" y="209"/>
                    <a:pt x="297" y="209"/>
                  </a:cubicBezTo>
                  <a:cubicBezTo>
                    <a:pt x="305" y="209"/>
                    <a:pt x="313" y="211"/>
                    <a:pt x="321" y="218"/>
                  </a:cubicBezTo>
                  <a:cubicBezTo>
                    <a:pt x="325" y="221"/>
                    <a:pt x="330" y="222"/>
                    <a:pt x="336" y="222"/>
                  </a:cubicBezTo>
                  <a:cubicBezTo>
                    <a:pt x="341" y="222"/>
                    <a:pt x="347" y="221"/>
                    <a:pt x="353" y="221"/>
                  </a:cubicBezTo>
                  <a:cubicBezTo>
                    <a:pt x="356" y="221"/>
                    <a:pt x="359" y="221"/>
                    <a:pt x="362" y="222"/>
                  </a:cubicBezTo>
                  <a:cubicBezTo>
                    <a:pt x="395" y="226"/>
                    <a:pt x="423" y="234"/>
                    <a:pt x="456" y="243"/>
                  </a:cubicBezTo>
                  <a:cubicBezTo>
                    <a:pt x="469" y="247"/>
                    <a:pt x="481" y="255"/>
                    <a:pt x="485" y="267"/>
                  </a:cubicBezTo>
                  <a:cubicBezTo>
                    <a:pt x="492" y="281"/>
                    <a:pt x="499" y="286"/>
                    <a:pt x="506" y="286"/>
                  </a:cubicBezTo>
                  <a:cubicBezTo>
                    <a:pt x="515" y="286"/>
                    <a:pt x="525" y="278"/>
                    <a:pt x="534" y="276"/>
                  </a:cubicBezTo>
                  <a:cubicBezTo>
                    <a:pt x="546" y="271"/>
                    <a:pt x="560" y="269"/>
                    <a:pt x="573" y="269"/>
                  </a:cubicBezTo>
                  <a:cubicBezTo>
                    <a:pt x="582" y="269"/>
                    <a:pt x="591" y="270"/>
                    <a:pt x="600" y="271"/>
                  </a:cubicBezTo>
                  <a:cubicBezTo>
                    <a:pt x="608" y="271"/>
                    <a:pt x="624" y="288"/>
                    <a:pt x="645" y="288"/>
                  </a:cubicBezTo>
                  <a:lnTo>
                    <a:pt x="645" y="9"/>
                  </a:lnTo>
                  <a:cubicBezTo>
                    <a:pt x="641" y="5"/>
                    <a:pt x="637" y="1"/>
                    <a:pt x="63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9"/>
            <p:cNvSpPr/>
            <p:nvPr/>
          </p:nvSpPr>
          <p:spPr>
            <a:xfrm>
              <a:off x="4819525" y="5419700"/>
              <a:ext cx="16125" cy="7200"/>
            </a:xfrm>
            <a:custGeom>
              <a:avLst/>
              <a:gdLst/>
              <a:ahLst/>
              <a:cxnLst/>
              <a:rect l="l" t="t" r="r" b="b"/>
              <a:pathLst>
                <a:path w="645" h="288" extrusionOk="0">
                  <a:moveTo>
                    <a:pt x="587" y="0"/>
                  </a:moveTo>
                  <a:cubicBezTo>
                    <a:pt x="585" y="0"/>
                    <a:pt x="582" y="1"/>
                    <a:pt x="579" y="1"/>
                  </a:cubicBezTo>
                  <a:cubicBezTo>
                    <a:pt x="542" y="18"/>
                    <a:pt x="501" y="34"/>
                    <a:pt x="460" y="47"/>
                  </a:cubicBezTo>
                  <a:cubicBezTo>
                    <a:pt x="457" y="47"/>
                    <a:pt x="454" y="48"/>
                    <a:pt x="451" y="48"/>
                  </a:cubicBezTo>
                  <a:cubicBezTo>
                    <a:pt x="439" y="48"/>
                    <a:pt x="428" y="43"/>
                    <a:pt x="415" y="43"/>
                  </a:cubicBezTo>
                  <a:cubicBezTo>
                    <a:pt x="399" y="43"/>
                    <a:pt x="382" y="47"/>
                    <a:pt x="366" y="59"/>
                  </a:cubicBezTo>
                  <a:cubicBezTo>
                    <a:pt x="360" y="61"/>
                    <a:pt x="353" y="62"/>
                    <a:pt x="345" y="62"/>
                  </a:cubicBezTo>
                  <a:cubicBezTo>
                    <a:pt x="337" y="62"/>
                    <a:pt x="329" y="61"/>
                    <a:pt x="321" y="59"/>
                  </a:cubicBezTo>
                  <a:cubicBezTo>
                    <a:pt x="317" y="56"/>
                    <a:pt x="312" y="55"/>
                    <a:pt x="307" y="55"/>
                  </a:cubicBezTo>
                  <a:cubicBezTo>
                    <a:pt x="297" y="55"/>
                    <a:pt x="284" y="60"/>
                    <a:pt x="276" y="63"/>
                  </a:cubicBezTo>
                  <a:cubicBezTo>
                    <a:pt x="270" y="63"/>
                    <a:pt x="263" y="70"/>
                    <a:pt x="257" y="70"/>
                  </a:cubicBezTo>
                  <a:cubicBezTo>
                    <a:pt x="255" y="70"/>
                    <a:pt x="253" y="69"/>
                    <a:pt x="251" y="67"/>
                  </a:cubicBezTo>
                  <a:cubicBezTo>
                    <a:pt x="239" y="61"/>
                    <a:pt x="224" y="58"/>
                    <a:pt x="210" y="58"/>
                  </a:cubicBezTo>
                  <a:cubicBezTo>
                    <a:pt x="195" y="58"/>
                    <a:pt x="179" y="61"/>
                    <a:pt x="165" y="67"/>
                  </a:cubicBezTo>
                  <a:cubicBezTo>
                    <a:pt x="128" y="84"/>
                    <a:pt x="91" y="92"/>
                    <a:pt x="54" y="96"/>
                  </a:cubicBezTo>
                  <a:cubicBezTo>
                    <a:pt x="53" y="96"/>
                    <a:pt x="52" y="97"/>
                    <a:pt x="51" y="97"/>
                  </a:cubicBezTo>
                  <a:cubicBezTo>
                    <a:pt x="44" y="97"/>
                    <a:pt x="37" y="87"/>
                    <a:pt x="29" y="79"/>
                  </a:cubicBezTo>
                  <a:cubicBezTo>
                    <a:pt x="27" y="78"/>
                    <a:pt x="25" y="77"/>
                    <a:pt x="23" y="77"/>
                  </a:cubicBezTo>
                  <a:cubicBezTo>
                    <a:pt x="14" y="77"/>
                    <a:pt x="7" y="94"/>
                    <a:pt x="1" y="141"/>
                  </a:cubicBezTo>
                  <a:cubicBezTo>
                    <a:pt x="5" y="170"/>
                    <a:pt x="9" y="198"/>
                    <a:pt x="13" y="231"/>
                  </a:cubicBezTo>
                  <a:cubicBezTo>
                    <a:pt x="21" y="227"/>
                    <a:pt x="29" y="231"/>
                    <a:pt x="34" y="211"/>
                  </a:cubicBezTo>
                  <a:cubicBezTo>
                    <a:pt x="39" y="197"/>
                    <a:pt x="44" y="193"/>
                    <a:pt x="49" y="193"/>
                  </a:cubicBezTo>
                  <a:cubicBezTo>
                    <a:pt x="54" y="193"/>
                    <a:pt x="58" y="198"/>
                    <a:pt x="62" y="203"/>
                  </a:cubicBezTo>
                  <a:cubicBezTo>
                    <a:pt x="73" y="220"/>
                    <a:pt x="91" y="228"/>
                    <a:pt x="109" y="228"/>
                  </a:cubicBezTo>
                  <a:cubicBezTo>
                    <a:pt x="113" y="228"/>
                    <a:pt x="116" y="228"/>
                    <a:pt x="120" y="227"/>
                  </a:cubicBezTo>
                  <a:cubicBezTo>
                    <a:pt x="136" y="223"/>
                    <a:pt x="153" y="227"/>
                    <a:pt x="165" y="219"/>
                  </a:cubicBezTo>
                  <a:cubicBezTo>
                    <a:pt x="171" y="214"/>
                    <a:pt x="178" y="212"/>
                    <a:pt x="184" y="212"/>
                  </a:cubicBezTo>
                  <a:cubicBezTo>
                    <a:pt x="200" y="212"/>
                    <a:pt x="215" y="227"/>
                    <a:pt x="231" y="227"/>
                  </a:cubicBezTo>
                  <a:cubicBezTo>
                    <a:pt x="256" y="227"/>
                    <a:pt x="282" y="250"/>
                    <a:pt x="308" y="250"/>
                  </a:cubicBezTo>
                  <a:cubicBezTo>
                    <a:pt x="315" y="250"/>
                    <a:pt x="322" y="248"/>
                    <a:pt x="329" y="244"/>
                  </a:cubicBezTo>
                  <a:cubicBezTo>
                    <a:pt x="330" y="243"/>
                    <a:pt x="331" y="243"/>
                    <a:pt x="333" y="243"/>
                  </a:cubicBezTo>
                  <a:cubicBezTo>
                    <a:pt x="341" y="243"/>
                    <a:pt x="351" y="252"/>
                    <a:pt x="358" y="256"/>
                  </a:cubicBezTo>
                  <a:cubicBezTo>
                    <a:pt x="366" y="260"/>
                    <a:pt x="375" y="261"/>
                    <a:pt x="383" y="261"/>
                  </a:cubicBezTo>
                  <a:cubicBezTo>
                    <a:pt x="402" y="261"/>
                    <a:pt x="420" y="253"/>
                    <a:pt x="440" y="248"/>
                  </a:cubicBezTo>
                  <a:cubicBezTo>
                    <a:pt x="446" y="247"/>
                    <a:pt x="452" y="246"/>
                    <a:pt x="458" y="246"/>
                  </a:cubicBezTo>
                  <a:cubicBezTo>
                    <a:pt x="477" y="246"/>
                    <a:pt x="495" y="251"/>
                    <a:pt x="514" y="260"/>
                  </a:cubicBezTo>
                  <a:cubicBezTo>
                    <a:pt x="534" y="264"/>
                    <a:pt x="555" y="268"/>
                    <a:pt x="575" y="268"/>
                  </a:cubicBezTo>
                  <a:cubicBezTo>
                    <a:pt x="596" y="272"/>
                    <a:pt x="620" y="268"/>
                    <a:pt x="637" y="285"/>
                  </a:cubicBezTo>
                  <a:cubicBezTo>
                    <a:pt x="637" y="287"/>
                    <a:pt x="638" y="288"/>
                    <a:pt x="639" y="288"/>
                  </a:cubicBezTo>
                  <a:cubicBezTo>
                    <a:pt x="641" y="288"/>
                    <a:pt x="643" y="287"/>
                    <a:pt x="645" y="285"/>
                  </a:cubicBezTo>
                  <a:lnTo>
                    <a:pt x="645" y="43"/>
                  </a:lnTo>
                  <a:cubicBezTo>
                    <a:pt x="627" y="28"/>
                    <a:pt x="608" y="0"/>
                    <a:pt x="58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9"/>
            <p:cNvSpPr/>
            <p:nvPr/>
          </p:nvSpPr>
          <p:spPr>
            <a:xfrm>
              <a:off x="4822100" y="5445675"/>
              <a:ext cx="13450" cy="7525"/>
            </a:xfrm>
            <a:custGeom>
              <a:avLst/>
              <a:gdLst/>
              <a:ahLst/>
              <a:cxnLst/>
              <a:rect l="l" t="t" r="r" b="b"/>
              <a:pathLst>
                <a:path w="538" h="301" extrusionOk="0">
                  <a:moveTo>
                    <a:pt x="530" y="1"/>
                  </a:moveTo>
                  <a:cubicBezTo>
                    <a:pt x="514" y="8"/>
                    <a:pt x="499" y="21"/>
                    <a:pt x="483" y="21"/>
                  </a:cubicBezTo>
                  <a:cubicBezTo>
                    <a:pt x="474" y="21"/>
                    <a:pt x="465" y="17"/>
                    <a:pt x="456" y="5"/>
                  </a:cubicBezTo>
                  <a:cubicBezTo>
                    <a:pt x="455" y="4"/>
                    <a:pt x="455" y="4"/>
                    <a:pt x="454" y="4"/>
                  </a:cubicBezTo>
                  <a:cubicBezTo>
                    <a:pt x="449" y="4"/>
                    <a:pt x="443" y="13"/>
                    <a:pt x="439" y="13"/>
                  </a:cubicBezTo>
                  <a:cubicBezTo>
                    <a:pt x="433" y="15"/>
                    <a:pt x="427" y="16"/>
                    <a:pt x="421" y="16"/>
                  </a:cubicBezTo>
                  <a:cubicBezTo>
                    <a:pt x="415" y="16"/>
                    <a:pt x="409" y="15"/>
                    <a:pt x="402" y="13"/>
                  </a:cubicBezTo>
                  <a:cubicBezTo>
                    <a:pt x="397" y="10"/>
                    <a:pt x="390" y="9"/>
                    <a:pt x="384" y="9"/>
                  </a:cubicBezTo>
                  <a:cubicBezTo>
                    <a:pt x="373" y="9"/>
                    <a:pt x="361" y="13"/>
                    <a:pt x="353" y="21"/>
                  </a:cubicBezTo>
                  <a:cubicBezTo>
                    <a:pt x="344" y="26"/>
                    <a:pt x="333" y="28"/>
                    <a:pt x="322" y="28"/>
                  </a:cubicBezTo>
                  <a:cubicBezTo>
                    <a:pt x="314" y="28"/>
                    <a:pt x="307" y="27"/>
                    <a:pt x="300" y="25"/>
                  </a:cubicBezTo>
                  <a:cubicBezTo>
                    <a:pt x="290" y="24"/>
                    <a:pt x="281" y="24"/>
                    <a:pt x="271" y="24"/>
                  </a:cubicBezTo>
                  <a:cubicBezTo>
                    <a:pt x="240" y="24"/>
                    <a:pt x="209" y="29"/>
                    <a:pt x="181" y="42"/>
                  </a:cubicBezTo>
                  <a:cubicBezTo>
                    <a:pt x="140" y="54"/>
                    <a:pt x="95" y="66"/>
                    <a:pt x="50" y="70"/>
                  </a:cubicBezTo>
                  <a:cubicBezTo>
                    <a:pt x="45" y="72"/>
                    <a:pt x="41" y="72"/>
                    <a:pt x="38" y="72"/>
                  </a:cubicBezTo>
                  <a:cubicBezTo>
                    <a:pt x="34" y="72"/>
                    <a:pt x="31" y="72"/>
                    <a:pt x="29" y="74"/>
                  </a:cubicBezTo>
                  <a:cubicBezTo>
                    <a:pt x="17" y="83"/>
                    <a:pt x="9" y="95"/>
                    <a:pt x="0" y="107"/>
                  </a:cubicBezTo>
                  <a:lnTo>
                    <a:pt x="0" y="136"/>
                  </a:lnTo>
                  <a:cubicBezTo>
                    <a:pt x="0" y="152"/>
                    <a:pt x="4" y="169"/>
                    <a:pt x="9" y="185"/>
                  </a:cubicBezTo>
                  <a:cubicBezTo>
                    <a:pt x="21" y="198"/>
                    <a:pt x="37" y="202"/>
                    <a:pt x="50" y="206"/>
                  </a:cubicBezTo>
                  <a:cubicBezTo>
                    <a:pt x="58" y="204"/>
                    <a:pt x="66" y="202"/>
                    <a:pt x="74" y="202"/>
                  </a:cubicBezTo>
                  <a:cubicBezTo>
                    <a:pt x="81" y="202"/>
                    <a:pt x="89" y="204"/>
                    <a:pt x="95" y="210"/>
                  </a:cubicBezTo>
                  <a:cubicBezTo>
                    <a:pt x="103" y="219"/>
                    <a:pt x="111" y="224"/>
                    <a:pt x="118" y="224"/>
                  </a:cubicBezTo>
                  <a:cubicBezTo>
                    <a:pt x="124" y="224"/>
                    <a:pt x="130" y="220"/>
                    <a:pt x="136" y="210"/>
                  </a:cubicBezTo>
                  <a:cubicBezTo>
                    <a:pt x="141" y="205"/>
                    <a:pt x="144" y="203"/>
                    <a:pt x="147" y="203"/>
                  </a:cubicBezTo>
                  <a:cubicBezTo>
                    <a:pt x="149" y="203"/>
                    <a:pt x="150" y="204"/>
                    <a:pt x="152" y="206"/>
                  </a:cubicBezTo>
                  <a:cubicBezTo>
                    <a:pt x="170" y="220"/>
                    <a:pt x="188" y="224"/>
                    <a:pt x="205" y="224"/>
                  </a:cubicBezTo>
                  <a:cubicBezTo>
                    <a:pt x="227" y="224"/>
                    <a:pt x="248" y="218"/>
                    <a:pt x="271" y="218"/>
                  </a:cubicBezTo>
                  <a:cubicBezTo>
                    <a:pt x="304" y="226"/>
                    <a:pt x="333" y="234"/>
                    <a:pt x="361" y="247"/>
                  </a:cubicBezTo>
                  <a:cubicBezTo>
                    <a:pt x="390" y="255"/>
                    <a:pt x="419" y="259"/>
                    <a:pt x="448" y="263"/>
                  </a:cubicBezTo>
                  <a:cubicBezTo>
                    <a:pt x="451" y="263"/>
                    <a:pt x="454" y="263"/>
                    <a:pt x="457" y="263"/>
                  </a:cubicBezTo>
                  <a:cubicBezTo>
                    <a:pt x="462" y="263"/>
                    <a:pt x="467" y="264"/>
                    <a:pt x="472" y="271"/>
                  </a:cubicBezTo>
                  <a:cubicBezTo>
                    <a:pt x="487" y="283"/>
                    <a:pt x="512" y="301"/>
                    <a:pt x="532" y="301"/>
                  </a:cubicBezTo>
                  <a:cubicBezTo>
                    <a:pt x="534" y="301"/>
                    <a:pt x="536" y="301"/>
                    <a:pt x="538" y="300"/>
                  </a:cubicBezTo>
                  <a:lnTo>
                    <a:pt x="538" y="9"/>
                  </a:lnTo>
                  <a:cubicBezTo>
                    <a:pt x="538" y="5"/>
                    <a:pt x="534" y="5"/>
                    <a:pt x="53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9"/>
            <p:cNvSpPr/>
            <p:nvPr/>
          </p:nvSpPr>
          <p:spPr>
            <a:xfrm>
              <a:off x="4829075" y="5354725"/>
              <a:ext cx="6475" cy="6325"/>
            </a:xfrm>
            <a:custGeom>
              <a:avLst/>
              <a:gdLst/>
              <a:ahLst/>
              <a:cxnLst/>
              <a:rect l="l" t="t" r="r" b="b"/>
              <a:pathLst>
                <a:path w="259" h="253" extrusionOk="0">
                  <a:moveTo>
                    <a:pt x="183" y="1"/>
                  </a:moveTo>
                  <a:cubicBezTo>
                    <a:pt x="161" y="1"/>
                    <a:pt x="139" y="20"/>
                    <a:pt x="119" y="40"/>
                  </a:cubicBezTo>
                  <a:cubicBezTo>
                    <a:pt x="119" y="41"/>
                    <a:pt x="118" y="41"/>
                    <a:pt x="116" y="41"/>
                  </a:cubicBezTo>
                  <a:cubicBezTo>
                    <a:pt x="112" y="41"/>
                    <a:pt x="106" y="36"/>
                    <a:pt x="103" y="36"/>
                  </a:cubicBezTo>
                  <a:cubicBezTo>
                    <a:pt x="99" y="32"/>
                    <a:pt x="91" y="32"/>
                    <a:pt x="87" y="32"/>
                  </a:cubicBezTo>
                  <a:cubicBezTo>
                    <a:pt x="66" y="36"/>
                    <a:pt x="45" y="40"/>
                    <a:pt x="25" y="44"/>
                  </a:cubicBezTo>
                  <a:cubicBezTo>
                    <a:pt x="17" y="48"/>
                    <a:pt x="9" y="48"/>
                    <a:pt x="0" y="52"/>
                  </a:cubicBezTo>
                  <a:cubicBezTo>
                    <a:pt x="0" y="89"/>
                    <a:pt x="0" y="122"/>
                    <a:pt x="4" y="130"/>
                  </a:cubicBezTo>
                  <a:cubicBezTo>
                    <a:pt x="9" y="151"/>
                    <a:pt x="17" y="180"/>
                    <a:pt x="25" y="180"/>
                  </a:cubicBezTo>
                  <a:cubicBezTo>
                    <a:pt x="29" y="178"/>
                    <a:pt x="34" y="177"/>
                    <a:pt x="38" y="177"/>
                  </a:cubicBezTo>
                  <a:cubicBezTo>
                    <a:pt x="53" y="177"/>
                    <a:pt x="66" y="187"/>
                    <a:pt x="78" y="200"/>
                  </a:cubicBezTo>
                  <a:cubicBezTo>
                    <a:pt x="78" y="200"/>
                    <a:pt x="81" y="205"/>
                    <a:pt x="84" y="205"/>
                  </a:cubicBezTo>
                  <a:cubicBezTo>
                    <a:pt x="85" y="205"/>
                    <a:pt x="86" y="205"/>
                    <a:pt x="87" y="204"/>
                  </a:cubicBezTo>
                  <a:cubicBezTo>
                    <a:pt x="91" y="199"/>
                    <a:pt x="95" y="197"/>
                    <a:pt x="100" y="197"/>
                  </a:cubicBezTo>
                  <a:cubicBezTo>
                    <a:pt x="116" y="197"/>
                    <a:pt x="133" y="226"/>
                    <a:pt x="152" y="229"/>
                  </a:cubicBezTo>
                  <a:cubicBezTo>
                    <a:pt x="164" y="233"/>
                    <a:pt x="177" y="233"/>
                    <a:pt x="185" y="233"/>
                  </a:cubicBezTo>
                  <a:cubicBezTo>
                    <a:pt x="186" y="234"/>
                    <a:pt x="188" y="234"/>
                    <a:pt x="190" y="234"/>
                  </a:cubicBezTo>
                  <a:cubicBezTo>
                    <a:pt x="192" y="234"/>
                    <a:pt x="195" y="233"/>
                    <a:pt x="198" y="233"/>
                  </a:cubicBezTo>
                  <a:cubicBezTo>
                    <a:pt x="203" y="233"/>
                    <a:pt x="209" y="236"/>
                    <a:pt x="214" y="249"/>
                  </a:cubicBezTo>
                  <a:cubicBezTo>
                    <a:pt x="217" y="252"/>
                    <a:pt x="220" y="252"/>
                    <a:pt x="223" y="252"/>
                  </a:cubicBezTo>
                  <a:cubicBezTo>
                    <a:pt x="234" y="252"/>
                    <a:pt x="245" y="240"/>
                    <a:pt x="254" y="240"/>
                  </a:cubicBezTo>
                  <a:cubicBezTo>
                    <a:pt x="256" y="240"/>
                    <a:pt x="257" y="240"/>
                    <a:pt x="259" y="241"/>
                  </a:cubicBezTo>
                  <a:lnTo>
                    <a:pt x="259" y="7"/>
                  </a:lnTo>
                  <a:cubicBezTo>
                    <a:pt x="247" y="11"/>
                    <a:pt x="230" y="11"/>
                    <a:pt x="218" y="15"/>
                  </a:cubicBezTo>
                  <a:lnTo>
                    <a:pt x="214" y="15"/>
                  </a:lnTo>
                  <a:cubicBezTo>
                    <a:pt x="203" y="5"/>
                    <a:pt x="193" y="1"/>
                    <a:pt x="18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9"/>
            <p:cNvSpPr/>
            <p:nvPr/>
          </p:nvSpPr>
          <p:spPr>
            <a:xfrm>
              <a:off x="4820050" y="5406925"/>
              <a:ext cx="15600" cy="6700"/>
            </a:xfrm>
            <a:custGeom>
              <a:avLst/>
              <a:gdLst/>
              <a:ahLst/>
              <a:cxnLst/>
              <a:rect l="l" t="t" r="r" b="b"/>
              <a:pathLst>
                <a:path w="624" h="268" extrusionOk="0">
                  <a:moveTo>
                    <a:pt x="594" y="1"/>
                  </a:moveTo>
                  <a:cubicBezTo>
                    <a:pt x="578" y="1"/>
                    <a:pt x="563" y="6"/>
                    <a:pt x="550" y="16"/>
                  </a:cubicBezTo>
                  <a:cubicBezTo>
                    <a:pt x="538" y="24"/>
                    <a:pt x="525" y="25"/>
                    <a:pt x="513" y="25"/>
                  </a:cubicBezTo>
                  <a:cubicBezTo>
                    <a:pt x="509" y="25"/>
                    <a:pt x="505" y="25"/>
                    <a:pt x="501" y="25"/>
                  </a:cubicBezTo>
                  <a:cubicBezTo>
                    <a:pt x="493" y="25"/>
                    <a:pt x="484" y="26"/>
                    <a:pt x="476" y="28"/>
                  </a:cubicBezTo>
                  <a:cubicBezTo>
                    <a:pt x="448" y="37"/>
                    <a:pt x="423" y="45"/>
                    <a:pt x="398" y="57"/>
                  </a:cubicBezTo>
                  <a:cubicBezTo>
                    <a:pt x="374" y="69"/>
                    <a:pt x="349" y="61"/>
                    <a:pt x="320" y="73"/>
                  </a:cubicBezTo>
                  <a:lnTo>
                    <a:pt x="304" y="73"/>
                  </a:lnTo>
                  <a:cubicBezTo>
                    <a:pt x="287" y="57"/>
                    <a:pt x="269" y="51"/>
                    <a:pt x="251" y="51"/>
                  </a:cubicBezTo>
                  <a:cubicBezTo>
                    <a:pt x="220" y="51"/>
                    <a:pt x="189" y="66"/>
                    <a:pt x="160" y="66"/>
                  </a:cubicBezTo>
                  <a:cubicBezTo>
                    <a:pt x="156" y="66"/>
                    <a:pt x="152" y="66"/>
                    <a:pt x="148" y="65"/>
                  </a:cubicBezTo>
                  <a:cubicBezTo>
                    <a:pt x="145" y="66"/>
                    <a:pt x="141" y="67"/>
                    <a:pt x="138" y="67"/>
                  </a:cubicBezTo>
                  <a:cubicBezTo>
                    <a:pt x="129" y="67"/>
                    <a:pt x="121" y="63"/>
                    <a:pt x="115" y="57"/>
                  </a:cubicBezTo>
                  <a:cubicBezTo>
                    <a:pt x="95" y="43"/>
                    <a:pt x="72" y="35"/>
                    <a:pt x="48" y="35"/>
                  </a:cubicBezTo>
                  <a:cubicBezTo>
                    <a:pt x="43" y="35"/>
                    <a:pt x="38" y="36"/>
                    <a:pt x="33" y="37"/>
                  </a:cubicBezTo>
                  <a:cubicBezTo>
                    <a:pt x="25" y="37"/>
                    <a:pt x="8" y="37"/>
                    <a:pt x="0" y="110"/>
                  </a:cubicBezTo>
                  <a:cubicBezTo>
                    <a:pt x="8" y="176"/>
                    <a:pt x="21" y="192"/>
                    <a:pt x="33" y="192"/>
                  </a:cubicBezTo>
                  <a:cubicBezTo>
                    <a:pt x="40" y="192"/>
                    <a:pt x="51" y="205"/>
                    <a:pt x="59" y="205"/>
                  </a:cubicBezTo>
                  <a:cubicBezTo>
                    <a:pt x="60" y="205"/>
                    <a:pt x="61" y="205"/>
                    <a:pt x="62" y="205"/>
                  </a:cubicBezTo>
                  <a:cubicBezTo>
                    <a:pt x="70" y="202"/>
                    <a:pt x="78" y="201"/>
                    <a:pt x="86" y="201"/>
                  </a:cubicBezTo>
                  <a:cubicBezTo>
                    <a:pt x="103" y="201"/>
                    <a:pt x="120" y="207"/>
                    <a:pt x="132" y="221"/>
                  </a:cubicBezTo>
                  <a:cubicBezTo>
                    <a:pt x="138" y="207"/>
                    <a:pt x="144" y="202"/>
                    <a:pt x="150" y="202"/>
                  </a:cubicBezTo>
                  <a:cubicBezTo>
                    <a:pt x="160" y="202"/>
                    <a:pt x="168" y="214"/>
                    <a:pt x="173" y="221"/>
                  </a:cubicBezTo>
                  <a:cubicBezTo>
                    <a:pt x="181" y="229"/>
                    <a:pt x="193" y="225"/>
                    <a:pt x="201" y="229"/>
                  </a:cubicBezTo>
                  <a:cubicBezTo>
                    <a:pt x="210" y="242"/>
                    <a:pt x="226" y="250"/>
                    <a:pt x="238" y="258"/>
                  </a:cubicBezTo>
                  <a:cubicBezTo>
                    <a:pt x="247" y="262"/>
                    <a:pt x="257" y="265"/>
                    <a:pt x="266" y="265"/>
                  </a:cubicBezTo>
                  <a:cubicBezTo>
                    <a:pt x="277" y="265"/>
                    <a:pt x="288" y="260"/>
                    <a:pt x="300" y="242"/>
                  </a:cubicBezTo>
                  <a:cubicBezTo>
                    <a:pt x="304" y="238"/>
                    <a:pt x="308" y="229"/>
                    <a:pt x="308" y="229"/>
                  </a:cubicBezTo>
                  <a:cubicBezTo>
                    <a:pt x="314" y="240"/>
                    <a:pt x="321" y="243"/>
                    <a:pt x="327" y="243"/>
                  </a:cubicBezTo>
                  <a:cubicBezTo>
                    <a:pt x="340" y="243"/>
                    <a:pt x="353" y="229"/>
                    <a:pt x="366" y="229"/>
                  </a:cubicBezTo>
                  <a:cubicBezTo>
                    <a:pt x="367" y="229"/>
                    <a:pt x="368" y="229"/>
                    <a:pt x="370" y="229"/>
                  </a:cubicBezTo>
                  <a:cubicBezTo>
                    <a:pt x="390" y="233"/>
                    <a:pt x="406" y="246"/>
                    <a:pt x="423" y="258"/>
                  </a:cubicBezTo>
                  <a:cubicBezTo>
                    <a:pt x="432" y="265"/>
                    <a:pt x="441" y="267"/>
                    <a:pt x="450" y="267"/>
                  </a:cubicBezTo>
                  <a:cubicBezTo>
                    <a:pt x="469" y="267"/>
                    <a:pt x="487" y="257"/>
                    <a:pt x="506" y="257"/>
                  </a:cubicBezTo>
                  <a:cubicBezTo>
                    <a:pt x="510" y="257"/>
                    <a:pt x="513" y="257"/>
                    <a:pt x="517" y="258"/>
                  </a:cubicBezTo>
                  <a:cubicBezTo>
                    <a:pt x="518" y="258"/>
                    <a:pt x="519" y="258"/>
                    <a:pt x="520" y="258"/>
                  </a:cubicBezTo>
                  <a:cubicBezTo>
                    <a:pt x="539" y="258"/>
                    <a:pt x="557" y="222"/>
                    <a:pt x="576" y="222"/>
                  </a:cubicBezTo>
                  <a:cubicBezTo>
                    <a:pt x="583" y="222"/>
                    <a:pt x="591" y="228"/>
                    <a:pt x="599" y="246"/>
                  </a:cubicBezTo>
                  <a:cubicBezTo>
                    <a:pt x="603" y="254"/>
                    <a:pt x="612" y="262"/>
                    <a:pt x="624" y="262"/>
                  </a:cubicBezTo>
                  <a:lnTo>
                    <a:pt x="624" y="8"/>
                  </a:lnTo>
                  <a:cubicBezTo>
                    <a:pt x="614" y="3"/>
                    <a:pt x="604" y="1"/>
                    <a:pt x="594"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9"/>
            <p:cNvSpPr/>
            <p:nvPr/>
          </p:nvSpPr>
          <p:spPr>
            <a:xfrm>
              <a:off x="4816650" y="5393650"/>
              <a:ext cx="18900" cy="7125"/>
            </a:xfrm>
            <a:custGeom>
              <a:avLst/>
              <a:gdLst/>
              <a:ahLst/>
              <a:cxnLst/>
              <a:rect l="l" t="t" r="r" b="b"/>
              <a:pathLst>
                <a:path w="756" h="285" extrusionOk="0">
                  <a:moveTo>
                    <a:pt x="725" y="0"/>
                  </a:moveTo>
                  <a:cubicBezTo>
                    <a:pt x="695" y="0"/>
                    <a:pt x="666" y="21"/>
                    <a:pt x="637" y="46"/>
                  </a:cubicBezTo>
                  <a:cubicBezTo>
                    <a:pt x="616" y="59"/>
                    <a:pt x="596" y="67"/>
                    <a:pt x="571" y="71"/>
                  </a:cubicBezTo>
                  <a:cubicBezTo>
                    <a:pt x="563" y="71"/>
                    <a:pt x="559" y="75"/>
                    <a:pt x="551" y="75"/>
                  </a:cubicBezTo>
                  <a:cubicBezTo>
                    <a:pt x="542" y="78"/>
                    <a:pt x="531" y="81"/>
                    <a:pt x="520" y="81"/>
                  </a:cubicBezTo>
                  <a:cubicBezTo>
                    <a:pt x="515" y="81"/>
                    <a:pt x="510" y="80"/>
                    <a:pt x="506" y="79"/>
                  </a:cubicBezTo>
                  <a:cubicBezTo>
                    <a:pt x="479" y="76"/>
                    <a:pt x="455" y="73"/>
                    <a:pt x="432" y="73"/>
                  </a:cubicBezTo>
                  <a:cubicBezTo>
                    <a:pt x="422" y="73"/>
                    <a:pt x="413" y="74"/>
                    <a:pt x="403" y="75"/>
                  </a:cubicBezTo>
                  <a:cubicBezTo>
                    <a:pt x="370" y="75"/>
                    <a:pt x="333" y="67"/>
                    <a:pt x="300" y="67"/>
                  </a:cubicBezTo>
                  <a:cubicBezTo>
                    <a:pt x="288" y="67"/>
                    <a:pt x="272" y="71"/>
                    <a:pt x="259" y="75"/>
                  </a:cubicBezTo>
                  <a:cubicBezTo>
                    <a:pt x="239" y="78"/>
                    <a:pt x="218" y="91"/>
                    <a:pt x="198" y="91"/>
                  </a:cubicBezTo>
                  <a:cubicBezTo>
                    <a:pt x="190" y="91"/>
                    <a:pt x="181" y="89"/>
                    <a:pt x="173" y="83"/>
                  </a:cubicBezTo>
                  <a:cubicBezTo>
                    <a:pt x="154" y="68"/>
                    <a:pt x="134" y="64"/>
                    <a:pt x="113" y="64"/>
                  </a:cubicBezTo>
                  <a:cubicBezTo>
                    <a:pt x="94" y="64"/>
                    <a:pt x="73" y="67"/>
                    <a:pt x="52" y="67"/>
                  </a:cubicBezTo>
                  <a:cubicBezTo>
                    <a:pt x="47" y="67"/>
                    <a:pt x="43" y="67"/>
                    <a:pt x="38" y="67"/>
                  </a:cubicBezTo>
                  <a:cubicBezTo>
                    <a:pt x="25" y="67"/>
                    <a:pt x="13" y="79"/>
                    <a:pt x="1" y="137"/>
                  </a:cubicBezTo>
                  <a:cubicBezTo>
                    <a:pt x="9" y="179"/>
                    <a:pt x="18" y="196"/>
                    <a:pt x="26" y="196"/>
                  </a:cubicBezTo>
                  <a:cubicBezTo>
                    <a:pt x="30" y="196"/>
                    <a:pt x="34" y="192"/>
                    <a:pt x="38" y="186"/>
                  </a:cubicBezTo>
                  <a:cubicBezTo>
                    <a:pt x="44" y="180"/>
                    <a:pt x="49" y="178"/>
                    <a:pt x="54" y="178"/>
                  </a:cubicBezTo>
                  <a:cubicBezTo>
                    <a:pt x="63" y="178"/>
                    <a:pt x="71" y="185"/>
                    <a:pt x="79" y="190"/>
                  </a:cubicBezTo>
                  <a:cubicBezTo>
                    <a:pt x="91" y="198"/>
                    <a:pt x="103" y="202"/>
                    <a:pt x="116" y="206"/>
                  </a:cubicBezTo>
                  <a:cubicBezTo>
                    <a:pt x="128" y="211"/>
                    <a:pt x="140" y="218"/>
                    <a:pt x="152" y="218"/>
                  </a:cubicBezTo>
                  <a:cubicBezTo>
                    <a:pt x="161" y="218"/>
                    <a:pt x="169" y="215"/>
                    <a:pt x="177" y="206"/>
                  </a:cubicBezTo>
                  <a:cubicBezTo>
                    <a:pt x="178" y="205"/>
                    <a:pt x="179" y="205"/>
                    <a:pt x="180" y="205"/>
                  </a:cubicBezTo>
                  <a:cubicBezTo>
                    <a:pt x="182" y="205"/>
                    <a:pt x="183" y="209"/>
                    <a:pt x="186" y="215"/>
                  </a:cubicBezTo>
                  <a:cubicBezTo>
                    <a:pt x="190" y="227"/>
                    <a:pt x="194" y="231"/>
                    <a:pt x="198" y="231"/>
                  </a:cubicBezTo>
                  <a:cubicBezTo>
                    <a:pt x="203" y="231"/>
                    <a:pt x="208" y="227"/>
                    <a:pt x="214" y="223"/>
                  </a:cubicBezTo>
                  <a:cubicBezTo>
                    <a:pt x="227" y="211"/>
                    <a:pt x="239" y="215"/>
                    <a:pt x="247" y="211"/>
                  </a:cubicBezTo>
                  <a:cubicBezTo>
                    <a:pt x="253" y="208"/>
                    <a:pt x="257" y="208"/>
                    <a:pt x="262" y="208"/>
                  </a:cubicBezTo>
                  <a:cubicBezTo>
                    <a:pt x="267" y="208"/>
                    <a:pt x="272" y="208"/>
                    <a:pt x="280" y="206"/>
                  </a:cubicBezTo>
                  <a:cubicBezTo>
                    <a:pt x="285" y="205"/>
                    <a:pt x="289" y="204"/>
                    <a:pt x="294" y="204"/>
                  </a:cubicBezTo>
                  <a:cubicBezTo>
                    <a:pt x="305" y="204"/>
                    <a:pt x="316" y="209"/>
                    <a:pt x="325" y="227"/>
                  </a:cubicBezTo>
                  <a:cubicBezTo>
                    <a:pt x="333" y="243"/>
                    <a:pt x="346" y="252"/>
                    <a:pt x="362" y="252"/>
                  </a:cubicBezTo>
                  <a:cubicBezTo>
                    <a:pt x="387" y="256"/>
                    <a:pt x="411" y="256"/>
                    <a:pt x="436" y="260"/>
                  </a:cubicBezTo>
                  <a:cubicBezTo>
                    <a:pt x="485" y="268"/>
                    <a:pt x="534" y="280"/>
                    <a:pt x="584" y="284"/>
                  </a:cubicBezTo>
                  <a:cubicBezTo>
                    <a:pt x="608" y="280"/>
                    <a:pt x="637" y="276"/>
                    <a:pt x="661" y="268"/>
                  </a:cubicBezTo>
                  <a:cubicBezTo>
                    <a:pt x="670" y="266"/>
                    <a:pt x="678" y="265"/>
                    <a:pt x="686" y="265"/>
                  </a:cubicBezTo>
                  <a:cubicBezTo>
                    <a:pt x="694" y="265"/>
                    <a:pt x="703" y="266"/>
                    <a:pt x="711" y="268"/>
                  </a:cubicBezTo>
                  <a:cubicBezTo>
                    <a:pt x="717" y="271"/>
                    <a:pt x="721" y="283"/>
                    <a:pt x="729" y="283"/>
                  </a:cubicBezTo>
                  <a:cubicBezTo>
                    <a:pt x="731" y="283"/>
                    <a:pt x="733" y="282"/>
                    <a:pt x="735" y="280"/>
                  </a:cubicBezTo>
                  <a:cubicBezTo>
                    <a:pt x="739" y="276"/>
                    <a:pt x="748" y="276"/>
                    <a:pt x="756" y="276"/>
                  </a:cubicBezTo>
                  <a:lnTo>
                    <a:pt x="756" y="9"/>
                  </a:lnTo>
                  <a:lnTo>
                    <a:pt x="752" y="5"/>
                  </a:lnTo>
                  <a:cubicBezTo>
                    <a:pt x="743" y="2"/>
                    <a:pt x="734" y="0"/>
                    <a:pt x="725"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9"/>
            <p:cNvSpPr/>
            <p:nvPr/>
          </p:nvSpPr>
          <p:spPr>
            <a:xfrm>
              <a:off x="4818500" y="5380750"/>
              <a:ext cx="17050" cy="6800"/>
            </a:xfrm>
            <a:custGeom>
              <a:avLst/>
              <a:gdLst/>
              <a:ahLst/>
              <a:cxnLst/>
              <a:rect l="l" t="t" r="r" b="b"/>
              <a:pathLst>
                <a:path w="682" h="272" extrusionOk="0">
                  <a:moveTo>
                    <a:pt x="682" y="0"/>
                  </a:moveTo>
                  <a:cubicBezTo>
                    <a:pt x="675" y="2"/>
                    <a:pt x="669" y="3"/>
                    <a:pt x="662" y="3"/>
                  </a:cubicBezTo>
                  <a:cubicBezTo>
                    <a:pt x="650" y="3"/>
                    <a:pt x="637" y="1"/>
                    <a:pt x="625" y="1"/>
                  </a:cubicBezTo>
                  <a:cubicBezTo>
                    <a:pt x="613" y="1"/>
                    <a:pt x="602" y="2"/>
                    <a:pt x="592" y="8"/>
                  </a:cubicBezTo>
                  <a:cubicBezTo>
                    <a:pt x="575" y="13"/>
                    <a:pt x="563" y="21"/>
                    <a:pt x="555" y="33"/>
                  </a:cubicBezTo>
                  <a:cubicBezTo>
                    <a:pt x="545" y="43"/>
                    <a:pt x="532" y="51"/>
                    <a:pt x="516" y="51"/>
                  </a:cubicBezTo>
                  <a:cubicBezTo>
                    <a:pt x="513" y="51"/>
                    <a:pt x="509" y="50"/>
                    <a:pt x="505" y="49"/>
                  </a:cubicBezTo>
                  <a:cubicBezTo>
                    <a:pt x="491" y="47"/>
                    <a:pt x="474" y="44"/>
                    <a:pt x="457" y="44"/>
                  </a:cubicBezTo>
                  <a:cubicBezTo>
                    <a:pt x="450" y="44"/>
                    <a:pt x="443" y="44"/>
                    <a:pt x="436" y="45"/>
                  </a:cubicBezTo>
                  <a:cubicBezTo>
                    <a:pt x="386" y="49"/>
                    <a:pt x="341" y="49"/>
                    <a:pt x="296" y="49"/>
                  </a:cubicBezTo>
                  <a:lnTo>
                    <a:pt x="235" y="49"/>
                  </a:lnTo>
                  <a:cubicBezTo>
                    <a:pt x="234" y="49"/>
                    <a:pt x="233" y="48"/>
                    <a:pt x="233" y="48"/>
                  </a:cubicBezTo>
                  <a:cubicBezTo>
                    <a:pt x="226" y="48"/>
                    <a:pt x="220" y="89"/>
                    <a:pt x="212" y="89"/>
                  </a:cubicBezTo>
                  <a:cubicBezTo>
                    <a:pt x="210" y="89"/>
                    <a:pt x="208" y="87"/>
                    <a:pt x="206" y="82"/>
                  </a:cubicBezTo>
                  <a:cubicBezTo>
                    <a:pt x="202" y="68"/>
                    <a:pt x="189" y="57"/>
                    <a:pt x="175" y="57"/>
                  </a:cubicBezTo>
                  <a:cubicBezTo>
                    <a:pt x="173" y="57"/>
                    <a:pt x="171" y="57"/>
                    <a:pt x="169" y="58"/>
                  </a:cubicBezTo>
                  <a:cubicBezTo>
                    <a:pt x="124" y="54"/>
                    <a:pt x="79" y="54"/>
                    <a:pt x="29" y="54"/>
                  </a:cubicBezTo>
                  <a:cubicBezTo>
                    <a:pt x="21" y="54"/>
                    <a:pt x="13" y="62"/>
                    <a:pt x="5" y="78"/>
                  </a:cubicBezTo>
                  <a:cubicBezTo>
                    <a:pt x="5" y="91"/>
                    <a:pt x="1" y="107"/>
                    <a:pt x="1" y="123"/>
                  </a:cubicBezTo>
                  <a:cubicBezTo>
                    <a:pt x="1" y="140"/>
                    <a:pt x="1" y="156"/>
                    <a:pt x="5" y="173"/>
                  </a:cubicBezTo>
                  <a:cubicBezTo>
                    <a:pt x="9" y="185"/>
                    <a:pt x="13" y="189"/>
                    <a:pt x="17" y="189"/>
                  </a:cubicBezTo>
                  <a:cubicBezTo>
                    <a:pt x="21" y="191"/>
                    <a:pt x="25" y="192"/>
                    <a:pt x="29" y="192"/>
                  </a:cubicBezTo>
                  <a:cubicBezTo>
                    <a:pt x="33" y="192"/>
                    <a:pt x="36" y="191"/>
                    <a:pt x="38" y="189"/>
                  </a:cubicBezTo>
                  <a:cubicBezTo>
                    <a:pt x="46" y="183"/>
                    <a:pt x="56" y="180"/>
                    <a:pt x="65" y="180"/>
                  </a:cubicBezTo>
                  <a:cubicBezTo>
                    <a:pt x="75" y="180"/>
                    <a:pt x="83" y="183"/>
                    <a:pt x="87" y="189"/>
                  </a:cubicBezTo>
                  <a:cubicBezTo>
                    <a:pt x="88" y="190"/>
                    <a:pt x="90" y="191"/>
                    <a:pt x="91" y="191"/>
                  </a:cubicBezTo>
                  <a:cubicBezTo>
                    <a:pt x="96" y="191"/>
                    <a:pt x="100" y="187"/>
                    <a:pt x="105" y="187"/>
                  </a:cubicBezTo>
                  <a:cubicBezTo>
                    <a:pt x="108" y="187"/>
                    <a:pt x="112" y="188"/>
                    <a:pt x="116" y="193"/>
                  </a:cubicBezTo>
                  <a:cubicBezTo>
                    <a:pt x="125" y="200"/>
                    <a:pt x="133" y="209"/>
                    <a:pt x="140" y="209"/>
                  </a:cubicBezTo>
                  <a:cubicBezTo>
                    <a:pt x="146" y="209"/>
                    <a:pt x="151" y="203"/>
                    <a:pt x="157" y="185"/>
                  </a:cubicBezTo>
                  <a:cubicBezTo>
                    <a:pt x="158" y="183"/>
                    <a:pt x="159" y="182"/>
                    <a:pt x="159" y="182"/>
                  </a:cubicBezTo>
                  <a:cubicBezTo>
                    <a:pt x="162" y="182"/>
                    <a:pt x="164" y="188"/>
                    <a:pt x="173" y="197"/>
                  </a:cubicBezTo>
                  <a:cubicBezTo>
                    <a:pt x="177" y="201"/>
                    <a:pt x="181" y="204"/>
                    <a:pt x="185" y="204"/>
                  </a:cubicBezTo>
                  <a:cubicBezTo>
                    <a:pt x="193" y="204"/>
                    <a:pt x="200" y="192"/>
                    <a:pt x="206" y="156"/>
                  </a:cubicBezTo>
                  <a:cubicBezTo>
                    <a:pt x="218" y="201"/>
                    <a:pt x="231" y="205"/>
                    <a:pt x="247" y="205"/>
                  </a:cubicBezTo>
                  <a:cubicBezTo>
                    <a:pt x="267" y="205"/>
                    <a:pt x="288" y="210"/>
                    <a:pt x="308" y="214"/>
                  </a:cubicBezTo>
                  <a:cubicBezTo>
                    <a:pt x="333" y="218"/>
                    <a:pt x="358" y="218"/>
                    <a:pt x="378" y="218"/>
                  </a:cubicBezTo>
                  <a:cubicBezTo>
                    <a:pt x="383" y="218"/>
                    <a:pt x="387" y="217"/>
                    <a:pt x="390" y="217"/>
                  </a:cubicBezTo>
                  <a:cubicBezTo>
                    <a:pt x="395" y="217"/>
                    <a:pt x="400" y="219"/>
                    <a:pt x="407" y="226"/>
                  </a:cubicBezTo>
                  <a:cubicBezTo>
                    <a:pt x="412" y="233"/>
                    <a:pt x="418" y="237"/>
                    <a:pt x="424" y="237"/>
                  </a:cubicBezTo>
                  <a:cubicBezTo>
                    <a:pt x="428" y="237"/>
                    <a:pt x="432" y="235"/>
                    <a:pt x="436" y="230"/>
                  </a:cubicBezTo>
                  <a:cubicBezTo>
                    <a:pt x="437" y="228"/>
                    <a:pt x="440" y="227"/>
                    <a:pt x="442" y="227"/>
                  </a:cubicBezTo>
                  <a:cubicBezTo>
                    <a:pt x="445" y="227"/>
                    <a:pt x="448" y="229"/>
                    <a:pt x="448" y="234"/>
                  </a:cubicBezTo>
                  <a:cubicBezTo>
                    <a:pt x="458" y="258"/>
                    <a:pt x="466" y="265"/>
                    <a:pt x="474" y="265"/>
                  </a:cubicBezTo>
                  <a:cubicBezTo>
                    <a:pt x="479" y="265"/>
                    <a:pt x="484" y="262"/>
                    <a:pt x="489" y="259"/>
                  </a:cubicBezTo>
                  <a:cubicBezTo>
                    <a:pt x="514" y="255"/>
                    <a:pt x="538" y="246"/>
                    <a:pt x="555" y="238"/>
                  </a:cubicBezTo>
                  <a:cubicBezTo>
                    <a:pt x="575" y="234"/>
                    <a:pt x="596" y="218"/>
                    <a:pt x="608" y="214"/>
                  </a:cubicBezTo>
                  <a:cubicBezTo>
                    <a:pt x="620" y="214"/>
                    <a:pt x="633" y="222"/>
                    <a:pt x="645" y="246"/>
                  </a:cubicBezTo>
                  <a:cubicBezTo>
                    <a:pt x="649" y="263"/>
                    <a:pt x="665" y="271"/>
                    <a:pt x="682" y="271"/>
                  </a:cubicBezTo>
                  <a:lnTo>
                    <a:pt x="682"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9"/>
            <p:cNvSpPr/>
            <p:nvPr/>
          </p:nvSpPr>
          <p:spPr>
            <a:xfrm>
              <a:off x="4831025" y="5328825"/>
              <a:ext cx="4625" cy="6200"/>
            </a:xfrm>
            <a:custGeom>
              <a:avLst/>
              <a:gdLst/>
              <a:ahLst/>
              <a:cxnLst/>
              <a:rect l="l" t="t" r="r" b="b"/>
              <a:pathLst>
                <a:path w="185" h="248" extrusionOk="0">
                  <a:moveTo>
                    <a:pt x="181" y="1"/>
                  </a:moveTo>
                  <a:cubicBezTo>
                    <a:pt x="177" y="1"/>
                    <a:pt x="169" y="5"/>
                    <a:pt x="169" y="5"/>
                  </a:cubicBezTo>
                  <a:lnTo>
                    <a:pt x="91" y="5"/>
                  </a:lnTo>
                  <a:cubicBezTo>
                    <a:pt x="86" y="5"/>
                    <a:pt x="82" y="17"/>
                    <a:pt x="78" y="17"/>
                  </a:cubicBezTo>
                  <a:lnTo>
                    <a:pt x="25" y="42"/>
                  </a:lnTo>
                  <a:lnTo>
                    <a:pt x="21" y="42"/>
                  </a:lnTo>
                  <a:cubicBezTo>
                    <a:pt x="4" y="63"/>
                    <a:pt x="0" y="87"/>
                    <a:pt x="4" y="112"/>
                  </a:cubicBezTo>
                  <a:cubicBezTo>
                    <a:pt x="4" y="157"/>
                    <a:pt x="11" y="199"/>
                    <a:pt x="22" y="199"/>
                  </a:cubicBezTo>
                  <a:cubicBezTo>
                    <a:pt x="23" y="199"/>
                    <a:pt x="24" y="199"/>
                    <a:pt x="25" y="198"/>
                  </a:cubicBezTo>
                  <a:cubicBezTo>
                    <a:pt x="29" y="194"/>
                    <a:pt x="32" y="193"/>
                    <a:pt x="36" y="193"/>
                  </a:cubicBezTo>
                  <a:cubicBezTo>
                    <a:pt x="46" y="193"/>
                    <a:pt x="56" y="207"/>
                    <a:pt x="70" y="207"/>
                  </a:cubicBezTo>
                  <a:cubicBezTo>
                    <a:pt x="71" y="207"/>
                    <a:pt x="73" y="206"/>
                    <a:pt x="74" y="206"/>
                  </a:cubicBezTo>
                  <a:cubicBezTo>
                    <a:pt x="76" y="205"/>
                    <a:pt x="79" y="205"/>
                    <a:pt x="81" y="205"/>
                  </a:cubicBezTo>
                  <a:cubicBezTo>
                    <a:pt x="98" y="205"/>
                    <a:pt x="113" y="232"/>
                    <a:pt x="132" y="243"/>
                  </a:cubicBezTo>
                  <a:cubicBezTo>
                    <a:pt x="132" y="243"/>
                    <a:pt x="133" y="243"/>
                    <a:pt x="134" y="243"/>
                  </a:cubicBezTo>
                  <a:cubicBezTo>
                    <a:pt x="142" y="243"/>
                    <a:pt x="151" y="229"/>
                    <a:pt x="159" y="229"/>
                  </a:cubicBezTo>
                  <a:cubicBezTo>
                    <a:pt x="163" y="229"/>
                    <a:pt x="166" y="233"/>
                    <a:pt x="169" y="243"/>
                  </a:cubicBezTo>
                  <a:cubicBezTo>
                    <a:pt x="173" y="247"/>
                    <a:pt x="177" y="247"/>
                    <a:pt x="185" y="247"/>
                  </a:cubicBezTo>
                  <a:lnTo>
                    <a:pt x="181" y="1"/>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9"/>
            <p:cNvSpPr/>
            <p:nvPr/>
          </p:nvSpPr>
          <p:spPr>
            <a:xfrm>
              <a:off x="4813675" y="5458725"/>
              <a:ext cx="21875" cy="7700"/>
            </a:xfrm>
            <a:custGeom>
              <a:avLst/>
              <a:gdLst/>
              <a:ahLst/>
              <a:cxnLst/>
              <a:rect l="l" t="t" r="r" b="b"/>
              <a:pathLst>
                <a:path w="875" h="308" extrusionOk="0">
                  <a:moveTo>
                    <a:pt x="867" y="1"/>
                  </a:moveTo>
                  <a:cubicBezTo>
                    <a:pt x="864" y="1"/>
                    <a:pt x="861" y="2"/>
                    <a:pt x="858" y="4"/>
                  </a:cubicBezTo>
                  <a:cubicBezTo>
                    <a:pt x="842" y="16"/>
                    <a:pt x="830" y="37"/>
                    <a:pt x="813" y="37"/>
                  </a:cubicBezTo>
                  <a:cubicBezTo>
                    <a:pt x="805" y="36"/>
                    <a:pt x="796" y="35"/>
                    <a:pt x="787" y="35"/>
                  </a:cubicBezTo>
                  <a:cubicBezTo>
                    <a:pt x="763" y="35"/>
                    <a:pt x="740" y="39"/>
                    <a:pt x="719" y="45"/>
                  </a:cubicBezTo>
                  <a:cubicBezTo>
                    <a:pt x="707" y="45"/>
                    <a:pt x="698" y="49"/>
                    <a:pt x="690" y="57"/>
                  </a:cubicBezTo>
                  <a:cubicBezTo>
                    <a:pt x="672" y="72"/>
                    <a:pt x="654" y="77"/>
                    <a:pt x="636" y="77"/>
                  </a:cubicBezTo>
                  <a:cubicBezTo>
                    <a:pt x="605" y="77"/>
                    <a:pt x="575" y="62"/>
                    <a:pt x="547" y="57"/>
                  </a:cubicBezTo>
                  <a:cubicBezTo>
                    <a:pt x="522" y="54"/>
                    <a:pt x="497" y="39"/>
                    <a:pt x="472" y="39"/>
                  </a:cubicBezTo>
                  <a:cubicBezTo>
                    <a:pt x="464" y="39"/>
                    <a:pt x="456" y="41"/>
                    <a:pt x="448" y="45"/>
                  </a:cubicBezTo>
                  <a:cubicBezTo>
                    <a:pt x="443" y="48"/>
                    <a:pt x="439" y="50"/>
                    <a:pt x="434" y="50"/>
                  </a:cubicBezTo>
                  <a:cubicBezTo>
                    <a:pt x="427" y="50"/>
                    <a:pt x="419" y="47"/>
                    <a:pt x="409" y="47"/>
                  </a:cubicBezTo>
                  <a:cubicBezTo>
                    <a:pt x="405" y="47"/>
                    <a:pt x="400" y="47"/>
                    <a:pt x="395" y="49"/>
                  </a:cubicBezTo>
                  <a:cubicBezTo>
                    <a:pt x="374" y="57"/>
                    <a:pt x="346" y="78"/>
                    <a:pt x="321" y="86"/>
                  </a:cubicBezTo>
                  <a:cubicBezTo>
                    <a:pt x="304" y="89"/>
                    <a:pt x="284" y="92"/>
                    <a:pt x="265" y="92"/>
                  </a:cubicBezTo>
                  <a:cubicBezTo>
                    <a:pt x="258" y="92"/>
                    <a:pt x="250" y="91"/>
                    <a:pt x="243" y="90"/>
                  </a:cubicBezTo>
                  <a:cubicBezTo>
                    <a:pt x="227" y="90"/>
                    <a:pt x="202" y="78"/>
                    <a:pt x="186" y="78"/>
                  </a:cubicBezTo>
                  <a:cubicBezTo>
                    <a:pt x="173" y="78"/>
                    <a:pt x="161" y="90"/>
                    <a:pt x="144" y="90"/>
                  </a:cubicBezTo>
                  <a:lnTo>
                    <a:pt x="34" y="90"/>
                  </a:lnTo>
                  <a:cubicBezTo>
                    <a:pt x="31" y="90"/>
                    <a:pt x="28" y="89"/>
                    <a:pt x="25" y="89"/>
                  </a:cubicBezTo>
                  <a:cubicBezTo>
                    <a:pt x="18" y="89"/>
                    <a:pt x="9" y="95"/>
                    <a:pt x="1" y="131"/>
                  </a:cubicBezTo>
                  <a:cubicBezTo>
                    <a:pt x="9" y="184"/>
                    <a:pt x="21" y="205"/>
                    <a:pt x="30" y="205"/>
                  </a:cubicBezTo>
                  <a:cubicBezTo>
                    <a:pt x="35" y="205"/>
                    <a:pt x="41" y="207"/>
                    <a:pt x="46" y="207"/>
                  </a:cubicBezTo>
                  <a:cubicBezTo>
                    <a:pt x="49" y="207"/>
                    <a:pt x="51" y="206"/>
                    <a:pt x="54" y="205"/>
                  </a:cubicBezTo>
                  <a:cubicBezTo>
                    <a:pt x="64" y="201"/>
                    <a:pt x="74" y="199"/>
                    <a:pt x="84" y="199"/>
                  </a:cubicBezTo>
                  <a:cubicBezTo>
                    <a:pt x="113" y="199"/>
                    <a:pt x="141" y="214"/>
                    <a:pt x="169" y="217"/>
                  </a:cubicBezTo>
                  <a:cubicBezTo>
                    <a:pt x="206" y="221"/>
                    <a:pt x="247" y="225"/>
                    <a:pt x="288" y="225"/>
                  </a:cubicBezTo>
                  <a:cubicBezTo>
                    <a:pt x="317" y="225"/>
                    <a:pt x="350" y="217"/>
                    <a:pt x="382" y="205"/>
                  </a:cubicBezTo>
                  <a:cubicBezTo>
                    <a:pt x="410" y="193"/>
                    <a:pt x="439" y="185"/>
                    <a:pt x="470" y="185"/>
                  </a:cubicBezTo>
                  <a:cubicBezTo>
                    <a:pt x="482" y="185"/>
                    <a:pt x="493" y="186"/>
                    <a:pt x="506" y="188"/>
                  </a:cubicBezTo>
                  <a:cubicBezTo>
                    <a:pt x="510" y="193"/>
                    <a:pt x="518" y="197"/>
                    <a:pt x="526" y="205"/>
                  </a:cubicBezTo>
                  <a:cubicBezTo>
                    <a:pt x="534" y="213"/>
                    <a:pt x="543" y="230"/>
                    <a:pt x="555" y="230"/>
                  </a:cubicBezTo>
                  <a:cubicBezTo>
                    <a:pt x="579" y="230"/>
                    <a:pt x="608" y="230"/>
                    <a:pt x="637" y="238"/>
                  </a:cubicBezTo>
                  <a:cubicBezTo>
                    <a:pt x="649" y="242"/>
                    <a:pt x="666" y="234"/>
                    <a:pt x="678" y="250"/>
                  </a:cubicBezTo>
                  <a:cubicBezTo>
                    <a:pt x="684" y="257"/>
                    <a:pt x="691" y="261"/>
                    <a:pt x="698" y="261"/>
                  </a:cubicBezTo>
                  <a:cubicBezTo>
                    <a:pt x="703" y="261"/>
                    <a:pt x="709" y="258"/>
                    <a:pt x="715" y="250"/>
                  </a:cubicBezTo>
                  <a:cubicBezTo>
                    <a:pt x="717" y="245"/>
                    <a:pt x="718" y="243"/>
                    <a:pt x="720" y="243"/>
                  </a:cubicBezTo>
                  <a:cubicBezTo>
                    <a:pt x="723" y="243"/>
                    <a:pt x="727" y="246"/>
                    <a:pt x="731" y="246"/>
                  </a:cubicBezTo>
                  <a:lnTo>
                    <a:pt x="768" y="246"/>
                  </a:lnTo>
                  <a:cubicBezTo>
                    <a:pt x="771" y="245"/>
                    <a:pt x="775" y="245"/>
                    <a:pt x="778" y="245"/>
                  </a:cubicBezTo>
                  <a:cubicBezTo>
                    <a:pt x="804" y="245"/>
                    <a:pt x="834" y="260"/>
                    <a:pt x="863" y="307"/>
                  </a:cubicBezTo>
                  <a:cubicBezTo>
                    <a:pt x="867" y="307"/>
                    <a:pt x="871" y="303"/>
                    <a:pt x="875" y="299"/>
                  </a:cubicBezTo>
                  <a:lnTo>
                    <a:pt x="875" y="4"/>
                  </a:lnTo>
                  <a:cubicBezTo>
                    <a:pt x="873" y="2"/>
                    <a:pt x="870" y="1"/>
                    <a:pt x="86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9"/>
            <p:cNvSpPr/>
            <p:nvPr/>
          </p:nvSpPr>
          <p:spPr>
            <a:xfrm>
              <a:off x="4824350" y="5341500"/>
              <a:ext cx="11200" cy="6850"/>
            </a:xfrm>
            <a:custGeom>
              <a:avLst/>
              <a:gdLst/>
              <a:ahLst/>
              <a:cxnLst/>
              <a:rect l="l" t="t" r="r" b="b"/>
              <a:pathLst>
                <a:path w="448" h="274" extrusionOk="0">
                  <a:moveTo>
                    <a:pt x="421" y="0"/>
                  </a:moveTo>
                  <a:cubicBezTo>
                    <a:pt x="410" y="0"/>
                    <a:pt x="398" y="8"/>
                    <a:pt x="385" y="8"/>
                  </a:cubicBezTo>
                  <a:cubicBezTo>
                    <a:pt x="383" y="8"/>
                    <a:pt x="380" y="7"/>
                    <a:pt x="378" y="7"/>
                  </a:cubicBezTo>
                  <a:cubicBezTo>
                    <a:pt x="375" y="6"/>
                    <a:pt x="373" y="5"/>
                    <a:pt x="370" y="5"/>
                  </a:cubicBezTo>
                  <a:cubicBezTo>
                    <a:pt x="358" y="5"/>
                    <a:pt x="346" y="16"/>
                    <a:pt x="333" y="16"/>
                  </a:cubicBezTo>
                  <a:cubicBezTo>
                    <a:pt x="332" y="16"/>
                    <a:pt x="330" y="15"/>
                    <a:pt x="329" y="15"/>
                  </a:cubicBezTo>
                  <a:cubicBezTo>
                    <a:pt x="325" y="14"/>
                    <a:pt x="322" y="14"/>
                    <a:pt x="318" y="14"/>
                  </a:cubicBezTo>
                  <a:cubicBezTo>
                    <a:pt x="294" y="14"/>
                    <a:pt x="272" y="36"/>
                    <a:pt x="247" y="36"/>
                  </a:cubicBezTo>
                  <a:cubicBezTo>
                    <a:pt x="239" y="36"/>
                    <a:pt x="226" y="27"/>
                    <a:pt x="214" y="27"/>
                  </a:cubicBezTo>
                  <a:cubicBezTo>
                    <a:pt x="185" y="36"/>
                    <a:pt x="157" y="52"/>
                    <a:pt x="140" y="81"/>
                  </a:cubicBezTo>
                  <a:cubicBezTo>
                    <a:pt x="139" y="82"/>
                    <a:pt x="138" y="82"/>
                    <a:pt x="137" y="82"/>
                  </a:cubicBezTo>
                  <a:cubicBezTo>
                    <a:pt x="133" y="82"/>
                    <a:pt x="127" y="77"/>
                    <a:pt x="124" y="77"/>
                  </a:cubicBezTo>
                  <a:cubicBezTo>
                    <a:pt x="103" y="60"/>
                    <a:pt x="74" y="48"/>
                    <a:pt x="50" y="40"/>
                  </a:cubicBezTo>
                  <a:cubicBezTo>
                    <a:pt x="49" y="39"/>
                    <a:pt x="48" y="39"/>
                    <a:pt x="47" y="39"/>
                  </a:cubicBezTo>
                  <a:cubicBezTo>
                    <a:pt x="35" y="39"/>
                    <a:pt x="20" y="60"/>
                    <a:pt x="13" y="60"/>
                  </a:cubicBezTo>
                  <a:cubicBezTo>
                    <a:pt x="13" y="60"/>
                    <a:pt x="12" y="60"/>
                    <a:pt x="12" y="60"/>
                  </a:cubicBezTo>
                  <a:cubicBezTo>
                    <a:pt x="4" y="60"/>
                    <a:pt x="1" y="99"/>
                    <a:pt x="1" y="126"/>
                  </a:cubicBezTo>
                  <a:cubicBezTo>
                    <a:pt x="1" y="163"/>
                    <a:pt x="7" y="180"/>
                    <a:pt x="15" y="180"/>
                  </a:cubicBezTo>
                  <a:cubicBezTo>
                    <a:pt x="15" y="180"/>
                    <a:pt x="16" y="180"/>
                    <a:pt x="17" y="179"/>
                  </a:cubicBezTo>
                  <a:cubicBezTo>
                    <a:pt x="29" y="173"/>
                    <a:pt x="41" y="169"/>
                    <a:pt x="53" y="169"/>
                  </a:cubicBezTo>
                  <a:cubicBezTo>
                    <a:pt x="71" y="169"/>
                    <a:pt x="88" y="177"/>
                    <a:pt x="103" y="192"/>
                  </a:cubicBezTo>
                  <a:cubicBezTo>
                    <a:pt x="105" y="193"/>
                    <a:pt x="108" y="194"/>
                    <a:pt x="110" y="194"/>
                  </a:cubicBezTo>
                  <a:cubicBezTo>
                    <a:pt x="117" y="194"/>
                    <a:pt x="123" y="190"/>
                    <a:pt x="130" y="190"/>
                  </a:cubicBezTo>
                  <a:cubicBezTo>
                    <a:pt x="135" y="190"/>
                    <a:pt x="140" y="192"/>
                    <a:pt x="144" y="200"/>
                  </a:cubicBezTo>
                  <a:cubicBezTo>
                    <a:pt x="149" y="207"/>
                    <a:pt x="154" y="210"/>
                    <a:pt x="159" y="210"/>
                  </a:cubicBezTo>
                  <a:cubicBezTo>
                    <a:pt x="170" y="210"/>
                    <a:pt x="181" y="194"/>
                    <a:pt x="189" y="192"/>
                  </a:cubicBezTo>
                  <a:cubicBezTo>
                    <a:pt x="202" y="183"/>
                    <a:pt x="210" y="179"/>
                    <a:pt x="222" y="179"/>
                  </a:cubicBezTo>
                  <a:cubicBezTo>
                    <a:pt x="263" y="179"/>
                    <a:pt x="300" y="187"/>
                    <a:pt x="341" y="204"/>
                  </a:cubicBezTo>
                  <a:cubicBezTo>
                    <a:pt x="349" y="208"/>
                    <a:pt x="362" y="237"/>
                    <a:pt x="374" y="245"/>
                  </a:cubicBezTo>
                  <a:cubicBezTo>
                    <a:pt x="382" y="253"/>
                    <a:pt x="390" y="249"/>
                    <a:pt x="403" y="261"/>
                  </a:cubicBezTo>
                  <a:cubicBezTo>
                    <a:pt x="405" y="263"/>
                    <a:pt x="407" y="264"/>
                    <a:pt x="409" y="264"/>
                  </a:cubicBezTo>
                  <a:cubicBezTo>
                    <a:pt x="416" y="264"/>
                    <a:pt x="425" y="253"/>
                    <a:pt x="433" y="253"/>
                  </a:cubicBezTo>
                  <a:cubicBezTo>
                    <a:pt x="437" y="253"/>
                    <a:pt x="441" y="255"/>
                    <a:pt x="444" y="261"/>
                  </a:cubicBezTo>
                  <a:cubicBezTo>
                    <a:pt x="444" y="265"/>
                    <a:pt x="448" y="270"/>
                    <a:pt x="448" y="274"/>
                  </a:cubicBezTo>
                  <a:lnTo>
                    <a:pt x="448" y="7"/>
                  </a:lnTo>
                  <a:cubicBezTo>
                    <a:pt x="447" y="8"/>
                    <a:pt x="446" y="8"/>
                    <a:pt x="445" y="8"/>
                  </a:cubicBezTo>
                  <a:cubicBezTo>
                    <a:pt x="441" y="8"/>
                    <a:pt x="435" y="3"/>
                    <a:pt x="431" y="3"/>
                  </a:cubicBezTo>
                  <a:cubicBezTo>
                    <a:pt x="428" y="1"/>
                    <a:pt x="425" y="0"/>
                    <a:pt x="4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9"/>
            <p:cNvSpPr/>
            <p:nvPr/>
          </p:nvSpPr>
          <p:spPr>
            <a:xfrm>
              <a:off x="4821800" y="5368025"/>
              <a:ext cx="13750" cy="6275"/>
            </a:xfrm>
            <a:custGeom>
              <a:avLst/>
              <a:gdLst/>
              <a:ahLst/>
              <a:cxnLst/>
              <a:rect l="l" t="t" r="r" b="b"/>
              <a:pathLst>
                <a:path w="550" h="251" extrusionOk="0">
                  <a:moveTo>
                    <a:pt x="550" y="0"/>
                  </a:moveTo>
                  <a:cubicBezTo>
                    <a:pt x="547" y="2"/>
                    <a:pt x="544" y="3"/>
                    <a:pt x="541" y="3"/>
                  </a:cubicBezTo>
                  <a:cubicBezTo>
                    <a:pt x="536" y="3"/>
                    <a:pt x="531" y="1"/>
                    <a:pt x="526" y="1"/>
                  </a:cubicBezTo>
                  <a:cubicBezTo>
                    <a:pt x="520" y="1"/>
                    <a:pt x="515" y="3"/>
                    <a:pt x="509" y="9"/>
                  </a:cubicBezTo>
                  <a:cubicBezTo>
                    <a:pt x="505" y="13"/>
                    <a:pt x="502" y="15"/>
                    <a:pt x="498" y="15"/>
                  </a:cubicBezTo>
                  <a:cubicBezTo>
                    <a:pt x="489" y="15"/>
                    <a:pt x="481" y="5"/>
                    <a:pt x="472" y="5"/>
                  </a:cubicBezTo>
                  <a:cubicBezTo>
                    <a:pt x="467" y="3"/>
                    <a:pt x="462" y="2"/>
                    <a:pt x="457" y="2"/>
                  </a:cubicBezTo>
                  <a:cubicBezTo>
                    <a:pt x="450" y="2"/>
                    <a:pt x="444" y="4"/>
                    <a:pt x="439" y="9"/>
                  </a:cubicBezTo>
                  <a:cubicBezTo>
                    <a:pt x="413" y="25"/>
                    <a:pt x="390" y="41"/>
                    <a:pt x="365" y="41"/>
                  </a:cubicBezTo>
                  <a:cubicBezTo>
                    <a:pt x="358" y="41"/>
                    <a:pt x="352" y="40"/>
                    <a:pt x="345" y="37"/>
                  </a:cubicBezTo>
                  <a:cubicBezTo>
                    <a:pt x="341" y="37"/>
                    <a:pt x="336" y="41"/>
                    <a:pt x="336" y="46"/>
                  </a:cubicBezTo>
                  <a:cubicBezTo>
                    <a:pt x="330" y="52"/>
                    <a:pt x="324" y="54"/>
                    <a:pt x="318" y="54"/>
                  </a:cubicBezTo>
                  <a:cubicBezTo>
                    <a:pt x="308" y="54"/>
                    <a:pt x="299" y="48"/>
                    <a:pt x="291" y="46"/>
                  </a:cubicBezTo>
                  <a:cubicBezTo>
                    <a:pt x="280" y="42"/>
                    <a:pt x="269" y="41"/>
                    <a:pt x="259" y="41"/>
                  </a:cubicBezTo>
                  <a:cubicBezTo>
                    <a:pt x="241" y="41"/>
                    <a:pt x="225" y="45"/>
                    <a:pt x="209" y="50"/>
                  </a:cubicBezTo>
                  <a:cubicBezTo>
                    <a:pt x="198" y="50"/>
                    <a:pt x="186" y="60"/>
                    <a:pt x="171" y="60"/>
                  </a:cubicBezTo>
                  <a:cubicBezTo>
                    <a:pt x="165" y="60"/>
                    <a:pt x="159" y="58"/>
                    <a:pt x="152" y="54"/>
                  </a:cubicBezTo>
                  <a:cubicBezTo>
                    <a:pt x="137" y="46"/>
                    <a:pt x="122" y="45"/>
                    <a:pt x="108" y="45"/>
                  </a:cubicBezTo>
                  <a:cubicBezTo>
                    <a:pt x="98" y="45"/>
                    <a:pt x="88" y="46"/>
                    <a:pt x="78" y="46"/>
                  </a:cubicBezTo>
                  <a:cubicBezTo>
                    <a:pt x="76" y="46"/>
                    <a:pt x="74" y="45"/>
                    <a:pt x="72" y="45"/>
                  </a:cubicBezTo>
                  <a:cubicBezTo>
                    <a:pt x="70" y="45"/>
                    <a:pt x="68" y="46"/>
                    <a:pt x="66" y="50"/>
                  </a:cubicBezTo>
                  <a:cubicBezTo>
                    <a:pt x="60" y="62"/>
                    <a:pt x="53" y="68"/>
                    <a:pt x="46" y="68"/>
                  </a:cubicBezTo>
                  <a:cubicBezTo>
                    <a:pt x="39" y="68"/>
                    <a:pt x="31" y="60"/>
                    <a:pt x="25" y="46"/>
                  </a:cubicBezTo>
                  <a:cubicBezTo>
                    <a:pt x="25" y="41"/>
                    <a:pt x="21" y="41"/>
                    <a:pt x="21" y="41"/>
                  </a:cubicBezTo>
                  <a:cubicBezTo>
                    <a:pt x="8" y="46"/>
                    <a:pt x="0" y="58"/>
                    <a:pt x="0" y="95"/>
                  </a:cubicBezTo>
                  <a:cubicBezTo>
                    <a:pt x="0" y="130"/>
                    <a:pt x="6" y="163"/>
                    <a:pt x="13" y="163"/>
                  </a:cubicBezTo>
                  <a:cubicBezTo>
                    <a:pt x="14" y="163"/>
                    <a:pt x="15" y="162"/>
                    <a:pt x="16" y="160"/>
                  </a:cubicBezTo>
                  <a:cubicBezTo>
                    <a:pt x="25" y="151"/>
                    <a:pt x="32" y="145"/>
                    <a:pt x="39" y="145"/>
                  </a:cubicBezTo>
                  <a:cubicBezTo>
                    <a:pt x="50" y="145"/>
                    <a:pt x="60" y="158"/>
                    <a:pt x="70" y="185"/>
                  </a:cubicBezTo>
                  <a:cubicBezTo>
                    <a:pt x="87" y="190"/>
                    <a:pt x="104" y="207"/>
                    <a:pt x="123" y="207"/>
                  </a:cubicBezTo>
                  <a:cubicBezTo>
                    <a:pt x="135" y="207"/>
                    <a:pt x="147" y="200"/>
                    <a:pt x="160" y="177"/>
                  </a:cubicBezTo>
                  <a:cubicBezTo>
                    <a:pt x="163" y="172"/>
                    <a:pt x="165" y="168"/>
                    <a:pt x="168" y="168"/>
                  </a:cubicBezTo>
                  <a:cubicBezTo>
                    <a:pt x="169" y="168"/>
                    <a:pt x="171" y="170"/>
                    <a:pt x="172" y="173"/>
                  </a:cubicBezTo>
                  <a:cubicBezTo>
                    <a:pt x="185" y="210"/>
                    <a:pt x="197" y="201"/>
                    <a:pt x="218" y="206"/>
                  </a:cubicBezTo>
                  <a:cubicBezTo>
                    <a:pt x="230" y="206"/>
                    <a:pt x="243" y="218"/>
                    <a:pt x="255" y="218"/>
                  </a:cubicBezTo>
                  <a:cubicBezTo>
                    <a:pt x="259" y="218"/>
                    <a:pt x="263" y="217"/>
                    <a:pt x="267" y="214"/>
                  </a:cubicBezTo>
                  <a:cubicBezTo>
                    <a:pt x="271" y="211"/>
                    <a:pt x="275" y="209"/>
                    <a:pt x="280" y="209"/>
                  </a:cubicBezTo>
                  <a:cubicBezTo>
                    <a:pt x="293" y="209"/>
                    <a:pt x="308" y="222"/>
                    <a:pt x="320" y="247"/>
                  </a:cubicBezTo>
                  <a:cubicBezTo>
                    <a:pt x="320" y="247"/>
                    <a:pt x="322" y="250"/>
                    <a:pt x="323" y="250"/>
                  </a:cubicBezTo>
                  <a:cubicBezTo>
                    <a:pt x="324" y="250"/>
                    <a:pt x="324" y="249"/>
                    <a:pt x="324" y="247"/>
                  </a:cubicBezTo>
                  <a:cubicBezTo>
                    <a:pt x="331" y="230"/>
                    <a:pt x="338" y="226"/>
                    <a:pt x="345" y="226"/>
                  </a:cubicBezTo>
                  <a:cubicBezTo>
                    <a:pt x="355" y="226"/>
                    <a:pt x="366" y="235"/>
                    <a:pt x="376" y="235"/>
                  </a:cubicBezTo>
                  <a:cubicBezTo>
                    <a:pt x="381" y="235"/>
                    <a:pt x="385" y="232"/>
                    <a:pt x="390" y="226"/>
                  </a:cubicBezTo>
                  <a:cubicBezTo>
                    <a:pt x="391" y="224"/>
                    <a:pt x="392" y="223"/>
                    <a:pt x="393" y="223"/>
                  </a:cubicBezTo>
                  <a:cubicBezTo>
                    <a:pt x="396" y="223"/>
                    <a:pt x="399" y="230"/>
                    <a:pt x="402" y="230"/>
                  </a:cubicBezTo>
                  <a:cubicBezTo>
                    <a:pt x="427" y="234"/>
                    <a:pt x="447" y="234"/>
                    <a:pt x="472" y="238"/>
                  </a:cubicBezTo>
                  <a:cubicBezTo>
                    <a:pt x="476" y="239"/>
                    <a:pt x="479" y="239"/>
                    <a:pt x="483" y="239"/>
                  </a:cubicBezTo>
                  <a:cubicBezTo>
                    <a:pt x="498" y="239"/>
                    <a:pt x="514" y="236"/>
                    <a:pt x="530" y="236"/>
                  </a:cubicBezTo>
                  <a:cubicBezTo>
                    <a:pt x="537" y="236"/>
                    <a:pt x="543" y="236"/>
                    <a:pt x="550" y="238"/>
                  </a:cubicBezTo>
                  <a:lnTo>
                    <a:pt x="550"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9"/>
            <p:cNvSpPr/>
            <p:nvPr/>
          </p:nvSpPr>
          <p:spPr>
            <a:xfrm>
              <a:off x="4835625" y="5368100"/>
              <a:ext cx="750" cy="6100"/>
            </a:xfrm>
            <a:custGeom>
              <a:avLst/>
              <a:gdLst/>
              <a:ahLst/>
              <a:cxnLst/>
              <a:rect l="l" t="t" r="r" b="b"/>
              <a:pathLst>
                <a:path w="30" h="244" extrusionOk="0">
                  <a:moveTo>
                    <a:pt x="5" y="0"/>
                  </a:moveTo>
                  <a:cubicBezTo>
                    <a:pt x="4" y="0"/>
                    <a:pt x="2" y="1"/>
                    <a:pt x="1" y="2"/>
                  </a:cubicBezTo>
                  <a:lnTo>
                    <a:pt x="1" y="240"/>
                  </a:lnTo>
                  <a:cubicBezTo>
                    <a:pt x="1" y="244"/>
                    <a:pt x="5" y="244"/>
                    <a:pt x="5" y="244"/>
                  </a:cubicBezTo>
                  <a:cubicBezTo>
                    <a:pt x="21" y="240"/>
                    <a:pt x="30" y="203"/>
                    <a:pt x="30" y="137"/>
                  </a:cubicBezTo>
                  <a:cubicBezTo>
                    <a:pt x="30" y="40"/>
                    <a:pt x="19" y="0"/>
                    <a:pt x="5"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9"/>
            <p:cNvSpPr/>
            <p:nvPr/>
          </p:nvSpPr>
          <p:spPr>
            <a:xfrm>
              <a:off x="4835625" y="5380850"/>
              <a:ext cx="750" cy="6900"/>
            </a:xfrm>
            <a:custGeom>
              <a:avLst/>
              <a:gdLst/>
              <a:ahLst/>
              <a:cxnLst/>
              <a:rect l="l" t="t" r="r" b="b"/>
              <a:pathLst>
                <a:path w="30" h="276" extrusionOk="0">
                  <a:moveTo>
                    <a:pt x="2" y="0"/>
                  </a:moveTo>
                  <a:cubicBezTo>
                    <a:pt x="2" y="0"/>
                    <a:pt x="1" y="0"/>
                    <a:pt x="1" y="0"/>
                  </a:cubicBezTo>
                  <a:lnTo>
                    <a:pt x="1" y="275"/>
                  </a:lnTo>
                  <a:lnTo>
                    <a:pt x="5" y="275"/>
                  </a:lnTo>
                  <a:cubicBezTo>
                    <a:pt x="6" y="275"/>
                    <a:pt x="6" y="276"/>
                    <a:pt x="7" y="276"/>
                  </a:cubicBezTo>
                  <a:cubicBezTo>
                    <a:pt x="18" y="276"/>
                    <a:pt x="30" y="231"/>
                    <a:pt x="30" y="156"/>
                  </a:cubicBezTo>
                  <a:cubicBezTo>
                    <a:pt x="30" y="72"/>
                    <a:pt x="18" y="0"/>
                    <a:pt x="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9"/>
            <p:cNvSpPr/>
            <p:nvPr/>
          </p:nvSpPr>
          <p:spPr>
            <a:xfrm>
              <a:off x="4835625" y="5341875"/>
              <a:ext cx="850" cy="6750"/>
            </a:xfrm>
            <a:custGeom>
              <a:avLst/>
              <a:gdLst/>
              <a:ahLst/>
              <a:cxnLst/>
              <a:rect l="l" t="t" r="r" b="b"/>
              <a:pathLst>
                <a:path w="34" h="270" extrusionOk="0">
                  <a:moveTo>
                    <a:pt x="1" y="0"/>
                  </a:moveTo>
                  <a:lnTo>
                    <a:pt x="1" y="263"/>
                  </a:lnTo>
                  <a:cubicBezTo>
                    <a:pt x="3" y="267"/>
                    <a:pt x="6" y="270"/>
                    <a:pt x="8" y="270"/>
                  </a:cubicBezTo>
                  <a:cubicBezTo>
                    <a:pt x="14" y="270"/>
                    <a:pt x="20" y="255"/>
                    <a:pt x="26" y="226"/>
                  </a:cubicBezTo>
                  <a:cubicBezTo>
                    <a:pt x="34" y="177"/>
                    <a:pt x="34" y="123"/>
                    <a:pt x="26" y="74"/>
                  </a:cubicBezTo>
                  <a:cubicBezTo>
                    <a:pt x="17" y="33"/>
                    <a:pt x="9" y="0"/>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9"/>
            <p:cNvSpPr/>
            <p:nvPr/>
          </p:nvSpPr>
          <p:spPr>
            <a:xfrm>
              <a:off x="4835625" y="5328950"/>
              <a:ext cx="850" cy="6175"/>
            </a:xfrm>
            <a:custGeom>
              <a:avLst/>
              <a:gdLst/>
              <a:ahLst/>
              <a:cxnLst/>
              <a:rect l="l" t="t" r="r" b="b"/>
              <a:pathLst>
                <a:path w="34" h="247" extrusionOk="0">
                  <a:moveTo>
                    <a:pt x="1" y="0"/>
                  </a:moveTo>
                  <a:lnTo>
                    <a:pt x="1" y="246"/>
                  </a:lnTo>
                  <a:cubicBezTo>
                    <a:pt x="13" y="242"/>
                    <a:pt x="21" y="213"/>
                    <a:pt x="30" y="177"/>
                  </a:cubicBezTo>
                  <a:cubicBezTo>
                    <a:pt x="34" y="140"/>
                    <a:pt x="34" y="99"/>
                    <a:pt x="30" y="62"/>
                  </a:cubicBezTo>
                  <a:cubicBezTo>
                    <a:pt x="21" y="4"/>
                    <a:pt x="13" y="0"/>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9"/>
            <p:cNvSpPr/>
            <p:nvPr/>
          </p:nvSpPr>
          <p:spPr>
            <a:xfrm>
              <a:off x="4835625" y="5354900"/>
              <a:ext cx="850" cy="5975"/>
            </a:xfrm>
            <a:custGeom>
              <a:avLst/>
              <a:gdLst/>
              <a:ahLst/>
              <a:cxnLst/>
              <a:rect l="l" t="t" r="r" b="b"/>
              <a:pathLst>
                <a:path w="34" h="239" extrusionOk="0">
                  <a:moveTo>
                    <a:pt x="13" y="0"/>
                  </a:moveTo>
                  <a:lnTo>
                    <a:pt x="1" y="4"/>
                  </a:lnTo>
                  <a:lnTo>
                    <a:pt x="1" y="238"/>
                  </a:lnTo>
                  <a:cubicBezTo>
                    <a:pt x="2" y="238"/>
                    <a:pt x="2" y="238"/>
                    <a:pt x="3" y="238"/>
                  </a:cubicBezTo>
                  <a:cubicBezTo>
                    <a:pt x="22" y="238"/>
                    <a:pt x="34" y="181"/>
                    <a:pt x="30" y="82"/>
                  </a:cubicBezTo>
                  <a:cubicBezTo>
                    <a:pt x="30" y="54"/>
                    <a:pt x="21" y="29"/>
                    <a:pt x="1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9"/>
            <p:cNvSpPr/>
            <p:nvPr/>
          </p:nvSpPr>
          <p:spPr>
            <a:xfrm>
              <a:off x="4835625" y="5433050"/>
              <a:ext cx="850" cy="7000"/>
            </a:xfrm>
            <a:custGeom>
              <a:avLst/>
              <a:gdLst/>
              <a:ahLst/>
              <a:cxnLst/>
              <a:rect l="l" t="t" r="r" b="b"/>
              <a:pathLst>
                <a:path w="34" h="280" extrusionOk="0">
                  <a:moveTo>
                    <a:pt x="1" y="1"/>
                  </a:moveTo>
                  <a:lnTo>
                    <a:pt x="1" y="280"/>
                  </a:lnTo>
                  <a:cubicBezTo>
                    <a:pt x="17" y="280"/>
                    <a:pt x="30" y="264"/>
                    <a:pt x="30" y="210"/>
                  </a:cubicBezTo>
                  <a:cubicBezTo>
                    <a:pt x="34" y="149"/>
                    <a:pt x="30" y="87"/>
                    <a:pt x="13" y="30"/>
                  </a:cubicBezTo>
                  <a:cubicBezTo>
                    <a:pt x="13" y="17"/>
                    <a:pt x="5" y="9"/>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9"/>
            <p:cNvSpPr/>
            <p:nvPr/>
          </p:nvSpPr>
          <p:spPr>
            <a:xfrm>
              <a:off x="4835525" y="5446100"/>
              <a:ext cx="950" cy="7200"/>
            </a:xfrm>
            <a:custGeom>
              <a:avLst/>
              <a:gdLst/>
              <a:ahLst/>
              <a:cxnLst/>
              <a:rect l="l" t="t" r="r" b="b"/>
              <a:pathLst>
                <a:path w="38" h="288" extrusionOk="0">
                  <a:moveTo>
                    <a:pt x="1" y="0"/>
                  </a:moveTo>
                  <a:lnTo>
                    <a:pt x="1" y="287"/>
                  </a:lnTo>
                  <a:cubicBezTo>
                    <a:pt x="17" y="279"/>
                    <a:pt x="34" y="263"/>
                    <a:pt x="34" y="222"/>
                  </a:cubicBezTo>
                  <a:cubicBezTo>
                    <a:pt x="38" y="107"/>
                    <a:pt x="34" y="25"/>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9"/>
            <p:cNvSpPr/>
            <p:nvPr/>
          </p:nvSpPr>
          <p:spPr>
            <a:xfrm>
              <a:off x="4835625" y="5458800"/>
              <a:ext cx="950" cy="7425"/>
            </a:xfrm>
            <a:custGeom>
              <a:avLst/>
              <a:gdLst/>
              <a:ahLst/>
              <a:cxnLst/>
              <a:rect l="l" t="t" r="r" b="b"/>
              <a:pathLst>
                <a:path w="38" h="297" extrusionOk="0">
                  <a:moveTo>
                    <a:pt x="1" y="1"/>
                  </a:moveTo>
                  <a:lnTo>
                    <a:pt x="1" y="296"/>
                  </a:lnTo>
                  <a:cubicBezTo>
                    <a:pt x="30" y="251"/>
                    <a:pt x="38" y="194"/>
                    <a:pt x="30" y="140"/>
                  </a:cubicBezTo>
                  <a:cubicBezTo>
                    <a:pt x="21" y="54"/>
                    <a:pt x="13" y="13"/>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9"/>
            <p:cNvSpPr/>
            <p:nvPr/>
          </p:nvSpPr>
          <p:spPr>
            <a:xfrm>
              <a:off x="4835625" y="5407200"/>
              <a:ext cx="750" cy="6400"/>
            </a:xfrm>
            <a:custGeom>
              <a:avLst/>
              <a:gdLst/>
              <a:ahLst/>
              <a:cxnLst/>
              <a:rect l="l" t="t" r="r" b="b"/>
              <a:pathLst>
                <a:path w="30" h="256" extrusionOk="0">
                  <a:moveTo>
                    <a:pt x="1" y="1"/>
                  </a:moveTo>
                  <a:lnTo>
                    <a:pt x="1" y="255"/>
                  </a:lnTo>
                  <a:cubicBezTo>
                    <a:pt x="5" y="251"/>
                    <a:pt x="13" y="247"/>
                    <a:pt x="21" y="227"/>
                  </a:cubicBezTo>
                  <a:cubicBezTo>
                    <a:pt x="30" y="181"/>
                    <a:pt x="30" y="132"/>
                    <a:pt x="30" y="87"/>
                  </a:cubicBezTo>
                  <a:cubicBezTo>
                    <a:pt x="26" y="34"/>
                    <a:pt x="17" y="9"/>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9"/>
            <p:cNvSpPr/>
            <p:nvPr/>
          </p:nvSpPr>
          <p:spPr>
            <a:xfrm>
              <a:off x="4835525" y="5393975"/>
              <a:ext cx="950" cy="6825"/>
            </a:xfrm>
            <a:custGeom>
              <a:avLst/>
              <a:gdLst/>
              <a:ahLst/>
              <a:cxnLst/>
              <a:rect l="l" t="t" r="r" b="b"/>
              <a:pathLst>
                <a:path w="38" h="273" extrusionOk="0">
                  <a:moveTo>
                    <a:pt x="1" y="1"/>
                  </a:moveTo>
                  <a:lnTo>
                    <a:pt x="1" y="271"/>
                  </a:lnTo>
                  <a:lnTo>
                    <a:pt x="5" y="271"/>
                  </a:lnTo>
                  <a:cubicBezTo>
                    <a:pt x="6" y="272"/>
                    <a:pt x="8" y="272"/>
                    <a:pt x="9" y="272"/>
                  </a:cubicBezTo>
                  <a:cubicBezTo>
                    <a:pt x="27" y="272"/>
                    <a:pt x="38" y="223"/>
                    <a:pt x="34" y="128"/>
                  </a:cubicBezTo>
                  <a:cubicBezTo>
                    <a:pt x="25" y="42"/>
                    <a:pt x="21" y="13"/>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9"/>
            <p:cNvSpPr/>
            <p:nvPr/>
          </p:nvSpPr>
          <p:spPr>
            <a:xfrm>
              <a:off x="4835625" y="5420950"/>
              <a:ext cx="750" cy="6075"/>
            </a:xfrm>
            <a:custGeom>
              <a:avLst/>
              <a:gdLst/>
              <a:ahLst/>
              <a:cxnLst/>
              <a:rect l="l" t="t" r="r" b="b"/>
              <a:pathLst>
                <a:path w="30" h="243" extrusionOk="0">
                  <a:moveTo>
                    <a:pt x="1" y="1"/>
                  </a:moveTo>
                  <a:lnTo>
                    <a:pt x="1" y="243"/>
                  </a:lnTo>
                  <a:cubicBezTo>
                    <a:pt x="30" y="231"/>
                    <a:pt x="30" y="157"/>
                    <a:pt x="30" y="124"/>
                  </a:cubicBezTo>
                  <a:cubicBezTo>
                    <a:pt x="30" y="62"/>
                    <a:pt x="26" y="13"/>
                    <a:pt x="13" y="9"/>
                  </a:cubicBezTo>
                  <a:cubicBezTo>
                    <a:pt x="9" y="5"/>
                    <a:pt x="5" y="1"/>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9"/>
            <p:cNvSpPr/>
            <p:nvPr/>
          </p:nvSpPr>
          <p:spPr>
            <a:xfrm>
              <a:off x="3017475" y="4529075"/>
              <a:ext cx="850" cy="6100"/>
            </a:xfrm>
            <a:custGeom>
              <a:avLst/>
              <a:gdLst/>
              <a:ahLst/>
              <a:cxnLst/>
              <a:rect l="l" t="t" r="r" b="b"/>
              <a:pathLst>
                <a:path w="34" h="244" extrusionOk="0">
                  <a:moveTo>
                    <a:pt x="28" y="1"/>
                  </a:moveTo>
                  <a:cubicBezTo>
                    <a:pt x="12" y="1"/>
                    <a:pt x="4" y="37"/>
                    <a:pt x="1" y="137"/>
                  </a:cubicBezTo>
                  <a:cubicBezTo>
                    <a:pt x="1" y="203"/>
                    <a:pt x="9" y="236"/>
                    <a:pt x="25" y="244"/>
                  </a:cubicBezTo>
                  <a:cubicBezTo>
                    <a:pt x="25" y="244"/>
                    <a:pt x="29" y="244"/>
                    <a:pt x="34" y="240"/>
                  </a:cubicBezTo>
                  <a:lnTo>
                    <a:pt x="34" y="2"/>
                  </a:lnTo>
                  <a:cubicBezTo>
                    <a:pt x="32" y="1"/>
                    <a:pt x="30" y="1"/>
                    <a:pt x="2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9"/>
            <p:cNvSpPr/>
            <p:nvPr/>
          </p:nvSpPr>
          <p:spPr>
            <a:xfrm>
              <a:off x="3017475" y="4541825"/>
              <a:ext cx="850" cy="6825"/>
            </a:xfrm>
            <a:custGeom>
              <a:avLst/>
              <a:gdLst/>
              <a:ahLst/>
              <a:cxnLst/>
              <a:rect l="l" t="t" r="r" b="b"/>
              <a:pathLst>
                <a:path w="34" h="273" extrusionOk="0">
                  <a:moveTo>
                    <a:pt x="31" y="0"/>
                  </a:moveTo>
                  <a:cubicBezTo>
                    <a:pt x="12" y="0"/>
                    <a:pt x="1" y="71"/>
                    <a:pt x="1" y="153"/>
                  </a:cubicBezTo>
                  <a:cubicBezTo>
                    <a:pt x="1" y="225"/>
                    <a:pt x="11" y="272"/>
                    <a:pt x="26" y="272"/>
                  </a:cubicBezTo>
                  <a:cubicBezTo>
                    <a:pt x="27" y="272"/>
                    <a:pt x="28" y="272"/>
                    <a:pt x="29" y="271"/>
                  </a:cubicBezTo>
                  <a:lnTo>
                    <a:pt x="34" y="271"/>
                  </a:lnTo>
                  <a:lnTo>
                    <a:pt x="34" y="1"/>
                  </a:lnTo>
                  <a:cubicBezTo>
                    <a:pt x="33" y="0"/>
                    <a:pt x="32" y="0"/>
                    <a:pt x="3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9"/>
            <p:cNvSpPr/>
            <p:nvPr/>
          </p:nvSpPr>
          <p:spPr>
            <a:xfrm>
              <a:off x="3017375" y="4502750"/>
              <a:ext cx="850" cy="6850"/>
            </a:xfrm>
            <a:custGeom>
              <a:avLst/>
              <a:gdLst/>
              <a:ahLst/>
              <a:cxnLst/>
              <a:rect l="l" t="t" r="r" b="b"/>
              <a:pathLst>
                <a:path w="34" h="274" extrusionOk="0">
                  <a:moveTo>
                    <a:pt x="33" y="0"/>
                  </a:moveTo>
                  <a:cubicBezTo>
                    <a:pt x="29" y="0"/>
                    <a:pt x="17" y="37"/>
                    <a:pt x="13" y="78"/>
                  </a:cubicBezTo>
                  <a:cubicBezTo>
                    <a:pt x="1" y="128"/>
                    <a:pt x="1" y="181"/>
                    <a:pt x="13" y="230"/>
                  </a:cubicBezTo>
                  <a:cubicBezTo>
                    <a:pt x="16" y="257"/>
                    <a:pt x="21" y="273"/>
                    <a:pt x="27" y="273"/>
                  </a:cubicBezTo>
                  <a:cubicBezTo>
                    <a:pt x="29" y="273"/>
                    <a:pt x="31" y="271"/>
                    <a:pt x="33" y="267"/>
                  </a:cubicBezTo>
                  <a:lnTo>
                    <a:pt x="33"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9"/>
            <p:cNvSpPr/>
            <p:nvPr/>
          </p:nvSpPr>
          <p:spPr>
            <a:xfrm>
              <a:off x="3017475" y="4489925"/>
              <a:ext cx="850" cy="6175"/>
            </a:xfrm>
            <a:custGeom>
              <a:avLst/>
              <a:gdLst/>
              <a:ahLst/>
              <a:cxnLst/>
              <a:rect l="l" t="t" r="r" b="b"/>
              <a:pathLst>
                <a:path w="34" h="247" extrusionOk="0">
                  <a:moveTo>
                    <a:pt x="34" y="0"/>
                  </a:moveTo>
                  <a:cubicBezTo>
                    <a:pt x="17" y="0"/>
                    <a:pt x="9" y="0"/>
                    <a:pt x="5" y="62"/>
                  </a:cubicBezTo>
                  <a:cubicBezTo>
                    <a:pt x="1" y="99"/>
                    <a:pt x="1" y="140"/>
                    <a:pt x="5" y="177"/>
                  </a:cubicBezTo>
                  <a:cubicBezTo>
                    <a:pt x="13" y="214"/>
                    <a:pt x="21" y="243"/>
                    <a:pt x="34" y="247"/>
                  </a:cubicBezTo>
                  <a:lnTo>
                    <a:pt x="34"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9"/>
            <p:cNvSpPr/>
            <p:nvPr/>
          </p:nvSpPr>
          <p:spPr>
            <a:xfrm>
              <a:off x="3017400" y="4515875"/>
              <a:ext cx="825" cy="6000"/>
            </a:xfrm>
            <a:custGeom>
              <a:avLst/>
              <a:gdLst/>
              <a:ahLst/>
              <a:cxnLst/>
              <a:rect l="l" t="t" r="r" b="b"/>
              <a:pathLst>
                <a:path w="33" h="240" extrusionOk="0">
                  <a:moveTo>
                    <a:pt x="20" y="1"/>
                  </a:moveTo>
                  <a:cubicBezTo>
                    <a:pt x="12" y="29"/>
                    <a:pt x="8" y="54"/>
                    <a:pt x="8" y="83"/>
                  </a:cubicBezTo>
                  <a:cubicBezTo>
                    <a:pt x="0" y="179"/>
                    <a:pt x="11" y="239"/>
                    <a:pt x="29" y="239"/>
                  </a:cubicBezTo>
                  <a:cubicBezTo>
                    <a:pt x="30" y="239"/>
                    <a:pt x="31" y="239"/>
                    <a:pt x="32" y="239"/>
                  </a:cubicBezTo>
                  <a:lnTo>
                    <a:pt x="32" y="5"/>
                  </a:lnTo>
                  <a:lnTo>
                    <a:pt x="20" y="1"/>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9"/>
            <p:cNvSpPr/>
            <p:nvPr/>
          </p:nvSpPr>
          <p:spPr>
            <a:xfrm>
              <a:off x="3017375" y="4594050"/>
              <a:ext cx="950" cy="7000"/>
            </a:xfrm>
            <a:custGeom>
              <a:avLst/>
              <a:gdLst/>
              <a:ahLst/>
              <a:cxnLst/>
              <a:rect l="l" t="t" r="r" b="b"/>
              <a:pathLst>
                <a:path w="38" h="280" extrusionOk="0">
                  <a:moveTo>
                    <a:pt x="38" y="0"/>
                  </a:moveTo>
                  <a:cubicBezTo>
                    <a:pt x="29" y="4"/>
                    <a:pt x="25" y="17"/>
                    <a:pt x="21" y="25"/>
                  </a:cubicBezTo>
                  <a:cubicBezTo>
                    <a:pt x="9" y="86"/>
                    <a:pt x="1" y="144"/>
                    <a:pt x="5" y="205"/>
                  </a:cubicBezTo>
                  <a:cubicBezTo>
                    <a:pt x="5" y="259"/>
                    <a:pt x="21" y="275"/>
                    <a:pt x="38" y="279"/>
                  </a:cubicBezTo>
                  <a:lnTo>
                    <a:pt x="38"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9"/>
            <p:cNvSpPr/>
            <p:nvPr/>
          </p:nvSpPr>
          <p:spPr>
            <a:xfrm>
              <a:off x="3017475" y="4606975"/>
              <a:ext cx="850" cy="7200"/>
            </a:xfrm>
            <a:custGeom>
              <a:avLst/>
              <a:gdLst/>
              <a:ahLst/>
              <a:cxnLst/>
              <a:rect l="l" t="t" r="r" b="b"/>
              <a:pathLst>
                <a:path w="34" h="288" extrusionOk="0">
                  <a:moveTo>
                    <a:pt x="34" y="0"/>
                  </a:moveTo>
                  <a:cubicBezTo>
                    <a:pt x="5" y="29"/>
                    <a:pt x="1" y="107"/>
                    <a:pt x="1" y="222"/>
                  </a:cubicBezTo>
                  <a:cubicBezTo>
                    <a:pt x="1" y="267"/>
                    <a:pt x="17" y="283"/>
                    <a:pt x="34" y="287"/>
                  </a:cubicBezTo>
                  <a:lnTo>
                    <a:pt x="34"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9"/>
            <p:cNvSpPr/>
            <p:nvPr/>
          </p:nvSpPr>
          <p:spPr>
            <a:xfrm>
              <a:off x="3017275" y="4619800"/>
              <a:ext cx="1050" cy="7400"/>
            </a:xfrm>
            <a:custGeom>
              <a:avLst/>
              <a:gdLst/>
              <a:ahLst/>
              <a:cxnLst/>
              <a:rect l="l" t="t" r="r" b="b"/>
              <a:pathLst>
                <a:path w="42" h="296" extrusionOk="0">
                  <a:moveTo>
                    <a:pt x="42" y="0"/>
                  </a:moveTo>
                  <a:cubicBezTo>
                    <a:pt x="25" y="12"/>
                    <a:pt x="17" y="54"/>
                    <a:pt x="13" y="140"/>
                  </a:cubicBezTo>
                  <a:cubicBezTo>
                    <a:pt x="1" y="193"/>
                    <a:pt x="9" y="250"/>
                    <a:pt x="42" y="296"/>
                  </a:cubicBezTo>
                  <a:lnTo>
                    <a:pt x="42"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9"/>
            <p:cNvSpPr/>
            <p:nvPr/>
          </p:nvSpPr>
          <p:spPr>
            <a:xfrm>
              <a:off x="3017475" y="4568200"/>
              <a:ext cx="850" cy="6275"/>
            </a:xfrm>
            <a:custGeom>
              <a:avLst/>
              <a:gdLst/>
              <a:ahLst/>
              <a:cxnLst/>
              <a:rect l="l" t="t" r="r" b="b"/>
              <a:pathLst>
                <a:path w="34" h="251" extrusionOk="0">
                  <a:moveTo>
                    <a:pt x="29" y="0"/>
                  </a:moveTo>
                  <a:cubicBezTo>
                    <a:pt x="13" y="8"/>
                    <a:pt x="9" y="33"/>
                    <a:pt x="5" y="82"/>
                  </a:cubicBezTo>
                  <a:cubicBezTo>
                    <a:pt x="1" y="132"/>
                    <a:pt x="1" y="177"/>
                    <a:pt x="9" y="226"/>
                  </a:cubicBezTo>
                  <a:cubicBezTo>
                    <a:pt x="17" y="242"/>
                    <a:pt x="25" y="251"/>
                    <a:pt x="34" y="251"/>
                  </a:cubicBezTo>
                  <a:lnTo>
                    <a:pt x="34"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9"/>
            <p:cNvSpPr/>
            <p:nvPr/>
          </p:nvSpPr>
          <p:spPr>
            <a:xfrm>
              <a:off x="3017400" y="4554950"/>
              <a:ext cx="925" cy="6750"/>
            </a:xfrm>
            <a:custGeom>
              <a:avLst/>
              <a:gdLst/>
              <a:ahLst/>
              <a:cxnLst/>
              <a:rect l="l" t="t" r="r" b="b"/>
              <a:pathLst>
                <a:path w="37" h="270" extrusionOk="0">
                  <a:moveTo>
                    <a:pt x="37" y="1"/>
                  </a:moveTo>
                  <a:cubicBezTo>
                    <a:pt x="20" y="13"/>
                    <a:pt x="12" y="42"/>
                    <a:pt x="8" y="128"/>
                  </a:cubicBezTo>
                  <a:cubicBezTo>
                    <a:pt x="0" y="220"/>
                    <a:pt x="10" y="269"/>
                    <a:pt x="27" y="269"/>
                  </a:cubicBezTo>
                  <a:cubicBezTo>
                    <a:pt x="28" y="269"/>
                    <a:pt x="30" y="269"/>
                    <a:pt x="32" y="268"/>
                  </a:cubicBezTo>
                  <a:lnTo>
                    <a:pt x="37" y="268"/>
                  </a:lnTo>
                  <a:lnTo>
                    <a:pt x="37" y="1"/>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9"/>
            <p:cNvSpPr/>
            <p:nvPr/>
          </p:nvSpPr>
          <p:spPr>
            <a:xfrm>
              <a:off x="3017475" y="4581825"/>
              <a:ext cx="850" cy="6100"/>
            </a:xfrm>
            <a:custGeom>
              <a:avLst/>
              <a:gdLst/>
              <a:ahLst/>
              <a:cxnLst/>
              <a:rect l="l" t="t" r="r" b="b"/>
              <a:pathLst>
                <a:path w="34" h="244" extrusionOk="0">
                  <a:moveTo>
                    <a:pt x="34" y="1"/>
                  </a:moveTo>
                  <a:cubicBezTo>
                    <a:pt x="29" y="5"/>
                    <a:pt x="21" y="9"/>
                    <a:pt x="17" y="9"/>
                  </a:cubicBezTo>
                  <a:cubicBezTo>
                    <a:pt x="9" y="13"/>
                    <a:pt x="1" y="67"/>
                    <a:pt x="1" y="124"/>
                  </a:cubicBezTo>
                  <a:cubicBezTo>
                    <a:pt x="1" y="157"/>
                    <a:pt x="1" y="235"/>
                    <a:pt x="34" y="243"/>
                  </a:cubicBezTo>
                  <a:lnTo>
                    <a:pt x="34" y="1"/>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9"/>
            <p:cNvSpPr/>
            <p:nvPr/>
          </p:nvSpPr>
          <p:spPr>
            <a:xfrm>
              <a:off x="3048150" y="4556525"/>
              <a:ext cx="4750" cy="3825"/>
            </a:xfrm>
            <a:custGeom>
              <a:avLst/>
              <a:gdLst/>
              <a:ahLst/>
              <a:cxnLst/>
              <a:rect l="l" t="t" r="r" b="b"/>
              <a:pathLst>
                <a:path w="190" h="153" extrusionOk="0">
                  <a:moveTo>
                    <a:pt x="149" y="1"/>
                  </a:moveTo>
                  <a:cubicBezTo>
                    <a:pt x="145" y="1"/>
                    <a:pt x="140" y="2"/>
                    <a:pt x="136" y="4"/>
                  </a:cubicBezTo>
                  <a:cubicBezTo>
                    <a:pt x="133" y="7"/>
                    <a:pt x="127" y="15"/>
                    <a:pt x="123" y="15"/>
                  </a:cubicBezTo>
                  <a:cubicBezTo>
                    <a:pt x="122" y="15"/>
                    <a:pt x="121" y="14"/>
                    <a:pt x="120" y="12"/>
                  </a:cubicBezTo>
                  <a:cubicBezTo>
                    <a:pt x="112" y="4"/>
                    <a:pt x="104" y="1"/>
                    <a:pt x="96" y="1"/>
                  </a:cubicBezTo>
                  <a:cubicBezTo>
                    <a:pt x="72" y="1"/>
                    <a:pt x="48" y="28"/>
                    <a:pt x="21" y="28"/>
                  </a:cubicBezTo>
                  <a:cubicBezTo>
                    <a:pt x="20" y="28"/>
                    <a:pt x="18" y="28"/>
                    <a:pt x="17" y="28"/>
                  </a:cubicBezTo>
                  <a:cubicBezTo>
                    <a:pt x="13" y="28"/>
                    <a:pt x="9" y="28"/>
                    <a:pt x="9" y="36"/>
                  </a:cubicBezTo>
                  <a:cubicBezTo>
                    <a:pt x="1" y="61"/>
                    <a:pt x="1" y="86"/>
                    <a:pt x="5" y="114"/>
                  </a:cubicBezTo>
                  <a:cubicBezTo>
                    <a:pt x="10" y="136"/>
                    <a:pt x="18" y="147"/>
                    <a:pt x="24" y="147"/>
                  </a:cubicBezTo>
                  <a:cubicBezTo>
                    <a:pt x="28" y="147"/>
                    <a:pt x="31" y="144"/>
                    <a:pt x="33" y="139"/>
                  </a:cubicBezTo>
                  <a:cubicBezTo>
                    <a:pt x="39" y="125"/>
                    <a:pt x="45" y="120"/>
                    <a:pt x="51" y="120"/>
                  </a:cubicBezTo>
                  <a:cubicBezTo>
                    <a:pt x="59" y="120"/>
                    <a:pt x="67" y="129"/>
                    <a:pt x="74" y="139"/>
                  </a:cubicBezTo>
                  <a:cubicBezTo>
                    <a:pt x="81" y="147"/>
                    <a:pt x="86" y="151"/>
                    <a:pt x="90" y="151"/>
                  </a:cubicBezTo>
                  <a:cubicBezTo>
                    <a:pt x="95" y="151"/>
                    <a:pt x="99" y="147"/>
                    <a:pt x="103" y="139"/>
                  </a:cubicBezTo>
                  <a:cubicBezTo>
                    <a:pt x="111" y="121"/>
                    <a:pt x="119" y="113"/>
                    <a:pt x="127" y="113"/>
                  </a:cubicBezTo>
                  <a:cubicBezTo>
                    <a:pt x="135" y="113"/>
                    <a:pt x="142" y="122"/>
                    <a:pt x="148" y="139"/>
                  </a:cubicBezTo>
                  <a:cubicBezTo>
                    <a:pt x="153" y="148"/>
                    <a:pt x="157" y="153"/>
                    <a:pt x="161" y="153"/>
                  </a:cubicBezTo>
                  <a:cubicBezTo>
                    <a:pt x="172" y="153"/>
                    <a:pt x="181" y="124"/>
                    <a:pt x="189" y="73"/>
                  </a:cubicBezTo>
                  <a:cubicBezTo>
                    <a:pt x="185" y="57"/>
                    <a:pt x="181" y="40"/>
                    <a:pt x="177" y="28"/>
                  </a:cubicBezTo>
                  <a:cubicBezTo>
                    <a:pt x="169" y="6"/>
                    <a:pt x="159" y="1"/>
                    <a:pt x="14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9"/>
            <p:cNvSpPr/>
            <p:nvPr/>
          </p:nvSpPr>
          <p:spPr>
            <a:xfrm>
              <a:off x="3040450" y="4556400"/>
              <a:ext cx="3100" cy="3900"/>
            </a:xfrm>
            <a:custGeom>
              <a:avLst/>
              <a:gdLst/>
              <a:ahLst/>
              <a:cxnLst/>
              <a:rect l="l" t="t" r="r" b="b"/>
              <a:pathLst>
                <a:path w="124" h="156" extrusionOk="0">
                  <a:moveTo>
                    <a:pt x="21" y="0"/>
                  </a:moveTo>
                  <a:cubicBezTo>
                    <a:pt x="13" y="0"/>
                    <a:pt x="5" y="9"/>
                    <a:pt x="5" y="50"/>
                  </a:cubicBezTo>
                  <a:cubicBezTo>
                    <a:pt x="1" y="70"/>
                    <a:pt x="5" y="95"/>
                    <a:pt x="17" y="111"/>
                  </a:cubicBezTo>
                  <a:cubicBezTo>
                    <a:pt x="21" y="121"/>
                    <a:pt x="27" y="134"/>
                    <a:pt x="31" y="134"/>
                  </a:cubicBezTo>
                  <a:cubicBezTo>
                    <a:pt x="32" y="134"/>
                    <a:pt x="33" y="133"/>
                    <a:pt x="34" y="132"/>
                  </a:cubicBezTo>
                  <a:cubicBezTo>
                    <a:pt x="38" y="126"/>
                    <a:pt x="41" y="123"/>
                    <a:pt x="45" y="123"/>
                  </a:cubicBezTo>
                  <a:cubicBezTo>
                    <a:pt x="56" y="123"/>
                    <a:pt x="65" y="146"/>
                    <a:pt x="75" y="152"/>
                  </a:cubicBezTo>
                  <a:cubicBezTo>
                    <a:pt x="79" y="155"/>
                    <a:pt x="83" y="156"/>
                    <a:pt x="87" y="156"/>
                  </a:cubicBezTo>
                  <a:cubicBezTo>
                    <a:pt x="96" y="156"/>
                    <a:pt x="106" y="151"/>
                    <a:pt x="112" y="148"/>
                  </a:cubicBezTo>
                  <a:cubicBezTo>
                    <a:pt x="120" y="144"/>
                    <a:pt x="124" y="107"/>
                    <a:pt x="124" y="70"/>
                  </a:cubicBezTo>
                  <a:cubicBezTo>
                    <a:pt x="124" y="33"/>
                    <a:pt x="120" y="21"/>
                    <a:pt x="112" y="13"/>
                  </a:cubicBezTo>
                  <a:lnTo>
                    <a:pt x="108" y="13"/>
                  </a:lnTo>
                  <a:lnTo>
                    <a:pt x="42" y="0"/>
                  </a:lnTo>
                  <a:lnTo>
                    <a:pt x="42" y="4"/>
                  </a:lnTo>
                  <a:cubicBezTo>
                    <a:pt x="34" y="4"/>
                    <a:pt x="26" y="0"/>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9"/>
            <p:cNvSpPr/>
            <p:nvPr/>
          </p:nvSpPr>
          <p:spPr>
            <a:xfrm>
              <a:off x="3038825" y="4556575"/>
              <a:ext cx="1550" cy="2650"/>
            </a:xfrm>
            <a:custGeom>
              <a:avLst/>
              <a:gdLst/>
              <a:ahLst/>
              <a:cxnLst/>
              <a:rect l="l" t="t" r="r" b="b"/>
              <a:pathLst>
                <a:path w="62" h="106" extrusionOk="0">
                  <a:moveTo>
                    <a:pt x="32" y="1"/>
                  </a:moveTo>
                  <a:cubicBezTo>
                    <a:pt x="23" y="1"/>
                    <a:pt x="16" y="11"/>
                    <a:pt x="8" y="18"/>
                  </a:cubicBezTo>
                  <a:cubicBezTo>
                    <a:pt x="4" y="30"/>
                    <a:pt x="0" y="43"/>
                    <a:pt x="4" y="59"/>
                  </a:cubicBezTo>
                  <a:cubicBezTo>
                    <a:pt x="0" y="71"/>
                    <a:pt x="4" y="84"/>
                    <a:pt x="8" y="96"/>
                  </a:cubicBezTo>
                  <a:cubicBezTo>
                    <a:pt x="14" y="102"/>
                    <a:pt x="20" y="105"/>
                    <a:pt x="26" y="105"/>
                  </a:cubicBezTo>
                  <a:cubicBezTo>
                    <a:pt x="37" y="105"/>
                    <a:pt x="49" y="95"/>
                    <a:pt x="62" y="71"/>
                  </a:cubicBezTo>
                  <a:cubicBezTo>
                    <a:pt x="54" y="5"/>
                    <a:pt x="47" y="2"/>
                    <a:pt x="40" y="2"/>
                  </a:cubicBezTo>
                  <a:cubicBezTo>
                    <a:pt x="39" y="2"/>
                    <a:pt x="38" y="2"/>
                    <a:pt x="37" y="2"/>
                  </a:cubicBezTo>
                  <a:cubicBezTo>
                    <a:pt x="35" y="1"/>
                    <a:pt x="34" y="1"/>
                    <a:pt x="3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9"/>
            <p:cNvSpPr/>
            <p:nvPr/>
          </p:nvSpPr>
          <p:spPr>
            <a:xfrm>
              <a:off x="3037375" y="4556275"/>
              <a:ext cx="1275" cy="3325"/>
            </a:xfrm>
            <a:custGeom>
              <a:avLst/>
              <a:gdLst/>
              <a:ahLst/>
              <a:cxnLst/>
              <a:rect l="l" t="t" r="r" b="b"/>
              <a:pathLst>
                <a:path w="51" h="133" extrusionOk="0">
                  <a:moveTo>
                    <a:pt x="22" y="0"/>
                  </a:moveTo>
                  <a:cubicBezTo>
                    <a:pt x="18" y="0"/>
                    <a:pt x="14" y="4"/>
                    <a:pt x="9" y="9"/>
                  </a:cubicBezTo>
                  <a:cubicBezTo>
                    <a:pt x="5" y="22"/>
                    <a:pt x="1" y="38"/>
                    <a:pt x="1" y="50"/>
                  </a:cubicBezTo>
                  <a:cubicBezTo>
                    <a:pt x="1" y="71"/>
                    <a:pt x="5" y="87"/>
                    <a:pt x="9" y="108"/>
                  </a:cubicBezTo>
                  <a:cubicBezTo>
                    <a:pt x="14" y="125"/>
                    <a:pt x="19" y="132"/>
                    <a:pt x="24" y="132"/>
                  </a:cubicBezTo>
                  <a:cubicBezTo>
                    <a:pt x="33" y="132"/>
                    <a:pt x="42" y="110"/>
                    <a:pt x="50" y="71"/>
                  </a:cubicBezTo>
                  <a:cubicBezTo>
                    <a:pt x="41" y="21"/>
                    <a:pt x="32" y="0"/>
                    <a:pt x="2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9"/>
            <p:cNvSpPr/>
            <p:nvPr/>
          </p:nvSpPr>
          <p:spPr>
            <a:xfrm>
              <a:off x="3045275" y="4556825"/>
              <a:ext cx="950" cy="3400"/>
            </a:xfrm>
            <a:custGeom>
              <a:avLst/>
              <a:gdLst/>
              <a:ahLst/>
              <a:cxnLst/>
              <a:rect l="l" t="t" r="r" b="b"/>
              <a:pathLst>
                <a:path w="38" h="136" extrusionOk="0">
                  <a:moveTo>
                    <a:pt x="21" y="1"/>
                  </a:moveTo>
                  <a:cubicBezTo>
                    <a:pt x="16" y="1"/>
                    <a:pt x="11" y="18"/>
                    <a:pt x="1" y="53"/>
                  </a:cubicBezTo>
                  <a:cubicBezTo>
                    <a:pt x="5" y="110"/>
                    <a:pt x="12" y="136"/>
                    <a:pt x="20" y="136"/>
                  </a:cubicBezTo>
                  <a:cubicBezTo>
                    <a:pt x="20" y="136"/>
                    <a:pt x="21" y="135"/>
                    <a:pt x="21" y="135"/>
                  </a:cubicBezTo>
                  <a:cubicBezTo>
                    <a:pt x="29" y="127"/>
                    <a:pt x="38" y="98"/>
                    <a:pt x="38" y="53"/>
                  </a:cubicBezTo>
                  <a:cubicBezTo>
                    <a:pt x="29" y="18"/>
                    <a:pt x="25" y="1"/>
                    <a:pt x="2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9"/>
            <p:cNvSpPr/>
            <p:nvPr/>
          </p:nvSpPr>
          <p:spPr>
            <a:xfrm>
              <a:off x="3043850" y="4556800"/>
              <a:ext cx="1050" cy="3425"/>
            </a:xfrm>
            <a:custGeom>
              <a:avLst/>
              <a:gdLst/>
              <a:ahLst/>
              <a:cxnLst/>
              <a:rect l="l" t="t" r="r" b="b"/>
              <a:pathLst>
                <a:path w="42" h="137" extrusionOk="0">
                  <a:moveTo>
                    <a:pt x="17" y="1"/>
                  </a:moveTo>
                  <a:cubicBezTo>
                    <a:pt x="13" y="9"/>
                    <a:pt x="9" y="21"/>
                    <a:pt x="4" y="29"/>
                  </a:cubicBezTo>
                  <a:cubicBezTo>
                    <a:pt x="0" y="46"/>
                    <a:pt x="0" y="58"/>
                    <a:pt x="4" y="71"/>
                  </a:cubicBezTo>
                  <a:cubicBezTo>
                    <a:pt x="4" y="109"/>
                    <a:pt x="12" y="137"/>
                    <a:pt x="19" y="137"/>
                  </a:cubicBezTo>
                  <a:cubicBezTo>
                    <a:pt x="20" y="137"/>
                    <a:pt x="20" y="136"/>
                    <a:pt x="21" y="136"/>
                  </a:cubicBezTo>
                  <a:cubicBezTo>
                    <a:pt x="37" y="112"/>
                    <a:pt x="41" y="87"/>
                    <a:pt x="41" y="58"/>
                  </a:cubicBezTo>
                  <a:cubicBezTo>
                    <a:pt x="41" y="25"/>
                    <a:pt x="33" y="5"/>
                    <a:pt x="2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9"/>
            <p:cNvSpPr/>
            <p:nvPr/>
          </p:nvSpPr>
          <p:spPr>
            <a:xfrm>
              <a:off x="3046500" y="4556600"/>
              <a:ext cx="950" cy="3175"/>
            </a:xfrm>
            <a:custGeom>
              <a:avLst/>
              <a:gdLst/>
              <a:ahLst/>
              <a:cxnLst/>
              <a:rect l="l" t="t" r="r" b="b"/>
              <a:pathLst>
                <a:path w="38" h="127" extrusionOk="0">
                  <a:moveTo>
                    <a:pt x="21" y="1"/>
                  </a:moveTo>
                  <a:cubicBezTo>
                    <a:pt x="17" y="5"/>
                    <a:pt x="13" y="5"/>
                    <a:pt x="9" y="13"/>
                  </a:cubicBezTo>
                  <a:cubicBezTo>
                    <a:pt x="5" y="21"/>
                    <a:pt x="5" y="33"/>
                    <a:pt x="1" y="46"/>
                  </a:cubicBezTo>
                  <a:cubicBezTo>
                    <a:pt x="1" y="66"/>
                    <a:pt x="5" y="87"/>
                    <a:pt x="9" y="107"/>
                  </a:cubicBezTo>
                  <a:cubicBezTo>
                    <a:pt x="11" y="120"/>
                    <a:pt x="14" y="126"/>
                    <a:pt x="18" y="126"/>
                  </a:cubicBezTo>
                  <a:cubicBezTo>
                    <a:pt x="24" y="126"/>
                    <a:pt x="31" y="112"/>
                    <a:pt x="34" y="87"/>
                  </a:cubicBezTo>
                  <a:cubicBezTo>
                    <a:pt x="38" y="70"/>
                    <a:pt x="38" y="54"/>
                    <a:pt x="34" y="33"/>
                  </a:cubicBezTo>
                  <a:cubicBezTo>
                    <a:pt x="34" y="21"/>
                    <a:pt x="26" y="13"/>
                    <a:pt x="2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9"/>
            <p:cNvSpPr/>
            <p:nvPr/>
          </p:nvSpPr>
          <p:spPr>
            <a:xfrm>
              <a:off x="3037700" y="4595075"/>
              <a:ext cx="9350" cy="4425"/>
            </a:xfrm>
            <a:custGeom>
              <a:avLst/>
              <a:gdLst/>
              <a:ahLst/>
              <a:cxnLst/>
              <a:rect l="l" t="t" r="r" b="b"/>
              <a:pathLst>
                <a:path w="374" h="177" extrusionOk="0">
                  <a:moveTo>
                    <a:pt x="17" y="0"/>
                  </a:moveTo>
                  <a:cubicBezTo>
                    <a:pt x="12" y="0"/>
                    <a:pt x="8" y="4"/>
                    <a:pt x="8" y="8"/>
                  </a:cubicBezTo>
                  <a:cubicBezTo>
                    <a:pt x="4" y="33"/>
                    <a:pt x="0" y="58"/>
                    <a:pt x="4" y="86"/>
                  </a:cubicBezTo>
                  <a:cubicBezTo>
                    <a:pt x="7" y="131"/>
                    <a:pt x="14" y="165"/>
                    <a:pt x="24" y="165"/>
                  </a:cubicBezTo>
                  <a:cubicBezTo>
                    <a:pt x="28" y="165"/>
                    <a:pt x="32" y="159"/>
                    <a:pt x="37" y="148"/>
                  </a:cubicBezTo>
                  <a:cubicBezTo>
                    <a:pt x="46" y="129"/>
                    <a:pt x="55" y="123"/>
                    <a:pt x="63" y="123"/>
                  </a:cubicBezTo>
                  <a:cubicBezTo>
                    <a:pt x="73" y="123"/>
                    <a:pt x="82" y="131"/>
                    <a:pt x="90" y="136"/>
                  </a:cubicBezTo>
                  <a:cubicBezTo>
                    <a:pt x="94" y="140"/>
                    <a:pt x="103" y="140"/>
                    <a:pt x="111" y="144"/>
                  </a:cubicBezTo>
                  <a:lnTo>
                    <a:pt x="222" y="160"/>
                  </a:lnTo>
                  <a:cubicBezTo>
                    <a:pt x="234" y="160"/>
                    <a:pt x="246" y="167"/>
                    <a:pt x="259" y="167"/>
                  </a:cubicBezTo>
                  <a:cubicBezTo>
                    <a:pt x="263" y="167"/>
                    <a:pt x="267" y="166"/>
                    <a:pt x="271" y="164"/>
                  </a:cubicBezTo>
                  <a:cubicBezTo>
                    <a:pt x="278" y="163"/>
                    <a:pt x="286" y="161"/>
                    <a:pt x="293" y="161"/>
                  </a:cubicBezTo>
                  <a:cubicBezTo>
                    <a:pt x="303" y="161"/>
                    <a:pt x="313" y="164"/>
                    <a:pt x="324" y="173"/>
                  </a:cubicBezTo>
                  <a:cubicBezTo>
                    <a:pt x="327" y="175"/>
                    <a:pt x="329" y="176"/>
                    <a:pt x="331" y="176"/>
                  </a:cubicBezTo>
                  <a:cubicBezTo>
                    <a:pt x="337" y="176"/>
                    <a:pt x="343" y="170"/>
                    <a:pt x="349" y="164"/>
                  </a:cubicBezTo>
                  <a:cubicBezTo>
                    <a:pt x="357" y="156"/>
                    <a:pt x="369" y="156"/>
                    <a:pt x="373" y="91"/>
                  </a:cubicBezTo>
                  <a:cubicBezTo>
                    <a:pt x="361" y="50"/>
                    <a:pt x="349" y="50"/>
                    <a:pt x="337" y="50"/>
                  </a:cubicBezTo>
                  <a:cubicBezTo>
                    <a:pt x="324" y="52"/>
                    <a:pt x="312" y="53"/>
                    <a:pt x="300" y="53"/>
                  </a:cubicBezTo>
                  <a:cubicBezTo>
                    <a:pt x="287" y="53"/>
                    <a:pt x="275" y="52"/>
                    <a:pt x="263" y="50"/>
                  </a:cubicBezTo>
                  <a:cubicBezTo>
                    <a:pt x="209" y="29"/>
                    <a:pt x="156" y="17"/>
                    <a:pt x="103" y="4"/>
                  </a:cubicBezTo>
                  <a:cubicBezTo>
                    <a:pt x="74" y="0"/>
                    <a:pt x="45" y="0"/>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9"/>
            <p:cNvSpPr/>
            <p:nvPr/>
          </p:nvSpPr>
          <p:spPr>
            <a:xfrm>
              <a:off x="3036350" y="4594950"/>
              <a:ext cx="1250" cy="3425"/>
            </a:xfrm>
            <a:custGeom>
              <a:avLst/>
              <a:gdLst/>
              <a:ahLst/>
              <a:cxnLst/>
              <a:rect l="l" t="t" r="r" b="b"/>
              <a:pathLst>
                <a:path w="50" h="137" extrusionOk="0">
                  <a:moveTo>
                    <a:pt x="27" y="0"/>
                  </a:moveTo>
                  <a:cubicBezTo>
                    <a:pt x="19" y="0"/>
                    <a:pt x="11" y="15"/>
                    <a:pt x="5" y="34"/>
                  </a:cubicBezTo>
                  <a:cubicBezTo>
                    <a:pt x="1" y="91"/>
                    <a:pt x="1" y="112"/>
                    <a:pt x="13" y="128"/>
                  </a:cubicBezTo>
                  <a:cubicBezTo>
                    <a:pt x="18" y="132"/>
                    <a:pt x="23" y="136"/>
                    <a:pt x="28" y="136"/>
                  </a:cubicBezTo>
                  <a:cubicBezTo>
                    <a:pt x="37" y="136"/>
                    <a:pt x="44" y="119"/>
                    <a:pt x="50" y="46"/>
                  </a:cubicBezTo>
                  <a:cubicBezTo>
                    <a:pt x="42" y="13"/>
                    <a:pt x="34" y="0"/>
                    <a:pt x="2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9"/>
            <p:cNvSpPr/>
            <p:nvPr/>
          </p:nvSpPr>
          <p:spPr>
            <a:xfrm>
              <a:off x="3034725" y="4595450"/>
              <a:ext cx="1150" cy="3375"/>
            </a:xfrm>
            <a:custGeom>
              <a:avLst/>
              <a:gdLst/>
              <a:ahLst/>
              <a:cxnLst/>
              <a:rect l="l" t="t" r="r" b="b"/>
              <a:pathLst>
                <a:path w="46" h="135" extrusionOk="0">
                  <a:moveTo>
                    <a:pt x="19" y="1"/>
                  </a:moveTo>
                  <a:cubicBezTo>
                    <a:pt x="12" y="1"/>
                    <a:pt x="6" y="8"/>
                    <a:pt x="0" y="30"/>
                  </a:cubicBezTo>
                  <a:cubicBezTo>
                    <a:pt x="0" y="88"/>
                    <a:pt x="8" y="125"/>
                    <a:pt x="17" y="133"/>
                  </a:cubicBezTo>
                  <a:cubicBezTo>
                    <a:pt x="18" y="134"/>
                    <a:pt x="20" y="135"/>
                    <a:pt x="21" y="135"/>
                  </a:cubicBezTo>
                  <a:cubicBezTo>
                    <a:pt x="31" y="135"/>
                    <a:pt x="38" y="112"/>
                    <a:pt x="41" y="80"/>
                  </a:cubicBezTo>
                  <a:cubicBezTo>
                    <a:pt x="45" y="59"/>
                    <a:pt x="45" y="35"/>
                    <a:pt x="37" y="14"/>
                  </a:cubicBezTo>
                  <a:cubicBezTo>
                    <a:pt x="31" y="8"/>
                    <a:pt x="25" y="1"/>
                    <a:pt x="1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9"/>
            <p:cNvSpPr/>
            <p:nvPr/>
          </p:nvSpPr>
          <p:spPr>
            <a:xfrm>
              <a:off x="3050725" y="4596300"/>
              <a:ext cx="725" cy="2600"/>
            </a:xfrm>
            <a:custGeom>
              <a:avLst/>
              <a:gdLst/>
              <a:ahLst/>
              <a:cxnLst/>
              <a:rect l="l" t="t" r="r" b="b"/>
              <a:pathLst>
                <a:path w="29" h="104" extrusionOk="0">
                  <a:moveTo>
                    <a:pt x="17" y="1"/>
                  </a:moveTo>
                  <a:cubicBezTo>
                    <a:pt x="13" y="5"/>
                    <a:pt x="8" y="1"/>
                    <a:pt x="8" y="9"/>
                  </a:cubicBezTo>
                  <a:cubicBezTo>
                    <a:pt x="4" y="21"/>
                    <a:pt x="4" y="37"/>
                    <a:pt x="4" y="54"/>
                  </a:cubicBezTo>
                  <a:cubicBezTo>
                    <a:pt x="0" y="66"/>
                    <a:pt x="4" y="78"/>
                    <a:pt x="8" y="87"/>
                  </a:cubicBezTo>
                  <a:cubicBezTo>
                    <a:pt x="13" y="95"/>
                    <a:pt x="21" y="99"/>
                    <a:pt x="29" y="103"/>
                  </a:cubicBezTo>
                  <a:cubicBezTo>
                    <a:pt x="29" y="74"/>
                    <a:pt x="29" y="50"/>
                    <a:pt x="29" y="33"/>
                  </a:cubicBezTo>
                  <a:cubicBezTo>
                    <a:pt x="29" y="1"/>
                    <a:pt x="21"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9"/>
            <p:cNvSpPr/>
            <p:nvPr/>
          </p:nvSpPr>
          <p:spPr>
            <a:xfrm>
              <a:off x="3026000" y="4516750"/>
              <a:ext cx="14900" cy="5650"/>
            </a:xfrm>
            <a:custGeom>
              <a:avLst/>
              <a:gdLst/>
              <a:ahLst/>
              <a:cxnLst/>
              <a:rect l="l" t="t" r="r" b="b"/>
              <a:pathLst>
                <a:path w="596" h="226" extrusionOk="0">
                  <a:moveTo>
                    <a:pt x="82" y="1"/>
                  </a:moveTo>
                  <a:cubicBezTo>
                    <a:pt x="81" y="1"/>
                    <a:pt x="79" y="1"/>
                    <a:pt x="78" y="2"/>
                  </a:cubicBezTo>
                  <a:cubicBezTo>
                    <a:pt x="67" y="13"/>
                    <a:pt x="53" y="19"/>
                    <a:pt x="38" y="19"/>
                  </a:cubicBezTo>
                  <a:cubicBezTo>
                    <a:pt x="31" y="19"/>
                    <a:pt x="24" y="18"/>
                    <a:pt x="17" y="15"/>
                  </a:cubicBezTo>
                  <a:cubicBezTo>
                    <a:pt x="16" y="14"/>
                    <a:pt x="15" y="14"/>
                    <a:pt x="14" y="14"/>
                  </a:cubicBezTo>
                  <a:cubicBezTo>
                    <a:pt x="7" y="14"/>
                    <a:pt x="0" y="32"/>
                    <a:pt x="0" y="72"/>
                  </a:cubicBezTo>
                  <a:cubicBezTo>
                    <a:pt x="0" y="123"/>
                    <a:pt x="7" y="152"/>
                    <a:pt x="17" y="152"/>
                  </a:cubicBezTo>
                  <a:cubicBezTo>
                    <a:pt x="18" y="152"/>
                    <a:pt x="19" y="151"/>
                    <a:pt x="21" y="150"/>
                  </a:cubicBezTo>
                  <a:cubicBezTo>
                    <a:pt x="23" y="149"/>
                    <a:pt x="26" y="149"/>
                    <a:pt x="28" y="149"/>
                  </a:cubicBezTo>
                  <a:cubicBezTo>
                    <a:pt x="43" y="149"/>
                    <a:pt x="60" y="163"/>
                    <a:pt x="71" y="163"/>
                  </a:cubicBezTo>
                  <a:cubicBezTo>
                    <a:pt x="72" y="163"/>
                    <a:pt x="73" y="163"/>
                    <a:pt x="74" y="163"/>
                  </a:cubicBezTo>
                  <a:cubicBezTo>
                    <a:pt x="86" y="158"/>
                    <a:pt x="99" y="154"/>
                    <a:pt x="107" y="121"/>
                  </a:cubicBezTo>
                  <a:lnTo>
                    <a:pt x="181" y="216"/>
                  </a:lnTo>
                  <a:cubicBezTo>
                    <a:pt x="187" y="196"/>
                    <a:pt x="193" y="189"/>
                    <a:pt x="200" y="189"/>
                  </a:cubicBezTo>
                  <a:cubicBezTo>
                    <a:pt x="213" y="189"/>
                    <a:pt x="225" y="212"/>
                    <a:pt x="230" y="212"/>
                  </a:cubicBezTo>
                  <a:cubicBezTo>
                    <a:pt x="231" y="211"/>
                    <a:pt x="232" y="211"/>
                    <a:pt x="233" y="211"/>
                  </a:cubicBezTo>
                  <a:cubicBezTo>
                    <a:pt x="242" y="211"/>
                    <a:pt x="249" y="226"/>
                    <a:pt x="255" y="226"/>
                  </a:cubicBezTo>
                  <a:cubicBezTo>
                    <a:pt x="256" y="226"/>
                    <a:pt x="258" y="225"/>
                    <a:pt x="259" y="224"/>
                  </a:cubicBezTo>
                  <a:cubicBezTo>
                    <a:pt x="288" y="204"/>
                    <a:pt x="312" y="183"/>
                    <a:pt x="345" y="167"/>
                  </a:cubicBezTo>
                  <a:cubicBezTo>
                    <a:pt x="370" y="158"/>
                    <a:pt x="398" y="142"/>
                    <a:pt x="427" y="134"/>
                  </a:cubicBezTo>
                  <a:cubicBezTo>
                    <a:pt x="431" y="132"/>
                    <a:pt x="436" y="131"/>
                    <a:pt x="441" y="131"/>
                  </a:cubicBezTo>
                  <a:cubicBezTo>
                    <a:pt x="454" y="131"/>
                    <a:pt x="466" y="138"/>
                    <a:pt x="472" y="150"/>
                  </a:cubicBezTo>
                  <a:cubicBezTo>
                    <a:pt x="474" y="154"/>
                    <a:pt x="476" y="156"/>
                    <a:pt x="478" y="156"/>
                  </a:cubicBezTo>
                  <a:cubicBezTo>
                    <a:pt x="483" y="156"/>
                    <a:pt x="490" y="149"/>
                    <a:pt x="493" y="146"/>
                  </a:cubicBezTo>
                  <a:cubicBezTo>
                    <a:pt x="497" y="146"/>
                    <a:pt x="501" y="142"/>
                    <a:pt x="505" y="142"/>
                  </a:cubicBezTo>
                  <a:cubicBezTo>
                    <a:pt x="530" y="142"/>
                    <a:pt x="554" y="150"/>
                    <a:pt x="583" y="154"/>
                  </a:cubicBezTo>
                  <a:cubicBezTo>
                    <a:pt x="583" y="154"/>
                    <a:pt x="587" y="150"/>
                    <a:pt x="591" y="146"/>
                  </a:cubicBezTo>
                  <a:cubicBezTo>
                    <a:pt x="595" y="130"/>
                    <a:pt x="595" y="113"/>
                    <a:pt x="595" y="93"/>
                  </a:cubicBezTo>
                  <a:cubicBezTo>
                    <a:pt x="595" y="85"/>
                    <a:pt x="595" y="76"/>
                    <a:pt x="595" y="72"/>
                  </a:cubicBezTo>
                  <a:cubicBezTo>
                    <a:pt x="591" y="60"/>
                    <a:pt x="591" y="48"/>
                    <a:pt x="583" y="35"/>
                  </a:cubicBezTo>
                  <a:cubicBezTo>
                    <a:pt x="579" y="31"/>
                    <a:pt x="571" y="27"/>
                    <a:pt x="558" y="27"/>
                  </a:cubicBezTo>
                  <a:cubicBezTo>
                    <a:pt x="547" y="27"/>
                    <a:pt x="535" y="36"/>
                    <a:pt x="523" y="36"/>
                  </a:cubicBezTo>
                  <a:cubicBezTo>
                    <a:pt x="516" y="36"/>
                    <a:pt x="510" y="34"/>
                    <a:pt x="505" y="27"/>
                  </a:cubicBezTo>
                  <a:cubicBezTo>
                    <a:pt x="494" y="16"/>
                    <a:pt x="483" y="12"/>
                    <a:pt x="472" y="12"/>
                  </a:cubicBezTo>
                  <a:cubicBezTo>
                    <a:pt x="456" y="12"/>
                    <a:pt x="440" y="21"/>
                    <a:pt x="423" y="23"/>
                  </a:cubicBezTo>
                  <a:cubicBezTo>
                    <a:pt x="419" y="23"/>
                    <a:pt x="411" y="27"/>
                    <a:pt x="402" y="27"/>
                  </a:cubicBezTo>
                  <a:cubicBezTo>
                    <a:pt x="391" y="27"/>
                    <a:pt x="379" y="18"/>
                    <a:pt x="367" y="18"/>
                  </a:cubicBezTo>
                  <a:cubicBezTo>
                    <a:pt x="362" y="18"/>
                    <a:pt x="358" y="20"/>
                    <a:pt x="353" y="23"/>
                  </a:cubicBezTo>
                  <a:cubicBezTo>
                    <a:pt x="338" y="31"/>
                    <a:pt x="324" y="34"/>
                    <a:pt x="309" y="34"/>
                  </a:cubicBezTo>
                  <a:cubicBezTo>
                    <a:pt x="280" y="34"/>
                    <a:pt x="252" y="23"/>
                    <a:pt x="222" y="23"/>
                  </a:cubicBezTo>
                  <a:cubicBezTo>
                    <a:pt x="209" y="20"/>
                    <a:pt x="195" y="8"/>
                    <a:pt x="184" y="8"/>
                  </a:cubicBezTo>
                  <a:cubicBezTo>
                    <a:pt x="182" y="8"/>
                    <a:pt x="179" y="9"/>
                    <a:pt x="177" y="11"/>
                  </a:cubicBezTo>
                  <a:cubicBezTo>
                    <a:pt x="174" y="12"/>
                    <a:pt x="172" y="12"/>
                    <a:pt x="169" y="12"/>
                  </a:cubicBezTo>
                  <a:cubicBezTo>
                    <a:pt x="160" y="12"/>
                    <a:pt x="151" y="8"/>
                    <a:pt x="143" y="8"/>
                  </a:cubicBezTo>
                  <a:cubicBezTo>
                    <a:pt x="131" y="8"/>
                    <a:pt x="120" y="16"/>
                    <a:pt x="111" y="60"/>
                  </a:cubicBezTo>
                  <a:cubicBezTo>
                    <a:pt x="97" y="21"/>
                    <a:pt x="89" y="1"/>
                    <a:pt x="8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9"/>
            <p:cNvSpPr/>
            <p:nvPr/>
          </p:nvSpPr>
          <p:spPr>
            <a:xfrm>
              <a:off x="3046500" y="4516725"/>
              <a:ext cx="2400" cy="3175"/>
            </a:xfrm>
            <a:custGeom>
              <a:avLst/>
              <a:gdLst/>
              <a:ahLst/>
              <a:cxnLst/>
              <a:rect l="l" t="t" r="r" b="b"/>
              <a:pathLst>
                <a:path w="96" h="127" extrusionOk="0">
                  <a:moveTo>
                    <a:pt x="47" y="0"/>
                  </a:moveTo>
                  <a:cubicBezTo>
                    <a:pt x="38" y="0"/>
                    <a:pt x="30" y="1"/>
                    <a:pt x="21" y="3"/>
                  </a:cubicBezTo>
                  <a:cubicBezTo>
                    <a:pt x="13" y="3"/>
                    <a:pt x="5" y="20"/>
                    <a:pt x="5" y="53"/>
                  </a:cubicBezTo>
                  <a:cubicBezTo>
                    <a:pt x="1" y="77"/>
                    <a:pt x="9" y="102"/>
                    <a:pt x="21" y="122"/>
                  </a:cubicBezTo>
                  <a:cubicBezTo>
                    <a:pt x="21" y="127"/>
                    <a:pt x="26" y="127"/>
                    <a:pt x="26" y="127"/>
                  </a:cubicBezTo>
                  <a:cubicBezTo>
                    <a:pt x="31" y="115"/>
                    <a:pt x="37" y="112"/>
                    <a:pt x="43" y="112"/>
                  </a:cubicBezTo>
                  <a:cubicBezTo>
                    <a:pt x="52" y="112"/>
                    <a:pt x="60" y="120"/>
                    <a:pt x="69" y="120"/>
                  </a:cubicBezTo>
                  <a:cubicBezTo>
                    <a:pt x="71" y="120"/>
                    <a:pt x="73" y="119"/>
                    <a:pt x="75" y="118"/>
                  </a:cubicBezTo>
                  <a:cubicBezTo>
                    <a:pt x="83" y="118"/>
                    <a:pt x="91" y="110"/>
                    <a:pt x="95" y="69"/>
                  </a:cubicBezTo>
                  <a:cubicBezTo>
                    <a:pt x="87" y="12"/>
                    <a:pt x="87" y="8"/>
                    <a:pt x="75" y="3"/>
                  </a:cubicBezTo>
                  <a:cubicBezTo>
                    <a:pt x="65" y="1"/>
                    <a:pt x="55" y="0"/>
                    <a:pt x="4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9"/>
            <p:cNvSpPr/>
            <p:nvPr/>
          </p:nvSpPr>
          <p:spPr>
            <a:xfrm>
              <a:off x="3043750" y="4516450"/>
              <a:ext cx="1050" cy="3350"/>
            </a:xfrm>
            <a:custGeom>
              <a:avLst/>
              <a:gdLst/>
              <a:ahLst/>
              <a:cxnLst/>
              <a:rect l="l" t="t" r="r" b="b"/>
              <a:pathLst>
                <a:path w="42" h="134" extrusionOk="0">
                  <a:moveTo>
                    <a:pt x="11" y="1"/>
                  </a:moveTo>
                  <a:cubicBezTo>
                    <a:pt x="7" y="1"/>
                    <a:pt x="4" y="25"/>
                    <a:pt x="0" y="68"/>
                  </a:cubicBezTo>
                  <a:cubicBezTo>
                    <a:pt x="0" y="88"/>
                    <a:pt x="4" y="109"/>
                    <a:pt x="13" y="129"/>
                  </a:cubicBezTo>
                  <a:cubicBezTo>
                    <a:pt x="14" y="132"/>
                    <a:pt x="16" y="134"/>
                    <a:pt x="18" y="134"/>
                  </a:cubicBezTo>
                  <a:cubicBezTo>
                    <a:pt x="22" y="134"/>
                    <a:pt x="28" y="129"/>
                    <a:pt x="33" y="121"/>
                  </a:cubicBezTo>
                  <a:cubicBezTo>
                    <a:pt x="41" y="92"/>
                    <a:pt x="41" y="64"/>
                    <a:pt x="37" y="35"/>
                  </a:cubicBezTo>
                  <a:cubicBezTo>
                    <a:pt x="33" y="23"/>
                    <a:pt x="25" y="10"/>
                    <a:pt x="13" y="2"/>
                  </a:cubicBezTo>
                  <a:cubicBezTo>
                    <a:pt x="12" y="1"/>
                    <a:pt x="11" y="1"/>
                    <a:pt x="1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29"/>
            <p:cNvSpPr/>
            <p:nvPr/>
          </p:nvSpPr>
          <p:spPr>
            <a:xfrm>
              <a:off x="3042100" y="4516875"/>
              <a:ext cx="1150" cy="3475"/>
            </a:xfrm>
            <a:custGeom>
              <a:avLst/>
              <a:gdLst/>
              <a:ahLst/>
              <a:cxnLst/>
              <a:rect l="l" t="t" r="r" b="b"/>
              <a:pathLst>
                <a:path w="46" h="139" extrusionOk="0">
                  <a:moveTo>
                    <a:pt x="22" y="0"/>
                  </a:moveTo>
                  <a:cubicBezTo>
                    <a:pt x="15" y="0"/>
                    <a:pt x="9" y="11"/>
                    <a:pt x="5" y="43"/>
                  </a:cubicBezTo>
                  <a:cubicBezTo>
                    <a:pt x="1" y="75"/>
                    <a:pt x="5" y="108"/>
                    <a:pt x="17" y="137"/>
                  </a:cubicBezTo>
                  <a:cubicBezTo>
                    <a:pt x="18" y="138"/>
                    <a:pt x="19" y="138"/>
                    <a:pt x="20" y="138"/>
                  </a:cubicBezTo>
                  <a:cubicBezTo>
                    <a:pt x="28" y="138"/>
                    <a:pt x="38" y="108"/>
                    <a:pt x="42" y="71"/>
                  </a:cubicBezTo>
                  <a:cubicBezTo>
                    <a:pt x="46" y="51"/>
                    <a:pt x="42" y="30"/>
                    <a:pt x="37" y="14"/>
                  </a:cubicBezTo>
                  <a:cubicBezTo>
                    <a:pt x="32" y="7"/>
                    <a:pt x="27" y="0"/>
                    <a:pt x="2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9"/>
            <p:cNvSpPr/>
            <p:nvPr/>
          </p:nvSpPr>
          <p:spPr>
            <a:xfrm>
              <a:off x="3041075" y="4516950"/>
              <a:ext cx="950" cy="3575"/>
            </a:xfrm>
            <a:custGeom>
              <a:avLst/>
              <a:gdLst/>
              <a:ahLst/>
              <a:cxnLst/>
              <a:rect l="l" t="t" r="r" b="b"/>
              <a:pathLst>
                <a:path w="38" h="143" extrusionOk="0">
                  <a:moveTo>
                    <a:pt x="16" y="0"/>
                  </a:moveTo>
                  <a:cubicBezTo>
                    <a:pt x="11" y="0"/>
                    <a:pt x="7" y="19"/>
                    <a:pt x="1" y="56"/>
                  </a:cubicBezTo>
                  <a:cubicBezTo>
                    <a:pt x="4" y="107"/>
                    <a:pt x="8" y="143"/>
                    <a:pt x="16" y="143"/>
                  </a:cubicBezTo>
                  <a:cubicBezTo>
                    <a:pt x="16" y="143"/>
                    <a:pt x="17" y="142"/>
                    <a:pt x="17" y="142"/>
                  </a:cubicBezTo>
                  <a:cubicBezTo>
                    <a:pt x="29" y="134"/>
                    <a:pt x="37" y="113"/>
                    <a:pt x="37" y="52"/>
                  </a:cubicBezTo>
                  <a:cubicBezTo>
                    <a:pt x="27" y="18"/>
                    <a:pt x="21" y="0"/>
                    <a:pt x="1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9"/>
            <p:cNvSpPr/>
            <p:nvPr/>
          </p:nvSpPr>
          <p:spPr>
            <a:xfrm>
              <a:off x="3045075" y="4516675"/>
              <a:ext cx="850" cy="2800"/>
            </a:xfrm>
            <a:custGeom>
              <a:avLst/>
              <a:gdLst/>
              <a:ahLst/>
              <a:cxnLst/>
              <a:rect l="l" t="t" r="r" b="b"/>
              <a:pathLst>
                <a:path w="34" h="112" extrusionOk="0">
                  <a:moveTo>
                    <a:pt x="16" y="1"/>
                  </a:moveTo>
                  <a:cubicBezTo>
                    <a:pt x="14" y="1"/>
                    <a:pt x="11" y="3"/>
                    <a:pt x="9" y="10"/>
                  </a:cubicBezTo>
                  <a:cubicBezTo>
                    <a:pt x="5" y="22"/>
                    <a:pt x="1" y="34"/>
                    <a:pt x="1" y="47"/>
                  </a:cubicBezTo>
                  <a:cubicBezTo>
                    <a:pt x="1" y="67"/>
                    <a:pt x="5" y="88"/>
                    <a:pt x="9" y="108"/>
                  </a:cubicBezTo>
                  <a:cubicBezTo>
                    <a:pt x="11" y="110"/>
                    <a:pt x="13" y="112"/>
                    <a:pt x="15" y="112"/>
                  </a:cubicBezTo>
                  <a:cubicBezTo>
                    <a:pt x="23" y="112"/>
                    <a:pt x="30" y="98"/>
                    <a:pt x="33" y="42"/>
                  </a:cubicBezTo>
                  <a:cubicBezTo>
                    <a:pt x="28" y="16"/>
                    <a:pt x="22" y="1"/>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29"/>
            <p:cNvSpPr/>
            <p:nvPr/>
          </p:nvSpPr>
          <p:spPr>
            <a:xfrm>
              <a:off x="3025075" y="4516975"/>
              <a:ext cx="850" cy="2825"/>
            </a:xfrm>
            <a:custGeom>
              <a:avLst/>
              <a:gdLst/>
              <a:ahLst/>
              <a:cxnLst/>
              <a:rect l="l" t="t" r="r" b="b"/>
              <a:pathLst>
                <a:path w="34" h="113" extrusionOk="0">
                  <a:moveTo>
                    <a:pt x="14" y="0"/>
                  </a:moveTo>
                  <a:cubicBezTo>
                    <a:pt x="11" y="0"/>
                    <a:pt x="7" y="4"/>
                    <a:pt x="5" y="14"/>
                  </a:cubicBezTo>
                  <a:cubicBezTo>
                    <a:pt x="0" y="47"/>
                    <a:pt x="0" y="80"/>
                    <a:pt x="9" y="112"/>
                  </a:cubicBezTo>
                  <a:lnTo>
                    <a:pt x="29" y="96"/>
                  </a:lnTo>
                  <a:cubicBezTo>
                    <a:pt x="33" y="67"/>
                    <a:pt x="29" y="35"/>
                    <a:pt x="21" y="6"/>
                  </a:cubicBezTo>
                  <a:cubicBezTo>
                    <a:pt x="19" y="2"/>
                    <a:pt x="17" y="0"/>
                    <a:pt x="1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9"/>
            <p:cNvSpPr/>
            <p:nvPr/>
          </p:nvSpPr>
          <p:spPr>
            <a:xfrm>
              <a:off x="3032050" y="4608600"/>
              <a:ext cx="10700" cy="3775"/>
            </a:xfrm>
            <a:custGeom>
              <a:avLst/>
              <a:gdLst/>
              <a:ahLst/>
              <a:cxnLst/>
              <a:rect l="l" t="t" r="r" b="b"/>
              <a:pathLst>
                <a:path w="428" h="151" extrusionOk="0">
                  <a:moveTo>
                    <a:pt x="50" y="9"/>
                  </a:moveTo>
                  <a:cubicBezTo>
                    <a:pt x="33" y="13"/>
                    <a:pt x="17" y="1"/>
                    <a:pt x="0" y="38"/>
                  </a:cubicBezTo>
                  <a:lnTo>
                    <a:pt x="0" y="95"/>
                  </a:lnTo>
                  <a:cubicBezTo>
                    <a:pt x="13" y="136"/>
                    <a:pt x="25" y="140"/>
                    <a:pt x="41" y="140"/>
                  </a:cubicBezTo>
                  <a:cubicBezTo>
                    <a:pt x="119" y="140"/>
                    <a:pt x="193" y="149"/>
                    <a:pt x="271" y="149"/>
                  </a:cubicBezTo>
                  <a:cubicBezTo>
                    <a:pt x="276" y="150"/>
                    <a:pt x="281" y="150"/>
                    <a:pt x="286" y="150"/>
                  </a:cubicBezTo>
                  <a:cubicBezTo>
                    <a:pt x="301" y="150"/>
                    <a:pt x="316" y="145"/>
                    <a:pt x="329" y="132"/>
                  </a:cubicBezTo>
                  <a:cubicBezTo>
                    <a:pt x="339" y="125"/>
                    <a:pt x="347" y="119"/>
                    <a:pt x="356" y="119"/>
                  </a:cubicBezTo>
                  <a:cubicBezTo>
                    <a:pt x="361" y="119"/>
                    <a:pt x="367" y="122"/>
                    <a:pt x="374" y="128"/>
                  </a:cubicBezTo>
                  <a:cubicBezTo>
                    <a:pt x="378" y="133"/>
                    <a:pt x="383" y="135"/>
                    <a:pt x="387" y="135"/>
                  </a:cubicBezTo>
                  <a:cubicBezTo>
                    <a:pt x="399" y="135"/>
                    <a:pt x="412" y="118"/>
                    <a:pt x="427" y="79"/>
                  </a:cubicBezTo>
                  <a:cubicBezTo>
                    <a:pt x="411" y="37"/>
                    <a:pt x="397" y="20"/>
                    <a:pt x="384" y="20"/>
                  </a:cubicBezTo>
                  <a:cubicBezTo>
                    <a:pt x="376" y="20"/>
                    <a:pt x="369" y="25"/>
                    <a:pt x="362" y="34"/>
                  </a:cubicBezTo>
                  <a:cubicBezTo>
                    <a:pt x="358" y="37"/>
                    <a:pt x="354" y="47"/>
                    <a:pt x="351" y="47"/>
                  </a:cubicBezTo>
                  <a:cubicBezTo>
                    <a:pt x="350" y="47"/>
                    <a:pt x="350" y="47"/>
                    <a:pt x="349" y="46"/>
                  </a:cubicBezTo>
                  <a:cubicBezTo>
                    <a:pt x="334" y="26"/>
                    <a:pt x="320" y="20"/>
                    <a:pt x="306" y="20"/>
                  </a:cubicBezTo>
                  <a:cubicBezTo>
                    <a:pt x="292" y="20"/>
                    <a:pt x="277" y="26"/>
                    <a:pt x="262" y="26"/>
                  </a:cubicBezTo>
                  <a:cubicBezTo>
                    <a:pt x="259" y="26"/>
                    <a:pt x="257" y="26"/>
                    <a:pt x="255" y="26"/>
                  </a:cubicBezTo>
                  <a:cubicBezTo>
                    <a:pt x="210" y="17"/>
                    <a:pt x="165" y="21"/>
                    <a:pt x="119" y="17"/>
                  </a:cubicBezTo>
                  <a:cubicBezTo>
                    <a:pt x="95" y="13"/>
                    <a:pt x="74" y="9"/>
                    <a:pt x="50" y="9"/>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9"/>
            <p:cNvSpPr/>
            <p:nvPr/>
          </p:nvSpPr>
          <p:spPr>
            <a:xfrm>
              <a:off x="3042825" y="4609575"/>
              <a:ext cx="950" cy="2025"/>
            </a:xfrm>
            <a:custGeom>
              <a:avLst/>
              <a:gdLst/>
              <a:ahLst/>
              <a:cxnLst/>
              <a:rect l="l" t="t" r="r" b="b"/>
              <a:pathLst>
                <a:path w="38" h="81" extrusionOk="0">
                  <a:moveTo>
                    <a:pt x="21" y="0"/>
                  </a:moveTo>
                  <a:cubicBezTo>
                    <a:pt x="15" y="0"/>
                    <a:pt x="9" y="11"/>
                    <a:pt x="0" y="23"/>
                  </a:cubicBezTo>
                  <a:cubicBezTo>
                    <a:pt x="7" y="62"/>
                    <a:pt x="12" y="81"/>
                    <a:pt x="18" y="81"/>
                  </a:cubicBezTo>
                  <a:cubicBezTo>
                    <a:pt x="23" y="81"/>
                    <a:pt x="29" y="65"/>
                    <a:pt x="37" y="36"/>
                  </a:cubicBezTo>
                  <a:cubicBezTo>
                    <a:pt x="31" y="10"/>
                    <a:pt x="26" y="0"/>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9"/>
            <p:cNvSpPr/>
            <p:nvPr/>
          </p:nvSpPr>
          <p:spPr>
            <a:xfrm>
              <a:off x="3040550" y="4621775"/>
              <a:ext cx="10200" cy="3575"/>
            </a:xfrm>
            <a:custGeom>
              <a:avLst/>
              <a:gdLst/>
              <a:ahLst/>
              <a:cxnLst/>
              <a:rect l="l" t="t" r="r" b="b"/>
              <a:pathLst>
                <a:path w="408" h="143" extrusionOk="0">
                  <a:moveTo>
                    <a:pt x="338" y="1"/>
                  </a:moveTo>
                  <a:cubicBezTo>
                    <a:pt x="310" y="1"/>
                    <a:pt x="282" y="13"/>
                    <a:pt x="251" y="16"/>
                  </a:cubicBezTo>
                  <a:cubicBezTo>
                    <a:pt x="210" y="20"/>
                    <a:pt x="169" y="24"/>
                    <a:pt x="128" y="24"/>
                  </a:cubicBezTo>
                  <a:cubicBezTo>
                    <a:pt x="91" y="24"/>
                    <a:pt x="58" y="11"/>
                    <a:pt x="26" y="7"/>
                  </a:cubicBezTo>
                  <a:cubicBezTo>
                    <a:pt x="22" y="7"/>
                    <a:pt x="13" y="11"/>
                    <a:pt x="9" y="20"/>
                  </a:cubicBezTo>
                  <a:cubicBezTo>
                    <a:pt x="5" y="32"/>
                    <a:pt x="1" y="48"/>
                    <a:pt x="5" y="61"/>
                  </a:cubicBezTo>
                  <a:cubicBezTo>
                    <a:pt x="1" y="77"/>
                    <a:pt x="5" y="94"/>
                    <a:pt x="9" y="106"/>
                  </a:cubicBezTo>
                  <a:cubicBezTo>
                    <a:pt x="17" y="118"/>
                    <a:pt x="26" y="126"/>
                    <a:pt x="30" y="126"/>
                  </a:cubicBezTo>
                  <a:lnTo>
                    <a:pt x="83" y="126"/>
                  </a:lnTo>
                  <a:cubicBezTo>
                    <a:pt x="108" y="135"/>
                    <a:pt x="136" y="139"/>
                    <a:pt x="161" y="143"/>
                  </a:cubicBezTo>
                  <a:cubicBezTo>
                    <a:pt x="218" y="143"/>
                    <a:pt x="272" y="135"/>
                    <a:pt x="329" y="130"/>
                  </a:cubicBezTo>
                  <a:cubicBezTo>
                    <a:pt x="346" y="126"/>
                    <a:pt x="366" y="126"/>
                    <a:pt x="374" y="126"/>
                  </a:cubicBezTo>
                  <a:cubicBezTo>
                    <a:pt x="387" y="122"/>
                    <a:pt x="399" y="114"/>
                    <a:pt x="407" y="40"/>
                  </a:cubicBezTo>
                  <a:cubicBezTo>
                    <a:pt x="399" y="28"/>
                    <a:pt x="387" y="20"/>
                    <a:pt x="378" y="11"/>
                  </a:cubicBezTo>
                  <a:cubicBezTo>
                    <a:pt x="365" y="3"/>
                    <a:pt x="352" y="1"/>
                    <a:pt x="33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9"/>
            <p:cNvSpPr/>
            <p:nvPr/>
          </p:nvSpPr>
          <p:spPr>
            <a:xfrm>
              <a:off x="3050925" y="4621925"/>
              <a:ext cx="1775" cy="2925"/>
            </a:xfrm>
            <a:custGeom>
              <a:avLst/>
              <a:gdLst/>
              <a:ahLst/>
              <a:cxnLst/>
              <a:rect l="l" t="t" r="r" b="b"/>
              <a:pathLst>
                <a:path w="71" h="117" extrusionOk="0">
                  <a:moveTo>
                    <a:pt x="38" y="0"/>
                  </a:moveTo>
                  <a:cubicBezTo>
                    <a:pt x="28" y="0"/>
                    <a:pt x="18" y="8"/>
                    <a:pt x="9" y="14"/>
                  </a:cubicBezTo>
                  <a:cubicBezTo>
                    <a:pt x="5" y="30"/>
                    <a:pt x="0" y="46"/>
                    <a:pt x="5" y="59"/>
                  </a:cubicBezTo>
                  <a:cubicBezTo>
                    <a:pt x="0" y="75"/>
                    <a:pt x="5" y="92"/>
                    <a:pt x="9" y="108"/>
                  </a:cubicBezTo>
                  <a:cubicBezTo>
                    <a:pt x="17" y="111"/>
                    <a:pt x="25" y="117"/>
                    <a:pt x="32" y="117"/>
                  </a:cubicBezTo>
                  <a:cubicBezTo>
                    <a:pt x="45" y="117"/>
                    <a:pt x="58" y="103"/>
                    <a:pt x="70" y="42"/>
                  </a:cubicBezTo>
                  <a:cubicBezTo>
                    <a:pt x="59" y="10"/>
                    <a:pt x="48" y="0"/>
                    <a:pt x="3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9"/>
            <p:cNvSpPr/>
            <p:nvPr/>
          </p:nvSpPr>
          <p:spPr>
            <a:xfrm>
              <a:off x="3053500" y="4622150"/>
              <a:ext cx="1750" cy="3000"/>
            </a:xfrm>
            <a:custGeom>
              <a:avLst/>
              <a:gdLst/>
              <a:ahLst/>
              <a:cxnLst/>
              <a:rect l="l" t="t" r="r" b="b"/>
              <a:pathLst>
                <a:path w="70" h="120" extrusionOk="0">
                  <a:moveTo>
                    <a:pt x="21" y="1"/>
                  </a:moveTo>
                  <a:cubicBezTo>
                    <a:pt x="12" y="1"/>
                    <a:pt x="8" y="21"/>
                    <a:pt x="0" y="33"/>
                  </a:cubicBezTo>
                  <a:cubicBezTo>
                    <a:pt x="8" y="111"/>
                    <a:pt x="8" y="111"/>
                    <a:pt x="12" y="111"/>
                  </a:cubicBezTo>
                  <a:cubicBezTo>
                    <a:pt x="29" y="115"/>
                    <a:pt x="41" y="120"/>
                    <a:pt x="57" y="120"/>
                  </a:cubicBezTo>
                  <a:cubicBezTo>
                    <a:pt x="62" y="120"/>
                    <a:pt x="66" y="103"/>
                    <a:pt x="70" y="87"/>
                  </a:cubicBezTo>
                  <a:cubicBezTo>
                    <a:pt x="66" y="66"/>
                    <a:pt x="62" y="46"/>
                    <a:pt x="57" y="25"/>
                  </a:cubicBezTo>
                  <a:cubicBezTo>
                    <a:pt x="49" y="13"/>
                    <a:pt x="33" y="5"/>
                    <a:pt x="2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9"/>
            <p:cNvSpPr/>
            <p:nvPr/>
          </p:nvSpPr>
          <p:spPr>
            <a:xfrm>
              <a:off x="3056150" y="4622425"/>
              <a:ext cx="850" cy="2100"/>
            </a:xfrm>
            <a:custGeom>
              <a:avLst/>
              <a:gdLst/>
              <a:ahLst/>
              <a:cxnLst/>
              <a:rect l="l" t="t" r="r" b="b"/>
              <a:pathLst>
                <a:path w="34" h="84" extrusionOk="0">
                  <a:moveTo>
                    <a:pt x="16" y="1"/>
                  </a:moveTo>
                  <a:cubicBezTo>
                    <a:pt x="11" y="1"/>
                    <a:pt x="7" y="16"/>
                    <a:pt x="1" y="47"/>
                  </a:cubicBezTo>
                  <a:cubicBezTo>
                    <a:pt x="7" y="72"/>
                    <a:pt x="12" y="84"/>
                    <a:pt x="17" y="84"/>
                  </a:cubicBezTo>
                  <a:cubicBezTo>
                    <a:pt x="22" y="84"/>
                    <a:pt x="27" y="72"/>
                    <a:pt x="34" y="47"/>
                  </a:cubicBezTo>
                  <a:cubicBezTo>
                    <a:pt x="25" y="16"/>
                    <a:pt x="20" y="1"/>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9"/>
            <p:cNvSpPr/>
            <p:nvPr/>
          </p:nvSpPr>
          <p:spPr>
            <a:xfrm>
              <a:off x="3042100" y="4503175"/>
              <a:ext cx="1050" cy="2875"/>
            </a:xfrm>
            <a:custGeom>
              <a:avLst/>
              <a:gdLst/>
              <a:ahLst/>
              <a:cxnLst/>
              <a:rect l="l" t="t" r="r" b="b"/>
              <a:pathLst>
                <a:path w="42" h="115" extrusionOk="0">
                  <a:moveTo>
                    <a:pt x="18" y="1"/>
                  </a:moveTo>
                  <a:cubicBezTo>
                    <a:pt x="12" y="1"/>
                    <a:pt x="6" y="11"/>
                    <a:pt x="1" y="41"/>
                  </a:cubicBezTo>
                  <a:cubicBezTo>
                    <a:pt x="5" y="94"/>
                    <a:pt x="13" y="115"/>
                    <a:pt x="17" y="115"/>
                  </a:cubicBezTo>
                  <a:cubicBezTo>
                    <a:pt x="25" y="115"/>
                    <a:pt x="29" y="111"/>
                    <a:pt x="37" y="98"/>
                  </a:cubicBezTo>
                  <a:cubicBezTo>
                    <a:pt x="42" y="74"/>
                    <a:pt x="42" y="53"/>
                    <a:pt x="37" y="28"/>
                  </a:cubicBezTo>
                  <a:cubicBezTo>
                    <a:pt x="31" y="13"/>
                    <a:pt x="25"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9"/>
            <p:cNvSpPr/>
            <p:nvPr/>
          </p:nvSpPr>
          <p:spPr>
            <a:xfrm>
              <a:off x="3035025" y="4503325"/>
              <a:ext cx="850" cy="2775"/>
            </a:xfrm>
            <a:custGeom>
              <a:avLst/>
              <a:gdLst/>
              <a:ahLst/>
              <a:cxnLst/>
              <a:rect l="l" t="t" r="r" b="b"/>
              <a:pathLst>
                <a:path w="34" h="111" extrusionOk="0">
                  <a:moveTo>
                    <a:pt x="21" y="0"/>
                  </a:moveTo>
                  <a:cubicBezTo>
                    <a:pt x="13" y="0"/>
                    <a:pt x="7" y="9"/>
                    <a:pt x="0" y="47"/>
                  </a:cubicBezTo>
                  <a:cubicBezTo>
                    <a:pt x="9" y="89"/>
                    <a:pt x="15" y="110"/>
                    <a:pt x="21" y="110"/>
                  </a:cubicBezTo>
                  <a:cubicBezTo>
                    <a:pt x="24" y="110"/>
                    <a:pt x="27" y="105"/>
                    <a:pt x="29" y="96"/>
                  </a:cubicBezTo>
                  <a:cubicBezTo>
                    <a:pt x="33" y="76"/>
                    <a:pt x="33" y="59"/>
                    <a:pt x="33" y="39"/>
                  </a:cubicBezTo>
                  <a:cubicBezTo>
                    <a:pt x="33" y="27"/>
                    <a:pt x="33" y="14"/>
                    <a:pt x="29" y="2"/>
                  </a:cubicBezTo>
                  <a:cubicBezTo>
                    <a:pt x="26" y="1"/>
                    <a:pt x="24" y="0"/>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9"/>
            <p:cNvSpPr/>
            <p:nvPr/>
          </p:nvSpPr>
          <p:spPr>
            <a:xfrm>
              <a:off x="3036450" y="4503300"/>
              <a:ext cx="5275" cy="3625"/>
            </a:xfrm>
            <a:custGeom>
              <a:avLst/>
              <a:gdLst/>
              <a:ahLst/>
              <a:cxnLst/>
              <a:rect l="l" t="t" r="r" b="b"/>
              <a:pathLst>
                <a:path w="211" h="145" extrusionOk="0">
                  <a:moveTo>
                    <a:pt x="190" y="1"/>
                  </a:moveTo>
                  <a:cubicBezTo>
                    <a:pt x="188" y="1"/>
                    <a:pt x="187" y="2"/>
                    <a:pt x="186" y="3"/>
                  </a:cubicBezTo>
                  <a:lnTo>
                    <a:pt x="103" y="7"/>
                  </a:lnTo>
                  <a:lnTo>
                    <a:pt x="17" y="7"/>
                  </a:lnTo>
                  <a:cubicBezTo>
                    <a:pt x="13" y="7"/>
                    <a:pt x="13" y="7"/>
                    <a:pt x="9" y="11"/>
                  </a:cubicBezTo>
                  <a:cubicBezTo>
                    <a:pt x="1" y="40"/>
                    <a:pt x="1" y="69"/>
                    <a:pt x="5" y="97"/>
                  </a:cubicBezTo>
                  <a:cubicBezTo>
                    <a:pt x="8" y="131"/>
                    <a:pt x="14" y="140"/>
                    <a:pt x="21" y="140"/>
                  </a:cubicBezTo>
                  <a:cubicBezTo>
                    <a:pt x="22" y="140"/>
                    <a:pt x="24" y="139"/>
                    <a:pt x="25" y="138"/>
                  </a:cubicBezTo>
                  <a:cubicBezTo>
                    <a:pt x="29" y="131"/>
                    <a:pt x="35" y="116"/>
                    <a:pt x="40" y="116"/>
                  </a:cubicBezTo>
                  <a:cubicBezTo>
                    <a:pt x="40" y="116"/>
                    <a:pt x="41" y="117"/>
                    <a:pt x="42" y="118"/>
                  </a:cubicBezTo>
                  <a:cubicBezTo>
                    <a:pt x="52" y="138"/>
                    <a:pt x="61" y="142"/>
                    <a:pt x="71" y="142"/>
                  </a:cubicBezTo>
                  <a:cubicBezTo>
                    <a:pt x="78" y="142"/>
                    <a:pt x="84" y="141"/>
                    <a:pt x="92" y="141"/>
                  </a:cubicBezTo>
                  <a:cubicBezTo>
                    <a:pt x="95" y="141"/>
                    <a:pt x="99" y="141"/>
                    <a:pt x="103" y="142"/>
                  </a:cubicBezTo>
                  <a:cubicBezTo>
                    <a:pt x="105" y="143"/>
                    <a:pt x="107" y="143"/>
                    <a:pt x="109" y="143"/>
                  </a:cubicBezTo>
                  <a:cubicBezTo>
                    <a:pt x="124" y="143"/>
                    <a:pt x="139" y="132"/>
                    <a:pt x="155" y="132"/>
                  </a:cubicBezTo>
                  <a:cubicBezTo>
                    <a:pt x="162" y="132"/>
                    <a:pt x="170" y="135"/>
                    <a:pt x="177" y="142"/>
                  </a:cubicBezTo>
                  <a:cubicBezTo>
                    <a:pt x="179" y="144"/>
                    <a:pt x="181" y="144"/>
                    <a:pt x="183" y="144"/>
                  </a:cubicBezTo>
                  <a:cubicBezTo>
                    <a:pt x="193" y="144"/>
                    <a:pt x="203" y="121"/>
                    <a:pt x="210" y="40"/>
                  </a:cubicBezTo>
                  <a:cubicBezTo>
                    <a:pt x="203" y="16"/>
                    <a:pt x="197" y="1"/>
                    <a:pt x="19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9"/>
            <p:cNvSpPr/>
            <p:nvPr/>
          </p:nvSpPr>
          <p:spPr>
            <a:xfrm>
              <a:off x="3044875" y="4503675"/>
              <a:ext cx="1150" cy="3000"/>
            </a:xfrm>
            <a:custGeom>
              <a:avLst/>
              <a:gdLst/>
              <a:ahLst/>
              <a:cxnLst/>
              <a:rect l="l" t="t" r="r" b="b"/>
              <a:pathLst>
                <a:path w="46" h="120" extrusionOk="0">
                  <a:moveTo>
                    <a:pt x="19" y="0"/>
                  </a:moveTo>
                  <a:cubicBezTo>
                    <a:pt x="12" y="0"/>
                    <a:pt x="7" y="20"/>
                    <a:pt x="0" y="58"/>
                  </a:cubicBezTo>
                  <a:cubicBezTo>
                    <a:pt x="4" y="119"/>
                    <a:pt x="17" y="115"/>
                    <a:pt x="25" y="119"/>
                  </a:cubicBezTo>
                  <a:cubicBezTo>
                    <a:pt x="26" y="120"/>
                    <a:pt x="28" y="120"/>
                    <a:pt x="29" y="120"/>
                  </a:cubicBezTo>
                  <a:cubicBezTo>
                    <a:pt x="38" y="120"/>
                    <a:pt x="42" y="105"/>
                    <a:pt x="45" y="54"/>
                  </a:cubicBezTo>
                  <a:cubicBezTo>
                    <a:pt x="33" y="18"/>
                    <a:pt x="25" y="0"/>
                    <a:pt x="19"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9"/>
            <p:cNvSpPr/>
            <p:nvPr/>
          </p:nvSpPr>
          <p:spPr>
            <a:xfrm>
              <a:off x="3030000" y="4503750"/>
              <a:ext cx="850" cy="3050"/>
            </a:xfrm>
            <a:custGeom>
              <a:avLst/>
              <a:gdLst/>
              <a:ahLst/>
              <a:cxnLst/>
              <a:rect l="l" t="t" r="r" b="b"/>
              <a:pathLst>
                <a:path w="34" h="122" extrusionOk="0">
                  <a:moveTo>
                    <a:pt x="26" y="1"/>
                  </a:moveTo>
                  <a:cubicBezTo>
                    <a:pt x="26" y="1"/>
                    <a:pt x="25" y="1"/>
                    <a:pt x="25" y="1"/>
                  </a:cubicBezTo>
                  <a:cubicBezTo>
                    <a:pt x="17" y="5"/>
                    <a:pt x="9" y="14"/>
                    <a:pt x="0" y="26"/>
                  </a:cubicBezTo>
                  <a:cubicBezTo>
                    <a:pt x="6" y="93"/>
                    <a:pt x="10" y="122"/>
                    <a:pt x="17" y="122"/>
                  </a:cubicBezTo>
                  <a:cubicBezTo>
                    <a:pt x="19" y="122"/>
                    <a:pt x="22" y="118"/>
                    <a:pt x="25" y="112"/>
                  </a:cubicBezTo>
                  <a:cubicBezTo>
                    <a:pt x="29" y="92"/>
                    <a:pt x="33" y="71"/>
                    <a:pt x="33" y="51"/>
                  </a:cubicBezTo>
                  <a:cubicBezTo>
                    <a:pt x="33" y="21"/>
                    <a:pt x="30" y="1"/>
                    <a:pt x="2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9"/>
            <p:cNvSpPr/>
            <p:nvPr/>
          </p:nvSpPr>
          <p:spPr>
            <a:xfrm>
              <a:off x="3043525" y="4503525"/>
              <a:ext cx="850" cy="3050"/>
            </a:xfrm>
            <a:custGeom>
              <a:avLst/>
              <a:gdLst/>
              <a:ahLst/>
              <a:cxnLst/>
              <a:rect l="l" t="t" r="r" b="b"/>
              <a:pathLst>
                <a:path w="34" h="122" extrusionOk="0">
                  <a:moveTo>
                    <a:pt x="16" y="0"/>
                  </a:moveTo>
                  <a:cubicBezTo>
                    <a:pt x="10" y="0"/>
                    <a:pt x="6" y="11"/>
                    <a:pt x="1" y="39"/>
                  </a:cubicBezTo>
                  <a:cubicBezTo>
                    <a:pt x="9" y="117"/>
                    <a:pt x="5" y="121"/>
                    <a:pt x="13" y="121"/>
                  </a:cubicBezTo>
                  <a:cubicBezTo>
                    <a:pt x="17" y="117"/>
                    <a:pt x="26" y="109"/>
                    <a:pt x="30" y="92"/>
                  </a:cubicBezTo>
                  <a:cubicBezTo>
                    <a:pt x="34" y="68"/>
                    <a:pt x="34" y="39"/>
                    <a:pt x="30" y="14"/>
                  </a:cubicBezTo>
                  <a:cubicBezTo>
                    <a:pt x="24" y="6"/>
                    <a:pt x="20" y="0"/>
                    <a:pt x="1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9"/>
            <p:cNvSpPr/>
            <p:nvPr/>
          </p:nvSpPr>
          <p:spPr>
            <a:xfrm>
              <a:off x="3033475" y="4503650"/>
              <a:ext cx="850" cy="3025"/>
            </a:xfrm>
            <a:custGeom>
              <a:avLst/>
              <a:gdLst/>
              <a:ahLst/>
              <a:cxnLst/>
              <a:rect l="l" t="t" r="r" b="b"/>
              <a:pathLst>
                <a:path w="34" h="121" extrusionOk="0">
                  <a:moveTo>
                    <a:pt x="17" y="0"/>
                  </a:moveTo>
                  <a:cubicBezTo>
                    <a:pt x="15" y="0"/>
                    <a:pt x="14" y="2"/>
                    <a:pt x="13" y="5"/>
                  </a:cubicBezTo>
                  <a:cubicBezTo>
                    <a:pt x="9" y="22"/>
                    <a:pt x="5" y="38"/>
                    <a:pt x="5" y="55"/>
                  </a:cubicBezTo>
                  <a:cubicBezTo>
                    <a:pt x="1" y="75"/>
                    <a:pt x="5" y="100"/>
                    <a:pt x="13" y="120"/>
                  </a:cubicBezTo>
                  <a:cubicBezTo>
                    <a:pt x="14" y="121"/>
                    <a:pt x="15" y="121"/>
                    <a:pt x="16" y="121"/>
                  </a:cubicBezTo>
                  <a:cubicBezTo>
                    <a:pt x="26" y="121"/>
                    <a:pt x="30" y="96"/>
                    <a:pt x="34" y="42"/>
                  </a:cubicBezTo>
                  <a:cubicBezTo>
                    <a:pt x="25" y="13"/>
                    <a:pt x="20" y="0"/>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9"/>
            <p:cNvSpPr/>
            <p:nvPr/>
          </p:nvSpPr>
          <p:spPr>
            <a:xfrm>
              <a:off x="3031225" y="4503675"/>
              <a:ext cx="750" cy="3150"/>
            </a:xfrm>
            <a:custGeom>
              <a:avLst/>
              <a:gdLst/>
              <a:ahLst/>
              <a:cxnLst/>
              <a:rect l="l" t="t" r="r" b="b"/>
              <a:pathLst>
                <a:path w="30" h="126" extrusionOk="0">
                  <a:moveTo>
                    <a:pt x="13" y="0"/>
                  </a:moveTo>
                  <a:cubicBezTo>
                    <a:pt x="9" y="0"/>
                    <a:pt x="5" y="17"/>
                    <a:pt x="5" y="33"/>
                  </a:cubicBezTo>
                  <a:cubicBezTo>
                    <a:pt x="1" y="54"/>
                    <a:pt x="5" y="78"/>
                    <a:pt x="5" y="99"/>
                  </a:cubicBezTo>
                  <a:cubicBezTo>
                    <a:pt x="8" y="119"/>
                    <a:pt x="12" y="126"/>
                    <a:pt x="16" y="126"/>
                  </a:cubicBezTo>
                  <a:cubicBezTo>
                    <a:pt x="20" y="126"/>
                    <a:pt x="25" y="114"/>
                    <a:pt x="29" y="103"/>
                  </a:cubicBezTo>
                  <a:cubicBezTo>
                    <a:pt x="25" y="25"/>
                    <a:pt x="17" y="0"/>
                    <a:pt x="1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9"/>
            <p:cNvSpPr/>
            <p:nvPr/>
          </p:nvSpPr>
          <p:spPr>
            <a:xfrm>
              <a:off x="3046725" y="4504300"/>
              <a:ext cx="850" cy="2375"/>
            </a:xfrm>
            <a:custGeom>
              <a:avLst/>
              <a:gdLst/>
              <a:ahLst/>
              <a:cxnLst/>
              <a:rect l="l" t="t" r="r" b="b"/>
              <a:pathLst>
                <a:path w="34" h="95" extrusionOk="0">
                  <a:moveTo>
                    <a:pt x="17" y="1"/>
                  </a:moveTo>
                  <a:cubicBezTo>
                    <a:pt x="14" y="1"/>
                    <a:pt x="11" y="3"/>
                    <a:pt x="8" y="4"/>
                  </a:cubicBezTo>
                  <a:cubicBezTo>
                    <a:pt x="4" y="16"/>
                    <a:pt x="0" y="29"/>
                    <a:pt x="4" y="41"/>
                  </a:cubicBezTo>
                  <a:cubicBezTo>
                    <a:pt x="0" y="57"/>
                    <a:pt x="4" y="70"/>
                    <a:pt x="8" y="86"/>
                  </a:cubicBezTo>
                  <a:cubicBezTo>
                    <a:pt x="11" y="91"/>
                    <a:pt x="14" y="94"/>
                    <a:pt x="17" y="94"/>
                  </a:cubicBezTo>
                  <a:cubicBezTo>
                    <a:pt x="24" y="94"/>
                    <a:pt x="30" y="80"/>
                    <a:pt x="33" y="41"/>
                  </a:cubicBezTo>
                  <a:cubicBezTo>
                    <a:pt x="28" y="8"/>
                    <a:pt x="22"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9"/>
            <p:cNvSpPr/>
            <p:nvPr/>
          </p:nvSpPr>
          <p:spPr>
            <a:xfrm>
              <a:off x="3032675" y="4503875"/>
              <a:ext cx="525" cy="2700"/>
            </a:xfrm>
            <a:custGeom>
              <a:avLst/>
              <a:gdLst/>
              <a:ahLst/>
              <a:cxnLst/>
              <a:rect l="l" t="t" r="r" b="b"/>
              <a:pathLst>
                <a:path w="21" h="108" extrusionOk="0">
                  <a:moveTo>
                    <a:pt x="8" y="0"/>
                  </a:moveTo>
                  <a:cubicBezTo>
                    <a:pt x="0" y="0"/>
                    <a:pt x="0" y="25"/>
                    <a:pt x="0" y="46"/>
                  </a:cubicBezTo>
                  <a:cubicBezTo>
                    <a:pt x="0" y="87"/>
                    <a:pt x="0" y="107"/>
                    <a:pt x="8" y="107"/>
                  </a:cubicBezTo>
                  <a:cubicBezTo>
                    <a:pt x="12" y="107"/>
                    <a:pt x="21" y="78"/>
                    <a:pt x="21" y="50"/>
                  </a:cubicBezTo>
                  <a:cubicBezTo>
                    <a:pt x="21" y="25"/>
                    <a:pt x="12" y="0"/>
                    <a:pt x="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9"/>
            <p:cNvSpPr/>
            <p:nvPr/>
          </p:nvSpPr>
          <p:spPr>
            <a:xfrm>
              <a:off x="3045475" y="4543150"/>
              <a:ext cx="3825" cy="3450"/>
            </a:xfrm>
            <a:custGeom>
              <a:avLst/>
              <a:gdLst/>
              <a:ahLst/>
              <a:cxnLst/>
              <a:rect l="l" t="t" r="r" b="b"/>
              <a:pathLst>
                <a:path w="153" h="138" extrusionOk="0">
                  <a:moveTo>
                    <a:pt x="106" y="0"/>
                  </a:moveTo>
                  <a:cubicBezTo>
                    <a:pt x="104" y="0"/>
                    <a:pt x="102" y="1"/>
                    <a:pt x="99" y="1"/>
                  </a:cubicBezTo>
                  <a:cubicBezTo>
                    <a:pt x="83" y="5"/>
                    <a:pt x="67" y="9"/>
                    <a:pt x="50" y="9"/>
                  </a:cubicBezTo>
                  <a:cubicBezTo>
                    <a:pt x="38" y="9"/>
                    <a:pt x="26" y="13"/>
                    <a:pt x="17" y="22"/>
                  </a:cubicBezTo>
                  <a:cubicBezTo>
                    <a:pt x="9" y="26"/>
                    <a:pt x="1" y="50"/>
                    <a:pt x="5" y="116"/>
                  </a:cubicBezTo>
                  <a:cubicBezTo>
                    <a:pt x="13" y="120"/>
                    <a:pt x="21" y="132"/>
                    <a:pt x="30" y="132"/>
                  </a:cubicBezTo>
                  <a:cubicBezTo>
                    <a:pt x="49" y="132"/>
                    <a:pt x="68" y="116"/>
                    <a:pt x="87" y="116"/>
                  </a:cubicBezTo>
                  <a:cubicBezTo>
                    <a:pt x="97" y="116"/>
                    <a:pt x="106" y="120"/>
                    <a:pt x="116" y="132"/>
                  </a:cubicBezTo>
                  <a:cubicBezTo>
                    <a:pt x="118" y="136"/>
                    <a:pt x="121" y="138"/>
                    <a:pt x="124" y="138"/>
                  </a:cubicBezTo>
                  <a:cubicBezTo>
                    <a:pt x="133" y="138"/>
                    <a:pt x="143" y="113"/>
                    <a:pt x="153" y="58"/>
                  </a:cubicBezTo>
                  <a:cubicBezTo>
                    <a:pt x="138" y="15"/>
                    <a:pt x="124" y="0"/>
                    <a:pt x="10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9"/>
            <p:cNvSpPr/>
            <p:nvPr/>
          </p:nvSpPr>
          <p:spPr>
            <a:xfrm>
              <a:off x="3050100" y="4544000"/>
              <a:ext cx="1875" cy="2800"/>
            </a:xfrm>
            <a:custGeom>
              <a:avLst/>
              <a:gdLst/>
              <a:ahLst/>
              <a:cxnLst/>
              <a:rect l="l" t="t" r="r" b="b"/>
              <a:pathLst>
                <a:path w="75" h="112" extrusionOk="0">
                  <a:moveTo>
                    <a:pt x="23" y="1"/>
                  </a:moveTo>
                  <a:cubicBezTo>
                    <a:pt x="16" y="1"/>
                    <a:pt x="9" y="8"/>
                    <a:pt x="1" y="33"/>
                  </a:cubicBezTo>
                  <a:cubicBezTo>
                    <a:pt x="1" y="53"/>
                    <a:pt x="5" y="74"/>
                    <a:pt x="9" y="90"/>
                  </a:cubicBezTo>
                  <a:cubicBezTo>
                    <a:pt x="19" y="102"/>
                    <a:pt x="29" y="111"/>
                    <a:pt x="39" y="111"/>
                  </a:cubicBezTo>
                  <a:cubicBezTo>
                    <a:pt x="50" y="111"/>
                    <a:pt x="62" y="101"/>
                    <a:pt x="74" y="74"/>
                  </a:cubicBezTo>
                  <a:cubicBezTo>
                    <a:pt x="66" y="12"/>
                    <a:pt x="58" y="16"/>
                    <a:pt x="42" y="12"/>
                  </a:cubicBezTo>
                  <a:cubicBezTo>
                    <a:pt x="35" y="8"/>
                    <a:pt x="29" y="1"/>
                    <a:pt x="2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9"/>
            <p:cNvSpPr/>
            <p:nvPr/>
          </p:nvSpPr>
          <p:spPr>
            <a:xfrm>
              <a:off x="3052875" y="4543850"/>
              <a:ext cx="1550" cy="2925"/>
            </a:xfrm>
            <a:custGeom>
              <a:avLst/>
              <a:gdLst/>
              <a:ahLst/>
              <a:cxnLst/>
              <a:rect l="l" t="t" r="r" b="b"/>
              <a:pathLst>
                <a:path w="62" h="117" extrusionOk="0">
                  <a:moveTo>
                    <a:pt x="31" y="1"/>
                  </a:moveTo>
                  <a:cubicBezTo>
                    <a:pt x="26" y="1"/>
                    <a:pt x="22" y="2"/>
                    <a:pt x="19" y="2"/>
                  </a:cubicBezTo>
                  <a:cubicBezTo>
                    <a:pt x="18" y="2"/>
                    <a:pt x="18" y="2"/>
                    <a:pt x="17" y="2"/>
                  </a:cubicBezTo>
                  <a:cubicBezTo>
                    <a:pt x="16" y="1"/>
                    <a:pt x="15" y="1"/>
                    <a:pt x="14" y="1"/>
                  </a:cubicBezTo>
                  <a:cubicBezTo>
                    <a:pt x="8" y="1"/>
                    <a:pt x="4" y="16"/>
                    <a:pt x="0" y="63"/>
                  </a:cubicBezTo>
                  <a:cubicBezTo>
                    <a:pt x="13" y="117"/>
                    <a:pt x="33" y="117"/>
                    <a:pt x="41" y="117"/>
                  </a:cubicBezTo>
                  <a:cubicBezTo>
                    <a:pt x="50" y="117"/>
                    <a:pt x="58" y="108"/>
                    <a:pt x="62" y="55"/>
                  </a:cubicBezTo>
                  <a:cubicBezTo>
                    <a:pt x="54" y="8"/>
                    <a:pt x="41" y="1"/>
                    <a:pt x="3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9"/>
            <p:cNvSpPr/>
            <p:nvPr/>
          </p:nvSpPr>
          <p:spPr>
            <a:xfrm>
              <a:off x="3035525" y="4543450"/>
              <a:ext cx="1175" cy="3650"/>
            </a:xfrm>
            <a:custGeom>
              <a:avLst/>
              <a:gdLst/>
              <a:ahLst/>
              <a:cxnLst/>
              <a:rect l="l" t="t" r="r" b="b"/>
              <a:pathLst>
                <a:path w="47" h="146" extrusionOk="0">
                  <a:moveTo>
                    <a:pt x="18" y="1"/>
                  </a:moveTo>
                  <a:cubicBezTo>
                    <a:pt x="16" y="1"/>
                    <a:pt x="14" y="1"/>
                    <a:pt x="13" y="1"/>
                  </a:cubicBezTo>
                  <a:cubicBezTo>
                    <a:pt x="9" y="5"/>
                    <a:pt x="1" y="14"/>
                    <a:pt x="1" y="51"/>
                  </a:cubicBezTo>
                  <a:cubicBezTo>
                    <a:pt x="5" y="71"/>
                    <a:pt x="5" y="96"/>
                    <a:pt x="9" y="120"/>
                  </a:cubicBezTo>
                  <a:cubicBezTo>
                    <a:pt x="15" y="137"/>
                    <a:pt x="20" y="145"/>
                    <a:pt x="24" y="145"/>
                  </a:cubicBezTo>
                  <a:cubicBezTo>
                    <a:pt x="33" y="145"/>
                    <a:pt x="41" y="113"/>
                    <a:pt x="46" y="51"/>
                  </a:cubicBezTo>
                  <a:cubicBezTo>
                    <a:pt x="40" y="6"/>
                    <a:pt x="26"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9"/>
            <p:cNvSpPr/>
            <p:nvPr/>
          </p:nvSpPr>
          <p:spPr>
            <a:xfrm>
              <a:off x="3037375" y="4543575"/>
              <a:ext cx="950" cy="2825"/>
            </a:xfrm>
            <a:custGeom>
              <a:avLst/>
              <a:gdLst/>
              <a:ahLst/>
              <a:cxnLst/>
              <a:rect l="l" t="t" r="r" b="b"/>
              <a:pathLst>
                <a:path w="38" h="113" extrusionOk="0">
                  <a:moveTo>
                    <a:pt x="21" y="0"/>
                  </a:moveTo>
                  <a:cubicBezTo>
                    <a:pt x="17" y="0"/>
                    <a:pt x="17" y="0"/>
                    <a:pt x="13" y="5"/>
                  </a:cubicBezTo>
                  <a:cubicBezTo>
                    <a:pt x="5" y="21"/>
                    <a:pt x="1" y="41"/>
                    <a:pt x="5" y="58"/>
                  </a:cubicBezTo>
                  <a:cubicBezTo>
                    <a:pt x="5" y="78"/>
                    <a:pt x="9" y="95"/>
                    <a:pt x="13" y="111"/>
                  </a:cubicBezTo>
                  <a:cubicBezTo>
                    <a:pt x="14" y="112"/>
                    <a:pt x="15" y="112"/>
                    <a:pt x="16" y="112"/>
                  </a:cubicBezTo>
                  <a:cubicBezTo>
                    <a:pt x="22" y="112"/>
                    <a:pt x="27" y="101"/>
                    <a:pt x="34" y="91"/>
                  </a:cubicBezTo>
                  <a:cubicBezTo>
                    <a:pt x="38" y="66"/>
                    <a:pt x="38" y="37"/>
                    <a:pt x="34" y="13"/>
                  </a:cubicBezTo>
                  <a:cubicBezTo>
                    <a:pt x="30" y="9"/>
                    <a:pt x="25" y="5"/>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9"/>
            <p:cNvSpPr/>
            <p:nvPr/>
          </p:nvSpPr>
          <p:spPr>
            <a:xfrm>
              <a:off x="3044350" y="4543850"/>
              <a:ext cx="850" cy="2525"/>
            </a:xfrm>
            <a:custGeom>
              <a:avLst/>
              <a:gdLst/>
              <a:ahLst/>
              <a:cxnLst/>
              <a:rect l="l" t="t" r="r" b="b"/>
              <a:pathLst>
                <a:path w="34" h="101" extrusionOk="0">
                  <a:moveTo>
                    <a:pt x="17" y="1"/>
                  </a:moveTo>
                  <a:cubicBezTo>
                    <a:pt x="13" y="1"/>
                    <a:pt x="9" y="12"/>
                    <a:pt x="1" y="35"/>
                  </a:cubicBezTo>
                  <a:cubicBezTo>
                    <a:pt x="4" y="97"/>
                    <a:pt x="11" y="100"/>
                    <a:pt x="19" y="100"/>
                  </a:cubicBezTo>
                  <a:cubicBezTo>
                    <a:pt x="20" y="100"/>
                    <a:pt x="20" y="100"/>
                    <a:pt x="21" y="100"/>
                  </a:cubicBezTo>
                  <a:cubicBezTo>
                    <a:pt x="30" y="96"/>
                    <a:pt x="34" y="72"/>
                    <a:pt x="34" y="35"/>
                  </a:cubicBezTo>
                  <a:cubicBezTo>
                    <a:pt x="25" y="12"/>
                    <a:pt x="21"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9"/>
            <p:cNvSpPr/>
            <p:nvPr/>
          </p:nvSpPr>
          <p:spPr>
            <a:xfrm>
              <a:off x="3040975" y="4543675"/>
              <a:ext cx="650" cy="2600"/>
            </a:xfrm>
            <a:custGeom>
              <a:avLst/>
              <a:gdLst/>
              <a:ahLst/>
              <a:cxnLst/>
              <a:rect l="l" t="t" r="r" b="b"/>
              <a:pathLst>
                <a:path w="26" h="104" extrusionOk="0">
                  <a:moveTo>
                    <a:pt x="17" y="1"/>
                  </a:moveTo>
                  <a:cubicBezTo>
                    <a:pt x="13" y="1"/>
                    <a:pt x="5" y="13"/>
                    <a:pt x="0" y="21"/>
                  </a:cubicBezTo>
                  <a:cubicBezTo>
                    <a:pt x="4" y="81"/>
                    <a:pt x="8" y="104"/>
                    <a:pt x="15" y="104"/>
                  </a:cubicBezTo>
                  <a:cubicBezTo>
                    <a:pt x="16" y="104"/>
                    <a:pt x="16" y="103"/>
                    <a:pt x="17" y="103"/>
                  </a:cubicBezTo>
                  <a:cubicBezTo>
                    <a:pt x="21" y="95"/>
                    <a:pt x="25" y="79"/>
                    <a:pt x="25" y="46"/>
                  </a:cubicBezTo>
                  <a:cubicBezTo>
                    <a:pt x="25" y="29"/>
                    <a:pt x="21" y="13"/>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9"/>
            <p:cNvSpPr/>
            <p:nvPr/>
          </p:nvSpPr>
          <p:spPr>
            <a:xfrm>
              <a:off x="3042625" y="4543750"/>
              <a:ext cx="525" cy="2425"/>
            </a:xfrm>
            <a:custGeom>
              <a:avLst/>
              <a:gdLst/>
              <a:ahLst/>
              <a:cxnLst/>
              <a:rect l="l" t="t" r="r" b="b"/>
              <a:pathLst>
                <a:path w="21" h="97" extrusionOk="0">
                  <a:moveTo>
                    <a:pt x="10" y="1"/>
                  </a:moveTo>
                  <a:cubicBezTo>
                    <a:pt x="9" y="1"/>
                    <a:pt x="9" y="1"/>
                    <a:pt x="8" y="2"/>
                  </a:cubicBezTo>
                  <a:cubicBezTo>
                    <a:pt x="0" y="10"/>
                    <a:pt x="0" y="22"/>
                    <a:pt x="0" y="34"/>
                  </a:cubicBezTo>
                  <a:cubicBezTo>
                    <a:pt x="0" y="51"/>
                    <a:pt x="0" y="71"/>
                    <a:pt x="4" y="92"/>
                  </a:cubicBezTo>
                  <a:cubicBezTo>
                    <a:pt x="6" y="95"/>
                    <a:pt x="9" y="97"/>
                    <a:pt x="11" y="97"/>
                  </a:cubicBezTo>
                  <a:cubicBezTo>
                    <a:pt x="16" y="97"/>
                    <a:pt x="21" y="83"/>
                    <a:pt x="21" y="47"/>
                  </a:cubicBezTo>
                  <a:cubicBezTo>
                    <a:pt x="17" y="12"/>
                    <a:pt x="14" y="1"/>
                    <a:pt x="1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9"/>
            <p:cNvSpPr/>
            <p:nvPr/>
          </p:nvSpPr>
          <p:spPr>
            <a:xfrm>
              <a:off x="3039225" y="4543975"/>
              <a:ext cx="650" cy="2700"/>
            </a:xfrm>
            <a:custGeom>
              <a:avLst/>
              <a:gdLst/>
              <a:ahLst/>
              <a:cxnLst/>
              <a:rect l="l" t="t" r="r" b="b"/>
              <a:pathLst>
                <a:path w="26" h="108" extrusionOk="0">
                  <a:moveTo>
                    <a:pt x="13" y="1"/>
                  </a:moveTo>
                  <a:cubicBezTo>
                    <a:pt x="1" y="1"/>
                    <a:pt x="1" y="34"/>
                    <a:pt x="9" y="108"/>
                  </a:cubicBezTo>
                  <a:cubicBezTo>
                    <a:pt x="13" y="103"/>
                    <a:pt x="13" y="99"/>
                    <a:pt x="17" y="95"/>
                  </a:cubicBezTo>
                  <a:cubicBezTo>
                    <a:pt x="21" y="91"/>
                    <a:pt x="21" y="83"/>
                    <a:pt x="21" y="75"/>
                  </a:cubicBezTo>
                  <a:cubicBezTo>
                    <a:pt x="25" y="58"/>
                    <a:pt x="25" y="42"/>
                    <a:pt x="21" y="25"/>
                  </a:cubicBezTo>
                  <a:cubicBezTo>
                    <a:pt x="21" y="13"/>
                    <a:pt x="17" y="1"/>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9"/>
            <p:cNvSpPr/>
            <p:nvPr/>
          </p:nvSpPr>
          <p:spPr>
            <a:xfrm>
              <a:off x="3046400" y="4530775"/>
              <a:ext cx="1275" cy="2775"/>
            </a:xfrm>
            <a:custGeom>
              <a:avLst/>
              <a:gdLst/>
              <a:ahLst/>
              <a:cxnLst/>
              <a:rect l="l" t="t" r="r" b="b"/>
              <a:pathLst>
                <a:path w="51" h="111" extrusionOk="0">
                  <a:moveTo>
                    <a:pt x="24" y="1"/>
                  </a:moveTo>
                  <a:cubicBezTo>
                    <a:pt x="18" y="1"/>
                    <a:pt x="12" y="8"/>
                    <a:pt x="5" y="20"/>
                  </a:cubicBezTo>
                  <a:cubicBezTo>
                    <a:pt x="1" y="45"/>
                    <a:pt x="5" y="73"/>
                    <a:pt x="9" y="98"/>
                  </a:cubicBezTo>
                  <a:cubicBezTo>
                    <a:pt x="14" y="106"/>
                    <a:pt x="19" y="111"/>
                    <a:pt x="24" y="111"/>
                  </a:cubicBezTo>
                  <a:cubicBezTo>
                    <a:pt x="34" y="111"/>
                    <a:pt x="42" y="92"/>
                    <a:pt x="50" y="45"/>
                  </a:cubicBezTo>
                  <a:cubicBezTo>
                    <a:pt x="41" y="14"/>
                    <a:pt x="33" y="1"/>
                    <a:pt x="24"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9"/>
            <p:cNvSpPr/>
            <p:nvPr/>
          </p:nvSpPr>
          <p:spPr>
            <a:xfrm>
              <a:off x="3044575" y="4530875"/>
              <a:ext cx="825" cy="2450"/>
            </a:xfrm>
            <a:custGeom>
              <a:avLst/>
              <a:gdLst/>
              <a:ahLst/>
              <a:cxnLst/>
              <a:rect l="l" t="t" r="r" b="b"/>
              <a:pathLst>
                <a:path w="33" h="98" extrusionOk="0">
                  <a:moveTo>
                    <a:pt x="17" y="1"/>
                  </a:moveTo>
                  <a:cubicBezTo>
                    <a:pt x="13" y="1"/>
                    <a:pt x="9" y="15"/>
                    <a:pt x="0" y="45"/>
                  </a:cubicBezTo>
                  <a:cubicBezTo>
                    <a:pt x="3" y="89"/>
                    <a:pt x="9" y="98"/>
                    <a:pt x="16" y="98"/>
                  </a:cubicBezTo>
                  <a:cubicBezTo>
                    <a:pt x="19" y="98"/>
                    <a:pt x="22" y="95"/>
                    <a:pt x="25" y="94"/>
                  </a:cubicBezTo>
                  <a:cubicBezTo>
                    <a:pt x="29" y="94"/>
                    <a:pt x="33" y="78"/>
                    <a:pt x="33" y="37"/>
                  </a:cubicBezTo>
                  <a:cubicBezTo>
                    <a:pt x="25" y="13"/>
                    <a:pt x="21"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9"/>
            <p:cNvSpPr/>
            <p:nvPr/>
          </p:nvSpPr>
          <p:spPr>
            <a:xfrm>
              <a:off x="3036975" y="4531000"/>
              <a:ext cx="625" cy="2525"/>
            </a:xfrm>
            <a:custGeom>
              <a:avLst/>
              <a:gdLst/>
              <a:ahLst/>
              <a:cxnLst/>
              <a:rect l="l" t="t" r="r" b="b"/>
              <a:pathLst>
                <a:path w="25" h="101" extrusionOk="0">
                  <a:moveTo>
                    <a:pt x="9" y="1"/>
                  </a:moveTo>
                  <a:cubicBezTo>
                    <a:pt x="3" y="1"/>
                    <a:pt x="0" y="23"/>
                    <a:pt x="0" y="93"/>
                  </a:cubicBezTo>
                  <a:cubicBezTo>
                    <a:pt x="5" y="98"/>
                    <a:pt x="9" y="100"/>
                    <a:pt x="12" y="100"/>
                  </a:cubicBezTo>
                  <a:cubicBezTo>
                    <a:pt x="19" y="100"/>
                    <a:pt x="21" y="86"/>
                    <a:pt x="21" y="60"/>
                  </a:cubicBezTo>
                  <a:cubicBezTo>
                    <a:pt x="25" y="40"/>
                    <a:pt x="21" y="23"/>
                    <a:pt x="13" y="3"/>
                  </a:cubicBezTo>
                  <a:cubicBezTo>
                    <a:pt x="11" y="2"/>
                    <a:pt x="10" y="1"/>
                    <a:pt x="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9"/>
            <p:cNvSpPr/>
            <p:nvPr/>
          </p:nvSpPr>
          <p:spPr>
            <a:xfrm>
              <a:off x="3034500" y="4582750"/>
              <a:ext cx="1275" cy="2725"/>
            </a:xfrm>
            <a:custGeom>
              <a:avLst/>
              <a:gdLst/>
              <a:ahLst/>
              <a:cxnLst/>
              <a:rect l="l" t="t" r="r" b="b"/>
              <a:pathLst>
                <a:path w="51" h="109" extrusionOk="0">
                  <a:moveTo>
                    <a:pt x="23" y="0"/>
                  </a:moveTo>
                  <a:cubicBezTo>
                    <a:pt x="16" y="0"/>
                    <a:pt x="8" y="11"/>
                    <a:pt x="1" y="34"/>
                  </a:cubicBezTo>
                  <a:cubicBezTo>
                    <a:pt x="5" y="84"/>
                    <a:pt x="11" y="108"/>
                    <a:pt x="19" y="108"/>
                  </a:cubicBezTo>
                  <a:cubicBezTo>
                    <a:pt x="27" y="108"/>
                    <a:pt x="37" y="89"/>
                    <a:pt x="50" y="50"/>
                  </a:cubicBezTo>
                  <a:cubicBezTo>
                    <a:pt x="41" y="16"/>
                    <a:pt x="32" y="0"/>
                    <a:pt x="2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9"/>
            <p:cNvSpPr/>
            <p:nvPr/>
          </p:nvSpPr>
          <p:spPr>
            <a:xfrm>
              <a:off x="3038925" y="4583125"/>
              <a:ext cx="950" cy="2500"/>
            </a:xfrm>
            <a:custGeom>
              <a:avLst/>
              <a:gdLst/>
              <a:ahLst/>
              <a:cxnLst/>
              <a:rect l="l" t="t" r="r" b="b"/>
              <a:pathLst>
                <a:path w="38" h="100" extrusionOk="0">
                  <a:moveTo>
                    <a:pt x="18" y="0"/>
                  </a:moveTo>
                  <a:cubicBezTo>
                    <a:pt x="12" y="0"/>
                    <a:pt x="7" y="16"/>
                    <a:pt x="0" y="47"/>
                  </a:cubicBezTo>
                  <a:cubicBezTo>
                    <a:pt x="7" y="86"/>
                    <a:pt x="13" y="99"/>
                    <a:pt x="20" y="99"/>
                  </a:cubicBezTo>
                  <a:cubicBezTo>
                    <a:pt x="21" y="99"/>
                    <a:pt x="23" y="98"/>
                    <a:pt x="25" y="97"/>
                  </a:cubicBezTo>
                  <a:cubicBezTo>
                    <a:pt x="29" y="93"/>
                    <a:pt x="37" y="80"/>
                    <a:pt x="37" y="39"/>
                  </a:cubicBezTo>
                  <a:cubicBezTo>
                    <a:pt x="29" y="14"/>
                    <a:pt x="23"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9"/>
            <p:cNvSpPr/>
            <p:nvPr/>
          </p:nvSpPr>
          <p:spPr>
            <a:xfrm>
              <a:off x="3051850" y="4582800"/>
              <a:ext cx="750" cy="2350"/>
            </a:xfrm>
            <a:custGeom>
              <a:avLst/>
              <a:gdLst/>
              <a:ahLst/>
              <a:cxnLst/>
              <a:rect l="l" t="t" r="r" b="b"/>
              <a:pathLst>
                <a:path w="30" h="94" extrusionOk="0">
                  <a:moveTo>
                    <a:pt x="13" y="1"/>
                  </a:moveTo>
                  <a:cubicBezTo>
                    <a:pt x="11" y="1"/>
                    <a:pt x="10" y="1"/>
                    <a:pt x="9" y="3"/>
                  </a:cubicBezTo>
                  <a:cubicBezTo>
                    <a:pt x="4" y="15"/>
                    <a:pt x="0" y="40"/>
                    <a:pt x="4" y="93"/>
                  </a:cubicBezTo>
                  <a:lnTo>
                    <a:pt x="29" y="93"/>
                  </a:lnTo>
                  <a:cubicBezTo>
                    <a:pt x="22" y="20"/>
                    <a:pt x="18" y="1"/>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9"/>
            <p:cNvSpPr/>
            <p:nvPr/>
          </p:nvSpPr>
          <p:spPr>
            <a:xfrm>
              <a:off x="3050100" y="4583100"/>
              <a:ext cx="650" cy="2350"/>
            </a:xfrm>
            <a:custGeom>
              <a:avLst/>
              <a:gdLst/>
              <a:ahLst/>
              <a:cxnLst/>
              <a:rect l="l" t="t" r="r" b="b"/>
              <a:pathLst>
                <a:path w="26" h="94" extrusionOk="0">
                  <a:moveTo>
                    <a:pt x="12" y="0"/>
                  </a:moveTo>
                  <a:cubicBezTo>
                    <a:pt x="11" y="0"/>
                    <a:pt x="10" y="1"/>
                    <a:pt x="9" y="3"/>
                  </a:cubicBezTo>
                  <a:cubicBezTo>
                    <a:pt x="5" y="20"/>
                    <a:pt x="1" y="32"/>
                    <a:pt x="5" y="48"/>
                  </a:cubicBezTo>
                  <a:cubicBezTo>
                    <a:pt x="1" y="61"/>
                    <a:pt x="5" y="73"/>
                    <a:pt x="9" y="85"/>
                  </a:cubicBezTo>
                  <a:cubicBezTo>
                    <a:pt x="11" y="91"/>
                    <a:pt x="14" y="94"/>
                    <a:pt x="16" y="94"/>
                  </a:cubicBezTo>
                  <a:cubicBezTo>
                    <a:pt x="20" y="94"/>
                    <a:pt x="22" y="79"/>
                    <a:pt x="25" y="40"/>
                  </a:cubicBezTo>
                  <a:cubicBezTo>
                    <a:pt x="22" y="12"/>
                    <a:pt x="16" y="0"/>
                    <a:pt x="1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9"/>
            <p:cNvSpPr/>
            <p:nvPr/>
          </p:nvSpPr>
          <p:spPr>
            <a:xfrm>
              <a:off x="3048450" y="4582850"/>
              <a:ext cx="650" cy="2350"/>
            </a:xfrm>
            <a:custGeom>
              <a:avLst/>
              <a:gdLst/>
              <a:ahLst/>
              <a:cxnLst/>
              <a:rect l="l" t="t" r="r" b="b"/>
              <a:pathLst>
                <a:path w="26" h="94" extrusionOk="0">
                  <a:moveTo>
                    <a:pt x="13" y="1"/>
                  </a:moveTo>
                  <a:cubicBezTo>
                    <a:pt x="5" y="1"/>
                    <a:pt x="1" y="26"/>
                    <a:pt x="1" y="79"/>
                  </a:cubicBezTo>
                  <a:cubicBezTo>
                    <a:pt x="7" y="89"/>
                    <a:pt x="11" y="94"/>
                    <a:pt x="14" y="94"/>
                  </a:cubicBezTo>
                  <a:cubicBezTo>
                    <a:pt x="18" y="94"/>
                    <a:pt x="21" y="88"/>
                    <a:pt x="26" y="75"/>
                  </a:cubicBezTo>
                  <a:cubicBezTo>
                    <a:pt x="26" y="26"/>
                    <a:pt x="21" y="1"/>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9"/>
            <p:cNvSpPr/>
            <p:nvPr/>
          </p:nvSpPr>
          <p:spPr>
            <a:xfrm>
              <a:off x="3049700" y="4569325"/>
              <a:ext cx="3300" cy="3525"/>
            </a:xfrm>
            <a:custGeom>
              <a:avLst/>
              <a:gdLst/>
              <a:ahLst/>
              <a:cxnLst/>
              <a:rect l="l" t="t" r="r" b="b"/>
              <a:pathLst>
                <a:path w="132" h="141" extrusionOk="0">
                  <a:moveTo>
                    <a:pt x="67" y="1"/>
                  </a:moveTo>
                  <a:cubicBezTo>
                    <a:pt x="47" y="1"/>
                    <a:pt x="27" y="11"/>
                    <a:pt x="8" y="13"/>
                  </a:cubicBezTo>
                  <a:cubicBezTo>
                    <a:pt x="4" y="13"/>
                    <a:pt x="0" y="37"/>
                    <a:pt x="0" y="91"/>
                  </a:cubicBezTo>
                  <a:cubicBezTo>
                    <a:pt x="6" y="125"/>
                    <a:pt x="17" y="140"/>
                    <a:pt x="28" y="140"/>
                  </a:cubicBezTo>
                  <a:cubicBezTo>
                    <a:pt x="31" y="140"/>
                    <a:pt x="34" y="139"/>
                    <a:pt x="37" y="136"/>
                  </a:cubicBezTo>
                  <a:cubicBezTo>
                    <a:pt x="45" y="132"/>
                    <a:pt x="56" y="130"/>
                    <a:pt x="66" y="130"/>
                  </a:cubicBezTo>
                  <a:cubicBezTo>
                    <a:pt x="77" y="130"/>
                    <a:pt x="88" y="132"/>
                    <a:pt x="99" y="136"/>
                  </a:cubicBezTo>
                  <a:cubicBezTo>
                    <a:pt x="100" y="136"/>
                    <a:pt x="102" y="137"/>
                    <a:pt x="103" y="137"/>
                  </a:cubicBezTo>
                  <a:cubicBezTo>
                    <a:pt x="111" y="137"/>
                    <a:pt x="121" y="126"/>
                    <a:pt x="131" y="74"/>
                  </a:cubicBezTo>
                  <a:cubicBezTo>
                    <a:pt x="127" y="62"/>
                    <a:pt x="123" y="50"/>
                    <a:pt x="119" y="41"/>
                  </a:cubicBezTo>
                  <a:cubicBezTo>
                    <a:pt x="103" y="10"/>
                    <a:pt x="85" y="1"/>
                    <a:pt x="6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9"/>
            <p:cNvSpPr/>
            <p:nvPr/>
          </p:nvSpPr>
          <p:spPr>
            <a:xfrm>
              <a:off x="3038725" y="4569500"/>
              <a:ext cx="2475" cy="3550"/>
            </a:xfrm>
            <a:custGeom>
              <a:avLst/>
              <a:gdLst/>
              <a:ahLst/>
              <a:cxnLst/>
              <a:rect l="l" t="t" r="r" b="b"/>
              <a:pathLst>
                <a:path w="99" h="142" extrusionOk="0">
                  <a:moveTo>
                    <a:pt x="75" y="1"/>
                  </a:moveTo>
                  <a:cubicBezTo>
                    <a:pt x="61" y="1"/>
                    <a:pt x="46" y="6"/>
                    <a:pt x="30" y="6"/>
                  </a:cubicBezTo>
                  <a:cubicBezTo>
                    <a:pt x="23" y="6"/>
                    <a:pt x="15" y="5"/>
                    <a:pt x="8" y="2"/>
                  </a:cubicBezTo>
                  <a:cubicBezTo>
                    <a:pt x="8" y="1"/>
                    <a:pt x="7" y="1"/>
                    <a:pt x="7" y="1"/>
                  </a:cubicBezTo>
                  <a:cubicBezTo>
                    <a:pt x="0" y="1"/>
                    <a:pt x="0" y="24"/>
                    <a:pt x="0" y="92"/>
                  </a:cubicBezTo>
                  <a:cubicBezTo>
                    <a:pt x="7" y="120"/>
                    <a:pt x="16" y="136"/>
                    <a:pt x="24" y="136"/>
                  </a:cubicBezTo>
                  <a:cubicBezTo>
                    <a:pt x="30" y="136"/>
                    <a:pt x="36" y="127"/>
                    <a:pt x="41" y="108"/>
                  </a:cubicBezTo>
                  <a:cubicBezTo>
                    <a:pt x="42" y="107"/>
                    <a:pt x="43" y="106"/>
                    <a:pt x="44" y="106"/>
                  </a:cubicBezTo>
                  <a:cubicBezTo>
                    <a:pt x="47" y="106"/>
                    <a:pt x="50" y="117"/>
                    <a:pt x="53" y="121"/>
                  </a:cubicBezTo>
                  <a:cubicBezTo>
                    <a:pt x="60" y="134"/>
                    <a:pt x="66" y="141"/>
                    <a:pt x="71" y="141"/>
                  </a:cubicBezTo>
                  <a:cubicBezTo>
                    <a:pt x="82" y="141"/>
                    <a:pt x="90" y="111"/>
                    <a:pt x="99" y="43"/>
                  </a:cubicBezTo>
                  <a:cubicBezTo>
                    <a:pt x="90" y="30"/>
                    <a:pt x="86" y="6"/>
                    <a:pt x="82" y="2"/>
                  </a:cubicBezTo>
                  <a:cubicBezTo>
                    <a:pt x="80" y="1"/>
                    <a:pt x="77" y="1"/>
                    <a:pt x="7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9"/>
            <p:cNvSpPr/>
            <p:nvPr/>
          </p:nvSpPr>
          <p:spPr>
            <a:xfrm>
              <a:off x="3043325" y="4569125"/>
              <a:ext cx="1675" cy="3575"/>
            </a:xfrm>
            <a:custGeom>
              <a:avLst/>
              <a:gdLst/>
              <a:ahLst/>
              <a:cxnLst/>
              <a:rect l="l" t="t" r="r" b="b"/>
              <a:pathLst>
                <a:path w="67" h="143" extrusionOk="0">
                  <a:moveTo>
                    <a:pt x="14" y="4"/>
                  </a:moveTo>
                  <a:cubicBezTo>
                    <a:pt x="8" y="4"/>
                    <a:pt x="4" y="17"/>
                    <a:pt x="1" y="53"/>
                  </a:cubicBezTo>
                  <a:cubicBezTo>
                    <a:pt x="5" y="111"/>
                    <a:pt x="5" y="136"/>
                    <a:pt x="21" y="140"/>
                  </a:cubicBezTo>
                  <a:cubicBezTo>
                    <a:pt x="27" y="140"/>
                    <a:pt x="33" y="143"/>
                    <a:pt x="39" y="143"/>
                  </a:cubicBezTo>
                  <a:cubicBezTo>
                    <a:pt x="49" y="143"/>
                    <a:pt x="59" y="133"/>
                    <a:pt x="66" y="78"/>
                  </a:cubicBezTo>
                  <a:cubicBezTo>
                    <a:pt x="50" y="0"/>
                    <a:pt x="30" y="21"/>
                    <a:pt x="17" y="4"/>
                  </a:cubicBezTo>
                  <a:cubicBezTo>
                    <a:pt x="16" y="4"/>
                    <a:pt x="15" y="4"/>
                    <a:pt x="14" y="4"/>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9"/>
            <p:cNvSpPr/>
            <p:nvPr/>
          </p:nvSpPr>
          <p:spPr>
            <a:xfrm>
              <a:off x="3045600" y="4569475"/>
              <a:ext cx="1450" cy="3075"/>
            </a:xfrm>
            <a:custGeom>
              <a:avLst/>
              <a:gdLst/>
              <a:ahLst/>
              <a:cxnLst/>
              <a:rect l="l" t="t" r="r" b="b"/>
              <a:pathLst>
                <a:path w="58" h="123" extrusionOk="0">
                  <a:moveTo>
                    <a:pt x="22" y="1"/>
                  </a:moveTo>
                  <a:cubicBezTo>
                    <a:pt x="18" y="1"/>
                    <a:pt x="13" y="2"/>
                    <a:pt x="8" y="3"/>
                  </a:cubicBezTo>
                  <a:cubicBezTo>
                    <a:pt x="4" y="15"/>
                    <a:pt x="4" y="27"/>
                    <a:pt x="4" y="39"/>
                  </a:cubicBezTo>
                  <a:cubicBezTo>
                    <a:pt x="0" y="60"/>
                    <a:pt x="4" y="76"/>
                    <a:pt x="8" y="93"/>
                  </a:cubicBezTo>
                  <a:cubicBezTo>
                    <a:pt x="13" y="113"/>
                    <a:pt x="20" y="123"/>
                    <a:pt x="26" y="123"/>
                  </a:cubicBezTo>
                  <a:cubicBezTo>
                    <a:pt x="37" y="123"/>
                    <a:pt x="48" y="101"/>
                    <a:pt x="57" y="60"/>
                  </a:cubicBezTo>
                  <a:cubicBezTo>
                    <a:pt x="45" y="10"/>
                    <a:pt x="35" y="1"/>
                    <a:pt x="2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9"/>
            <p:cNvSpPr/>
            <p:nvPr/>
          </p:nvSpPr>
          <p:spPr>
            <a:xfrm>
              <a:off x="3047750" y="4569625"/>
              <a:ext cx="1250" cy="3300"/>
            </a:xfrm>
            <a:custGeom>
              <a:avLst/>
              <a:gdLst/>
              <a:ahLst/>
              <a:cxnLst/>
              <a:rect l="l" t="t" r="r" b="b"/>
              <a:pathLst>
                <a:path w="50" h="132" extrusionOk="0">
                  <a:moveTo>
                    <a:pt x="29" y="1"/>
                  </a:moveTo>
                  <a:cubicBezTo>
                    <a:pt x="21" y="1"/>
                    <a:pt x="8" y="9"/>
                    <a:pt x="4" y="21"/>
                  </a:cubicBezTo>
                  <a:cubicBezTo>
                    <a:pt x="0" y="38"/>
                    <a:pt x="0" y="58"/>
                    <a:pt x="4" y="79"/>
                  </a:cubicBezTo>
                  <a:cubicBezTo>
                    <a:pt x="10" y="112"/>
                    <a:pt x="16" y="132"/>
                    <a:pt x="22" y="132"/>
                  </a:cubicBezTo>
                  <a:cubicBezTo>
                    <a:pt x="25" y="132"/>
                    <a:pt x="27" y="129"/>
                    <a:pt x="29" y="124"/>
                  </a:cubicBezTo>
                  <a:lnTo>
                    <a:pt x="49" y="79"/>
                  </a:lnTo>
                  <a:cubicBezTo>
                    <a:pt x="45" y="17"/>
                    <a:pt x="41" y="1"/>
                    <a:pt x="2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29"/>
            <p:cNvSpPr/>
            <p:nvPr/>
          </p:nvSpPr>
          <p:spPr>
            <a:xfrm>
              <a:off x="3041475" y="4569450"/>
              <a:ext cx="1175" cy="3275"/>
            </a:xfrm>
            <a:custGeom>
              <a:avLst/>
              <a:gdLst/>
              <a:ahLst/>
              <a:cxnLst/>
              <a:rect l="l" t="t" r="r" b="b"/>
              <a:pathLst>
                <a:path w="47" h="131" extrusionOk="0">
                  <a:moveTo>
                    <a:pt x="22" y="1"/>
                  </a:moveTo>
                  <a:cubicBezTo>
                    <a:pt x="18" y="1"/>
                    <a:pt x="16" y="2"/>
                    <a:pt x="13" y="4"/>
                  </a:cubicBezTo>
                  <a:cubicBezTo>
                    <a:pt x="9" y="4"/>
                    <a:pt x="5" y="12"/>
                    <a:pt x="5" y="49"/>
                  </a:cubicBezTo>
                  <a:cubicBezTo>
                    <a:pt x="1" y="73"/>
                    <a:pt x="5" y="98"/>
                    <a:pt x="13" y="123"/>
                  </a:cubicBezTo>
                  <a:cubicBezTo>
                    <a:pt x="17" y="128"/>
                    <a:pt x="20" y="131"/>
                    <a:pt x="23" y="131"/>
                  </a:cubicBezTo>
                  <a:cubicBezTo>
                    <a:pt x="32" y="131"/>
                    <a:pt x="40" y="109"/>
                    <a:pt x="46" y="61"/>
                  </a:cubicBezTo>
                  <a:cubicBezTo>
                    <a:pt x="40" y="11"/>
                    <a:pt x="30" y="1"/>
                    <a:pt x="2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29"/>
            <p:cNvSpPr/>
            <p:nvPr/>
          </p:nvSpPr>
          <p:spPr>
            <a:xfrm>
              <a:off x="3035525" y="4569425"/>
              <a:ext cx="850" cy="3050"/>
            </a:xfrm>
            <a:custGeom>
              <a:avLst/>
              <a:gdLst/>
              <a:ahLst/>
              <a:cxnLst/>
              <a:rect l="l" t="t" r="r" b="b"/>
              <a:pathLst>
                <a:path w="34" h="122" extrusionOk="0">
                  <a:moveTo>
                    <a:pt x="17" y="0"/>
                  </a:moveTo>
                  <a:cubicBezTo>
                    <a:pt x="12" y="0"/>
                    <a:pt x="6" y="13"/>
                    <a:pt x="1" y="46"/>
                  </a:cubicBezTo>
                  <a:cubicBezTo>
                    <a:pt x="7" y="97"/>
                    <a:pt x="13" y="121"/>
                    <a:pt x="19" y="121"/>
                  </a:cubicBezTo>
                  <a:cubicBezTo>
                    <a:pt x="21" y="121"/>
                    <a:pt x="23" y="118"/>
                    <a:pt x="26" y="111"/>
                  </a:cubicBezTo>
                  <a:cubicBezTo>
                    <a:pt x="30" y="95"/>
                    <a:pt x="34" y="78"/>
                    <a:pt x="34" y="58"/>
                  </a:cubicBezTo>
                  <a:cubicBezTo>
                    <a:pt x="34" y="41"/>
                    <a:pt x="30" y="25"/>
                    <a:pt x="26" y="9"/>
                  </a:cubicBezTo>
                  <a:cubicBezTo>
                    <a:pt x="23" y="3"/>
                    <a:pt x="20" y="0"/>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9"/>
            <p:cNvSpPr/>
            <p:nvPr/>
          </p:nvSpPr>
          <p:spPr>
            <a:xfrm>
              <a:off x="3034625" y="4569525"/>
              <a:ext cx="625" cy="2800"/>
            </a:xfrm>
            <a:custGeom>
              <a:avLst/>
              <a:gdLst/>
              <a:ahLst/>
              <a:cxnLst/>
              <a:rect l="l" t="t" r="r" b="b"/>
              <a:pathLst>
                <a:path w="25" h="112" extrusionOk="0">
                  <a:moveTo>
                    <a:pt x="16" y="1"/>
                  </a:moveTo>
                  <a:cubicBezTo>
                    <a:pt x="4" y="1"/>
                    <a:pt x="0" y="21"/>
                    <a:pt x="0" y="50"/>
                  </a:cubicBezTo>
                  <a:cubicBezTo>
                    <a:pt x="0" y="79"/>
                    <a:pt x="4" y="111"/>
                    <a:pt x="8" y="111"/>
                  </a:cubicBezTo>
                  <a:cubicBezTo>
                    <a:pt x="21" y="91"/>
                    <a:pt x="25" y="66"/>
                    <a:pt x="25" y="42"/>
                  </a:cubicBezTo>
                  <a:cubicBezTo>
                    <a:pt x="21" y="25"/>
                    <a:pt x="16" y="13"/>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9"/>
            <p:cNvSpPr/>
            <p:nvPr/>
          </p:nvSpPr>
          <p:spPr>
            <a:xfrm>
              <a:off x="3037075" y="4569800"/>
              <a:ext cx="650" cy="1950"/>
            </a:xfrm>
            <a:custGeom>
              <a:avLst/>
              <a:gdLst/>
              <a:ahLst/>
              <a:cxnLst/>
              <a:rect l="l" t="t" r="r" b="b"/>
              <a:pathLst>
                <a:path w="26" h="78" extrusionOk="0">
                  <a:moveTo>
                    <a:pt x="13" y="1"/>
                  </a:moveTo>
                  <a:cubicBezTo>
                    <a:pt x="10" y="1"/>
                    <a:pt x="7" y="12"/>
                    <a:pt x="0" y="35"/>
                  </a:cubicBezTo>
                  <a:cubicBezTo>
                    <a:pt x="9" y="63"/>
                    <a:pt x="13" y="78"/>
                    <a:pt x="16" y="78"/>
                  </a:cubicBezTo>
                  <a:cubicBezTo>
                    <a:pt x="19" y="78"/>
                    <a:pt x="21" y="63"/>
                    <a:pt x="25" y="35"/>
                  </a:cubicBezTo>
                  <a:cubicBezTo>
                    <a:pt x="19" y="12"/>
                    <a:pt x="16" y="1"/>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9"/>
            <p:cNvSpPr/>
            <p:nvPr/>
          </p:nvSpPr>
          <p:spPr>
            <a:xfrm>
              <a:off x="3022925" y="4490425"/>
              <a:ext cx="19000" cy="4750"/>
            </a:xfrm>
            <a:custGeom>
              <a:avLst/>
              <a:gdLst/>
              <a:ahLst/>
              <a:cxnLst/>
              <a:rect l="l" t="t" r="r" b="b"/>
              <a:pathLst>
                <a:path w="760" h="190" extrusionOk="0">
                  <a:moveTo>
                    <a:pt x="554" y="1"/>
                  </a:moveTo>
                  <a:cubicBezTo>
                    <a:pt x="517" y="5"/>
                    <a:pt x="480" y="17"/>
                    <a:pt x="443" y="21"/>
                  </a:cubicBezTo>
                  <a:cubicBezTo>
                    <a:pt x="390" y="30"/>
                    <a:pt x="333" y="42"/>
                    <a:pt x="283" y="46"/>
                  </a:cubicBezTo>
                  <a:cubicBezTo>
                    <a:pt x="271" y="48"/>
                    <a:pt x="259" y="49"/>
                    <a:pt x="246" y="49"/>
                  </a:cubicBezTo>
                  <a:cubicBezTo>
                    <a:pt x="234" y="49"/>
                    <a:pt x="222" y="48"/>
                    <a:pt x="209" y="46"/>
                  </a:cubicBezTo>
                  <a:cubicBezTo>
                    <a:pt x="201" y="46"/>
                    <a:pt x="189" y="34"/>
                    <a:pt x="181" y="34"/>
                  </a:cubicBezTo>
                  <a:cubicBezTo>
                    <a:pt x="156" y="30"/>
                    <a:pt x="132" y="26"/>
                    <a:pt x="111" y="13"/>
                  </a:cubicBezTo>
                  <a:cubicBezTo>
                    <a:pt x="103" y="7"/>
                    <a:pt x="95" y="5"/>
                    <a:pt x="87" y="5"/>
                  </a:cubicBezTo>
                  <a:cubicBezTo>
                    <a:pt x="73" y="5"/>
                    <a:pt x="58" y="13"/>
                    <a:pt x="45" y="26"/>
                  </a:cubicBezTo>
                  <a:cubicBezTo>
                    <a:pt x="40" y="31"/>
                    <a:pt x="34" y="37"/>
                    <a:pt x="28" y="37"/>
                  </a:cubicBezTo>
                  <a:cubicBezTo>
                    <a:pt x="26" y="37"/>
                    <a:pt x="23" y="36"/>
                    <a:pt x="21" y="34"/>
                  </a:cubicBezTo>
                  <a:cubicBezTo>
                    <a:pt x="19" y="32"/>
                    <a:pt x="18" y="31"/>
                    <a:pt x="16" y="31"/>
                  </a:cubicBezTo>
                  <a:cubicBezTo>
                    <a:pt x="9" y="31"/>
                    <a:pt x="1" y="53"/>
                    <a:pt x="4" y="87"/>
                  </a:cubicBezTo>
                  <a:cubicBezTo>
                    <a:pt x="8" y="124"/>
                    <a:pt x="17" y="136"/>
                    <a:pt x="21" y="136"/>
                  </a:cubicBezTo>
                  <a:cubicBezTo>
                    <a:pt x="23" y="136"/>
                    <a:pt x="26" y="133"/>
                    <a:pt x="28" y="133"/>
                  </a:cubicBezTo>
                  <a:cubicBezTo>
                    <a:pt x="28" y="133"/>
                    <a:pt x="29" y="134"/>
                    <a:pt x="29" y="136"/>
                  </a:cubicBezTo>
                  <a:cubicBezTo>
                    <a:pt x="35" y="161"/>
                    <a:pt x="41" y="167"/>
                    <a:pt x="47" y="167"/>
                  </a:cubicBezTo>
                  <a:cubicBezTo>
                    <a:pt x="53" y="167"/>
                    <a:pt x="58" y="160"/>
                    <a:pt x="63" y="160"/>
                  </a:cubicBezTo>
                  <a:cubicBezTo>
                    <a:pt x="66" y="160"/>
                    <a:pt x="68" y="161"/>
                    <a:pt x="70" y="165"/>
                  </a:cubicBezTo>
                  <a:cubicBezTo>
                    <a:pt x="80" y="148"/>
                    <a:pt x="90" y="142"/>
                    <a:pt x="99" y="142"/>
                  </a:cubicBezTo>
                  <a:cubicBezTo>
                    <a:pt x="112" y="142"/>
                    <a:pt x="125" y="154"/>
                    <a:pt x="140" y="161"/>
                  </a:cubicBezTo>
                  <a:cubicBezTo>
                    <a:pt x="160" y="173"/>
                    <a:pt x="181" y="186"/>
                    <a:pt x="205" y="190"/>
                  </a:cubicBezTo>
                  <a:cubicBezTo>
                    <a:pt x="246" y="190"/>
                    <a:pt x="283" y="186"/>
                    <a:pt x="320" y="173"/>
                  </a:cubicBezTo>
                  <a:cubicBezTo>
                    <a:pt x="361" y="169"/>
                    <a:pt x="402" y="161"/>
                    <a:pt x="443" y="153"/>
                  </a:cubicBezTo>
                  <a:cubicBezTo>
                    <a:pt x="455" y="152"/>
                    <a:pt x="468" y="151"/>
                    <a:pt x="480" y="151"/>
                  </a:cubicBezTo>
                  <a:cubicBezTo>
                    <a:pt x="513" y="151"/>
                    <a:pt x="546" y="155"/>
                    <a:pt x="579" y="161"/>
                  </a:cubicBezTo>
                  <a:cubicBezTo>
                    <a:pt x="583" y="161"/>
                    <a:pt x="591" y="149"/>
                    <a:pt x="595" y="149"/>
                  </a:cubicBezTo>
                  <a:cubicBezTo>
                    <a:pt x="624" y="157"/>
                    <a:pt x="649" y="165"/>
                    <a:pt x="677" y="169"/>
                  </a:cubicBezTo>
                  <a:cubicBezTo>
                    <a:pt x="698" y="165"/>
                    <a:pt x="722" y="157"/>
                    <a:pt x="743" y="145"/>
                  </a:cubicBezTo>
                  <a:cubicBezTo>
                    <a:pt x="751" y="140"/>
                    <a:pt x="759" y="108"/>
                    <a:pt x="759" y="46"/>
                  </a:cubicBezTo>
                  <a:cubicBezTo>
                    <a:pt x="751" y="42"/>
                    <a:pt x="747" y="26"/>
                    <a:pt x="743" y="21"/>
                  </a:cubicBezTo>
                  <a:cubicBezTo>
                    <a:pt x="735" y="21"/>
                    <a:pt x="722" y="26"/>
                    <a:pt x="718" y="30"/>
                  </a:cubicBezTo>
                  <a:cubicBezTo>
                    <a:pt x="704" y="41"/>
                    <a:pt x="690" y="45"/>
                    <a:pt x="676" y="45"/>
                  </a:cubicBezTo>
                  <a:cubicBezTo>
                    <a:pt x="649" y="45"/>
                    <a:pt x="622" y="30"/>
                    <a:pt x="595" y="21"/>
                  </a:cubicBezTo>
                  <a:cubicBezTo>
                    <a:pt x="583" y="17"/>
                    <a:pt x="571" y="1"/>
                    <a:pt x="554"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9"/>
            <p:cNvSpPr/>
            <p:nvPr/>
          </p:nvSpPr>
          <p:spPr>
            <a:xfrm>
              <a:off x="3042200" y="4490500"/>
              <a:ext cx="10275" cy="4000"/>
            </a:xfrm>
            <a:custGeom>
              <a:avLst/>
              <a:gdLst/>
              <a:ahLst/>
              <a:cxnLst/>
              <a:rect l="l" t="t" r="r" b="b"/>
              <a:pathLst>
                <a:path w="411" h="160" extrusionOk="0">
                  <a:moveTo>
                    <a:pt x="181" y="0"/>
                  </a:moveTo>
                  <a:cubicBezTo>
                    <a:pt x="157" y="0"/>
                    <a:pt x="132" y="18"/>
                    <a:pt x="107" y="18"/>
                  </a:cubicBezTo>
                  <a:cubicBezTo>
                    <a:pt x="92" y="18"/>
                    <a:pt x="75" y="28"/>
                    <a:pt x="57" y="28"/>
                  </a:cubicBezTo>
                  <a:cubicBezTo>
                    <a:pt x="46" y="28"/>
                    <a:pt x="36" y="25"/>
                    <a:pt x="25" y="14"/>
                  </a:cubicBezTo>
                  <a:cubicBezTo>
                    <a:pt x="24" y="13"/>
                    <a:pt x="23" y="13"/>
                    <a:pt x="21" y="13"/>
                  </a:cubicBezTo>
                  <a:cubicBezTo>
                    <a:pt x="18" y="13"/>
                    <a:pt x="16" y="14"/>
                    <a:pt x="13" y="14"/>
                  </a:cubicBezTo>
                  <a:cubicBezTo>
                    <a:pt x="5" y="14"/>
                    <a:pt x="1" y="31"/>
                    <a:pt x="1" y="68"/>
                  </a:cubicBezTo>
                  <a:cubicBezTo>
                    <a:pt x="10" y="121"/>
                    <a:pt x="14" y="146"/>
                    <a:pt x="21" y="146"/>
                  </a:cubicBezTo>
                  <a:cubicBezTo>
                    <a:pt x="28" y="146"/>
                    <a:pt x="37" y="128"/>
                    <a:pt x="54" y="96"/>
                  </a:cubicBezTo>
                  <a:cubicBezTo>
                    <a:pt x="58" y="113"/>
                    <a:pt x="62" y="129"/>
                    <a:pt x="66" y="150"/>
                  </a:cubicBezTo>
                  <a:cubicBezTo>
                    <a:pt x="69" y="156"/>
                    <a:pt x="75" y="160"/>
                    <a:pt x="79" y="160"/>
                  </a:cubicBezTo>
                  <a:cubicBezTo>
                    <a:pt x="80" y="160"/>
                    <a:pt x="82" y="159"/>
                    <a:pt x="83" y="158"/>
                  </a:cubicBezTo>
                  <a:cubicBezTo>
                    <a:pt x="93" y="138"/>
                    <a:pt x="103" y="132"/>
                    <a:pt x="113" y="132"/>
                  </a:cubicBezTo>
                  <a:cubicBezTo>
                    <a:pt x="119" y="132"/>
                    <a:pt x="126" y="134"/>
                    <a:pt x="132" y="137"/>
                  </a:cubicBezTo>
                  <a:cubicBezTo>
                    <a:pt x="134" y="139"/>
                    <a:pt x="137" y="139"/>
                    <a:pt x="139" y="139"/>
                  </a:cubicBezTo>
                  <a:cubicBezTo>
                    <a:pt x="144" y="139"/>
                    <a:pt x="148" y="136"/>
                    <a:pt x="148" y="133"/>
                  </a:cubicBezTo>
                  <a:cubicBezTo>
                    <a:pt x="157" y="121"/>
                    <a:pt x="165" y="116"/>
                    <a:pt x="173" y="116"/>
                  </a:cubicBezTo>
                  <a:cubicBezTo>
                    <a:pt x="181" y="116"/>
                    <a:pt x="189" y="121"/>
                    <a:pt x="198" y="129"/>
                  </a:cubicBezTo>
                  <a:cubicBezTo>
                    <a:pt x="202" y="133"/>
                    <a:pt x="206" y="142"/>
                    <a:pt x="210" y="142"/>
                  </a:cubicBezTo>
                  <a:cubicBezTo>
                    <a:pt x="224" y="139"/>
                    <a:pt x="240" y="132"/>
                    <a:pt x="256" y="132"/>
                  </a:cubicBezTo>
                  <a:cubicBezTo>
                    <a:pt x="267" y="132"/>
                    <a:pt x="278" y="136"/>
                    <a:pt x="288" y="146"/>
                  </a:cubicBezTo>
                  <a:cubicBezTo>
                    <a:pt x="289" y="148"/>
                    <a:pt x="291" y="149"/>
                    <a:pt x="292" y="149"/>
                  </a:cubicBezTo>
                  <a:cubicBezTo>
                    <a:pt x="295" y="149"/>
                    <a:pt x="297" y="146"/>
                    <a:pt x="300" y="146"/>
                  </a:cubicBezTo>
                  <a:lnTo>
                    <a:pt x="329" y="142"/>
                  </a:lnTo>
                  <a:lnTo>
                    <a:pt x="354" y="137"/>
                  </a:lnTo>
                  <a:cubicBezTo>
                    <a:pt x="359" y="137"/>
                    <a:pt x="363" y="132"/>
                    <a:pt x="368" y="132"/>
                  </a:cubicBezTo>
                  <a:cubicBezTo>
                    <a:pt x="371" y="132"/>
                    <a:pt x="374" y="133"/>
                    <a:pt x="378" y="137"/>
                  </a:cubicBezTo>
                  <a:cubicBezTo>
                    <a:pt x="380" y="139"/>
                    <a:pt x="383" y="140"/>
                    <a:pt x="385" y="140"/>
                  </a:cubicBezTo>
                  <a:cubicBezTo>
                    <a:pt x="394" y="140"/>
                    <a:pt x="401" y="124"/>
                    <a:pt x="411" y="80"/>
                  </a:cubicBezTo>
                  <a:cubicBezTo>
                    <a:pt x="399" y="47"/>
                    <a:pt x="399" y="31"/>
                    <a:pt x="382" y="31"/>
                  </a:cubicBezTo>
                  <a:cubicBezTo>
                    <a:pt x="374" y="31"/>
                    <a:pt x="364" y="25"/>
                    <a:pt x="355" y="25"/>
                  </a:cubicBezTo>
                  <a:cubicBezTo>
                    <a:pt x="350" y="25"/>
                    <a:pt x="345" y="27"/>
                    <a:pt x="341" y="31"/>
                  </a:cubicBezTo>
                  <a:cubicBezTo>
                    <a:pt x="334" y="36"/>
                    <a:pt x="327" y="38"/>
                    <a:pt x="320" y="38"/>
                  </a:cubicBezTo>
                  <a:cubicBezTo>
                    <a:pt x="294" y="38"/>
                    <a:pt x="268" y="10"/>
                    <a:pt x="241" y="10"/>
                  </a:cubicBezTo>
                  <a:cubicBezTo>
                    <a:pt x="234" y="10"/>
                    <a:pt x="226" y="12"/>
                    <a:pt x="218" y="18"/>
                  </a:cubicBezTo>
                  <a:cubicBezTo>
                    <a:pt x="206" y="5"/>
                    <a:pt x="193" y="0"/>
                    <a:pt x="18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9"/>
            <p:cNvSpPr/>
            <p:nvPr/>
          </p:nvSpPr>
          <p:spPr>
            <a:xfrm>
              <a:off x="3054400" y="4491050"/>
              <a:ext cx="7825" cy="3225"/>
            </a:xfrm>
            <a:custGeom>
              <a:avLst/>
              <a:gdLst/>
              <a:ahLst/>
              <a:cxnLst/>
              <a:rect l="l" t="t" r="r" b="b"/>
              <a:pathLst>
                <a:path w="313" h="129" extrusionOk="0">
                  <a:moveTo>
                    <a:pt x="26" y="1"/>
                  </a:moveTo>
                  <a:cubicBezTo>
                    <a:pt x="5" y="1"/>
                    <a:pt x="1" y="13"/>
                    <a:pt x="1" y="50"/>
                  </a:cubicBezTo>
                  <a:cubicBezTo>
                    <a:pt x="3" y="88"/>
                    <a:pt x="8" y="97"/>
                    <a:pt x="13" y="97"/>
                  </a:cubicBezTo>
                  <a:cubicBezTo>
                    <a:pt x="17" y="97"/>
                    <a:pt x="22" y="91"/>
                    <a:pt x="26" y="91"/>
                  </a:cubicBezTo>
                  <a:lnTo>
                    <a:pt x="62" y="107"/>
                  </a:lnTo>
                  <a:cubicBezTo>
                    <a:pt x="71" y="107"/>
                    <a:pt x="75" y="115"/>
                    <a:pt x="83" y="115"/>
                  </a:cubicBezTo>
                  <a:cubicBezTo>
                    <a:pt x="97" y="115"/>
                    <a:pt x="112" y="110"/>
                    <a:pt x="127" y="110"/>
                  </a:cubicBezTo>
                  <a:cubicBezTo>
                    <a:pt x="135" y="110"/>
                    <a:pt x="142" y="111"/>
                    <a:pt x="149" y="115"/>
                  </a:cubicBezTo>
                  <a:cubicBezTo>
                    <a:pt x="151" y="116"/>
                    <a:pt x="154" y="117"/>
                    <a:pt x="156" y="117"/>
                  </a:cubicBezTo>
                  <a:cubicBezTo>
                    <a:pt x="169" y="117"/>
                    <a:pt x="181" y="107"/>
                    <a:pt x="194" y="107"/>
                  </a:cubicBezTo>
                  <a:cubicBezTo>
                    <a:pt x="202" y="107"/>
                    <a:pt x="210" y="111"/>
                    <a:pt x="218" y="124"/>
                  </a:cubicBezTo>
                  <a:cubicBezTo>
                    <a:pt x="220" y="127"/>
                    <a:pt x="221" y="129"/>
                    <a:pt x="222" y="129"/>
                  </a:cubicBezTo>
                  <a:cubicBezTo>
                    <a:pt x="225" y="129"/>
                    <a:pt x="229" y="121"/>
                    <a:pt x="235" y="115"/>
                  </a:cubicBezTo>
                  <a:cubicBezTo>
                    <a:pt x="237" y="106"/>
                    <a:pt x="240" y="103"/>
                    <a:pt x="243" y="103"/>
                  </a:cubicBezTo>
                  <a:cubicBezTo>
                    <a:pt x="247" y="103"/>
                    <a:pt x="251" y="107"/>
                    <a:pt x="255" y="111"/>
                  </a:cubicBezTo>
                  <a:cubicBezTo>
                    <a:pt x="263" y="119"/>
                    <a:pt x="271" y="126"/>
                    <a:pt x="279" y="126"/>
                  </a:cubicBezTo>
                  <a:cubicBezTo>
                    <a:pt x="291" y="126"/>
                    <a:pt x="303" y="109"/>
                    <a:pt x="313" y="54"/>
                  </a:cubicBezTo>
                  <a:cubicBezTo>
                    <a:pt x="305" y="25"/>
                    <a:pt x="296" y="25"/>
                    <a:pt x="288" y="21"/>
                  </a:cubicBezTo>
                  <a:cubicBezTo>
                    <a:pt x="272" y="21"/>
                    <a:pt x="255" y="23"/>
                    <a:pt x="239" y="23"/>
                  </a:cubicBezTo>
                  <a:cubicBezTo>
                    <a:pt x="231" y="23"/>
                    <a:pt x="223" y="22"/>
                    <a:pt x="214" y="21"/>
                  </a:cubicBezTo>
                  <a:cubicBezTo>
                    <a:pt x="198" y="21"/>
                    <a:pt x="181" y="5"/>
                    <a:pt x="169" y="5"/>
                  </a:cubicBezTo>
                  <a:cubicBezTo>
                    <a:pt x="140" y="1"/>
                    <a:pt x="112" y="1"/>
                    <a:pt x="8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9"/>
            <p:cNvSpPr/>
            <p:nvPr/>
          </p:nvSpPr>
          <p:spPr>
            <a:xfrm>
              <a:off x="3063750" y="4491600"/>
              <a:ext cx="3100" cy="2525"/>
            </a:xfrm>
            <a:custGeom>
              <a:avLst/>
              <a:gdLst/>
              <a:ahLst/>
              <a:cxnLst/>
              <a:rect l="l" t="t" r="r" b="b"/>
              <a:pathLst>
                <a:path w="124" h="101" extrusionOk="0">
                  <a:moveTo>
                    <a:pt x="54" y="0"/>
                  </a:moveTo>
                  <a:cubicBezTo>
                    <a:pt x="36" y="0"/>
                    <a:pt x="19" y="1"/>
                    <a:pt x="0" y="3"/>
                  </a:cubicBezTo>
                  <a:cubicBezTo>
                    <a:pt x="4" y="61"/>
                    <a:pt x="4" y="94"/>
                    <a:pt x="14" y="94"/>
                  </a:cubicBezTo>
                  <a:cubicBezTo>
                    <a:pt x="16" y="94"/>
                    <a:pt x="18" y="92"/>
                    <a:pt x="21" y="89"/>
                  </a:cubicBezTo>
                  <a:cubicBezTo>
                    <a:pt x="24" y="85"/>
                    <a:pt x="28" y="83"/>
                    <a:pt x="32" y="83"/>
                  </a:cubicBezTo>
                  <a:cubicBezTo>
                    <a:pt x="42" y="83"/>
                    <a:pt x="53" y="95"/>
                    <a:pt x="62" y="98"/>
                  </a:cubicBezTo>
                  <a:cubicBezTo>
                    <a:pt x="68" y="100"/>
                    <a:pt x="75" y="101"/>
                    <a:pt x="82" y="101"/>
                  </a:cubicBezTo>
                  <a:cubicBezTo>
                    <a:pt x="90" y="101"/>
                    <a:pt x="97" y="100"/>
                    <a:pt x="103" y="98"/>
                  </a:cubicBezTo>
                  <a:cubicBezTo>
                    <a:pt x="111" y="93"/>
                    <a:pt x="119" y="81"/>
                    <a:pt x="123" y="28"/>
                  </a:cubicBezTo>
                  <a:cubicBezTo>
                    <a:pt x="115" y="20"/>
                    <a:pt x="111" y="3"/>
                    <a:pt x="107" y="3"/>
                  </a:cubicBezTo>
                  <a:cubicBezTo>
                    <a:pt x="89" y="1"/>
                    <a:pt x="71" y="0"/>
                    <a:pt x="5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9"/>
            <p:cNvSpPr/>
            <p:nvPr/>
          </p:nvSpPr>
          <p:spPr>
            <a:xfrm>
              <a:off x="3062825" y="4491650"/>
              <a:ext cx="525" cy="2200"/>
            </a:xfrm>
            <a:custGeom>
              <a:avLst/>
              <a:gdLst/>
              <a:ahLst/>
              <a:cxnLst/>
              <a:rect l="l" t="t" r="r" b="b"/>
              <a:pathLst>
                <a:path w="21" h="88" extrusionOk="0">
                  <a:moveTo>
                    <a:pt x="7" y="0"/>
                  </a:moveTo>
                  <a:cubicBezTo>
                    <a:pt x="3" y="0"/>
                    <a:pt x="0" y="11"/>
                    <a:pt x="0" y="46"/>
                  </a:cubicBezTo>
                  <a:cubicBezTo>
                    <a:pt x="0" y="59"/>
                    <a:pt x="0" y="75"/>
                    <a:pt x="5" y="87"/>
                  </a:cubicBezTo>
                  <a:cubicBezTo>
                    <a:pt x="5" y="88"/>
                    <a:pt x="5" y="88"/>
                    <a:pt x="6" y="88"/>
                  </a:cubicBezTo>
                  <a:cubicBezTo>
                    <a:pt x="14" y="88"/>
                    <a:pt x="21" y="57"/>
                    <a:pt x="17" y="34"/>
                  </a:cubicBezTo>
                  <a:cubicBezTo>
                    <a:pt x="17" y="22"/>
                    <a:pt x="13" y="9"/>
                    <a:pt x="9" y="1"/>
                  </a:cubicBezTo>
                  <a:cubicBezTo>
                    <a:pt x="8" y="1"/>
                    <a:pt x="7" y="0"/>
                    <a:pt x="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9"/>
            <p:cNvSpPr/>
            <p:nvPr/>
          </p:nvSpPr>
          <p:spPr>
            <a:xfrm>
              <a:off x="3052975" y="4491350"/>
              <a:ext cx="650" cy="1875"/>
            </a:xfrm>
            <a:custGeom>
              <a:avLst/>
              <a:gdLst/>
              <a:ahLst/>
              <a:cxnLst/>
              <a:rect l="l" t="t" r="r" b="b"/>
              <a:pathLst>
                <a:path w="26" h="75" extrusionOk="0">
                  <a:moveTo>
                    <a:pt x="5" y="1"/>
                  </a:moveTo>
                  <a:cubicBezTo>
                    <a:pt x="0" y="1"/>
                    <a:pt x="0" y="9"/>
                    <a:pt x="0" y="13"/>
                  </a:cubicBezTo>
                  <a:cubicBezTo>
                    <a:pt x="0" y="30"/>
                    <a:pt x="0" y="46"/>
                    <a:pt x="0" y="67"/>
                  </a:cubicBezTo>
                  <a:cubicBezTo>
                    <a:pt x="4" y="71"/>
                    <a:pt x="7" y="74"/>
                    <a:pt x="10" y="74"/>
                  </a:cubicBezTo>
                  <a:cubicBezTo>
                    <a:pt x="15" y="74"/>
                    <a:pt x="20" y="66"/>
                    <a:pt x="25" y="46"/>
                  </a:cubicBezTo>
                  <a:cubicBezTo>
                    <a:pt x="25" y="34"/>
                    <a:pt x="21" y="21"/>
                    <a:pt x="21" y="13"/>
                  </a:cubicBezTo>
                  <a:cubicBezTo>
                    <a:pt x="17" y="5"/>
                    <a:pt x="13" y="5"/>
                    <a:pt x="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9"/>
            <p:cNvSpPr/>
            <p:nvPr/>
          </p:nvSpPr>
          <p:spPr>
            <a:xfrm>
              <a:off x="3018300" y="4593725"/>
              <a:ext cx="16025" cy="7125"/>
            </a:xfrm>
            <a:custGeom>
              <a:avLst/>
              <a:gdLst/>
              <a:ahLst/>
              <a:cxnLst/>
              <a:rect l="l" t="t" r="r" b="b"/>
              <a:pathLst>
                <a:path w="641" h="285" extrusionOk="0">
                  <a:moveTo>
                    <a:pt x="9" y="1"/>
                  </a:moveTo>
                  <a:cubicBezTo>
                    <a:pt x="9" y="1"/>
                    <a:pt x="5" y="1"/>
                    <a:pt x="1" y="5"/>
                  </a:cubicBezTo>
                  <a:lnTo>
                    <a:pt x="1" y="284"/>
                  </a:lnTo>
                  <a:cubicBezTo>
                    <a:pt x="17" y="284"/>
                    <a:pt x="38" y="272"/>
                    <a:pt x="42" y="268"/>
                  </a:cubicBezTo>
                  <a:cubicBezTo>
                    <a:pt x="48" y="267"/>
                    <a:pt x="55" y="266"/>
                    <a:pt x="61" y="266"/>
                  </a:cubicBezTo>
                  <a:cubicBezTo>
                    <a:pt x="78" y="266"/>
                    <a:pt x="93" y="270"/>
                    <a:pt x="111" y="276"/>
                  </a:cubicBezTo>
                  <a:cubicBezTo>
                    <a:pt x="119" y="276"/>
                    <a:pt x="128" y="285"/>
                    <a:pt x="137" y="285"/>
                  </a:cubicBezTo>
                  <a:cubicBezTo>
                    <a:pt x="143" y="285"/>
                    <a:pt x="150" y="281"/>
                    <a:pt x="157" y="268"/>
                  </a:cubicBezTo>
                  <a:cubicBezTo>
                    <a:pt x="161" y="251"/>
                    <a:pt x="173" y="243"/>
                    <a:pt x="189" y="243"/>
                  </a:cubicBezTo>
                  <a:cubicBezTo>
                    <a:pt x="218" y="235"/>
                    <a:pt x="251" y="227"/>
                    <a:pt x="280" y="223"/>
                  </a:cubicBezTo>
                  <a:cubicBezTo>
                    <a:pt x="285" y="223"/>
                    <a:pt x="290" y="223"/>
                    <a:pt x="296" y="223"/>
                  </a:cubicBezTo>
                  <a:cubicBezTo>
                    <a:pt x="304" y="223"/>
                    <a:pt x="313" y="222"/>
                    <a:pt x="321" y="214"/>
                  </a:cubicBezTo>
                  <a:cubicBezTo>
                    <a:pt x="328" y="208"/>
                    <a:pt x="336" y="205"/>
                    <a:pt x="343" y="205"/>
                  </a:cubicBezTo>
                  <a:cubicBezTo>
                    <a:pt x="363" y="205"/>
                    <a:pt x="383" y="222"/>
                    <a:pt x="404" y="222"/>
                  </a:cubicBezTo>
                  <a:cubicBezTo>
                    <a:pt x="414" y="222"/>
                    <a:pt x="425" y="218"/>
                    <a:pt x="436" y="206"/>
                  </a:cubicBezTo>
                  <a:cubicBezTo>
                    <a:pt x="436" y="206"/>
                    <a:pt x="436" y="205"/>
                    <a:pt x="437" y="205"/>
                  </a:cubicBezTo>
                  <a:cubicBezTo>
                    <a:pt x="441" y="205"/>
                    <a:pt x="445" y="218"/>
                    <a:pt x="452" y="218"/>
                  </a:cubicBezTo>
                  <a:cubicBezTo>
                    <a:pt x="454" y="221"/>
                    <a:pt x="458" y="223"/>
                    <a:pt x="462" y="223"/>
                  </a:cubicBezTo>
                  <a:cubicBezTo>
                    <a:pt x="466" y="223"/>
                    <a:pt x="469" y="222"/>
                    <a:pt x="472" y="218"/>
                  </a:cubicBezTo>
                  <a:cubicBezTo>
                    <a:pt x="482" y="209"/>
                    <a:pt x="490" y="204"/>
                    <a:pt x="498" y="204"/>
                  </a:cubicBezTo>
                  <a:cubicBezTo>
                    <a:pt x="504" y="204"/>
                    <a:pt x="510" y="207"/>
                    <a:pt x="518" y="214"/>
                  </a:cubicBezTo>
                  <a:cubicBezTo>
                    <a:pt x="523" y="220"/>
                    <a:pt x="528" y="222"/>
                    <a:pt x="534" y="222"/>
                  </a:cubicBezTo>
                  <a:cubicBezTo>
                    <a:pt x="547" y="222"/>
                    <a:pt x="560" y="210"/>
                    <a:pt x="571" y="181"/>
                  </a:cubicBezTo>
                  <a:cubicBezTo>
                    <a:pt x="571" y="179"/>
                    <a:pt x="573" y="172"/>
                    <a:pt x="575" y="172"/>
                  </a:cubicBezTo>
                  <a:cubicBezTo>
                    <a:pt x="577" y="172"/>
                    <a:pt x="578" y="173"/>
                    <a:pt x="579" y="177"/>
                  </a:cubicBezTo>
                  <a:cubicBezTo>
                    <a:pt x="588" y="205"/>
                    <a:pt x="597" y="209"/>
                    <a:pt x="607" y="209"/>
                  </a:cubicBezTo>
                  <a:cubicBezTo>
                    <a:pt x="612" y="209"/>
                    <a:pt x="617" y="208"/>
                    <a:pt x="622" y="208"/>
                  </a:cubicBezTo>
                  <a:cubicBezTo>
                    <a:pt x="625" y="208"/>
                    <a:pt x="629" y="209"/>
                    <a:pt x="632" y="210"/>
                  </a:cubicBezTo>
                  <a:cubicBezTo>
                    <a:pt x="632" y="210"/>
                    <a:pt x="632" y="206"/>
                    <a:pt x="637" y="206"/>
                  </a:cubicBezTo>
                  <a:cubicBezTo>
                    <a:pt x="637" y="177"/>
                    <a:pt x="641" y="149"/>
                    <a:pt x="641" y="120"/>
                  </a:cubicBezTo>
                  <a:cubicBezTo>
                    <a:pt x="637" y="79"/>
                    <a:pt x="628" y="79"/>
                    <a:pt x="620" y="79"/>
                  </a:cubicBezTo>
                  <a:cubicBezTo>
                    <a:pt x="613" y="77"/>
                    <a:pt x="605" y="76"/>
                    <a:pt x="598" y="76"/>
                  </a:cubicBezTo>
                  <a:cubicBezTo>
                    <a:pt x="585" y="76"/>
                    <a:pt x="571" y="78"/>
                    <a:pt x="558" y="78"/>
                  </a:cubicBezTo>
                  <a:cubicBezTo>
                    <a:pt x="546" y="78"/>
                    <a:pt x="534" y="77"/>
                    <a:pt x="522" y="71"/>
                  </a:cubicBezTo>
                  <a:cubicBezTo>
                    <a:pt x="485" y="58"/>
                    <a:pt x="452" y="50"/>
                    <a:pt x="415" y="50"/>
                  </a:cubicBezTo>
                  <a:cubicBezTo>
                    <a:pt x="411" y="50"/>
                    <a:pt x="407" y="46"/>
                    <a:pt x="407" y="46"/>
                  </a:cubicBezTo>
                  <a:cubicBezTo>
                    <a:pt x="397" y="30"/>
                    <a:pt x="388" y="25"/>
                    <a:pt x="379" y="25"/>
                  </a:cubicBezTo>
                  <a:cubicBezTo>
                    <a:pt x="372" y="25"/>
                    <a:pt x="365" y="28"/>
                    <a:pt x="358" y="30"/>
                  </a:cubicBezTo>
                  <a:cubicBezTo>
                    <a:pt x="351" y="30"/>
                    <a:pt x="347" y="35"/>
                    <a:pt x="342" y="35"/>
                  </a:cubicBezTo>
                  <a:cubicBezTo>
                    <a:pt x="340" y="35"/>
                    <a:pt x="339" y="35"/>
                    <a:pt x="337" y="34"/>
                  </a:cubicBezTo>
                  <a:cubicBezTo>
                    <a:pt x="292" y="26"/>
                    <a:pt x="247" y="17"/>
                    <a:pt x="202" y="9"/>
                  </a:cubicBezTo>
                  <a:cubicBezTo>
                    <a:pt x="193" y="9"/>
                    <a:pt x="181" y="17"/>
                    <a:pt x="169" y="21"/>
                  </a:cubicBezTo>
                  <a:lnTo>
                    <a:pt x="120" y="21"/>
                  </a:lnTo>
                  <a:cubicBezTo>
                    <a:pt x="115" y="21"/>
                    <a:pt x="111" y="17"/>
                    <a:pt x="103" y="17"/>
                  </a:cubicBezTo>
                  <a:cubicBezTo>
                    <a:pt x="99" y="17"/>
                    <a:pt x="87" y="21"/>
                    <a:pt x="74" y="21"/>
                  </a:cubicBezTo>
                  <a:cubicBezTo>
                    <a:pt x="54" y="13"/>
                    <a:pt x="33" y="5"/>
                    <a:pt x="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9"/>
            <p:cNvSpPr/>
            <p:nvPr/>
          </p:nvSpPr>
          <p:spPr>
            <a:xfrm>
              <a:off x="3018200" y="4580675"/>
              <a:ext cx="16125" cy="7125"/>
            </a:xfrm>
            <a:custGeom>
              <a:avLst/>
              <a:gdLst/>
              <a:ahLst/>
              <a:cxnLst/>
              <a:rect l="l" t="t" r="r" b="b"/>
              <a:pathLst>
                <a:path w="645" h="285" extrusionOk="0">
                  <a:moveTo>
                    <a:pt x="59" y="1"/>
                  </a:moveTo>
                  <a:cubicBezTo>
                    <a:pt x="40" y="1"/>
                    <a:pt x="19" y="28"/>
                    <a:pt x="0" y="43"/>
                  </a:cubicBezTo>
                  <a:lnTo>
                    <a:pt x="0" y="285"/>
                  </a:lnTo>
                  <a:lnTo>
                    <a:pt x="13" y="285"/>
                  </a:lnTo>
                  <a:cubicBezTo>
                    <a:pt x="25" y="269"/>
                    <a:pt x="50" y="269"/>
                    <a:pt x="70" y="269"/>
                  </a:cubicBezTo>
                  <a:cubicBezTo>
                    <a:pt x="91" y="269"/>
                    <a:pt x="111" y="264"/>
                    <a:pt x="136" y="260"/>
                  </a:cubicBezTo>
                  <a:cubicBezTo>
                    <a:pt x="151" y="251"/>
                    <a:pt x="169" y="246"/>
                    <a:pt x="187" y="246"/>
                  </a:cubicBezTo>
                  <a:cubicBezTo>
                    <a:pt x="193" y="246"/>
                    <a:pt x="199" y="247"/>
                    <a:pt x="206" y="248"/>
                  </a:cubicBezTo>
                  <a:cubicBezTo>
                    <a:pt x="224" y="253"/>
                    <a:pt x="241" y="260"/>
                    <a:pt x="258" y="260"/>
                  </a:cubicBezTo>
                  <a:cubicBezTo>
                    <a:pt x="268" y="260"/>
                    <a:pt x="277" y="258"/>
                    <a:pt x="288" y="252"/>
                  </a:cubicBezTo>
                  <a:cubicBezTo>
                    <a:pt x="297" y="249"/>
                    <a:pt x="304" y="241"/>
                    <a:pt x="312" y="241"/>
                  </a:cubicBezTo>
                  <a:cubicBezTo>
                    <a:pt x="315" y="241"/>
                    <a:pt x="318" y="242"/>
                    <a:pt x="321" y="244"/>
                  </a:cubicBezTo>
                  <a:cubicBezTo>
                    <a:pt x="326" y="247"/>
                    <a:pt x="331" y="248"/>
                    <a:pt x="337" y="248"/>
                  </a:cubicBezTo>
                  <a:cubicBezTo>
                    <a:pt x="360" y="248"/>
                    <a:pt x="385" y="227"/>
                    <a:pt x="410" y="227"/>
                  </a:cubicBezTo>
                  <a:cubicBezTo>
                    <a:pt x="411" y="227"/>
                    <a:pt x="413" y="227"/>
                    <a:pt x="415" y="228"/>
                  </a:cubicBezTo>
                  <a:cubicBezTo>
                    <a:pt x="431" y="228"/>
                    <a:pt x="447" y="210"/>
                    <a:pt x="465" y="210"/>
                  </a:cubicBezTo>
                  <a:cubicBezTo>
                    <a:pt x="470" y="210"/>
                    <a:pt x="475" y="212"/>
                    <a:pt x="481" y="215"/>
                  </a:cubicBezTo>
                  <a:cubicBezTo>
                    <a:pt x="489" y="222"/>
                    <a:pt x="497" y="224"/>
                    <a:pt x="503" y="224"/>
                  </a:cubicBezTo>
                  <a:cubicBezTo>
                    <a:pt x="509" y="224"/>
                    <a:pt x="515" y="223"/>
                    <a:pt x="520" y="223"/>
                  </a:cubicBezTo>
                  <a:cubicBezTo>
                    <a:pt x="522" y="223"/>
                    <a:pt x="524" y="223"/>
                    <a:pt x="526" y="223"/>
                  </a:cubicBezTo>
                  <a:cubicBezTo>
                    <a:pt x="532" y="226"/>
                    <a:pt x="538" y="227"/>
                    <a:pt x="544" y="227"/>
                  </a:cubicBezTo>
                  <a:cubicBezTo>
                    <a:pt x="560" y="227"/>
                    <a:pt x="574" y="218"/>
                    <a:pt x="583" y="203"/>
                  </a:cubicBezTo>
                  <a:cubicBezTo>
                    <a:pt x="587" y="197"/>
                    <a:pt x="592" y="192"/>
                    <a:pt x="598" y="192"/>
                  </a:cubicBezTo>
                  <a:cubicBezTo>
                    <a:pt x="603" y="192"/>
                    <a:pt x="608" y="197"/>
                    <a:pt x="612" y="211"/>
                  </a:cubicBezTo>
                  <a:cubicBezTo>
                    <a:pt x="616" y="228"/>
                    <a:pt x="628" y="223"/>
                    <a:pt x="636" y="232"/>
                  </a:cubicBezTo>
                  <a:cubicBezTo>
                    <a:pt x="641" y="195"/>
                    <a:pt x="641" y="166"/>
                    <a:pt x="645" y="137"/>
                  </a:cubicBezTo>
                  <a:cubicBezTo>
                    <a:pt x="638" y="94"/>
                    <a:pt x="631" y="77"/>
                    <a:pt x="625" y="77"/>
                  </a:cubicBezTo>
                  <a:cubicBezTo>
                    <a:pt x="623" y="77"/>
                    <a:pt x="622" y="78"/>
                    <a:pt x="620" y="80"/>
                  </a:cubicBezTo>
                  <a:cubicBezTo>
                    <a:pt x="612" y="88"/>
                    <a:pt x="604" y="96"/>
                    <a:pt x="595" y="96"/>
                  </a:cubicBezTo>
                  <a:cubicBezTo>
                    <a:pt x="554" y="92"/>
                    <a:pt x="517" y="80"/>
                    <a:pt x="481" y="67"/>
                  </a:cubicBezTo>
                  <a:cubicBezTo>
                    <a:pt x="468" y="59"/>
                    <a:pt x="453" y="55"/>
                    <a:pt x="437" y="55"/>
                  </a:cubicBezTo>
                  <a:cubicBezTo>
                    <a:pt x="422" y="55"/>
                    <a:pt x="407" y="59"/>
                    <a:pt x="394" y="67"/>
                  </a:cubicBezTo>
                  <a:cubicBezTo>
                    <a:pt x="393" y="68"/>
                    <a:pt x="391" y="69"/>
                    <a:pt x="390" y="69"/>
                  </a:cubicBezTo>
                  <a:cubicBezTo>
                    <a:pt x="383" y="69"/>
                    <a:pt x="376" y="63"/>
                    <a:pt x="370" y="59"/>
                  </a:cubicBezTo>
                  <a:cubicBezTo>
                    <a:pt x="364" y="59"/>
                    <a:pt x="348" y="52"/>
                    <a:pt x="336" y="52"/>
                  </a:cubicBezTo>
                  <a:cubicBezTo>
                    <a:pt x="332" y="52"/>
                    <a:pt x="328" y="53"/>
                    <a:pt x="325" y="55"/>
                  </a:cubicBezTo>
                  <a:cubicBezTo>
                    <a:pt x="318" y="59"/>
                    <a:pt x="310" y="61"/>
                    <a:pt x="302" y="61"/>
                  </a:cubicBezTo>
                  <a:cubicBezTo>
                    <a:pt x="294" y="61"/>
                    <a:pt x="286" y="59"/>
                    <a:pt x="280" y="55"/>
                  </a:cubicBezTo>
                  <a:cubicBezTo>
                    <a:pt x="263" y="47"/>
                    <a:pt x="247" y="43"/>
                    <a:pt x="230" y="43"/>
                  </a:cubicBezTo>
                  <a:cubicBezTo>
                    <a:pt x="217" y="43"/>
                    <a:pt x="207" y="48"/>
                    <a:pt x="195" y="48"/>
                  </a:cubicBezTo>
                  <a:cubicBezTo>
                    <a:pt x="192" y="48"/>
                    <a:pt x="188" y="48"/>
                    <a:pt x="185" y="47"/>
                  </a:cubicBezTo>
                  <a:cubicBezTo>
                    <a:pt x="148" y="35"/>
                    <a:pt x="107" y="18"/>
                    <a:pt x="66" y="2"/>
                  </a:cubicBezTo>
                  <a:cubicBezTo>
                    <a:pt x="64" y="1"/>
                    <a:pt x="62" y="1"/>
                    <a:pt x="5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9"/>
            <p:cNvSpPr/>
            <p:nvPr/>
          </p:nvSpPr>
          <p:spPr>
            <a:xfrm>
              <a:off x="3018300" y="4606550"/>
              <a:ext cx="13475" cy="7450"/>
            </a:xfrm>
            <a:custGeom>
              <a:avLst/>
              <a:gdLst/>
              <a:ahLst/>
              <a:cxnLst/>
              <a:rect l="l" t="t" r="r" b="b"/>
              <a:pathLst>
                <a:path w="539" h="298" extrusionOk="0">
                  <a:moveTo>
                    <a:pt x="13" y="1"/>
                  </a:moveTo>
                  <a:cubicBezTo>
                    <a:pt x="5" y="5"/>
                    <a:pt x="1" y="5"/>
                    <a:pt x="1" y="9"/>
                  </a:cubicBezTo>
                  <a:lnTo>
                    <a:pt x="1" y="296"/>
                  </a:lnTo>
                  <a:cubicBezTo>
                    <a:pt x="5" y="297"/>
                    <a:pt x="9" y="297"/>
                    <a:pt x="13" y="297"/>
                  </a:cubicBezTo>
                  <a:cubicBezTo>
                    <a:pt x="33" y="297"/>
                    <a:pt x="53" y="289"/>
                    <a:pt x="66" y="272"/>
                  </a:cubicBezTo>
                  <a:cubicBezTo>
                    <a:pt x="74" y="263"/>
                    <a:pt x="83" y="268"/>
                    <a:pt x="91" y="263"/>
                  </a:cubicBezTo>
                  <a:cubicBezTo>
                    <a:pt x="120" y="263"/>
                    <a:pt x="148" y="255"/>
                    <a:pt x="177" y="251"/>
                  </a:cubicBezTo>
                  <a:cubicBezTo>
                    <a:pt x="206" y="239"/>
                    <a:pt x="239" y="227"/>
                    <a:pt x="267" y="222"/>
                  </a:cubicBezTo>
                  <a:cubicBezTo>
                    <a:pt x="288" y="222"/>
                    <a:pt x="308" y="227"/>
                    <a:pt x="328" y="227"/>
                  </a:cubicBezTo>
                  <a:cubicBezTo>
                    <a:pt x="348" y="227"/>
                    <a:pt x="368" y="222"/>
                    <a:pt x="386" y="206"/>
                  </a:cubicBezTo>
                  <a:cubicBezTo>
                    <a:pt x="388" y="204"/>
                    <a:pt x="390" y="203"/>
                    <a:pt x="393" y="203"/>
                  </a:cubicBezTo>
                  <a:cubicBezTo>
                    <a:pt x="396" y="203"/>
                    <a:pt x="400" y="205"/>
                    <a:pt x="403" y="210"/>
                  </a:cubicBezTo>
                  <a:cubicBezTo>
                    <a:pt x="409" y="222"/>
                    <a:pt x="415" y="227"/>
                    <a:pt x="422" y="227"/>
                  </a:cubicBezTo>
                  <a:cubicBezTo>
                    <a:pt x="430" y="227"/>
                    <a:pt x="437" y="221"/>
                    <a:pt x="444" y="210"/>
                  </a:cubicBezTo>
                  <a:cubicBezTo>
                    <a:pt x="449" y="203"/>
                    <a:pt x="456" y="200"/>
                    <a:pt x="463" y="200"/>
                  </a:cubicBezTo>
                  <a:cubicBezTo>
                    <a:pt x="471" y="200"/>
                    <a:pt x="480" y="204"/>
                    <a:pt x="489" y="206"/>
                  </a:cubicBezTo>
                  <a:cubicBezTo>
                    <a:pt x="505" y="206"/>
                    <a:pt x="518" y="198"/>
                    <a:pt x="530" y="185"/>
                  </a:cubicBezTo>
                  <a:cubicBezTo>
                    <a:pt x="534" y="169"/>
                    <a:pt x="538" y="153"/>
                    <a:pt x="538" y="136"/>
                  </a:cubicBezTo>
                  <a:lnTo>
                    <a:pt x="538" y="108"/>
                  </a:lnTo>
                  <a:cubicBezTo>
                    <a:pt x="530" y="95"/>
                    <a:pt x="522" y="83"/>
                    <a:pt x="513" y="75"/>
                  </a:cubicBezTo>
                  <a:cubicBezTo>
                    <a:pt x="509" y="73"/>
                    <a:pt x="505" y="73"/>
                    <a:pt x="501" y="73"/>
                  </a:cubicBezTo>
                  <a:cubicBezTo>
                    <a:pt x="497" y="73"/>
                    <a:pt x="493" y="73"/>
                    <a:pt x="489" y="71"/>
                  </a:cubicBezTo>
                  <a:cubicBezTo>
                    <a:pt x="444" y="67"/>
                    <a:pt x="403" y="54"/>
                    <a:pt x="358" y="42"/>
                  </a:cubicBezTo>
                  <a:cubicBezTo>
                    <a:pt x="329" y="29"/>
                    <a:pt x="299" y="24"/>
                    <a:pt x="268" y="24"/>
                  </a:cubicBezTo>
                  <a:cubicBezTo>
                    <a:pt x="258" y="24"/>
                    <a:pt x="248" y="24"/>
                    <a:pt x="239" y="25"/>
                  </a:cubicBezTo>
                  <a:cubicBezTo>
                    <a:pt x="232" y="27"/>
                    <a:pt x="224" y="28"/>
                    <a:pt x="217" y="28"/>
                  </a:cubicBezTo>
                  <a:cubicBezTo>
                    <a:pt x="207" y="28"/>
                    <a:pt x="197" y="26"/>
                    <a:pt x="189" y="21"/>
                  </a:cubicBezTo>
                  <a:cubicBezTo>
                    <a:pt x="179" y="13"/>
                    <a:pt x="166" y="9"/>
                    <a:pt x="155" y="9"/>
                  </a:cubicBezTo>
                  <a:cubicBezTo>
                    <a:pt x="148" y="9"/>
                    <a:pt x="142" y="10"/>
                    <a:pt x="136" y="13"/>
                  </a:cubicBezTo>
                  <a:cubicBezTo>
                    <a:pt x="130" y="15"/>
                    <a:pt x="124" y="16"/>
                    <a:pt x="118" y="16"/>
                  </a:cubicBezTo>
                  <a:cubicBezTo>
                    <a:pt x="111" y="16"/>
                    <a:pt x="105" y="15"/>
                    <a:pt x="99" y="13"/>
                  </a:cubicBezTo>
                  <a:cubicBezTo>
                    <a:pt x="96" y="13"/>
                    <a:pt x="92" y="4"/>
                    <a:pt x="86" y="4"/>
                  </a:cubicBezTo>
                  <a:cubicBezTo>
                    <a:pt x="85" y="4"/>
                    <a:pt x="84" y="4"/>
                    <a:pt x="83" y="5"/>
                  </a:cubicBezTo>
                  <a:cubicBezTo>
                    <a:pt x="75" y="17"/>
                    <a:pt x="67" y="21"/>
                    <a:pt x="59" y="21"/>
                  </a:cubicBezTo>
                  <a:cubicBezTo>
                    <a:pt x="44" y="21"/>
                    <a:pt x="28" y="9"/>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9"/>
            <p:cNvSpPr/>
            <p:nvPr/>
          </p:nvSpPr>
          <p:spPr>
            <a:xfrm>
              <a:off x="3018300" y="4515700"/>
              <a:ext cx="6600" cy="6275"/>
            </a:xfrm>
            <a:custGeom>
              <a:avLst/>
              <a:gdLst/>
              <a:ahLst/>
              <a:cxnLst/>
              <a:rect l="l" t="t" r="r" b="b"/>
              <a:pathLst>
                <a:path w="264" h="251" extrusionOk="0">
                  <a:moveTo>
                    <a:pt x="80" y="0"/>
                  </a:moveTo>
                  <a:cubicBezTo>
                    <a:pt x="70" y="0"/>
                    <a:pt x="60" y="5"/>
                    <a:pt x="50" y="16"/>
                  </a:cubicBezTo>
                  <a:lnTo>
                    <a:pt x="42" y="16"/>
                  </a:lnTo>
                  <a:cubicBezTo>
                    <a:pt x="29" y="12"/>
                    <a:pt x="13" y="8"/>
                    <a:pt x="1" y="8"/>
                  </a:cubicBezTo>
                  <a:lnTo>
                    <a:pt x="1" y="241"/>
                  </a:lnTo>
                  <a:cubicBezTo>
                    <a:pt x="2" y="240"/>
                    <a:pt x="4" y="240"/>
                    <a:pt x="6" y="240"/>
                  </a:cubicBezTo>
                  <a:cubicBezTo>
                    <a:pt x="14" y="240"/>
                    <a:pt x="24" y="251"/>
                    <a:pt x="34" y="251"/>
                  </a:cubicBezTo>
                  <a:cubicBezTo>
                    <a:pt x="38" y="251"/>
                    <a:pt x="42" y="249"/>
                    <a:pt x="46" y="246"/>
                  </a:cubicBezTo>
                  <a:cubicBezTo>
                    <a:pt x="50" y="235"/>
                    <a:pt x="55" y="233"/>
                    <a:pt x="60" y="233"/>
                  </a:cubicBezTo>
                  <a:cubicBezTo>
                    <a:pt x="63" y="233"/>
                    <a:pt x="67" y="234"/>
                    <a:pt x="70" y="234"/>
                  </a:cubicBezTo>
                  <a:cubicBezTo>
                    <a:pt x="72" y="234"/>
                    <a:pt x="73" y="234"/>
                    <a:pt x="74" y="233"/>
                  </a:cubicBezTo>
                  <a:cubicBezTo>
                    <a:pt x="81" y="231"/>
                    <a:pt x="87" y="231"/>
                    <a:pt x="93" y="231"/>
                  </a:cubicBezTo>
                  <a:cubicBezTo>
                    <a:pt x="99" y="231"/>
                    <a:pt x="105" y="231"/>
                    <a:pt x="111" y="229"/>
                  </a:cubicBezTo>
                  <a:cubicBezTo>
                    <a:pt x="128" y="226"/>
                    <a:pt x="144" y="194"/>
                    <a:pt x="161" y="194"/>
                  </a:cubicBezTo>
                  <a:cubicBezTo>
                    <a:pt x="165" y="194"/>
                    <a:pt x="169" y="196"/>
                    <a:pt x="173" y="200"/>
                  </a:cubicBezTo>
                  <a:cubicBezTo>
                    <a:pt x="174" y="202"/>
                    <a:pt x="175" y="202"/>
                    <a:pt x="177" y="202"/>
                  </a:cubicBezTo>
                  <a:cubicBezTo>
                    <a:pt x="179" y="202"/>
                    <a:pt x="182" y="199"/>
                    <a:pt x="185" y="196"/>
                  </a:cubicBezTo>
                  <a:cubicBezTo>
                    <a:pt x="199" y="183"/>
                    <a:pt x="212" y="175"/>
                    <a:pt x="226" y="175"/>
                  </a:cubicBezTo>
                  <a:cubicBezTo>
                    <a:pt x="229" y="175"/>
                    <a:pt x="232" y="175"/>
                    <a:pt x="234" y="176"/>
                  </a:cubicBezTo>
                  <a:cubicBezTo>
                    <a:pt x="235" y="176"/>
                    <a:pt x="236" y="176"/>
                    <a:pt x="236" y="176"/>
                  </a:cubicBezTo>
                  <a:cubicBezTo>
                    <a:pt x="244" y="176"/>
                    <a:pt x="251" y="150"/>
                    <a:pt x="255" y="127"/>
                  </a:cubicBezTo>
                  <a:cubicBezTo>
                    <a:pt x="259" y="102"/>
                    <a:pt x="263" y="77"/>
                    <a:pt x="263" y="53"/>
                  </a:cubicBezTo>
                  <a:cubicBezTo>
                    <a:pt x="251" y="49"/>
                    <a:pt x="243" y="44"/>
                    <a:pt x="234" y="44"/>
                  </a:cubicBezTo>
                  <a:cubicBezTo>
                    <a:pt x="214" y="40"/>
                    <a:pt x="193" y="32"/>
                    <a:pt x="173" y="28"/>
                  </a:cubicBezTo>
                  <a:cubicBezTo>
                    <a:pt x="169" y="28"/>
                    <a:pt x="161" y="32"/>
                    <a:pt x="157" y="32"/>
                  </a:cubicBezTo>
                  <a:cubicBezTo>
                    <a:pt x="153" y="32"/>
                    <a:pt x="150" y="37"/>
                    <a:pt x="147" y="37"/>
                  </a:cubicBezTo>
                  <a:cubicBezTo>
                    <a:pt x="146" y="37"/>
                    <a:pt x="145" y="37"/>
                    <a:pt x="144" y="36"/>
                  </a:cubicBezTo>
                  <a:cubicBezTo>
                    <a:pt x="123" y="17"/>
                    <a:pt x="101" y="0"/>
                    <a:pt x="80"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9"/>
            <p:cNvSpPr/>
            <p:nvPr/>
          </p:nvSpPr>
          <p:spPr>
            <a:xfrm>
              <a:off x="3018300" y="4567850"/>
              <a:ext cx="15525" cy="6725"/>
            </a:xfrm>
            <a:custGeom>
              <a:avLst/>
              <a:gdLst/>
              <a:ahLst/>
              <a:cxnLst/>
              <a:rect l="l" t="t" r="r" b="b"/>
              <a:pathLst>
                <a:path w="621" h="269" extrusionOk="0">
                  <a:moveTo>
                    <a:pt x="29" y="1"/>
                  </a:moveTo>
                  <a:cubicBezTo>
                    <a:pt x="19" y="1"/>
                    <a:pt x="9" y="3"/>
                    <a:pt x="1" y="6"/>
                  </a:cubicBezTo>
                  <a:lnTo>
                    <a:pt x="1" y="260"/>
                  </a:lnTo>
                  <a:cubicBezTo>
                    <a:pt x="9" y="260"/>
                    <a:pt x="17" y="256"/>
                    <a:pt x="25" y="248"/>
                  </a:cubicBezTo>
                  <a:cubicBezTo>
                    <a:pt x="33" y="230"/>
                    <a:pt x="41" y="224"/>
                    <a:pt x="48" y="224"/>
                  </a:cubicBezTo>
                  <a:cubicBezTo>
                    <a:pt x="65" y="224"/>
                    <a:pt x="81" y="257"/>
                    <a:pt x="102" y="257"/>
                  </a:cubicBezTo>
                  <a:cubicBezTo>
                    <a:pt x="104" y="257"/>
                    <a:pt x="106" y="257"/>
                    <a:pt x="107" y="256"/>
                  </a:cubicBezTo>
                  <a:cubicBezTo>
                    <a:pt x="109" y="256"/>
                    <a:pt x="111" y="256"/>
                    <a:pt x="113" y="256"/>
                  </a:cubicBezTo>
                  <a:cubicBezTo>
                    <a:pt x="134" y="256"/>
                    <a:pt x="152" y="268"/>
                    <a:pt x="171" y="268"/>
                  </a:cubicBezTo>
                  <a:cubicBezTo>
                    <a:pt x="180" y="268"/>
                    <a:pt x="189" y="265"/>
                    <a:pt x="198" y="256"/>
                  </a:cubicBezTo>
                  <a:cubicBezTo>
                    <a:pt x="214" y="244"/>
                    <a:pt x="234" y="236"/>
                    <a:pt x="255" y="228"/>
                  </a:cubicBezTo>
                  <a:cubicBezTo>
                    <a:pt x="256" y="227"/>
                    <a:pt x="257" y="227"/>
                    <a:pt x="258" y="227"/>
                  </a:cubicBezTo>
                  <a:cubicBezTo>
                    <a:pt x="271" y="227"/>
                    <a:pt x="284" y="241"/>
                    <a:pt x="297" y="241"/>
                  </a:cubicBezTo>
                  <a:cubicBezTo>
                    <a:pt x="304" y="241"/>
                    <a:pt x="310" y="238"/>
                    <a:pt x="317" y="228"/>
                  </a:cubicBezTo>
                  <a:cubicBezTo>
                    <a:pt x="317" y="228"/>
                    <a:pt x="321" y="236"/>
                    <a:pt x="321" y="240"/>
                  </a:cubicBezTo>
                  <a:cubicBezTo>
                    <a:pt x="332" y="258"/>
                    <a:pt x="345" y="264"/>
                    <a:pt x="357" y="264"/>
                  </a:cubicBezTo>
                  <a:cubicBezTo>
                    <a:pt x="367" y="264"/>
                    <a:pt x="377" y="260"/>
                    <a:pt x="386" y="256"/>
                  </a:cubicBezTo>
                  <a:cubicBezTo>
                    <a:pt x="399" y="248"/>
                    <a:pt x="411" y="236"/>
                    <a:pt x="423" y="232"/>
                  </a:cubicBezTo>
                  <a:cubicBezTo>
                    <a:pt x="436" y="223"/>
                    <a:pt x="440" y="232"/>
                    <a:pt x="448" y="219"/>
                  </a:cubicBezTo>
                  <a:cubicBezTo>
                    <a:pt x="453" y="212"/>
                    <a:pt x="462" y="200"/>
                    <a:pt x="472" y="200"/>
                  </a:cubicBezTo>
                  <a:cubicBezTo>
                    <a:pt x="478" y="200"/>
                    <a:pt x="484" y="205"/>
                    <a:pt x="489" y="219"/>
                  </a:cubicBezTo>
                  <a:cubicBezTo>
                    <a:pt x="503" y="205"/>
                    <a:pt x="519" y="199"/>
                    <a:pt x="535" y="199"/>
                  </a:cubicBezTo>
                  <a:cubicBezTo>
                    <a:pt x="543" y="199"/>
                    <a:pt x="551" y="200"/>
                    <a:pt x="559" y="203"/>
                  </a:cubicBezTo>
                  <a:cubicBezTo>
                    <a:pt x="560" y="203"/>
                    <a:pt x="561" y="204"/>
                    <a:pt x="563" y="204"/>
                  </a:cubicBezTo>
                  <a:cubicBezTo>
                    <a:pt x="573" y="204"/>
                    <a:pt x="581" y="191"/>
                    <a:pt x="591" y="191"/>
                  </a:cubicBezTo>
                  <a:cubicBezTo>
                    <a:pt x="600" y="191"/>
                    <a:pt x="612" y="174"/>
                    <a:pt x="620" y="109"/>
                  </a:cubicBezTo>
                  <a:cubicBezTo>
                    <a:pt x="612" y="35"/>
                    <a:pt x="600" y="35"/>
                    <a:pt x="587" y="35"/>
                  </a:cubicBezTo>
                  <a:cubicBezTo>
                    <a:pt x="563" y="35"/>
                    <a:pt x="534" y="35"/>
                    <a:pt x="505" y="55"/>
                  </a:cubicBezTo>
                  <a:cubicBezTo>
                    <a:pt x="499" y="61"/>
                    <a:pt x="491" y="65"/>
                    <a:pt x="484" y="65"/>
                  </a:cubicBezTo>
                  <a:cubicBezTo>
                    <a:pt x="481" y="65"/>
                    <a:pt x="479" y="65"/>
                    <a:pt x="477" y="63"/>
                  </a:cubicBezTo>
                  <a:cubicBezTo>
                    <a:pt x="472" y="64"/>
                    <a:pt x="467" y="64"/>
                    <a:pt x="463" y="64"/>
                  </a:cubicBezTo>
                  <a:cubicBezTo>
                    <a:pt x="432" y="64"/>
                    <a:pt x="402" y="51"/>
                    <a:pt x="372" y="51"/>
                  </a:cubicBezTo>
                  <a:cubicBezTo>
                    <a:pt x="353" y="51"/>
                    <a:pt x="335" y="56"/>
                    <a:pt x="317" y="72"/>
                  </a:cubicBezTo>
                  <a:cubicBezTo>
                    <a:pt x="315" y="73"/>
                    <a:pt x="314" y="73"/>
                    <a:pt x="312" y="73"/>
                  </a:cubicBezTo>
                  <a:cubicBezTo>
                    <a:pt x="309" y="73"/>
                    <a:pt x="306" y="72"/>
                    <a:pt x="300" y="72"/>
                  </a:cubicBezTo>
                  <a:cubicBezTo>
                    <a:pt x="276" y="59"/>
                    <a:pt x="251" y="68"/>
                    <a:pt x="226" y="55"/>
                  </a:cubicBezTo>
                  <a:cubicBezTo>
                    <a:pt x="202" y="43"/>
                    <a:pt x="173" y="35"/>
                    <a:pt x="148" y="27"/>
                  </a:cubicBezTo>
                  <a:cubicBezTo>
                    <a:pt x="140" y="24"/>
                    <a:pt x="131" y="23"/>
                    <a:pt x="123" y="23"/>
                  </a:cubicBezTo>
                  <a:cubicBezTo>
                    <a:pt x="118" y="23"/>
                    <a:pt x="114" y="23"/>
                    <a:pt x="109" y="23"/>
                  </a:cubicBezTo>
                  <a:cubicBezTo>
                    <a:pt x="96" y="23"/>
                    <a:pt x="83" y="22"/>
                    <a:pt x="70" y="14"/>
                  </a:cubicBezTo>
                  <a:cubicBezTo>
                    <a:pt x="58" y="5"/>
                    <a:pt x="43" y="1"/>
                    <a:pt x="2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9"/>
            <p:cNvSpPr/>
            <p:nvPr/>
          </p:nvSpPr>
          <p:spPr>
            <a:xfrm>
              <a:off x="3018300" y="4554625"/>
              <a:ext cx="18900" cy="7150"/>
            </a:xfrm>
            <a:custGeom>
              <a:avLst/>
              <a:gdLst/>
              <a:ahLst/>
              <a:cxnLst/>
              <a:rect l="l" t="t" r="r" b="b"/>
              <a:pathLst>
                <a:path w="756" h="286" extrusionOk="0">
                  <a:moveTo>
                    <a:pt x="33" y="0"/>
                  </a:moveTo>
                  <a:cubicBezTo>
                    <a:pt x="25" y="0"/>
                    <a:pt x="17" y="2"/>
                    <a:pt x="9" y="6"/>
                  </a:cubicBezTo>
                  <a:cubicBezTo>
                    <a:pt x="5" y="6"/>
                    <a:pt x="1" y="6"/>
                    <a:pt x="1" y="10"/>
                  </a:cubicBezTo>
                  <a:lnTo>
                    <a:pt x="1" y="277"/>
                  </a:lnTo>
                  <a:cubicBezTo>
                    <a:pt x="9" y="277"/>
                    <a:pt x="17" y="281"/>
                    <a:pt x="25" y="285"/>
                  </a:cubicBezTo>
                  <a:cubicBezTo>
                    <a:pt x="26" y="285"/>
                    <a:pt x="27" y="285"/>
                    <a:pt x="28" y="285"/>
                  </a:cubicBezTo>
                  <a:cubicBezTo>
                    <a:pt x="34" y="285"/>
                    <a:pt x="38" y="272"/>
                    <a:pt x="46" y="272"/>
                  </a:cubicBezTo>
                  <a:cubicBezTo>
                    <a:pt x="55" y="268"/>
                    <a:pt x="65" y="266"/>
                    <a:pt x="75" y="266"/>
                  </a:cubicBezTo>
                  <a:cubicBezTo>
                    <a:pt x="83" y="266"/>
                    <a:pt x="91" y="267"/>
                    <a:pt x="99" y="268"/>
                  </a:cubicBezTo>
                  <a:cubicBezTo>
                    <a:pt x="124" y="277"/>
                    <a:pt x="148" y="281"/>
                    <a:pt x="173" y="281"/>
                  </a:cubicBezTo>
                  <a:cubicBezTo>
                    <a:pt x="222" y="277"/>
                    <a:pt x="271" y="264"/>
                    <a:pt x="321" y="256"/>
                  </a:cubicBezTo>
                  <a:cubicBezTo>
                    <a:pt x="345" y="252"/>
                    <a:pt x="370" y="252"/>
                    <a:pt x="394" y="248"/>
                  </a:cubicBezTo>
                  <a:cubicBezTo>
                    <a:pt x="411" y="248"/>
                    <a:pt x="423" y="240"/>
                    <a:pt x="431" y="227"/>
                  </a:cubicBezTo>
                  <a:cubicBezTo>
                    <a:pt x="443" y="206"/>
                    <a:pt x="453" y="201"/>
                    <a:pt x="464" y="201"/>
                  </a:cubicBezTo>
                  <a:cubicBezTo>
                    <a:pt x="468" y="201"/>
                    <a:pt x="472" y="202"/>
                    <a:pt x="477" y="203"/>
                  </a:cubicBezTo>
                  <a:cubicBezTo>
                    <a:pt x="493" y="207"/>
                    <a:pt x="497" y="207"/>
                    <a:pt x="509" y="207"/>
                  </a:cubicBezTo>
                  <a:cubicBezTo>
                    <a:pt x="518" y="211"/>
                    <a:pt x="530" y="207"/>
                    <a:pt x="542" y="219"/>
                  </a:cubicBezTo>
                  <a:cubicBezTo>
                    <a:pt x="548" y="225"/>
                    <a:pt x="553" y="229"/>
                    <a:pt x="557" y="229"/>
                  </a:cubicBezTo>
                  <a:cubicBezTo>
                    <a:pt x="562" y="229"/>
                    <a:pt x="567" y="224"/>
                    <a:pt x="571" y="211"/>
                  </a:cubicBezTo>
                  <a:cubicBezTo>
                    <a:pt x="571" y="208"/>
                    <a:pt x="576" y="202"/>
                    <a:pt x="578" y="202"/>
                  </a:cubicBezTo>
                  <a:cubicBezTo>
                    <a:pt x="579" y="202"/>
                    <a:pt x="579" y="202"/>
                    <a:pt x="579" y="203"/>
                  </a:cubicBezTo>
                  <a:cubicBezTo>
                    <a:pt x="588" y="211"/>
                    <a:pt x="597" y="214"/>
                    <a:pt x="607" y="214"/>
                  </a:cubicBezTo>
                  <a:cubicBezTo>
                    <a:pt x="620" y="214"/>
                    <a:pt x="633" y="209"/>
                    <a:pt x="645" y="207"/>
                  </a:cubicBezTo>
                  <a:cubicBezTo>
                    <a:pt x="657" y="203"/>
                    <a:pt x="665" y="199"/>
                    <a:pt x="678" y="190"/>
                  </a:cubicBezTo>
                  <a:cubicBezTo>
                    <a:pt x="686" y="185"/>
                    <a:pt x="693" y="178"/>
                    <a:pt x="702" y="178"/>
                  </a:cubicBezTo>
                  <a:cubicBezTo>
                    <a:pt x="707" y="178"/>
                    <a:pt x="713" y="180"/>
                    <a:pt x="719" y="186"/>
                  </a:cubicBezTo>
                  <a:cubicBezTo>
                    <a:pt x="723" y="193"/>
                    <a:pt x="726" y="196"/>
                    <a:pt x="730" y="196"/>
                  </a:cubicBezTo>
                  <a:cubicBezTo>
                    <a:pt x="739" y="196"/>
                    <a:pt x="747" y="179"/>
                    <a:pt x="756" y="137"/>
                  </a:cubicBezTo>
                  <a:cubicBezTo>
                    <a:pt x="743" y="80"/>
                    <a:pt x="731" y="67"/>
                    <a:pt x="719" y="67"/>
                  </a:cubicBezTo>
                  <a:cubicBezTo>
                    <a:pt x="714" y="68"/>
                    <a:pt x="710" y="68"/>
                    <a:pt x="705" y="68"/>
                  </a:cubicBezTo>
                  <a:cubicBezTo>
                    <a:pt x="686" y="68"/>
                    <a:pt x="666" y="65"/>
                    <a:pt x="647" y="65"/>
                  </a:cubicBezTo>
                  <a:cubicBezTo>
                    <a:pt x="625" y="65"/>
                    <a:pt x="604" y="68"/>
                    <a:pt x="583" y="84"/>
                  </a:cubicBezTo>
                  <a:cubicBezTo>
                    <a:pt x="575" y="90"/>
                    <a:pt x="567" y="92"/>
                    <a:pt x="558" y="92"/>
                  </a:cubicBezTo>
                  <a:cubicBezTo>
                    <a:pt x="538" y="92"/>
                    <a:pt x="518" y="78"/>
                    <a:pt x="497" y="75"/>
                  </a:cubicBezTo>
                  <a:cubicBezTo>
                    <a:pt x="485" y="71"/>
                    <a:pt x="472" y="67"/>
                    <a:pt x="456" y="67"/>
                  </a:cubicBezTo>
                  <a:cubicBezTo>
                    <a:pt x="423" y="67"/>
                    <a:pt x="386" y="75"/>
                    <a:pt x="353" y="75"/>
                  </a:cubicBezTo>
                  <a:cubicBezTo>
                    <a:pt x="340" y="74"/>
                    <a:pt x="326" y="73"/>
                    <a:pt x="312" y="73"/>
                  </a:cubicBezTo>
                  <a:cubicBezTo>
                    <a:pt x="293" y="73"/>
                    <a:pt x="273" y="75"/>
                    <a:pt x="251" y="80"/>
                  </a:cubicBezTo>
                  <a:cubicBezTo>
                    <a:pt x="234" y="80"/>
                    <a:pt x="222" y="80"/>
                    <a:pt x="206" y="75"/>
                  </a:cubicBezTo>
                  <a:cubicBezTo>
                    <a:pt x="198" y="71"/>
                    <a:pt x="193" y="71"/>
                    <a:pt x="185" y="67"/>
                  </a:cubicBezTo>
                  <a:cubicBezTo>
                    <a:pt x="161" y="67"/>
                    <a:pt x="140" y="55"/>
                    <a:pt x="120" y="43"/>
                  </a:cubicBezTo>
                  <a:cubicBezTo>
                    <a:pt x="91" y="20"/>
                    <a:pt x="62" y="0"/>
                    <a:pt x="3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9"/>
            <p:cNvSpPr/>
            <p:nvPr/>
          </p:nvSpPr>
          <p:spPr>
            <a:xfrm>
              <a:off x="3018300" y="4541625"/>
              <a:ext cx="17050" cy="6800"/>
            </a:xfrm>
            <a:custGeom>
              <a:avLst/>
              <a:gdLst/>
              <a:ahLst/>
              <a:cxnLst/>
              <a:rect l="l" t="t" r="r" b="b"/>
              <a:pathLst>
                <a:path w="682" h="272" extrusionOk="0">
                  <a:moveTo>
                    <a:pt x="1" y="0"/>
                  </a:moveTo>
                  <a:lnTo>
                    <a:pt x="1" y="271"/>
                  </a:lnTo>
                  <a:cubicBezTo>
                    <a:pt x="17" y="271"/>
                    <a:pt x="33" y="263"/>
                    <a:pt x="42" y="247"/>
                  </a:cubicBezTo>
                  <a:cubicBezTo>
                    <a:pt x="54" y="222"/>
                    <a:pt x="62" y="214"/>
                    <a:pt x="74" y="214"/>
                  </a:cubicBezTo>
                  <a:cubicBezTo>
                    <a:pt x="87" y="218"/>
                    <a:pt x="111" y="234"/>
                    <a:pt x="128" y="238"/>
                  </a:cubicBezTo>
                  <a:cubicBezTo>
                    <a:pt x="144" y="247"/>
                    <a:pt x="173" y="255"/>
                    <a:pt x="193" y="263"/>
                  </a:cubicBezTo>
                  <a:cubicBezTo>
                    <a:pt x="198" y="265"/>
                    <a:pt x="203" y="267"/>
                    <a:pt x="208" y="267"/>
                  </a:cubicBezTo>
                  <a:cubicBezTo>
                    <a:pt x="216" y="267"/>
                    <a:pt x="224" y="261"/>
                    <a:pt x="234" y="238"/>
                  </a:cubicBezTo>
                  <a:cubicBezTo>
                    <a:pt x="234" y="231"/>
                    <a:pt x="238" y="228"/>
                    <a:pt x="241" y="228"/>
                  </a:cubicBezTo>
                  <a:cubicBezTo>
                    <a:pt x="243" y="228"/>
                    <a:pt x="245" y="229"/>
                    <a:pt x="247" y="230"/>
                  </a:cubicBezTo>
                  <a:cubicBezTo>
                    <a:pt x="250" y="235"/>
                    <a:pt x="254" y="238"/>
                    <a:pt x="259" y="238"/>
                  </a:cubicBezTo>
                  <a:cubicBezTo>
                    <a:pt x="265" y="238"/>
                    <a:pt x="272" y="233"/>
                    <a:pt x="280" y="226"/>
                  </a:cubicBezTo>
                  <a:cubicBezTo>
                    <a:pt x="284" y="220"/>
                    <a:pt x="288" y="219"/>
                    <a:pt x="292" y="219"/>
                  </a:cubicBezTo>
                  <a:cubicBezTo>
                    <a:pt x="294" y="219"/>
                    <a:pt x="296" y="219"/>
                    <a:pt x="298" y="219"/>
                  </a:cubicBezTo>
                  <a:cubicBezTo>
                    <a:pt x="300" y="219"/>
                    <a:pt x="302" y="219"/>
                    <a:pt x="304" y="218"/>
                  </a:cubicBezTo>
                  <a:cubicBezTo>
                    <a:pt x="325" y="218"/>
                    <a:pt x="353" y="218"/>
                    <a:pt x="374" y="214"/>
                  </a:cubicBezTo>
                  <a:cubicBezTo>
                    <a:pt x="394" y="210"/>
                    <a:pt x="415" y="206"/>
                    <a:pt x="436" y="206"/>
                  </a:cubicBezTo>
                  <a:cubicBezTo>
                    <a:pt x="438" y="206"/>
                    <a:pt x="441" y="207"/>
                    <a:pt x="444" y="207"/>
                  </a:cubicBezTo>
                  <a:cubicBezTo>
                    <a:pt x="456" y="207"/>
                    <a:pt x="466" y="197"/>
                    <a:pt x="477" y="156"/>
                  </a:cubicBezTo>
                  <a:cubicBezTo>
                    <a:pt x="482" y="192"/>
                    <a:pt x="490" y="204"/>
                    <a:pt x="498" y="204"/>
                  </a:cubicBezTo>
                  <a:cubicBezTo>
                    <a:pt x="501" y="204"/>
                    <a:pt x="505" y="201"/>
                    <a:pt x="509" y="197"/>
                  </a:cubicBezTo>
                  <a:cubicBezTo>
                    <a:pt x="518" y="189"/>
                    <a:pt x="521" y="182"/>
                    <a:pt x="523" y="182"/>
                  </a:cubicBezTo>
                  <a:cubicBezTo>
                    <a:pt x="524" y="182"/>
                    <a:pt x="525" y="183"/>
                    <a:pt x="526" y="185"/>
                  </a:cubicBezTo>
                  <a:cubicBezTo>
                    <a:pt x="531" y="203"/>
                    <a:pt x="538" y="209"/>
                    <a:pt x="544" y="209"/>
                  </a:cubicBezTo>
                  <a:cubicBezTo>
                    <a:pt x="552" y="209"/>
                    <a:pt x="560" y="200"/>
                    <a:pt x="567" y="193"/>
                  </a:cubicBezTo>
                  <a:cubicBezTo>
                    <a:pt x="572" y="188"/>
                    <a:pt x="576" y="187"/>
                    <a:pt x="579" y="187"/>
                  </a:cubicBezTo>
                  <a:cubicBezTo>
                    <a:pt x="584" y="187"/>
                    <a:pt x="588" y="191"/>
                    <a:pt x="591" y="191"/>
                  </a:cubicBezTo>
                  <a:cubicBezTo>
                    <a:pt x="593" y="191"/>
                    <a:pt x="594" y="191"/>
                    <a:pt x="596" y="189"/>
                  </a:cubicBezTo>
                  <a:cubicBezTo>
                    <a:pt x="602" y="183"/>
                    <a:pt x="610" y="180"/>
                    <a:pt x="619" y="180"/>
                  </a:cubicBezTo>
                  <a:cubicBezTo>
                    <a:pt x="627" y="180"/>
                    <a:pt x="637" y="183"/>
                    <a:pt x="645" y="189"/>
                  </a:cubicBezTo>
                  <a:cubicBezTo>
                    <a:pt x="647" y="191"/>
                    <a:pt x="650" y="192"/>
                    <a:pt x="654" y="192"/>
                  </a:cubicBezTo>
                  <a:cubicBezTo>
                    <a:pt x="657" y="192"/>
                    <a:pt x="661" y="191"/>
                    <a:pt x="665" y="189"/>
                  </a:cubicBezTo>
                  <a:cubicBezTo>
                    <a:pt x="669" y="189"/>
                    <a:pt x="674" y="185"/>
                    <a:pt x="678" y="173"/>
                  </a:cubicBezTo>
                  <a:cubicBezTo>
                    <a:pt x="682" y="156"/>
                    <a:pt x="682" y="140"/>
                    <a:pt x="682" y="124"/>
                  </a:cubicBezTo>
                  <a:cubicBezTo>
                    <a:pt x="682" y="107"/>
                    <a:pt x="682" y="91"/>
                    <a:pt x="678" y="78"/>
                  </a:cubicBezTo>
                  <a:cubicBezTo>
                    <a:pt x="669" y="62"/>
                    <a:pt x="661" y="54"/>
                    <a:pt x="653" y="54"/>
                  </a:cubicBezTo>
                  <a:cubicBezTo>
                    <a:pt x="604" y="54"/>
                    <a:pt x="559" y="54"/>
                    <a:pt x="513" y="58"/>
                  </a:cubicBezTo>
                  <a:cubicBezTo>
                    <a:pt x="511" y="57"/>
                    <a:pt x="509" y="57"/>
                    <a:pt x="507" y="57"/>
                  </a:cubicBezTo>
                  <a:cubicBezTo>
                    <a:pt x="493" y="57"/>
                    <a:pt x="481" y="68"/>
                    <a:pt x="481" y="83"/>
                  </a:cubicBezTo>
                  <a:cubicBezTo>
                    <a:pt x="478" y="88"/>
                    <a:pt x="476" y="91"/>
                    <a:pt x="474" y="91"/>
                  </a:cubicBezTo>
                  <a:cubicBezTo>
                    <a:pt x="466" y="91"/>
                    <a:pt x="460" y="52"/>
                    <a:pt x="451" y="52"/>
                  </a:cubicBezTo>
                  <a:cubicBezTo>
                    <a:pt x="450" y="52"/>
                    <a:pt x="449" y="52"/>
                    <a:pt x="448" y="54"/>
                  </a:cubicBezTo>
                  <a:lnTo>
                    <a:pt x="386" y="54"/>
                  </a:lnTo>
                  <a:lnTo>
                    <a:pt x="247" y="50"/>
                  </a:lnTo>
                  <a:cubicBezTo>
                    <a:pt x="237" y="48"/>
                    <a:pt x="225" y="47"/>
                    <a:pt x="213" y="47"/>
                  </a:cubicBezTo>
                  <a:cubicBezTo>
                    <a:pt x="202" y="47"/>
                    <a:pt x="189" y="48"/>
                    <a:pt x="177" y="50"/>
                  </a:cubicBezTo>
                  <a:cubicBezTo>
                    <a:pt x="174" y="50"/>
                    <a:pt x="171" y="51"/>
                    <a:pt x="168" y="51"/>
                  </a:cubicBezTo>
                  <a:cubicBezTo>
                    <a:pt x="154" y="51"/>
                    <a:pt x="138" y="43"/>
                    <a:pt x="128" y="33"/>
                  </a:cubicBezTo>
                  <a:cubicBezTo>
                    <a:pt x="120" y="21"/>
                    <a:pt x="107" y="13"/>
                    <a:pt x="91" y="9"/>
                  </a:cubicBezTo>
                  <a:cubicBezTo>
                    <a:pt x="80" y="3"/>
                    <a:pt x="70" y="1"/>
                    <a:pt x="59" y="1"/>
                  </a:cubicBezTo>
                  <a:cubicBezTo>
                    <a:pt x="47" y="1"/>
                    <a:pt x="35" y="3"/>
                    <a:pt x="22" y="3"/>
                  </a:cubicBezTo>
                  <a:cubicBezTo>
                    <a:pt x="15" y="3"/>
                    <a:pt x="8" y="2"/>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9"/>
            <p:cNvSpPr/>
            <p:nvPr/>
          </p:nvSpPr>
          <p:spPr>
            <a:xfrm>
              <a:off x="3018300" y="4489825"/>
              <a:ext cx="4550" cy="6175"/>
            </a:xfrm>
            <a:custGeom>
              <a:avLst/>
              <a:gdLst/>
              <a:ahLst/>
              <a:cxnLst/>
              <a:rect l="l" t="t" r="r" b="b"/>
              <a:pathLst>
                <a:path w="182" h="247" extrusionOk="0">
                  <a:moveTo>
                    <a:pt x="1" y="0"/>
                  </a:moveTo>
                  <a:lnTo>
                    <a:pt x="1" y="247"/>
                  </a:lnTo>
                  <a:cubicBezTo>
                    <a:pt x="5" y="247"/>
                    <a:pt x="9" y="242"/>
                    <a:pt x="13" y="238"/>
                  </a:cubicBezTo>
                  <a:cubicBezTo>
                    <a:pt x="15" y="229"/>
                    <a:pt x="19" y="226"/>
                    <a:pt x="23" y="226"/>
                  </a:cubicBezTo>
                  <a:cubicBezTo>
                    <a:pt x="32" y="226"/>
                    <a:pt x="42" y="239"/>
                    <a:pt x="48" y="239"/>
                  </a:cubicBezTo>
                  <a:cubicBezTo>
                    <a:pt x="49" y="239"/>
                    <a:pt x="49" y="239"/>
                    <a:pt x="50" y="238"/>
                  </a:cubicBezTo>
                  <a:cubicBezTo>
                    <a:pt x="69" y="231"/>
                    <a:pt x="85" y="201"/>
                    <a:pt x="104" y="201"/>
                  </a:cubicBezTo>
                  <a:cubicBezTo>
                    <a:pt x="105" y="201"/>
                    <a:pt x="106" y="201"/>
                    <a:pt x="107" y="201"/>
                  </a:cubicBezTo>
                  <a:cubicBezTo>
                    <a:pt x="110" y="202"/>
                    <a:pt x="112" y="203"/>
                    <a:pt x="115" y="203"/>
                  </a:cubicBezTo>
                  <a:cubicBezTo>
                    <a:pt x="127" y="203"/>
                    <a:pt x="136" y="192"/>
                    <a:pt x="148" y="192"/>
                  </a:cubicBezTo>
                  <a:cubicBezTo>
                    <a:pt x="152" y="192"/>
                    <a:pt x="156" y="194"/>
                    <a:pt x="161" y="197"/>
                  </a:cubicBezTo>
                  <a:cubicBezTo>
                    <a:pt x="161" y="198"/>
                    <a:pt x="162" y="198"/>
                    <a:pt x="163" y="198"/>
                  </a:cubicBezTo>
                  <a:cubicBezTo>
                    <a:pt x="170" y="198"/>
                    <a:pt x="177" y="156"/>
                    <a:pt x="177" y="111"/>
                  </a:cubicBezTo>
                  <a:cubicBezTo>
                    <a:pt x="181" y="86"/>
                    <a:pt x="177" y="58"/>
                    <a:pt x="161" y="37"/>
                  </a:cubicBezTo>
                  <a:lnTo>
                    <a:pt x="157" y="37"/>
                  </a:lnTo>
                  <a:lnTo>
                    <a:pt x="103" y="13"/>
                  </a:lnTo>
                  <a:cubicBezTo>
                    <a:pt x="99" y="13"/>
                    <a:pt x="95" y="4"/>
                    <a:pt x="91" y="4"/>
                  </a:cubicBezTo>
                  <a:lnTo>
                    <a:pt x="13" y="4"/>
                  </a:lnTo>
                  <a:cubicBezTo>
                    <a:pt x="13" y="0"/>
                    <a:pt x="5" y="0"/>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9"/>
            <p:cNvSpPr/>
            <p:nvPr/>
          </p:nvSpPr>
          <p:spPr>
            <a:xfrm>
              <a:off x="3018300" y="4619650"/>
              <a:ext cx="21875" cy="7750"/>
            </a:xfrm>
            <a:custGeom>
              <a:avLst/>
              <a:gdLst/>
              <a:ahLst/>
              <a:cxnLst/>
              <a:rect l="l" t="t" r="r" b="b"/>
              <a:pathLst>
                <a:path w="875" h="310" extrusionOk="0">
                  <a:moveTo>
                    <a:pt x="9" y="0"/>
                  </a:moveTo>
                  <a:cubicBezTo>
                    <a:pt x="6" y="0"/>
                    <a:pt x="3" y="2"/>
                    <a:pt x="1" y="6"/>
                  </a:cubicBezTo>
                  <a:lnTo>
                    <a:pt x="1" y="302"/>
                  </a:lnTo>
                  <a:cubicBezTo>
                    <a:pt x="5" y="306"/>
                    <a:pt x="9" y="306"/>
                    <a:pt x="13" y="310"/>
                  </a:cubicBezTo>
                  <a:cubicBezTo>
                    <a:pt x="42" y="263"/>
                    <a:pt x="71" y="248"/>
                    <a:pt x="97" y="248"/>
                  </a:cubicBezTo>
                  <a:cubicBezTo>
                    <a:pt x="101" y="248"/>
                    <a:pt x="104" y="248"/>
                    <a:pt x="107" y="248"/>
                  </a:cubicBezTo>
                  <a:lnTo>
                    <a:pt x="144" y="248"/>
                  </a:lnTo>
                  <a:cubicBezTo>
                    <a:pt x="147" y="248"/>
                    <a:pt x="151" y="245"/>
                    <a:pt x="155" y="245"/>
                  </a:cubicBezTo>
                  <a:cubicBezTo>
                    <a:pt x="157" y="245"/>
                    <a:pt x="159" y="246"/>
                    <a:pt x="161" y="248"/>
                  </a:cubicBezTo>
                  <a:cubicBezTo>
                    <a:pt x="166" y="256"/>
                    <a:pt x="172" y="259"/>
                    <a:pt x="178" y="259"/>
                  </a:cubicBezTo>
                  <a:cubicBezTo>
                    <a:pt x="184" y="259"/>
                    <a:pt x="191" y="255"/>
                    <a:pt x="198" y="248"/>
                  </a:cubicBezTo>
                  <a:cubicBezTo>
                    <a:pt x="210" y="232"/>
                    <a:pt x="226" y="240"/>
                    <a:pt x="239" y="236"/>
                  </a:cubicBezTo>
                  <a:cubicBezTo>
                    <a:pt x="267" y="228"/>
                    <a:pt x="296" y="228"/>
                    <a:pt x="321" y="228"/>
                  </a:cubicBezTo>
                  <a:cubicBezTo>
                    <a:pt x="333" y="228"/>
                    <a:pt x="341" y="211"/>
                    <a:pt x="349" y="203"/>
                  </a:cubicBezTo>
                  <a:cubicBezTo>
                    <a:pt x="358" y="195"/>
                    <a:pt x="362" y="191"/>
                    <a:pt x="370" y="187"/>
                  </a:cubicBezTo>
                  <a:cubicBezTo>
                    <a:pt x="380" y="185"/>
                    <a:pt x="391" y="184"/>
                    <a:pt x="402" y="184"/>
                  </a:cubicBezTo>
                  <a:cubicBezTo>
                    <a:pt x="434" y="184"/>
                    <a:pt x="466" y="192"/>
                    <a:pt x="493" y="207"/>
                  </a:cubicBezTo>
                  <a:cubicBezTo>
                    <a:pt x="522" y="215"/>
                    <a:pt x="555" y="224"/>
                    <a:pt x="587" y="224"/>
                  </a:cubicBezTo>
                  <a:cubicBezTo>
                    <a:pt x="628" y="224"/>
                    <a:pt x="665" y="220"/>
                    <a:pt x="706" y="215"/>
                  </a:cubicBezTo>
                  <a:cubicBezTo>
                    <a:pt x="733" y="213"/>
                    <a:pt x="759" y="199"/>
                    <a:pt x="787" y="199"/>
                  </a:cubicBezTo>
                  <a:cubicBezTo>
                    <a:pt x="798" y="199"/>
                    <a:pt x="809" y="201"/>
                    <a:pt x="821" y="207"/>
                  </a:cubicBezTo>
                  <a:lnTo>
                    <a:pt x="846" y="207"/>
                  </a:lnTo>
                  <a:cubicBezTo>
                    <a:pt x="854" y="207"/>
                    <a:pt x="866" y="183"/>
                    <a:pt x="875" y="133"/>
                  </a:cubicBezTo>
                  <a:cubicBezTo>
                    <a:pt x="866" y="97"/>
                    <a:pt x="858" y="91"/>
                    <a:pt x="851" y="91"/>
                  </a:cubicBezTo>
                  <a:cubicBezTo>
                    <a:pt x="847" y="91"/>
                    <a:pt x="844" y="92"/>
                    <a:pt x="842" y="92"/>
                  </a:cubicBezTo>
                  <a:lnTo>
                    <a:pt x="731" y="92"/>
                  </a:lnTo>
                  <a:cubicBezTo>
                    <a:pt x="715" y="92"/>
                    <a:pt x="702" y="80"/>
                    <a:pt x="690" y="80"/>
                  </a:cubicBezTo>
                  <a:cubicBezTo>
                    <a:pt x="674" y="80"/>
                    <a:pt x="649" y="92"/>
                    <a:pt x="632" y="92"/>
                  </a:cubicBezTo>
                  <a:cubicBezTo>
                    <a:pt x="604" y="92"/>
                    <a:pt x="579" y="92"/>
                    <a:pt x="555" y="84"/>
                  </a:cubicBezTo>
                  <a:cubicBezTo>
                    <a:pt x="530" y="80"/>
                    <a:pt x="501" y="60"/>
                    <a:pt x="481" y="51"/>
                  </a:cubicBezTo>
                  <a:cubicBezTo>
                    <a:pt x="477" y="51"/>
                    <a:pt x="474" y="50"/>
                    <a:pt x="471" y="50"/>
                  </a:cubicBezTo>
                  <a:cubicBezTo>
                    <a:pt x="462" y="50"/>
                    <a:pt x="453" y="53"/>
                    <a:pt x="445" y="53"/>
                  </a:cubicBezTo>
                  <a:cubicBezTo>
                    <a:pt x="439" y="53"/>
                    <a:pt x="433" y="52"/>
                    <a:pt x="427" y="47"/>
                  </a:cubicBezTo>
                  <a:cubicBezTo>
                    <a:pt x="419" y="43"/>
                    <a:pt x="411" y="42"/>
                    <a:pt x="403" y="42"/>
                  </a:cubicBezTo>
                  <a:cubicBezTo>
                    <a:pt x="378" y="42"/>
                    <a:pt x="354" y="56"/>
                    <a:pt x="329" y="60"/>
                  </a:cubicBezTo>
                  <a:cubicBezTo>
                    <a:pt x="297" y="62"/>
                    <a:pt x="267" y="79"/>
                    <a:pt x="236" y="79"/>
                  </a:cubicBezTo>
                  <a:cubicBezTo>
                    <a:pt x="219" y="79"/>
                    <a:pt x="202" y="74"/>
                    <a:pt x="185" y="60"/>
                  </a:cubicBezTo>
                  <a:cubicBezTo>
                    <a:pt x="177" y="51"/>
                    <a:pt x="169" y="47"/>
                    <a:pt x="157" y="43"/>
                  </a:cubicBezTo>
                  <a:cubicBezTo>
                    <a:pt x="136" y="40"/>
                    <a:pt x="114" y="37"/>
                    <a:pt x="91" y="37"/>
                  </a:cubicBezTo>
                  <a:cubicBezTo>
                    <a:pt x="81" y="37"/>
                    <a:pt x="72" y="38"/>
                    <a:pt x="62" y="39"/>
                  </a:cubicBezTo>
                  <a:cubicBezTo>
                    <a:pt x="46" y="39"/>
                    <a:pt x="33" y="14"/>
                    <a:pt x="17" y="6"/>
                  </a:cubicBezTo>
                  <a:cubicBezTo>
                    <a:pt x="15" y="2"/>
                    <a:pt x="12" y="0"/>
                    <a:pt x="9"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29"/>
            <p:cNvSpPr/>
            <p:nvPr/>
          </p:nvSpPr>
          <p:spPr>
            <a:xfrm>
              <a:off x="3018200" y="4502450"/>
              <a:ext cx="11300" cy="6775"/>
            </a:xfrm>
            <a:custGeom>
              <a:avLst/>
              <a:gdLst/>
              <a:ahLst/>
              <a:cxnLst/>
              <a:rect l="l" t="t" r="r" b="b"/>
              <a:pathLst>
                <a:path w="452" h="271" extrusionOk="0">
                  <a:moveTo>
                    <a:pt x="33" y="0"/>
                  </a:moveTo>
                  <a:cubicBezTo>
                    <a:pt x="29" y="0"/>
                    <a:pt x="25" y="1"/>
                    <a:pt x="21" y="4"/>
                  </a:cubicBezTo>
                  <a:cubicBezTo>
                    <a:pt x="17" y="4"/>
                    <a:pt x="9" y="8"/>
                    <a:pt x="5" y="8"/>
                  </a:cubicBezTo>
                  <a:lnTo>
                    <a:pt x="0" y="8"/>
                  </a:lnTo>
                  <a:lnTo>
                    <a:pt x="0" y="271"/>
                  </a:lnTo>
                  <a:cubicBezTo>
                    <a:pt x="5" y="267"/>
                    <a:pt x="5" y="267"/>
                    <a:pt x="9" y="263"/>
                  </a:cubicBezTo>
                  <a:cubicBezTo>
                    <a:pt x="12" y="256"/>
                    <a:pt x="15" y="254"/>
                    <a:pt x="18" y="254"/>
                  </a:cubicBezTo>
                  <a:cubicBezTo>
                    <a:pt x="26" y="254"/>
                    <a:pt x="33" y="265"/>
                    <a:pt x="40" y="265"/>
                  </a:cubicBezTo>
                  <a:cubicBezTo>
                    <a:pt x="42" y="265"/>
                    <a:pt x="44" y="264"/>
                    <a:pt x="46" y="263"/>
                  </a:cubicBezTo>
                  <a:cubicBezTo>
                    <a:pt x="58" y="246"/>
                    <a:pt x="70" y="254"/>
                    <a:pt x="78" y="246"/>
                  </a:cubicBezTo>
                  <a:cubicBezTo>
                    <a:pt x="91" y="234"/>
                    <a:pt x="99" y="209"/>
                    <a:pt x="111" y="201"/>
                  </a:cubicBezTo>
                  <a:cubicBezTo>
                    <a:pt x="148" y="189"/>
                    <a:pt x="189" y="181"/>
                    <a:pt x="226" y="181"/>
                  </a:cubicBezTo>
                  <a:cubicBezTo>
                    <a:pt x="238" y="181"/>
                    <a:pt x="251" y="185"/>
                    <a:pt x="263" y="189"/>
                  </a:cubicBezTo>
                  <a:cubicBezTo>
                    <a:pt x="269" y="192"/>
                    <a:pt x="282" y="210"/>
                    <a:pt x="293" y="210"/>
                  </a:cubicBezTo>
                  <a:cubicBezTo>
                    <a:pt x="297" y="210"/>
                    <a:pt x="301" y="208"/>
                    <a:pt x="304" y="201"/>
                  </a:cubicBezTo>
                  <a:cubicBezTo>
                    <a:pt x="310" y="192"/>
                    <a:pt x="316" y="190"/>
                    <a:pt x="321" y="190"/>
                  </a:cubicBezTo>
                  <a:cubicBezTo>
                    <a:pt x="327" y="190"/>
                    <a:pt x="333" y="192"/>
                    <a:pt x="339" y="192"/>
                  </a:cubicBezTo>
                  <a:cubicBezTo>
                    <a:pt x="342" y="192"/>
                    <a:pt x="346" y="192"/>
                    <a:pt x="349" y="189"/>
                  </a:cubicBezTo>
                  <a:cubicBezTo>
                    <a:pt x="361" y="177"/>
                    <a:pt x="379" y="170"/>
                    <a:pt x="396" y="170"/>
                  </a:cubicBezTo>
                  <a:cubicBezTo>
                    <a:pt x="409" y="170"/>
                    <a:pt x="421" y="174"/>
                    <a:pt x="431" y="181"/>
                  </a:cubicBezTo>
                  <a:cubicBezTo>
                    <a:pt x="432" y="181"/>
                    <a:pt x="433" y="181"/>
                    <a:pt x="434" y="181"/>
                  </a:cubicBezTo>
                  <a:cubicBezTo>
                    <a:pt x="444" y="181"/>
                    <a:pt x="448" y="161"/>
                    <a:pt x="452" y="127"/>
                  </a:cubicBezTo>
                  <a:cubicBezTo>
                    <a:pt x="452" y="94"/>
                    <a:pt x="448" y="57"/>
                    <a:pt x="440" y="57"/>
                  </a:cubicBezTo>
                  <a:cubicBezTo>
                    <a:pt x="439" y="58"/>
                    <a:pt x="438" y="58"/>
                    <a:pt x="437" y="58"/>
                  </a:cubicBezTo>
                  <a:cubicBezTo>
                    <a:pt x="426" y="58"/>
                    <a:pt x="416" y="41"/>
                    <a:pt x="405" y="41"/>
                  </a:cubicBezTo>
                  <a:cubicBezTo>
                    <a:pt x="405" y="41"/>
                    <a:pt x="404" y="41"/>
                    <a:pt x="403" y="41"/>
                  </a:cubicBezTo>
                  <a:cubicBezTo>
                    <a:pt x="374" y="49"/>
                    <a:pt x="349" y="62"/>
                    <a:pt x="325" y="78"/>
                  </a:cubicBezTo>
                  <a:cubicBezTo>
                    <a:pt x="322" y="78"/>
                    <a:pt x="319" y="82"/>
                    <a:pt x="316" y="82"/>
                  </a:cubicBezTo>
                  <a:cubicBezTo>
                    <a:pt x="315" y="82"/>
                    <a:pt x="314" y="81"/>
                    <a:pt x="312" y="78"/>
                  </a:cubicBezTo>
                  <a:cubicBezTo>
                    <a:pt x="296" y="53"/>
                    <a:pt x="267" y="33"/>
                    <a:pt x="234" y="29"/>
                  </a:cubicBezTo>
                  <a:cubicBezTo>
                    <a:pt x="226" y="29"/>
                    <a:pt x="214" y="37"/>
                    <a:pt x="202" y="37"/>
                  </a:cubicBezTo>
                  <a:cubicBezTo>
                    <a:pt x="180" y="33"/>
                    <a:pt x="158" y="11"/>
                    <a:pt x="134" y="11"/>
                  </a:cubicBezTo>
                  <a:cubicBezTo>
                    <a:pt x="131" y="11"/>
                    <a:pt x="127" y="11"/>
                    <a:pt x="124" y="12"/>
                  </a:cubicBezTo>
                  <a:cubicBezTo>
                    <a:pt x="121" y="14"/>
                    <a:pt x="118" y="14"/>
                    <a:pt x="115" y="14"/>
                  </a:cubicBezTo>
                  <a:cubicBezTo>
                    <a:pt x="104" y="14"/>
                    <a:pt x="94" y="6"/>
                    <a:pt x="83" y="6"/>
                  </a:cubicBezTo>
                  <a:cubicBezTo>
                    <a:pt x="80" y="6"/>
                    <a:pt x="77" y="7"/>
                    <a:pt x="74" y="8"/>
                  </a:cubicBezTo>
                  <a:cubicBezTo>
                    <a:pt x="72" y="9"/>
                    <a:pt x="71" y="9"/>
                    <a:pt x="69" y="9"/>
                  </a:cubicBezTo>
                  <a:cubicBezTo>
                    <a:pt x="55" y="9"/>
                    <a:pt x="44" y="0"/>
                    <a:pt x="3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9"/>
            <p:cNvSpPr/>
            <p:nvPr/>
          </p:nvSpPr>
          <p:spPr>
            <a:xfrm>
              <a:off x="3018300" y="4529000"/>
              <a:ext cx="13875" cy="6225"/>
            </a:xfrm>
            <a:custGeom>
              <a:avLst/>
              <a:gdLst/>
              <a:ahLst/>
              <a:cxnLst/>
              <a:rect l="l" t="t" r="r" b="b"/>
              <a:pathLst>
                <a:path w="555" h="249" extrusionOk="0">
                  <a:moveTo>
                    <a:pt x="1" y="1"/>
                  </a:moveTo>
                  <a:lnTo>
                    <a:pt x="1" y="235"/>
                  </a:lnTo>
                  <a:lnTo>
                    <a:pt x="5" y="235"/>
                  </a:lnTo>
                  <a:cubicBezTo>
                    <a:pt x="11" y="233"/>
                    <a:pt x="18" y="232"/>
                    <a:pt x="24" y="232"/>
                  </a:cubicBezTo>
                  <a:cubicBezTo>
                    <a:pt x="38" y="232"/>
                    <a:pt x="53" y="236"/>
                    <a:pt x="67" y="236"/>
                  </a:cubicBezTo>
                  <a:cubicBezTo>
                    <a:pt x="71" y="236"/>
                    <a:pt x="75" y="235"/>
                    <a:pt x="79" y="235"/>
                  </a:cubicBezTo>
                  <a:cubicBezTo>
                    <a:pt x="103" y="231"/>
                    <a:pt x="128" y="231"/>
                    <a:pt x="148" y="226"/>
                  </a:cubicBezTo>
                  <a:cubicBezTo>
                    <a:pt x="151" y="226"/>
                    <a:pt x="154" y="220"/>
                    <a:pt x="158" y="220"/>
                  </a:cubicBezTo>
                  <a:cubicBezTo>
                    <a:pt x="159" y="220"/>
                    <a:pt x="160" y="220"/>
                    <a:pt x="161" y="222"/>
                  </a:cubicBezTo>
                  <a:cubicBezTo>
                    <a:pt x="165" y="230"/>
                    <a:pt x="170" y="233"/>
                    <a:pt x="176" y="233"/>
                  </a:cubicBezTo>
                  <a:cubicBezTo>
                    <a:pt x="185" y="233"/>
                    <a:pt x="195" y="224"/>
                    <a:pt x="205" y="224"/>
                  </a:cubicBezTo>
                  <a:cubicBezTo>
                    <a:pt x="212" y="224"/>
                    <a:pt x="219" y="229"/>
                    <a:pt x="226" y="247"/>
                  </a:cubicBezTo>
                  <a:cubicBezTo>
                    <a:pt x="226" y="248"/>
                    <a:pt x="227" y="249"/>
                    <a:pt x="227" y="249"/>
                  </a:cubicBezTo>
                  <a:cubicBezTo>
                    <a:pt x="229" y="249"/>
                    <a:pt x="232" y="247"/>
                    <a:pt x="234" y="247"/>
                  </a:cubicBezTo>
                  <a:cubicBezTo>
                    <a:pt x="246" y="221"/>
                    <a:pt x="258" y="209"/>
                    <a:pt x="270" y="209"/>
                  </a:cubicBezTo>
                  <a:cubicBezTo>
                    <a:pt x="274" y="209"/>
                    <a:pt x="279" y="211"/>
                    <a:pt x="284" y="214"/>
                  </a:cubicBezTo>
                  <a:cubicBezTo>
                    <a:pt x="287" y="216"/>
                    <a:pt x="290" y="216"/>
                    <a:pt x="293" y="216"/>
                  </a:cubicBezTo>
                  <a:cubicBezTo>
                    <a:pt x="307" y="216"/>
                    <a:pt x="321" y="205"/>
                    <a:pt x="337" y="202"/>
                  </a:cubicBezTo>
                  <a:cubicBezTo>
                    <a:pt x="340" y="202"/>
                    <a:pt x="343" y="202"/>
                    <a:pt x="346" y="202"/>
                  </a:cubicBezTo>
                  <a:cubicBezTo>
                    <a:pt x="359" y="202"/>
                    <a:pt x="369" y="199"/>
                    <a:pt x="382" y="173"/>
                  </a:cubicBezTo>
                  <a:cubicBezTo>
                    <a:pt x="382" y="170"/>
                    <a:pt x="383" y="169"/>
                    <a:pt x="385" y="169"/>
                  </a:cubicBezTo>
                  <a:cubicBezTo>
                    <a:pt x="388" y="169"/>
                    <a:pt x="392" y="172"/>
                    <a:pt x="394" y="177"/>
                  </a:cubicBezTo>
                  <a:cubicBezTo>
                    <a:pt x="405" y="199"/>
                    <a:pt x="416" y="206"/>
                    <a:pt x="428" y="206"/>
                  </a:cubicBezTo>
                  <a:cubicBezTo>
                    <a:pt x="446" y="206"/>
                    <a:pt x="464" y="188"/>
                    <a:pt x="485" y="185"/>
                  </a:cubicBezTo>
                  <a:cubicBezTo>
                    <a:pt x="492" y="155"/>
                    <a:pt x="501" y="142"/>
                    <a:pt x="512" y="142"/>
                  </a:cubicBezTo>
                  <a:cubicBezTo>
                    <a:pt x="519" y="142"/>
                    <a:pt x="526" y="147"/>
                    <a:pt x="534" y="157"/>
                  </a:cubicBezTo>
                  <a:cubicBezTo>
                    <a:pt x="536" y="158"/>
                    <a:pt x="537" y="159"/>
                    <a:pt x="539" y="159"/>
                  </a:cubicBezTo>
                  <a:cubicBezTo>
                    <a:pt x="548" y="159"/>
                    <a:pt x="555" y="127"/>
                    <a:pt x="555" y="95"/>
                  </a:cubicBezTo>
                  <a:cubicBezTo>
                    <a:pt x="550" y="54"/>
                    <a:pt x="546" y="42"/>
                    <a:pt x="534" y="38"/>
                  </a:cubicBezTo>
                  <a:cubicBezTo>
                    <a:pt x="534" y="38"/>
                    <a:pt x="530" y="38"/>
                    <a:pt x="526" y="46"/>
                  </a:cubicBezTo>
                  <a:cubicBezTo>
                    <a:pt x="520" y="58"/>
                    <a:pt x="513" y="64"/>
                    <a:pt x="507" y="64"/>
                  </a:cubicBezTo>
                  <a:cubicBezTo>
                    <a:pt x="501" y="64"/>
                    <a:pt x="495" y="58"/>
                    <a:pt x="489" y="46"/>
                  </a:cubicBezTo>
                  <a:cubicBezTo>
                    <a:pt x="487" y="42"/>
                    <a:pt x="484" y="41"/>
                    <a:pt x="481" y="41"/>
                  </a:cubicBezTo>
                  <a:cubicBezTo>
                    <a:pt x="478" y="41"/>
                    <a:pt x="475" y="42"/>
                    <a:pt x="472" y="42"/>
                  </a:cubicBezTo>
                  <a:cubicBezTo>
                    <a:pt x="466" y="41"/>
                    <a:pt x="460" y="40"/>
                    <a:pt x="454" y="40"/>
                  </a:cubicBezTo>
                  <a:cubicBezTo>
                    <a:pt x="436" y="40"/>
                    <a:pt x="417" y="45"/>
                    <a:pt x="399" y="54"/>
                  </a:cubicBezTo>
                  <a:cubicBezTo>
                    <a:pt x="394" y="56"/>
                    <a:pt x="389" y="57"/>
                    <a:pt x="384" y="57"/>
                  </a:cubicBezTo>
                  <a:cubicBezTo>
                    <a:pt x="370" y="57"/>
                    <a:pt x="357" y="49"/>
                    <a:pt x="341" y="46"/>
                  </a:cubicBezTo>
                  <a:cubicBezTo>
                    <a:pt x="329" y="42"/>
                    <a:pt x="316" y="40"/>
                    <a:pt x="302" y="40"/>
                  </a:cubicBezTo>
                  <a:cubicBezTo>
                    <a:pt x="289" y="40"/>
                    <a:pt x="276" y="42"/>
                    <a:pt x="263" y="46"/>
                  </a:cubicBezTo>
                  <a:cubicBezTo>
                    <a:pt x="253" y="48"/>
                    <a:pt x="243" y="54"/>
                    <a:pt x="234" y="54"/>
                  </a:cubicBezTo>
                  <a:cubicBezTo>
                    <a:pt x="228" y="54"/>
                    <a:pt x="223" y="52"/>
                    <a:pt x="218" y="46"/>
                  </a:cubicBezTo>
                  <a:cubicBezTo>
                    <a:pt x="214" y="42"/>
                    <a:pt x="210" y="38"/>
                    <a:pt x="206" y="38"/>
                  </a:cubicBezTo>
                  <a:cubicBezTo>
                    <a:pt x="201" y="39"/>
                    <a:pt x="196" y="40"/>
                    <a:pt x="191" y="40"/>
                  </a:cubicBezTo>
                  <a:cubicBezTo>
                    <a:pt x="164" y="40"/>
                    <a:pt x="139" y="22"/>
                    <a:pt x="111" y="5"/>
                  </a:cubicBezTo>
                  <a:cubicBezTo>
                    <a:pt x="103" y="1"/>
                    <a:pt x="91" y="1"/>
                    <a:pt x="79" y="1"/>
                  </a:cubicBezTo>
                  <a:cubicBezTo>
                    <a:pt x="69" y="1"/>
                    <a:pt x="60" y="15"/>
                    <a:pt x="51" y="15"/>
                  </a:cubicBezTo>
                  <a:cubicBezTo>
                    <a:pt x="48" y="15"/>
                    <a:pt x="45" y="13"/>
                    <a:pt x="42" y="9"/>
                  </a:cubicBezTo>
                  <a:cubicBezTo>
                    <a:pt x="37" y="3"/>
                    <a:pt x="32" y="1"/>
                    <a:pt x="27" y="1"/>
                  </a:cubicBezTo>
                  <a:cubicBezTo>
                    <a:pt x="21" y="1"/>
                    <a:pt x="15" y="3"/>
                    <a:pt x="9" y="3"/>
                  </a:cubicBezTo>
                  <a:cubicBezTo>
                    <a:pt x="6" y="3"/>
                    <a:pt x="3" y="3"/>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823073FE-836C-447B-A715-8C0DC69F57DD}"/>
              </a:ext>
            </a:extLst>
          </p:cNvPr>
          <p:cNvSpPr txBox="1"/>
          <p:nvPr/>
        </p:nvSpPr>
        <p:spPr>
          <a:xfrm>
            <a:off x="909878" y="363335"/>
            <a:ext cx="5629370" cy="923330"/>
          </a:xfrm>
          <a:prstGeom prst="rect">
            <a:avLst/>
          </a:prstGeom>
          <a:noFill/>
        </p:spPr>
        <p:txBody>
          <a:bodyPr wrap="square" rtlCol="0">
            <a:spAutoFit/>
          </a:bodyPr>
          <a:lstStyle/>
          <a:p>
            <a:r>
              <a:rPr lang="en-GB" sz="1800" dirty="0">
                <a:solidFill>
                  <a:schemeClr val="accent1"/>
                </a:solidFill>
                <a:latin typeface="Livvic" panose="020B0604020202020204" charset="0"/>
              </a:rPr>
              <a:t>Like today, the pressure to keep up with the latest trend and fashion, to fit into society is a huge problem for many Young People then and now.</a:t>
            </a:r>
          </a:p>
        </p:txBody>
      </p:sp>
      <p:pic>
        <p:nvPicPr>
          <p:cNvPr id="328" name="Google Shape;345;p31">
            <a:extLst>
              <a:ext uri="{FF2B5EF4-FFF2-40B4-BE49-F238E27FC236}">
                <a16:creationId xmlns:a16="http://schemas.microsoft.com/office/drawing/2014/main" id="{29A95686-4CEA-4A09-8D74-7C463530A481}"/>
              </a:ext>
            </a:extLst>
          </p:cNvPr>
          <p:cNvPicPr preferRelativeResize="0"/>
          <p:nvPr/>
        </p:nvPicPr>
        <p:blipFill>
          <a:blip r:embed="rId3">
            <a:alphaModFix amt="90000"/>
          </a:blip>
          <a:stretch>
            <a:fillRect/>
          </a:stretch>
        </p:blipFill>
        <p:spPr>
          <a:xfrm>
            <a:off x="322472" y="1682810"/>
            <a:ext cx="1630751" cy="260819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sp>
        <p:nvSpPr>
          <p:cNvPr id="455" name="Google Shape;455;p36"/>
          <p:cNvSpPr txBox="1">
            <a:spLocks noGrp="1"/>
          </p:cNvSpPr>
          <p:nvPr>
            <p:ph type="title"/>
          </p:nvPr>
        </p:nvSpPr>
        <p:spPr>
          <a:xfrm>
            <a:off x="0" y="409872"/>
            <a:ext cx="3852000" cy="72229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solidFill>
                  <a:schemeClr val="dk1"/>
                </a:solidFill>
              </a:rPr>
              <a:t>Fashion – The Flappers</a:t>
            </a:r>
            <a:endParaRPr dirty="0">
              <a:solidFill>
                <a:schemeClr val="dk1"/>
              </a:solidFill>
            </a:endParaRPr>
          </a:p>
        </p:txBody>
      </p:sp>
      <p:sp>
        <p:nvSpPr>
          <p:cNvPr id="456" name="Google Shape;456;p36"/>
          <p:cNvSpPr txBox="1">
            <a:spLocks noGrp="1"/>
          </p:cNvSpPr>
          <p:nvPr>
            <p:ph type="subTitle" idx="4294967295"/>
          </p:nvPr>
        </p:nvSpPr>
        <p:spPr>
          <a:xfrm flipH="1">
            <a:off x="1121128" y="2975744"/>
            <a:ext cx="3177821" cy="1767889"/>
          </a:xfrm>
          <a:prstGeom prst="rect">
            <a:avLst/>
          </a:prstGeom>
        </p:spPr>
        <p:txBody>
          <a:bodyPr spcFirstLastPara="1" wrap="square" lIns="91425" tIns="91425" rIns="91425" bIns="91425" anchor="ctr" anchorCtr="0">
            <a:noAutofit/>
          </a:bodyPr>
          <a:lstStyle/>
          <a:p>
            <a:pPr marL="0" lvl="0" indent="0" rtl="0">
              <a:lnSpc>
                <a:spcPct val="100000"/>
              </a:lnSpc>
              <a:spcBef>
                <a:spcPts val="0"/>
              </a:spcBef>
              <a:spcAft>
                <a:spcPts val="0"/>
              </a:spcAft>
              <a:buNone/>
            </a:pPr>
            <a:r>
              <a:rPr lang="en-GB" sz="1400" dirty="0">
                <a:latin typeface="Livvic"/>
                <a:ea typeface="Livvic"/>
                <a:cs typeface="Livvic"/>
                <a:sym typeface="Livvic"/>
              </a:rPr>
              <a:t>Signalizing of </a:t>
            </a:r>
          </a:p>
          <a:p>
            <a:pPr marL="285750" indent="-285750">
              <a:lnSpc>
                <a:spcPct val="100000"/>
              </a:lnSpc>
            </a:pPr>
            <a:r>
              <a:rPr lang="en-GB" sz="1400" dirty="0">
                <a:latin typeface="Livvic"/>
                <a:ea typeface="Livvic"/>
                <a:cs typeface="Livvic"/>
                <a:sym typeface="Livvic"/>
              </a:rPr>
              <a:t>Bobbed hair </a:t>
            </a:r>
          </a:p>
          <a:p>
            <a:pPr marL="285750" indent="-285750">
              <a:lnSpc>
                <a:spcPct val="100000"/>
              </a:lnSpc>
            </a:pPr>
            <a:r>
              <a:rPr lang="en-GB" sz="1400" dirty="0">
                <a:latin typeface="Livvic"/>
                <a:ea typeface="Livvic"/>
                <a:cs typeface="Livvic"/>
                <a:sym typeface="Livvic"/>
              </a:rPr>
              <a:t>Heavy makeup </a:t>
            </a:r>
          </a:p>
          <a:p>
            <a:pPr marL="285750" indent="-285750">
              <a:lnSpc>
                <a:spcPct val="100000"/>
              </a:lnSpc>
            </a:pPr>
            <a:r>
              <a:rPr lang="en-GB" sz="1400" dirty="0">
                <a:latin typeface="Livvic"/>
                <a:ea typeface="Livvic"/>
                <a:cs typeface="Livvic"/>
                <a:sym typeface="Livvic"/>
              </a:rPr>
              <a:t>Short skirts/dresses </a:t>
            </a:r>
          </a:p>
          <a:p>
            <a:pPr marL="285750" indent="-285750">
              <a:lnSpc>
                <a:spcPct val="100000"/>
              </a:lnSpc>
            </a:pPr>
            <a:r>
              <a:rPr lang="en-GB" sz="1400" dirty="0">
                <a:latin typeface="Livvic"/>
                <a:ea typeface="Livvic"/>
                <a:cs typeface="Livvic"/>
                <a:sym typeface="Livvic"/>
              </a:rPr>
              <a:t>Silk stockings</a:t>
            </a:r>
          </a:p>
          <a:p>
            <a:pPr marL="285750" indent="-285750">
              <a:lnSpc>
                <a:spcPct val="100000"/>
              </a:lnSpc>
            </a:pPr>
            <a:r>
              <a:rPr lang="en-GB" sz="1400" dirty="0">
                <a:latin typeface="Livvic"/>
                <a:ea typeface="Livvic"/>
                <a:cs typeface="Livvic"/>
                <a:sym typeface="Livvic"/>
              </a:rPr>
              <a:t>Cloche hats.</a:t>
            </a:r>
          </a:p>
        </p:txBody>
      </p:sp>
      <p:pic>
        <p:nvPicPr>
          <p:cNvPr id="1026" name="Picture 2">
            <a:extLst>
              <a:ext uri="{FF2B5EF4-FFF2-40B4-BE49-F238E27FC236}">
                <a16:creationId xmlns:a16="http://schemas.microsoft.com/office/drawing/2014/main" id="{C60AFA3B-6144-4255-8D56-3A7D4BC4CE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3265" y="409872"/>
            <a:ext cx="3300696" cy="173358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0794B03-DBF2-4521-8977-3226C7CCD086}"/>
              </a:ext>
            </a:extLst>
          </p:cNvPr>
          <p:cNvSpPr txBox="1"/>
          <p:nvPr/>
        </p:nvSpPr>
        <p:spPr>
          <a:xfrm>
            <a:off x="5707720" y="2873193"/>
            <a:ext cx="3057525" cy="1384995"/>
          </a:xfrm>
          <a:prstGeom prst="rect">
            <a:avLst/>
          </a:prstGeom>
          <a:noFill/>
        </p:spPr>
        <p:txBody>
          <a:bodyPr wrap="square" rtlCol="0">
            <a:spAutoFit/>
          </a:bodyPr>
          <a:lstStyle/>
          <a:p>
            <a:r>
              <a:rPr lang="en-GB" dirty="0">
                <a:solidFill>
                  <a:schemeClr val="accent1"/>
                </a:solidFill>
                <a:latin typeface="Livvic" panose="020B0604020202020204" charset="0"/>
              </a:rPr>
              <a:t>This was seen as a more aggressively sexual, slimming look.</a:t>
            </a:r>
          </a:p>
          <a:p>
            <a:endParaRPr lang="en-GB" dirty="0">
              <a:solidFill>
                <a:schemeClr val="accent1"/>
              </a:solidFill>
              <a:latin typeface="Livvic" panose="020B0604020202020204" charset="0"/>
            </a:endParaRPr>
          </a:p>
          <a:p>
            <a:r>
              <a:rPr lang="en-GB" dirty="0">
                <a:solidFill>
                  <a:schemeClr val="accent1"/>
                </a:solidFill>
                <a:latin typeface="Livvic" panose="020B0604020202020204" charset="0"/>
              </a:rPr>
              <a:t>Known for their wild style, heavy smoking and drinking in public and denial of social norms of the era.</a:t>
            </a:r>
          </a:p>
        </p:txBody>
      </p:sp>
      <p:sp>
        <p:nvSpPr>
          <p:cNvPr id="4" name="TextBox 3">
            <a:extLst>
              <a:ext uri="{FF2B5EF4-FFF2-40B4-BE49-F238E27FC236}">
                <a16:creationId xmlns:a16="http://schemas.microsoft.com/office/drawing/2014/main" id="{EC14336C-7E03-4E75-AA98-62440BA58428}"/>
              </a:ext>
            </a:extLst>
          </p:cNvPr>
          <p:cNvSpPr txBox="1"/>
          <p:nvPr/>
        </p:nvSpPr>
        <p:spPr>
          <a:xfrm>
            <a:off x="2520949" y="1429093"/>
            <a:ext cx="2819400" cy="738664"/>
          </a:xfrm>
          <a:prstGeom prst="rect">
            <a:avLst/>
          </a:prstGeom>
          <a:noFill/>
        </p:spPr>
        <p:txBody>
          <a:bodyPr wrap="square" rtlCol="0">
            <a:spAutoFit/>
          </a:bodyPr>
          <a:lstStyle/>
          <a:p>
            <a:r>
              <a:rPr lang="en-GB" dirty="0">
                <a:solidFill>
                  <a:schemeClr val="accent3"/>
                </a:solidFill>
                <a:latin typeface="Livvic" panose="020B0604020202020204" charset="0"/>
              </a:rPr>
              <a:t>Flappers were seen as a drastic change to the traditional styles of fragile femininity.</a:t>
            </a:r>
          </a:p>
        </p:txBody>
      </p:sp>
    </p:spTree>
    <p:extLst>
      <p:ext uri="{BB962C8B-B14F-4D97-AF65-F5344CB8AC3E}">
        <p14:creationId xmlns:p14="http://schemas.microsoft.com/office/powerpoint/2010/main" val="1103266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9"/>
          <p:cNvSpPr txBox="1">
            <a:spLocks noGrp="1"/>
          </p:cNvSpPr>
          <p:nvPr>
            <p:ph type="subTitle" idx="1"/>
          </p:nvPr>
        </p:nvSpPr>
        <p:spPr>
          <a:xfrm>
            <a:off x="757665" y="903620"/>
            <a:ext cx="5634900" cy="195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1600" b="0" i="0" dirty="0">
                <a:solidFill>
                  <a:srgbClr val="111111"/>
                </a:solidFill>
                <a:effectLst/>
                <a:latin typeface="Redressed" panose="020B0604020202020204" charset="0"/>
              </a:rPr>
              <a:t> </a:t>
            </a:r>
            <a:r>
              <a:rPr lang="en-GB" sz="2000" b="0" i="0" dirty="0">
                <a:solidFill>
                  <a:schemeClr val="accent3"/>
                </a:solidFill>
                <a:effectLst/>
                <a:latin typeface="Redressed" panose="020B0604020202020204" charset="0"/>
              </a:rPr>
              <a:t>”The behaviour of flappers also suggested a breaking with tradition in regard to gender norms: flappers got attention because they smoked and drank in public (these were big no no’s), because they danced with men in dance halls, and because they had a reputation for going all the way before marriage</a:t>
            </a:r>
            <a:r>
              <a:rPr lang="en-GB" sz="1800" b="0" i="0" dirty="0">
                <a:solidFill>
                  <a:schemeClr val="accent3"/>
                </a:solidFill>
                <a:effectLst/>
                <a:latin typeface="Livvic" panose="020B0604020202020204" charset="0"/>
              </a:rPr>
              <a:t>.”</a:t>
            </a:r>
            <a:endParaRPr sz="2400" dirty="0">
              <a:solidFill>
                <a:schemeClr val="accent3"/>
              </a:solidFill>
              <a:latin typeface="Livvic" panose="020B0604020202020204" charset="0"/>
            </a:endParaRPr>
          </a:p>
        </p:txBody>
      </p:sp>
      <p:sp>
        <p:nvSpPr>
          <p:cNvPr id="148" name="Google Shape;148;p29"/>
          <p:cNvSpPr txBox="1">
            <a:spLocks noGrp="1"/>
          </p:cNvSpPr>
          <p:nvPr>
            <p:ph type="ctrTitle"/>
          </p:nvPr>
        </p:nvSpPr>
        <p:spPr>
          <a:xfrm>
            <a:off x="98306" y="3344139"/>
            <a:ext cx="28755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—Moore (2016)</a:t>
            </a:r>
            <a:endParaRPr dirty="0"/>
          </a:p>
        </p:txBody>
      </p:sp>
      <p:grpSp>
        <p:nvGrpSpPr>
          <p:cNvPr id="149" name="Google Shape;149;p29"/>
          <p:cNvGrpSpPr/>
          <p:nvPr/>
        </p:nvGrpSpPr>
        <p:grpSpPr>
          <a:xfrm>
            <a:off x="454522" y="591137"/>
            <a:ext cx="6321807" cy="2520411"/>
            <a:chOff x="3013175" y="4489825"/>
            <a:chExt cx="1829000" cy="982850"/>
          </a:xfrm>
        </p:grpSpPr>
        <p:sp>
          <p:nvSpPr>
            <p:cNvPr id="150" name="Google Shape;150;p29"/>
            <p:cNvSpPr/>
            <p:nvPr/>
          </p:nvSpPr>
          <p:spPr>
            <a:xfrm>
              <a:off x="3053600" y="4530125"/>
              <a:ext cx="1748175" cy="902150"/>
            </a:xfrm>
            <a:custGeom>
              <a:avLst/>
              <a:gdLst/>
              <a:ahLst/>
              <a:cxnLst/>
              <a:rect l="l" t="t" r="r" b="b"/>
              <a:pathLst>
                <a:path w="69927" h="36086" extrusionOk="0">
                  <a:moveTo>
                    <a:pt x="222" y="206"/>
                  </a:moveTo>
                  <a:lnTo>
                    <a:pt x="56543" y="255"/>
                  </a:lnTo>
                  <a:lnTo>
                    <a:pt x="69665" y="268"/>
                  </a:lnTo>
                  <a:cubicBezTo>
                    <a:pt x="69661" y="5585"/>
                    <a:pt x="69657" y="10907"/>
                    <a:pt x="69653" y="16229"/>
                  </a:cubicBezTo>
                  <a:cubicBezTo>
                    <a:pt x="69649" y="22249"/>
                    <a:pt x="69632" y="28145"/>
                    <a:pt x="69706" y="33553"/>
                  </a:cubicBezTo>
                  <a:cubicBezTo>
                    <a:pt x="69724" y="34904"/>
                    <a:pt x="69753" y="35641"/>
                    <a:pt x="69784" y="35863"/>
                  </a:cubicBezTo>
                  <a:lnTo>
                    <a:pt x="69784" y="35863"/>
                  </a:lnTo>
                  <a:cubicBezTo>
                    <a:pt x="69729" y="35857"/>
                    <a:pt x="69545" y="35851"/>
                    <a:pt x="69300" y="35851"/>
                  </a:cubicBezTo>
                  <a:lnTo>
                    <a:pt x="34714" y="35880"/>
                  </a:lnTo>
                  <a:lnTo>
                    <a:pt x="201" y="35880"/>
                  </a:lnTo>
                  <a:cubicBezTo>
                    <a:pt x="209" y="24058"/>
                    <a:pt x="213" y="12216"/>
                    <a:pt x="222" y="346"/>
                  </a:cubicBezTo>
                  <a:lnTo>
                    <a:pt x="222" y="206"/>
                  </a:lnTo>
                  <a:close/>
                  <a:moveTo>
                    <a:pt x="17" y="1"/>
                  </a:moveTo>
                  <a:lnTo>
                    <a:pt x="17" y="8737"/>
                  </a:lnTo>
                  <a:cubicBezTo>
                    <a:pt x="12" y="17579"/>
                    <a:pt x="4" y="26775"/>
                    <a:pt x="0" y="36081"/>
                  </a:cubicBezTo>
                  <a:lnTo>
                    <a:pt x="18030" y="36085"/>
                  </a:lnTo>
                  <a:lnTo>
                    <a:pt x="35809" y="36065"/>
                  </a:lnTo>
                  <a:cubicBezTo>
                    <a:pt x="47540" y="36036"/>
                    <a:pt x="58960" y="35983"/>
                    <a:pt x="69550" y="35876"/>
                  </a:cubicBezTo>
                  <a:cubicBezTo>
                    <a:pt x="69680" y="35875"/>
                    <a:pt x="69755" y="35872"/>
                    <a:pt x="69785" y="35869"/>
                  </a:cubicBezTo>
                  <a:lnTo>
                    <a:pt x="69785" y="35869"/>
                  </a:lnTo>
                  <a:cubicBezTo>
                    <a:pt x="69792" y="35913"/>
                    <a:pt x="69798" y="35935"/>
                    <a:pt x="69805" y="35935"/>
                  </a:cubicBezTo>
                  <a:cubicBezTo>
                    <a:pt x="69865" y="35935"/>
                    <a:pt x="69926" y="34067"/>
                    <a:pt x="69924" y="31046"/>
                  </a:cubicBezTo>
                  <a:cubicBezTo>
                    <a:pt x="69924" y="20706"/>
                    <a:pt x="69924" y="10362"/>
                    <a:pt x="69920" y="13"/>
                  </a:cubicBezTo>
                  <a:lnTo>
                    <a:pt x="17" y="1"/>
                  </a:lnTo>
                  <a:close/>
                </a:path>
              </a:pathLst>
            </a:custGeom>
            <a:solidFill>
              <a:srgbClr val="5D3D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9"/>
            <p:cNvSpPr/>
            <p:nvPr/>
          </p:nvSpPr>
          <p:spPr>
            <a:xfrm>
              <a:off x="3013175" y="4491050"/>
              <a:ext cx="1829000" cy="981625"/>
            </a:xfrm>
            <a:custGeom>
              <a:avLst/>
              <a:gdLst/>
              <a:ahLst/>
              <a:cxnLst/>
              <a:rect l="l" t="t" r="r" b="b"/>
              <a:pathLst>
                <a:path w="73160" h="39265" extrusionOk="0">
                  <a:moveTo>
                    <a:pt x="222" y="202"/>
                  </a:moveTo>
                  <a:lnTo>
                    <a:pt x="59978" y="255"/>
                  </a:lnTo>
                  <a:lnTo>
                    <a:pt x="72903" y="263"/>
                  </a:lnTo>
                  <a:lnTo>
                    <a:pt x="72891" y="18211"/>
                  </a:lnTo>
                  <a:cubicBezTo>
                    <a:pt x="72887" y="24596"/>
                    <a:pt x="72866" y="30853"/>
                    <a:pt x="72940" y="36585"/>
                  </a:cubicBezTo>
                  <a:cubicBezTo>
                    <a:pt x="72957" y="38029"/>
                    <a:pt x="72986" y="38812"/>
                    <a:pt x="73017" y="39040"/>
                  </a:cubicBezTo>
                  <a:lnTo>
                    <a:pt x="73017" y="39040"/>
                  </a:lnTo>
                  <a:cubicBezTo>
                    <a:pt x="72960" y="39035"/>
                    <a:pt x="72763" y="39031"/>
                    <a:pt x="72501" y="39031"/>
                  </a:cubicBezTo>
                  <a:lnTo>
                    <a:pt x="36314" y="39056"/>
                  </a:lnTo>
                  <a:lnTo>
                    <a:pt x="206" y="39056"/>
                  </a:lnTo>
                  <a:cubicBezTo>
                    <a:pt x="210" y="26184"/>
                    <a:pt x="218" y="13283"/>
                    <a:pt x="222" y="358"/>
                  </a:cubicBezTo>
                  <a:lnTo>
                    <a:pt x="222" y="202"/>
                  </a:lnTo>
                  <a:close/>
                  <a:moveTo>
                    <a:pt x="17" y="1"/>
                  </a:moveTo>
                  <a:lnTo>
                    <a:pt x="17" y="9258"/>
                  </a:lnTo>
                  <a:cubicBezTo>
                    <a:pt x="13" y="18954"/>
                    <a:pt x="9" y="29048"/>
                    <a:pt x="0" y="39261"/>
                  </a:cubicBezTo>
                  <a:lnTo>
                    <a:pt x="18871" y="39265"/>
                  </a:lnTo>
                  <a:lnTo>
                    <a:pt x="37471" y="39240"/>
                  </a:lnTo>
                  <a:cubicBezTo>
                    <a:pt x="49744" y="39216"/>
                    <a:pt x="61681" y="39158"/>
                    <a:pt x="72768" y="39051"/>
                  </a:cubicBezTo>
                  <a:cubicBezTo>
                    <a:pt x="72906" y="39050"/>
                    <a:pt x="72986" y="39048"/>
                    <a:pt x="73017" y="39046"/>
                  </a:cubicBezTo>
                  <a:lnTo>
                    <a:pt x="73017" y="39046"/>
                  </a:lnTo>
                  <a:cubicBezTo>
                    <a:pt x="73024" y="39090"/>
                    <a:pt x="73030" y="39112"/>
                    <a:pt x="73036" y="39112"/>
                  </a:cubicBezTo>
                  <a:cubicBezTo>
                    <a:pt x="73097" y="39112"/>
                    <a:pt x="73160" y="37131"/>
                    <a:pt x="73157" y="33926"/>
                  </a:cubicBezTo>
                  <a:cubicBezTo>
                    <a:pt x="73157" y="22626"/>
                    <a:pt x="73157" y="11321"/>
                    <a:pt x="73153" y="9"/>
                  </a:cubicBezTo>
                  <a:lnTo>
                    <a:pt x="17" y="1"/>
                  </a:lnTo>
                  <a:close/>
                </a:path>
              </a:pathLst>
            </a:custGeom>
            <a:solidFill>
              <a:srgbClr val="5D3D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9"/>
            <p:cNvSpPr/>
            <p:nvPr/>
          </p:nvSpPr>
          <p:spPr>
            <a:xfrm>
              <a:off x="4800975" y="5395600"/>
              <a:ext cx="4725" cy="3775"/>
            </a:xfrm>
            <a:custGeom>
              <a:avLst/>
              <a:gdLst/>
              <a:ahLst/>
              <a:cxnLst/>
              <a:rect l="l" t="t" r="r" b="b"/>
              <a:pathLst>
                <a:path w="189" h="151" extrusionOk="0">
                  <a:moveTo>
                    <a:pt x="42" y="1"/>
                  </a:moveTo>
                  <a:cubicBezTo>
                    <a:pt x="32" y="1"/>
                    <a:pt x="23" y="7"/>
                    <a:pt x="12" y="26"/>
                  </a:cubicBezTo>
                  <a:cubicBezTo>
                    <a:pt x="8" y="42"/>
                    <a:pt x="4" y="55"/>
                    <a:pt x="0" y="71"/>
                  </a:cubicBezTo>
                  <a:cubicBezTo>
                    <a:pt x="9" y="121"/>
                    <a:pt x="18" y="150"/>
                    <a:pt x="28" y="150"/>
                  </a:cubicBezTo>
                  <a:cubicBezTo>
                    <a:pt x="32" y="150"/>
                    <a:pt x="37" y="146"/>
                    <a:pt x="41" y="137"/>
                  </a:cubicBezTo>
                  <a:cubicBezTo>
                    <a:pt x="50" y="120"/>
                    <a:pt x="57" y="110"/>
                    <a:pt x="64" y="110"/>
                  </a:cubicBezTo>
                  <a:cubicBezTo>
                    <a:pt x="71" y="110"/>
                    <a:pt x="78" y="119"/>
                    <a:pt x="86" y="137"/>
                  </a:cubicBezTo>
                  <a:cubicBezTo>
                    <a:pt x="90" y="146"/>
                    <a:pt x="95" y="151"/>
                    <a:pt x="100" y="151"/>
                  </a:cubicBezTo>
                  <a:cubicBezTo>
                    <a:pt x="105" y="151"/>
                    <a:pt x="111" y="145"/>
                    <a:pt x="115" y="137"/>
                  </a:cubicBezTo>
                  <a:cubicBezTo>
                    <a:pt x="122" y="127"/>
                    <a:pt x="130" y="119"/>
                    <a:pt x="139" y="119"/>
                  </a:cubicBezTo>
                  <a:cubicBezTo>
                    <a:pt x="146" y="119"/>
                    <a:pt x="153" y="124"/>
                    <a:pt x="160" y="137"/>
                  </a:cubicBezTo>
                  <a:cubicBezTo>
                    <a:pt x="163" y="143"/>
                    <a:pt x="166" y="146"/>
                    <a:pt x="169" y="146"/>
                  </a:cubicBezTo>
                  <a:cubicBezTo>
                    <a:pt x="174" y="146"/>
                    <a:pt x="179" y="136"/>
                    <a:pt x="185" y="112"/>
                  </a:cubicBezTo>
                  <a:cubicBezTo>
                    <a:pt x="189" y="87"/>
                    <a:pt x="189" y="59"/>
                    <a:pt x="185" y="34"/>
                  </a:cubicBezTo>
                  <a:cubicBezTo>
                    <a:pt x="181" y="30"/>
                    <a:pt x="177" y="26"/>
                    <a:pt x="177" y="26"/>
                  </a:cubicBezTo>
                  <a:cubicBezTo>
                    <a:pt x="175" y="26"/>
                    <a:pt x="174" y="26"/>
                    <a:pt x="172" y="26"/>
                  </a:cubicBezTo>
                  <a:cubicBezTo>
                    <a:pt x="146" y="26"/>
                    <a:pt x="122" y="2"/>
                    <a:pt x="99" y="2"/>
                  </a:cubicBezTo>
                  <a:cubicBezTo>
                    <a:pt x="91" y="2"/>
                    <a:pt x="82" y="5"/>
                    <a:pt x="74" y="14"/>
                  </a:cubicBezTo>
                  <a:cubicBezTo>
                    <a:pt x="72" y="14"/>
                    <a:pt x="71" y="15"/>
                    <a:pt x="70" y="15"/>
                  </a:cubicBezTo>
                  <a:cubicBezTo>
                    <a:pt x="64" y="15"/>
                    <a:pt x="61" y="9"/>
                    <a:pt x="58" y="5"/>
                  </a:cubicBezTo>
                  <a:cubicBezTo>
                    <a:pt x="52" y="2"/>
                    <a:pt x="47" y="1"/>
                    <a:pt x="4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9"/>
            <p:cNvSpPr/>
            <p:nvPr/>
          </p:nvSpPr>
          <p:spPr>
            <a:xfrm>
              <a:off x="4810300" y="5395425"/>
              <a:ext cx="3100" cy="3825"/>
            </a:xfrm>
            <a:custGeom>
              <a:avLst/>
              <a:gdLst/>
              <a:ahLst/>
              <a:cxnLst/>
              <a:rect l="l" t="t" r="r" b="b"/>
              <a:pathLst>
                <a:path w="124" h="153" extrusionOk="0">
                  <a:moveTo>
                    <a:pt x="87" y="0"/>
                  </a:moveTo>
                  <a:lnTo>
                    <a:pt x="17" y="12"/>
                  </a:lnTo>
                  <a:lnTo>
                    <a:pt x="13" y="12"/>
                  </a:lnTo>
                  <a:cubicBezTo>
                    <a:pt x="5" y="16"/>
                    <a:pt x="0" y="33"/>
                    <a:pt x="0" y="70"/>
                  </a:cubicBezTo>
                  <a:cubicBezTo>
                    <a:pt x="0" y="107"/>
                    <a:pt x="5" y="144"/>
                    <a:pt x="13" y="144"/>
                  </a:cubicBezTo>
                  <a:cubicBezTo>
                    <a:pt x="19" y="147"/>
                    <a:pt x="31" y="153"/>
                    <a:pt x="42" y="153"/>
                  </a:cubicBezTo>
                  <a:cubicBezTo>
                    <a:pt x="45" y="153"/>
                    <a:pt x="47" y="153"/>
                    <a:pt x="50" y="152"/>
                  </a:cubicBezTo>
                  <a:cubicBezTo>
                    <a:pt x="59" y="146"/>
                    <a:pt x="70" y="121"/>
                    <a:pt x="81" y="121"/>
                  </a:cubicBezTo>
                  <a:cubicBezTo>
                    <a:pt x="84" y="121"/>
                    <a:pt x="88" y="124"/>
                    <a:pt x="91" y="131"/>
                  </a:cubicBezTo>
                  <a:cubicBezTo>
                    <a:pt x="92" y="133"/>
                    <a:pt x="92" y="134"/>
                    <a:pt x="93" y="134"/>
                  </a:cubicBezTo>
                  <a:cubicBezTo>
                    <a:pt x="98" y="134"/>
                    <a:pt x="104" y="121"/>
                    <a:pt x="107" y="111"/>
                  </a:cubicBezTo>
                  <a:cubicBezTo>
                    <a:pt x="119" y="90"/>
                    <a:pt x="124" y="70"/>
                    <a:pt x="119" y="45"/>
                  </a:cubicBezTo>
                  <a:cubicBezTo>
                    <a:pt x="119" y="8"/>
                    <a:pt x="111" y="0"/>
                    <a:pt x="107" y="0"/>
                  </a:cubicBezTo>
                  <a:cubicBezTo>
                    <a:pt x="99" y="0"/>
                    <a:pt x="91" y="0"/>
                    <a:pt x="87" y="4"/>
                  </a:cubicBezTo>
                  <a:lnTo>
                    <a:pt x="87"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9"/>
            <p:cNvSpPr/>
            <p:nvPr/>
          </p:nvSpPr>
          <p:spPr>
            <a:xfrm>
              <a:off x="4813475" y="5395625"/>
              <a:ext cx="1575" cy="2675"/>
            </a:xfrm>
            <a:custGeom>
              <a:avLst/>
              <a:gdLst/>
              <a:ahLst/>
              <a:cxnLst/>
              <a:rect l="l" t="t" r="r" b="b"/>
              <a:pathLst>
                <a:path w="63" h="107" extrusionOk="0">
                  <a:moveTo>
                    <a:pt x="26" y="0"/>
                  </a:moveTo>
                  <a:cubicBezTo>
                    <a:pt x="15" y="0"/>
                    <a:pt x="8" y="3"/>
                    <a:pt x="1" y="70"/>
                  </a:cubicBezTo>
                  <a:cubicBezTo>
                    <a:pt x="13" y="95"/>
                    <a:pt x="25" y="107"/>
                    <a:pt x="36" y="107"/>
                  </a:cubicBezTo>
                  <a:cubicBezTo>
                    <a:pt x="43" y="107"/>
                    <a:pt x="50" y="102"/>
                    <a:pt x="58" y="95"/>
                  </a:cubicBezTo>
                  <a:cubicBezTo>
                    <a:pt x="58" y="82"/>
                    <a:pt x="62" y="70"/>
                    <a:pt x="62" y="58"/>
                  </a:cubicBezTo>
                  <a:cubicBezTo>
                    <a:pt x="62" y="45"/>
                    <a:pt x="58" y="33"/>
                    <a:pt x="58" y="21"/>
                  </a:cubicBezTo>
                  <a:cubicBezTo>
                    <a:pt x="46" y="8"/>
                    <a:pt x="38" y="0"/>
                    <a:pt x="29" y="0"/>
                  </a:cubicBezTo>
                  <a:cubicBezTo>
                    <a:pt x="28" y="0"/>
                    <a:pt x="27" y="0"/>
                    <a:pt x="2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9"/>
            <p:cNvSpPr/>
            <p:nvPr/>
          </p:nvSpPr>
          <p:spPr>
            <a:xfrm>
              <a:off x="4815225" y="5395350"/>
              <a:ext cx="1250" cy="3250"/>
            </a:xfrm>
            <a:custGeom>
              <a:avLst/>
              <a:gdLst/>
              <a:ahLst/>
              <a:cxnLst/>
              <a:rect l="l" t="t" r="r" b="b"/>
              <a:pathLst>
                <a:path w="50" h="130" extrusionOk="0">
                  <a:moveTo>
                    <a:pt x="30" y="1"/>
                  </a:moveTo>
                  <a:cubicBezTo>
                    <a:pt x="19" y="1"/>
                    <a:pt x="10" y="20"/>
                    <a:pt x="0" y="69"/>
                  </a:cubicBezTo>
                  <a:cubicBezTo>
                    <a:pt x="11" y="107"/>
                    <a:pt x="19" y="130"/>
                    <a:pt x="29" y="130"/>
                  </a:cubicBezTo>
                  <a:cubicBezTo>
                    <a:pt x="34" y="130"/>
                    <a:pt x="39" y="122"/>
                    <a:pt x="46" y="106"/>
                  </a:cubicBezTo>
                  <a:cubicBezTo>
                    <a:pt x="50" y="89"/>
                    <a:pt x="50" y="69"/>
                    <a:pt x="50" y="52"/>
                  </a:cubicBezTo>
                  <a:cubicBezTo>
                    <a:pt x="50" y="36"/>
                    <a:pt x="46" y="19"/>
                    <a:pt x="41" y="7"/>
                  </a:cubicBezTo>
                  <a:cubicBezTo>
                    <a:pt x="37" y="3"/>
                    <a:pt x="33" y="1"/>
                    <a:pt x="3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9"/>
            <p:cNvSpPr/>
            <p:nvPr/>
          </p:nvSpPr>
          <p:spPr>
            <a:xfrm>
              <a:off x="4807625" y="5395850"/>
              <a:ext cx="950" cy="3400"/>
            </a:xfrm>
            <a:custGeom>
              <a:avLst/>
              <a:gdLst/>
              <a:ahLst/>
              <a:cxnLst/>
              <a:rect l="l" t="t" r="r" b="b"/>
              <a:pathLst>
                <a:path w="38" h="136" extrusionOk="0">
                  <a:moveTo>
                    <a:pt x="18" y="0"/>
                  </a:moveTo>
                  <a:cubicBezTo>
                    <a:pt x="13" y="0"/>
                    <a:pt x="9" y="18"/>
                    <a:pt x="1" y="53"/>
                  </a:cubicBezTo>
                  <a:cubicBezTo>
                    <a:pt x="1" y="102"/>
                    <a:pt x="9" y="131"/>
                    <a:pt x="17" y="135"/>
                  </a:cubicBezTo>
                  <a:cubicBezTo>
                    <a:pt x="18" y="135"/>
                    <a:pt x="18" y="135"/>
                    <a:pt x="19" y="135"/>
                  </a:cubicBezTo>
                  <a:cubicBezTo>
                    <a:pt x="27" y="135"/>
                    <a:pt x="34" y="110"/>
                    <a:pt x="38" y="53"/>
                  </a:cubicBezTo>
                  <a:cubicBezTo>
                    <a:pt x="27" y="18"/>
                    <a:pt x="22"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9"/>
            <p:cNvSpPr/>
            <p:nvPr/>
          </p:nvSpPr>
          <p:spPr>
            <a:xfrm>
              <a:off x="4808975" y="5395925"/>
              <a:ext cx="1050" cy="3425"/>
            </a:xfrm>
            <a:custGeom>
              <a:avLst/>
              <a:gdLst/>
              <a:ahLst/>
              <a:cxnLst/>
              <a:rect l="l" t="t" r="r" b="b"/>
              <a:pathLst>
                <a:path w="42" h="137" extrusionOk="0">
                  <a:moveTo>
                    <a:pt x="21" y="1"/>
                  </a:moveTo>
                  <a:cubicBezTo>
                    <a:pt x="8" y="1"/>
                    <a:pt x="4" y="25"/>
                    <a:pt x="4" y="58"/>
                  </a:cubicBezTo>
                  <a:cubicBezTo>
                    <a:pt x="0" y="83"/>
                    <a:pt x="4" y="111"/>
                    <a:pt x="21" y="136"/>
                  </a:cubicBezTo>
                  <a:cubicBezTo>
                    <a:pt x="21" y="136"/>
                    <a:pt x="22" y="136"/>
                    <a:pt x="22" y="136"/>
                  </a:cubicBezTo>
                  <a:cubicBezTo>
                    <a:pt x="30" y="136"/>
                    <a:pt x="37" y="109"/>
                    <a:pt x="37" y="70"/>
                  </a:cubicBezTo>
                  <a:cubicBezTo>
                    <a:pt x="41" y="58"/>
                    <a:pt x="37" y="42"/>
                    <a:pt x="37" y="29"/>
                  </a:cubicBezTo>
                  <a:cubicBezTo>
                    <a:pt x="33" y="21"/>
                    <a:pt x="29" y="9"/>
                    <a:pt x="2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9"/>
            <p:cNvSpPr/>
            <p:nvPr/>
          </p:nvSpPr>
          <p:spPr>
            <a:xfrm>
              <a:off x="4806400" y="5395725"/>
              <a:ext cx="950" cy="3075"/>
            </a:xfrm>
            <a:custGeom>
              <a:avLst/>
              <a:gdLst/>
              <a:ahLst/>
              <a:cxnLst/>
              <a:rect l="l" t="t" r="r" b="b"/>
              <a:pathLst>
                <a:path w="38" h="123" extrusionOk="0">
                  <a:moveTo>
                    <a:pt x="17" y="0"/>
                  </a:moveTo>
                  <a:cubicBezTo>
                    <a:pt x="13" y="9"/>
                    <a:pt x="9" y="21"/>
                    <a:pt x="5" y="33"/>
                  </a:cubicBezTo>
                  <a:cubicBezTo>
                    <a:pt x="1" y="50"/>
                    <a:pt x="1" y="66"/>
                    <a:pt x="5" y="82"/>
                  </a:cubicBezTo>
                  <a:cubicBezTo>
                    <a:pt x="7" y="108"/>
                    <a:pt x="15" y="123"/>
                    <a:pt x="22" y="123"/>
                  </a:cubicBezTo>
                  <a:cubicBezTo>
                    <a:pt x="26" y="123"/>
                    <a:pt x="30" y="118"/>
                    <a:pt x="33" y="107"/>
                  </a:cubicBezTo>
                  <a:cubicBezTo>
                    <a:pt x="33" y="82"/>
                    <a:pt x="37" y="62"/>
                    <a:pt x="37" y="41"/>
                  </a:cubicBezTo>
                  <a:cubicBezTo>
                    <a:pt x="37" y="29"/>
                    <a:pt x="33" y="21"/>
                    <a:pt x="29" y="9"/>
                  </a:cubicBezTo>
                  <a:cubicBezTo>
                    <a:pt x="25" y="4"/>
                    <a:pt x="21" y="4"/>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9"/>
            <p:cNvSpPr/>
            <p:nvPr/>
          </p:nvSpPr>
          <p:spPr>
            <a:xfrm>
              <a:off x="4806925" y="5434200"/>
              <a:ext cx="9350" cy="4400"/>
            </a:xfrm>
            <a:custGeom>
              <a:avLst/>
              <a:gdLst/>
              <a:ahLst/>
              <a:cxnLst/>
              <a:rect l="l" t="t" r="r" b="b"/>
              <a:pathLst>
                <a:path w="374" h="176" extrusionOk="0">
                  <a:moveTo>
                    <a:pt x="357" y="0"/>
                  </a:moveTo>
                  <a:cubicBezTo>
                    <a:pt x="328" y="0"/>
                    <a:pt x="295" y="0"/>
                    <a:pt x="271" y="4"/>
                  </a:cubicBezTo>
                  <a:cubicBezTo>
                    <a:pt x="213" y="16"/>
                    <a:pt x="160" y="29"/>
                    <a:pt x="111" y="45"/>
                  </a:cubicBezTo>
                  <a:cubicBezTo>
                    <a:pt x="99" y="49"/>
                    <a:pt x="85" y="51"/>
                    <a:pt x="72" y="51"/>
                  </a:cubicBezTo>
                  <a:cubicBezTo>
                    <a:pt x="60" y="51"/>
                    <a:pt x="47" y="49"/>
                    <a:pt x="37" y="45"/>
                  </a:cubicBezTo>
                  <a:cubicBezTo>
                    <a:pt x="21" y="45"/>
                    <a:pt x="8" y="45"/>
                    <a:pt x="0" y="90"/>
                  </a:cubicBezTo>
                  <a:cubicBezTo>
                    <a:pt x="4" y="156"/>
                    <a:pt x="12" y="156"/>
                    <a:pt x="21" y="164"/>
                  </a:cubicBezTo>
                  <a:cubicBezTo>
                    <a:pt x="26" y="170"/>
                    <a:pt x="32" y="176"/>
                    <a:pt x="38" y="176"/>
                  </a:cubicBezTo>
                  <a:cubicBezTo>
                    <a:pt x="40" y="176"/>
                    <a:pt x="43" y="175"/>
                    <a:pt x="45" y="172"/>
                  </a:cubicBezTo>
                  <a:cubicBezTo>
                    <a:pt x="55" y="162"/>
                    <a:pt x="65" y="159"/>
                    <a:pt x="74" y="159"/>
                  </a:cubicBezTo>
                  <a:cubicBezTo>
                    <a:pt x="83" y="159"/>
                    <a:pt x="92" y="162"/>
                    <a:pt x="103" y="164"/>
                  </a:cubicBezTo>
                  <a:cubicBezTo>
                    <a:pt x="107" y="166"/>
                    <a:pt x="111" y="167"/>
                    <a:pt x="115" y="167"/>
                  </a:cubicBezTo>
                  <a:cubicBezTo>
                    <a:pt x="127" y="167"/>
                    <a:pt x="140" y="160"/>
                    <a:pt x="152" y="160"/>
                  </a:cubicBezTo>
                  <a:lnTo>
                    <a:pt x="263" y="144"/>
                  </a:lnTo>
                  <a:cubicBezTo>
                    <a:pt x="271" y="140"/>
                    <a:pt x="275" y="140"/>
                    <a:pt x="283" y="135"/>
                  </a:cubicBezTo>
                  <a:cubicBezTo>
                    <a:pt x="292" y="131"/>
                    <a:pt x="301" y="123"/>
                    <a:pt x="310" y="123"/>
                  </a:cubicBezTo>
                  <a:cubicBezTo>
                    <a:pt x="317" y="123"/>
                    <a:pt x="325" y="129"/>
                    <a:pt x="332" y="148"/>
                  </a:cubicBezTo>
                  <a:cubicBezTo>
                    <a:pt x="338" y="159"/>
                    <a:pt x="343" y="164"/>
                    <a:pt x="347" y="164"/>
                  </a:cubicBezTo>
                  <a:cubicBezTo>
                    <a:pt x="357" y="164"/>
                    <a:pt x="363" y="130"/>
                    <a:pt x="369" y="82"/>
                  </a:cubicBezTo>
                  <a:cubicBezTo>
                    <a:pt x="373" y="57"/>
                    <a:pt x="369" y="33"/>
                    <a:pt x="361" y="4"/>
                  </a:cubicBezTo>
                  <a:cubicBezTo>
                    <a:pt x="361" y="4"/>
                    <a:pt x="357" y="0"/>
                    <a:pt x="35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9"/>
            <p:cNvSpPr/>
            <p:nvPr/>
          </p:nvSpPr>
          <p:spPr>
            <a:xfrm>
              <a:off x="4816250" y="5433975"/>
              <a:ext cx="1250" cy="3425"/>
            </a:xfrm>
            <a:custGeom>
              <a:avLst/>
              <a:gdLst/>
              <a:ahLst/>
              <a:cxnLst/>
              <a:rect l="l" t="t" r="r" b="b"/>
              <a:pathLst>
                <a:path w="50" h="137" extrusionOk="0">
                  <a:moveTo>
                    <a:pt x="25" y="0"/>
                  </a:moveTo>
                  <a:cubicBezTo>
                    <a:pt x="17" y="0"/>
                    <a:pt x="9" y="14"/>
                    <a:pt x="0" y="50"/>
                  </a:cubicBezTo>
                  <a:cubicBezTo>
                    <a:pt x="6" y="119"/>
                    <a:pt x="15" y="136"/>
                    <a:pt x="24" y="136"/>
                  </a:cubicBezTo>
                  <a:cubicBezTo>
                    <a:pt x="29" y="136"/>
                    <a:pt x="33" y="132"/>
                    <a:pt x="37" y="128"/>
                  </a:cubicBezTo>
                  <a:cubicBezTo>
                    <a:pt x="50" y="116"/>
                    <a:pt x="50" y="91"/>
                    <a:pt x="50" y="34"/>
                  </a:cubicBezTo>
                  <a:cubicBezTo>
                    <a:pt x="41" y="15"/>
                    <a:pt x="33" y="0"/>
                    <a:pt x="25"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9"/>
            <p:cNvSpPr/>
            <p:nvPr/>
          </p:nvSpPr>
          <p:spPr>
            <a:xfrm>
              <a:off x="4818000" y="5434525"/>
              <a:ext cx="1250" cy="3325"/>
            </a:xfrm>
            <a:custGeom>
              <a:avLst/>
              <a:gdLst/>
              <a:ahLst/>
              <a:cxnLst/>
              <a:rect l="l" t="t" r="r" b="b"/>
              <a:pathLst>
                <a:path w="50" h="133" extrusionOk="0">
                  <a:moveTo>
                    <a:pt x="27" y="0"/>
                  </a:moveTo>
                  <a:cubicBezTo>
                    <a:pt x="21" y="0"/>
                    <a:pt x="15" y="8"/>
                    <a:pt x="8" y="12"/>
                  </a:cubicBezTo>
                  <a:cubicBezTo>
                    <a:pt x="4" y="36"/>
                    <a:pt x="0" y="57"/>
                    <a:pt x="8" y="81"/>
                  </a:cubicBezTo>
                  <a:cubicBezTo>
                    <a:pt x="12" y="110"/>
                    <a:pt x="19" y="132"/>
                    <a:pt x="26" y="132"/>
                  </a:cubicBezTo>
                  <a:cubicBezTo>
                    <a:pt x="27" y="132"/>
                    <a:pt x="28" y="132"/>
                    <a:pt x="29" y="131"/>
                  </a:cubicBezTo>
                  <a:cubicBezTo>
                    <a:pt x="41" y="122"/>
                    <a:pt x="45" y="86"/>
                    <a:pt x="49" y="32"/>
                  </a:cubicBezTo>
                  <a:cubicBezTo>
                    <a:pt x="41" y="8"/>
                    <a:pt x="34" y="0"/>
                    <a:pt x="2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9"/>
            <p:cNvSpPr/>
            <p:nvPr/>
          </p:nvSpPr>
          <p:spPr>
            <a:xfrm>
              <a:off x="4802400" y="5435400"/>
              <a:ext cx="750" cy="2600"/>
            </a:xfrm>
            <a:custGeom>
              <a:avLst/>
              <a:gdLst/>
              <a:ahLst/>
              <a:cxnLst/>
              <a:rect l="l" t="t" r="r" b="b"/>
              <a:pathLst>
                <a:path w="30" h="104" extrusionOk="0">
                  <a:moveTo>
                    <a:pt x="19" y="0"/>
                  </a:moveTo>
                  <a:cubicBezTo>
                    <a:pt x="18" y="0"/>
                    <a:pt x="17" y="1"/>
                    <a:pt x="17" y="1"/>
                  </a:cubicBezTo>
                  <a:cubicBezTo>
                    <a:pt x="13" y="1"/>
                    <a:pt x="5" y="1"/>
                    <a:pt x="1" y="30"/>
                  </a:cubicBezTo>
                  <a:cubicBezTo>
                    <a:pt x="1" y="51"/>
                    <a:pt x="5" y="75"/>
                    <a:pt x="5" y="104"/>
                  </a:cubicBezTo>
                  <a:cubicBezTo>
                    <a:pt x="13" y="96"/>
                    <a:pt x="21" y="96"/>
                    <a:pt x="25" y="87"/>
                  </a:cubicBezTo>
                  <a:cubicBezTo>
                    <a:pt x="29" y="75"/>
                    <a:pt x="29" y="63"/>
                    <a:pt x="29" y="51"/>
                  </a:cubicBezTo>
                  <a:cubicBezTo>
                    <a:pt x="29" y="34"/>
                    <a:pt x="29" y="22"/>
                    <a:pt x="25" y="5"/>
                  </a:cubicBezTo>
                  <a:cubicBezTo>
                    <a:pt x="23" y="1"/>
                    <a:pt x="21" y="0"/>
                    <a:pt x="19"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9"/>
            <p:cNvSpPr/>
            <p:nvPr/>
          </p:nvSpPr>
          <p:spPr>
            <a:xfrm>
              <a:off x="4812975" y="5355775"/>
              <a:ext cx="15000" cy="5650"/>
            </a:xfrm>
            <a:custGeom>
              <a:avLst/>
              <a:gdLst/>
              <a:ahLst/>
              <a:cxnLst/>
              <a:rect l="l" t="t" r="r" b="b"/>
              <a:pathLst>
                <a:path w="600" h="226" extrusionOk="0">
                  <a:moveTo>
                    <a:pt x="514" y="0"/>
                  </a:moveTo>
                  <a:cubicBezTo>
                    <a:pt x="507" y="0"/>
                    <a:pt x="499" y="21"/>
                    <a:pt x="488" y="64"/>
                  </a:cubicBezTo>
                  <a:cubicBezTo>
                    <a:pt x="477" y="17"/>
                    <a:pt x="465" y="8"/>
                    <a:pt x="452" y="8"/>
                  </a:cubicBezTo>
                  <a:cubicBezTo>
                    <a:pt x="444" y="8"/>
                    <a:pt x="435" y="12"/>
                    <a:pt x="426" y="12"/>
                  </a:cubicBezTo>
                  <a:cubicBezTo>
                    <a:pt x="424" y="12"/>
                    <a:pt x="421" y="11"/>
                    <a:pt x="419" y="10"/>
                  </a:cubicBezTo>
                  <a:cubicBezTo>
                    <a:pt x="417" y="10"/>
                    <a:pt x="416" y="10"/>
                    <a:pt x="414" y="10"/>
                  </a:cubicBezTo>
                  <a:cubicBezTo>
                    <a:pt x="403" y="10"/>
                    <a:pt x="388" y="23"/>
                    <a:pt x="374" y="23"/>
                  </a:cubicBezTo>
                  <a:cubicBezTo>
                    <a:pt x="347" y="25"/>
                    <a:pt x="320" y="35"/>
                    <a:pt x="291" y="35"/>
                  </a:cubicBezTo>
                  <a:cubicBezTo>
                    <a:pt x="275" y="35"/>
                    <a:pt x="259" y="32"/>
                    <a:pt x="242" y="23"/>
                  </a:cubicBezTo>
                  <a:cubicBezTo>
                    <a:pt x="238" y="21"/>
                    <a:pt x="234" y="20"/>
                    <a:pt x="230" y="20"/>
                  </a:cubicBezTo>
                  <a:cubicBezTo>
                    <a:pt x="218" y="20"/>
                    <a:pt x="205" y="28"/>
                    <a:pt x="193" y="31"/>
                  </a:cubicBezTo>
                  <a:cubicBezTo>
                    <a:pt x="185" y="27"/>
                    <a:pt x="177" y="27"/>
                    <a:pt x="172" y="23"/>
                  </a:cubicBezTo>
                  <a:cubicBezTo>
                    <a:pt x="155" y="20"/>
                    <a:pt x="139" y="12"/>
                    <a:pt x="124" y="12"/>
                  </a:cubicBezTo>
                  <a:cubicBezTo>
                    <a:pt x="114" y="12"/>
                    <a:pt x="104" y="15"/>
                    <a:pt x="95" y="27"/>
                  </a:cubicBezTo>
                  <a:cubicBezTo>
                    <a:pt x="88" y="34"/>
                    <a:pt x="81" y="36"/>
                    <a:pt x="74" y="36"/>
                  </a:cubicBezTo>
                  <a:cubicBezTo>
                    <a:pt x="61" y="36"/>
                    <a:pt x="48" y="27"/>
                    <a:pt x="37" y="27"/>
                  </a:cubicBezTo>
                  <a:cubicBezTo>
                    <a:pt x="29" y="27"/>
                    <a:pt x="17" y="31"/>
                    <a:pt x="12" y="39"/>
                  </a:cubicBezTo>
                  <a:cubicBezTo>
                    <a:pt x="8" y="47"/>
                    <a:pt x="4" y="60"/>
                    <a:pt x="4" y="72"/>
                  </a:cubicBezTo>
                  <a:cubicBezTo>
                    <a:pt x="0" y="80"/>
                    <a:pt x="0" y="84"/>
                    <a:pt x="4" y="92"/>
                  </a:cubicBezTo>
                  <a:cubicBezTo>
                    <a:pt x="4" y="113"/>
                    <a:pt x="4" y="129"/>
                    <a:pt x="4" y="146"/>
                  </a:cubicBezTo>
                  <a:cubicBezTo>
                    <a:pt x="8" y="150"/>
                    <a:pt x="12" y="154"/>
                    <a:pt x="12" y="154"/>
                  </a:cubicBezTo>
                  <a:lnTo>
                    <a:pt x="95" y="142"/>
                  </a:lnTo>
                  <a:cubicBezTo>
                    <a:pt x="95" y="142"/>
                    <a:pt x="99" y="146"/>
                    <a:pt x="103" y="146"/>
                  </a:cubicBezTo>
                  <a:cubicBezTo>
                    <a:pt x="106" y="149"/>
                    <a:pt x="114" y="157"/>
                    <a:pt x="119" y="157"/>
                  </a:cubicBezTo>
                  <a:cubicBezTo>
                    <a:pt x="121" y="157"/>
                    <a:pt x="122" y="156"/>
                    <a:pt x="123" y="154"/>
                  </a:cubicBezTo>
                  <a:cubicBezTo>
                    <a:pt x="130" y="140"/>
                    <a:pt x="145" y="132"/>
                    <a:pt x="160" y="132"/>
                  </a:cubicBezTo>
                  <a:cubicBezTo>
                    <a:pt x="163" y="132"/>
                    <a:pt x="166" y="133"/>
                    <a:pt x="168" y="133"/>
                  </a:cubicBezTo>
                  <a:cubicBezTo>
                    <a:pt x="197" y="142"/>
                    <a:pt x="226" y="158"/>
                    <a:pt x="250" y="170"/>
                  </a:cubicBezTo>
                  <a:cubicBezTo>
                    <a:pt x="283" y="183"/>
                    <a:pt x="308" y="203"/>
                    <a:pt x="337" y="224"/>
                  </a:cubicBezTo>
                  <a:cubicBezTo>
                    <a:pt x="338" y="225"/>
                    <a:pt x="339" y="225"/>
                    <a:pt x="340" y="225"/>
                  </a:cubicBezTo>
                  <a:cubicBezTo>
                    <a:pt x="347" y="225"/>
                    <a:pt x="353" y="211"/>
                    <a:pt x="363" y="211"/>
                  </a:cubicBezTo>
                  <a:cubicBezTo>
                    <a:pt x="363" y="211"/>
                    <a:pt x="364" y="211"/>
                    <a:pt x="365" y="211"/>
                  </a:cubicBezTo>
                  <a:cubicBezTo>
                    <a:pt x="366" y="212"/>
                    <a:pt x="367" y="212"/>
                    <a:pt x="367" y="212"/>
                  </a:cubicBezTo>
                  <a:cubicBezTo>
                    <a:pt x="377" y="212"/>
                    <a:pt x="387" y="193"/>
                    <a:pt x="397" y="193"/>
                  </a:cubicBezTo>
                  <a:cubicBezTo>
                    <a:pt x="403" y="193"/>
                    <a:pt x="409" y="199"/>
                    <a:pt x="415" y="220"/>
                  </a:cubicBezTo>
                  <a:lnTo>
                    <a:pt x="488" y="125"/>
                  </a:lnTo>
                  <a:cubicBezTo>
                    <a:pt x="497" y="158"/>
                    <a:pt x="509" y="162"/>
                    <a:pt x="521" y="166"/>
                  </a:cubicBezTo>
                  <a:cubicBezTo>
                    <a:pt x="531" y="166"/>
                    <a:pt x="549" y="151"/>
                    <a:pt x="566" y="151"/>
                  </a:cubicBezTo>
                  <a:cubicBezTo>
                    <a:pt x="570" y="151"/>
                    <a:pt x="575" y="152"/>
                    <a:pt x="579" y="154"/>
                  </a:cubicBezTo>
                  <a:cubicBezTo>
                    <a:pt x="579" y="154"/>
                    <a:pt x="580" y="154"/>
                    <a:pt x="580" y="154"/>
                  </a:cubicBezTo>
                  <a:cubicBezTo>
                    <a:pt x="588" y="154"/>
                    <a:pt x="595" y="126"/>
                    <a:pt x="599" y="72"/>
                  </a:cubicBezTo>
                  <a:cubicBezTo>
                    <a:pt x="599" y="31"/>
                    <a:pt x="593" y="14"/>
                    <a:pt x="585" y="14"/>
                  </a:cubicBezTo>
                  <a:cubicBezTo>
                    <a:pt x="584" y="14"/>
                    <a:pt x="584" y="14"/>
                    <a:pt x="583" y="14"/>
                  </a:cubicBezTo>
                  <a:cubicBezTo>
                    <a:pt x="575" y="17"/>
                    <a:pt x="566" y="19"/>
                    <a:pt x="558" y="19"/>
                  </a:cubicBezTo>
                  <a:cubicBezTo>
                    <a:pt x="543" y="19"/>
                    <a:pt x="528" y="13"/>
                    <a:pt x="517" y="2"/>
                  </a:cubicBezTo>
                  <a:cubicBezTo>
                    <a:pt x="516" y="1"/>
                    <a:pt x="515" y="0"/>
                    <a:pt x="51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9"/>
            <p:cNvSpPr/>
            <p:nvPr/>
          </p:nvSpPr>
          <p:spPr>
            <a:xfrm>
              <a:off x="4804975" y="5355825"/>
              <a:ext cx="2375" cy="3125"/>
            </a:xfrm>
            <a:custGeom>
              <a:avLst/>
              <a:gdLst/>
              <a:ahLst/>
              <a:cxnLst/>
              <a:rect l="l" t="t" r="r" b="b"/>
              <a:pathLst>
                <a:path w="95" h="125" extrusionOk="0">
                  <a:moveTo>
                    <a:pt x="25" y="0"/>
                  </a:moveTo>
                  <a:cubicBezTo>
                    <a:pt x="12" y="8"/>
                    <a:pt x="12" y="8"/>
                    <a:pt x="0" y="66"/>
                  </a:cubicBezTo>
                  <a:cubicBezTo>
                    <a:pt x="4" y="111"/>
                    <a:pt x="12" y="119"/>
                    <a:pt x="21" y="119"/>
                  </a:cubicBezTo>
                  <a:cubicBezTo>
                    <a:pt x="22" y="119"/>
                    <a:pt x="23" y="120"/>
                    <a:pt x="24" y="120"/>
                  </a:cubicBezTo>
                  <a:cubicBezTo>
                    <a:pt x="34" y="120"/>
                    <a:pt x="45" y="108"/>
                    <a:pt x="56" y="108"/>
                  </a:cubicBezTo>
                  <a:cubicBezTo>
                    <a:pt x="62" y="108"/>
                    <a:pt x="68" y="112"/>
                    <a:pt x="74" y="123"/>
                  </a:cubicBezTo>
                  <a:cubicBezTo>
                    <a:pt x="74" y="124"/>
                    <a:pt x="74" y="125"/>
                    <a:pt x="74" y="125"/>
                  </a:cubicBezTo>
                  <a:cubicBezTo>
                    <a:pt x="74" y="125"/>
                    <a:pt x="75" y="122"/>
                    <a:pt x="78" y="119"/>
                  </a:cubicBezTo>
                  <a:cubicBezTo>
                    <a:pt x="86" y="99"/>
                    <a:pt x="94" y="74"/>
                    <a:pt x="90" y="53"/>
                  </a:cubicBezTo>
                  <a:cubicBezTo>
                    <a:pt x="90" y="21"/>
                    <a:pt x="86" y="0"/>
                    <a:pt x="7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9"/>
            <p:cNvSpPr/>
            <p:nvPr/>
          </p:nvSpPr>
          <p:spPr>
            <a:xfrm>
              <a:off x="4809075" y="5355500"/>
              <a:ext cx="1150" cy="3400"/>
            </a:xfrm>
            <a:custGeom>
              <a:avLst/>
              <a:gdLst/>
              <a:ahLst/>
              <a:cxnLst/>
              <a:rect l="l" t="t" r="r" b="b"/>
              <a:pathLst>
                <a:path w="46" h="136" extrusionOk="0">
                  <a:moveTo>
                    <a:pt x="34" y="0"/>
                  </a:moveTo>
                  <a:cubicBezTo>
                    <a:pt x="34" y="0"/>
                    <a:pt x="33" y="0"/>
                    <a:pt x="33" y="1"/>
                  </a:cubicBezTo>
                  <a:cubicBezTo>
                    <a:pt x="21" y="9"/>
                    <a:pt x="13" y="21"/>
                    <a:pt x="8" y="34"/>
                  </a:cubicBezTo>
                  <a:cubicBezTo>
                    <a:pt x="0" y="62"/>
                    <a:pt x="4" y="95"/>
                    <a:pt x="13" y="124"/>
                  </a:cubicBezTo>
                  <a:cubicBezTo>
                    <a:pt x="18" y="130"/>
                    <a:pt x="22" y="136"/>
                    <a:pt x="27" y="136"/>
                  </a:cubicBezTo>
                  <a:cubicBezTo>
                    <a:pt x="29" y="136"/>
                    <a:pt x="31" y="135"/>
                    <a:pt x="33" y="132"/>
                  </a:cubicBezTo>
                  <a:cubicBezTo>
                    <a:pt x="41" y="112"/>
                    <a:pt x="45" y="87"/>
                    <a:pt x="45" y="66"/>
                  </a:cubicBezTo>
                  <a:cubicBezTo>
                    <a:pt x="42" y="21"/>
                    <a:pt x="38" y="0"/>
                    <a:pt x="3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9"/>
            <p:cNvSpPr/>
            <p:nvPr/>
          </p:nvSpPr>
          <p:spPr>
            <a:xfrm>
              <a:off x="4810700" y="5355925"/>
              <a:ext cx="1050" cy="3550"/>
            </a:xfrm>
            <a:custGeom>
              <a:avLst/>
              <a:gdLst/>
              <a:ahLst/>
              <a:cxnLst/>
              <a:rect l="l" t="t" r="r" b="b"/>
              <a:pathLst>
                <a:path w="42" h="142" extrusionOk="0">
                  <a:moveTo>
                    <a:pt x="20" y="0"/>
                  </a:moveTo>
                  <a:cubicBezTo>
                    <a:pt x="15" y="0"/>
                    <a:pt x="10" y="6"/>
                    <a:pt x="5" y="13"/>
                  </a:cubicBezTo>
                  <a:cubicBezTo>
                    <a:pt x="1" y="33"/>
                    <a:pt x="1" y="54"/>
                    <a:pt x="1" y="74"/>
                  </a:cubicBezTo>
                  <a:cubicBezTo>
                    <a:pt x="5" y="111"/>
                    <a:pt x="15" y="141"/>
                    <a:pt x="23" y="141"/>
                  </a:cubicBezTo>
                  <a:cubicBezTo>
                    <a:pt x="24" y="141"/>
                    <a:pt x="25" y="141"/>
                    <a:pt x="25" y="140"/>
                  </a:cubicBezTo>
                  <a:cubicBezTo>
                    <a:pt x="38" y="107"/>
                    <a:pt x="42" y="74"/>
                    <a:pt x="42" y="45"/>
                  </a:cubicBezTo>
                  <a:cubicBezTo>
                    <a:pt x="35" y="12"/>
                    <a:pt x="27" y="0"/>
                    <a:pt x="20"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9"/>
            <p:cNvSpPr/>
            <p:nvPr/>
          </p:nvSpPr>
          <p:spPr>
            <a:xfrm>
              <a:off x="4811950" y="5356050"/>
              <a:ext cx="825" cy="3500"/>
            </a:xfrm>
            <a:custGeom>
              <a:avLst/>
              <a:gdLst/>
              <a:ahLst/>
              <a:cxnLst/>
              <a:rect l="l" t="t" r="r" b="b"/>
              <a:pathLst>
                <a:path w="33" h="140" extrusionOk="0">
                  <a:moveTo>
                    <a:pt x="18" y="1"/>
                  </a:moveTo>
                  <a:cubicBezTo>
                    <a:pt x="13" y="1"/>
                    <a:pt x="8" y="18"/>
                    <a:pt x="0" y="53"/>
                  </a:cubicBezTo>
                  <a:cubicBezTo>
                    <a:pt x="0" y="114"/>
                    <a:pt x="8" y="135"/>
                    <a:pt x="17" y="139"/>
                  </a:cubicBezTo>
                  <a:cubicBezTo>
                    <a:pt x="17" y="140"/>
                    <a:pt x="18" y="140"/>
                    <a:pt x="19" y="140"/>
                  </a:cubicBezTo>
                  <a:cubicBezTo>
                    <a:pt x="26" y="140"/>
                    <a:pt x="33" y="102"/>
                    <a:pt x="33" y="57"/>
                  </a:cubicBezTo>
                  <a:cubicBezTo>
                    <a:pt x="27" y="19"/>
                    <a:pt x="23"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9"/>
            <p:cNvSpPr/>
            <p:nvPr/>
          </p:nvSpPr>
          <p:spPr>
            <a:xfrm>
              <a:off x="4807950" y="5355750"/>
              <a:ext cx="825" cy="2775"/>
            </a:xfrm>
            <a:custGeom>
              <a:avLst/>
              <a:gdLst/>
              <a:ahLst/>
              <a:cxnLst/>
              <a:rect l="l" t="t" r="r" b="b"/>
              <a:pathLst>
                <a:path w="33" h="111" extrusionOk="0">
                  <a:moveTo>
                    <a:pt x="18" y="0"/>
                  </a:moveTo>
                  <a:cubicBezTo>
                    <a:pt x="12" y="0"/>
                    <a:pt x="6" y="15"/>
                    <a:pt x="0" y="44"/>
                  </a:cubicBezTo>
                  <a:cubicBezTo>
                    <a:pt x="6" y="97"/>
                    <a:pt x="12" y="110"/>
                    <a:pt x="18" y="110"/>
                  </a:cubicBezTo>
                  <a:cubicBezTo>
                    <a:pt x="20" y="110"/>
                    <a:pt x="22" y="108"/>
                    <a:pt x="25" y="106"/>
                  </a:cubicBezTo>
                  <a:cubicBezTo>
                    <a:pt x="33" y="85"/>
                    <a:pt x="33" y="65"/>
                    <a:pt x="33" y="44"/>
                  </a:cubicBezTo>
                  <a:cubicBezTo>
                    <a:pt x="33" y="32"/>
                    <a:pt x="29" y="20"/>
                    <a:pt x="25" y="7"/>
                  </a:cubicBezTo>
                  <a:cubicBezTo>
                    <a:pt x="22" y="3"/>
                    <a:pt x="20"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9"/>
            <p:cNvSpPr/>
            <p:nvPr/>
          </p:nvSpPr>
          <p:spPr>
            <a:xfrm>
              <a:off x="4827950" y="5356025"/>
              <a:ext cx="850" cy="2800"/>
            </a:xfrm>
            <a:custGeom>
              <a:avLst/>
              <a:gdLst/>
              <a:ahLst/>
              <a:cxnLst/>
              <a:rect l="l" t="t" r="r" b="b"/>
              <a:pathLst>
                <a:path w="34" h="112" extrusionOk="0">
                  <a:moveTo>
                    <a:pt x="18" y="0"/>
                  </a:moveTo>
                  <a:cubicBezTo>
                    <a:pt x="16" y="0"/>
                    <a:pt x="14" y="2"/>
                    <a:pt x="13" y="4"/>
                  </a:cubicBezTo>
                  <a:cubicBezTo>
                    <a:pt x="4" y="33"/>
                    <a:pt x="0" y="66"/>
                    <a:pt x="8" y="95"/>
                  </a:cubicBezTo>
                  <a:lnTo>
                    <a:pt x="25" y="111"/>
                  </a:lnTo>
                  <a:cubicBezTo>
                    <a:pt x="33" y="78"/>
                    <a:pt x="33" y="45"/>
                    <a:pt x="29" y="17"/>
                  </a:cubicBezTo>
                  <a:cubicBezTo>
                    <a:pt x="26" y="6"/>
                    <a:pt x="22"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9"/>
            <p:cNvSpPr/>
            <p:nvPr/>
          </p:nvSpPr>
          <p:spPr>
            <a:xfrm>
              <a:off x="4811225" y="5447725"/>
              <a:ext cx="10600" cy="3650"/>
            </a:xfrm>
            <a:custGeom>
              <a:avLst/>
              <a:gdLst/>
              <a:ahLst/>
              <a:cxnLst/>
              <a:rect l="l" t="t" r="r" b="b"/>
              <a:pathLst>
                <a:path w="424" h="146" extrusionOk="0">
                  <a:moveTo>
                    <a:pt x="374" y="5"/>
                  </a:moveTo>
                  <a:cubicBezTo>
                    <a:pt x="349" y="9"/>
                    <a:pt x="329" y="9"/>
                    <a:pt x="308" y="13"/>
                  </a:cubicBezTo>
                  <a:cubicBezTo>
                    <a:pt x="259" y="13"/>
                    <a:pt x="214" y="17"/>
                    <a:pt x="169" y="21"/>
                  </a:cubicBezTo>
                  <a:cubicBezTo>
                    <a:pt x="166" y="22"/>
                    <a:pt x="163" y="22"/>
                    <a:pt x="161" y="22"/>
                  </a:cubicBezTo>
                  <a:cubicBezTo>
                    <a:pt x="146" y="22"/>
                    <a:pt x="133" y="18"/>
                    <a:pt x="120" y="18"/>
                  </a:cubicBezTo>
                  <a:cubicBezTo>
                    <a:pt x="106" y="18"/>
                    <a:pt x="92" y="22"/>
                    <a:pt x="78" y="42"/>
                  </a:cubicBezTo>
                  <a:cubicBezTo>
                    <a:pt x="78" y="42"/>
                    <a:pt x="77" y="43"/>
                    <a:pt x="76" y="43"/>
                  </a:cubicBezTo>
                  <a:cubicBezTo>
                    <a:pt x="72" y="43"/>
                    <a:pt x="65" y="33"/>
                    <a:pt x="62" y="29"/>
                  </a:cubicBezTo>
                  <a:cubicBezTo>
                    <a:pt x="55" y="22"/>
                    <a:pt x="48" y="18"/>
                    <a:pt x="40" y="18"/>
                  </a:cubicBezTo>
                  <a:cubicBezTo>
                    <a:pt x="27" y="18"/>
                    <a:pt x="14" y="33"/>
                    <a:pt x="0" y="79"/>
                  </a:cubicBezTo>
                  <a:cubicBezTo>
                    <a:pt x="12" y="114"/>
                    <a:pt x="24" y="131"/>
                    <a:pt x="36" y="131"/>
                  </a:cubicBezTo>
                  <a:cubicBezTo>
                    <a:pt x="41" y="131"/>
                    <a:pt x="45" y="128"/>
                    <a:pt x="50" y="124"/>
                  </a:cubicBezTo>
                  <a:cubicBezTo>
                    <a:pt x="56" y="119"/>
                    <a:pt x="62" y="117"/>
                    <a:pt x="68" y="117"/>
                  </a:cubicBezTo>
                  <a:cubicBezTo>
                    <a:pt x="76" y="117"/>
                    <a:pt x="85" y="122"/>
                    <a:pt x="95" y="132"/>
                  </a:cubicBezTo>
                  <a:cubicBezTo>
                    <a:pt x="107" y="141"/>
                    <a:pt x="122" y="146"/>
                    <a:pt x="137" y="146"/>
                  </a:cubicBezTo>
                  <a:cubicBezTo>
                    <a:pt x="142" y="146"/>
                    <a:pt x="147" y="145"/>
                    <a:pt x="152" y="144"/>
                  </a:cubicBezTo>
                  <a:cubicBezTo>
                    <a:pt x="230" y="144"/>
                    <a:pt x="304" y="140"/>
                    <a:pt x="382" y="136"/>
                  </a:cubicBezTo>
                  <a:cubicBezTo>
                    <a:pt x="398" y="136"/>
                    <a:pt x="411" y="132"/>
                    <a:pt x="423" y="91"/>
                  </a:cubicBezTo>
                  <a:lnTo>
                    <a:pt x="423" y="34"/>
                  </a:lnTo>
                  <a:cubicBezTo>
                    <a:pt x="407" y="1"/>
                    <a:pt x="390" y="9"/>
                    <a:pt x="374" y="5"/>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9"/>
            <p:cNvSpPr/>
            <p:nvPr/>
          </p:nvSpPr>
          <p:spPr>
            <a:xfrm>
              <a:off x="4810100" y="5448625"/>
              <a:ext cx="950" cy="2000"/>
            </a:xfrm>
            <a:custGeom>
              <a:avLst/>
              <a:gdLst/>
              <a:ahLst/>
              <a:cxnLst/>
              <a:rect l="l" t="t" r="r" b="b"/>
              <a:pathLst>
                <a:path w="38" h="80" extrusionOk="0">
                  <a:moveTo>
                    <a:pt x="18" y="0"/>
                  </a:moveTo>
                  <a:cubicBezTo>
                    <a:pt x="12" y="0"/>
                    <a:pt x="6" y="9"/>
                    <a:pt x="0" y="34"/>
                  </a:cubicBezTo>
                  <a:cubicBezTo>
                    <a:pt x="8" y="64"/>
                    <a:pt x="14" y="79"/>
                    <a:pt x="19" y="79"/>
                  </a:cubicBezTo>
                  <a:cubicBezTo>
                    <a:pt x="25" y="79"/>
                    <a:pt x="31" y="61"/>
                    <a:pt x="37" y="22"/>
                  </a:cubicBezTo>
                  <a:cubicBezTo>
                    <a:pt x="31" y="11"/>
                    <a:pt x="24"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9"/>
            <p:cNvSpPr/>
            <p:nvPr/>
          </p:nvSpPr>
          <p:spPr>
            <a:xfrm>
              <a:off x="4803225" y="5460875"/>
              <a:ext cx="10075" cy="3500"/>
            </a:xfrm>
            <a:custGeom>
              <a:avLst/>
              <a:gdLst/>
              <a:ahLst/>
              <a:cxnLst/>
              <a:rect l="l" t="t" r="r" b="b"/>
              <a:pathLst>
                <a:path w="403" h="140" extrusionOk="0">
                  <a:moveTo>
                    <a:pt x="64" y="0"/>
                  </a:moveTo>
                  <a:cubicBezTo>
                    <a:pt x="53" y="0"/>
                    <a:pt x="41" y="2"/>
                    <a:pt x="29" y="8"/>
                  </a:cubicBezTo>
                  <a:cubicBezTo>
                    <a:pt x="21" y="12"/>
                    <a:pt x="13" y="29"/>
                    <a:pt x="0" y="41"/>
                  </a:cubicBezTo>
                  <a:cubicBezTo>
                    <a:pt x="9" y="115"/>
                    <a:pt x="17" y="123"/>
                    <a:pt x="29" y="123"/>
                  </a:cubicBezTo>
                  <a:cubicBezTo>
                    <a:pt x="35" y="125"/>
                    <a:pt x="43" y="125"/>
                    <a:pt x="52" y="125"/>
                  </a:cubicBezTo>
                  <a:cubicBezTo>
                    <a:pt x="61" y="125"/>
                    <a:pt x="70" y="125"/>
                    <a:pt x="78" y="127"/>
                  </a:cubicBezTo>
                  <a:cubicBezTo>
                    <a:pt x="132" y="131"/>
                    <a:pt x="185" y="139"/>
                    <a:pt x="242" y="139"/>
                  </a:cubicBezTo>
                  <a:cubicBezTo>
                    <a:pt x="271" y="135"/>
                    <a:pt x="296" y="131"/>
                    <a:pt x="320" y="123"/>
                  </a:cubicBezTo>
                  <a:lnTo>
                    <a:pt x="374" y="123"/>
                  </a:lnTo>
                  <a:cubicBezTo>
                    <a:pt x="382" y="123"/>
                    <a:pt x="390" y="115"/>
                    <a:pt x="394" y="107"/>
                  </a:cubicBezTo>
                  <a:cubicBezTo>
                    <a:pt x="398" y="90"/>
                    <a:pt x="402" y="74"/>
                    <a:pt x="402" y="61"/>
                  </a:cubicBezTo>
                  <a:cubicBezTo>
                    <a:pt x="402" y="45"/>
                    <a:pt x="398" y="33"/>
                    <a:pt x="394" y="20"/>
                  </a:cubicBezTo>
                  <a:cubicBezTo>
                    <a:pt x="390" y="8"/>
                    <a:pt x="386" y="8"/>
                    <a:pt x="378" y="8"/>
                  </a:cubicBezTo>
                  <a:cubicBezTo>
                    <a:pt x="345" y="12"/>
                    <a:pt x="312" y="20"/>
                    <a:pt x="279" y="20"/>
                  </a:cubicBezTo>
                  <a:cubicBezTo>
                    <a:pt x="238" y="20"/>
                    <a:pt x="193" y="20"/>
                    <a:pt x="152" y="16"/>
                  </a:cubicBezTo>
                  <a:cubicBezTo>
                    <a:pt x="123" y="13"/>
                    <a:pt x="94" y="0"/>
                    <a:pt x="6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9"/>
            <p:cNvSpPr/>
            <p:nvPr/>
          </p:nvSpPr>
          <p:spPr>
            <a:xfrm>
              <a:off x="4801175" y="5461000"/>
              <a:ext cx="1775" cy="2950"/>
            </a:xfrm>
            <a:custGeom>
              <a:avLst/>
              <a:gdLst/>
              <a:ahLst/>
              <a:cxnLst/>
              <a:rect l="l" t="t" r="r" b="b"/>
              <a:pathLst>
                <a:path w="71" h="118" extrusionOk="0">
                  <a:moveTo>
                    <a:pt x="34" y="0"/>
                  </a:moveTo>
                  <a:cubicBezTo>
                    <a:pt x="22" y="0"/>
                    <a:pt x="11" y="11"/>
                    <a:pt x="0" y="44"/>
                  </a:cubicBezTo>
                  <a:cubicBezTo>
                    <a:pt x="13" y="104"/>
                    <a:pt x="26" y="118"/>
                    <a:pt x="39" y="118"/>
                  </a:cubicBezTo>
                  <a:cubicBezTo>
                    <a:pt x="47" y="118"/>
                    <a:pt x="54" y="113"/>
                    <a:pt x="62" y="110"/>
                  </a:cubicBezTo>
                  <a:cubicBezTo>
                    <a:pt x="66" y="93"/>
                    <a:pt x="70" y="77"/>
                    <a:pt x="70" y="61"/>
                  </a:cubicBezTo>
                  <a:cubicBezTo>
                    <a:pt x="70" y="44"/>
                    <a:pt x="66" y="32"/>
                    <a:pt x="62" y="15"/>
                  </a:cubicBezTo>
                  <a:cubicBezTo>
                    <a:pt x="52" y="8"/>
                    <a:pt x="43" y="0"/>
                    <a:pt x="3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9"/>
            <p:cNvSpPr/>
            <p:nvPr/>
          </p:nvSpPr>
          <p:spPr>
            <a:xfrm>
              <a:off x="4798700" y="5461275"/>
              <a:ext cx="1775" cy="3000"/>
            </a:xfrm>
            <a:custGeom>
              <a:avLst/>
              <a:gdLst/>
              <a:ahLst/>
              <a:cxnLst/>
              <a:rect l="l" t="t" r="r" b="b"/>
              <a:pathLst>
                <a:path w="71" h="120" extrusionOk="0">
                  <a:moveTo>
                    <a:pt x="50" y="0"/>
                  </a:moveTo>
                  <a:cubicBezTo>
                    <a:pt x="34" y="4"/>
                    <a:pt x="21" y="13"/>
                    <a:pt x="13" y="25"/>
                  </a:cubicBezTo>
                  <a:cubicBezTo>
                    <a:pt x="5" y="45"/>
                    <a:pt x="1" y="66"/>
                    <a:pt x="1" y="86"/>
                  </a:cubicBezTo>
                  <a:cubicBezTo>
                    <a:pt x="5" y="99"/>
                    <a:pt x="9" y="119"/>
                    <a:pt x="13" y="119"/>
                  </a:cubicBezTo>
                  <a:cubicBezTo>
                    <a:pt x="25" y="115"/>
                    <a:pt x="42" y="115"/>
                    <a:pt x="54" y="111"/>
                  </a:cubicBezTo>
                  <a:cubicBezTo>
                    <a:pt x="58" y="107"/>
                    <a:pt x="58" y="107"/>
                    <a:pt x="71" y="33"/>
                  </a:cubicBezTo>
                  <a:cubicBezTo>
                    <a:pt x="62" y="21"/>
                    <a:pt x="54" y="0"/>
                    <a:pt x="50"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9"/>
            <p:cNvSpPr/>
            <p:nvPr/>
          </p:nvSpPr>
          <p:spPr>
            <a:xfrm>
              <a:off x="4796975" y="5461450"/>
              <a:ext cx="825" cy="2150"/>
            </a:xfrm>
            <a:custGeom>
              <a:avLst/>
              <a:gdLst/>
              <a:ahLst/>
              <a:cxnLst/>
              <a:rect l="l" t="t" r="r" b="b"/>
              <a:pathLst>
                <a:path w="33" h="86" extrusionOk="0">
                  <a:moveTo>
                    <a:pt x="16" y="0"/>
                  </a:moveTo>
                  <a:cubicBezTo>
                    <a:pt x="12" y="0"/>
                    <a:pt x="8" y="16"/>
                    <a:pt x="0" y="47"/>
                  </a:cubicBezTo>
                  <a:cubicBezTo>
                    <a:pt x="4" y="72"/>
                    <a:pt x="9" y="85"/>
                    <a:pt x="15" y="85"/>
                  </a:cubicBezTo>
                  <a:cubicBezTo>
                    <a:pt x="21" y="85"/>
                    <a:pt x="27" y="73"/>
                    <a:pt x="33" y="47"/>
                  </a:cubicBezTo>
                  <a:cubicBezTo>
                    <a:pt x="25" y="16"/>
                    <a:pt x="21" y="0"/>
                    <a:pt x="1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9"/>
            <p:cNvSpPr/>
            <p:nvPr/>
          </p:nvSpPr>
          <p:spPr>
            <a:xfrm>
              <a:off x="4810700" y="5342200"/>
              <a:ext cx="1050" cy="2875"/>
            </a:xfrm>
            <a:custGeom>
              <a:avLst/>
              <a:gdLst/>
              <a:ahLst/>
              <a:cxnLst/>
              <a:rect l="l" t="t" r="r" b="b"/>
              <a:pathLst>
                <a:path w="42" h="115" extrusionOk="0">
                  <a:moveTo>
                    <a:pt x="24" y="0"/>
                  </a:moveTo>
                  <a:cubicBezTo>
                    <a:pt x="18" y="0"/>
                    <a:pt x="11" y="13"/>
                    <a:pt x="5" y="28"/>
                  </a:cubicBezTo>
                  <a:cubicBezTo>
                    <a:pt x="1" y="53"/>
                    <a:pt x="1" y="77"/>
                    <a:pt x="5" y="98"/>
                  </a:cubicBezTo>
                  <a:cubicBezTo>
                    <a:pt x="13" y="110"/>
                    <a:pt x="21" y="114"/>
                    <a:pt x="25" y="114"/>
                  </a:cubicBezTo>
                  <a:cubicBezTo>
                    <a:pt x="34" y="114"/>
                    <a:pt x="42" y="94"/>
                    <a:pt x="42" y="40"/>
                  </a:cubicBezTo>
                  <a:cubicBezTo>
                    <a:pt x="36" y="11"/>
                    <a:pt x="30" y="0"/>
                    <a:pt x="2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9"/>
            <p:cNvSpPr/>
            <p:nvPr/>
          </p:nvSpPr>
          <p:spPr>
            <a:xfrm>
              <a:off x="4818000" y="5342375"/>
              <a:ext cx="850" cy="2725"/>
            </a:xfrm>
            <a:custGeom>
              <a:avLst/>
              <a:gdLst/>
              <a:ahLst/>
              <a:cxnLst/>
              <a:rect l="l" t="t" r="r" b="b"/>
              <a:pathLst>
                <a:path w="34" h="109" extrusionOk="0">
                  <a:moveTo>
                    <a:pt x="16" y="1"/>
                  </a:moveTo>
                  <a:cubicBezTo>
                    <a:pt x="13" y="1"/>
                    <a:pt x="11" y="2"/>
                    <a:pt x="8" y="5"/>
                  </a:cubicBezTo>
                  <a:cubicBezTo>
                    <a:pt x="0" y="13"/>
                    <a:pt x="0" y="25"/>
                    <a:pt x="0" y="38"/>
                  </a:cubicBezTo>
                  <a:cubicBezTo>
                    <a:pt x="0" y="58"/>
                    <a:pt x="0" y="79"/>
                    <a:pt x="4" y="95"/>
                  </a:cubicBezTo>
                  <a:cubicBezTo>
                    <a:pt x="8" y="104"/>
                    <a:pt x="11" y="109"/>
                    <a:pt x="14" y="109"/>
                  </a:cubicBezTo>
                  <a:cubicBezTo>
                    <a:pt x="20" y="109"/>
                    <a:pt x="25" y="88"/>
                    <a:pt x="33" y="46"/>
                  </a:cubicBezTo>
                  <a:cubicBezTo>
                    <a:pt x="27" y="11"/>
                    <a:pt x="21" y="1"/>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9"/>
            <p:cNvSpPr/>
            <p:nvPr/>
          </p:nvSpPr>
          <p:spPr>
            <a:xfrm>
              <a:off x="4812150" y="5342275"/>
              <a:ext cx="5350" cy="3600"/>
            </a:xfrm>
            <a:custGeom>
              <a:avLst/>
              <a:gdLst/>
              <a:ahLst/>
              <a:cxnLst/>
              <a:rect l="l" t="t" r="r" b="b"/>
              <a:pathLst>
                <a:path w="214" h="144" extrusionOk="0">
                  <a:moveTo>
                    <a:pt x="25" y="1"/>
                  </a:moveTo>
                  <a:cubicBezTo>
                    <a:pt x="17" y="1"/>
                    <a:pt x="9" y="13"/>
                    <a:pt x="0" y="37"/>
                  </a:cubicBezTo>
                  <a:cubicBezTo>
                    <a:pt x="7" y="118"/>
                    <a:pt x="16" y="144"/>
                    <a:pt x="26" y="144"/>
                  </a:cubicBezTo>
                  <a:cubicBezTo>
                    <a:pt x="29" y="144"/>
                    <a:pt x="31" y="142"/>
                    <a:pt x="33" y="140"/>
                  </a:cubicBezTo>
                  <a:cubicBezTo>
                    <a:pt x="40" y="134"/>
                    <a:pt x="47" y="132"/>
                    <a:pt x="53" y="132"/>
                  </a:cubicBezTo>
                  <a:cubicBezTo>
                    <a:pt x="68" y="132"/>
                    <a:pt x="83" y="142"/>
                    <a:pt x="97" y="142"/>
                  </a:cubicBezTo>
                  <a:cubicBezTo>
                    <a:pt x="101" y="142"/>
                    <a:pt x="104" y="141"/>
                    <a:pt x="107" y="140"/>
                  </a:cubicBezTo>
                  <a:cubicBezTo>
                    <a:pt x="109" y="140"/>
                    <a:pt x="112" y="139"/>
                    <a:pt x="114" y="139"/>
                  </a:cubicBezTo>
                  <a:cubicBezTo>
                    <a:pt x="123" y="139"/>
                    <a:pt x="132" y="142"/>
                    <a:pt x="139" y="142"/>
                  </a:cubicBezTo>
                  <a:cubicBezTo>
                    <a:pt x="149" y="142"/>
                    <a:pt x="158" y="138"/>
                    <a:pt x="169" y="120"/>
                  </a:cubicBezTo>
                  <a:cubicBezTo>
                    <a:pt x="169" y="118"/>
                    <a:pt x="170" y="118"/>
                    <a:pt x="171" y="118"/>
                  </a:cubicBezTo>
                  <a:cubicBezTo>
                    <a:pt x="175" y="118"/>
                    <a:pt x="182" y="132"/>
                    <a:pt x="185" y="136"/>
                  </a:cubicBezTo>
                  <a:cubicBezTo>
                    <a:pt x="187" y="138"/>
                    <a:pt x="189" y="139"/>
                    <a:pt x="191" y="139"/>
                  </a:cubicBezTo>
                  <a:cubicBezTo>
                    <a:pt x="197" y="139"/>
                    <a:pt x="202" y="129"/>
                    <a:pt x="205" y="99"/>
                  </a:cubicBezTo>
                  <a:cubicBezTo>
                    <a:pt x="214" y="70"/>
                    <a:pt x="210" y="42"/>
                    <a:pt x="201" y="13"/>
                  </a:cubicBezTo>
                  <a:cubicBezTo>
                    <a:pt x="201" y="9"/>
                    <a:pt x="197" y="5"/>
                    <a:pt x="193" y="5"/>
                  </a:cubicBezTo>
                  <a:lnTo>
                    <a:pt x="107" y="5"/>
                  </a:lnTo>
                  <a:cubicBezTo>
                    <a:pt x="82" y="5"/>
                    <a:pt x="54" y="5"/>
                    <a:pt x="2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9"/>
            <p:cNvSpPr/>
            <p:nvPr/>
          </p:nvSpPr>
          <p:spPr>
            <a:xfrm>
              <a:off x="4807825" y="5342725"/>
              <a:ext cx="1175" cy="3075"/>
            </a:xfrm>
            <a:custGeom>
              <a:avLst/>
              <a:gdLst/>
              <a:ahLst/>
              <a:cxnLst/>
              <a:rect l="l" t="t" r="r" b="b"/>
              <a:pathLst>
                <a:path w="47" h="123" extrusionOk="0">
                  <a:moveTo>
                    <a:pt x="28" y="1"/>
                  </a:moveTo>
                  <a:cubicBezTo>
                    <a:pt x="22" y="1"/>
                    <a:pt x="13" y="19"/>
                    <a:pt x="1" y="56"/>
                  </a:cubicBezTo>
                  <a:cubicBezTo>
                    <a:pt x="5" y="110"/>
                    <a:pt x="13" y="122"/>
                    <a:pt x="22" y="122"/>
                  </a:cubicBezTo>
                  <a:cubicBezTo>
                    <a:pt x="30" y="118"/>
                    <a:pt x="42" y="122"/>
                    <a:pt x="46" y="56"/>
                  </a:cubicBezTo>
                  <a:cubicBezTo>
                    <a:pt x="40" y="19"/>
                    <a:pt x="35" y="1"/>
                    <a:pt x="2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9"/>
            <p:cNvSpPr/>
            <p:nvPr/>
          </p:nvSpPr>
          <p:spPr>
            <a:xfrm>
              <a:off x="4823025" y="5342800"/>
              <a:ext cx="850" cy="3075"/>
            </a:xfrm>
            <a:custGeom>
              <a:avLst/>
              <a:gdLst/>
              <a:ahLst/>
              <a:cxnLst/>
              <a:rect l="l" t="t" r="r" b="b"/>
              <a:pathLst>
                <a:path w="34" h="123" extrusionOk="0">
                  <a:moveTo>
                    <a:pt x="13" y="0"/>
                  </a:moveTo>
                  <a:cubicBezTo>
                    <a:pt x="4" y="0"/>
                    <a:pt x="0" y="21"/>
                    <a:pt x="0" y="53"/>
                  </a:cubicBezTo>
                  <a:cubicBezTo>
                    <a:pt x="0" y="74"/>
                    <a:pt x="4" y="94"/>
                    <a:pt x="8" y="115"/>
                  </a:cubicBezTo>
                  <a:cubicBezTo>
                    <a:pt x="11" y="120"/>
                    <a:pt x="14" y="122"/>
                    <a:pt x="16" y="122"/>
                  </a:cubicBezTo>
                  <a:cubicBezTo>
                    <a:pt x="23" y="122"/>
                    <a:pt x="27" y="94"/>
                    <a:pt x="33" y="25"/>
                  </a:cubicBezTo>
                  <a:cubicBezTo>
                    <a:pt x="25" y="16"/>
                    <a:pt x="17" y="4"/>
                    <a:pt x="1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9"/>
            <p:cNvSpPr/>
            <p:nvPr/>
          </p:nvSpPr>
          <p:spPr>
            <a:xfrm>
              <a:off x="4809475" y="5342575"/>
              <a:ext cx="950" cy="3000"/>
            </a:xfrm>
            <a:custGeom>
              <a:avLst/>
              <a:gdLst/>
              <a:ahLst/>
              <a:cxnLst/>
              <a:rect l="l" t="t" r="r" b="b"/>
              <a:pathLst>
                <a:path w="38" h="120" extrusionOk="0">
                  <a:moveTo>
                    <a:pt x="21" y="0"/>
                  </a:moveTo>
                  <a:cubicBezTo>
                    <a:pt x="17" y="0"/>
                    <a:pt x="12" y="6"/>
                    <a:pt x="9" y="13"/>
                  </a:cubicBezTo>
                  <a:cubicBezTo>
                    <a:pt x="1" y="42"/>
                    <a:pt x="1" y="66"/>
                    <a:pt x="9" y="95"/>
                  </a:cubicBezTo>
                  <a:cubicBezTo>
                    <a:pt x="13" y="112"/>
                    <a:pt x="17" y="120"/>
                    <a:pt x="25" y="120"/>
                  </a:cubicBezTo>
                  <a:cubicBezTo>
                    <a:pt x="29" y="120"/>
                    <a:pt x="29" y="116"/>
                    <a:pt x="38" y="38"/>
                  </a:cubicBezTo>
                  <a:cubicBezTo>
                    <a:pt x="33" y="10"/>
                    <a:pt x="27" y="0"/>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9"/>
            <p:cNvSpPr/>
            <p:nvPr/>
          </p:nvSpPr>
          <p:spPr>
            <a:xfrm>
              <a:off x="4819625" y="5342725"/>
              <a:ext cx="850" cy="3000"/>
            </a:xfrm>
            <a:custGeom>
              <a:avLst/>
              <a:gdLst/>
              <a:ahLst/>
              <a:cxnLst/>
              <a:rect l="l" t="t" r="r" b="b"/>
              <a:pathLst>
                <a:path w="34" h="120" extrusionOk="0">
                  <a:moveTo>
                    <a:pt x="15" y="0"/>
                  </a:moveTo>
                  <a:cubicBezTo>
                    <a:pt x="10" y="0"/>
                    <a:pt x="7" y="14"/>
                    <a:pt x="1" y="40"/>
                  </a:cubicBezTo>
                  <a:cubicBezTo>
                    <a:pt x="5" y="91"/>
                    <a:pt x="8" y="119"/>
                    <a:pt x="18" y="119"/>
                  </a:cubicBezTo>
                  <a:cubicBezTo>
                    <a:pt x="19" y="119"/>
                    <a:pt x="20" y="119"/>
                    <a:pt x="21" y="118"/>
                  </a:cubicBezTo>
                  <a:cubicBezTo>
                    <a:pt x="30" y="97"/>
                    <a:pt x="34" y="73"/>
                    <a:pt x="30" y="52"/>
                  </a:cubicBezTo>
                  <a:cubicBezTo>
                    <a:pt x="30" y="36"/>
                    <a:pt x="25" y="19"/>
                    <a:pt x="21" y="7"/>
                  </a:cubicBezTo>
                  <a:cubicBezTo>
                    <a:pt x="19" y="2"/>
                    <a:pt x="17" y="0"/>
                    <a:pt x="15"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9"/>
            <p:cNvSpPr/>
            <p:nvPr/>
          </p:nvSpPr>
          <p:spPr>
            <a:xfrm>
              <a:off x="4821900" y="5342675"/>
              <a:ext cx="725" cy="3225"/>
            </a:xfrm>
            <a:custGeom>
              <a:avLst/>
              <a:gdLst/>
              <a:ahLst/>
              <a:cxnLst/>
              <a:rect l="l" t="t" r="r" b="b"/>
              <a:pathLst>
                <a:path w="29" h="129" extrusionOk="0">
                  <a:moveTo>
                    <a:pt x="17" y="1"/>
                  </a:moveTo>
                  <a:cubicBezTo>
                    <a:pt x="8" y="1"/>
                    <a:pt x="4" y="26"/>
                    <a:pt x="0" y="108"/>
                  </a:cubicBezTo>
                  <a:cubicBezTo>
                    <a:pt x="7" y="118"/>
                    <a:pt x="11" y="128"/>
                    <a:pt x="15" y="128"/>
                  </a:cubicBezTo>
                  <a:cubicBezTo>
                    <a:pt x="18" y="128"/>
                    <a:pt x="21" y="121"/>
                    <a:pt x="25" y="99"/>
                  </a:cubicBezTo>
                  <a:cubicBezTo>
                    <a:pt x="29" y="79"/>
                    <a:pt x="29" y="58"/>
                    <a:pt x="29" y="38"/>
                  </a:cubicBezTo>
                  <a:cubicBezTo>
                    <a:pt x="29" y="26"/>
                    <a:pt x="25" y="13"/>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9"/>
            <p:cNvSpPr/>
            <p:nvPr/>
          </p:nvSpPr>
          <p:spPr>
            <a:xfrm>
              <a:off x="4806300" y="5343325"/>
              <a:ext cx="850" cy="2425"/>
            </a:xfrm>
            <a:custGeom>
              <a:avLst/>
              <a:gdLst/>
              <a:ahLst/>
              <a:cxnLst/>
              <a:rect l="l" t="t" r="r" b="b"/>
              <a:pathLst>
                <a:path w="34" h="97" extrusionOk="0">
                  <a:moveTo>
                    <a:pt x="17" y="1"/>
                  </a:moveTo>
                  <a:cubicBezTo>
                    <a:pt x="12" y="1"/>
                    <a:pt x="6" y="8"/>
                    <a:pt x="0" y="45"/>
                  </a:cubicBezTo>
                  <a:cubicBezTo>
                    <a:pt x="6" y="81"/>
                    <a:pt x="11" y="96"/>
                    <a:pt x="17" y="96"/>
                  </a:cubicBezTo>
                  <a:cubicBezTo>
                    <a:pt x="20" y="96"/>
                    <a:pt x="22" y="92"/>
                    <a:pt x="25" y="86"/>
                  </a:cubicBezTo>
                  <a:cubicBezTo>
                    <a:pt x="29" y="73"/>
                    <a:pt x="33" y="57"/>
                    <a:pt x="33" y="41"/>
                  </a:cubicBezTo>
                  <a:cubicBezTo>
                    <a:pt x="33" y="28"/>
                    <a:pt x="29" y="16"/>
                    <a:pt x="25" y="4"/>
                  </a:cubicBezTo>
                  <a:cubicBezTo>
                    <a:pt x="22" y="2"/>
                    <a:pt x="20"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9"/>
            <p:cNvSpPr/>
            <p:nvPr/>
          </p:nvSpPr>
          <p:spPr>
            <a:xfrm>
              <a:off x="4820750" y="5342975"/>
              <a:ext cx="550" cy="2625"/>
            </a:xfrm>
            <a:custGeom>
              <a:avLst/>
              <a:gdLst/>
              <a:ahLst/>
              <a:cxnLst/>
              <a:rect l="l" t="t" r="r" b="b"/>
              <a:pathLst>
                <a:path w="22" h="105" extrusionOk="0">
                  <a:moveTo>
                    <a:pt x="12" y="1"/>
                  </a:moveTo>
                  <a:cubicBezTo>
                    <a:pt x="5" y="1"/>
                    <a:pt x="1" y="24"/>
                    <a:pt x="1" y="50"/>
                  </a:cubicBezTo>
                  <a:cubicBezTo>
                    <a:pt x="1" y="79"/>
                    <a:pt x="5" y="104"/>
                    <a:pt x="13" y="104"/>
                  </a:cubicBezTo>
                  <a:cubicBezTo>
                    <a:pt x="14" y="104"/>
                    <a:pt x="14" y="104"/>
                    <a:pt x="14" y="104"/>
                  </a:cubicBezTo>
                  <a:cubicBezTo>
                    <a:pt x="18" y="104"/>
                    <a:pt x="22" y="84"/>
                    <a:pt x="22" y="46"/>
                  </a:cubicBezTo>
                  <a:cubicBezTo>
                    <a:pt x="22" y="22"/>
                    <a:pt x="17" y="1"/>
                    <a:pt x="13" y="1"/>
                  </a:cubicBezTo>
                  <a:cubicBezTo>
                    <a:pt x="13" y="1"/>
                    <a:pt x="12" y="1"/>
                    <a:pt x="1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9"/>
            <p:cNvSpPr/>
            <p:nvPr/>
          </p:nvSpPr>
          <p:spPr>
            <a:xfrm>
              <a:off x="4804650" y="5382225"/>
              <a:ext cx="3725" cy="3400"/>
            </a:xfrm>
            <a:custGeom>
              <a:avLst/>
              <a:gdLst/>
              <a:ahLst/>
              <a:cxnLst/>
              <a:rect l="l" t="t" r="r" b="b"/>
              <a:pathLst>
                <a:path w="149" h="136" extrusionOk="0">
                  <a:moveTo>
                    <a:pt x="41" y="0"/>
                  </a:moveTo>
                  <a:cubicBezTo>
                    <a:pt x="27" y="0"/>
                    <a:pt x="14" y="16"/>
                    <a:pt x="1" y="56"/>
                  </a:cubicBezTo>
                  <a:cubicBezTo>
                    <a:pt x="7" y="113"/>
                    <a:pt x="18" y="136"/>
                    <a:pt x="29" y="136"/>
                  </a:cubicBezTo>
                  <a:cubicBezTo>
                    <a:pt x="32" y="136"/>
                    <a:pt x="35" y="134"/>
                    <a:pt x="38" y="130"/>
                  </a:cubicBezTo>
                  <a:cubicBezTo>
                    <a:pt x="47" y="119"/>
                    <a:pt x="56" y="115"/>
                    <a:pt x="65" y="115"/>
                  </a:cubicBezTo>
                  <a:cubicBezTo>
                    <a:pt x="83" y="115"/>
                    <a:pt x="101" y="130"/>
                    <a:pt x="120" y="130"/>
                  </a:cubicBezTo>
                  <a:cubicBezTo>
                    <a:pt x="128" y="130"/>
                    <a:pt x="136" y="122"/>
                    <a:pt x="149" y="118"/>
                  </a:cubicBezTo>
                  <a:cubicBezTo>
                    <a:pt x="149" y="48"/>
                    <a:pt x="144" y="23"/>
                    <a:pt x="136" y="19"/>
                  </a:cubicBezTo>
                  <a:cubicBezTo>
                    <a:pt x="124" y="11"/>
                    <a:pt x="112" y="7"/>
                    <a:pt x="103" y="7"/>
                  </a:cubicBezTo>
                  <a:cubicBezTo>
                    <a:pt x="83" y="7"/>
                    <a:pt x="66" y="3"/>
                    <a:pt x="50" y="3"/>
                  </a:cubicBezTo>
                  <a:cubicBezTo>
                    <a:pt x="47" y="1"/>
                    <a:pt x="44" y="0"/>
                    <a:pt x="4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9"/>
            <p:cNvSpPr/>
            <p:nvPr/>
          </p:nvSpPr>
          <p:spPr>
            <a:xfrm>
              <a:off x="4802000" y="5383050"/>
              <a:ext cx="1850" cy="2825"/>
            </a:xfrm>
            <a:custGeom>
              <a:avLst/>
              <a:gdLst/>
              <a:ahLst/>
              <a:cxnLst/>
              <a:rect l="l" t="t" r="r" b="b"/>
              <a:pathLst>
                <a:path w="74" h="113" extrusionOk="0">
                  <a:moveTo>
                    <a:pt x="51" y="0"/>
                  </a:moveTo>
                  <a:cubicBezTo>
                    <a:pt x="45" y="0"/>
                    <a:pt x="39" y="7"/>
                    <a:pt x="33" y="11"/>
                  </a:cubicBezTo>
                  <a:cubicBezTo>
                    <a:pt x="17" y="19"/>
                    <a:pt x="8" y="11"/>
                    <a:pt x="0" y="76"/>
                  </a:cubicBezTo>
                  <a:cubicBezTo>
                    <a:pt x="13" y="102"/>
                    <a:pt x="25" y="112"/>
                    <a:pt x="36" y="112"/>
                  </a:cubicBezTo>
                  <a:cubicBezTo>
                    <a:pt x="46" y="112"/>
                    <a:pt x="56" y="105"/>
                    <a:pt x="66" y="93"/>
                  </a:cubicBezTo>
                  <a:cubicBezTo>
                    <a:pt x="70" y="72"/>
                    <a:pt x="74" y="52"/>
                    <a:pt x="74" y="35"/>
                  </a:cubicBezTo>
                  <a:cubicBezTo>
                    <a:pt x="65" y="8"/>
                    <a:pt x="58" y="0"/>
                    <a:pt x="5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9"/>
            <p:cNvSpPr/>
            <p:nvPr/>
          </p:nvSpPr>
          <p:spPr>
            <a:xfrm>
              <a:off x="4799525" y="5382475"/>
              <a:ext cx="1575" cy="3325"/>
            </a:xfrm>
            <a:custGeom>
              <a:avLst/>
              <a:gdLst/>
              <a:ahLst/>
              <a:cxnLst/>
              <a:rect l="l" t="t" r="r" b="b"/>
              <a:pathLst>
                <a:path w="63" h="133" extrusionOk="0">
                  <a:moveTo>
                    <a:pt x="44" y="17"/>
                  </a:moveTo>
                  <a:cubicBezTo>
                    <a:pt x="44" y="17"/>
                    <a:pt x="43" y="17"/>
                    <a:pt x="42" y="17"/>
                  </a:cubicBezTo>
                  <a:cubicBezTo>
                    <a:pt x="29" y="30"/>
                    <a:pt x="13" y="1"/>
                    <a:pt x="1" y="71"/>
                  </a:cubicBezTo>
                  <a:cubicBezTo>
                    <a:pt x="1" y="124"/>
                    <a:pt x="13" y="132"/>
                    <a:pt x="21" y="132"/>
                  </a:cubicBezTo>
                  <a:cubicBezTo>
                    <a:pt x="29" y="132"/>
                    <a:pt x="50" y="132"/>
                    <a:pt x="62" y="79"/>
                  </a:cubicBezTo>
                  <a:cubicBezTo>
                    <a:pt x="59" y="32"/>
                    <a:pt x="52" y="17"/>
                    <a:pt x="44" y="17"/>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9"/>
            <p:cNvSpPr/>
            <p:nvPr/>
          </p:nvSpPr>
          <p:spPr>
            <a:xfrm>
              <a:off x="4817175" y="5382575"/>
              <a:ext cx="1150" cy="3525"/>
            </a:xfrm>
            <a:custGeom>
              <a:avLst/>
              <a:gdLst/>
              <a:ahLst/>
              <a:cxnLst/>
              <a:rect l="l" t="t" r="r" b="b"/>
              <a:pathLst>
                <a:path w="46" h="141" extrusionOk="0">
                  <a:moveTo>
                    <a:pt x="28" y="1"/>
                  </a:moveTo>
                  <a:cubicBezTo>
                    <a:pt x="20" y="1"/>
                    <a:pt x="7" y="5"/>
                    <a:pt x="0" y="46"/>
                  </a:cubicBezTo>
                  <a:cubicBezTo>
                    <a:pt x="6" y="109"/>
                    <a:pt x="15" y="141"/>
                    <a:pt x="24" y="141"/>
                  </a:cubicBezTo>
                  <a:cubicBezTo>
                    <a:pt x="29" y="141"/>
                    <a:pt x="33" y="133"/>
                    <a:pt x="37" y="116"/>
                  </a:cubicBezTo>
                  <a:cubicBezTo>
                    <a:pt x="41" y="95"/>
                    <a:pt x="46" y="71"/>
                    <a:pt x="46" y="46"/>
                  </a:cubicBezTo>
                  <a:cubicBezTo>
                    <a:pt x="46" y="9"/>
                    <a:pt x="37" y="1"/>
                    <a:pt x="33" y="1"/>
                  </a:cubicBezTo>
                  <a:cubicBezTo>
                    <a:pt x="32" y="1"/>
                    <a:pt x="30" y="1"/>
                    <a:pt x="2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9"/>
            <p:cNvSpPr/>
            <p:nvPr/>
          </p:nvSpPr>
          <p:spPr>
            <a:xfrm>
              <a:off x="4815525" y="5382600"/>
              <a:ext cx="950" cy="2850"/>
            </a:xfrm>
            <a:custGeom>
              <a:avLst/>
              <a:gdLst/>
              <a:ahLst/>
              <a:cxnLst/>
              <a:rect l="l" t="t" r="r" b="b"/>
              <a:pathLst>
                <a:path w="38" h="114" extrusionOk="0">
                  <a:moveTo>
                    <a:pt x="17" y="0"/>
                  </a:moveTo>
                  <a:cubicBezTo>
                    <a:pt x="13" y="4"/>
                    <a:pt x="9" y="8"/>
                    <a:pt x="9" y="17"/>
                  </a:cubicBezTo>
                  <a:cubicBezTo>
                    <a:pt x="1" y="41"/>
                    <a:pt x="1" y="66"/>
                    <a:pt x="9" y="94"/>
                  </a:cubicBezTo>
                  <a:cubicBezTo>
                    <a:pt x="12" y="104"/>
                    <a:pt x="18" y="114"/>
                    <a:pt x="22" y="114"/>
                  </a:cubicBezTo>
                  <a:cubicBezTo>
                    <a:pt x="23" y="114"/>
                    <a:pt x="24" y="113"/>
                    <a:pt x="25" y="111"/>
                  </a:cubicBezTo>
                  <a:cubicBezTo>
                    <a:pt x="29" y="94"/>
                    <a:pt x="34" y="78"/>
                    <a:pt x="34" y="62"/>
                  </a:cubicBezTo>
                  <a:cubicBezTo>
                    <a:pt x="38" y="41"/>
                    <a:pt x="34" y="21"/>
                    <a:pt x="25" y="4"/>
                  </a:cubicBezTo>
                  <a:cubicBezTo>
                    <a:pt x="21" y="0"/>
                    <a:pt x="21" y="0"/>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9"/>
            <p:cNvSpPr/>
            <p:nvPr/>
          </p:nvSpPr>
          <p:spPr>
            <a:xfrm>
              <a:off x="4808750" y="5382900"/>
              <a:ext cx="750" cy="2475"/>
            </a:xfrm>
            <a:custGeom>
              <a:avLst/>
              <a:gdLst/>
              <a:ahLst/>
              <a:cxnLst/>
              <a:rect l="l" t="t" r="r" b="b"/>
              <a:pathLst>
                <a:path w="30" h="99" extrusionOk="0">
                  <a:moveTo>
                    <a:pt x="14" y="0"/>
                  </a:moveTo>
                  <a:cubicBezTo>
                    <a:pt x="10" y="0"/>
                    <a:pt x="7" y="13"/>
                    <a:pt x="1" y="37"/>
                  </a:cubicBezTo>
                  <a:cubicBezTo>
                    <a:pt x="1" y="70"/>
                    <a:pt x="1" y="95"/>
                    <a:pt x="9" y="99"/>
                  </a:cubicBezTo>
                  <a:cubicBezTo>
                    <a:pt x="10" y="99"/>
                    <a:pt x="11" y="99"/>
                    <a:pt x="12" y="99"/>
                  </a:cubicBezTo>
                  <a:cubicBezTo>
                    <a:pt x="19" y="99"/>
                    <a:pt x="26" y="96"/>
                    <a:pt x="30" y="37"/>
                  </a:cubicBezTo>
                  <a:cubicBezTo>
                    <a:pt x="21" y="13"/>
                    <a:pt x="17" y="0"/>
                    <a:pt x="1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9"/>
            <p:cNvSpPr/>
            <p:nvPr/>
          </p:nvSpPr>
          <p:spPr>
            <a:xfrm>
              <a:off x="4812250" y="5382700"/>
              <a:ext cx="650" cy="2600"/>
            </a:xfrm>
            <a:custGeom>
              <a:avLst/>
              <a:gdLst/>
              <a:ahLst/>
              <a:cxnLst/>
              <a:rect l="l" t="t" r="r" b="b"/>
              <a:pathLst>
                <a:path w="26" h="104" extrusionOk="0">
                  <a:moveTo>
                    <a:pt x="9" y="0"/>
                  </a:moveTo>
                  <a:cubicBezTo>
                    <a:pt x="5" y="17"/>
                    <a:pt x="0" y="33"/>
                    <a:pt x="0" y="45"/>
                  </a:cubicBezTo>
                  <a:cubicBezTo>
                    <a:pt x="0" y="78"/>
                    <a:pt x="5" y="99"/>
                    <a:pt x="9" y="103"/>
                  </a:cubicBezTo>
                  <a:cubicBezTo>
                    <a:pt x="9" y="103"/>
                    <a:pt x="10" y="103"/>
                    <a:pt x="11" y="103"/>
                  </a:cubicBezTo>
                  <a:cubicBezTo>
                    <a:pt x="18" y="103"/>
                    <a:pt x="25" y="84"/>
                    <a:pt x="25" y="25"/>
                  </a:cubicBezTo>
                  <a:cubicBezTo>
                    <a:pt x="21" y="17"/>
                    <a:pt x="17" y="0"/>
                    <a:pt x="9"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9"/>
            <p:cNvSpPr/>
            <p:nvPr/>
          </p:nvSpPr>
          <p:spPr>
            <a:xfrm>
              <a:off x="4810700" y="5382775"/>
              <a:ext cx="550" cy="2375"/>
            </a:xfrm>
            <a:custGeom>
              <a:avLst/>
              <a:gdLst/>
              <a:ahLst/>
              <a:cxnLst/>
              <a:rect l="l" t="t" r="r" b="b"/>
              <a:pathLst>
                <a:path w="22" h="95" extrusionOk="0">
                  <a:moveTo>
                    <a:pt x="12" y="1"/>
                  </a:moveTo>
                  <a:cubicBezTo>
                    <a:pt x="8" y="1"/>
                    <a:pt x="4" y="14"/>
                    <a:pt x="1" y="46"/>
                  </a:cubicBezTo>
                  <a:cubicBezTo>
                    <a:pt x="1" y="79"/>
                    <a:pt x="5" y="94"/>
                    <a:pt x="11" y="94"/>
                  </a:cubicBezTo>
                  <a:cubicBezTo>
                    <a:pt x="13" y="94"/>
                    <a:pt x="15" y="92"/>
                    <a:pt x="17" y="87"/>
                  </a:cubicBezTo>
                  <a:cubicBezTo>
                    <a:pt x="21" y="71"/>
                    <a:pt x="21" y="51"/>
                    <a:pt x="21" y="34"/>
                  </a:cubicBezTo>
                  <a:cubicBezTo>
                    <a:pt x="21" y="22"/>
                    <a:pt x="21" y="10"/>
                    <a:pt x="13" y="1"/>
                  </a:cubicBezTo>
                  <a:cubicBezTo>
                    <a:pt x="13" y="1"/>
                    <a:pt x="12" y="1"/>
                    <a:pt x="1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9"/>
            <p:cNvSpPr/>
            <p:nvPr/>
          </p:nvSpPr>
          <p:spPr>
            <a:xfrm>
              <a:off x="4814100" y="5383000"/>
              <a:ext cx="525" cy="2800"/>
            </a:xfrm>
            <a:custGeom>
              <a:avLst/>
              <a:gdLst/>
              <a:ahLst/>
              <a:cxnLst/>
              <a:rect l="l" t="t" r="r" b="b"/>
              <a:pathLst>
                <a:path w="21" h="112" extrusionOk="0">
                  <a:moveTo>
                    <a:pt x="8" y="1"/>
                  </a:moveTo>
                  <a:cubicBezTo>
                    <a:pt x="4" y="1"/>
                    <a:pt x="0" y="13"/>
                    <a:pt x="0" y="25"/>
                  </a:cubicBezTo>
                  <a:cubicBezTo>
                    <a:pt x="0" y="46"/>
                    <a:pt x="0" y="62"/>
                    <a:pt x="0" y="78"/>
                  </a:cubicBezTo>
                  <a:cubicBezTo>
                    <a:pt x="0" y="87"/>
                    <a:pt x="4" y="95"/>
                    <a:pt x="8" y="99"/>
                  </a:cubicBezTo>
                  <a:cubicBezTo>
                    <a:pt x="8" y="103"/>
                    <a:pt x="13" y="107"/>
                    <a:pt x="13" y="111"/>
                  </a:cubicBezTo>
                  <a:cubicBezTo>
                    <a:pt x="21" y="33"/>
                    <a:pt x="21" y="1"/>
                    <a:pt x="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9"/>
            <p:cNvSpPr/>
            <p:nvPr/>
          </p:nvSpPr>
          <p:spPr>
            <a:xfrm>
              <a:off x="4806300" y="5369900"/>
              <a:ext cx="1150" cy="2700"/>
            </a:xfrm>
            <a:custGeom>
              <a:avLst/>
              <a:gdLst/>
              <a:ahLst/>
              <a:cxnLst/>
              <a:rect l="l" t="t" r="r" b="b"/>
              <a:pathLst>
                <a:path w="46" h="108" extrusionOk="0">
                  <a:moveTo>
                    <a:pt x="23" y="1"/>
                  </a:moveTo>
                  <a:cubicBezTo>
                    <a:pt x="15" y="1"/>
                    <a:pt x="8" y="14"/>
                    <a:pt x="0" y="44"/>
                  </a:cubicBezTo>
                  <a:cubicBezTo>
                    <a:pt x="6" y="90"/>
                    <a:pt x="15" y="107"/>
                    <a:pt x="23" y="107"/>
                  </a:cubicBezTo>
                  <a:cubicBezTo>
                    <a:pt x="28" y="107"/>
                    <a:pt x="33" y="102"/>
                    <a:pt x="37" y="94"/>
                  </a:cubicBezTo>
                  <a:cubicBezTo>
                    <a:pt x="46" y="69"/>
                    <a:pt x="46" y="44"/>
                    <a:pt x="41" y="20"/>
                  </a:cubicBezTo>
                  <a:cubicBezTo>
                    <a:pt x="35" y="8"/>
                    <a:pt x="28" y="1"/>
                    <a:pt x="2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9"/>
            <p:cNvSpPr/>
            <p:nvPr/>
          </p:nvSpPr>
          <p:spPr>
            <a:xfrm>
              <a:off x="4808450" y="5369900"/>
              <a:ext cx="850" cy="2450"/>
            </a:xfrm>
            <a:custGeom>
              <a:avLst/>
              <a:gdLst/>
              <a:ahLst/>
              <a:cxnLst/>
              <a:rect l="l" t="t" r="r" b="b"/>
              <a:pathLst>
                <a:path w="34" h="98" extrusionOk="0">
                  <a:moveTo>
                    <a:pt x="18" y="1"/>
                  </a:moveTo>
                  <a:cubicBezTo>
                    <a:pt x="13" y="1"/>
                    <a:pt x="8" y="13"/>
                    <a:pt x="1" y="36"/>
                  </a:cubicBezTo>
                  <a:cubicBezTo>
                    <a:pt x="1" y="77"/>
                    <a:pt x="5" y="94"/>
                    <a:pt x="13" y="94"/>
                  </a:cubicBezTo>
                  <a:cubicBezTo>
                    <a:pt x="14" y="95"/>
                    <a:pt x="17" y="97"/>
                    <a:pt x="19" y="97"/>
                  </a:cubicBezTo>
                  <a:cubicBezTo>
                    <a:pt x="25" y="97"/>
                    <a:pt x="31" y="89"/>
                    <a:pt x="33" y="49"/>
                  </a:cubicBezTo>
                  <a:cubicBezTo>
                    <a:pt x="27" y="16"/>
                    <a:pt x="23"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9"/>
            <p:cNvSpPr/>
            <p:nvPr/>
          </p:nvSpPr>
          <p:spPr>
            <a:xfrm>
              <a:off x="4816250" y="5370100"/>
              <a:ext cx="650" cy="2450"/>
            </a:xfrm>
            <a:custGeom>
              <a:avLst/>
              <a:gdLst/>
              <a:ahLst/>
              <a:cxnLst/>
              <a:rect l="l" t="t" r="r" b="b"/>
              <a:pathLst>
                <a:path w="26" h="98" extrusionOk="0">
                  <a:moveTo>
                    <a:pt x="16" y="0"/>
                  </a:moveTo>
                  <a:cubicBezTo>
                    <a:pt x="15" y="0"/>
                    <a:pt x="14" y="1"/>
                    <a:pt x="13" y="4"/>
                  </a:cubicBezTo>
                  <a:cubicBezTo>
                    <a:pt x="5" y="20"/>
                    <a:pt x="0" y="41"/>
                    <a:pt x="5" y="61"/>
                  </a:cubicBezTo>
                  <a:cubicBezTo>
                    <a:pt x="5" y="86"/>
                    <a:pt x="6" y="98"/>
                    <a:pt x="13" y="98"/>
                  </a:cubicBezTo>
                  <a:cubicBezTo>
                    <a:pt x="16" y="98"/>
                    <a:pt x="20" y="95"/>
                    <a:pt x="25" y="90"/>
                  </a:cubicBezTo>
                  <a:cubicBezTo>
                    <a:pt x="22" y="26"/>
                    <a:pt x="21" y="0"/>
                    <a:pt x="1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9"/>
            <p:cNvSpPr/>
            <p:nvPr/>
          </p:nvSpPr>
          <p:spPr>
            <a:xfrm>
              <a:off x="4818100" y="5421825"/>
              <a:ext cx="1350" cy="2750"/>
            </a:xfrm>
            <a:custGeom>
              <a:avLst/>
              <a:gdLst/>
              <a:ahLst/>
              <a:cxnLst/>
              <a:rect l="l" t="t" r="r" b="b"/>
              <a:pathLst>
                <a:path w="54" h="110" extrusionOk="0">
                  <a:moveTo>
                    <a:pt x="28" y="1"/>
                  </a:moveTo>
                  <a:cubicBezTo>
                    <a:pt x="18" y="1"/>
                    <a:pt x="9" y="16"/>
                    <a:pt x="0" y="48"/>
                  </a:cubicBezTo>
                  <a:cubicBezTo>
                    <a:pt x="16" y="88"/>
                    <a:pt x="26" y="109"/>
                    <a:pt x="33" y="109"/>
                  </a:cubicBezTo>
                  <a:cubicBezTo>
                    <a:pt x="42" y="109"/>
                    <a:pt x="47" y="83"/>
                    <a:pt x="54" y="31"/>
                  </a:cubicBezTo>
                  <a:cubicBezTo>
                    <a:pt x="44" y="11"/>
                    <a:pt x="36" y="1"/>
                    <a:pt x="2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9"/>
            <p:cNvSpPr/>
            <p:nvPr/>
          </p:nvSpPr>
          <p:spPr>
            <a:xfrm>
              <a:off x="4814100" y="5422200"/>
              <a:ext cx="950" cy="2500"/>
            </a:xfrm>
            <a:custGeom>
              <a:avLst/>
              <a:gdLst/>
              <a:ahLst/>
              <a:cxnLst/>
              <a:rect l="l" t="t" r="r" b="b"/>
              <a:pathLst>
                <a:path w="38" h="100" extrusionOk="0">
                  <a:moveTo>
                    <a:pt x="18" y="1"/>
                  </a:moveTo>
                  <a:cubicBezTo>
                    <a:pt x="13" y="1"/>
                    <a:pt x="8" y="13"/>
                    <a:pt x="0" y="37"/>
                  </a:cubicBezTo>
                  <a:cubicBezTo>
                    <a:pt x="0" y="78"/>
                    <a:pt x="4" y="90"/>
                    <a:pt x="13" y="98"/>
                  </a:cubicBezTo>
                  <a:cubicBezTo>
                    <a:pt x="13" y="99"/>
                    <a:pt x="14" y="99"/>
                    <a:pt x="15" y="99"/>
                  </a:cubicBezTo>
                  <a:cubicBezTo>
                    <a:pt x="20" y="99"/>
                    <a:pt x="30" y="87"/>
                    <a:pt x="37" y="45"/>
                  </a:cubicBezTo>
                  <a:cubicBezTo>
                    <a:pt x="29" y="15"/>
                    <a:pt x="23"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9"/>
            <p:cNvSpPr/>
            <p:nvPr/>
          </p:nvSpPr>
          <p:spPr>
            <a:xfrm>
              <a:off x="4801375" y="5421875"/>
              <a:ext cx="750" cy="2275"/>
            </a:xfrm>
            <a:custGeom>
              <a:avLst/>
              <a:gdLst/>
              <a:ahLst/>
              <a:cxnLst/>
              <a:rect l="l" t="t" r="r" b="b"/>
              <a:pathLst>
                <a:path w="30" h="91" extrusionOk="0">
                  <a:moveTo>
                    <a:pt x="12" y="0"/>
                  </a:moveTo>
                  <a:cubicBezTo>
                    <a:pt x="7" y="0"/>
                    <a:pt x="4" y="21"/>
                    <a:pt x="0" y="91"/>
                  </a:cubicBezTo>
                  <a:lnTo>
                    <a:pt x="25" y="91"/>
                  </a:lnTo>
                  <a:cubicBezTo>
                    <a:pt x="29" y="38"/>
                    <a:pt x="25" y="13"/>
                    <a:pt x="17" y="5"/>
                  </a:cubicBezTo>
                  <a:cubicBezTo>
                    <a:pt x="15" y="2"/>
                    <a:pt x="13" y="0"/>
                    <a:pt x="1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9"/>
            <p:cNvSpPr/>
            <p:nvPr/>
          </p:nvSpPr>
          <p:spPr>
            <a:xfrm>
              <a:off x="4803125" y="5422200"/>
              <a:ext cx="625" cy="2325"/>
            </a:xfrm>
            <a:custGeom>
              <a:avLst/>
              <a:gdLst/>
              <a:ahLst/>
              <a:cxnLst/>
              <a:rect l="l" t="t" r="r" b="b"/>
              <a:pathLst>
                <a:path w="25" h="93" extrusionOk="0">
                  <a:moveTo>
                    <a:pt x="14" y="1"/>
                  </a:moveTo>
                  <a:cubicBezTo>
                    <a:pt x="8" y="1"/>
                    <a:pt x="3" y="10"/>
                    <a:pt x="0" y="37"/>
                  </a:cubicBezTo>
                  <a:cubicBezTo>
                    <a:pt x="3" y="76"/>
                    <a:pt x="8" y="92"/>
                    <a:pt x="13" y="92"/>
                  </a:cubicBezTo>
                  <a:cubicBezTo>
                    <a:pt x="15" y="92"/>
                    <a:pt x="18" y="89"/>
                    <a:pt x="21" y="82"/>
                  </a:cubicBezTo>
                  <a:cubicBezTo>
                    <a:pt x="25" y="57"/>
                    <a:pt x="25" y="29"/>
                    <a:pt x="21" y="4"/>
                  </a:cubicBezTo>
                  <a:cubicBezTo>
                    <a:pt x="19" y="2"/>
                    <a:pt x="16" y="1"/>
                    <a:pt x="14"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9"/>
            <p:cNvSpPr/>
            <p:nvPr/>
          </p:nvSpPr>
          <p:spPr>
            <a:xfrm>
              <a:off x="4804750" y="5421875"/>
              <a:ext cx="650" cy="2350"/>
            </a:xfrm>
            <a:custGeom>
              <a:avLst/>
              <a:gdLst/>
              <a:ahLst/>
              <a:cxnLst/>
              <a:rect l="l" t="t" r="r" b="b"/>
              <a:pathLst>
                <a:path w="26" h="94" extrusionOk="0">
                  <a:moveTo>
                    <a:pt x="13" y="1"/>
                  </a:moveTo>
                  <a:cubicBezTo>
                    <a:pt x="9" y="1"/>
                    <a:pt x="1" y="25"/>
                    <a:pt x="1" y="75"/>
                  </a:cubicBezTo>
                  <a:cubicBezTo>
                    <a:pt x="5" y="87"/>
                    <a:pt x="9" y="94"/>
                    <a:pt x="14" y="94"/>
                  </a:cubicBezTo>
                  <a:cubicBezTo>
                    <a:pt x="18" y="94"/>
                    <a:pt x="22" y="88"/>
                    <a:pt x="26" y="79"/>
                  </a:cubicBezTo>
                  <a:cubicBezTo>
                    <a:pt x="26" y="29"/>
                    <a:pt x="21" y="5"/>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9"/>
            <p:cNvSpPr/>
            <p:nvPr/>
          </p:nvSpPr>
          <p:spPr>
            <a:xfrm>
              <a:off x="4800975" y="5408375"/>
              <a:ext cx="3300" cy="3575"/>
            </a:xfrm>
            <a:custGeom>
              <a:avLst/>
              <a:gdLst/>
              <a:ahLst/>
              <a:cxnLst/>
              <a:rect l="l" t="t" r="r" b="b"/>
              <a:pathLst>
                <a:path w="132" h="143" extrusionOk="0">
                  <a:moveTo>
                    <a:pt x="60" y="1"/>
                  </a:moveTo>
                  <a:cubicBezTo>
                    <a:pt x="43" y="1"/>
                    <a:pt x="26" y="9"/>
                    <a:pt x="8" y="40"/>
                  </a:cubicBezTo>
                  <a:cubicBezTo>
                    <a:pt x="4" y="52"/>
                    <a:pt x="0" y="61"/>
                    <a:pt x="0" y="73"/>
                  </a:cubicBezTo>
                  <a:cubicBezTo>
                    <a:pt x="7" y="128"/>
                    <a:pt x="17" y="140"/>
                    <a:pt x="27" y="140"/>
                  </a:cubicBezTo>
                  <a:cubicBezTo>
                    <a:pt x="29" y="140"/>
                    <a:pt x="31" y="139"/>
                    <a:pt x="33" y="139"/>
                  </a:cubicBezTo>
                  <a:cubicBezTo>
                    <a:pt x="45" y="134"/>
                    <a:pt x="55" y="129"/>
                    <a:pt x="66" y="129"/>
                  </a:cubicBezTo>
                  <a:cubicBezTo>
                    <a:pt x="74" y="129"/>
                    <a:pt x="82" y="132"/>
                    <a:pt x="90" y="139"/>
                  </a:cubicBezTo>
                  <a:cubicBezTo>
                    <a:pt x="95" y="141"/>
                    <a:pt x="99" y="143"/>
                    <a:pt x="102" y="143"/>
                  </a:cubicBezTo>
                  <a:cubicBezTo>
                    <a:pt x="115" y="143"/>
                    <a:pt x="122" y="125"/>
                    <a:pt x="131" y="93"/>
                  </a:cubicBezTo>
                  <a:cubicBezTo>
                    <a:pt x="131" y="36"/>
                    <a:pt x="127" y="15"/>
                    <a:pt x="119" y="11"/>
                  </a:cubicBezTo>
                  <a:cubicBezTo>
                    <a:pt x="100" y="11"/>
                    <a:pt x="80" y="1"/>
                    <a:pt x="6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9"/>
            <p:cNvSpPr/>
            <p:nvPr/>
          </p:nvSpPr>
          <p:spPr>
            <a:xfrm>
              <a:off x="4812750" y="5408625"/>
              <a:ext cx="2500" cy="3475"/>
            </a:xfrm>
            <a:custGeom>
              <a:avLst/>
              <a:gdLst/>
              <a:ahLst/>
              <a:cxnLst/>
              <a:rect l="l" t="t" r="r" b="b"/>
              <a:pathLst>
                <a:path w="100" h="139" extrusionOk="0">
                  <a:moveTo>
                    <a:pt x="24" y="0"/>
                  </a:moveTo>
                  <a:cubicBezTo>
                    <a:pt x="21" y="0"/>
                    <a:pt x="17" y="1"/>
                    <a:pt x="13" y="1"/>
                  </a:cubicBezTo>
                  <a:cubicBezTo>
                    <a:pt x="9" y="1"/>
                    <a:pt x="5" y="26"/>
                    <a:pt x="1" y="38"/>
                  </a:cubicBezTo>
                  <a:cubicBezTo>
                    <a:pt x="9" y="107"/>
                    <a:pt x="17" y="139"/>
                    <a:pt x="28" y="139"/>
                  </a:cubicBezTo>
                  <a:cubicBezTo>
                    <a:pt x="33" y="139"/>
                    <a:pt x="39" y="131"/>
                    <a:pt x="46" y="116"/>
                  </a:cubicBezTo>
                  <a:cubicBezTo>
                    <a:pt x="50" y="113"/>
                    <a:pt x="53" y="103"/>
                    <a:pt x="57" y="103"/>
                  </a:cubicBezTo>
                  <a:cubicBezTo>
                    <a:pt x="57" y="103"/>
                    <a:pt x="58" y="103"/>
                    <a:pt x="58" y="104"/>
                  </a:cubicBezTo>
                  <a:cubicBezTo>
                    <a:pt x="64" y="123"/>
                    <a:pt x="70" y="132"/>
                    <a:pt x="76" y="132"/>
                  </a:cubicBezTo>
                  <a:cubicBezTo>
                    <a:pt x="84" y="132"/>
                    <a:pt x="92" y="116"/>
                    <a:pt x="99" y="88"/>
                  </a:cubicBezTo>
                  <a:cubicBezTo>
                    <a:pt x="99" y="20"/>
                    <a:pt x="99" y="1"/>
                    <a:pt x="93" y="1"/>
                  </a:cubicBezTo>
                  <a:cubicBezTo>
                    <a:pt x="93" y="1"/>
                    <a:pt x="92" y="1"/>
                    <a:pt x="91" y="1"/>
                  </a:cubicBezTo>
                  <a:cubicBezTo>
                    <a:pt x="84" y="3"/>
                    <a:pt x="76" y="4"/>
                    <a:pt x="69" y="4"/>
                  </a:cubicBezTo>
                  <a:cubicBezTo>
                    <a:pt x="54" y="4"/>
                    <a:pt x="39" y="0"/>
                    <a:pt x="2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9"/>
            <p:cNvSpPr/>
            <p:nvPr/>
          </p:nvSpPr>
          <p:spPr>
            <a:xfrm>
              <a:off x="4808975" y="5408125"/>
              <a:ext cx="1650" cy="3650"/>
            </a:xfrm>
            <a:custGeom>
              <a:avLst/>
              <a:gdLst/>
              <a:ahLst/>
              <a:cxnLst/>
              <a:rect l="l" t="t" r="r" b="b"/>
              <a:pathLst>
                <a:path w="66" h="146" extrusionOk="0">
                  <a:moveTo>
                    <a:pt x="52" y="7"/>
                  </a:moveTo>
                  <a:cubicBezTo>
                    <a:pt x="51" y="7"/>
                    <a:pt x="50" y="7"/>
                    <a:pt x="49" y="9"/>
                  </a:cubicBezTo>
                  <a:cubicBezTo>
                    <a:pt x="33" y="21"/>
                    <a:pt x="17" y="1"/>
                    <a:pt x="0" y="79"/>
                  </a:cubicBezTo>
                  <a:cubicBezTo>
                    <a:pt x="8" y="134"/>
                    <a:pt x="18" y="145"/>
                    <a:pt x="28" y="145"/>
                  </a:cubicBezTo>
                  <a:cubicBezTo>
                    <a:pt x="33" y="145"/>
                    <a:pt x="39" y="142"/>
                    <a:pt x="45" y="140"/>
                  </a:cubicBezTo>
                  <a:cubicBezTo>
                    <a:pt x="62" y="140"/>
                    <a:pt x="62" y="112"/>
                    <a:pt x="66" y="54"/>
                  </a:cubicBezTo>
                  <a:cubicBezTo>
                    <a:pt x="62" y="21"/>
                    <a:pt x="56" y="7"/>
                    <a:pt x="52" y="7"/>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9"/>
            <p:cNvSpPr/>
            <p:nvPr/>
          </p:nvSpPr>
          <p:spPr>
            <a:xfrm>
              <a:off x="4806800" y="5408500"/>
              <a:ext cx="1475" cy="3075"/>
            </a:xfrm>
            <a:custGeom>
              <a:avLst/>
              <a:gdLst/>
              <a:ahLst/>
              <a:cxnLst/>
              <a:rect l="l" t="t" r="r" b="b"/>
              <a:pathLst>
                <a:path w="59" h="123" extrusionOk="0">
                  <a:moveTo>
                    <a:pt x="38" y="0"/>
                  </a:moveTo>
                  <a:cubicBezTo>
                    <a:pt x="26" y="0"/>
                    <a:pt x="13" y="10"/>
                    <a:pt x="1" y="60"/>
                  </a:cubicBezTo>
                  <a:cubicBezTo>
                    <a:pt x="13" y="101"/>
                    <a:pt x="24" y="122"/>
                    <a:pt x="34" y="122"/>
                  </a:cubicBezTo>
                  <a:cubicBezTo>
                    <a:pt x="41" y="122"/>
                    <a:pt x="48" y="112"/>
                    <a:pt x="54" y="93"/>
                  </a:cubicBezTo>
                  <a:cubicBezTo>
                    <a:pt x="54" y="76"/>
                    <a:pt x="58" y="60"/>
                    <a:pt x="58" y="39"/>
                  </a:cubicBezTo>
                  <a:cubicBezTo>
                    <a:pt x="58" y="27"/>
                    <a:pt x="54" y="15"/>
                    <a:pt x="50" y="2"/>
                  </a:cubicBezTo>
                  <a:cubicBezTo>
                    <a:pt x="46" y="1"/>
                    <a:pt x="42" y="0"/>
                    <a:pt x="3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9"/>
            <p:cNvSpPr/>
            <p:nvPr/>
          </p:nvSpPr>
          <p:spPr>
            <a:xfrm>
              <a:off x="4804850" y="5408750"/>
              <a:ext cx="1275" cy="3250"/>
            </a:xfrm>
            <a:custGeom>
              <a:avLst/>
              <a:gdLst/>
              <a:ahLst/>
              <a:cxnLst/>
              <a:rect l="l" t="t" r="r" b="b"/>
              <a:pathLst>
                <a:path w="51" h="130" extrusionOk="0">
                  <a:moveTo>
                    <a:pt x="22" y="0"/>
                  </a:moveTo>
                  <a:cubicBezTo>
                    <a:pt x="13" y="0"/>
                    <a:pt x="5" y="13"/>
                    <a:pt x="1" y="78"/>
                  </a:cubicBezTo>
                  <a:cubicBezTo>
                    <a:pt x="9" y="91"/>
                    <a:pt x="13" y="107"/>
                    <a:pt x="22" y="119"/>
                  </a:cubicBezTo>
                  <a:cubicBezTo>
                    <a:pt x="25" y="126"/>
                    <a:pt x="28" y="129"/>
                    <a:pt x="31" y="129"/>
                  </a:cubicBezTo>
                  <a:cubicBezTo>
                    <a:pt x="38" y="129"/>
                    <a:pt x="43" y="108"/>
                    <a:pt x="46" y="78"/>
                  </a:cubicBezTo>
                  <a:cubicBezTo>
                    <a:pt x="50" y="58"/>
                    <a:pt x="50" y="37"/>
                    <a:pt x="46" y="17"/>
                  </a:cubicBezTo>
                  <a:cubicBezTo>
                    <a:pt x="42" y="5"/>
                    <a:pt x="34" y="0"/>
                    <a:pt x="2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9"/>
            <p:cNvSpPr/>
            <p:nvPr/>
          </p:nvSpPr>
          <p:spPr>
            <a:xfrm>
              <a:off x="4811225" y="5408475"/>
              <a:ext cx="1150" cy="3275"/>
            </a:xfrm>
            <a:custGeom>
              <a:avLst/>
              <a:gdLst/>
              <a:ahLst/>
              <a:cxnLst/>
              <a:rect l="l" t="t" r="r" b="b"/>
              <a:pathLst>
                <a:path w="46" h="131" extrusionOk="0">
                  <a:moveTo>
                    <a:pt x="25" y="1"/>
                  </a:moveTo>
                  <a:cubicBezTo>
                    <a:pt x="16" y="1"/>
                    <a:pt x="6" y="10"/>
                    <a:pt x="0" y="61"/>
                  </a:cubicBezTo>
                  <a:cubicBezTo>
                    <a:pt x="9" y="109"/>
                    <a:pt x="16" y="131"/>
                    <a:pt x="24" y="131"/>
                  </a:cubicBezTo>
                  <a:cubicBezTo>
                    <a:pt x="27" y="131"/>
                    <a:pt x="30" y="128"/>
                    <a:pt x="33" y="122"/>
                  </a:cubicBezTo>
                  <a:cubicBezTo>
                    <a:pt x="41" y="98"/>
                    <a:pt x="46" y="73"/>
                    <a:pt x="46" y="48"/>
                  </a:cubicBezTo>
                  <a:cubicBezTo>
                    <a:pt x="46" y="11"/>
                    <a:pt x="37" y="3"/>
                    <a:pt x="33" y="3"/>
                  </a:cubicBezTo>
                  <a:cubicBezTo>
                    <a:pt x="31" y="2"/>
                    <a:pt x="28" y="1"/>
                    <a:pt x="2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9"/>
            <p:cNvSpPr/>
            <p:nvPr/>
          </p:nvSpPr>
          <p:spPr>
            <a:xfrm>
              <a:off x="4817475" y="5408425"/>
              <a:ext cx="950" cy="3050"/>
            </a:xfrm>
            <a:custGeom>
              <a:avLst/>
              <a:gdLst/>
              <a:ahLst/>
              <a:cxnLst/>
              <a:rect l="l" t="t" r="r" b="b"/>
              <a:pathLst>
                <a:path w="38" h="122" extrusionOk="0">
                  <a:moveTo>
                    <a:pt x="18" y="1"/>
                  </a:moveTo>
                  <a:cubicBezTo>
                    <a:pt x="15" y="1"/>
                    <a:pt x="12" y="4"/>
                    <a:pt x="9" y="9"/>
                  </a:cubicBezTo>
                  <a:cubicBezTo>
                    <a:pt x="5" y="26"/>
                    <a:pt x="1" y="46"/>
                    <a:pt x="1" y="63"/>
                  </a:cubicBezTo>
                  <a:cubicBezTo>
                    <a:pt x="1" y="79"/>
                    <a:pt x="5" y="96"/>
                    <a:pt x="9" y="112"/>
                  </a:cubicBezTo>
                  <a:cubicBezTo>
                    <a:pt x="12" y="119"/>
                    <a:pt x="15" y="122"/>
                    <a:pt x="17" y="122"/>
                  </a:cubicBezTo>
                  <a:cubicBezTo>
                    <a:pt x="24" y="122"/>
                    <a:pt x="29" y="98"/>
                    <a:pt x="38" y="50"/>
                  </a:cubicBezTo>
                  <a:cubicBezTo>
                    <a:pt x="32" y="14"/>
                    <a:pt x="25"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9"/>
            <p:cNvSpPr/>
            <p:nvPr/>
          </p:nvSpPr>
          <p:spPr>
            <a:xfrm>
              <a:off x="4818600" y="5408550"/>
              <a:ext cx="750" cy="2900"/>
            </a:xfrm>
            <a:custGeom>
              <a:avLst/>
              <a:gdLst/>
              <a:ahLst/>
              <a:cxnLst/>
              <a:rect l="l" t="t" r="r" b="b"/>
              <a:pathLst>
                <a:path w="30" h="116" extrusionOk="0">
                  <a:moveTo>
                    <a:pt x="13" y="0"/>
                  </a:moveTo>
                  <a:cubicBezTo>
                    <a:pt x="9" y="13"/>
                    <a:pt x="5" y="29"/>
                    <a:pt x="5" y="41"/>
                  </a:cubicBezTo>
                  <a:cubicBezTo>
                    <a:pt x="1" y="66"/>
                    <a:pt x="5" y="91"/>
                    <a:pt x="17" y="115"/>
                  </a:cubicBezTo>
                  <a:cubicBezTo>
                    <a:pt x="21" y="115"/>
                    <a:pt x="30" y="82"/>
                    <a:pt x="30" y="49"/>
                  </a:cubicBezTo>
                  <a:cubicBezTo>
                    <a:pt x="30" y="21"/>
                    <a:pt x="25" y="0"/>
                    <a:pt x="1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9"/>
            <p:cNvSpPr/>
            <p:nvPr/>
          </p:nvSpPr>
          <p:spPr>
            <a:xfrm>
              <a:off x="4816150" y="5408850"/>
              <a:ext cx="625" cy="1925"/>
            </a:xfrm>
            <a:custGeom>
              <a:avLst/>
              <a:gdLst/>
              <a:ahLst/>
              <a:cxnLst/>
              <a:rect l="l" t="t" r="r" b="b"/>
              <a:pathLst>
                <a:path w="25" h="77" extrusionOk="0">
                  <a:moveTo>
                    <a:pt x="12" y="0"/>
                  </a:moveTo>
                  <a:cubicBezTo>
                    <a:pt x="9" y="0"/>
                    <a:pt x="6" y="11"/>
                    <a:pt x="0" y="33"/>
                  </a:cubicBezTo>
                  <a:cubicBezTo>
                    <a:pt x="5" y="63"/>
                    <a:pt x="7" y="77"/>
                    <a:pt x="10" y="77"/>
                  </a:cubicBezTo>
                  <a:cubicBezTo>
                    <a:pt x="13" y="77"/>
                    <a:pt x="17" y="64"/>
                    <a:pt x="25" y="37"/>
                  </a:cubicBezTo>
                  <a:cubicBezTo>
                    <a:pt x="19" y="12"/>
                    <a:pt x="16" y="0"/>
                    <a:pt x="1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9"/>
            <p:cNvSpPr/>
            <p:nvPr/>
          </p:nvSpPr>
          <p:spPr>
            <a:xfrm>
              <a:off x="4811950" y="5329550"/>
              <a:ext cx="18975" cy="4650"/>
            </a:xfrm>
            <a:custGeom>
              <a:avLst/>
              <a:gdLst/>
              <a:ahLst/>
              <a:cxnLst/>
              <a:rect l="l" t="t" r="r" b="b"/>
              <a:pathLst>
                <a:path w="759" h="186" extrusionOk="0">
                  <a:moveTo>
                    <a:pt x="671" y="0"/>
                  </a:moveTo>
                  <a:cubicBezTo>
                    <a:pt x="662" y="0"/>
                    <a:pt x="653" y="3"/>
                    <a:pt x="644" y="9"/>
                  </a:cubicBezTo>
                  <a:cubicBezTo>
                    <a:pt x="624" y="21"/>
                    <a:pt x="603" y="29"/>
                    <a:pt x="579" y="29"/>
                  </a:cubicBezTo>
                  <a:cubicBezTo>
                    <a:pt x="566" y="34"/>
                    <a:pt x="558" y="42"/>
                    <a:pt x="550" y="46"/>
                  </a:cubicBezTo>
                  <a:lnTo>
                    <a:pt x="476" y="46"/>
                  </a:lnTo>
                  <a:cubicBezTo>
                    <a:pt x="423" y="38"/>
                    <a:pt x="369" y="29"/>
                    <a:pt x="316" y="21"/>
                  </a:cubicBezTo>
                  <a:cubicBezTo>
                    <a:pt x="275" y="13"/>
                    <a:pt x="238" y="1"/>
                    <a:pt x="201" y="1"/>
                  </a:cubicBezTo>
                  <a:cubicBezTo>
                    <a:pt x="189" y="1"/>
                    <a:pt x="177" y="13"/>
                    <a:pt x="160" y="17"/>
                  </a:cubicBezTo>
                  <a:cubicBezTo>
                    <a:pt x="136" y="28"/>
                    <a:pt x="109" y="44"/>
                    <a:pt x="82" y="44"/>
                  </a:cubicBezTo>
                  <a:cubicBezTo>
                    <a:pt x="69" y="44"/>
                    <a:pt x="55" y="40"/>
                    <a:pt x="41" y="29"/>
                  </a:cubicBezTo>
                  <a:cubicBezTo>
                    <a:pt x="38" y="23"/>
                    <a:pt x="31" y="20"/>
                    <a:pt x="24" y="20"/>
                  </a:cubicBezTo>
                  <a:cubicBezTo>
                    <a:pt x="21" y="20"/>
                    <a:pt x="19" y="20"/>
                    <a:pt x="17" y="21"/>
                  </a:cubicBezTo>
                  <a:cubicBezTo>
                    <a:pt x="12" y="21"/>
                    <a:pt x="8" y="34"/>
                    <a:pt x="0" y="46"/>
                  </a:cubicBezTo>
                  <a:cubicBezTo>
                    <a:pt x="0" y="107"/>
                    <a:pt x="8" y="140"/>
                    <a:pt x="17" y="144"/>
                  </a:cubicBezTo>
                  <a:cubicBezTo>
                    <a:pt x="37" y="153"/>
                    <a:pt x="58" y="161"/>
                    <a:pt x="82" y="165"/>
                  </a:cubicBezTo>
                  <a:cubicBezTo>
                    <a:pt x="111" y="161"/>
                    <a:pt x="136" y="157"/>
                    <a:pt x="160" y="144"/>
                  </a:cubicBezTo>
                  <a:cubicBezTo>
                    <a:pt x="168" y="144"/>
                    <a:pt x="177" y="157"/>
                    <a:pt x="181" y="157"/>
                  </a:cubicBezTo>
                  <a:cubicBezTo>
                    <a:pt x="226" y="148"/>
                    <a:pt x="271" y="148"/>
                    <a:pt x="316" y="148"/>
                  </a:cubicBezTo>
                  <a:cubicBezTo>
                    <a:pt x="357" y="161"/>
                    <a:pt x="398" y="165"/>
                    <a:pt x="435" y="173"/>
                  </a:cubicBezTo>
                  <a:cubicBezTo>
                    <a:pt x="476" y="181"/>
                    <a:pt x="513" y="185"/>
                    <a:pt x="554" y="185"/>
                  </a:cubicBezTo>
                  <a:cubicBezTo>
                    <a:pt x="579" y="181"/>
                    <a:pt x="599" y="173"/>
                    <a:pt x="620" y="157"/>
                  </a:cubicBezTo>
                  <a:cubicBezTo>
                    <a:pt x="634" y="152"/>
                    <a:pt x="647" y="140"/>
                    <a:pt x="659" y="140"/>
                  </a:cubicBezTo>
                  <a:cubicBezTo>
                    <a:pt x="668" y="140"/>
                    <a:pt x="677" y="146"/>
                    <a:pt x="685" y="165"/>
                  </a:cubicBezTo>
                  <a:cubicBezTo>
                    <a:pt x="689" y="160"/>
                    <a:pt x="692" y="158"/>
                    <a:pt x="695" y="158"/>
                  </a:cubicBezTo>
                  <a:cubicBezTo>
                    <a:pt x="701" y="158"/>
                    <a:pt x="707" y="166"/>
                    <a:pt x="712" y="166"/>
                  </a:cubicBezTo>
                  <a:cubicBezTo>
                    <a:pt x="717" y="166"/>
                    <a:pt x="722" y="160"/>
                    <a:pt x="726" y="136"/>
                  </a:cubicBezTo>
                  <a:cubicBezTo>
                    <a:pt x="726" y="133"/>
                    <a:pt x="727" y="132"/>
                    <a:pt x="729" y="132"/>
                  </a:cubicBezTo>
                  <a:cubicBezTo>
                    <a:pt x="731" y="132"/>
                    <a:pt x="736" y="136"/>
                    <a:pt x="739" y="136"/>
                  </a:cubicBezTo>
                  <a:cubicBezTo>
                    <a:pt x="739" y="137"/>
                    <a:pt x="740" y="137"/>
                    <a:pt x="740" y="137"/>
                  </a:cubicBezTo>
                  <a:cubicBezTo>
                    <a:pt x="744" y="137"/>
                    <a:pt x="751" y="120"/>
                    <a:pt x="755" y="83"/>
                  </a:cubicBezTo>
                  <a:cubicBezTo>
                    <a:pt x="759" y="49"/>
                    <a:pt x="751" y="26"/>
                    <a:pt x="743" y="26"/>
                  </a:cubicBezTo>
                  <a:cubicBezTo>
                    <a:pt x="742" y="26"/>
                    <a:pt x="740" y="27"/>
                    <a:pt x="739" y="29"/>
                  </a:cubicBezTo>
                  <a:cubicBezTo>
                    <a:pt x="736" y="33"/>
                    <a:pt x="734" y="35"/>
                    <a:pt x="731" y="35"/>
                  </a:cubicBezTo>
                  <a:cubicBezTo>
                    <a:pt x="726" y="35"/>
                    <a:pt x="720" y="27"/>
                    <a:pt x="714" y="21"/>
                  </a:cubicBezTo>
                  <a:cubicBezTo>
                    <a:pt x="701" y="8"/>
                    <a:pt x="686" y="0"/>
                    <a:pt x="67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9"/>
            <p:cNvSpPr/>
            <p:nvPr/>
          </p:nvSpPr>
          <p:spPr>
            <a:xfrm>
              <a:off x="4801375" y="5329500"/>
              <a:ext cx="10275" cy="4075"/>
            </a:xfrm>
            <a:custGeom>
              <a:avLst/>
              <a:gdLst/>
              <a:ahLst/>
              <a:cxnLst/>
              <a:rect l="l" t="t" r="r" b="b"/>
              <a:pathLst>
                <a:path w="411" h="163" extrusionOk="0">
                  <a:moveTo>
                    <a:pt x="230" y="1"/>
                  </a:moveTo>
                  <a:cubicBezTo>
                    <a:pt x="218" y="1"/>
                    <a:pt x="206" y="5"/>
                    <a:pt x="193" y="19"/>
                  </a:cubicBezTo>
                  <a:cubicBezTo>
                    <a:pt x="186" y="14"/>
                    <a:pt x="179" y="12"/>
                    <a:pt x="172" y="12"/>
                  </a:cubicBezTo>
                  <a:cubicBezTo>
                    <a:pt x="145" y="12"/>
                    <a:pt x="119" y="39"/>
                    <a:pt x="92" y="39"/>
                  </a:cubicBezTo>
                  <a:cubicBezTo>
                    <a:pt x="85" y="39"/>
                    <a:pt x="78" y="37"/>
                    <a:pt x="70" y="31"/>
                  </a:cubicBezTo>
                  <a:cubicBezTo>
                    <a:pt x="66" y="27"/>
                    <a:pt x="62" y="26"/>
                    <a:pt x="57" y="26"/>
                  </a:cubicBezTo>
                  <a:cubicBezTo>
                    <a:pt x="47" y="26"/>
                    <a:pt x="37" y="31"/>
                    <a:pt x="29" y="31"/>
                  </a:cubicBezTo>
                  <a:cubicBezTo>
                    <a:pt x="13" y="31"/>
                    <a:pt x="13" y="52"/>
                    <a:pt x="0" y="85"/>
                  </a:cubicBezTo>
                  <a:cubicBezTo>
                    <a:pt x="10" y="124"/>
                    <a:pt x="17" y="142"/>
                    <a:pt x="26" y="142"/>
                  </a:cubicBezTo>
                  <a:cubicBezTo>
                    <a:pt x="28" y="142"/>
                    <a:pt x="31" y="141"/>
                    <a:pt x="33" y="138"/>
                  </a:cubicBezTo>
                  <a:cubicBezTo>
                    <a:pt x="37" y="135"/>
                    <a:pt x="41" y="134"/>
                    <a:pt x="43" y="134"/>
                  </a:cubicBezTo>
                  <a:cubicBezTo>
                    <a:pt x="49" y="134"/>
                    <a:pt x="52" y="138"/>
                    <a:pt x="58" y="138"/>
                  </a:cubicBezTo>
                  <a:lnTo>
                    <a:pt x="83" y="142"/>
                  </a:lnTo>
                  <a:lnTo>
                    <a:pt x="115" y="150"/>
                  </a:lnTo>
                  <a:cubicBezTo>
                    <a:pt x="115" y="150"/>
                    <a:pt x="117" y="152"/>
                    <a:pt x="120" y="152"/>
                  </a:cubicBezTo>
                  <a:cubicBezTo>
                    <a:pt x="121" y="152"/>
                    <a:pt x="122" y="152"/>
                    <a:pt x="124" y="150"/>
                  </a:cubicBezTo>
                  <a:cubicBezTo>
                    <a:pt x="135" y="139"/>
                    <a:pt x="147" y="135"/>
                    <a:pt x="157" y="135"/>
                  </a:cubicBezTo>
                  <a:cubicBezTo>
                    <a:pt x="173" y="135"/>
                    <a:pt x="187" y="142"/>
                    <a:pt x="202" y="142"/>
                  </a:cubicBezTo>
                  <a:cubicBezTo>
                    <a:pt x="206" y="142"/>
                    <a:pt x="210" y="138"/>
                    <a:pt x="214" y="134"/>
                  </a:cubicBezTo>
                  <a:cubicBezTo>
                    <a:pt x="223" y="125"/>
                    <a:pt x="232" y="118"/>
                    <a:pt x="241" y="118"/>
                  </a:cubicBezTo>
                  <a:cubicBezTo>
                    <a:pt x="248" y="118"/>
                    <a:pt x="256" y="123"/>
                    <a:pt x="263" y="134"/>
                  </a:cubicBezTo>
                  <a:cubicBezTo>
                    <a:pt x="263" y="142"/>
                    <a:pt x="271" y="142"/>
                    <a:pt x="280" y="142"/>
                  </a:cubicBezTo>
                  <a:cubicBezTo>
                    <a:pt x="286" y="139"/>
                    <a:pt x="293" y="136"/>
                    <a:pt x="300" y="136"/>
                  </a:cubicBezTo>
                  <a:cubicBezTo>
                    <a:pt x="309" y="136"/>
                    <a:pt x="319" y="142"/>
                    <a:pt x="329" y="159"/>
                  </a:cubicBezTo>
                  <a:cubicBezTo>
                    <a:pt x="330" y="161"/>
                    <a:pt x="331" y="162"/>
                    <a:pt x="333" y="162"/>
                  </a:cubicBezTo>
                  <a:cubicBezTo>
                    <a:pt x="337" y="162"/>
                    <a:pt x="342" y="156"/>
                    <a:pt x="345" y="150"/>
                  </a:cubicBezTo>
                  <a:cubicBezTo>
                    <a:pt x="349" y="142"/>
                    <a:pt x="353" y="113"/>
                    <a:pt x="362" y="97"/>
                  </a:cubicBezTo>
                  <a:cubicBezTo>
                    <a:pt x="377" y="129"/>
                    <a:pt x="385" y="146"/>
                    <a:pt x="391" y="146"/>
                  </a:cubicBezTo>
                  <a:cubicBezTo>
                    <a:pt x="398" y="146"/>
                    <a:pt x="402" y="122"/>
                    <a:pt x="411" y="68"/>
                  </a:cubicBezTo>
                  <a:cubicBezTo>
                    <a:pt x="411" y="36"/>
                    <a:pt x="407" y="15"/>
                    <a:pt x="403" y="15"/>
                  </a:cubicBezTo>
                  <a:cubicBezTo>
                    <a:pt x="397" y="15"/>
                    <a:pt x="393" y="13"/>
                    <a:pt x="390" y="13"/>
                  </a:cubicBezTo>
                  <a:cubicBezTo>
                    <a:pt x="389" y="13"/>
                    <a:pt x="388" y="14"/>
                    <a:pt x="386" y="15"/>
                  </a:cubicBezTo>
                  <a:cubicBezTo>
                    <a:pt x="376" y="26"/>
                    <a:pt x="366" y="30"/>
                    <a:pt x="355" y="30"/>
                  </a:cubicBezTo>
                  <a:cubicBezTo>
                    <a:pt x="339" y="30"/>
                    <a:pt x="321" y="22"/>
                    <a:pt x="304" y="19"/>
                  </a:cubicBezTo>
                  <a:cubicBezTo>
                    <a:pt x="280" y="19"/>
                    <a:pt x="255" y="1"/>
                    <a:pt x="23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9"/>
            <p:cNvSpPr/>
            <p:nvPr/>
          </p:nvSpPr>
          <p:spPr>
            <a:xfrm>
              <a:off x="4791625" y="5330075"/>
              <a:ext cx="7825" cy="3275"/>
            </a:xfrm>
            <a:custGeom>
              <a:avLst/>
              <a:gdLst/>
              <a:ahLst/>
              <a:cxnLst/>
              <a:rect l="l" t="t" r="r" b="b"/>
              <a:pathLst>
                <a:path w="313" h="131" extrusionOk="0">
                  <a:moveTo>
                    <a:pt x="230" y="0"/>
                  </a:moveTo>
                  <a:cubicBezTo>
                    <a:pt x="202" y="0"/>
                    <a:pt x="173" y="0"/>
                    <a:pt x="148" y="4"/>
                  </a:cubicBezTo>
                  <a:cubicBezTo>
                    <a:pt x="132" y="4"/>
                    <a:pt x="116" y="21"/>
                    <a:pt x="103" y="25"/>
                  </a:cubicBezTo>
                  <a:cubicBezTo>
                    <a:pt x="95" y="26"/>
                    <a:pt x="86" y="27"/>
                    <a:pt x="78" y="27"/>
                  </a:cubicBezTo>
                  <a:cubicBezTo>
                    <a:pt x="60" y="27"/>
                    <a:pt x="42" y="25"/>
                    <a:pt x="25" y="25"/>
                  </a:cubicBezTo>
                  <a:cubicBezTo>
                    <a:pt x="17" y="25"/>
                    <a:pt x="9" y="25"/>
                    <a:pt x="1" y="54"/>
                  </a:cubicBezTo>
                  <a:cubicBezTo>
                    <a:pt x="13" y="109"/>
                    <a:pt x="24" y="126"/>
                    <a:pt x="36" y="126"/>
                  </a:cubicBezTo>
                  <a:cubicBezTo>
                    <a:pt x="43" y="126"/>
                    <a:pt x="50" y="119"/>
                    <a:pt x="58" y="111"/>
                  </a:cubicBezTo>
                  <a:cubicBezTo>
                    <a:pt x="62" y="107"/>
                    <a:pt x="66" y="104"/>
                    <a:pt x="70" y="104"/>
                  </a:cubicBezTo>
                  <a:cubicBezTo>
                    <a:pt x="75" y="104"/>
                    <a:pt x="79" y="107"/>
                    <a:pt x="83" y="115"/>
                  </a:cubicBezTo>
                  <a:cubicBezTo>
                    <a:pt x="86" y="124"/>
                    <a:pt x="89" y="131"/>
                    <a:pt x="93" y="131"/>
                  </a:cubicBezTo>
                  <a:cubicBezTo>
                    <a:pt x="95" y="131"/>
                    <a:pt x="97" y="130"/>
                    <a:pt x="99" y="127"/>
                  </a:cubicBezTo>
                  <a:cubicBezTo>
                    <a:pt x="106" y="113"/>
                    <a:pt x="114" y="109"/>
                    <a:pt x="121" y="109"/>
                  </a:cubicBezTo>
                  <a:cubicBezTo>
                    <a:pt x="132" y="109"/>
                    <a:pt x="143" y="118"/>
                    <a:pt x="155" y="118"/>
                  </a:cubicBezTo>
                  <a:cubicBezTo>
                    <a:pt x="158" y="118"/>
                    <a:pt x="161" y="117"/>
                    <a:pt x="165" y="115"/>
                  </a:cubicBezTo>
                  <a:cubicBezTo>
                    <a:pt x="172" y="111"/>
                    <a:pt x="179" y="110"/>
                    <a:pt x="186" y="110"/>
                  </a:cubicBezTo>
                  <a:cubicBezTo>
                    <a:pt x="201" y="110"/>
                    <a:pt x="217" y="115"/>
                    <a:pt x="230" y="115"/>
                  </a:cubicBezTo>
                  <a:cubicBezTo>
                    <a:pt x="239" y="115"/>
                    <a:pt x="243" y="111"/>
                    <a:pt x="251" y="107"/>
                  </a:cubicBezTo>
                  <a:lnTo>
                    <a:pt x="288" y="95"/>
                  </a:lnTo>
                  <a:cubicBezTo>
                    <a:pt x="288" y="94"/>
                    <a:pt x="289" y="94"/>
                    <a:pt x="290" y="94"/>
                  </a:cubicBezTo>
                  <a:cubicBezTo>
                    <a:pt x="293" y="94"/>
                    <a:pt x="296" y="97"/>
                    <a:pt x="300" y="97"/>
                  </a:cubicBezTo>
                  <a:cubicBezTo>
                    <a:pt x="305" y="97"/>
                    <a:pt x="310" y="89"/>
                    <a:pt x="313" y="49"/>
                  </a:cubicBezTo>
                  <a:cubicBezTo>
                    <a:pt x="313" y="13"/>
                    <a:pt x="308" y="0"/>
                    <a:pt x="28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9"/>
            <p:cNvSpPr/>
            <p:nvPr/>
          </p:nvSpPr>
          <p:spPr>
            <a:xfrm>
              <a:off x="4787125" y="5330625"/>
              <a:ext cx="3100" cy="2525"/>
            </a:xfrm>
            <a:custGeom>
              <a:avLst/>
              <a:gdLst/>
              <a:ahLst/>
              <a:cxnLst/>
              <a:rect l="l" t="t" r="r" b="b"/>
              <a:pathLst>
                <a:path w="124" h="101" extrusionOk="0">
                  <a:moveTo>
                    <a:pt x="68" y="1"/>
                  </a:moveTo>
                  <a:cubicBezTo>
                    <a:pt x="50" y="1"/>
                    <a:pt x="33" y="3"/>
                    <a:pt x="17" y="7"/>
                  </a:cubicBezTo>
                  <a:cubicBezTo>
                    <a:pt x="8" y="7"/>
                    <a:pt x="4" y="19"/>
                    <a:pt x="0" y="27"/>
                  </a:cubicBezTo>
                  <a:cubicBezTo>
                    <a:pt x="4" y="81"/>
                    <a:pt x="12" y="97"/>
                    <a:pt x="21" y="97"/>
                  </a:cubicBezTo>
                  <a:cubicBezTo>
                    <a:pt x="27" y="99"/>
                    <a:pt x="33" y="100"/>
                    <a:pt x="40" y="100"/>
                  </a:cubicBezTo>
                  <a:cubicBezTo>
                    <a:pt x="46" y="100"/>
                    <a:pt x="53" y="99"/>
                    <a:pt x="62" y="97"/>
                  </a:cubicBezTo>
                  <a:cubicBezTo>
                    <a:pt x="71" y="94"/>
                    <a:pt x="82" y="83"/>
                    <a:pt x="92" y="83"/>
                  </a:cubicBezTo>
                  <a:cubicBezTo>
                    <a:pt x="96" y="83"/>
                    <a:pt x="99" y="84"/>
                    <a:pt x="103" y="89"/>
                  </a:cubicBezTo>
                  <a:cubicBezTo>
                    <a:pt x="105" y="93"/>
                    <a:pt x="107" y="95"/>
                    <a:pt x="109" y="95"/>
                  </a:cubicBezTo>
                  <a:cubicBezTo>
                    <a:pt x="115" y="95"/>
                    <a:pt x="117" y="63"/>
                    <a:pt x="123" y="7"/>
                  </a:cubicBezTo>
                  <a:cubicBezTo>
                    <a:pt x="105" y="3"/>
                    <a:pt x="86" y="1"/>
                    <a:pt x="6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9"/>
            <p:cNvSpPr/>
            <p:nvPr/>
          </p:nvSpPr>
          <p:spPr>
            <a:xfrm>
              <a:off x="4790500" y="5330650"/>
              <a:ext cx="650" cy="2325"/>
            </a:xfrm>
            <a:custGeom>
              <a:avLst/>
              <a:gdLst/>
              <a:ahLst/>
              <a:cxnLst/>
              <a:rect l="l" t="t" r="r" b="b"/>
              <a:pathLst>
                <a:path w="26" h="93" extrusionOk="0">
                  <a:moveTo>
                    <a:pt x="16" y="1"/>
                  </a:moveTo>
                  <a:cubicBezTo>
                    <a:pt x="15" y="1"/>
                    <a:pt x="14" y="1"/>
                    <a:pt x="13" y="2"/>
                  </a:cubicBezTo>
                  <a:cubicBezTo>
                    <a:pt x="9" y="14"/>
                    <a:pt x="5" y="26"/>
                    <a:pt x="5" y="35"/>
                  </a:cubicBezTo>
                  <a:cubicBezTo>
                    <a:pt x="1" y="59"/>
                    <a:pt x="9" y="92"/>
                    <a:pt x="17" y="92"/>
                  </a:cubicBezTo>
                  <a:cubicBezTo>
                    <a:pt x="21" y="76"/>
                    <a:pt x="25" y="59"/>
                    <a:pt x="25" y="47"/>
                  </a:cubicBezTo>
                  <a:cubicBezTo>
                    <a:pt x="25" y="12"/>
                    <a:pt x="22" y="1"/>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9"/>
            <p:cNvSpPr/>
            <p:nvPr/>
          </p:nvSpPr>
          <p:spPr>
            <a:xfrm>
              <a:off x="4800350" y="5330475"/>
              <a:ext cx="650" cy="1750"/>
            </a:xfrm>
            <a:custGeom>
              <a:avLst/>
              <a:gdLst/>
              <a:ahLst/>
              <a:cxnLst/>
              <a:rect l="l" t="t" r="r" b="b"/>
              <a:pathLst>
                <a:path w="26" h="70" extrusionOk="0">
                  <a:moveTo>
                    <a:pt x="17" y="1"/>
                  </a:moveTo>
                  <a:cubicBezTo>
                    <a:pt x="9" y="1"/>
                    <a:pt x="5" y="5"/>
                    <a:pt x="0" y="9"/>
                  </a:cubicBezTo>
                  <a:cubicBezTo>
                    <a:pt x="0" y="21"/>
                    <a:pt x="0" y="33"/>
                    <a:pt x="0" y="46"/>
                  </a:cubicBezTo>
                  <a:cubicBezTo>
                    <a:pt x="5" y="63"/>
                    <a:pt x="9" y="70"/>
                    <a:pt x="13" y="70"/>
                  </a:cubicBezTo>
                  <a:cubicBezTo>
                    <a:pt x="15" y="70"/>
                    <a:pt x="18" y="67"/>
                    <a:pt x="21" y="62"/>
                  </a:cubicBezTo>
                  <a:cubicBezTo>
                    <a:pt x="25" y="46"/>
                    <a:pt x="25" y="29"/>
                    <a:pt x="21" y="9"/>
                  </a:cubicBezTo>
                  <a:cubicBezTo>
                    <a:pt x="21" y="5"/>
                    <a:pt x="17"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9"/>
            <p:cNvSpPr/>
            <p:nvPr/>
          </p:nvSpPr>
          <p:spPr>
            <a:xfrm>
              <a:off x="4819525" y="5432750"/>
              <a:ext cx="16125" cy="7200"/>
            </a:xfrm>
            <a:custGeom>
              <a:avLst/>
              <a:gdLst/>
              <a:ahLst/>
              <a:cxnLst/>
              <a:rect l="l" t="t" r="r" b="b"/>
              <a:pathLst>
                <a:path w="645" h="288" extrusionOk="0">
                  <a:moveTo>
                    <a:pt x="633" y="1"/>
                  </a:moveTo>
                  <a:cubicBezTo>
                    <a:pt x="608" y="5"/>
                    <a:pt x="588" y="13"/>
                    <a:pt x="567" y="21"/>
                  </a:cubicBezTo>
                  <a:cubicBezTo>
                    <a:pt x="565" y="22"/>
                    <a:pt x="563" y="22"/>
                    <a:pt x="561" y="22"/>
                  </a:cubicBezTo>
                  <a:cubicBezTo>
                    <a:pt x="553" y="22"/>
                    <a:pt x="542" y="17"/>
                    <a:pt x="538" y="17"/>
                  </a:cubicBezTo>
                  <a:cubicBezTo>
                    <a:pt x="534" y="17"/>
                    <a:pt x="530" y="21"/>
                    <a:pt x="522" y="21"/>
                  </a:cubicBezTo>
                  <a:lnTo>
                    <a:pt x="473" y="21"/>
                  </a:lnTo>
                  <a:cubicBezTo>
                    <a:pt x="460" y="21"/>
                    <a:pt x="448" y="9"/>
                    <a:pt x="440" y="9"/>
                  </a:cubicBezTo>
                  <a:cubicBezTo>
                    <a:pt x="395" y="17"/>
                    <a:pt x="350" y="29"/>
                    <a:pt x="304" y="38"/>
                  </a:cubicBezTo>
                  <a:cubicBezTo>
                    <a:pt x="300" y="38"/>
                    <a:pt x="292" y="33"/>
                    <a:pt x="288" y="33"/>
                  </a:cubicBezTo>
                  <a:cubicBezTo>
                    <a:pt x="280" y="30"/>
                    <a:pt x="272" y="26"/>
                    <a:pt x="263" y="26"/>
                  </a:cubicBezTo>
                  <a:cubicBezTo>
                    <a:pt x="253" y="26"/>
                    <a:pt x="243" y="31"/>
                    <a:pt x="235" y="46"/>
                  </a:cubicBezTo>
                  <a:cubicBezTo>
                    <a:pt x="235" y="50"/>
                    <a:pt x="231" y="50"/>
                    <a:pt x="226" y="50"/>
                  </a:cubicBezTo>
                  <a:cubicBezTo>
                    <a:pt x="194" y="54"/>
                    <a:pt x="157" y="58"/>
                    <a:pt x="124" y="74"/>
                  </a:cubicBezTo>
                  <a:cubicBezTo>
                    <a:pt x="112" y="80"/>
                    <a:pt x="101" y="82"/>
                    <a:pt x="89" y="82"/>
                  </a:cubicBezTo>
                  <a:cubicBezTo>
                    <a:pt x="72" y="82"/>
                    <a:pt x="55" y="78"/>
                    <a:pt x="37" y="78"/>
                  </a:cubicBezTo>
                  <a:cubicBezTo>
                    <a:pt x="33" y="78"/>
                    <a:pt x="29" y="78"/>
                    <a:pt x="25" y="79"/>
                  </a:cubicBezTo>
                  <a:cubicBezTo>
                    <a:pt x="17" y="79"/>
                    <a:pt x="9" y="79"/>
                    <a:pt x="1" y="120"/>
                  </a:cubicBezTo>
                  <a:cubicBezTo>
                    <a:pt x="1" y="148"/>
                    <a:pt x="5" y="177"/>
                    <a:pt x="9" y="206"/>
                  </a:cubicBezTo>
                  <a:cubicBezTo>
                    <a:pt x="9" y="206"/>
                    <a:pt x="13" y="210"/>
                    <a:pt x="13" y="210"/>
                  </a:cubicBezTo>
                  <a:cubicBezTo>
                    <a:pt x="16" y="208"/>
                    <a:pt x="19" y="208"/>
                    <a:pt x="22" y="208"/>
                  </a:cubicBezTo>
                  <a:cubicBezTo>
                    <a:pt x="26" y="208"/>
                    <a:pt x="30" y="209"/>
                    <a:pt x="35" y="209"/>
                  </a:cubicBezTo>
                  <a:cubicBezTo>
                    <a:pt x="44" y="209"/>
                    <a:pt x="53" y="205"/>
                    <a:pt x="62" y="177"/>
                  </a:cubicBezTo>
                  <a:cubicBezTo>
                    <a:pt x="64" y="175"/>
                    <a:pt x="65" y="174"/>
                    <a:pt x="66" y="174"/>
                  </a:cubicBezTo>
                  <a:cubicBezTo>
                    <a:pt x="69" y="174"/>
                    <a:pt x="72" y="179"/>
                    <a:pt x="75" y="185"/>
                  </a:cubicBezTo>
                  <a:cubicBezTo>
                    <a:pt x="86" y="210"/>
                    <a:pt x="97" y="222"/>
                    <a:pt x="108" y="222"/>
                  </a:cubicBezTo>
                  <a:cubicBezTo>
                    <a:pt x="113" y="222"/>
                    <a:pt x="119" y="219"/>
                    <a:pt x="124" y="214"/>
                  </a:cubicBezTo>
                  <a:cubicBezTo>
                    <a:pt x="131" y="207"/>
                    <a:pt x="138" y="204"/>
                    <a:pt x="144" y="204"/>
                  </a:cubicBezTo>
                  <a:cubicBezTo>
                    <a:pt x="153" y="204"/>
                    <a:pt x="162" y="210"/>
                    <a:pt x="169" y="222"/>
                  </a:cubicBezTo>
                  <a:cubicBezTo>
                    <a:pt x="172" y="224"/>
                    <a:pt x="174" y="224"/>
                    <a:pt x="177" y="224"/>
                  </a:cubicBezTo>
                  <a:cubicBezTo>
                    <a:pt x="182" y="224"/>
                    <a:pt x="187" y="222"/>
                    <a:pt x="190" y="222"/>
                  </a:cubicBezTo>
                  <a:cubicBezTo>
                    <a:pt x="196" y="219"/>
                    <a:pt x="200" y="208"/>
                    <a:pt x="206" y="208"/>
                  </a:cubicBezTo>
                  <a:cubicBezTo>
                    <a:pt x="207" y="208"/>
                    <a:pt x="208" y="208"/>
                    <a:pt x="210" y="210"/>
                  </a:cubicBezTo>
                  <a:cubicBezTo>
                    <a:pt x="219" y="220"/>
                    <a:pt x="229" y="224"/>
                    <a:pt x="238" y="224"/>
                  </a:cubicBezTo>
                  <a:cubicBezTo>
                    <a:pt x="258" y="224"/>
                    <a:pt x="277" y="209"/>
                    <a:pt x="297" y="209"/>
                  </a:cubicBezTo>
                  <a:cubicBezTo>
                    <a:pt x="305" y="209"/>
                    <a:pt x="313" y="211"/>
                    <a:pt x="321" y="218"/>
                  </a:cubicBezTo>
                  <a:cubicBezTo>
                    <a:pt x="325" y="221"/>
                    <a:pt x="330" y="222"/>
                    <a:pt x="336" y="222"/>
                  </a:cubicBezTo>
                  <a:cubicBezTo>
                    <a:pt x="341" y="222"/>
                    <a:pt x="347" y="221"/>
                    <a:pt x="353" y="221"/>
                  </a:cubicBezTo>
                  <a:cubicBezTo>
                    <a:pt x="356" y="221"/>
                    <a:pt x="359" y="221"/>
                    <a:pt x="362" y="222"/>
                  </a:cubicBezTo>
                  <a:cubicBezTo>
                    <a:pt x="395" y="226"/>
                    <a:pt x="423" y="234"/>
                    <a:pt x="456" y="243"/>
                  </a:cubicBezTo>
                  <a:cubicBezTo>
                    <a:pt x="469" y="247"/>
                    <a:pt x="481" y="255"/>
                    <a:pt x="485" y="267"/>
                  </a:cubicBezTo>
                  <a:cubicBezTo>
                    <a:pt x="492" y="281"/>
                    <a:pt x="499" y="286"/>
                    <a:pt x="506" y="286"/>
                  </a:cubicBezTo>
                  <a:cubicBezTo>
                    <a:pt x="515" y="286"/>
                    <a:pt x="525" y="278"/>
                    <a:pt x="534" y="276"/>
                  </a:cubicBezTo>
                  <a:cubicBezTo>
                    <a:pt x="546" y="271"/>
                    <a:pt x="560" y="269"/>
                    <a:pt x="573" y="269"/>
                  </a:cubicBezTo>
                  <a:cubicBezTo>
                    <a:pt x="582" y="269"/>
                    <a:pt x="591" y="270"/>
                    <a:pt x="600" y="271"/>
                  </a:cubicBezTo>
                  <a:cubicBezTo>
                    <a:pt x="608" y="271"/>
                    <a:pt x="624" y="288"/>
                    <a:pt x="645" y="288"/>
                  </a:cubicBezTo>
                  <a:lnTo>
                    <a:pt x="645" y="9"/>
                  </a:lnTo>
                  <a:cubicBezTo>
                    <a:pt x="641" y="5"/>
                    <a:pt x="637" y="1"/>
                    <a:pt x="63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9"/>
            <p:cNvSpPr/>
            <p:nvPr/>
          </p:nvSpPr>
          <p:spPr>
            <a:xfrm>
              <a:off x="4819525" y="5419700"/>
              <a:ext cx="16125" cy="7200"/>
            </a:xfrm>
            <a:custGeom>
              <a:avLst/>
              <a:gdLst/>
              <a:ahLst/>
              <a:cxnLst/>
              <a:rect l="l" t="t" r="r" b="b"/>
              <a:pathLst>
                <a:path w="645" h="288" extrusionOk="0">
                  <a:moveTo>
                    <a:pt x="587" y="0"/>
                  </a:moveTo>
                  <a:cubicBezTo>
                    <a:pt x="585" y="0"/>
                    <a:pt x="582" y="1"/>
                    <a:pt x="579" y="1"/>
                  </a:cubicBezTo>
                  <a:cubicBezTo>
                    <a:pt x="542" y="18"/>
                    <a:pt x="501" y="34"/>
                    <a:pt x="460" y="47"/>
                  </a:cubicBezTo>
                  <a:cubicBezTo>
                    <a:pt x="457" y="47"/>
                    <a:pt x="454" y="48"/>
                    <a:pt x="451" y="48"/>
                  </a:cubicBezTo>
                  <a:cubicBezTo>
                    <a:pt x="439" y="48"/>
                    <a:pt x="428" y="43"/>
                    <a:pt x="415" y="43"/>
                  </a:cubicBezTo>
                  <a:cubicBezTo>
                    <a:pt x="399" y="43"/>
                    <a:pt x="382" y="47"/>
                    <a:pt x="366" y="59"/>
                  </a:cubicBezTo>
                  <a:cubicBezTo>
                    <a:pt x="360" y="61"/>
                    <a:pt x="353" y="62"/>
                    <a:pt x="345" y="62"/>
                  </a:cubicBezTo>
                  <a:cubicBezTo>
                    <a:pt x="337" y="62"/>
                    <a:pt x="329" y="61"/>
                    <a:pt x="321" y="59"/>
                  </a:cubicBezTo>
                  <a:cubicBezTo>
                    <a:pt x="317" y="56"/>
                    <a:pt x="312" y="55"/>
                    <a:pt x="307" y="55"/>
                  </a:cubicBezTo>
                  <a:cubicBezTo>
                    <a:pt x="297" y="55"/>
                    <a:pt x="284" y="60"/>
                    <a:pt x="276" y="63"/>
                  </a:cubicBezTo>
                  <a:cubicBezTo>
                    <a:pt x="270" y="63"/>
                    <a:pt x="263" y="70"/>
                    <a:pt x="257" y="70"/>
                  </a:cubicBezTo>
                  <a:cubicBezTo>
                    <a:pt x="255" y="70"/>
                    <a:pt x="253" y="69"/>
                    <a:pt x="251" y="67"/>
                  </a:cubicBezTo>
                  <a:cubicBezTo>
                    <a:pt x="239" y="61"/>
                    <a:pt x="224" y="58"/>
                    <a:pt x="210" y="58"/>
                  </a:cubicBezTo>
                  <a:cubicBezTo>
                    <a:pt x="195" y="58"/>
                    <a:pt x="179" y="61"/>
                    <a:pt x="165" y="67"/>
                  </a:cubicBezTo>
                  <a:cubicBezTo>
                    <a:pt x="128" y="84"/>
                    <a:pt x="91" y="92"/>
                    <a:pt x="54" y="96"/>
                  </a:cubicBezTo>
                  <a:cubicBezTo>
                    <a:pt x="53" y="96"/>
                    <a:pt x="52" y="97"/>
                    <a:pt x="51" y="97"/>
                  </a:cubicBezTo>
                  <a:cubicBezTo>
                    <a:pt x="44" y="97"/>
                    <a:pt x="37" y="87"/>
                    <a:pt x="29" y="79"/>
                  </a:cubicBezTo>
                  <a:cubicBezTo>
                    <a:pt x="27" y="78"/>
                    <a:pt x="25" y="77"/>
                    <a:pt x="23" y="77"/>
                  </a:cubicBezTo>
                  <a:cubicBezTo>
                    <a:pt x="14" y="77"/>
                    <a:pt x="7" y="94"/>
                    <a:pt x="1" y="141"/>
                  </a:cubicBezTo>
                  <a:cubicBezTo>
                    <a:pt x="5" y="170"/>
                    <a:pt x="9" y="198"/>
                    <a:pt x="13" y="231"/>
                  </a:cubicBezTo>
                  <a:cubicBezTo>
                    <a:pt x="21" y="227"/>
                    <a:pt x="29" y="231"/>
                    <a:pt x="34" y="211"/>
                  </a:cubicBezTo>
                  <a:cubicBezTo>
                    <a:pt x="39" y="197"/>
                    <a:pt x="44" y="193"/>
                    <a:pt x="49" y="193"/>
                  </a:cubicBezTo>
                  <a:cubicBezTo>
                    <a:pt x="54" y="193"/>
                    <a:pt x="58" y="198"/>
                    <a:pt x="62" y="203"/>
                  </a:cubicBezTo>
                  <a:cubicBezTo>
                    <a:pt x="73" y="220"/>
                    <a:pt x="91" y="228"/>
                    <a:pt x="109" y="228"/>
                  </a:cubicBezTo>
                  <a:cubicBezTo>
                    <a:pt x="113" y="228"/>
                    <a:pt x="116" y="228"/>
                    <a:pt x="120" y="227"/>
                  </a:cubicBezTo>
                  <a:cubicBezTo>
                    <a:pt x="136" y="223"/>
                    <a:pt x="153" y="227"/>
                    <a:pt x="165" y="219"/>
                  </a:cubicBezTo>
                  <a:cubicBezTo>
                    <a:pt x="171" y="214"/>
                    <a:pt x="178" y="212"/>
                    <a:pt x="184" y="212"/>
                  </a:cubicBezTo>
                  <a:cubicBezTo>
                    <a:pt x="200" y="212"/>
                    <a:pt x="215" y="227"/>
                    <a:pt x="231" y="227"/>
                  </a:cubicBezTo>
                  <a:cubicBezTo>
                    <a:pt x="256" y="227"/>
                    <a:pt x="282" y="250"/>
                    <a:pt x="308" y="250"/>
                  </a:cubicBezTo>
                  <a:cubicBezTo>
                    <a:pt x="315" y="250"/>
                    <a:pt x="322" y="248"/>
                    <a:pt x="329" y="244"/>
                  </a:cubicBezTo>
                  <a:cubicBezTo>
                    <a:pt x="330" y="243"/>
                    <a:pt x="331" y="243"/>
                    <a:pt x="333" y="243"/>
                  </a:cubicBezTo>
                  <a:cubicBezTo>
                    <a:pt x="341" y="243"/>
                    <a:pt x="351" y="252"/>
                    <a:pt x="358" y="256"/>
                  </a:cubicBezTo>
                  <a:cubicBezTo>
                    <a:pt x="366" y="260"/>
                    <a:pt x="375" y="261"/>
                    <a:pt x="383" y="261"/>
                  </a:cubicBezTo>
                  <a:cubicBezTo>
                    <a:pt x="402" y="261"/>
                    <a:pt x="420" y="253"/>
                    <a:pt x="440" y="248"/>
                  </a:cubicBezTo>
                  <a:cubicBezTo>
                    <a:pt x="446" y="247"/>
                    <a:pt x="452" y="246"/>
                    <a:pt x="458" y="246"/>
                  </a:cubicBezTo>
                  <a:cubicBezTo>
                    <a:pt x="477" y="246"/>
                    <a:pt x="495" y="251"/>
                    <a:pt x="514" y="260"/>
                  </a:cubicBezTo>
                  <a:cubicBezTo>
                    <a:pt x="534" y="264"/>
                    <a:pt x="555" y="268"/>
                    <a:pt x="575" y="268"/>
                  </a:cubicBezTo>
                  <a:cubicBezTo>
                    <a:pt x="596" y="272"/>
                    <a:pt x="620" y="268"/>
                    <a:pt x="637" y="285"/>
                  </a:cubicBezTo>
                  <a:cubicBezTo>
                    <a:pt x="637" y="287"/>
                    <a:pt x="638" y="288"/>
                    <a:pt x="639" y="288"/>
                  </a:cubicBezTo>
                  <a:cubicBezTo>
                    <a:pt x="641" y="288"/>
                    <a:pt x="643" y="287"/>
                    <a:pt x="645" y="285"/>
                  </a:cubicBezTo>
                  <a:lnTo>
                    <a:pt x="645" y="43"/>
                  </a:lnTo>
                  <a:cubicBezTo>
                    <a:pt x="627" y="28"/>
                    <a:pt x="608" y="0"/>
                    <a:pt x="58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9"/>
            <p:cNvSpPr/>
            <p:nvPr/>
          </p:nvSpPr>
          <p:spPr>
            <a:xfrm>
              <a:off x="4822100" y="5445675"/>
              <a:ext cx="13450" cy="7525"/>
            </a:xfrm>
            <a:custGeom>
              <a:avLst/>
              <a:gdLst/>
              <a:ahLst/>
              <a:cxnLst/>
              <a:rect l="l" t="t" r="r" b="b"/>
              <a:pathLst>
                <a:path w="538" h="301" extrusionOk="0">
                  <a:moveTo>
                    <a:pt x="530" y="1"/>
                  </a:moveTo>
                  <a:cubicBezTo>
                    <a:pt x="514" y="8"/>
                    <a:pt x="499" y="21"/>
                    <a:pt x="483" y="21"/>
                  </a:cubicBezTo>
                  <a:cubicBezTo>
                    <a:pt x="474" y="21"/>
                    <a:pt x="465" y="17"/>
                    <a:pt x="456" y="5"/>
                  </a:cubicBezTo>
                  <a:cubicBezTo>
                    <a:pt x="455" y="4"/>
                    <a:pt x="455" y="4"/>
                    <a:pt x="454" y="4"/>
                  </a:cubicBezTo>
                  <a:cubicBezTo>
                    <a:pt x="449" y="4"/>
                    <a:pt x="443" y="13"/>
                    <a:pt x="439" y="13"/>
                  </a:cubicBezTo>
                  <a:cubicBezTo>
                    <a:pt x="433" y="15"/>
                    <a:pt x="427" y="16"/>
                    <a:pt x="421" y="16"/>
                  </a:cubicBezTo>
                  <a:cubicBezTo>
                    <a:pt x="415" y="16"/>
                    <a:pt x="409" y="15"/>
                    <a:pt x="402" y="13"/>
                  </a:cubicBezTo>
                  <a:cubicBezTo>
                    <a:pt x="397" y="10"/>
                    <a:pt x="390" y="9"/>
                    <a:pt x="384" y="9"/>
                  </a:cubicBezTo>
                  <a:cubicBezTo>
                    <a:pt x="373" y="9"/>
                    <a:pt x="361" y="13"/>
                    <a:pt x="353" y="21"/>
                  </a:cubicBezTo>
                  <a:cubicBezTo>
                    <a:pt x="344" y="26"/>
                    <a:pt x="333" y="28"/>
                    <a:pt x="322" y="28"/>
                  </a:cubicBezTo>
                  <a:cubicBezTo>
                    <a:pt x="314" y="28"/>
                    <a:pt x="307" y="27"/>
                    <a:pt x="300" y="25"/>
                  </a:cubicBezTo>
                  <a:cubicBezTo>
                    <a:pt x="290" y="24"/>
                    <a:pt x="281" y="24"/>
                    <a:pt x="271" y="24"/>
                  </a:cubicBezTo>
                  <a:cubicBezTo>
                    <a:pt x="240" y="24"/>
                    <a:pt x="209" y="29"/>
                    <a:pt x="181" y="42"/>
                  </a:cubicBezTo>
                  <a:cubicBezTo>
                    <a:pt x="140" y="54"/>
                    <a:pt x="95" y="66"/>
                    <a:pt x="50" y="70"/>
                  </a:cubicBezTo>
                  <a:cubicBezTo>
                    <a:pt x="45" y="72"/>
                    <a:pt x="41" y="72"/>
                    <a:pt x="38" y="72"/>
                  </a:cubicBezTo>
                  <a:cubicBezTo>
                    <a:pt x="34" y="72"/>
                    <a:pt x="31" y="72"/>
                    <a:pt x="29" y="74"/>
                  </a:cubicBezTo>
                  <a:cubicBezTo>
                    <a:pt x="17" y="83"/>
                    <a:pt x="9" y="95"/>
                    <a:pt x="0" y="107"/>
                  </a:cubicBezTo>
                  <a:lnTo>
                    <a:pt x="0" y="136"/>
                  </a:lnTo>
                  <a:cubicBezTo>
                    <a:pt x="0" y="152"/>
                    <a:pt x="4" y="169"/>
                    <a:pt x="9" y="185"/>
                  </a:cubicBezTo>
                  <a:cubicBezTo>
                    <a:pt x="21" y="198"/>
                    <a:pt x="37" y="202"/>
                    <a:pt x="50" y="206"/>
                  </a:cubicBezTo>
                  <a:cubicBezTo>
                    <a:pt x="58" y="204"/>
                    <a:pt x="66" y="202"/>
                    <a:pt x="74" y="202"/>
                  </a:cubicBezTo>
                  <a:cubicBezTo>
                    <a:pt x="81" y="202"/>
                    <a:pt x="89" y="204"/>
                    <a:pt x="95" y="210"/>
                  </a:cubicBezTo>
                  <a:cubicBezTo>
                    <a:pt x="103" y="219"/>
                    <a:pt x="111" y="224"/>
                    <a:pt x="118" y="224"/>
                  </a:cubicBezTo>
                  <a:cubicBezTo>
                    <a:pt x="124" y="224"/>
                    <a:pt x="130" y="220"/>
                    <a:pt x="136" y="210"/>
                  </a:cubicBezTo>
                  <a:cubicBezTo>
                    <a:pt x="141" y="205"/>
                    <a:pt x="144" y="203"/>
                    <a:pt x="147" y="203"/>
                  </a:cubicBezTo>
                  <a:cubicBezTo>
                    <a:pt x="149" y="203"/>
                    <a:pt x="150" y="204"/>
                    <a:pt x="152" y="206"/>
                  </a:cubicBezTo>
                  <a:cubicBezTo>
                    <a:pt x="170" y="220"/>
                    <a:pt x="188" y="224"/>
                    <a:pt x="205" y="224"/>
                  </a:cubicBezTo>
                  <a:cubicBezTo>
                    <a:pt x="227" y="224"/>
                    <a:pt x="248" y="218"/>
                    <a:pt x="271" y="218"/>
                  </a:cubicBezTo>
                  <a:cubicBezTo>
                    <a:pt x="304" y="226"/>
                    <a:pt x="333" y="234"/>
                    <a:pt x="361" y="247"/>
                  </a:cubicBezTo>
                  <a:cubicBezTo>
                    <a:pt x="390" y="255"/>
                    <a:pt x="419" y="259"/>
                    <a:pt x="448" y="263"/>
                  </a:cubicBezTo>
                  <a:cubicBezTo>
                    <a:pt x="451" y="263"/>
                    <a:pt x="454" y="263"/>
                    <a:pt x="457" y="263"/>
                  </a:cubicBezTo>
                  <a:cubicBezTo>
                    <a:pt x="462" y="263"/>
                    <a:pt x="467" y="264"/>
                    <a:pt x="472" y="271"/>
                  </a:cubicBezTo>
                  <a:cubicBezTo>
                    <a:pt x="487" y="283"/>
                    <a:pt x="512" y="301"/>
                    <a:pt x="532" y="301"/>
                  </a:cubicBezTo>
                  <a:cubicBezTo>
                    <a:pt x="534" y="301"/>
                    <a:pt x="536" y="301"/>
                    <a:pt x="538" y="300"/>
                  </a:cubicBezTo>
                  <a:lnTo>
                    <a:pt x="538" y="9"/>
                  </a:lnTo>
                  <a:cubicBezTo>
                    <a:pt x="538" y="5"/>
                    <a:pt x="534" y="5"/>
                    <a:pt x="53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9"/>
            <p:cNvSpPr/>
            <p:nvPr/>
          </p:nvSpPr>
          <p:spPr>
            <a:xfrm>
              <a:off x="4829075" y="5354725"/>
              <a:ext cx="6475" cy="6325"/>
            </a:xfrm>
            <a:custGeom>
              <a:avLst/>
              <a:gdLst/>
              <a:ahLst/>
              <a:cxnLst/>
              <a:rect l="l" t="t" r="r" b="b"/>
              <a:pathLst>
                <a:path w="259" h="253" extrusionOk="0">
                  <a:moveTo>
                    <a:pt x="183" y="1"/>
                  </a:moveTo>
                  <a:cubicBezTo>
                    <a:pt x="161" y="1"/>
                    <a:pt x="139" y="20"/>
                    <a:pt x="119" y="40"/>
                  </a:cubicBezTo>
                  <a:cubicBezTo>
                    <a:pt x="119" y="41"/>
                    <a:pt x="118" y="41"/>
                    <a:pt x="116" y="41"/>
                  </a:cubicBezTo>
                  <a:cubicBezTo>
                    <a:pt x="112" y="41"/>
                    <a:pt x="106" y="36"/>
                    <a:pt x="103" y="36"/>
                  </a:cubicBezTo>
                  <a:cubicBezTo>
                    <a:pt x="99" y="32"/>
                    <a:pt x="91" y="32"/>
                    <a:pt x="87" y="32"/>
                  </a:cubicBezTo>
                  <a:cubicBezTo>
                    <a:pt x="66" y="36"/>
                    <a:pt x="45" y="40"/>
                    <a:pt x="25" y="44"/>
                  </a:cubicBezTo>
                  <a:cubicBezTo>
                    <a:pt x="17" y="48"/>
                    <a:pt x="9" y="48"/>
                    <a:pt x="0" y="52"/>
                  </a:cubicBezTo>
                  <a:cubicBezTo>
                    <a:pt x="0" y="89"/>
                    <a:pt x="0" y="122"/>
                    <a:pt x="4" y="130"/>
                  </a:cubicBezTo>
                  <a:cubicBezTo>
                    <a:pt x="9" y="151"/>
                    <a:pt x="17" y="180"/>
                    <a:pt x="25" y="180"/>
                  </a:cubicBezTo>
                  <a:cubicBezTo>
                    <a:pt x="29" y="178"/>
                    <a:pt x="34" y="177"/>
                    <a:pt x="38" y="177"/>
                  </a:cubicBezTo>
                  <a:cubicBezTo>
                    <a:pt x="53" y="177"/>
                    <a:pt x="66" y="187"/>
                    <a:pt x="78" y="200"/>
                  </a:cubicBezTo>
                  <a:cubicBezTo>
                    <a:pt x="78" y="200"/>
                    <a:pt x="81" y="205"/>
                    <a:pt x="84" y="205"/>
                  </a:cubicBezTo>
                  <a:cubicBezTo>
                    <a:pt x="85" y="205"/>
                    <a:pt x="86" y="205"/>
                    <a:pt x="87" y="204"/>
                  </a:cubicBezTo>
                  <a:cubicBezTo>
                    <a:pt x="91" y="199"/>
                    <a:pt x="95" y="197"/>
                    <a:pt x="100" y="197"/>
                  </a:cubicBezTo>
                  <a:cubicBezTo>
                    <a:pt x="116" y="197"/>
                    <a:pt x="133" y="226"/>
                    <a:pt x="152" y="229"/>
                  </a:cubicBezTo>
                  <a:cubicBezTo>
                    <a:pt x="164" y="233"/>
                    <a:pt x="177" y="233"/>
                    <a:pt x="185" y="233"/>
                  </a:cubicBezTo>
                  <a:cubicBezTo>
                    <a:pt x="186" y="234"/>
                    <a:pt x="188" y="234"/>
                    <a:pt x="190" y="234"/>
                  </a:cubicBezTo>
                  <a:cubicBezTo>
                    <a:pt x="192" y="234"/>
                    <a:pt x="195" y="233"/>
                    <a:pt x="198" y="233"/>
                  </a:cubicBezTo>
                  <a:cubicBezTo>
                    <a:pt x="203" y="233"/>
                    <a:pt x="209" y="236"/>
                    <a:pt x="214" y="249"/>
                  </a:cubicBezTo>
                  <a:cubicBezTo>
                    <a:pt x="217" y="252"/>
                    <a:pt x="220" y="252"/>
                    <a:pt x="223" y="252"/>
                  </a:cubicBezTo>
                  <a:cubicBezTo>
                    <a:pt x="234" y="252"/>
                    <a:pt x="245" y="240"/>
                    <a:pt x="254" y="240"/>
                  </a:cubicBezTo>
                  <a:cubicBezTo>
                    <a:pt x="256" y="240"/>
                    <a:pt x="257" y="240"/>
                    <a:pt x="259" y="241"/>
                  </a:cubicBezTo>
                  <a:lnTo>
                    <a:pt x="259" y="7"/>
                  </a:lnTo>
                  <a:cubicBezTo>
                    <a:pt x="247" y="11"/>
                    <a:pt x="230" y="11"/>
                    <a:pt x="218" y="15"/>
                  </a:cubicBezTo>
                  <a:lnTo>
                    <a:pt x="214" y="15"/>
                  </a:lnTo>
                  <a:cubicBezTo>
                    <a:pt x="203" y="5"/>
                    <a:pt x="193" y="1"/>
                    <a:pt x="18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9"/>
            <p:cNvSpPr/>
            <p:nvPr/>
          </p:nvSpPr>
          <p:spPr>
            <a:xfrm>
              <a:off x="4820050" y="5406925"/>
              <a:ext cx="15600" cy="6700"/>
            </a:xfrm>
            <a:custGeom>
              <a:avLst/>
              <a:gdLst/>
              <a:ahLst/>
              <a:cxnLst/>
              <a:rect l="l" t="t" r="r" b="b"/>
              <a:pathLst>
                <a:path w="624" h="268" extrusionOk="0">
                  <a:moveTo>
                    <a:pt x="594" y="1"/>
                  </a:moveTo>
                  <a:cubicBezTo>
                    <a:pt x="578" y="1"/>
                    <a:pt x="563" y="6"/>
                    <a:pt x="550" y="16"/>
                  </a:cubicBezTo>
                  <a:cubicBezTo>
                    <a:pt x="538" y="24"/>
                    <a:pt x="525" y="25"/>
                    <a:pt x="513" y="25"/>
                  </a:cubicBezTo>
                  <a:cubicBezTo>
                    <a:pt x="509" y="25"/>
                    <a:pt x="505" y="25"/>
                    <a:pt x="501" y="25"/>
                  </a:cubicBezTo>
                  <a:cubicBezTo>
                    <a:pt x="493" y="25"/>
                    <a:pt x="484" y="26"/>
                    <a:pt x="476" y="28"/>
                  </a:cubicBezTo>
                  <a:cubicBezTo>
                    <a:pt x="448" y="37"/>
                    <a:pt x="423" y="45"/>
                    <a:pt x="398" y="57"/>
                  </a:cubicBezTo>
                  <a:cubicBezTo>
                    <a:pt x="374" y="69"/>
                    <a:pt x="349" y="61"/>
                    <a:pt x="320" y="73"/>
                  </a:cubicBezTo>
                  <a:lnTo>
                    <a:pt x="304" y="73"/>
                  </a:lnTo>
                  <a:cubicBezTo>
                    <a:pt x="287" y="57"/>
                    <a:pt x="269" y="51"/>
                    <a:pt x="251" y="51"/>
                  </a:cubicBezTo>
                  <a:cubicBezTo>
                    <a:pt x="220" y="51"/>
                    <a:pt x="189" y="66"/>
                    <a:pt x="160" y="66"/>
                  </a:cubicBezTo>
                  <a:cubicBezTo>
                    <a:pt x="156" y="66"/>
                    <a:pt x="152" y="66"/>
                    <a:pt x="148" y="65"/>
                  </a:cubicBezTo>
                  <a:cubicBezTo>
                    <a:pt x="145" y="66"/>
                    <a:pt x="141" y="67"/>
                    <a:pt x="138" y="67"/>
                  </a:cubicBezTo>
                  <a:cubicBezTo>
                    <a:pt x="129" y="67"/>
                    <a:pt x="121" y="63"/>
                    <a:pt x="115" y="57"/>
                  </a:cubicBezTo>
                  <a:cubicBezTo>
                    <a:pt x="95" y="43"/>
                    <a:pt x="72" y="35"/>
                    <a:pt x="48" y="35"/>
                  </a:cubicBezTo>
                  <a:cubicBezTo>
                    <a:pt x="43" y="35"/>
                    <a:pt x="38" y="36"/>
                    <a:pt x="33" y="37"/>
                  </a:cubicBezTo>
                  <a:cubicBezTo>
                    <a:pt x="25" y="37"/>
                    <a:pt x="8" y="37"/>
                    <a:pt x="0" y="110"/>
                  </a:cubicBezTo>
                  <a:cubicBezTo>
                    <a:pt x="8" y="176"/>
                    <a:pt x="21" y="192"/>
                    <a:pt x="33" y="192"/>
                  </a:cubicBezTo>
                  <a:cubicBezTo>
                    <a:pt x="40" y="192"/>
                    <a:pt x="51" y="205"/>
                    <a:pt x="59" y="205"/>
                  </a:cubicBezTo>
                  <a:cubicBezTo>
                    <a:pt x="60" y="205"/>
                    <a:pt x="61" y="205"/>
                    <a:pt x="62" y="205"/>
                  </a:cubicBezTo>
                  <a:cubicBezTo>
                    <a:pt x="70" y="202"/>
                    <a:pt x="78" y="201"/>
                    <a:pt x="86" y="201"/>
                  </a:cubicBezTo>
                  <a:cubicBezTo>
                    <a:pt x="103" y="201"/>
                    <a:pt x="120" y="207"/>
                    <a:pt x="132" y="221"/>
                  </a:cubicBezTo>
                  <a:cubicBezTo>
                    <a:pt x="138" y="207"/>
                    <a:pt x="144" y="202"/>
                    <a:pt x="150" y="202"/>
                  </a:cubicBezTo>
                  <a:cubicBezTo>
                    <a:pt x="160" y="202"/>
                    <a:pt x="168" y="214"/>
                    <a:pt x="173" y="221"/>
                  </a:cubicBezTo>
                  <a:cubicBezTo>
                    <a:pt x="181" y="229"/>
                    <a:pt x="193" y="225"/>
                    <a:pt x="201" y="229"/>
                  </a:cubicBezTo>
                  <a:cubicBezTo>
                    <a:pt x="210" y="242"/>
                    <a:pt x="226" y="250"/>
                    <a:pt x="238" y="258"/>
                  </a:cubicBezTo>
                  <a:cubicBezTo>
                    <a:pt x="247" y="262"/>
                    <a:pt x="257" y="265"/>
                    <a:pt x="266" y="265"/>
                  </a:cubicBezTo>
                  <a:cubicBezTo>
                    <a:pt x="277" y="265"/>
                    <a:pt x="288" y="260"/>
                    <a:pt x="300" y="242"/>
                  </a:cubicBezTo>
                  <a:cubicBezTo>
                    <a:pt x="304" y="238"/>
                    <a:pt x="308" y="229"/>
                    <a:pt x="308" y="229"/>
                  </a:cubicBezTo>
                  <a:cubicBezTo>
                    <a:pt x="314" y="240"/>
                    <a:pt x="321" y="243"/>
                    <a:pt x="327" y="243"/>
                  </a:cubicBezTo>
                  <a:cubicBezTo>
                    <a:pt x="340" y="243"/>
                    <a:pt x="353" y="229"/>
                    <a:pt x="366" y="229"/>
                  </a:cubicBezTo>
                  <a:cubicBezTo>
                    <a:pt x="367" y="229"/>
                    <a:pt x="368" y="229"/>
                    <a:pt x="370" y="229"/>
                  </a:cubicBezTo>
                  <a:cubicBezTo>
                    <a:pt x="390" y="233"/>
                    <a:pt x="406" y="246"/>
                    <a:pt x="423" y="258"/>
                  </a:cubicBezTo>
                  <a:cubicBezTo>
                    <a:pt x="432" y="265"/>
                    <a:pt x="441" y="267"/>
                    <a:pt x="450" y="267"/>
                  </a:cubicBezTo>
                  <a:cubicBezTo>
                    <a:pt x="469" y="267"/>
                    <a:pt x="487" y="257"/>
                    <a:pt x="506" y="257"/>
                  </a:cubicBezTo>
                  <a:cubicBezTo>
                    <a:pt x="510" y="257"/>
                    <a:pt x="513" y="257"/>
                    <a:pt x="517" y="258"/>
                  </a:cubicBezTo>
                  <a:cubicBezTo>
                    <a:pt x="518" y="258"/>
                    <a:pt x="519" y="258"/>
                    <a:pt x="520" y="258"/>
                  </a:cubicBezTo>
                  <a:cubicBezTo>
                    <a:pt x="539" y="258"/>
                    <a:pt x="557" y="222"/>
                    <a:pt x="576" y="222"/>
                  </a:cubicBezTo>
                  <a:cubicBezTo>
                    <a:pt x="583" y="222"/>
                    <a:pt x="591" y="228"/>
                    <a:pt x="599" y="246"/>
                  </a:cubicBezTo>
                  <a:cubicBezTo>
                    <a:pt x="603" y="254"/>
                    <a:pt x="612" y="262"/>
                    <a:pt x="624" y="262"/>
                  </a:cubicBezTo>
                  <a:lnTo>
                    <a:pt x="624" y="8"/>
                  </a:lnTo>
                  <a:cubicBezTo>
                    <a:pt x="614" y="3"/>
                    <a:pt x="604" y="1"/>
                    <a:pt x="594"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9"/>
            <p:cNvSpPr/>
            <p:nvPr/>
          </p:nvSpPr>
          <p:spPr>
            <a:xfrm>
              <a:off x="4816650" y="5393650"/>
              <a:ext cx="18900" cy="7125"/>
            </a:xfrm>
            <a:custGeom>
              <a:avLst/>
              <a:gdLst/>
              <a:ahLst/>
              <a:cxnLst/>
              <a:rect l="l" t="t" r="r" b="b"/>
              <a:pathLst>
                <a:path w="756" h="285" extrusionOk="0">
                  <a:moveTo>
                    <a:pt x="725" y="0"/>
                  </a:moveTo>
                  <a:cubicBezTo>
                    <a:pt x="695" y="0"/>
                    <a:pt x="666" y="21"/>
                    <a:pt x="637" y="46"/>
                  </a:cubicBezTo>
                  <a:cubicBezTo>
                    <a:pt x="616" y="59"/>
                    <a:pt x="596" y="67"/>
                    <a:pt x="571" y="71"/>
                  </a:cubicBezTo>
                  <a:cubicBezTo>
                    <a:pt x="563" y="71"/>
                    <a:pt x="559" y="75"/>
                    <a:pt x="551" y="75"/>
                  </a:cubicBezTo>
                  <a:cubicBezTo>
                    <a:pt x="542" y="78"/>
                    <a:pt x="531" y="81"/>
                    <a:pt x="520" y="81"/>
                  </a:cubicBezTo>
                  <a:cubicBezTo>
                    <a:pt x="515" y="81"/>
                    <a:pt x="510" y="80"/>
                    <a:pt x="506" y="79"/>
                  </a:cubicBezTo>
                  <a:cubicBezTo>
                    <a:pt x="479" y="76"/>
                    <a:pt x="455" y="73"/>
                    <a:pt x="432" y="73"/>
                  </a:cubicBezTo>
                  <a:cubicBezTo>
                    <a:pt x="422" y="73"/>
                    <a:pt x="413" y="74"/>
                    <a:pt x="403" y="75"/>
                  </a:cubicBezTo>
                  <a:cubicBezTo>
                    <a:pt x="370" y="75"/>
                    <a:pt x="333" y="67"/>
                    <a:pt x="300" y="67"/>
                  </a:cubicBezTo>
                  <a:cubicBezTo>
                    <a:pt x="288" y="67"/>
                    <a:pt x="272" y="71"/>
                    <a:pt x="259" y="75"/>
                  </a:cubicBezTo>
                  <a:cubicBezTo>
                    <a:pt x="239" y="78"/>
                    <a:pt x="218" y="91"/>
                    <a:pt x="198" y="91"/>
                  </a:cubicBezTo>
                  <a:cubicBezTo>
                    <a:pt x="190" y="91"/>
                    <a:pt x="181" y="89"/>
                    <a:pt x="173" y="83"/>
                  </a:cubicBezTo>
                  <a:cubicBezTo>
                    <a:pt x="154" y="68"/>
                    <a:pt x="134" y="64"/>
                    <a:pt x="113" y="64"/>
                  </a:cubicBezTo>
                  <a:cubicBezTo>
                    <a:pt x="94" y="64"/>
                    <a:pt x="73" y="67"/>
                    <a:pt x="52" y="67"/>
                  </a:cubicBezTo>
                  <a:cubicBezTo>
                    <a:pt x="47" y="67"/>
                    <a:pt x="43" y="67"/>
                    <a:pt x="38" y="67"/>
                  </a:cubicBezTo>
                  <a:cubicBezTo>
                    <a:pt x="25" y="67"/>
                    <a:pt x="13" y="79"/>
                    <a:pt x="1" y="137"/>
                  </a:cubicBezTo>
                  <a:cubicBezTo>
                    <a:pt x="9" y="179"/>
                    <a:pt x="18" y="196"/>
                    <a:pt x="26" y="196"/>
                  </a:cubicBezTo>
                  <a:cubicBezTo>
                    <a:pt x="30" y="196"/>
                    <a:pt x="34" y="192"/>
                    <a:pt x="38" y="186"/>
                  </a:cubicBezTo>
                  <a:cubicBezTo>
                    <a:pt x="44" y="180"/>
                    <a:pt x="49" y="178"/>
                    <a:pt x="54" y="178"/>
                  </a:cubicBezTo>
                  <a:cubicBezTo>
                    <a:pt x="63" y="178"/>
                    <a:pt x="71" y="185"/>
                    <a:pt x="79" y="190"/>
                  </a:cubicBezTo>
                  <a:cubicBezTo>
                    <a:pt x="91" y="198"/>
                    <a:pt x="103" y="202"/>
                    <a:pt x="116" y="206"/>
                  </a:cubicBezTo>
                  <a:cubicBezTo>
                    <a:pt x="128" y="211"/>
                    <a:pt x="140" y="218"/>
                    <a:pt x="152" y="218"/>
                  </a:cubicBezTo>
                  <a:cubicBezTo>
                    <a:pt x="161" y="218"/>
                    <a:pt x="169" y="215"/>
                    <a:pt x="177" y="206"/>
                  </a:cubicBezTo>
                  <a:cubicBezTo>
                    <a:pt x="178" y="205"/>
                    <a:pt x="179" y="205"/>
                    <a:pt x="180" y="205"/>
                  </a:cubicBezTo>
                  <a:cubicBezTo>
                    <a:pt x="182" y="205"/>
                    <a:pt x="183" y="209"/>
                    <a:pt x="186" y="215"/>
                  </a:cubicBezTo>
                  <a:cubicBezTo>
                    <a:pt x="190" y="227"/>
                    <a:pt x="194" y="231"/>
                    <a:pt x="198" y="231"/>
                  </a:cubicBezTo>
                  <a:cubicBezTo>
                    <a:pt x="203" y="231"/>
                    <a:pt x="208" y="227"/>
                    <a:pt x="214" y="223"/>
                  </a:cubicBezTo>
                  <a:cubicBezTo>
                    <a:pt x="227" y="211"/>
                    <a:pt x="239" y="215"/>
                    <a:pt x="247" y="211"/>
                  </a:cubicBezTo>
                  <a:cubicBezTo>
                    <a:pt x="253" y="208"/>
                    <a:pt x="257" y="208"/>
                    <a:pt x="262" y="208"/>
                  </a:cubicBezTo>
                  <a:cubicBezTo>
                    <a:pt x="267" y="208"/>
                    <a:pt x="272" y="208"/>
                    <a:pt x="280" y="206"/>
                  </a:cubicBezTo>
                  <a:cubicBezTo>
                    <a:pt x="285" y="205"/>
                    <a:pt x="289" y="204"/>
                    <a:pt x="294" y="204"/>
                  </a:cubicBezTo>
                  <a:cubicBezTo>
                    <a:pt x="305" y="204"/>
                    <a:pt x="316" y="209"/>
                    <a:pt x="325" y="227"/>
                  </a:cubicBezTo>
                  <a:cubicBezTo>
                    <a:pt x="333" y="243"/>
                    <a:pt x="346" y="252"/>
                    <a:pt x="362" y="252"/>
                  </a:cubicBezTo>
                  <a:cubicBezTo>
                    <a:pt x="387" y="256"/>
                    <a:pt x="411" y="256"/>
                    <a:pt x="436" y="260"/>
                  </a:cubicBezTo>
                  <a:cubicBezTo>
                    <a:pt x="485" y="268"/>
                    <a:pt x="534" y="280"/>
                    <a:pt x="584" y="284"/>
                  </a:cubicBezTo>
                  <a:cubicBezTo>
                    <a:pt x="608" y="280"/>
                    <a:pt x="637" y="276"/>
                    <a:pt x="661" y="268"/>
                  </a:cubicBezTo>
                  <a:cubicBezTo>
                    <a:pt x="670" y="266"/>
                    <a:pt x="678" y="265"/>
                    <a:pt x="686" y="265"/>
                  </a:cubicBezTo>
                  <a:cubicBezTo>
                    <a:pt x="694" y="265"/>
                    <a:pt x="703" y="266"/>
                    <a:pt x="711" y="268"/>
                  </a:cubicBezTo>
                  <a:cubicBezTo>
                    <a:pt x="717" y="271"/>
                    <a:pt x="721" y="283"/>
                    <a:pt x="729" y="283"/>
                  </a:cubicBezTo>
                  <a:cubicBezTo>
                    <a:pt x="731" y="283"/>
                    <a:pt x="733" y="282"/>
                    <a:pt x="735" y="280"/>
                  </a:cubicBezTo>
                  <a:cubicBezTo>
                    <a:pt x="739" y="276"/>
                    <a:pt x="748" y="276"/>
                    <a:pt x="756" y="276"/>
                  </a:cubicBezTo>
                  <a:lnTo>
                    <a:pt x="756" y="9"/>
                  </a:lnTo>
                  <a:lnTo>
                    <a:pt x="752" y="5"/>
                  </a:lnTo>
                  <a:cubicBezTo>
                    <a:pt x="743" y="2"/>
                    <a:pt x="734" y="0"/>
                    <a:pt x="725"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9"/>
            <p:cNvSpPr/>
            <p:nvPr/>
          </p:nvSpPr>
          <p:spPr>
            <a:xfrm>
              <a:off x="4818500" y="5380750"/>
              <a:ext cx="17050" cy="6800"/>
            </a:xfrm>
            <a:custGeom>
              <a:avLst/>
              <a:gdLst/>
              <a:ahLst/>
              <a:cxnLst/>
              <a:rect l="l" t="t" r="r" b="b"/>
              <a:pathLst>
                <a:path w="682" h="272" extrusionOk="0">
                  <a:moveTo>
                    <a:pt x="682" y="0"/>
                  </a:moveTo>
                  <a:cubicBezTo>
                    <a:pt x="675" y="2"/>
                    <a:pt x="669" y="3"/>
                    <a:pt x="662" y="3"/>
                  </a:cubicBezTo>
                  <a:cubicBezTo>
                    <a:pt x="650" y="3"/>
                    <a:pt x="637" y="1"/>
                    <a:pt x="625" y="1"/>
                  </a:cubicBezTo>
                  <a:cubicBezTo>
                    <a:pt x="613" y="1"/>
                    <a:pt x="602" y="2"/>
                    <a:pt x="592" y="8"/>
                  </a:cubicBezTo>
                  <a:cubicBezTo>
                    <a:pt x="575" y="13"/>
                    <a:pt x="563" y="21"/>
                    <a:pt x="555" y="33"/>
                  </a:cubicBezTo>
                  <a:cubicBezTo>
                    <a:pt x="545" y="43"/>
                    <a:pt x="532" y="51"/>
                    <a:pt x="516" y="51"/>
                  </a:cubicBezTo>
                  <a:cubicBezTo>
                    <a:pt x="513" y="51"/>
                    <a:pt x="509" y="50"/>
                    <a:pt x="505" y="49"/>
                  </a:cubicBezTo>
                  <a:cubicBezTo>
                    <a:pt x="491" y="47"/>
                    <a:pt x="474" y="44"/>
                    <a:pt x="457" y="44"/>
                  </a:cubicBezTo>
                  <a:cubicBezTo>
                    <a:pt x="450" y="44"/>
                    <a:pt x="443" y="44"/>
                    <a:pt x="436" y="45"/>
                  </a:cubicBezTo>
                  <a:cubicBezTo>
                    <a:pt x="386" y="49"/>
                    <a:pt x="341" y="49"/>
                    <a:pt x="296" y="49"/>
                  </a:cubicBezTo>
                  <a:lnTo>
                    <a:pt x="235" y="49"/>
                  </a:lnTo>
                  <a:cubicBezTo>
                    <a:pt x="234" y="49"/>
                    <a:pt x="233" y="48"/>
                    <a:pt x="233" y="48"/>
                  </a:cubicBezTo>
                  <a:cubicBezTo>
                    <a:pt x="226" y="48"/>
                    <a:pt x="220" y="89"/>
                    <a:pt x="212" y="89"/>
                  </a:cubicBezTo>
                  <a:cubicBezTo>
                    <a:pt x="210" y="89"/>
                    <a:pt x="208" y="87"/>
                    <a:pt x="206" y="82"/>
                  </a:cubicBezTo>
                  <a:cubicBezTo>
                    <a:pt x="202" y="68"/>
                    <a:pt x="189" y="57"/>
                    <a:pt x="175" y="57"/>
                  </a:cubicBezTo>
                  <a:cubicBezTo>
                    <a:pt x="173" y="57"/>
                    <a:pt x="171" y="57"/>
                    <a:pt x="169" y="58"/>
                  </a:cubicBezTo>
                  <a:cubicBezTo>
                    <a:pt x="124" y="54"/>
                    <a:pt x="79" y="54"/>
                    <a:pt x="29" y="54"/>
                  </a:cubicBezTo>
                  <a:cubicBezTo>
                    <a:pt x="21" y="54"/>
                    <a:pt x="13" y="62"/>
                    <a:pt x="5" y="78"/>
                  </a:cubicBezTo>
                  <a:cubicBezTo>
                    <a:pt x="5" y="91"/>
                    <a:pt x="1" y="107"/>
                    <a:pt x="1" y="123"/>
                  </a:cubicBezTo>
                  <a:cubicBezTo>
                    <a:pt x="1" y="140"/>
                    <a:pt x="1" y="156"/>
                    <a:pt x="5" y="173"/>
                  </a:cubicBezTo>
                  <a:cubicBezTo>
                    <a:pt x="9" y="185"/>
                    <a:pt x="13" y="189"/>
                    <a:pt x="17" y="189"/>
                  </a:cubicBezTo>
                  <a:cubicBezTo>
                    <a:pt x="21" y="191"/>
                    <a:pt x="25" y="192"/>
                    <a:pt x="29" y="192"/>
                  </a:cubicBezTo>
                  <a:cubicBezTo>
                    <a:pt x="33" y="192"/>
                    <a:pt x="36" y="191"/>
                    <a:pt x="38" y="189"/>
                  </a:cubicBezTo>
                  <a:cubicBezTo>
                    <a:pt x="46" y="183"/>
                    <a:pt x="56" y="180"/>
                    <a:pt x="65" y="180"/>
                  </a:cubicBezTo>
                  <a:cubicBezTo>
                    <a:pt x="75" y="180"/>
                    <a:pt x="83" y="183"/>
                    <a:pt x="87" y="189"/>
                  </a:cubicBezTo>
                  <a:cubicBezTo>
                    <a:pt x="88" y="190"/>
                    <a:pt x="90" y="191"/>
                    <a:pt x="91" y="191"/>
                  </a:cubicBezTo>
                  <a:cubicBezTo>
                    <a:pt x="96" y="191"/>
                    <a:pt x="100" y="187"/>
                    <a:pt x="105" y="187"/>
                  </a:cubicBezTo>
                  <a:cubicBezTo>
                    <a:pt x="108" y="187"/>
                    <a:pt x="112" y="188"/>
                    <a:pt x="116" y="193"/>
                  </a:cubicBezTo>
                  <a:cubicBezTo>
                    <a:pt x="125" y="200"/>
                    <a:pt x="133" y="209"/>
                    <a:pt x="140" y="209"/>
                  </a:cubicBezTo>
                  <a:cubicBezTo>
                    <a:pt x="146" y="209"/>
                    <a:pt x="151" y="203"/>
                    <a:pt x="157" y="185"/>
                  </a:cubicBezTo>
                  <a:cubicBezTo>
                    <a:pt x="158" y="183"/>
                    <a:pt x="159" y="182"/>
                    <a:pt x="159" y="182"/>
                  </a:cubicBezTo>
                  <a:cubicBezTo>
                    <a:pt x="162" y="182"/>
                    <a:pt x="164" y="188"/>
                    <a:pt x="173" y="197"/>
                  </a:cubicBezTo>
                  <a:cubicBezTo>
                    <a:pt x="177" y="201"/>
                    <a:pt x="181" y="204"/>
                    <a:pt x="185" y="204"/>
                  </a:cubicBezTo>
                  <a:cubicBezTo>
                    <a:pt x="193" y="204"/>
                    <a:pt x="200" y="192"/>
                    <a:pt x="206" y="156"/>
                  </a:cubicBezTo>
                  <a:cubicBezTo>
                    <a:pt x="218" y="201"/>
                    <a:pt x="231" y="205"/>
                    <a:pt x="247" y="205"/>
                  </a:cubicBezTo>
                  <a:cubicBezTo>
                    <a:pt x="267" y="205"/>
                    <a:pt x="288" y="210"/>
                    <a:pt x="308" y="214"/>
                  </a:cubicBezTo>
                  <a:cubicBezTo>
                    <a:pt x="333" y="218"/>
                    <a:pt x="358" y="218"/>
                    <a:pt x="378" y="218"/>
                  </a:cubicBezTo>
                  <a:cubicBezTo>
                    <a:pt x="383" y="218"/>
                    <a:pt x="387" y="217"/>
                    <a:pt x="390" y="217"/>
                  </a:cubicBezTo>
                  <a:cubicBezTo>
                    <a:pt x="395" y="217"/>
                    <a:pt x="400" y="219"/>
                    <a:pt x="407" y="226"/>
                  </a:cubicBezTo>
                  <a:cubicBezTo>
                    <a:pt x="412" y="233"/>
                    <a:pt x="418" y="237"/>
                    <a:pt x="424" y="237"/>
                  </a:cubicBezTo>
                  <a:cubicBezTo>
                    <a:pt x="428" y="237"/>
                    <a:pt x="432" y="235"/>
                    <a:pt x="436" y="230"/>
                  </a:cubicBezTo>
                  <a:cubicBezTo>
                    <a:pt x="437" y="228"/>
                    <a:pt x="440" y="227"/>
                    <a:pt x="442" y="227"/>
                  </a:cubicBezTo>
                  <a:cubicBezTo>
                    <a:pt x="445" y="227"/>
                    <a:pt x="448" y="229"/>
                    <a:pt x="448" y="234"/>
                  </a:cubicBezTo>
                  <a:cubicBezTo>
                    <a:pt x="458" y="258"/>
                    <a:pt x="466" y="265"/>
                    <a:pt x="474" y="265"/>
                  </a:cubicBezTo>
                  <a:cubicBezTo>
                    <a:pt x="479" y="265"/>
                    <a:pt x="484" y="262"/>
                    <a:pt x="489" y="259"/>
                  </a:cubicBezTo>
                  <a:cubicBezTo>
                    <a:pt x="514" y="255"/>
                    <a:pt x="538" y="246"/>
                    <a:pt x="555" y="238"/>
                  </a:cubicBezTo>
                  <a:cubicBezTo>
                    <a:pt x="575" y="234"/>
                    <a:pt x="596" y="218"/>
                    <a:pt x="608" y="214"/>
                  </a:cubicBezTo>
                  <a:cubicBezTo>
                    <a:pt x="620" y="214"/>
                    <a:pt x="633" y="222"/>
                    <a:pt x="645" y="246"/>
                  </a:cubicBezTo>
                  <a:cubicBezTo>
                    <a:pt x="649" y="263"/>
                    <a:pt x="665" y="271"/>
                    <a:pt x="682" y="271"/>
                  </a:cubicBezTo>
                  <a:lnTo>
                    <a:pt x="682"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9"/>
            <p:cNvSpPr/>
            <p:nvPr/>
          </p:nvSpPr>
          <p:spPr>
            <a:xfrm>
              <a:off x="4831025" y="5328825"/>
              <a:ext cx="4625" cy="6200"/>
            </a:xfrm>
            <a:custGeom>
              <a:avLst/>
              <a:gdLst/>
              <a:ahLst/>
              <a:cxnLst/>
              <a:rect l="l" t="t" r="r" b="b"/>
              <a:pathLst>
                <a:path w="185" h="248" extrusionOk="0">
                  <a:moveTo>
                    <a:pt x="181" y="1"/>
                  </a:moveTo>
                  <a:cubicBezTo>
                    <a:pt x="177" y="1"/>
                    <a:pt x="169" y="5"/>
                    <a:pt x="169" y="5"/>
                  </a:cubicBezTo>
                  <a:lnTo>
                    <a:pt x="91" y="5"/>
                  </a:lnTo>
                  <a:cubicBezTo>
                    <a:pt x="86" y="5"/>
                    <a:pt x="82" y="17"/>
                    <a:pt x="78" y="17"/>
                  </a:cubicBezTo>
                  <a:lnTo>
                    <a:pt x="25" y="42"/>
                  </a:lnTo>
                  <a:lnTo>
                    <a:pt x="21" y="42"/>
                  </a:lnTo>
                  <a:cubicBezTo>
                    <a:pt x="4" y="63"/>
                    <a:pt x="0" y="87"/>
                    <a:pt x="4" y="112"/>
                  </a:cubicBezTo>
                  <a:cubicBezTo>
                    <a:pt x="4" y="157"/>
                    <a:pt x="11" y="199"/>
                    <a:pt x="22" y="199"/>
                  </a:cubicBezTo>
                  <a:cubicBezTo>
                    <a:pt x="23" y="199"/>
                    <a:pt x="24" y="199"/>
                    <a:pt x="25" y="198"/>
                  </a:cubicBezTo>
                  <a:cubicBezTo>
                    <a:pt x="29" y="194"/>
                    <a:pt x="32" y="193"/>
                    <a:pt x="36" y="193"/>
                  </a:cubicBezTo>
                  <a:cubicBezTo>
                    <a:pt x="46" y="193"/>
                    <a:pt x="56" y="207"/>
                    <a:pt x="70" y="207"/>
                  </a:cubicBezTo>
                  <a:cubicBezTo>
                    <a:pt x="71" y="207"/>
                    <a:pt x="73" y="206"/>
                    <a:pt x="74" y="206"/>
                  </a:cubicBezTo>
                  <a:cubicBezTo>
                    <a:pt x="76" y="205"/>
                    <a:pt x="79" y="205"/>
                    <a:pt x="81" y="205"/>
                  </a:cubicBezTo>
                  <a:cubicBezTo>
                    <a:pt x="98" y="205"/>
                    <a:pt x="113" y="232"/>
                    <a:pt x="132" y="243"/>
                  </a:cubicBezTo>
                  <a:cubicBezTo>
                    <a:pt x="132" y="243"/>
                    <a:pt x="133" y="243"/>
                    <a:pt x="134" y="243"/>
                  </a:cubicBezTo>
                  <a:cubicBezTo>
                    <a:pt x="142" y="243"/>
                    <a:pt x="151" y="229"/>
                    <a:pt x="159" y="229"/>
                  </a:cubicBezTo>
                  <a:cubicBezTo>
                    <a:pt x="163" y="229"/>
                    <a:pt x="166" y="233"/>
                    <a:pt x="169" y="243"/>
                  </a:cubicBezTo>
                  <a:cubicBezTo>
                    <a:pt x="173" y="247"/>
                    <a:pt x="177" y="247"/>
                    <a:pt x="185" y="247"/>
                  </a:cubicBezTo>
                  <a:lnTo>
                    <a:pt x="181" y="1"/>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9"/>
            <p:cNvSpPr/>
            <p:nvPr/>
          </p:nvSpPr>
          <p:spPr>
            <a:xfrm>
              <a:off x="4813675" y="5458725"/>
              <a:ext cx="21875" cy="7700"/>
            </a:xfrm>
            <a:custGeom>
              <a:avLst/>
              <a:gdLst/>
              <a:ahLst/>
              <a:cxnLst/>
              <a:rect l="l" t="t" r="r" b="b"/>
              <a:pathLst>
                <a:path w="875" h="308" extrusionOk="0">
                  <a:moveTo>
                    <a:pt x="867" y="1"/>
                  </a:moveTo>
                  <a:cubicBezTo>
                    <a:pt x="864" y="1"/>
                    <a:pt x="861" y="2"/>
                    <a:pt x="858" y="4"/>
                  </a:cubicBezTo>
                  <a:cubicBezTo>
                    <a:pt x="842" y="16"/>
                    <a:pt x="830" y="37"/>
                    <a:pt x="813" y="37"/>
                  </a:cubicBezTo>
                  <a:cubicBezTo>
                    <a:pt x="805" y="36"/>
                    <a:pt x="796" y="35"/>
                    <a:pt x="787" y="35"/>
                  </a:cubicBezTo>
                  <a:cubicBezTo>
                    <a:pt x="763" y="35"/>
                    <a:pt x="740" y="39"/>
                    <a:pt x="719" y="45"/>
                  </a:cubicBezTo>
                  <a:cubicBezTo>
                    <a:pt x="707" y="45"/>
                    <a:pt x="698" y="49"/>
                    <a:pt x="690" y="57"/>
                  </a:cubicBezTo>
                  <a:cubicBezTo>
                    <a:pt x="672" y="72"/>
                    <a:pt x="654" y="77"/>
                    <a:pt x="636" y="77"/>
                  </a:cubicBezTo>
                  <a:cubicBezTo>
                    <a:pt x="605" y="77"/>
                    <a:pt x="575" y="62"/>
                    <a:pt x="547" y="57"/>
                  </a:cubicBezTo>
                  <a:cubicBezTo>
                    <a:pt x="522" y="54"/>
                    <a:pt x="497" y="39"/>
                    <a:pt x="472" y="39"/>
                  </a:cubicBezTo>
                  <a:cubicBezTo>
                    <a:pt x="464" y="39"/>
                    <a:pt x="456" y="41"/>
                    <a:pt x="448" y="45"/>
                  </a:cubicBezTo>
                  <a:cubicBezTo>
                    <a:pt x="443" y="48"/>
                    <a:pt x="439" y="50"/>
                    <a:pt x="434" y="50"/>
                  </a:cubicBezTo>
                  <a:cubicBezTo>
                    <a:pt x="427" y="50"/>
                    <a:pt x="419" y="47"/>
                    <a:pt x="409" y="47"/>
                  </a:cubicBezTo>
                  <a:cubicBezTo>
                    <a:pt x="405" y="47"/>
                    <a:pt x="400" y="47"/>
                    <a:pt x="395" y="49"/>
                  </a:cubicBezTo>
                  <a:cubicBezTo>
                    <a:pt x="374" y="57"/>
                    <a:pt x="346" y="78"/>
                    <a:pt x="321" y="86"/>
                  </a:cubicBezTo>
                  <a:cubicBezTo>
                    <a:pt x="304" y="89"/>
                    <a:pt x="284" y="92"/>
                    <a:pt x="265" y="92"/>
                  </a:cubicBezTo>
                  <a:cubicBezTo>
                    <a:pt x="258" y="92"/>
                    <a:pt x="250" y="91"/>
                    <a:pt x="243" y="90"/>
                  </a:cubicBezTo>
                  <a:cubicBezTo>
                    <a:pt x="227" y="90"/>
                    <a:pt x="202" y="78"/>
                    <a:pt x="186" y="78"/>
                  </a:cubicBezTo>
                  <a:cubicBezTo>
                    <a:pt x="173" y="78"/>
                    <a:pt x="161" y="90"/>
                    <a:pt x="144" y="90"/>
                  </a:cubicBezTo>
                  <a:lnTo>
                    <a:pt x="34" y="90"/>
                  </a:lnTo>
                  <a:cubicBezTo>
                    <a:pt x="31" y="90"/>
                    <a:pt x="28" y="89"/>
                    <a:pt x="25" y="89"/>
                  </a:cubicBezTo>
                  <a:cubicBezTo>
                    <a:pt x="18" y="89"/>
                    <a:pt x="9" y="95"/>
                    <a:pt x="1" y="131"/>
                  </a:cubicBezTo>
                  <a:cubicBezTo>
                    <a:pt x="9" y="184"/>
                    <a:pt x="21" y="205"/>
                    <a:pt x="30" y="205"/>
                  </a:cubicBezTo>
                  <a:cubicBezTo>
                    <a:pt x="35" y="205"/>
                    <a:pt x="41" y="207"/>
                    <a:pt x="46" y="207"/>
                  </a:cubicBezTo>
                  <a:cubicBezTo>
                    <a:pt x="49" y="207"/>
                    <a:pt x="51" y="206"/>
                    <a:pt x="54" y="205"/>
                  </a:cubicBezTo>
                  <a:cubicBezTo>
                    <a:pt x="64" y="201"/>
                    <a:pt x="74" y="199"/>
                    <a:pt x="84" y="199"/>
                  </a:cubicBezTo>
                  <a:cubicBezTo>
                    <a:pt x="113" y="199"/>
                    <a:pt x="141" y="214"/>
                    <a:pt x="169" y="217"/>
                  </a:cubicBezTo>
                  <a:cubicBezTo>
                    <a:pt x="206" y="221"/>
                    <a:pt x="247" y="225"/>
                    <a:pt x="288" y="225"/>
                  </a:cubicBezTo>
                  <a:cubicBezTo>
                    <a:pt x="317" y="225"/>
                    <a:pt x="350" y="217"/>
                    <a:pt x="382" y="205"/>
                  </a:cubicBezTo>
                  <a:cubicBezTo>
                    <a:pt x="410" y="193"/>
                    <a:pt x="439" y="185"/>
                    <a:pt x="470" y="185"/>
                  </a:cubicBezTo>
                  <a:cubicBezTo>
                    <a:pt x="482" y="185"/>
                    <a:pt x="493" y="186"/>
                    <a:pt x="506" y="188"/>
                  </a:cubicBezTo>
                  <a:cubicBezTo>
                    <a:pt x="510" y="193"/>
                    <a:pt x="518" y="197"/>
                    <a:pt x="526" y="205"/>
                  </a:cubicBezTo>
                  <a:cubicBezTo>
                    <a:pt x="534" y="213"/>
                    <a:pt x="543" y="230"/>
                    <a:pt x="555" y="230"/>
                  </a:cubicBezTo>
                  <a:cubicBezTo>
                    <a:pt x="579" y="230"/>
                    <a:pt x="608" y="230"/>
                    <a:pt x="637" y="238"/>
                  </a:cubicBezTo>
                  <a:cubicBezTo>
                    <a:pt x="649" y="242"/>
                    <a:pt x="666" y="234"/>
                    <a:pt x="678" y="250"/>
                  </a:cubicBezTo>
                  <a:cubicBezTo>
                    <a:pt x="684" y="257"/>
                    <a:pt x="691" y="261"/>
                    <a:pt x="698" y="261"/>
                  </a:cubicBezTo>
                  <a:cubicBezTo>
                    <a:pt x="703" y="261"/>
                    <a:pt x="709" y="258"/>
                    <a:pt x="715" y="250"/>
                  </a:cubicBezTo>
                  <a:cubicBezTo>
                    <a:pt x="717" y="245"/>
                    <a:pt x="718" y="243"/>
                    <a:pt x="720" y="243"/>
                  </a:cubicBezTo>
                  <a:cubicBezTo>
                    <a:pt x="723" y="243"/>
                    <a:pt x="727" y="246"/>
                    <a:pt x="731" y="246"/>
                  </a:cubicBezTo>
                  <a:lnTo>
                    <a:pt x="768" y="246"/>
                  </a:lnTo>
                  <a:cubicBezTo>
                    <a:pt x="771" y="245"/>
                    <a:pt x="775" y="245"/>
                    <a:pt x="778" y="245"/>
                  </a:cubicBezTo>
                  <a:cubicBezTo>
                    <a:pt x="804" y="245"/>
                    <a:pt x="834" y="260"/>
                    <a:pt x="863" y="307"/>
                  </a:cubicBezTo>
                  <a:cubicBezTo>
                    <a:pt x="867" y="307"/>
                    <a:pt x="871" y="303"/>
                    <a:pt x="875" y="299"/>
                  </a:cubicBezTo>
                  <a:lnTo>
                    <a:pt x="875" y="4"/>
                  </a:lnTo>
                  <a:cubicBezTo>
                    <a:pt x="873" y="2"/>
                    <a:pt x="870" y="1"/>
                    <a:pt x="86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9"/>
            <p:cNvSpPr/>
            <p:nvPr/>
          </p:nvSpPr>
          <p:spPr>
            <a:xfrm>
              <a:off x="4824350" y="5341500"/>
              <a:ext cx="11200" cy="6850"/>
            </a:xfrm>
            <a:custGeom>
              <a:avLst/>
              <a:gdLst/>
              <a:ahLst/>
              <a:cxnLst/>
              <a:rect l="l" t="t" r="r" b="b"/>
              <a:pathLst>
                <a:path w="448" h="274" extrusionOk="0">
                  <a:moveTo>
                    <a:pt x="421" y="0"/>
                  </a:moveTo>
                  <a:cubicBezTo>
                    <a:pt x="410" y="0"/>
                    <a:pt x="398" y="8"/>
                    <a:pt x="385" y="8"/>
                  </a:cubicBezTo>
                  <a:cubicBezTo>
                    <a:pt x="383" y="8"/>
                    <a:pt x="380" y="7"/>
                    <a:pt x="378" y="7"/>
                  </a:cubicBezTo>
                  <a:cubicBezTo>
                    <a:pt x="375" y="6"/>
                    <a:pt x="373" y="5"/>
                    <a:pt x="370" y="5"/>
                  </a:cubicBezTo>
                  <a:cubicBezTo>
                    <a:pt x="358" y="5"/>
                    <a:pt x="346" y="16"/>
                    <a:pt x="333" y="16"/>
                  </a:cubicBezTo>
                  <a:cubicBezTo>
                    <a:pt x="332" y="16"/>
                    <a:pt x="330" y="15"/>
                    <a:pt x="329" y="15"/>
                  </a:cubicBezTo>
                  <a:cubicBezTo>
                    <a:pt x="325" y="14"/>
                    <a:pt x="322" y="14"/>
                    <a:pt x="318" y="14"/>
                  </a:cubicBezTo>
                  <a:cubicBezTo>
                    <a:pt x="294" y="14"/>
                    <a:pt x="272" y="36"/>
                    <a:pt x="247" y="36"/>
                  </a:cubicBezTo>
                  <a:cubicBezTo>
                    <a:pt x="239" y="36"/>
                    <a:pt x="226" y="27"/>
                    <a:pt x="214" y="27"/>
                  </a:cubicBezTo>
                  <a:cubicBezTo>
                    <a:pt x="185" y="36"/>
                    <a:pt x="157" y="52"/>
                    <a:pt x="140" y="81"/>
                  </a:cubicBezTo>
                  <a:cubicBezTo>
                    <a:pt x="139" y="82"/>
                    <a:pt x="138" y="82"/>
                    <a:pt x="137" y="82"/>
                  </a:cubicBezTo>
                  <a:cubicBezTo>
                    <a:pt x="133" y="82"/>
                    <a:pt x="127" y="77"/>
                    <a:pt x="124" y="77"/>
                  </a:cubicBezTo>
                  <a:cubicBezTo>
                    <a:pt x="103" y="60"/>
                    <a:pt x="74" y="48"/>
                    <a:pt x="50" y="40"/>
                  </a:cubicBezTo>
                  <a:cubicBezTo>
                    <a:pt x="49" y="39"/>
                    <a:pt x="48" y="39"/>
                    <a:pt x="47" y="39"/>
                  </a:cubicBezTo>
                  <a:cubicBezTo>
                    <a:pt x="35" y="39"/>
                    <a:pt x="20" y="60"/>
                    <a:pt x="13" y="60"/>
                  </a:cubicBezTo>
                  <a:cubicBezTo>
                    <a:pt x="13" y="60"/>
                    <a:pt x="12" y="60"/>
                    <a:pt x="12" y="60"/>
                  </a:cubicBezTo>
                  <a:cubicBezTo>
                    <a:pt x="4" y="60"/>
                    <a:pt x="1" y="99"/>
                    <a:pt x="1" y="126"/>
                  </a:cubicBezTo>
                  <a:cubicBezTo>
                    <a:pt x="1" y="163"/>
                    <a:pt x="7" y="180"/>
                    <a:pt x="15" y="180"/>
                  </a:cubicBezTo>
                  <a:cubicBezTo>
                    <a:pt x="15" y="180"/>
                    <a:pt x="16" y="180"/>
                    <a:pt x="17" y="179"/>
                  </a:cubicBezTo>
                  <a:cubicBezTo>
                    <a:pt x="29" y="173"/>
                    <a:pt x="41" y="169"/>
                    <a:pt x="53" y="169"/>
                  </a:cubicBezTo>
                  <a:cubicBezTo>
                    <a:pt x="71" y="169"/>
                    <a:pt x="88" y="177"/>
                    <a:pt x="103" y="192"/>
                  </a:cubicBezTo>
                  <a:cubicBezTo>
                    <a:pt x="105" y="193"/>
                    <a:pt x="108" y="194"/>
                    <a:pt x="110" y="194"/>
                  </a:cubicBezTo>
                  <a:cubicBezTo>
                    <a:pt x="117" y="194"/>
                    <a:pt x="123" y="190"/>
                    <a:pt x="130" y="190"/>
                  </a:cubicBezTo>
                  <a:cubicBezTo>
                    <a:pt x="135" y="190"/>
                    <a:pt x="140" y="192"/>
                    <a:pt x="144" y="200"/>
                  </a:cubicBezTo>
                  <a:cubicBezTo>
                    <a:pt x="149" y="207"/>
                    <a:pt x="154" y="210"/>
                    <a:pt x="159" y="210"/>
                  </a:cubicBezTo>
                  <a:cubicBezTo>
                    <a:pt x="170" y="210"/>
                    <a:pt x="181" y="194"/>
                    <a:pt x="189" y="192"/>
                  </a:cubicBezTo>
                  <a:cubicBezTo>
                    <a:pt x="202" y="183"/>
                    <a:pt x="210" y="179"/>
                    <a:pt x="222" y="179"/>
                  </a:cubicBezTo>
                  <a:cubicBezTo>
                    <a:pt x="263" y="179"/>
                    <a:pt x="300" y="187"/>
                    <a:pt x="341" y="204"/>
                  </a:cubicBezTo>
                  <a:cubicBezTo>
                    <a:pt x="349" y="208"/>
                    <a:pt x="362" y="237"/>
                    <a:pt x="374" y="245"/>
                  </a:cubicBezTo>
                  <a:cubicBezTo>
                    <a:pt x="382" y="253"/>
                    <a:pt x="390" y="249"/>
                    <a:pt x="403" y="261"/>
                  </a:cubicBezTo>
                  <a:cubicBezTo>
                    <a:pt x="405" y="263"/>
                    <a:pt x="407" y="264"/>
                    <a:pt x="409" y="264"/>
                  </a:cubicBezTo>
                  <a:cubicBezTo>
                    <a:pt x="416" y="264"/>
                    <a:pt x="425" y="253"/>
                    <a:pt x="433" y="253"/>
                  </a:cubicBezTo>
                  <a:cubicBezTo>
                    <a:pt x="437" y="253"/>
                    <a:pt x="441" y="255"/>
                    <a:pt x="444" y="261"/>
                  </a:cubicBezTo>
                  <a:cubicBezTo>
                    <a:pt x="444" y="265"/>
                    <a:pt x="448" y="270"/>
                    <a:pt x="448" y="274"/>
                  </a:cubicBezTo>
                  <a:lnTo>
                    <a:pt x="448" y="7"/>
                  </a:lnTo>
                  <a:cubicBezTo>
                    <a:pt x="447" y="8"/>
                    <a:pt x="446" y="8"/>
                    <a:pt x="445" y="8"/>
                  </a:cubicBezTo>
                  <a:cubicBezTo>
                    <a:pt x="441" y="8"/>
                    <a:pt x="435" y="3"/>
                    <a:pt x="431" y="3"/>
                  </a:cubicBezTo>
                  <a:cubicBezTo>
                    <a:pt x="428" y="1"/>
                    <a:pt x="425" y="0"/>
                    <a:pt x="4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9"/>
            <p:cNvSpPr/>
            <p:nvPr/>
          </p:nvSpPr>
          <p:spPr>
            <a:xfrm>
              <a:off x="4821800" y="5368025"/>
              <a:ext cx="13750" cy="6275"/>
            </a:xfrm>
            <a:custGeom>
              <a:avLst/>
              <a:gdLst/>
              <a:ahLst/>
              <a:cxnLst/>
              <a:rect l="l" t="t" r="r" b="b"/>
              <a:pathLst>
                <a:path w="550" h="251" extrusionOk="0">
                  <a:moveTo>
                    <a:pt x="550" y="0"/>
                  </a:moveTo>
                  <a:cubicBezTo>
                    <a:pt x="547" y="2"/>
                    <a:pt x="544" y="3"/>
                    <a:pt x="541" y="3"/>
                  </a:cubicBezTo>
                  <a:cubicBezTo>
                    <a:pt x="536" y="3"/>
                    <a:pt x="531" y="1"/>
                    <a:pt x="526" y="1"/>
                  </a:cubicBezTo>
                  <a:cubicBezTo>
                    <a:pt x="520" y="1"/>
                    <a:pt x="515" y="3"/>
                    <a:pt x="509" y="9"/>
                  </a:cubicBezTo>
                  <a:cubicBezTo>
                    <a:pt x="505" y="13"/>
                    <a:pt x="502" y="15"/>
                    <a:pt x="498" y="15"/>
                  </a:cubicBezTo>
                  <a:cubicBezTo>
                    <a:pt x="489" y="15"/>
                    <a:pt x="481" y="5"/>
                    <a:pt x="472" y="5"/>
                  </a:cubicBezTo>
                  <a:cubicBezTo>
                    <a:pt x="467" y="3"/>
                    <a:pt x="462" y="2"/>
                    <a:pt x="457" y="2"/>
                  </a:cubicBezTo>
                  <a:cubicBezTo>
                    <a:pt x="450" y="2"/>
                    <a:pt x="444" y="4"/>
                    <a:pt x="439" y="9"/>
                  </a:cubicBezTo>
                  <a:cubicBezTo>
                    <a:pt x="413" y="25"/>
                    <a:pt x="390" y="41"/>
                    <a:pt x="365" y="41"/>
                  </a:cubicBezTo>
                  <a:cubicBezTo>
                    <a:pt x="358" y="41"/>
                    <a:pt x="352" y="40"/>
                    <a:pt x="345" y="37"/>
                  </a:cubicBezTo>
                  <a:cubicBezTo>
                    <a:pt x="341" y="37"/>
                    <a:pt x="336" y="41"/>
                    <a:pt x="336" y="46"/>
                  </a:cubicBezTo>
                  <a:cubicBezTo>
                    <a:pt x="330" y="52"/>
                    <a:pt x="324" y="54"/>
                    <a:pt x="318" y="54"/>
                  </a:cubicBezTo>
                  <a:cubicBezTo>
                    <a:pt x="308" y="54"/>
                    <a:pt x="299" y="48"/>
                    <a:pt x="291" y="46"/>
                  </a:cubicBezTo>
                  <a:cubicBezTo>
                    <a:pt x="280" y="42"/>
                    <a:pt x="269" y="41"/>
                    <a:pt x="259" y="41"/>
                  </a:cubicBezTo>
                  <a:cubicBezTo>
                    <a:pt x="241" y="41"/>
                    <a:pt x="225" y="45"/>
                    <a:pt x="209" y="50"/>
                  </a:cubicBezTo>
                  <a:cubicBezTo>
                    <a:pt x="198" y="50"/>
                    <a:pt x="186" y="60"/>
                    <a:pt x="171" y="60"/>
                  </a:cubicBezTo>
                  <a:cubicBezTo>
                    <a:pt x="165" y="60"/>
                    <a:pt x="159" y="58"/>
                    <a:pt x="152" y="54"/>
                  </a:cubicBezTo>
                  <a:cubicBezTo>
                    <a:pt x="137" y="46"/>
                    <a:pt x="122" y="45"/>
                    <a:pt x="108" y="45"/>
                  </a:cubicBezTo>
                  <a:cubicBezTo>
                    <a:pt x="98" y="45"/>
                    <a:pt x="88" y="46"/>
                    <a:pt x="78" y="46"/>
                  </a:cubicBezTo>
                  <a:cubicBezTo>
                    <a:pt x="76" y="46"/>
                    <a:pt x="74" y="45"/>
                    <a:pt x="72" y="45"/>
                  </a:cubicBezTo>
                  <a:cubicBezTo>
                    <a:pt x="70" y="45"/>
                    <a:pt x="68" y="46"/>
                    <a:pt x="66" y="50"/>
                  </a:cubicBezTo>
                  <a:cubicBezTo>
                    <a:pt x="60" y="62"/>
                    <a:pt x="53" y="68"/>
                    <a:pt x="46" y="68"/>
                  </a:cubicBezTo>
                  <a:cubicBezTo>
                    <a:pt x="39" y="68"/>
                    <a:pt x="31" y="60"/>
                    <a:pt x="25" y="46"/>
                  </a:cubicBezTo>
                  <a:cubicBezTo>
                    <a:pt x="25" y="41"/>
                    <a:pt x="21" y="41"/>
                    <a:pt x="21" y="41"/>
                  </a:cubicBezTo>
                  <a:cubicBezTo>
                    <a:pt x="8" y="46"/>
                    <a:pt x="0" y="58"/>
                    <a:pt x="0" y="95"/>
                  </a:cubicBezTo>
                  <a:cubicBezTo>
                    <a:pt x="0" y="130"/>
                    <a:pt x="6" y="163"/>
                    <a:pt x="13" y="163"/>
                  </a:cubicBezTo>
                  <a:cubicBezTo>
                    <a:pt x="14" y="163"/>
                    <a:pt x="15" y="162"/>
                    <a:pt x="16" y="160"/>
                  </a:cubicBezTo>
                  <a:cubicBezTo>
                    <a:pt x="25" y="151"/>
                    <a:pt x="32" y="145"/>
                    <a:pt x="39" y="145"/>
                  </a:cubicBezTo>
                  <a:cubicBezTo>
                    <a:pt x="50" y="145"/>
                    <a:pt x="60" y="158"/>
                    <a:pt x="70" y="185"/>
                  </a:cubicBezTo>
                  <a:cubicBezTo>
                    <a:pt x="87" y="190"/>
                    <a:pt x="104" y="207"/>
                    <a:pt x="123" y="207"/>
                  </a:cubicBezTo>
                  <a:cubicBezTo>
                    <a:pt x="135" y="207"/>
                    <a:pt x="147" y="200"/>
                    <a:pt x="160" y="177"/>
                  </a:cubicBezTo>
                  <a:cubicBezTo>
                    <a:pt x="163" y="172"/>
                    <a:pt x="165" y="168"/>
                    <a:pt x="168" y="168"/>
                  </a:cubicBezTo>
                  <a:cubicBezTo>
                    <a:pt x="169" y="168"/>
                    <a:pt x="171" y="170"/>
                    <a:pt x="172" y="173"/>
                  </a:cubicBezTo>
                  <a:cubicBezTo>
                    <a:pt x="185" y="210"/>
                    <a:pt x="197" y="201"/>
                    <a:pt x="218" y="206"/>
                  </a:cubicBezTo>
                  <a:cubicBezTo>
                    <a:pt x="230" y="206"/>
                    <a:pt x="243" y="218"/>
                    <a:pt x="255" y="218"/>
                  </a:cubicBezTo>
                  <a:cubicBezTo>
                    <a:pt x="259" y="218"/>
                    <a:pt x="263" y="217"/>
                    <a:pt x="267" y="214"/>
                  </a:cubicBezTo>
                  <a:cubicBezTo>
                    <a:pt x="271" y="211"/>
                    <a:pt x="275" y="209"/>
                    <a:pt x="280" y="209"/>
                  </a:cubicBezTo>
                  <a:cubicBezTo>
                    <a:pt x="293" y="209"/>
                    <a:pt x="308" y="222"/>
                    <a:pt x="320" y="247"/>
                  </a:cubicBezTo>
                  <a:cubicBezTo>
                    <a:pt x="320" y="247"/>
                    <a:pt x="322" y="250"/>
                    <a:pt x="323" y="250"/>
                  </a:cubicBezTo>
                  <a:cubicBezTo>
                    <a:pt x="324" y="250"/>
                    <a:pt x="324" y="249"/>
                    <a:pt x="324" y="247"/>
                  </a:cubicBezTo>
                  <a:cubicBezTo>
                    <a:pt x="331" y="230"/>
                    <a:pt x="338" y="226"/>
                    <a:pt x="345" y="226"/>
                  </a:cubicBezTo>
                  <a:cubicBezTo>
                    <a:pt x="355" y="226"/>
                    <a:pt x="366" y="235"/>
                    <a:pt x="376" y="235"/>
                  </a:cubicBezTo>
                  <a:cubicBezTo>
                    <a:pt x="381" y="235"/>
                    <a:pt x="385" y="232"/>
                    <a:pt x="390" y="226"/>
                  </a:cubicBezTo>
                  <a:cubicBezTo>
                    <a:pt x="391" y="224"/>
                    <a:pt x="392" y="223"/>
                    <a:pt x="393" y="223"/>
                  </a:cubicBezTo>
                  <a:cubicBezTo>
                    <a:pt x="396" y="223"/>
                    <a:pt x="399" y="230"/>
                    <a:pt x="402" y="230"/>
                  </a:cubicBezTo>
                  <a:cubicBezTo>
                    <a:pt x="427" y="234"/>
                    <a:pt x="447" y="234"/>
                    <a:pt x="472" y="238"/>
                  </a:cubicBezTo>
                  <a:cubicBezTo>
                    <a:pt x="476" y="239"/>
                    <a:pt x="479" y="239"/>
                    <a:pt x="483" y="239"/>
                  </a:cubicBezTo>
                  <a:cubicBezTo>
                    <a:pt x="498" y="239"/>
                    <a:pt x="514" y="236"/>
                    <a:pt x="530" y="236"/>
                  </a:cubicBezTo>
                  <a:cubicBezTo>
                    <a:pt x="537" y="236"/>
                    <a:pt x="543" y="236"/>
                    <a:pt x="550" y="238"/>
                  </a:cubicBezTo>
                  <a:lnTo>
                    <a:pt x="550"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9"/>
            <p:cNvSpPr/>
            <p:nvPr/>
          </p:nvSpPr>
          <p:spPr>
            <a:xfrm>
              <a:off x="4835625" y="5368100"/>
              <a:ext cx="750" cy="6100"/>
            </a:xfrm>
            <a:custGeom>
              <a:avLst/>
              <a:gdLst/>
              <a:ahLst/>
              <a:cxnLst/>
              <a:rect l="l" t="t" r="r" b="b"/>
              <a:pathLst>
                <a:path w="30" h="244" extrusionOk="0">
                  <a:moveTo>
                    <a:pt x="5" y="0"/>
                  </a:moveTo>
                  <a:cubicBezTo>
                    <a:pt x="4" y="0"/>
                    <a:pt x="2" y="1"/>
                    <a:pt x="1" y="2"/>
                  </a:cubicBezTo>
                  <a:lnTo>
                    <a:pt x="1" y="240"/>
                  </a:lnTo>
                  <a:cubicBezTo>
                    <a:pt x="1" y="244"/>
                    <a:pt x="5" y="244"/>
                    <a:pt x="5" y="244"/>
                  </a:cubicBezTo>
                  <a:cubicBezTo>
                    <a:pt x="21" y="240"/>
                    <a:pt x="30" y="203"/>
                    <a:pt x="30" y="137"/>
                  </a:cubicBezTo>
                  <a:cubicBezTo>
                    <a:pt x="30" y="40"/>
                    <a:pt x="19" y="0"/>
                    <a:pt x="5"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9"/>
            <p:cNvSpPr/>
            <p:nvPr/>
          </p:nvSpPr>
          <p:spPr>
            <a:xfrm>
              <a:off x="4835625" y="5380850"/>
              <a:ext cx="750" cy="6900"/>
            </a:xfrm>
            <a:custGeom>
              <a:avLst/>
              <a:gdLst/>
              <a:ahLst/>
              <a:cxnLst/>
              <a:rect l="l" t="t" r="r" b="b"/>
              <a:pathLst>
                <a:path w="30" h="276" extrusionOk="0">
                  <a:moveTo>
                    <a:pt x="2" y="0"/>
                  </a:moveTo>
                  <a:cubicBezTo>
                    <a:pt x="2" y="0"/>
                    <a:pt x="1" y="0"/>
                    <a:pt x="1" y="0"/>
                  </a:cubicBezTo>
                  <a:lnTo>
                    <a:pt x="1" y="275"/>
                  </a:lnTo>
                  <a:lnTo>
                    <a:pt x="5" y="275"/>
                  </a:lnTo>
                  <a:cubicBezTo>
                    <a:pt x="6" y="275"/>
                    <a:pt x="6" y="276"/>
                    <a:pt x="7" y="276"/>
                  </a:cubicBezTo>
                  <a:cubicBezTo>
                    <a:pt x="18" y="276"/>
                    <a:pt x="30" y="231"/>
                    <a:pt x="30" y="156"/>
                  </a:cubicBezTo>
                  <a:cubicBezTo>
                    <a:pt x="30" y="72"/>
                    <a:pt x="18" y="0"/>
                    <a:pt x="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9"/>
            <p:cNvSpPr/>
            <p:nvPr/>
          </p:nvSpPr>
          <p:spPr>
            <a:xfrm>
              <a:off x="4835625" y="5341875"/>
              <a:ext cx="850" cy="6750"/>
            </a:xfrm>
            <a:custGeom>
              <a:avLst/>
              <a:gdLst/>
              <a:ahLst/>
              <a:cxnLst/>
              <a:rect l="l" t="t" r="r" b="b"/>
              <a:pathLst>
                <a:path w="34" h="270" extrusionOk="0">
                  <a:moveTo>
                    <a:pt x="1" y="0"/>
                  </a:moveTo>
                  <a:lnTo>
                    <a:pt x="1" y="263"/>
                  </a:lnTo>
                  <a:cubicBezTo>
                    <a:pt x="3" y="267"/>
                    <a:pt x="6" y="270"/>
                    <a:pt x="8" y="270"/>
                  </a:cubicBezTo>
                  <a:cubicBezTo>
                    <a:pt x="14" y="270"/>
                    <a:pt x="20" y="255"/>
                    <a:pt x="26" y="226"/>
                  </a:cubicBezTo>
                  <a:cubicBezTo>
                    <a:pt x="34" y="177"/>
                    <a:pt x="34" y="123"/>
                    <a:pt x="26" y="74"/>
                  </a:cubicBezTo>
                  <a:cubicBezTo>
                    <a:pt x="17" y="33"/>
                    <a:pt x="9" y="0"/>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9"/>
            <p:cNvSpPr/>
            <p:nvPr/>
          </p:nvSpPr>
          <p:spPr>
            <a:xfrm>
              <a:off x="4835625" y="5328950"/>
              <a:ext cx="850" cy="6175"/>
            </a:xfrm>
            <a:custGeom>
              <a:avLst/>
              <a:gdLst/>
              <a:ahLst/>
              <a:cxnLst/>
              <a:rect l="l" t="t" r="r" b="b"/>
              <a:pathLst>
                <a:path w="34" h="247" extrusionOk="0">
                  <a:moveTo>
                    <a:pt x="1" y="0"/>
                  </a:moveTo>
                  <a:lnTo>
                    <a:pt x="1" y="246"/>
                  </a:lnTo>
                  <a:cubicBezTo>
                    <a:pt x="13" y="242"/>
                    <a:pt x="21" y="213"/>
                    <a:pt x="30" y="177"/>
                  </a:cubicBezTo>
                  <a:cubicBezTo>
                    <a:pt x="34" y="140"/>
                    <a:pt x="34" y="99"/>
                    <a:pt x="30" y="62"/>
                  </a:cubicBezTo>
                  <a:cubicBezTo>
                    <a:pt x="21" y="4"/>
                    <a:pt x="13" y="0"/>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9"/>
            <p:cNvSpPr/>
            <p:nvPr/>
          </p:nvSpPr>
          <p:spPr>
            <a:xfrm>
              <a:off x="4835625" y="5354900"/>
              <a:ext cx="850" cy="5975"/>
            </a:xfrm>
            <a:custGeom>
              <a:avLst/>
              <a:gdLst/>
              <a:ahLst/>
              <a:cxnLst/>
              <a:rect l="l" t="t" r="r" b="b"/>
              <a:pathLst>
                <a:path w="34" h="239" extrusionOk="0">
                  <a:moveTo>
                    <a:pt x="13" y="0"/>
                  </a:moveTo>
                  <a:lnTo>
                    <a:pt x="1" y="4"/>
                  </a:lnTo>
                  <a:lnTo>
                    <a:pt x="1" y="238"/>
                  </a:lnTo>
                  <a:cubicBezTo>
                    <a:pt x="2" y="238"/>
                    <a:pt x="2" y="238"/>
                    <a:pt x="3" y="238"/>
                  </a:cubicBezTo>
                  <a:cubicBezTo>
                    <a:pt x="22" y="238"/>
                    <a:pt x="34" y="181"/>
                    <a:pt x="30" y="82"/>
                  </a:cubicBezTo>
                  <a:cubicBezTo>
                    <a:pt x="30" y="54"/>
                    <a:pt x="21" y="29"/>
                    <a:pt x="1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9"/>
            <p:cNvSpPr/>
            <p:nvPr/>
          </p:nvSpPr>
          <p:spPr>
            <a:xfrm>
              <a:off x="4835625" y="5433050"/>
              <a:ext cx="850" cy="7000"/>
            </a:xfrm>
            <a:custGeom>
              <a:avLst/>
              <a:gdLst/>
              <a:ahLst/>
              <a:cxnLst/>
              <a:rect l="l" t="t" r="r" b="b"/>
              <a:pathLst>
                <a:path w="34" h="280" extrusionOk="0">
                  <a:moveTo>
                    <a:pt x="1" y="1"/>
                  </a:moveTo>
                  <a:lnTo>
                    <a:pt x="1" y="280"/>
                  </a:lnTo>
                  <a:cubicBezTo>
                    <a:pt x="17" y="280"/>
                    <a:pt x="30" y="264"/>
                    <a:pt x="30" y="210"/>
                  </a:cubicBezTo>
                  <a:cubicBezTo>
                    <a:pt x="34" y="149"/>
                    <a:pt x="30" y="87"/>
                    <a:pt x="13" y="30"/>
                  </a:cubicBezTo>
                  <a:cubicBezTo>
                    <a:pt x="13" y="17"/>
                    <a:pt x="5" y="9"/>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9"/>
            <p:cNvSpPr/>
            <p:nvPr/>
          </p:nvSpPr>
          <p:spPr>
            <a:xfrm>
              <a:off x="4835525" y="5446100"/>
              <a:ext cx="950" cy="7200"/>
            </a:xfrm>
            <a:custGeom>
              <a:avLst/>
              <a:gdLst/>
              <a:ahLst/>
              <a:cxnLst/>
              <a:rect l="l" t="t" r="r" b="b"/>
              <a:pathLst>
                <a:path w="38" h="288" extrusionOk="0">
                  <a:moveTo>
                    <a:pt x="1" y="0"/>
                  </a:moveTo>
                  <a:lnTo>
                    <a:pt x="1" y="287"/>
                  </a:lnTo>
                  <a:cubicBezTo>
                    <a:pt x="17" y="279"/>
                    <a:pt x="34" y="263"/>
                    <a:pt x="34" y="222"/>
                  </a:cubicBezTo>
                  <a:cubicBezTo>
                    <a:pt x="38" y="107"/>
                    <a:pt x="34" y="25"/>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9"/>
            <p:cNvSpPr/>
            <p:nvPr/>
          </p:nvSpPr>
          <p:spPr>
            <a:xfrm>
              <a:off x="4835625" y="5458800"/>
              <a:ext cx="950" cy="7425"/>
            </a:xfrm>
            <a:custGeom>
              <a:avLst/>
              <a:gdLst/>
              <a:ahLst/>
              <a:cxnLst/>
              <a:rect l="l" t="t" r="r" b="b"/>
              <a:pathLst>
                <a:path w="38" h="297" extrusionOk="0">
                  <a:moveTo>
                    <a:pt x="1" y="1"/>
                  </a:moveTo>
                  <a:lnTo>
                    <a:pt x="1" y="296"/>
                  </a:lnTo>
                  <a:cubicBezTo>
                    <a:pt x="30" y="251"/>
                    <a:pt x="38" y="194"/>
                    <a:pt x="30" y="140"/>
                  </a:cubicBezTo>
                  <a:cubicBezTo>
                    <a:pt x="21" y="54"/>
                    <a:pt x="13" y="13"/>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9"/>
            <p:cNvSpPr/>
            <p:nvPr/>
          </p:nvSpPr>
          <p:spPr>
            <a:xfrm>
              <a:off x="4835625" y="5407200"/>
              <a:ext cx="750" cy="6400"/>
            </a:xfrm>
            <a:custGeom>
              <a:avLst/>
              <a:gdLst/>
              <a:ahLst/>
              <a:cxnLst/>
              <a:rect l="l" t="t" r="r" b="b"/>
              <a:pathLst>
                <a:path w="30" h="256" extrusionOk="0">
                  <a:moveTo>
                    <a:pt x="1" y="1"/>
                  </a:moveTo>
                  <a:lnTo>
                    <a:pt x="1" y="255"/>
                  </a:lnTo>
                  <a:cubicBezTo>
                    <a:pt x="5" y="251"/>
                    <a:pt x="13" y="247"/>
                    <a:pt x="21" y="227"/>
                  </a:cubicBezTo>
                  <a:cubicBezTo>
                    <a:pt x="30" y="181"/>
                    <a:pt x="30" y="132"/>
                    <a:pt x="30" y="87"/>
                  </a:cubicBezTo>
                  <a:cubicBezTo>
                    <a:pt x="26" y="34"/>
                    <a:pt x="17" y="9"/>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9"/>
            <p:cNvSpPr/>
            <p:nvPr/>
          </p:nvSpPr>
          <p:spPr>
            <a:xfrm>
              <a:off x="4835525" y="5393975"/>
              <a:ext cx="950" cy="6825"/>
            </a:xfrm>
            <a:custGeom>
              <a:avLst/>
              <a:gdLst/>
              <a:ahLst/>
              <a:cxnLst/>
              <a:rect l="l" t="t" r="r" b="b"/>
              <a:pathLst>
                <a:path w="38" h="273" extrusionOk="0">
                  <a:moveTo>
                    <a:pt x="1" y="1"/>
                  </a:moveTo>
                  <a:lnTo>
                    <a:pt x="1" y="271"/>
                  </a:lnTo>
                  <a:lnTo>
                    <a:pt x="5" y="271"/>
                  </a:lnTo>
                  <a:cubicBezTo>
                    <a:pt x="6" y="272"/>
                    <a:pt x="8" y="272"/>
                    <a:pt x="9" y="272"/>
                  </a:cubicBezTo>
                  <a:cubicBezTo>
                    <a:pt x="27" y="272"/>
                    <a:pt x="38" y="223"/>
                    <a:pt x="34" y="128"/>
                  </a:cubicBezTo>
                  <a:cubicBezTo>
                    <a:pt x="25" y="42"/>
                    <a:pt x="21" y="13"/>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9"/>
            <p:cNvSpPr/>
            <p:nvPr/>
          </p:nvSpPr>
          <p:spPr>
            <a:xfrm>
              <a:off x="4835625" y="5420950"/>
              <a:ext cx="750" cy="6075"/>
            </a:xfrm>
            <a:custGeom>
              <a:avLst/>
              <a:gdLst/>
              <a:ahLst/>
              <a:cxnLst/>
              <a:rect l="l" t="t" r="r" b="b"/>
              <a:pathLst>
                <a:path w="30" h="243" extrusionOk="0">
                  <a:moveTo>
                    <a:pt x="1" y="1"/>
                  </a:moveTo>
                  <a:lnTo>
                    <a:pt x="1" y="243"/>
                  </a:lnTo>
                  <a:cubicBezTo>
                    <a:pt x="30" y="231"/>
                    <a:pt x="30" y="157"/>
                    <a:pt x="30" y="124"/>
                  </a:cubicBezTo>
                  <a:cubicBezTo>
                    <a:pt x="30" y="62"/>
                    <a:pt x="26" y="13"/>
                    <a:pt x="13" y="9"/>
                  </a:cubicBezTo>
                  <a:cubicBezTo>
                    <a:pt x="9" y="5"/>
                    <a:pt x="5" y="1"/>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9"/>
            <p:cNvSpPr/>
            <p:nvPr/>
          </p:nvSpPr>
          <p:spPr>
            <a:xfrm>
              <a:off x="3017475" y="4529075"/>
              <a:ext cx="850" cy="6100"/>
            </a:xfrm>
            <a:custGeom>
              <a:avLst/>
              <a:gdLst/>
              <a:ahLst/>
              <a:cxnLst/>
              <a:rect l="l" t="t" r="r" b="b"/>
              <a:pathLst>
                <a:path w="34" h="244" extrusionOk="0">
                  <a:moveTo>
                    <a:pt x="28" y="1"/>
                  </a:moveTo>
                  <a:cubicBezTo>
                    <a:pt x="12" y="1"/>
                    <a:pt x="4" y="37"/>
                    <a:pt x="1" y="137"/>
                  </a:cubicBezTo>
                  <a:cubicBezTo>
                    <a:pt x="1" y="203"/>
                    <a:pt x="9" y="236"/>
                    <a:pt x="25" y="244"/>
                  </a:cubicBezTo>
                  <a:cubicBezTo>
                    <a:pt x="25" y="244"/>
                    <a:pt x="29" y="244"/>
                    <a:pt x="34" y="240"/>
                  </a:cubicBezTo>
                  <a:lnTo>
                    <a:pt x="34" y="2"/>
                  </a:lnTo>
                  <a:cubicBezTo>
                    <a:pt x="32" y="1"/>
                    <a:pt x="30" y="1"/>
                    <a:pt x="2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9"/>
            <p:cNvSpPr/>
            <p:nvPr/>
          </p:nvSpPr>
          <p:spPr>
            <a:xfrm>
              <a:off x="3017475" y="4541825"/>
              <a:ext cx="850" cy="6825"/>
            </a:xfrm>
            <a:custGeom>
              <a:avLst/>
              <a:gdLst/>
              <a:ahLst/>
              <a:cxnLst/>
              <a:rect l="l" t="t" r="r" b="b"/>
              <a:pathLst>
                <a:path w="34" h="273" extrusionOk="0">
                  <a:moveTo>
                    <a:pt x="31" y="0"/>
                  </a:moveTo>
                  <a:cubicBezTo>
                    <a:pt x="12" y="0"/>
                    <a:pt x="1" y="71"/>
                    <a:pt x="1" y="153"/>
                  </a:cubicBezTo>
                  <a:cubicBezTo>
                    <a:pt x="1" y="225"/>
                    <a:pt x="11" y="272"/>
                    <a:pt x="26" y="272"/>
                  </a:cubicBezTo>
                  <a:cubicBezTo>
                    <a:pt x="27" y="272"/>
                    <a:pt x="28" y="272"/>
                    <a:pt x="29" y="271"/>
                  </a:cubicBezTo>
                  <a:lnTo>
                    <a:pt x="34" y="271"/>
                  </a:lnTo>
                  <a:lnTo>
                    <a:pt x="34" y="1"/>
                  </a:lnTo>
                  <a:cubicBezTo>
                    <a:pt x="33" y="0"/>
                    <a:pt x="32" y="0"/>
                    <a:pt x="3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9"/>
            <p:cNvSpPr/>
            <p:nvPr/>
          </p:nvSpPr>
          <p:spPr>
            <a:xfrm>
              <a:off x="3017375" y="4502750"/>
              <a:ext cx="850" cy="6850"/>
            </a:xfrm>
            <a:custGeom>
              <a:avLst/>
              <a:gdLst/>
              <a:ahLst/>
              <a:cxnLst/>
              <a:rect l="l" t="t" r="r" b="b"/>
              <a:pathLst>
                <a:path w="34" h="274" extrusionOk="0">
                  <a:moveTo>
                    <a:pt x="33" y="0"/>
                  </a:moveTo>
                  <a:cubicBezTo>
                    <a:pt x="29" y="0"/>
                    <a:pt x="17" y="37"/>
                    <a:pt x="13" y="78"/>
                  </a:cubicBezTo>
                  <a:cubicBezTo>
                    <a:pt x="1" y="128"/>
                    <a:pt x="1" y="181"/>
                    <a:pt x="13" y="230"/>
                  </a:cubicBezTo>
                  <a:cubicBezTo>
                    <a:pt x="16" y="257"/>
                    <a:pt x="21" y="273"/>
                    <a:pt x="27" y="273"/>
                  </a:cubicBezTo>
                  <a:cubicBezTo>
                    <a:pt x="29" y="273"/>
                    <a:pt x="31" y="271"/>
                    <a:pt x="33" y="267"/>
                  </a:cubicBezTo>
                  <a:lnTo>
                    <a:pt x="33"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9"/>
            <p:cNvSpPr/>
            <p:nvPr/>
          </p:nvSpPr>
          <p:spPr>
            <a:xfrm>
              <a:off x="3017475" y="4489925"/>
              <a:ext cx="850" cy="6175"/>
            </a:xfrm>
            <a:custGeom>
              <a:avLst/>
              <a:gdLst/>
              <a:ahLst/>
              <a:cxnLst/>
              <a:rect l="l" t="t" r="r" b="b"/>
              <a:pathLst>
                <a:path w="34" h="247" extrusionOk="0">
                  <a:moveTo>
                    <a:pt x="34" y="0"/>
                  </a:moveTo>
                  <a:cubicBezTo>
                    <a:pt x="17" y="0"/>
                    <a:pt x="9" y="0"/>
                    <a:pt x="5" y="62"/>
                  </a:cubicBezTo>
                  <a:cubicBezTo>
                    <a:pt x="1" y="99"/>
                    <a:pt x="1" y="140"/>
                    <a:pt x="5" y="177"/>
                  </a:cubicBezTo>
                  <a:cubicBezTo>
                    <a:pt x="13" y="214"/>
                    <a:pt x="21" y="243"/>
                    <a:pt x="34" y="247"/>
                  </a:cubicBezTo>
                  <a:lnTo>
                    <a:pt x="34"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9"/>
            <p:cNvSpPr/>
            <p:nvPr/>
          </p:nvSpPr>
          <p:spPr>
            <a:xfrm>
              <a:off x="3017400" y="4515875"/>
              <a:ext cx="825" cy="6000"/>
            </a:xfrm>
            <a:custGeom>
              <a:avLst/>
              <a:gdLst/>
              <a:ahLst/>
              <a:cxnLst/>
              <a:rect l="l" t="t" r="r" b="b"/>
              <a:pathLst>
                <a:path w="33" h="240" extrusionOk="0">
                  <a:moveTo>
                    <a:pt x="20" y="1"/>
                  </a:moveTo>
                  <a:cubicBezTo>
                    <a:pt x="12" y="29"/>
                    <a:pt x="8" y="54"/>
                    <a:pt x="8" y="83"/>
                  </a:cubicBezTo>
                  <a:cubicBezTo>
                    <a:pt x="0" y="179"/>
                    <a:pt x="11" y="239"/>
                    <a:pt x="29" y="239"/>
                  </a:cubicBezTo>
                  <a:cubicBezTo>
                    <a:pt x="30" y="239"/>
                    <a:pt x="31" y="239"/>
                    <a:pt x="32" y="239"/>
                  </a:cubicBezTo>
                  <a:lnTo>
                    <a:pt x="32" y="5"/>
                  </a:lnTo>
                  <a:lnTo>
                    <a:pt x="20" y="1"/>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9"/>
            <p:cNvSpPr/>
            <p:nvPr/>
          </p:nvSpPr>
          <p:spPr>
            <a:xfrm>
              <a:off x="3017375" y="4594050"/>
              <a:ext cx="950" cy="7000"/>
            </a:xfrm>
            <a:custGeom>
              <a:avLst/>
              <a:gdLst/>
              <a:ahLst/>
              <a:cxnLst/>
              <a:rect l="l" t="t" r="r" b="b"/>
              <a:pathLst>
                <a:path w="38" h="280" extrusionOk="0">
                  <a:moveTo>
                    <a:pt x="38" y="0"/>
                  </a:moveTo>
                  <a:cubicBezTo>
                    <a:pt x="29" y="4"/>
                    <a:pt x="25" y="17"/>
                    <a:pt x="21" y="25"/>
                  </a:cubicBezTo>
                  <a:cubicBezTo>
                    <a:pt x="9" y="86"/>
                    <a:pt x="1" y="144"/>
                    <a:pt x="5" y="205"/>
                  </a:cubicBezTo>
                  <a:cubicBezTo>
                    <a:pt x="5" y="259"/>
                    <a:pt x="21" y="275"/>
                    <a:pt x="38" y="279"/>
                  </a:cubicBezTo>
                  <a:lnTo>
                    <a:pt x="38"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9"/>
            <p:cNvSpPr/>
            <p:nvPr/>
          </p:nvSpPr>
          <p:spPr>
            <a:xfrm>
              <a:off x="3017475" y="4606975"/>
              <a:ext cx="850" cy="7200"/>
            </a:xfrm>
            <a:custGeom>
              <a:avLst/>
              <a:gdLst/>
              <a:ahLst/>
              <a:cxnLst/>
              <a:rect l="l" t="t" r="r" b="b"/>
              <a:pathLst>
                <a:path w="34" h="288" extrusionOk="0">
                  <a:moveTo>
                    <a:pt x="34" y="0"/>
                  </a:moveTo>
                  <a:cubicBezTo>
                    <a:pt x="5" y="29"/>
                    <a:pt x="1" y="107"/>
                    <a:pt x="1" y="222"/>
                  </a:cubicBezTo>
                  <a:cubicBezTo>
                    <a:pt x="1" y="267"/>
                    <a:pt x="17" y="283"/>
                    <a:pt x="34" y="287"/>
                  </a:cubicBezTo>
                  <a:lnTo>
                    <a:pt x="34"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9"/>
            <p:cNvSpPr/>
            <p:nvPr/>
          </p:nvSpPr>
          <p:spPr>
            <a:xfrm>
              <a:off x="3017275" y="4619800"/>
              <a:ext cx="1050" cy="7400"/>
            </a:xfrm>
            <a:custGeom>
              <a:avLst/>
              <a:gdLst/>
              <a:ahLst/>
              <a:cxnLst/>
              <a:rect l="l" t="t" r="r" b="b"/>
              <a:pathLst>
                <a:path w="42" h="296" extrusionOk="0">
                  <a:moveTo>
                    <a:pt x="42" y="0"/>
                  </a:moveTo>
                  <a:cubicBezTo>
                    <a:pt x="25" y="12"/>
                    <a:pt x="17" y="54"/>
                    <a:pt x="13" y="140"/>
                  </a:cubicBezTo>
                  <a:cubicBezTo>
                    <a:pt x="1" y="193"/>
                    <a:pt x="9" y="250"/>
                    <a:pt x="42" y="296"/>
                  </a:cubicBezTo>
                  <a:lnTo>
                    <a:pt x="42"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9"/>
            <p:cNvSpPr/>
            <p:nvPr/>
          </p:nvSpPr>
          <p:spPr>
            <a:xfrm>
              <a:off x="3017475" y="4568200"/>
              <a:ext cx="850" cy="6275"/>
            </a:xfrm>
            <a:custGeom>
              <a:avLst/>
              <a:gdLst/>
              <a:ahLst/>
              <a:cxnLst/>
              <a:rect l="l" t="t" r="r" b="b"/>
              <a:pathLst>
                <a:path w="34" h="251" extrusionOk="0">
                  <a:moveTo>
                    <a:pt x="29" y="0"/>
                  </a:moveTo>
                  <a:cubicBezTo>
                    <a:pt x="13" y="8"/>
                    <a:pt x="9" y="33"/>
                    <a:pt x="5" y="82"/>
                  </a:cubicBezTo>
                  <a:cubicBezTo>
                    <a:pt x="1" y="132"/>
                    <a:pt x="1" y="177"/>
                    <a:pt x="9" y="226"/>
                  </a:cubicBezTo>
                  <a:cubicBezTo>
                    <a:pt x="17" y="242"/>
                    <a:pt x="25" y="251"/>
                    <a:pt x="34" y="251"/>
                  </a:cubicBezTo>
                  <a:lnTo>
                    <a:pt x="34" y="0"/>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9"/>
            <p:cNvSpPr/>
            <p:nvPr/>
          </p:nvSpPr>
          <p:spPr>
            <a:xfrm>
              <a:off x="3017400" y="4554950"/>
              <a:ext cx="925" cy="6750"/>
            </a:xfrm>
            <a:custGeom>
              <a:avLst/>
              <a:gdLst/>
              <a:ahLst/>
              <a:cxnLst/>
              <a:rect l="l" t="t" r="r" b="b"/>
              <a:pathLst>
                <a:path w="37" h="270" extrusionOk="0">
                  <a:moveTo>
                    <a:pt x="37" y="1"/>
                  </a:moveTo>
                  <a:cubicBezTo>
                    <a:pt x="20" y="13"/>
                    <a:pt x="12" y="42"/>
                    <a:pt x="8" y="128"/>
                  </a:cubicBezTo>
                  <a:cubicBezTo>
                    <a:pt x="0" y="220"/>
                    <a:pt x="10" y="269"/>
                    <a:pt x="27" y="269"/>
                  </a:cubicBezTo>
                  <a:cubicBezTo>
                    <a:pt x="28" y="269"/>
                    <a:pt x="30" y="269"/>
                    <a:pt x="32" y="268"/>
                  </a:cubicBezTo>
                  <a:lnTo>
                    <a:pt x="37" y="268"/>
                  </a:lnTo>
                  <a:lnTo>
                    <a:pt x="37" y="1"/>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9"/>
            <p:cNvSpPr/>
            <p:nvPr/>
          </p:nvSpPr>
          <p:spPr>
            <a:xfrm>
              <a:off x="3017475" y="4581825"/>
              <a:ext cx="850" cy="6100"/>
            </a:xfrm>
            <a:custGeom>
              <a:avLst/>
              <a:gdLst/>
              <a:ahLst/>
              <a:cxnLst/>
              <a:rect l="l" t="t" r="r" b="b"/>
              <a:pathLst>
                <a:path w="34" h="244" extrusionOk="0">
                  <a:moveTo>
                    <a:pt x="34" y="1"/>
                  </a:moveTo>
                  <a:cubicBezTo>
                    <a:pt x="29" y="5"/>
                    <a:pt x="21" y="9"/>
                    <a:pt x="17" y="9"/>
                  </a:cubicBezTo>
                  <a:cubicBezTo>
                    <a:pt x="9" y="13"/>
                    <a:pt x="1" y="67"/>
                    <a:pt x="1" y="124"/>
                  </a:cubicBezTo>
                  <a:cubicBezTo>
                    <a:pt x="1" y="157"/>
                    <a:pt x="1" y="235"/>
                    <a:pt x="34" y="243"/>
                  </a:cubicBezTo>
                  <a:lnTo>
                    <a:pt x="34" y="1"/>
                  </a:ln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9"/>
            <p:cNvSpPr/>
            <p:nvPr/>
          </p:nvSpPr>
          <p:spPr>
            <a:xfrm>
              <a:off x="3048150" y="4556525"/>
              <a:ext cx="4750" cy="3825"/>
            </a:xfrm>
            <a:custGeom>
              <a:avLst/>
              <a:gdLst/>
              <a:ahLst/>
              <a:cxnLst/>
              <a:rect l="l" t="t" r="r" b="b"/>
              <a:pathLst>
                <a:path w="190" h="153" extrusionOk="0">
                  <a:moveTo>
                    <a:pt x="149" y="1"/>
                  </a:moveTo>
                  <a:cubicBezTo>
                    <a:pt x="145" y="1"/>
                    <a:pt x="140" y="2"/>
                    <a:pt x="136" y="4"/>
                  </a:cubicBezTo>
                  <a:cubicBezTo>
                    <a:pt x="133" y="7"/>
                    <a:pt x="127" y="15"/>
                    <a:pt x="123" y="15"/>
                  </a:cubicBezTo>
                  <a:cubicBezTo>
                    <a:pt x="122" y="15"/>
                    <a:pt x="121" y="14"/>
                    <a:pt x="120" y="12"/>
                  </a:cubicBezTo>
                  <a:cubicBezTo>
                    <a:pt x="112" y="4"/>
                    <a:pt x="104" y="1"/>
                    <a:pt x="96" y="1"/>
                  </a:cubicBezTo>
                  <a:cubicBezTo>
                    <a:pt x="72" y="1"/>
                    <a:pt x="48" y="28"/>
                    <a:pt x="21" y="28"/>
                  </a:cubicBezTo>
                  <a:cubicBezTo>
                    <a:pt x="20" y="28"/>
                    <a:pt x="18" y="28"/>
                    <a:pt x="17" y="28"/>
                  </a:cubicBezTo>
                  <a:cubicBezTo>
                    <a:pt x="13" y="28"/>
                    <a:pt x="9" y="28"/>
                    <a:pt x="9" y="36"/>
                  </a:cubicBezTo>
                  <a:cubicBezTo>
                    <a:pt x="1" y="61"/>
                    <a:pt x="1" y="86"/>
                    <a:pt x="5" y="114"/>
                  </a:cubicBezTo>
                  <a:cubicBezTo>
                    <a:pt x="10" y="136"/>
                    <a:pt x="18" y="147"/>
                    <a:pt x="24" y="147"/>
                  </a:cubicBezTo>
                  <a:cubicBezTo>
                    <a:pt x="28" y="147"/>
                    <a:pt x="31" y="144"/>
                    <a:pt x="33" y="139"/>
                  </a:cubicBezTo>
                  <a:cubicBezTo>
                    <a:pt x="39" y="125"/>
                    <a:pt x="45" y="120"/>
                    <a:pt x="51" y="120"/>
                  </a:cubicBezTo>
                  <a:cubicBezTo>
                    <a:pt x="59" y="120"/>
                    <a:pt x="67" y="129"/>
                    <a:pt x="74" y="139"/>
                  </a:cubicBezTo>
                  <a:cubicBezTo>
                    <a:pt x="81" y="147"/>
                    <a:pt x="86" y="151"/>
                    <a:pt x="90" y="151"/>
                  </a:cubicBezTo>
                  <a:cubicBezTo>
                    <a:pt x="95" y="151"/>
                    <a:pt x="99" y="147"/>
                    <a:pt x="103" y="139"/>
                  </a:cubicBezTo>
                  <a:cubicBezTo>
                    <a:pt x="111" y="121"/>
                    <a:pt x="119" y="113"/>
                    <a:pt x="127" y="113"/>
                  </a:cubicBezTo>
                  <a:cubicBezTo>
                    <a:pt x="135" y="113"/>
                    <a:pt x="142" y="122"/>
                    <a:pt x="148" y="139"/>
                  </a:cubicBezTo>
                  <a:cubicBezTo>
                    <a:pt x="153" y="148"/>
                    <a:pt x="157" y="153"/>
                    <a:pt x="161" y="153"/>
                  </a:cubicBezTo>
                  <a:cubicBezTo>
                    <a:pt x="172" y="153"/>
                    <a:pt x="181" y="124"/>
                    <a:pt x="189" y="73"/>
                  </a:cubicBezTo>
                  <a:cubicBezTo>
                    <a:pt x="185" y="57"/>
                    <a:pt x="181" y="40"/>
                    <a:pt x="177" y="28"/>
                  </a:cubicBezTo>
                  <a:cubicBezTo>
                    <a:pt x="169" y="6"/>
                    <a:pt x="159" y="1"/>
                    <a:pt x="14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9"/>
            <p:cNvSpPr/>
            <p:nvPr/>
          </p:nvSpPr>
          <p:spPr>
            <a:xfrm>
              <a:off x="3040450" y="4556400"/>
              <a:ext cx="3100" cy="3900"/>
            </a:xfrm>
            <a:custGeom>
              <a:avLst/>
              <a:gdLst/>
              <a:ahLst/>
              <a:cxnLst/>
              <a:rect l="l" t="t" r="r" b="b"/>
              <a:pathLst>
                <a:path w="124" h="156" extrusionOk="0">
                  <a:moveTo>
                    <a:pt x="21" y="0"/>
                  </a:moveTo>
                  <a:cubicBezTo>
                    <a:pt x="13" y="0"/>
                    <a:pt x="5" y="9"/>
                    <a:pt x="5" y="50"/>
                  </a:cubicBezTo>
                  <a:cubicBezTo>
                    <a:pt x="1" y="70"/>
                    <a:pt x="5" y="95"/>
                    <a:pt x="17" y="111"/>
                  </a:cubicBezTo>
                  <a:cubicBezTo>
                    <a:pt x="21" y="121"/>
                    <a:pt x="27" y="134"/>
                    <a:pt x="31" y="134"/>
                  </a:cubicBezTo>
                  <a:cubicBezTo>
                    <a:pt x="32" y="134"/>
                    <a:pt x="33" y="133"/>
                    <a:pt x="34" y="132"/>
                  </a:cubicBezTo>
                  <a:cubicBezTo>
                    <a:pt x="38" y="126"/>
                    <a:pt x="41" y="123"/>
                    <a:pt x="45" y="123"/>
                  </a:cubicBezTo>
                  <a:cubicBezTo>
                    <a:pt x="56" y="123"/>
                    <a:pt x="65" y="146"/>
                    <a:pt x="75" y="152"/>
                  </a:cubicBezTo>
                  <a:cubicBezTo>
                    <a:pt x="79" y="155"/>
                    <a:pt x="83" y="156"/>
                    <a:pt x="87" y="156"/>
                  </a:cubicBezTo>
                  <a:cubicBezTo>
                    <a:pt x="96" y="156"/>
                    <a:pt x="106" y="151"/>
                    <a:pt x="112" y="148"/>
                  </a:cubicBezTo>
                  <a:cubicBezTo>
                    <a:pt x="120" y="144"/>
                    <a:pt x="124" y="107"/>
                    <a:pt x="124" y="70"/>
                  </a:cubicBezTo>
                  <a:cubicBezTo>
                    <a:pt x="124" y="33"/>
                    <a:pt x="120" y="21"/>
                    <a:pt x="112" y="13"/>
                  </a:cubicBezTo>
                  <a:lnTo>
                    <a:pt x="108" y="13"/>
                  </a:lnTo>
                  <a:lnTo>
                    <a:pt x="42" y="0"/>
                  </a:lnTo>
                  <a:lnTo>
                    <a:pt x="42" y="4"/>
                  </a:lnTo>
                  <a:cubicBezTo>
                    <a:pt x="34" y="4"/>
                    <a:pt x="26" y="0"/>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9"/>
            <p:cNvSpPr/>
            <p:nvPr/>
          </p:nvSpPr>
          <p:spPr>
            <a:xfrm>
              <a:off x="3038825" y="4556575"/>
              <a:ext cx="1550" cy="2650"/>
            </a:xfrm>
            <a:custGeom>
              <a:avLst/>
              <a:gdLst/>
              <a:ahLst/>
              <a:cxnLst/>
              <a:rect l="l" t="t" r="r" b="b"/>
              <a:pathLst>
                <a:path w="62" h="106" extrusionOk="0">
                  <a:moveTo>
                    <a:pt x="32" y="1"/>
                  </a:moveTo>
                  <a:cubicBezTo>
                    <a:pt x="23" y="1"/>
                    <a:pt x="16" y="11"/>
                    <a:pt x="8" y="18"/>
                  </a:cubicBezTo>
                  <a:cubicBezTo>
                    <a:pt x="4" y="30"/>
                    <a:pt x="0" y="43"/>
                    <a:pt x="4" y="59"/>
                  </a:cubicBezTo>
                  <a:cubicBezTo>
                    <a:pt x="0" y="71"/>
                    <a:pt x="4" y="84"/>
                    <a:pt x="8" y="96"/>
                  </a:cubicBezTo>
                  <a:cubicBezTo>
                    <a:pt x="14" y="102"/>
                    <a:pt x="20" y="105"/>
                    <a:pt x="26" y="105"/>
                  </a:cubicBezTo>
                  <a:cubicBezTo>
                    <a:pt x="37" y="105"/>
                    <a:pt x="49" y="95"/>
                    <a:pt x="62" y="71"/>
                  </a:cubicBezTo>
                  <a:cubicBezTo>
                    <a:pt x="54" y="5"/>
                    <a:pt x="47" y="2"/>
                    <a:pt x="40" y="2"/>
                  </a:cubicBezTo>
                  <a:cubicBezTo>
                    <a:pt x="39" y="2"/>
                    <a:pt x="38" y="2"/>
                    <a:pt x="37" y="2"/>
                  </a:cubicBezTo>
                  <a:cubicBezTo>
                    <a:pt x="35" y="1"/>
                    <a:pt x="34" y="1"/>
                    <a:pt x="3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9"/>
            <p:cNvSpPr/>
            <p:nvPr/>
          </p:nvSpPr>
          <p:spPr>
            <a:xfrm>
              <a:off x="3037375" y="4556275"/>
              <a:ext cx="1275" cy="3325"/>
            </a:xfrm>
            <a:custGeom>
              <a:avLst/>
              <a:gdLst/>
              <a:ahLst/>
              <a:cxnLst/>
              <a:rect l="l" t="t" r="r" b="b"/>
              <a:pathLst>
                <a:path w="51" h="133" extrusionOk="0">
                  <a:moveTo>
                    <a:pt x="22" y="0"/>
                  </a:moveTo>
                  <a:cubicBezTo>
                    <a:pt x="18" y="0"/>
                    <a:pt x="14" y="4"/>
                    <a:pt x="9" y="9"/>
                  </a:cubicBezTo>
                  <a:cubicBezTo>
                    <a:pt x="5" y="22"/>
                    <a:pt x="1" y="38"/>
                    <a:pt x="1" y="50"/>
                  </a:cubicBezTo>
                  <a:cubicBezTo>
                    <a:pt x="1" y="71"/>
                    <a:pt x="5" y="87"/>
                    <a:pt x="9" y="108"/>
                  </a:cubicBezTo>
                  <a:cubicBezTo>
                    <a:pt x="14" y="125"/>
                    <a:pt x="19" y="132"/>
                    <a:pt x="24" y="132"/>
                  </a:cubicBezTo>
                  <a:cubicBezTo>
                    <a:pt x="33" y="132"/>
                    <a:pt x="42" y="110"/>
                    <a:pt x="50" y="71"/>
                  </a:cubicBezTo>
                  <a:cubicBezTo>
                    <a:pt x="41" y="21"/>
                    <a:pt x="32" y="0"/>
                    <a:pt x="2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9"/>
            <p:cNvSpPr/>
            <p:nvPr/>
          </p:nvSpPr>
          <p:spPr>
            <a:xfrm>
              <a:off x="3045275" y="4556825"/>
              <a:ext cx="950" cy="3400"/>
            </a:xfrm>
            <a:custGeom>
              <a:avLst/>
              <a:gdLst/>
              <a:ahLst/>
              <a:cxnLst/>
              <a:rect l="l" t="t" r="r" b="b"/>
              <a:pathLst>
                <a:path w="38" h="136" extrusionOk="0">
                  <a:moveTo>
                    <a:pt x="21" y="1"/>
                  </a:moveTo>
                  <a:cubicBezTo>
                    <a:pt x="16" y="1"/>
                    <a:pt x="11" y="18"/>
                    <a:pt x="1" y="53"/>
                  </a:cubicBezTo>
                  <a:cubicBezTo>
                    <a:pt x="5" y="110"/>
                    <a:pt x="12" y="136"/>
                    <a:pt x="20" y="136"/>
                  </a:cubicBezTo>
                  <a:cubicBezTo>
                    <a:pt x="20" y="136"/>
                    <a:pt x="21" y="135"/>
                    <a:pt x="21" y="135"/>
                  </a:cubicBezTo>
                  <a:cubicBezTo>
                    <a:pt x="29" y="127"/>
                    <a:pt x="38" y="98"/>
                    <a:pt x="38" y="53"/>
                  </a:cubicBezTo>
                  <a:cubicBezTo>
                    <a:pt x="29" y="18"/>
                    <a:pt x="25" y="1"/>
                    <a:pt x="2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9"/>
            <p:cNvSpPr/>
            <p:nvPr/>
          </p:nvSpPr>
          <p:spPr>
            <a:xfrm>
              <a:off x="3043850" y="4556800"/>
              <a:ext cx="1050" cy="3425"/>
            </a:xfrm>
            <a:custGeom>
              <a:avLst/>
              <a:gdLst/>
              <a:ahLst/>
              <a:cxnLst/>
              <a:rect l="l" t="t" r="r" b="b"/>
              <a:pathLst>
                <a:path w="42" h="137" extrusionOk="0">
                  <a:moveTo>
                    <a:pt x="17" y="1"/>
                  </a:moveTo>
                  <a:cubicBezTo>
                    <a:pt x="13" y="9"/>
                    <a:pt x="9" y="21"/>
                    <a:pt x="4" y="29"/>
                  </a:cubicBezTo>
                  <a:cubicBezTo>
                    <a:pt x="0" y="46"/>
                    <a:pt x="0" y="58"/>
                    <a:pt x="4" y="71"/>
                  </a:cubicBezTo>
                  <a:cubicBezTo>
                    <a:pt x="4" y="109"/>
                    <a:pt x="12" y="137"/>
                    <a:pt x="19" y="137"/>
                  </a:cubicBezTo>
                  <a:cubicBezTo>
                    <a:pt x="20" y="137"/>
                    <a:pt x="20" y="136"/>
                    <a:pt x="21" y="136"/>
                  </a:cubicBezTo>
                  <a:cubicBezTo>
                    <a:pt x="37" y="112"/>
                    <a:pt x="41" y="87"/>
                    <a:pt x="41" y="58"/>
                  </a:cubicBezTo>
                  <a:cubicBezTo>
                    <a:pt x="41" y="25"/>
                    <a:pt x="33" y="5"/>
                    <a:pt x="2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9"/>
            <p:cNvSpPr/>
            <p:nvPr/>
          </p:nvSpPr>
          <p:spPr>
            <a:xfrm>
              <a:off x="3046500" y="4556600"/>
              <a:ext cx="950" cy="3175"/>
            </a:xfrm>
            <a:custGeom>
              <a:avLst/>
              <a:gdLst/>
              <a:ahLst/>
              <a:cxnLst/>
              <a:rect l="l" t="t" r="r" b="b"/>
              <a:pathLst>
                <a:path w="38" h="127" extrusionOk="0">
                  <a:moveTo>
                    <a:pt x="21" y="1"/>
                  </a:moveTo>
                  <a:cubicBezTo>
                    <a:pt x="17" y="5"/>
                    <a:pt x="13" y="5"/>
                    <a:pt x="9" y="13"/>
                  </a:cubicBezTo>
                  <a:cubicBezTo>
                    <a:pt x="5" y="21"/>
                    <a:pt x="5" y="33"/>
                    <a:pt x="1" y="46"/>
                  </a:cubicBezTo>
                  <a:cubicBezTo>
                    <a:pt x="1" y="66"/>
                    <a:pt x="5" y="87"/>
                    <a:pt x="9" y="107"/>
                  </a:cubicBezTo>
                  <a:cubicBezTo>
                    <a:pt x="11" y="120"/>
                    <a:pt x="14" y="126"/>
                    <a:pt x="18" y="126"/>
                  </a:cubicBezTo>
                  <a:cubicBezTo>
                    <a:pt x="24" y="126"/>
                    <a:pt x="31" y="112"/>
                    <a:pt x="34" y="87"/>
                  </a:cubicBezTo>
                  <a:cubicBezTo>
                    <a:pt x="38" y="70"/>
                    <a:pt x="38" y="54"/>
                    <a:pt x="34" y="33"/>
                  </a:cubicBezTo>
                  <a:cubicBezTo>
                    <a:pt x="34" y="21"/>
                    <a:pt x="26" y="13"/>
                    <a:pt x="2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9"/>
            <p:cNvSpPr/>
            <p:nvPr/>
          </p:nvSpPr>
          <p:spPr>
            <a:xfrm>
              <a:off x="3037700" y="4595075"/>
              <a:ext cx="9350" cy="4425"/>
            </a:xfrm>
            <a:custGeom>
              <a:avLst/>
              <a:gdLst/>
              <a:ahLst/>
              <a:cxnLst/>
              <a:rect l="l" t="t" r="r" b="b"/>
              <a:pathLst>
                <a:path w="374" h="177" extrusionOk="0">
                  <a:moveTo>
                    <a:pt x="17" y="0"/>
                  </a:moveTo>
                  <a:cubicBezTo>
                    <a:pt x="12" y="0"/>
                    <a:pt x="8" y="4"/>
                    <a:pt x="8" y="8"/>
                  </a:cubicBezTo>
                  <a:cubicBezTo>
                    <a:pt x="4" y="33"/>
                    <a:pt x="0" y="58"/>
                    <a:pt x="4" y="86"/>
                  </a:cubicBezTo>
                  <a:cubicBezTo>
                    <a:pt x="7" y="131"/>
                    <a:pt x="14" y="165"/>
                    <a:pt x="24" y="165"/>
                  </a:cubicBezTo>
                  <a:cubicBezTo>
                    <a:pt x="28" y="165"/>
                    <a:pt x="32" y="159"/>
                    <a:pt x="37" y="148"/>
                  </a:cubicBezTo>
                  <a:cubicBezTo>
                    <a:pt x="46" y="129"/>
                    <a:pt x="55" y="123"/>
                    <a:pt x="63" y="123"/>
                  </a:cubicBezTo>
                  <a:cubicBezTo>
                    <a:pt x="73" y="123"/>
                    <a:pt x="82" y="131"/>
                    <a:pt x="90" y="136"/>
                  </a:cubicBezTo>
                  <a:cubicBezTo>
                    <a:pt x="94" y="140"/>
                    <a:pt x="103" y="140"/>
                    <a:pt x="111" y="144"/>
                  </a:cubicBezTo>
                  <a:lnTo>
                    <a:pt x="222" y="160"/>
                  </a:lnTo>
                  <a:cubicBezTo>
                    <a:pt x="234" y="160"/>
                    <a:pt x="246" y="167"/>
                    <a:pt x="259" y="167"/>
                  </a:cubicBezTo>
                  <a:cubicBezTo>
                    <a:pt x="263" y="167"/>
                    <a:pt x="267" y="166"/>
                    <a:pt x="271" y="164"/>
                  </a:cubicBezTo>
                  <a:cubicBezTo>
                    <a:pt x="278" y="163"/>
                    <a:pt x="286" y="161"/>
                    <a:pt x="293" y="161"/>
                  </a:cubicBezTo>
                  <a:cubicBezTo>
                    <a:pt x="303" y="161"/>
                    <a:pt x="313" y="164"/>
                    <a:pt x="324" y="173"/>
                  </a:cubicBezTo>
                  <a:cubicBezTo>
                    <a:pt x="327" y="175"/>
                    <a:pt x="329" y="176"/>
                    <a:pt x="331" y="176"/>
                  </a:cubicBezTo>
                  <a:cubicBezTo>
                    <a:pt x="337" y="176"/>
                    <a:pt x="343" y="170"/>
                    <a:pt x="349" y="164"/>
                  </a:cubicBezTo>
                  <a:cubicBezTo>
                    <a:pt x="357" y="156"/>
                    <a:pt x="369" y="156"/>
                    <a:pt x="373" y="91"/>
                  </a:cubicBezTo>
                  <a:cubicBezTo>
                    <a:pt x="361" y="50"/>
                    <a:pt x="349" y="50"/>
                    <a:pt x="337" y="50"/>
                  </a:cubicBezTo>
                  <a:cubicBezTo>
                    <a:pt x="324" y="52"/>
                    <a:pt x="312" y="53"/>
                    <a:pt x="300" y="53"/>
                  </a:cubicBezTo>
                  <a:cubicBezTo>
                    <a:pt x="287" y="53"/>
                    <a:pt x="275" y="52"/>
                    <a:pt x="263" y="50"/>
                  </a:cubicBezTo>
                  <a:cubicBezTo>
                    <a:pt x="209" y="29"/>
                    <a:pt x="156" y="17"/>
                    <a:pt x="103" y="4"/>
                  </a:cubicBezTo>
                  <a:cubicBezTo>
                    <a:pt x="74" y="0"/>
                    <a:pt x="45" y="0"/>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9"/>
            <p:cNvSpPr/>
            <p:nvPr/>
          </p:nvSpPr>
          <p:spPr>
            <a:xfrm>
              <a:off x="3036350" y="4594950"/>
              <a:ext cx="1250" cy="3425"/>
            </a:xfrm>
            <a:custGeom>
              <a:avLst/>
              <a:gdLst/>
              <a:ahLst/>
              <a:cxnLst/>
              <a:rect l="l" t="t" r="r" b="b"/>
              <a:pathLst>
                <a:path w="50" h="137" extrusionOk="0">
                  <a:moveTo>
                    <a:pt x="27" y="0"/>
                  </a:moveTo>
                  <a:cubicBezTo>
                    <a:pt x="19" y="0"/>
                    <a:pt x="11" y="15"/>
                    <a:pt x="5" y="34"/>
                  </a:cubicBezTo>
                  <a:cubicBezTo>
                    <a:pt x="1" y="91"/>
                    <a:pt x="1" y="112"/>
                    <a:pt x="13" y="128"/>
                  </a:cubicBezTo>
                  <a:cubicBezTo>
                    <a:pt x="18" y="132"/>
                    <a:pt x="23" y="136"/>
                    <a:pt x="28" y="136"/>
                  </a:cubicBezTo>
                  <a:cubicBezTo>
                    <a:pt x="37" y="136"/>
                    <a:pt x="44" y="119"/>
                    <a:pt x="50" y="46"/>
                  </a:cubicBezTo>
                  <a:cubicBezTo>
                    <a:pt x="42" y="13"/>
                    <a:pt x="34" y="0"/>
                    <a:pt x="2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9"/>
            <p:cNvSpPr/>
            <p:nvPr/>
          </p:nvSpPr>
          <p:spPr>
            <a:xfrm>
              <a:off x="3034725" y="4595450"/>
              <a:ext cx="1150" cy="3375"/>
            </a:xfrm>
            <a:custGeom>
              <a:avLst/>
              <a:gdLst/>
              <a:ahLst/>
              <a:cxnLst/>
              <a:rect l="l" t="t" r="r" b="b"/>
              <a:pathLst>
                <a:path w="46" h="135" extrusionOk="0">
                  <a:moveTo>
                    <a:pt x="19" y="1"/>
                  </a:moveTo>
                  <a:cubicBezTo>
                    <a:pt x="12" y="1"/>
                    <a:pt x="6" y="8"/>
                    <a:pt x="0" y="30"/>
                  </a:cubicBezTo>
                  <a:cubicBezTo>
                    <a:pt x="0" y="88"/>
                    <a:pt x="8" y="125"/>
                    <a:pt x="17" y="133"/>
                  </a:cubicBezTo>
                  <a:cubicBezTo>
                    <a:pt x="18" y="134"/>
                    <a:pt x="20" y="135"/>
                    <a:pt x="21" y="135"/>
                  </a:cubicBezTo>
                  <a:cubicBezTo>
                    <a:pt x="31" y="135"/>
                    <a:pt x="38" y="112"/>
                    <a:pt x="41" y="80"/>
                  </a:cubicBezTo>
                  <a:cubicBezTo>
                    <a:pt x="45" y="59"/>
                    <a:pt x="45" y="35"/>
                    <a:pt x="37" y="14"/>
                  </a:cubicBezTo>
                  <a:cubicBezTo>
                    <a:pt x="31" y="8"/>
                    <a:pt x="25" y="1"/>
                    <a:pt x="1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9"/>
            <p:cNvSpPr/>
            <p:nvPr/>
          </p:nvSpPr>
          <p:spPr>
            <a:xfrm>
              <a:off x="3050725" y="4596300"/>
              <a:ext cx="725" cy="2600"/>
            </a:xfrm>
            <a:custGeom>
              <a:avLst/>
              <a:gdLst/>
              <a:ahLst/>
              <a:cxnLst/>
              <a:rect l="l" t="t" r="r" b="b"/>
              <a:pathLst>
                <a:path w="29" h="104" extrusionOk="0">
                  <a:moveTo>
                    <a:pt x="17" y="1"/>
                  </a:moveTo>
                  <a:cubicBezTo>
                    <a:pt x="13" y="5"/>
                    <a:pt x="8" y="1"/>
                    <a:pt x="8" y="9"/>
                  </a:cubicBezTo>
                  <a:cubicBezTo>
                    <a:pt x="4" y="21"/>
                    <a:pt x="4" y="37"/>
                    <a:pt x="4" y="54"/>
                  </a:cubicBezTo>
                  <a:cubicBezTo>
                    <a:pt x="0" y="66"/>
                    <a:pt x="4" y="78"/>
                    <a:pt x="8" y="87"/>
                  </a:cubicBezTo>
                  <a:cubicBezTo>
                    <a:pt x="13" y="95"/>
                    <a:pt x="21" y="99"/>
                    <a:pt x="29" y="103"/>
                  </a:cubicBezTo>
                  <a:cubicBezTo>
                    <a:pt x="29" y="74"/>
                    <a:pt x="29" y="50"/>
                    <a:pt x="29" y="33"/>
                  </a:cubicBezTo>
                  <a:cubicBezTo>
                    <a:pt x="29" y="1"/>
                    <a:pt x="21"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9"/>
            <p:cNvSpPr/>
            <p:nvPr/>
          </p:nvSpPr>
          <p:spPr>
            <a:xfrm>
              <a:off x="3026000" y="4516750"/>
              <a:ext cx="14900" cy="5650"/>
            </a:xfrm>
            <a:custGeom>
              <a:avLst/>
              <a:gdLst/>
              <a:ahLst/>
              <a:cxnLst/>
              <a:rect l="l" t="t" r="r" b="b"/>
              <a:pathLst>
                <a:path w="596" h="226" extrusionOk="0">
                  <a:moveTo>
                    <a:pt x="82" y="1"/>
                  </a:moveTo>
                  <a:cubicBezTo>
                    <a:pt x="81" y="1"/>
                    <a:pt x="79" y="1"/>
                    <a:pt x="78" y="2"/>
                  </a:cubicBezTo>
                  <a:cubicBezTo>
                    <a:pt x="67" y="13"/>
                    <a:pt x="53" y="19"/>
                    <a:pt x="38" y="19"/>
                  </a:cubicBezTo>
                  <a:cubicBezTo>
                    <a:pt x="31" y="19"/>
                    <a:pt x="24" y="18"/>
                    <a:pt x="17" y="15"/>
                  </a:cubicBezTo>
                  <a:cubicBezTo>
                    <a:pt x="16" y="14"/>
                    <a:pt x="15" y="14"/>
                    <a:pt x="14" y="14"/>
                  </a:cubicBezTo>
                  <a:cubicBezTo>
                    <a:pt x="7" y="14"/>
                    <a:pt x="0" y="32"/>
                    <a:pt x="0" y="72"/>
                  </a:cubicBezTo>
                  <a:cubicBezTo>
                    <a:pt x="0" y="123"/>
                    <a:pt x="7" y="152"/>
                    <a:pt x="17" y="152"/>
                  </a:cubicBezTo>
                  <a:cubicBezTo>
                    <a:pt x="18" y="152"/>
                    <a:pt x="19" y="151"/>
                    <a:pt x="21" y="150"/>
                  </a:cubicBezTo>
                  <a:cubicBezTo>
                    <a:pt x="23" y="149"/>
                    <a:pt x="26" y="149"/>
                    <a:pt x="28" y="149"/>
                  </a:cubicBezTo>
                  <a:cubicBezTo>
                    <a:pt x="43" y="149"/>
                    <a:pt x="60" y="163"/>
                    <a:pt x="71" y="163"/>
                  </a:cubicBezTo>
                  <a:cubicBezTo>
                    <a:pt x="72" y="163"/>
                    <a:pt x="73" y="163"/>
                    <a:pt x="74" y="163"/>
                  </a:cubicBezTo>
                  <a:cubicBezTo>
                    <a:pt x="86" y="158"/>
                    <a:pt x="99" y="154"/>
                    <a:pt x="107" y="121"/>
                  </a:cubicBezTo>
                  <a:lnTo>
                    <a:pt x="181" y="216"/>
                  </a:lnTo>
                  <a:cubicBezTo>
                    <a:pt x="187" y="196"/>
                    <a:pt x="193" y="189"/>
                    <a:pt x="200" y="189"/>
                  </a:cubicBezTo>
                  <a:cubicBezTo>
                    <a:pt x="213" y="189"/>
                    <a:pt x="225" y="212"/>
                    <a:pt x="230" y="212"/>
                  </a:cubicBezTo>
                  <a:cubicBezTo>
                    <a:pt x="231" y="211"/>
                    <a:pt x="232" y="211"/>
                    <a:pt x="233" y="211"/>
                  </a:cubicBezTo>
                  <a:cubicBezTo>
                    <a:pt x="242" y="211"/>
                    <a:pt x="249" y="226"/>
                    <a:pt x="255" y="226"/>
                  </a:cubicBezTo>
                  <a:cubicBezTo>
                    <a:pt x="256" y="226"/>
                    <a:pt x="258" y="225"/>
                    <a:pt x="259" y="224"/>
                  </a:cubicBezTo>
                  <a:cubicBezTo>
                    <a:pt x="288" y="204"/>
                    <a:pt x="312" y="183"/>
                    <a:pt x="345" y="167"/>
                  </a:cubicBezTo>
                  <a:cubicBezTo>
                    <a:pt x="370" y="158"/>
                    <a:pt x="398" y="142"/>
                    <a:pt x="427" y="134"/>
                  </a:cubicBezTo>
                  <a:cubicBezTo>
                    <a:pt x="431" y="132"/>
                    <a:pt x="436" y="131"/>
                    <a:pt x="441" y="131"/>
                  </a:cubicBezTo>
                  <a:cubicBezTo>
                    <a:pt x="454" y="131"/>
                    <a:pt x="466" y="138"/>
                    <a:pt x="472" y="150"/>
                  </a:cubicBezTo>
                  <a:cubicBezTo>
                    <a:pt x="474" y="154"/>
                    <a:pt x="476" y="156"/>
                    <a:pt x="478" y="156"/>
                  </a:cubicBezTo>
                  <a:cubicBezTo>
                    <a:pt x="483" y="156"/>
                    <a:pt x="490" y="149"/>
                    <a:pt x="493" y="146"/>
                  </a:cubicBezTo>
                  <a:cubicBezTo>
                    <a:pt x="497" y="146"/>
                    <a:pt x="501" y="142"/>
                    <a:pt x="505" y="142"/>
                  </a:cubicBezTo>
                  <a:cubicBezTo>
                    <a:pt x="530" y="142"/>
                    <a:pt x="554" y="150"/>
                    <a:pt x="583" y="154"/>
                  </a:cubicBezTo>
                  <a:cubicBezTo>
                    <a:pt x="583" y="154"/>
                    <a:pt x="587" y="150"/>
                    <a:pt x="591" y="146"/>
                  </a:cubicBezTo>
                  <a:cubicBezTo>
                    <a:pt x="595" y="130"/>
                    <a:pt x="595" y="113"/>
                    <a:pt x="595" y="93"/>
                  </a:cubicBezTo>
                  <a:cubicBezTo>
                    <a:pt x="595" y="85"/>
                    <a:pt x="595" y="76"/>
                    <a:pt x="595" y="72"/>
                  </a:cubicBezTo>
                  <a:cubicBezTo>
                    <a:pt x="591" y="60"/>
                    <a:pt x="591" y="48"/>
                    <a:pt x="583" y="35"/>
                  </a:cubicBezTo>
                  <a:cubicBezTo>
                    <a:pt x="579" y="31"/>
                    <a:pt x="571" y="27"/>
                    <a:pt x="558" y="27"/>
                  </a:cubicBezTo>
                  <a:cubicBezTo>
                    <a:pt x="547" y="27"/>
                    <a:pt x="535" y="36"/>
                    <a:pt x="523" y="36"/>
                  </a:cubicBezTo>
                  <a:cubicBezTo>
                    <a:pt x="516" y="36"/>
                    <a:pt x="510" y="34"/>
                    <a:pt x="505" y="27"/>
                  </a:cubicBezTo>
                  <a:cubicBezTo>
                    <a:pt x="494" y="16"/>
                    <a:pt x="483" y="12"/>
                    <a:pt x="472" y="12"/>
                  </a:cubicBezTo>
                  <a:cubicBezTo>
                    <a:pt x="456" y="12"/>
                    <a:pt x="440" y="21"/>
                    <a:pt x="423" y="23"/>
                  </a:cubicBezTo>
                  <a:cubicBezTo>
                    <a:pt x="419" y="23"/>
                    <a:pt x="411" y="27"/>
                    <a:pt x="402" y="27"/>
                  </a:cubicBezTo>
                  <a:cubicBezTo>
                    <a:pt x="391" y="27"/>
                    <a:pt x="379" y="18"/>
                    <a:pt x="367" y="18"/>
                  </a:cubicBezTo>
                  <a:cubicBezTo>
                    <a:pt x="362" y="18"/>
                    <a:pt x="358" y="20"/>
                    <a:pt x="353" y="23"/>
                  </a:cubicBezTo>
                  <a:cubicBezTo>
                    <a:pt x="338" y="31"/>
                    <a:pt x="324" y="34"/>
                    <a:pt x="309" y="34"/>
                  </a:cubicBezTo>
                  <a:cubicBezTo>
                    <a:pt x="280" y="34"/>
                    <a:pt x="252" y="23"/>
                    <a:pt x="222" y="23"/>
                  </a:cubicBezTo>
                  <a:cubicBezTo>
                    <a:pt x="209" y="20"/>
                    <a:pt x="195" y="8"/>
                    <a:pt x="184" y="8"/>
                  </a:cubicBezTo>
                  <a:cubicBezTo>
                    <a:pt x="182" y="8"/>
                    <a:pt x="179" y="9"/>
                    <a:pt x="177" y="11"/>
                  </a:cubicBezTo>
                  <a:cubicBezTo>
                    <a:pt x="174" y="12"/>
                    <a:pt x="172" y="12"/>
                    <a:pt x="169" y="12"/>
                  </a:cubicBezTo>
                  <a:cubicBezTo>
                    <a:pt x="160" y="12"/>
                    <a:pt x="151" y="8"/>
                    <a:pt x="143" y="8"/>
                  </a:cubicBezTo>
                  <a:cubicBezTo>
                    <a:pt x="131" y="8"/>
                    <a:pt x="120" y="16"/>
                    <a:pt x="111" y="60"/>
                  </a:cubicBezTo>
                  <a:cubicBezTo>
                    <a:pt x="97" y="21"/>
                    <a:pt x="89" y="1"/>
                    <a:pt x="8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9"/>
            <p:cNvSpPr/>
            <p:nvPr/>
          </p:nvSpPr>
          <p:spPr>
            <a:xfrm>
              <a:off x="3046500" y="4516725"/>
              <a:ext cx="2400" cy="3175"/>
            </a:xfrm>
            <a:custGeom>
              <a:avLst/>
              <a:gdLst/>
              <a:ahLst/>
              <a:cxnLst/>
              <a:rect l="l" t="t" r="r" b="b"/>
              <a:pathLst>
                <a:path w="96" h="127" extrusionOk="0">
                  <a:moveTo>
                    <a:pt x="47" y="0"/>
                  </a:moveTo>
                  <a:cubicBezTo>
                    <a:pt x="38" y="0"/>
                    <a:pt x="30" y="1"/>
                    <a:pt x="21" y="3"/>
                  </a:cubicBezTo>
                  <a:cubicBezTo>
                    <a:pt x="13" y="3"/>
                    <a:pt x="5" y="20"/>
                    <a:pt x="5" y="53"/>
                  </a:cubicBezTo>
                  <a:cubicBezTo>
                    <a:pt x="1" y="77"/>
                    <a:pt x="9" y="102"/>
                    <a:pt x="21" y="122"/>
                  </a:cubicBezTo>
                  <a:cubicBezTo>
                    <a:pt x="21" y="127"/>
                    <a:pt x="26" y="127"/>
                    <a:pt x="26" y="127"/>
                  </a:cubicBezTo>
                  <a:cubicBezTo>
                    <a:pt x="31" y="115"/>
                    <a:pt x="37" y="112"/>
                    <a:pt x="43" y="112"/>
                  </a:cubicBezTo>
                  <a:cubicBezTo>
                    <a:pt x="52" y="112"/>
                    <a:pt x="60" y="120"/>
                    <a:pt x="69" y="120"/>
                  </a:cubicBezTo>
                  <a:cubicBezTo>
                    <a:pt x="71" y="120"/>
                    <a:pt x="73" y="119"/>
                    <a:pt x="75" y="118"/>
                  </a:cubicBezTo>
                  <a:cubicBezTo>
                    <a:pt x="83" y="118"/>
                    <a:pt x="91" y="110"/>
                    <a:pt x="95" y="69"/>
                  </a:cubicBezTo>
                  <a:cubicBezTo>
                    <a:pt x="87" y="12"/>
                    <a:pt x="87" y="8"/>
                    <a:pt x="75" y="3"/>
                  </a:cubicBezTo>
                  <a:cubicBezTo>
                    <a:pt x="65" y="1"/>
                    <a:pt x="55" y="0"/>
                    <a:pt x="4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9"/>
            <p:cNvSpPr/>
            <p:nvPr/>
          </p:nvSpPr>
          <p:spPr>
            <a:xfrm>
              <a:off x="3043750" y="4516450"/>
              <a:ext cx="1050" cy="3350"/>
            </a:xfrm>
            <a:custGeom>
              <a:avLst/>
              <a:gdLst/>
              <a:ahLst/>
              <a:cxnLst/>
              <a:rect l="l" t="t" r="r" b="b"/>
              <a:pathLst>
                <a:path w="42" h="134" extrusionOk="0">
                  <a:moveTo>
                    <a:pt x="11" y="1"/>
                  </a:moveTo>
                  <a:cubicBezTo>
                    <a:pt x="7" y="1"/>
                    <a:pt x="4" y="25"/>
                    <a:pt x="0" y="68"/>
                  </a:cubicBezTo>
                  <a:cubicBezTo>
                    <a:pt x="0" y="88"/>
                    <a:pt x="4" y="109"/>
                    <a:pt x="13" y="129"/>
                  </a:cubicBezTo>
                  <a:cubicBezTo>
                    <a:pt x="14" y="132"/>
                    <a:pt x="16" y="134"/>
                    <a:pt x="18" y="134"/>
                  </a:cubicBezTo>
                  <a:cubicBezTo>
                    <a:pt x="22" y="134"/>
                    <a:pt x="28" y="129"/>
                    <a:pt x="33" y="121"/>
                  </a:cubicBezTo>
                  <a:cubicBezTo>
                    <a:pt x="41" y="92"/>
                    <a:pt x="41" y="64"/>
                    <a:pt x="37" y="35"/>
                  </a:cubicBezTo>
                  <a:cubicBezTo>
                    <a:pt x="33" y="23"/>
                    <a:pt x="25" y="10"/>
                    <a:pt x="13" y="2"/>
                  </a:cubicBezTo>
                  <a:cubicBezTo>
                    <a:pt x="12" y="1"/>
                    <a:pt x="11" y="1"/>
                    <a:pt x="1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29"/>
            <p:cNvSpPr/>
            <p:nvPr/>
          </p:nvSpPr>
          <p:spPr>
            <a:xfrm>
              <a:off x="3042100" y="4516875"/>
              <a:ext cx="1150" cy="3475"/>
            </a:xfrm>
            <a:custGeom>
              <a:avLst/>
              <a:gdLst/>
              <a:ahLst/>
              <a:cxnLst/>
              <a:rect l="l" t="t" r="r" b="b"/>
              <a:pathLst>
                <a:path w="46" h="139" extrusionOk="0">
                  <a:moveTo>
                    <a:pt x="22" y="0"/>
                  </a:moveTo>
                  <a:cubicBezTo>
                    <a:pt x="15" y="0"/>
                    <a:pt x="9" y="11"/>
                    <a:pt x="5" y="43"/>
                  </a:cubicBezTo>
                  <a:cubicBezTo>
                    <a:pt x="1" y="75"/>
                    <a:pt x="5" y="108"/>
                    <a:pt x="17" y="137"/>
                  </a:cubicBezTo>
                  <a:cubicBezTo>
                    <a:pt x="18" y="138"/>
                    <a:pt x="19" y="138"/>
                    <a:pt x="20" y="138"/>
                  </a:cubicBezTo>
                  <a:cubicBezTo>
                    <a:pt x="28" y="138"/>
                    <a:pt x="38" y="108"/>
                    <a:pt x="42" y="71"/>
                  </a:cubicBezTo>
                  <a:cubicBezTo>
                    <a:pt x="46" y="51"/>
                    <a:pt x="42" y="30"/>
                    <a:pt x="37" y="14"/>
                  </a:cubicBezTo>
                  <a:cubicBezTo>
                    <a:pt x="32" y="7"/>
                    <a:pt x="27" y="0"/>
                    <a:pt x="2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9"/>
            <p:cNvSpPr/>
            <p:nvPr/>
          </p:nvSpPr>
          <p:spPr>
            <a:xfrm>
              <a:off x="3041075" y="4516950"/>
              <a:ext cx="950" cy="3575"/>
            </a:xfrm>
            <a:custGeom>
              <a:avLst/>
              <a:gdLst/>
              <a:ahLst/>
              <a:cxnLst/>
              <a:rect l="l" t="t" r="r" b="b"/>
              <a:pathLst>
                <a:path w="38" h="143" extrusionOk="0">
                  <a:moveTo>
                    <a:pt x="16" y="0"/>
                  </a:moveTo>
                  <a:cubicBezTo>
                    <a:pt x="11" y="0"/>
                    <a:pt x="7" y="19"/>
                    <a:pt x="1" y="56"/>
                  </a:cubicBezTo>
                  <a:cubicBezTo>
                    <a:pt x="4" y="107"/>
                    <a:pt x="8" y="143"/>
                    <a:pt x="16" y="143"/>
                  </a:cubicBezTo>
                  <a:cubicBezTo>
                    <a:pt x="16" y="143"/>
                    <a:pt x="17" y="142"/>
                    <a:pt x="17" y="142"/>
                  </a:cubicBezTo>
                  <a:cubicBezTo>
                    <a:pt x="29" y="134"/>
                    <a:pt x="37" y="113"/>
                    <a:pt x="37" y="52"/>
                  </a:cubicBezTo>
                  <a:cubicBezTo>
                    <a:pt x="27" y="18"/>
                    <a:pt x="21" y="0"/>
                    <a:pt x="1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9"/>
            <p:cNvSpPr/>
            <p:nvPr/>
          </p:nvSpPr>
          <p:spPr>
            <a:xfrm>
              <a:off x="3045075" y="4516675"/>
              <a:ext cx="850" cy="2800"/>
            </a:xfrm>
            <a:custGeom>
              <a:avLst/>
              <a:gdLst/>
              <a:ahLst/>
              <a:cxnLst/>
              <a:rect l="l" t="t" r="r" b="b"/>
              <a:pathLst>
                <a:path w="34" h="112" extrusionOk="0">
                  <a:moveTo>
                    <a:pt x="16" y="1"/>
                  </a:moveTo>
                  <a:cubicBezTo>
                    <a:pt x="14" y="1"/>
                    <a:pt x="11" y="3"/>
                    <a:pt x="9" y="10"/>
                  </a:cubicBezTo>
                  <a:cubicBezTo>
                    <a:pt x="5" y="22"/>
                    <a:pt x="1" y="34"/>
                    <a:pt x="1" y="47"/>
                  </a:cubicBezTo>
                  <a:cubicBezTo>
                    <a:pt x="1" y="67"/>
                    <a:pt x="5" y="88"/>
                    <a:pt x="9" y="108"/>
                  </a:cubicBezTo>
                  <a:cubicBezTo>
                    <a:pt x="11" y="110"/>
                    <a:pt x="13" y="112"/>
                    <a:pt x="15" y="112"/>
                  </a:cubicBezTo>
                  <a:cubicBezTo>
                    <a:pt x="23" y="112"/>
                    <a:pt x="30" y="98"/>
                    <a:pt x="33" y="42"/>
                  </a:cubicBezTo>
                  <a:cubicBezTo>
                    <a:pt x="28" y="16"/>
                    <a:pt x="22" y="1"/>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29"/>
            <p:cNvSpPr/>
            <p:nvPr/>
          </p:nvSpPr>
          <p:spPr>
            <a:xfrm>
              <a:off x="3025075" y="4516975"/>
              <a:ext cx="850" cy="2825"/>
            </a:xfrm>
            <a:custGeom>
              <a:avLst/>
              <a:gdLst/>
              <a:ahLst/>
              <a:cxnLst/>
              <a:rect l="l" t="t" r="r" b="b"/>
              <a:pathLst>
                <a:path w="34" h="113" extrusionOk="0">
                  <a:moveTo>
                    <a:pt x="14" y="0"/>
                  </a:moveTo>
                  <a:cubicBezTo>
                    <a:pt x="11" y="0"/>
                    <a:pt x="7" y="4"/>
                    <a:pt x="5" y="14"/>
                  </a:cubicBezTo>
                  <a:cubicBezTo>
                    <a:pt x="0" y="47"/>
                    <a:pt x="0" y="80"/>
                    <a:pt x="9" y="112"/>
                  </a:cubicBezTo>
                  <a:lnTo>
                    <a:pt x="29" y="96"/>
                  </a:lnTo>
                  <a:cubicBezTo>
                    <a:pt x="33" y="67"/>
                    <a:pt x="29" y="35"/>
                    <a:pt x="21" y="6"/>
                  </a:cubicBezTo>
                  <a:cubicBezTo>
                    <a:pt x="19" y="2"/>
                    <a:pt x="17" y="0"/>
                    <a:pt x="1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9"/>
            <p:cNvSpPr/>
            <p:nvPr/>
          </p:nvSpPr>
          <p:spPr>
            <a:xfrm>
              <a:off x="3032050" y="4608600"/>
              <a:ext cx="10700" cy="3775"/>
            </a:xfrm>
            <a:custGeom>
              <a:avLst/>
              <a:gdLst/>
              <a:ahLst/>
              <a:cxnLst/>
              <a:rect l="l" t="t" r="r" b="b"/>
              <a:pathLst>
                <a:path w="428" h="151" extrusionOk="0">
                  <a:moveTo>
                    <a:pt x="50" y="9"/>
                  </a:moveTo>
                  <a:cubicBezTo>
                    <a:pt x="33" y="13"/>
                    <a:pt x="17" y="1"/>
                    <a:pt x="0" y="38"/>
                  </a:cubicBezTo>
                  <a:lnTo>
                    <a:pt x="0" y="95"/>
                  </a:lnTo>
                  <a:cubicBezTo>
                    <a:pt x="13" y="136"/>
                    <a:pt x="25" y="140"/>
                    <a:pt x="41" y="140"/>
                  </a:cubicBezTo>
                  <a:cubicBezTo>
                    <a:pt x="119" y="140"/>
                    <a:pt x="193" y="149"/>
                    <a:pt x="271" y="149"/>
                  </a:cubicBezTo>
                  <a:cubicBezTo>
                    <a:pt x="276" y="150"/>
                    <a:pt x="281" y="150"/>
                    <a:pt x="286" y="150"/>
                  </a:cubicBezTo>
                  <a:cubicBezTo>
                    <a:pt x="301" y="150"/>
                    <a:pt x="316" y="145"/>
                    <a:pt x="329" y="132"/>
                  </a:cubicBezTo>
                  <a:cubicBezTo>
                    <a:pt x="339" y="125"/>
                    <a:pt x="347" y="119"/>
                    <a:pt x="356" y="119"/>
                  </a:cubicBezTo>
                  <a:cubicBezTo>
                    <a:pt x="361" y="119"/>
                    <a:pt x="367" y="122"/>
                    <a:pt x="374" y="128"/>
                  </a:cubicBezTo>
                  <a:cubicBezTo>
                    <a:pt x="378" y="133"/>
                    <a:pt x="383" y="135"/>
                    <a:pt x="387" y="135"/>
                  </a:cubicBezTo>
                  <a:cubicBezTo>
                    <a:pt x="399" y="135"/>
                    <a:pt x="412" y="118"/>
                    <a:pt x="427" y="79"/>
                  </a:cubicBezTo>
                  <a:cubicBezTo>
                    <a:pt x="411" y="37"/>
                    <a:pt x="397" y="20"/>
                    <a:pt x="384" y="20"/>
                  </a:cubicBezTo>
                  <a:cubicBezTo>
                    <a:pt x="376" y="20"/>
                    <a:pt x="369" y="25"/>
                    <a:pt x="362" y="34"/>
                  </a:cubicBezTo>
                  <a:cubicBezTo>
                    <a:pt x="358" y="37"/>
                    <a:pt x="354" y="47"/>
                    <a:pt x="351" y="47"/>
                  </a:cubicBezTo>
                  <a:cubicBezTo>
                    <a:pt x="350" y="47"/>
                    <a:pt x="350" y="47"/>
                    <a:pt x="349" y="46"/>
                  </a:cubicBezTo>
                  <a:cubicBezTo>
                    <a:pt x="334" y="26"/>
                    <a:pt x="320" y="20"/>
                    <a:pt x="306" y="20"/>
                  </a:cubicBezTo>
                  <a:cubicBezTo>
                    <a:pt x="292" y="20"/>
                    <a:pt x="277" y="26"/>
                    <a:pt x="262" y="26"/>
                  </a:cubicBezTo>
                  <a:cubicBezTo>
                    <a:pt x="259" y="26"/>
                    <a:pt x="257" y="26"/>
                    <a:pt x="255" y="26"/>
                  </a:cubicBezTo>
                  <a:cubicBezTo>
                    <a:pt x="210" y="17"/>
                    <a:pt x="165" y="21"/>
                    <a:pt x="119" y="17"/>
                  </a:cubicBezTo>
                  <a:cubicBezTo>
                    <a:pt x="95" y="13"/>
                    <a:pt x="74" y="9"/>
                    <a:pt x="50" y="9"/>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9"/>
            <p:cNvSpPr/>
            <p:nvPr/>
          </p:nvSpPr>
          <p:spPr>
            <a:xfrm>
              <a:off x="3042825" y="4609575"/>
              <a:ext cx="950" cy="2025"/>
            </a:xfrm>
            <a:custGeom>
              <a:avLst/>
              <a:gdLst/>
              <a:ahLst/>
              <a:cxnLst/>
              <a:rect l="l" t="t" r="r" b="b"/>
              <a:pathLst>
                <a:path w="38" h="81" extrusionOk="0">
                  <a:moveTo>
                    <a:pt x="21" y="0"/>
                  </a:moveTo>
                  <a:cubicBezTo>
                    <a:pt x="15" y="0"/>
                    <a:pt x="9" y="11"/>
                    <a:pt x="0" y="23"/>
                  </a:cubicBezTo>
                  <a:cubicBezTo>
                    <a:pt x="7" y="62"/>
                    <a:pt x="12" y="81"/>
                    <a:pt x="18" y="81"/>
                  </a:cubicBezTo>
                  <a:cubicBezTo>
                    <a:pt x="23" y="81"/>
                    <a:pt x="29" y="65"/>
                    <a:pt x="37" y="36"/>
                  </a:cubicBezTo>
                  <a:cubicBezTo>
                    <a:pt x="31" y="10"/>
                    <a:pt x="26" y="0"/>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9"/>
            <p:cNvSpPr/>
            <p:nvPr/>
          </p:nvSpPr>
          <p:spPr>
            <a:xfrm>
              <a:off x="3040550" y="4621775"/>
              <a:ext cx="10200" cy="3575"/>
            </a:xfrm>
            <a:custGeom>
              <a:avLst/>
              <a:gdLst/>
              <a:ahLst/>
              <a:cxnLst/>
              <a:rect l="l" t="t" r="r" b="b"/>
              <a:pathLst>
                <a:path w="408" h="143" extrusionOk="0">
                  <a:moveTo>
                    <a:pt x="338" y="1"/>
                  </a:moveTo>
                  <a:cubicBezTo>
                    <a:pt x="310" y="1"/>
                    <a:pt x="282" y="13"/>
                    <a:pt x="251" y="16"/>
                  </a:cubicBezTo>
                  <a:cubicBezTo>
                    <a:pt x="210" y="20"/>
                    <a:pt x="169" y="24"/>
                    <a:pt x="128" y="24"/>
                  </a:cubicBezTo>
                  <a:cubicBezTo>
                    <a:pt x="91" y="24"/>
                    <a:pt x="58" y="11"/>
                    <a:pt x="26" y="7"/>
                  </a:cubicBezTo>
                  <a:cubicBezTo>
                    <a:pt x="22" y="7"/>
                    <a:pt x="13" y="11"/>
                    <a:pt x="9" y="20"/>
                  </a:cubicBezTo>
                  <a:cubicBezTo>
                    <a:pt x="5" y="32"/>
                    <a:pt x="1" y="48"/>
                    <a:pt x="5" y="61"/>
                  </a:cubicBezTo>
                  <a:cubicBezTo>
                    <a:pt x="1" y="77"/>
                    <a:pt x="5" y="94"/>
                    <a:pt x="9" y="106"/>
                  </a:cubicBezTo>
                  <a:cubicBezTo>
                    <a:pt x="17" y="118"/>
                    <a:pt x="26" y="126"/>
                    <a:pt x="30" y="126"/>
                  </a:cubicBezTo>
                  <a:lnTo>
                    <a:pt x="83" y="126"/>
                  </a:lnTo>
                  <a:cubicBezTo>
                    <a:pt x="108" y="135"/>
                    <a:pt x="136" y="139"/>
                    <a:pt x="161" y="143"/>
                  </a:cubicBezTo>
                  <a:cubicBezTo>
                    <a:pt x="218" y="143"/>
                    <a:pt x="272" y="135"/>
                    <a:pt x="329" y="130"/>
                  </a:cubicBezTo>
                  <a:cubicBezTo>
                    <a:pt x="346" y="126"/>
                    <a:pt x="366" y="126"/>
                    <a:pt x="374" y="126"/>
                  </a:cubicBezTo>
                  <a:cubicBezTo>
                    <a:pt x="387" y="122"/>
                    <a:pt x="399" y="114"/>
                    <a:pt x="407" y="40"/>
                  </a:cubicBezTo>
                  <a:cubicBezTo>
                    <a:pt x="399" y="28"/>
                    <a:pt x="387" y="20"/>
                    <a:pt x="378" y="11"/>
                  </a:cubicBezTo>
                  <a:cubicBezTo>
                    <a:pt x="365" y="3"/>
                    <a:pt x="352" y="1"/>
                    <a:pt x="33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9"/>
            <p:cNvSpPr/>
            <p:nvPr/>
          </p:nvSpPr>
          <p:spPr>
            <a:xfrm>
              <a:off x="3050925" y="4621925"/>
              <a:ext cx="1775" cy="2925"/>
            </a:xfrm>
            <a:custGeom>
              <a:avLst/>
              <a:gdLst/>
              <a:ahLst/>
              <a:cxnLst/>
              <a:rect l="l" t="t" r="r" b="b"/>
              <a:pathLst>
                <a:path w="71" h="117" extrusionOk="0">
                  <a:moveTo>
                    <a:pt x="38" y="0"/>
                  </a:moveTo>
                  <a:cubicBezTo>
                    <a:pt x="28" y="0"/>
                    <a:pt x="18" y="8"/>
                    <a:pt x="9" y="14"/>
                  </a:cubicBezTo>
                  <a:cubicBezTo>
                    <a:pt x="5" y="30"/>
                    <a:pt x="0" y="46"/>
                    <a:pt x="5" y="59"/>
                  </a:cubicBezTo>
                  <a:cubicBezTo>
                    <a:pt x="0" y="75"/>
                    <a:pt x="5" y="92"/>
                    <a:pt x="9" y="108"/>
                  </a:cubicBezTo>
                  <a:cubicBezTo>
                    <a:pt x="17" y="111"/>
                    <a:pt x="25" y="117"/>
                    <a:pt x="32" y="117"/>
                  </a:cubicBezTo>
                  <a:cubicBezTo>
                    <a:pt x="45" y="117"/>
                    <a:pt x="58" y="103"/>
                    <a:pt x="70" y="42"/>
                  </a:cubicBezTo>
                  <a:cubicBezTo>
                    <a:pt x="59" y="10"/>
                    <a:pt x="48" y="0"/>
                    <a:pt x="3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9"/>
            <p:cNvSpPr/>
            <p:nvPr/>
          </p:nvSpPr>
          <p:spPr>
            <a:xfrm>
              <a:off x="3053500" y="4622150"/>
              <a:ext cx="1750" cy="3000"/>
            </a:xfrm>
            <a:custGeom>
              <a:avLst/>
              <a:gdLst/>
              <a:ahLst/>
              <a:cxnLst/>
              <a:rect l="l" t="t" r="r" b="b"/>
              <a:pathLst>
                <a:path w="70" h="120" extrusionOk="0">
                  <a:moveTo>
                    <a:pt x="21" y="1"/>
                  </a:moveTo>
                  <a:cubicBezTo>
                    <a:pt x="12" y="1"/>
                    <a:pt x="8" y="21"/>
                    <a:pt x="0" y="33"/>
                  </a:cubicBezTo>
                  <a:cubicBezTo>
                    <a:pt x="8" y="111"/>
                    <a:pt x="8" y="111"/>
                    <a:pt x="12" y="111"/>
                  </a:cubicBezTo>
                  <a:cubicBezTo>
                    <a:pt x="29" y="115"/>
                    <a:pt x="41" y="120"/>
                    <a:pt x="57" y="120"/>
                  </a:cubicBezTo>
                  <a:cubicBezTo>
                    <a:pt x="62" y="120"/>
                    <a:pt x="66" y="103"/>
                    <a:pt x="70" y="87"/>
                  </a:cubicBezTo>
                  <a:cubicBezTo>
                    <a:pt x="66" y="66"/>
                    <a:pt x="62" y="46"/>
                    <a:pt x="57" y="25"/>
                  </a:cubicBezTo>
                  <a:cubicBezTo>
                    <a:pt x="49" y="13"/>
                    <a:pt x="33" y="5"/>
                    <a:pt x="2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9"/>
            <p:cNvSpPr/>
            <p:nvPr/>
          </p:nvSpPr>
          <p:spPr>
            <a:xfrm>
              <a:off x="3056150" y="4622425"/>
              <a:ext cx="850" cy="2100"/>
            </a:xfrm>
            <a:custGeom>
              <a:avLst/>
              <a:gdLst/>
              <a:ahLst/>
              <a:cxnLst/>
              <a:rect l="l" t="t" r="r" b="b"/>
              <a:pathLst>
                <a:path w="34" h="84" extrusionOk="0">
                  <a:moveTo>
                    <a:pt x="16" y="1"/>
                  </a:moveTo>
                  <a:cubicBezTo>
                    <a:pt x="11" y="1"/>
                    <a:pt x="7" y="16"/>
                    <a:pt x="1" y="47"/>
                  </a:cubicBezTo>
                  <a:cubicBezTo>
                    <a:pt x="7" y="72"/>
                    <a:pt x="12" y="84"/>
                    <a:pt x="17" y="84"/>
                  </a:cubicBezTo>
                  <a:cubicBezTo>
                    <a:pt x="22" y="84"/>
                    <a:pt x="27" y="72"/>
                    <a:pt x="34" y="47"/>
                  </a:cubicBezTo>
                  <a:cubicBezTo>
                    <a:pt x="25" y="16"/>
                    <a:pt x="20" y="1"/>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9"/>
            <p:cNvSpPr/>
            <p:nvPr/>
          </p:nvSpPr>
          <p:spPr>
            <a:xfrm>
              <a:off x="3042100" y="4503175"/>
              <a:ext cx="1050" cy="2875"/>
            </a:xfrm>
            <a:custGeom>
              <a:avLst/>
              <a:gdLst/>
              <a:ahLst/>
              <a:cxnLst/>
              <a:rect l="l" t="t" r="r" b="b"/>
              <a:pathLst>
                <a:path w="42" h="115" extrusionOk="0">
                  <a:moveTo>
                    <a:pt x="18" y="1"/>
                  </a:moveTo>
                  <a:cubicBezTo>
                    <a:pt x="12" y="1"/>
                    <a:pt x="6" y="11"/>
                    <a:pt x="1" y="41"/>
                  </a:cubicBezTo>
                  <a:cubicBezTo>
                    <a:pt x="5" y="94"/>
                    <a:pt x="13" y="115"/>
                    <a:pt x="17" y="115"/>
                  </a:cubicBezTo>
                  <a:cubicBezTo>
                    <a:pt x="25" y="115"/>
                    <a:pt x="29" y="111"/>
                    <a:pt x="37" y="98"/>
                  </a:cubicBezTo>
                  <a:cubicBezTo>
                    <a:pt x="42" y="74"/>
                    <a:pt x="42" y="53"/>
                    <a:pt x="37" y="28"/>
                  </a:cubicBezTo>
                  <a:cubicBezTo>
                    <a:pt x="31" y="13"/>
                    <a:pt x="25"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9"/>
            <p:cNvSpPr/>
            <p:nvPr/>
          </p:nvSpPr>
          <p:spPr>
            <a:xfrm>
              <a:off x="3035025" y="4503325"/>
              <a:ext cx="850" cy="2775"/>
            </a:xfrm>
            <a:custGeom>
              <a:avLst/>
              <a:gdLst/>
              <a:ahLst/>
              <a:cxnLst/>
              <a:rect l="l" t="t" r="r" b="b"/>
              <a:pathLst>
                <a:path w="34" h="111" extrusionOk="0">
                  <a:moveTo>
                    <a:pt x="21" y="0"/>
                  </a:moveTo>
                  <a:cubicBezTo>
                    <a:pt x="13" y="0"/>
                    <a:pt x="7" y="9"/>
                    <a:pt x="0" y="47"/>
                  </a:cubicBezTo>
                  <a:cubicBezTo>
                    <a:pt x="9" y="89"/>
                    <a:pt x="15" y="110"/>
                    <a:pt x="21" y="110"/>
                  </a:cubicBezTo>
                  <a:cubicBezTo>
                    <a:pt x="24" y="110"/>
                    <a:pt x="27" y="105"/>
                    <a:pt x="29" y="96"/>
                  </a:cubicBezTo>
                  <a:cubicBezTo>
                    <a:pt x="33" y="76"/>
                    <a:pt x="33" y="59"/>
                    <a:pt x="33" y="39"/>
                  </a:cubicBezTo>
                  <a:cubicBezTo>
                    <a:pt x="33" y="27"/>
                    <a:pt x="33" y="14"/>
                    <a:pt x="29" y="2"/>
                  </a:cubicBezTo>
                  <a:cubicBezTo>
                    <a:pt x="26" y="1"/>
                    <a:pt x="24" y="0"/>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9"/>
            <p:cNvSpPr/>
            <p:nvPr/>
          </p:nvSpPr>
          <p:spPr>
            <a:xfrm>
              <a:off x="3036450" y="4503300"/>
              <a:ext cx="5275" cy="3625"/>
            </a:xfrm>
            <a:custGeom>
              <a:avLst/>
              <a:gdLst/>
              <a:ahLst/>
              <a:cxnLst/>
              <a:rect l="l" t="t" r="r" b="b"/>
              <a:pathLst>
                <a:path w="211" h="145" extrusionOk="0">
                  <a:moveTo>
                    <a:pt x="190" y="1"/>
                  </a:moveTo>
                  <a:cubicBezTo>
                    <a:pt x="188" y="1"/>
                    <a:pt x="187" y="2"/>
                    <a:pt x="186" y="3"/>
                  </a:cubicBezTo>
                  <a:lnTo>
                    <a:pt x="103" y="7"/>
                  </a:lnTo>
                  <a:lnTo>
                    <a:pt x="17" y="7"/>
                  </a:lnTo>
                  <a:cubicBezTo>
                    <a:pt x="13" y="7"/>
                    <a:pt x="13" y="7"/>
                    <a:pt x="9" y="11"/>
                  </a:cubicBezTo>
                  <a:cubicBezTo>
                    <a:pt x="1" y="40"/>
                    <a:pt x="1" y="69"/>
                    <a:pt x="5" y="97"/>
                  </a:cubicBezTo>
                  <a:cubicBezTo>
                    <a:pt x="8" y="131"/>
                    <a:pt x="14" y="140"/>
                    <a:pt x="21" y="140"/>
                  </a:cubicBezTo>
                  <a:cubicBezTo>
                    <a:pt x="22" y="140"/>
                    <a:pt x="24" y="139"/>
                    <a:pt x="25" y="138"/>
                  </a:cubicBezTo>
                  <a:cubicBezTo>
                    <a:pt x="29" y="131"/>
                    <a:pt x="35" y="116"/>
                    <a:pt x="40" y="116"/>
                  </a:cubicBezTo>
                  <a:cubicBezTo>
                    <a:pt x="40" y="116"/>
                    <a:pt x="41" y="117"/>
                    <a:pt x="42" y="118"/>
                  </a:cubicBezTo>
                  <a:cubicBezTo>
                    <a:pt x="52" y="138"/>
                    <a:pt x="61" y="142"/>
                    <a:pt x="71" y="142"/>
                  </a:cubicBezTo>
                  <a:cubicBezTo>
                    <a:pt x="78" y="142"/>
                    <a:pt x="84" y="141"/>
                    <a:pt x="92" y="141"/>
                  </a:cubicBezTo>
                  <a:cubicBezTo>
                    <a:pt x="95" y="141"/>
                    <a:pt x="99" y="141"/>
                    <a:pt x="103" y="142"/>
                  </a:cubicBezTo>
                  <a:cubicBezTo>
                    <a:pt x="105" y="143"/>
                    <a:pt x="107" y="143"/>
                    <a:pt x="109" y="143"/>
                  </a:cubicBezTo>
                  <a:cubicBezTo>
                    <a:pt x="124" y="143"/>
                    <a:pt x="139" y="132"/>
                    <a:pt x="155" y="132"/>
                  </a:cubicBezTo>
                  <a:cubicBezTo>
                    <a:pt x="162" y="132"/>
                    <a:pt x="170" y="135"/>
                    <a:pt x="177" y="142"/>
                  </a:cubicBezTo>
                  <a:cubicBezTo>
                    <a:pt x="179" y="144"/>
                    <a:pt x="181" y="144"/>
                    <a:pt x="183" y="144"/>
                  </a:cubicBezTo>
                  <a:cubicBezTo>
                    <a:pt x="193" y="144"/>
                    <a:pt x="203" y="121"/>
                    <a:pt x="210" y="40"/>
                  </a:cubicBezTo>
                  <a:cubicBezTo>
                    <a:pt x="203" y="16"/>
                    <a:pt x="197" y="1"/>
                    <a:pt x="19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9"/>
            <p:cNvSpPr/>
            <p:nvPr/>
          </p:nvSpPr>
          <p:spPr>
            <a:xfrm>
              <a:off x="3044875" y="4503675"/>
              <a:ext cx="1150" cy="3000"/>
            </a:xfrm>
            <a:custGeom>
              <a:avLst/>
              <a:gdLst/>
              <a:ahLst/>
              <a:cxnLst/>
              <a:rect l="l" t="t" r="r" b="b"/>
              <a:pathLst>
                <a:path w="46" h="120" extrusionOk="0">
                  <a:moveTo>
                    <a:pt x="19" y="0"/>
                  </a:moveTo>
                  <a:cubicBezTo>
                    <a:pt x="12" y="0"/>
                    <a:pt x="7" y="20"/>
                    <a:pt x="0" y="58"/>
                  </a:cubicBezTo>
                  <a:cubicBezTo>
                    <a:pt x="4" y="119"/>
                    <a:pt x="17" y="115"/>
                    <a:pt x="25" y="119"/>
                  </a:cubicBezTo>
                  <a:cubicBezTo>
                    <a:pt x="26" y="120"/>
                    <a:pt x="28" y="120"/>
                    <a:pt x="29" y="120"/>
                  </a:cubicBezTo>
                  <a:cubicBezTo>
                    <a:pt x="38" y="120"/>
                    <a:pt x="42" y="105"/>
                    <a:pt x="45" y="54"/>
                  </a:cubicBezTo>
                  <a:cubicBezTo>
                    <a:pt x="33" y="18"/>
                    <a:pt x="25" y="0"/>
                    <a:pt x="19"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9"/>
            <p:cNvSpPr/>
            <p:nvPr/>
          </p:nvSpPr>
          <p:spPr>
            <a:xfrm>
              <a:off x="3030000" y="4503750"/>
              <a:ext cx="850" cy="3050"/>
            </a:xfrm>
            <a:custGeom>
              <a:avLst/>
              <a:gdLst/>
              <a:ahLst/>
              <a:cxnLst/>
              <a:rect l="l" t="t" r="r" b="b"/>
              <a:pathLst>
                <a:path w="34" h="122" extrusionOk="0">
                  <a:moveTo>
                    <a:pt x="26" y="1"/>
                  </a:moveTo>
                  <a:cubicBezTo>
                    <a:pt x="26" y="1"/>
                    <a:pt x="25" y="1"/>
                    <a:pt x="25" y="1"/>
                  </a:cubicBezTo>
                  <a:cubicBezTo>
                    <a:pt x="17" y="5"/>
                    <a:pt x="9" y="14"/>
                    <a:pt x="0" y="26"/>
                  </a:cubicBezTo>
                  <a:cubicBezTo>
                    <a:pt x="6" y="93"/>
                    <a:pt x="10" y="122"/>
                    <a:pt x="17" y="122"/>
                  </a:cubicBezTo>
                  <a:cubicBezTo>
                    <a:pt x="19" y="122"/>
                    <a:pt x="22" y="118"/>
                    <a:pt x="25" y="112"/>
                  </a:cubicBezTo>
                  <a:cubicBezTo>
                    <a:pt x="29" y="92"/>
                    <a:pt x="33" y="71"/>
                    <a:pt x="33" y="51"/>
                  </a:cubicBezTo>
                  <a:cubicBezTo>
                    <a:pt x="33" y="21"/>
                    <a:pt x="30" y="1"/>
                    <a:pt x="2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9"/>
            <p:cNvSpPr/>
            <p:nvPr/>
          </p:nvSpPr>
          <p:spPr>
            <a:xfrm>
              <a:off x="3043525" y="4503525"/>
              <a:ext cx="850" cy="3050"/>
            </a:xfrm>
            <a:custGeom>
              <a:avLst/>
              <a:gdLst/>
              <a:ahLst/>
              <a:cxnLst/>
              <a:rect l="l" t="t" r="r" b="b"/>
              <a:pathLst>
                <a:path w="34" h="122" extrusionOk="0">
                  <a:moveTo>
                    <a:pt x="16" y="0"/>
                  </a:moveTo>
                  <a:cubicBezTo>
                    <a:pt x="10" y="0"/>
                    <a:pt x="6" y="11"/>
                    <a:pt x="1" y="39"/>
                  </a:cubicBezTo>
                  <a:cubicBezTo>
                    <a:pt x="9" y="117"/>
                    <a:pt x="5" y="121"/>
                    <a:pt x="13" y="121"/>
                  </a:cubicBezTo>
                  <a:cubicBezTo>
                    <a:pt x="17" y="117"/>
                    <a:pt x="26" y="109"/>
                    <a:pt x="30" y="92"/>
                  </a:cubicBezTo>
                  <a:cubicBezTo>
                    <a:pt x="34" y="68"/>
                    <a:pt x="34" y="39"/>
                    <a:pt x="30" y="14"/>
                  </a:cubicBezTo>
                  <a:cubicBezTo>
                    <a:pt x="24" y="6"/>
                    <a:pt x="20" y="0"/>
                    <a:pt x="1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9"/>
            <p:cNvSpPr/>
            <p:nvPr/>
          </p:nvSpPr>
          <p:spPr>
            <a:xfrm>
              <a:off x="3033475" y="4503650"/>
              <a:ext cx="850" cy="3025"/>
            </a:xfrm>
            <a:custGeom>
              <a:avLst/>
              <a:gdLst/>
              <a:ahLst/>
              <a:cxnLst/>
              <a:rect l="l" t="t" r="r" b="b"/>
              <a:pathLst>
                <a:path w="34" h="121" extrusionOk="0">
                  <a:moveTo>
                    <a:pt x="17" y="0"/>
                  </a:moveTo>
                  <a:cubicBezTo>
                    <a:pt x="15" y="0"/>
                    <a:pt x="14" y="2"/>
                    <a:pt x="13" y="5"/>
                  </a:cubicBezTo>
                  <a:cubicBezTo>
                    <a:pt x="9" y="22"/>
                    <a:pt x="5" y="38"/>
                    <a:pt x="5" y="55"/>
                  </a:cubicBezTo>
                  <a:cubicBezTo>
                    <a:pt x="1" y="75"/>
                    <a:pt x="5" y="100"/>
                    <a:pt x="13" y="120"/>
                  </a:cubicBezTo>
                  <a:cubicBezTo>
                    <a:pt x="14" y="121"/>
                    <a:pt x="15" y="121"/>
                    <a:pt x="16" y="121"/>
                  </a:cubicBezTo>
                  <a:cubicBezTo>
                    <a:pt x="26" y="121"/>
                    <a:pt x="30" y="96"/>
                    <a:pt x="34" y="42"/>
                  </a:cubicBezTo>
                  <a:cubicBezTo>
                    <a:pt x="25" y="13"/>
                    <a:pt x="20" y="0"/>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9"/>
            <p:cNvSpPr/>
            <p:nvPr/>
          </p:nvSpPr>
          <p:spPr>
            <a:xfrm>
              <a:off x="3031225" y="4503675"/>
              <a:ext cx="750" cy="3150"/>
            </a:xfrm>
            <a:custGeom>
              <a:avLst/>
              <a:gdLst/>
              <a:ahLst/>
              <a:cxnLst/>
              <a:rect l="l" t="t" r="r" b="b"/>
              <a:pathLst>
                <a:path w="30" h="126" extrusionOk="0">
                  <a:moveTo>
                    <a:pt x="13" y="0"/>
                  </a:moveTo>
                  <a:cubicBezTo>
                    <a:pt x="9" y="0"/>
                    <a:pt x="5" y="17"/>
                    <a:pt x="5" y="33"/>
                  </a:cubicBezTo>
                  <a:cubicBezTo>
                    <a:pt x="1" y="54"/>
                    <a:pt x="5" y="78"/>
                    <a:pt x="5" y="99"/>
                  </a:cubicBezTo>
                  <a:cubicBezTo>
                    <a:pt x="8" y="119"/>
                    <a:pt x="12" y="126"/>
                    <a:pt x="16" y="126"/>
                  </a:cubicBezTo>
                  <a:cubicBezTo>
                    <a:pt x="20" y="126"/>
                    <a:pt x="25" y="114"/>
                    <a:pt x="29" y="103"/>
                  </a:cubicBezTo>
                  <a:cubicBezTo>
                    <a:pt x="25" y="25"/>
                    <a:pt x="17" y="0"/>
                    <a:pt x="1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9"/>
            <p:cNvSpPr/>
            <p:nvPr/>
          </p:nvSpPr>
          <p:spPr>
            <a:xfrm>
              <a:off x="3046725" y="4504300"/>
              <a:ext cx="850" cy="2375"/>
            </a:xfrm>
            <a:custGeom>
              <a:avLst/>
              <a:gdLst/>
              <a:ahLst/>
              <a:cxnLst/>
              <a:rect l="l" t="t" r="r" b="b"/>
              <a:pathLst>
                <a:path w="34" h="95" extrusionOk="0">
                  <a:moveTo>
                    <a:pt x="17" y="1"/>
                  </a:moveTo>
                  <a:cubicBezTo>
                    <a:pt x="14" y="1"/>
                    <a:pt x="11" y="3"/>
                    <a:pt x="8" y="4"/>
                  </a:cubicBezTo>
                  <a:cubicBezTo>
                    <a:pt x="4" y="16"/>
                    <a:pt x="0" y="29"/>
                    <a:pt x="4" y="41"/>
                  </a:cubicBezTo>
                  <a:cubicBezTo>
                    <a:pt x="0" y="57"/>
                    <a:pt x="4" y="70"/>
                    <a:pt x="8" y="86"/>
                  </a:cubicBezTo>
                  <a:cubicBezTo>
                    <a:pt x="11" y="91"/>
                    <a:pt x="14" y="94"/>
                    <a:pt x="17" y="94"/>
                  </a:cubicBezTo>
                  <a:cubicBezTo>
                    <a:pt x="24" y="94"/>
                    <a:pt x="30" y="80"/>
                    <a:pt x="33" y="41"/>
                  </a:cubicBezTo>
                  <a:cubicBezTo>
                    <a:pt x="28" y="8"/>
                    <a:pt x="22"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9"/>
            <p:cNvSpPr/>
            <p:nvPr/>
          </p:nvSpPr>
          <p:spPr>
            <a:xfrm>
              <a:off x="3032675" y="4503875"/>
              <a:ext cx="525" cy="2700"/>
            </a:xfrm>
            <a:custGeom>
              <a:avLst/>
              <a:gdLst/>
              <a:ahLst/>
              <a:cxnLst/>
              <a:rect l="l" t="t" r="r" b="b"/>
              <a:pathLst>
                <a:path w="21" h="108" extrusionOk="0">
                  <a:moveTo>
                    <a:pt x="8" y="0"/>
                  </a:moveTo>
                  <a:cubicBezTo>
                    <a:pt x="0" y="0"/>
                    <a:pt x="0" y="25"/>
                    <a:pt x="0" y="46"/>
                  </a:cubicBezTo>
                  <a:cubicBezTo>
                    <a:pt x="0" y="87"/>
                    <a:pt x="0" y="107"/>
                    <a:pt x="8" y="107"/>
                  </a:cubicBezTo>
                  <a:cubicBezTo>
                    <a:pt x="12" y="107"/>
                    <a:pt x="21" y="78"/>
                    <a:pt x="21" y="50"/>
                  </a:cubicBezTo>
                  <a:cubicBezTo>
                    <a:pt x="21" y="25"/>
                    <a:pt x="12" y="0"/>
                    <a:pt x="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9"/>
            <p:cNvSpPr/>
            <p:nvPr/>
          </p:nvSpPr>
          <p:spPr>
            <a:xfrm>
              <a:off x="3045475" y="4543150"/>
              <a:ext cx="3825" cy="3450"/>
            </a:xfrm>
            <a:custGeom>
              <a:avLst/>
              <a:gdLst/>
              <a:ahLst/>
              <a:cxnLst/>
              <a:rect l="l" t="t" r="r" b="b"/>
              <a:pathLst>
                <a:path w="153" h="138" extrusionOk="0">
                  <a:moveTo>
                    <a:pt x="106" y="0"/>
                  </a:moveTo>
                  <a:cubicBezTo>
                    <a:pt x="104" y="0"/>
                    <a:pt x="102" y="1"/>
                    <a:pt x="99" y="1"/>
                  </a:cubicBezTo>
                  <a:cubicBezTo>
                    <a:pt x="83" y="5"/>
                    <a:pt x="67" y="9"/>
                    <a:pt x="50" y="9"/>
                  </a:cubicBezTo>
                  <a:cubicBezTo>
                    <a:pt x="38" y="9"/>
                    <a:pt x="26" y="13"/>
                    <a:pt x="17" y="22"/>
                  </a:cubicBezTo>
                  <a:cubicBezTo>
                    <a:pt x="9" y="26"/>
                    <a:pt x="1" y="50"/>
                    <a:pt x="5" y="116"/>
                  </a:cubicBezTo>
                  <a:cubicBezTo>
                    <a:pt x="13" y="120"/>
                    <a:pt x="21" y="132"/>
                    <a:pt x="30" y="132"/>
                  </a:cubicBezTo>
                  <a:cubicBezTo>
                    <a:pt x="49" y="132"/>
                    <a:pt x="68" y="116"/>
                    <a:pt x="87" y="116"/>
                  </a:cubicBezTo>
                  <a:cubicBezTo>
                    <a:pt x="97" y="116"/>
                    <a:pt x="106" y="120"/>
                    <a:pt x="116" y="132"/>
                  </a:cubicBezTo>
                  <a:cubicBezTo>
                    <a:pt x="118" y="136"/>
                    <a:pt x="121" y="138"/>
                    <a:pt x="124" y="138"/>
                  </a:cubicBezTo>
                  <a:cubicBezTo>
                    <a:pt x="133" y="138"/>
                    <a:pt x="143" y="113"/>
                    <a:pt x="153" y="58"/>
                  </a:cubicBezTo>
                  <a:cubicBezTo>
                    <a:pt x="138" y="15"/>
                    <a:pt x="124" y="0"/>
                    <a:pt x="106"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9"/>
            <p:cNvSpPr/>
            <p:nvPr/>
          </p:nvSpPr>
          <p:spPr>
            <a:xfrm>
              <a:off x="3050100" y="4544000"/>
              <a:ext cx="1875" cy="2800"/>
            </a:xfrm>
            <a:custGeom>
              <a:avLst/>
              <a:gdLst/>
              <a:ahLst/>
              <a:cxnLst/>
              <a:rect l="l" t="t" r="r" b="b"/>
              <a:pathLst>
                <a:path w="75" h="112" extrusionOk="0">
                  <a:moveTo>
                    <a:pt x="23" y="1"/>
                  </a:moveTo>
                  <a:cubicBezTo>
                    <a:pt x="16" y="1"/>
                    <a:pt x="9" y="8"/>
                    <a:pt x="1" y="33"/>
                  </a:cubicBezTo>
                  <a:cubicBezTo>
                    <a:pt x="1" y="53"/>
                    <a:pt x="5" y="74"/>
                    <a:pt x="9" y="90"/>
                  </a:cubicBezTo>
                  <a:cubicBezTo>
                    <a:pt x="19" y="102"/>
                    <a:pt x="29" y="111"/>
                    <a:pt x="39" y="111"/>
                  </a:cubicBezTo>
                  <a:cubicBezTo>
                    <a:pt x="50" y="111"/>
                    <a:pt x="62" y="101"/>
                    <a:pt x="74" y="74"/>
                  </a:cubicBezTo>
                  <a:cubicBezTo>
                    <a:pt x="66" y="12"/>
                    <a:pt x="58" y="16"/>
                    <a:pt x="42" y="12"/>
                  </a:cubicBezTo>
                  <a:cubicBezTo>
                    <a:pt x="35" y="8"/>
                    <a:pt x="29" y="1"/>
                    <a:pt x="2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9"/>
            <p:cNvSpPr/>
            <p:nvPr/>
          </p:nvSpPr>
          <p:spPr>
            <a:xfrm>
              <a:off x="3052875" y="4543850"/>
              <a:ext cx="1550" cy="2925"/>
            </a:xfrm>
            <a:custGeom>
              <a:avLst/>
              <a:gdLst/>
              <a:ahLst/>
              <a:cxnLst/>
              <a:rect l="l" t="t" r="r" b="b"/>
              <a:pathLst>
                <a:path w="62" h="117" extrusionOk="0">
                  <a:moveTo>
                    <a:pt x="31" y="1"/>
                  </a:moveTo>
                  <a:cubicBezTo>
                    <a:pt x="26" y="1"/>
                    <a:pt x="22" y="2"/>
                    <a:pt x="19" y="2"/>
                  </a:cubicBezTo>
                  <a:cubicBezTo>
                    <a:pt x="18" y="2"/>
                    <a:pt x="18" y="2"/>
                    <a:pt x="17" y="2"/>
                  </a:cubicBezTo>
                  <a:cubicBezTo>
                    <a:pt x="16" y="1"/>
                    <a:pt x="15" y="1"/>
                    <a:pt x="14" y="1"/>
                  </a:cubicBezTo>
                  <a:cubicBezTo>
                    <a:pt x="8" y="1"/>
                    <a:pt x="4" y="16"/>
                    <a:pt x="0" y="63"/>
                  </a:cubicBezTo>
                  <a:cubicBezTo>
                    <a:pt x="13" y="117"/>
                    <a:pt x="33" y="117"/>
                    <a:pt x="41" y="117"/>
                  </a:cubicBezTo>
                  <a:cubicBezTo>
                    <a:pt x="50" y="117"/>
                    <a:pt x="58" y="108"/>
                    <a:pt x="62" y="55"/>
                  </a:cubicBezTo>
                  <a:cubicBezTo>
                    <a:pt x="54" y="8"/>
                    <a:pt x="41" y="1"/>
                    <a:pt x="3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9"/>
            <p:cNvSpPr/>
            <p:nvPr/>
          </p:nvSpPr>
          <p:spPr>
            <a:xfrm>
              <a:off x="3035525" y="4543450"/>
              <a:ext cx="1175" cy="3650"/>
            </a:xfrm>
            <a:custGeom>
              <a:avLst/>
              <a:gdLst/>
              <a:ahLst/>
              <a:cxnLst/>
              <a:rect l="l" t="t" r="r" b="b"/>
              <a:pathLst>
                <a:path w="47" h="146" extrusionOk="0">
                  <a:moveTo>
                    <a:pt x="18" y="1"/>
                  </a:moveTo>
                  <a:cubicBezTo>
                    <a:pt x="16" y="1"/>
                    <a:pt x="14" y="1"/>
                    <a:pt x="13" y="1"/>
                  </a:cubicBezTo>
                  <a:cubicBezTo>
                    <a:pt x="9" y="5"/>
                    <a:pt x="1" y="14"/>
                    <a:pt x="1" y="51"/>
                  </a:cubicBezTo>
                  <a:cubicBezTo>
                    <a:pt x="5" y="71"/>
                    <a:pt x="5" y="96"/>
                    <a:pt x="9" y="120"/>
                  </a:cubicBezTo>
                  <a:cubicBezTo>
                    <a:pt x="15" y="137"/>
                    <a:pt x="20" y="145"/>
                    <a:pt x="24" y="145"/>
                  </a:cubicBezTo>
                  <a:cubicBezTo>
                    <a:pt x="33" y="145"/>
                    <a:pt x="41" y="113"/>
                    <a:pt x="46" y="51"/>
                  </a:cubicBezTo>
                  <a:cubicBezTo>
                    <a:pt x="40" y="6"/>
                    <a:pt x="26" y="1"/>
                    <a:pt x="18"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9"/>
            <p:cNvSpPr/>
            <p:nvPr/>
          </p:nvSpPr>
          <p:spPr>
            <a:xfrm>
              <a:off x="3037375" y="4543575"/>
              <a:ext cx="950" cy="2825"/>
            </a:xfrm>
            <a:custGeom>
              <a:avLst/>
              <a:gdLst/>
              <a:ahLst/>
              <a:cxnLst/>
              <a:rect l="l" t="t" r="r" b="b"/>
              <a:pathLst>
                <a:path w="38" h="113" extrusionOk="0">
                  <a:moveTo>
                    <a:pt x="21" y="0"/>
                  </a:moveTo>
                  <a:cubicBezTo>
                    <a:pt x="17" y="0"/>
                    <a:pt x="17" y="0"/>
                    <a:pt x="13" y="5"/>
                  </a:cubicBezTo>
                  <a:cubicBezTo>
                    <a:pt x="5" y="21"/>
                    <a:pt x="1" y="41"/>
                    <a:pt x="5" y="58"/>
                  </a:cubicBezTo>
                  <a:cubicBezTo>
                    <a:pt x="5" y="78"/>
                    <a:pt x="9" y="95"/>
                    <a:pt x="13" y="111"/>
                  </a:cubicBezTo>
                  <a:cubicBezTo>
                    <a:pt x="14" y="112"/>
                    <a:pt x="15" y="112"/>
                    <a:pt x="16" y="112"/>
                  </a:cubicBezTo>
                  <a:cubicBezTo>
                    <a:pt x="22" y="112"/>
                    <a:pt x="27" y="101"/>
                    <a:pt x="34" y="91"/>
                  </a:cubicBezTo>
                  <a:cubicBezTo>
                    <a:pt x="38" y="66"/>
                    <a:pt x="38" y="37"/>
                    <a:pt x="34" y="13"/>
                  </a:cubicBezTo>
                  <a:cubicBezTo>
                    <a:pt x="30" y="9"/>
                    <a:pt x="25" y="5"/>
                    <a:pt x="2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9"/>
            <p:cNvSpPr/>
            <p:nvPr/>
          </p:nvSpPr>
          <p:spPr>
            <a:xfrm>
              <a:off x="3044350" y="4543850"/>
              <a:ext cx="850" cy="2525"/>
            </a:xfrm>
            <a:custGeom>
              <a:avLst/>
              <a:gdLst/>
              <a:ahLst/>
              <a:cxnLst/>
              <a:rect l="l" t="t" r="r" b="b"/>
              <a:pathLst>
                <a:path w="34" h="101" extrusionOk="0">
                  <a:moveTo>
                    <a:pt x="17" y="1"/>
                  </a:moveTo>
                  <a:cubicBezTo>
                    <a:pt x="13" y="1"/>
                    <a:pt x="9" y="12"/>
                    <a:pt x="1" y="35"/>
                  </a:cubicBezTo>
                  <a:cubicBezTo>
                    <a:pt x="4" y="97"/>
                    <a:pt x="11" y="100"/>
                    <a:pt x="19" y="100"/>
                  </a:cubicBezTo>
                  <a:cubicBezTo>
                    <a:pt x="20" y="100"/>
                    <a:pt x="20" y="100"/>
                    <a:pt x="21" y="100"/>
                  </a:cubicBezTo>
                  <a:cubicBezTo>
                    <a:pt x="30" y="96"/>
                    <a:pt x="34" y="72"/>
                    <a:pt x="34" y="35"/>
                  </a:cubicBezTo>
                  <a:cubicBezTo>
                    <a:pt x="25" y="12"/>
                    <a:pt x="21"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9"/>
            <p:cNvSpPr/>
            <p:nvPr/>
          </p:nvSpPr>
          <p:spPr>
            <a:xfrm>
              <a:off x="3040975" y="4543675"/>
              <a:ext cx="650" cy="2600"/>
            </a:xfrm>
            <a:custGeom>
              <a:avLst/>
              <a:gdLst/>
              <a:ahLst/>
              <a:cxnLst/>
              <a:rect l="l" t="t" r="r" b="b"/>
              <a:pathLst>
                <a:path w="26" h="104" extrusionOk="0">
                  <a:moveTo>
                    <a:pt x="17" y="1"/>
                  </a:moveTo>
                  <a:cubicBezTo>
                    <a:pt x="13" y="1"/>
                    <a:pt x="5" y="13"/>
                    <a:pt x="0" y="21"/>
                  </a:cubicBezTo>
                  <a:cubicBezTo>
                    <a:pt x="4" y="81"/>
                    <a:pt x="8" y="104"/>
                    <a:pt x="15" y="104"/>
                  </a:cubicBezTo>
                  <a:cubicBezTo>
                    <a:pt x="16" y="104"/>
                    <a:pt x="16" y="103"/>
                    <a:pt x="17" y="103"/>
                  </a:cubicBezTo>
                  <a:cubicBezTo>
                    <a:pt x="21" y="95"/>
                    <a:pt x="25" y="79"/>
                    <a:pt x="25" y="46"/>
                  </a:cubicBezTo>
                  <a:cubicBezTo>
                    <a:pt x="25" y="29"/>
                    <a:pt x="21" y="13"/>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9"/>
            <p:cNvSpPr/>
            <p:nvPr/>
          </p:nvSpPr>
          <p:spPr>
            <a:xfrm>
              <a:off x="3042625" y="4543750"/>
              <a:ext cx="525" cy="2425"/>
            </a:xfrm>
            <a:custGeom>
              <a:avLst/>
              <a:gdLst/>
              <a:ahLst/>
              <a:cxnLst/>
              <a:rect l="l" t="t" r="r" b="b"/>
              <a:pathLst>
                <a:path w="21" h="97" extrusionOk="0">
                  <a:moveTo>
                    <a:pt x="10" y="1"/>
                  </a:moveTo>
                  <a:cubicBezTo>
                    <a:pt x="9" y="1"/>
                    <a:pt x="9" y="1"/>
                    <a:pt x="8" y="2"/>
                  </a:cubicBezTo>
                  <a:cubicBezTo>
                    <a:pt x="0" y="10"/>
                    <a:pt x="0" y="22"/>
                    <a:pt x="0" y="34"/>
                  </a:cubicBezTo>
                  <a:cubicBezTo>
                    <a:pt x="0" y="51"/>
                    <a:pt x="0" y="71"/>
                    <a:pt x="4" y="92"/>
                  </a:cubicBezTo>
                  <a:cubicBezTo>
                    <a:pt x="6" y="95"/>
                    <a:pt x="9" y="97"/>
                    <a:pt x="11" y="97"/>
                  </a:cubicBezTo>
                  <a:cubicBezTo>
                    <a:pt x="16" y="97"/>
                    <a:pt x="21" y="83"/>
                    <a:pt x="21" y="47"/>
                  </a:cubicBezTo>
                  <a:cubicBezTo>
                    <a:pt x="17" y="12"/>
                    <a:pt x="14" y="1"/>
                    <a:pt x="10"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9"/>
            <p:cNvSpPr/>
            <p:nvPr/>
          </p:nvSpPr>
          <p:spPr>
            <a:xfrm>
              <a:off x="3039225" y="4543975"/>
              <a:ext cx="650" cy="2700"/>
            </a:xfrm>
            <a:custGeom>
              <a:avLst/>
              <a:gdLst/>
              <a:ahLst/>
              <a:cxnLst/>
              <a:rect l="l" t="t" r="r" b="b"/>
              <a:pathLst>
                <a:path w="26" h="108" extrusionOk="0">
                  <a:moveTo>
                    <a:pt x="13" y="1"/>
                  </a:moveTo>
                  <a:cubicBezTo>
                    <a:pt x="1" y="1"/>
                    <a:pt x="1" y="34"/>
                    <a:pt x="9" y="108"/>
                  </a:cubicBezTo>
                  <a:cubicBezTo>
                    <a:pt x="13" y="103"/>
                    <a:pt x="13" y="99"/>
                    <a:pt x="17" y="95"/>
                  </a:cubicBezTo>
                  <a:cubicBezTo>
                    <a:pt x="21" y="91"/>
                    <a:pt x="21" y="83"/>
                    <a:pt x="21" y="75"/>
                  </a:cubicBezTo>
                  <a:cubicBezTo>
                    <a:pt x="25" y="58"/>
                    <a:pt x="25" y="42"/>
                    <a:pt x="21" y="25"/>
                  </a:cubicBezTo>
                  <a:cubicBezTo>
                    <a:pt x="21" y="13"/>
                    <a:pt x="17" y="1"/>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9"/>
            <p:cNvSpPr/>
            <p:nvPr/>
          </p:nvSpPr>
          <p:spPr>
            <a:xfrm>
              <a:off x="3046400" y="4530775"/>
              <a:ext cx="1275" cy="2775"/>
            </a:xfrm>
            <a:custGeom>
              <a:avLst/>
              <a:gdLst/>
              <a:ahLst/>
              <a:cxnLst/>
              <a:rect l="l" t="t" r="r" b="b"/>
              <a:pathLst>
                <a:path w="51" h="111" extrusionOk="0">
                  <a:moveTo>
                    <a:pt x="24" y="1"/>
                  </a:moveTo>
                  <a:cubicBezTo>
                    <a:pt x="18" y="1"/>
                    <a:pt x="12" y="8"/>
                    <a:pt x="5" y="20"/>
                  </a:cubicBezTo>
                  <a:cubicBezTo>
                    <a:pt x="1" y="45"/>
                    <a:pt x="5" y="73"/>
                    <a:pt x="9" y="98"/>
                  </a:cubicBezTo>
                  <a:cubicBezTo>
                    <a:pt x="14" y="106"/>
                    <a:pt x="19" y="111"/>
                    <a:pt x="24" y="111"/>
                  </a:cubicBezTo>
                  <a:cubicBezTo>
                    <a:pt x="34" y="111"/>
                    <a:pt x="42" y="92"/>
                    <a:pt x="50" y="45"/>
                  </a:cubicBezTo>
                  <a:cubicBezTo>
                    <a:pt x="41" y="14"/>
                    <a:pt x="33" y="1"/>
                    <a:pt x="24"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9"/>
            <p:cNvSpPr/>
            <p:nvPr/>
          </p:nvSpPr>
          <p:spPr>
            <a:xfrm>
              <a:off x="3044575" y="4530875"/>
              <a:ext cx="825" cy="2450"/>
            </a:xfrm>
            <a:custGeom>
              <a:avLst/>
              <a:gdLst/>
              <a:ahLst/>
              <a:cxnLst/>
              <a:rect l="l" t="t" r="r" b="b"/>
              <a:pathLst>
                <a:path w="33" h="98" extrusionOk="0">
                  <a:moveTo>
                    <a:pt x="17" y="1"/>
                  </a:moveTo>
                  <a:cubicBezTo>
                    <a:pt x="13" y="1"/>
                    <a:pt x="9" y="15"/>
                    <a:pt x="0" y="45"/>
                  </a:cubicBezTo>
                  <a:cubicBezTo>
                    <a:pt x="3" y="89"/>
                    <a:pt x="9" y="98"/>
                    <a:pt x="16" y="98"/>
                  </a:cubicBezTo>
                  <a:cubicBezTo>
                    <a:pt x="19" y="98"/>
                    <a:pt x="22" y="95"/>
                    <a:pt x="25" y="94"/>
                  </a:cubicBezTo>
                  <a:cubicBezTo>
                    <a:pt x="29" y="94"/>
                    <a:pt x="33" y="78"/>
                    <a:pt x="33" y="37"/>
                  </a:cubicBezTo>
                  <a:cubicBezTo>
                    <a:pt x="25" y="13"/>
                    <a:pt x="21" y="1"/>
                    <a:pt x="1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9"/>
            <p:cNvSpPr/>
            <p:nvPr/>
          </p:nvSpPr>
          <p:spPr>
            <a:xfrm>
              <a:off x="3036975" y="4531000"/>
              <a:ext cx="625" cy="2525"/>
            </a:xfrm>
            <a:custGeom>
              <a:avLst/>
              <a:gdLst/>
              <a:ahLst/>
              <a:cxnLst/>
              <a:rect l="l" t="t" r="r" b="b"/>
              <a:pathLst>
                <a:path w="25" h="101" extrusionOk="0">
                  <a:moveTo>
                    <a:pt x="9" y="1"/>
                  </a:moveTo>
                  <a:cubicBezTo>
                    <a:pt x="3" y="1"/>
                    <a:pt x="0" y="23"/>
                    <a:pt x="0" y="93"/>
                  </a:cubicBezTo>
                  <a:cubicBezTo>
                    <a:pt x="5" y="98"/>
                    <a:pt x="9" y="100"/>
                    <a:pt x="12" y="100"/>
                  </a:cubicBezTo>
                  <a:cubicBezTo>
                    <a:pt x="19" y="100"/>
                    <a:pt x="21" y="86"/>
                    <a:pt x="21" y="60"/>
                  </a:cubicBezTo>
                  <a:cubicBezTo>
                    <a:pt x="25" y="40"/>
                    <a:pt x="21" y="23"/>
                    <a:pt x="13" y="3"/>
                  </a:cubicBezTo>
                  <a:cubicBezTo>
                    <a:pt x="11" y="2"/>
                    <a:pt x="10" y="1"/>
                    <a:pt x="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9"/>
            <p:cNvSpPr/>
            <p:nvPr/>
          </p:nvSpPr>
          <p:spPr>
            <a:xfrm>
              <a:off x="3034500" y="4582750"/>
              <a:ext cx="1275" cy="2725"/>
            </a:xfrm>
            <a:custGeom>
              <a:avLst/>
              <a:gdLst/>
              <a:ahLst/>
              <a:cxnLst/>
              <a:rect l="l" t="t" r="r" b="b"/>
              <a:pathLst>
                <a:path w="51" h="109" extrusionOk="0">
                  <a:moveTo>
                    <a:pt x="23" y="0"/>
                  </a:moveTo>
                  <a:cubicBezTo>
                    <a:pt x="16" y="0"/>
                    <a:pt x="8" y="11"/>
                    <a:pt x="1" y="34"/>
                  </a:cubicBezTo>
                  <a:cubicBezTo>
                    <a:pt x="5" y="84"/>
                    <a:pt x="11" y="108"/>
                    <a:pt x="19" y="108"/>
                  </a:cubicBezTo>
                  <a:cubicBezTo>
                    <a:pt x="27" y="108"/>
                    <a:pt x="37" y="89"/>
                    <a:pt x="50" y="50"/>
                  </a:cubicBezTo>
                  <a:cubicBezTo>
                    <a:pt x="41" y="16"/>
                    <a:pt x="32" y="0"/>
                    <a:pt x="2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9"/>
            <p:cNvSpPr/>
            <p:nvPr/>
          </p:nvSpPr>
          <p:spPr>
            <a:xfrm>
              <a:off x="3038925" y="4583125"/>
              <a:ext cx="950" cy="2500"/>
            </a:xfrm>
            <a:custGeom>
              <a:avLst/>
              <a:gdLst/>
              <a:ahLst/>
              <a:cxnLst/>
              <a:rect l="l" t="t" r="r" b="b"/>
              <a:pathLst>
                <a:path w="38" h="100" extrusionOk="0">
                  <a:moveTo>
                    <a:pt x="18" y="0"/>
                  </a:moveTo>
                  <a:cubicBezTo>
                    <a:pt x="12" y="0"/>
                    <a:pt x="7" y="16"/>
                    <a:pt x="0" y="47"/>
                  </a:cubicBezTo>
                  <a:cubicBezTo>
                    <a:pt x="7" y="86"/>
                    <a:pt x="13" y="99"/>
                    <a:pt x="20" y="99"/>
                  </a:cubicBezTo>
                  <a:cubicBezTo>
                    <a:pt x="21" y="99"/>
                    <a:pt x="23" y="98"/>
                    <a:pt x="25" y="97"/>
                  </a:cubicBezTo>
                  <a:cubicBezTo>
                    <a:pt x="29" y="93"/>
                    <a:pt x="37" y="80"/>
                    <a:pt x="37" y="39"/>
                  </a:cubicBezTo>
                  <a:cubicBezTo>
                    <a:pt x="29" y="14"/>
                    <a:pt x="23" y="0"/>
                    <a:pt x="18"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9"/>
            <p:cNvSpPr/>
            <p:nvPr/>
          </p:nvSpPr>
          <p:spPr>
            <a:xfrm>
              <a:off x="3051850" y="4582800"/>
              <a:ext cx="750" cy="2350"/>
            </a:xfrm>
            <a:custGeom>
              <a:avLst/>
              <a:gdLst/>
              <a:ahLst/>
              <a:cxnLst/>
              <a:rect l="l" t="t" r="r" b="b"/>
              <a:pathLst>
                <a:path w="30" h="94" extrusionOk="0">
                  <a:moveTo>
                    <a:pt x="13" y="1"/>
                  </a:moveTo>
                  <a:cubicBezTo>
                    <a:pt x="11" y="1"/>
                    <a:pt x="10" y="1"/>
                    <a:pt x="9" y="3"/>
                  </a:cubicBezTo>
                  <a:cubicBezTo>
                    <a:pt x="4" y="15"/>
                    <a:pt x="0" y="40"/>
                    <a:pt x="4" y="93"/>
                  </a:cubicBezTo>
                  <a:lnTo>
                    <a:pt x="29" y="93"/>
                  </a:lnTo>
                  <a:cubicBezTo>
                    <a:pt x="22" y="20"/>
                    <a:pt x="18" y="1"/>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9"/>
            <p:cNvSpPr/>
            <p:nvPr/>
          </p:nvSpPr>
          <p:spPr>
            <a:xfrm>
              <a:off x="3050100" y="4583100"/>
              <a:ext cx="650" cy="2350"/>
            </a:xfrm>
            <a:custGeom>
              <a:avLst/>
              <a:gdLst/>
              <a:ahLst/>
              <a:cxnLst/>
              <a:rect l="l" t="t" r="r" b="b"/>
              <a:pathLst>
                <a:path w="26" h="94" extrusionOk="0">
                  <a:moveTo>
                    <a:pt x="12" y="0"/>
                  </a:moveTo>
                  <a:cubicBezTo>
                    <a:pt x="11" y="0"/>
                    <a:pt x="10" y="1"/>
                    <a:pt x="9" y="3"/>
                  </a:cubicBezTo>
                  <a:cubicBezTo>
                    <a:pt x="5" y="20"/>
                    <a:pt x="1" y="32"/>
                    <a:pt x="5" y="48"/>
                  </a:cubicBezTo>
                  <a:cubicBezTo>
                    <a:pt x="1" y="61"/>
                    <a:pt x="5" y="73"/>
                    <a:pt x="9" y="85"/>
                  </a:cubicBezTo>
                  <a:cubicBezTo>
                    <a:pt x="11" y="91"/>
                    <a:pt x="14" y="94"/>
                    <a:pt x="16" y="94"/>
                  </a:cubicBezTo>
                  <a:cubicBezTo>
                    <a:pt x="20" y="94"/>
                    <a:pt x="22" y="79"/>
                    <a:pt x="25" y="40"/>
                  </a:cubicBezTo>
                  <a:cubicBezTo>
                    <a:pt x="22" y="12"/>
                    <a:pt x="16" y="0"/>
                    <a:pt x="12"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9"/>
            <p:cNvSpPr/>
            <p:nvPr/>
          </p:nvSpPr>
          <p:spPr>
            <a:xfrm>
              <a:off x="3048450" y="4582850"/>
              <a:ext cx="650" cy="2350"/>
            </a:xfrm>
            <a:custGeom>
              <a:avLst/>
              <a:gdLst/>
              <a:ahLst/>
              <a:cxnLst/>
              <a:rect l="l" t="t" r="r" b="b"/>
              <a:pathLst>
                <a:path w="26" h="94" extrusionOk="0">
                  <a:moveTo>
                    <a:pt x="13" y="1"/>
                  </a:moveTo>
                  <a:cubicBezTo>
                    <a:pt x="5" y="1"/>
                    <a:pt x="1" y="26"/>
                    <a:pt x="1" y="79"/>
                  </a:cubicBezTo>
                  <a:cubicBezTo>
                    <a:pt x="7" y="89"/>
                    <a:pt x="11" y="94"/>
                    <a:pt x="14" y="94"/>
                  </a:cubicBezTo>
                  <a:cubicBezTo>
                    <a:pt x="18" y="94"/>
                    <a:pt x="21" y="88"/>
                    <a:pt x="26" y="75"/>
                  </a:cubicBezTo>
                  <a:cubicBezTo>
                    <a:pt x="26" y="26"/>
                    <a:pt x="21" y="1"/>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9"/>
            <p:cNvSpPr/>
            <p:nvPr/>
          </p:nvSpPr>
          <p:spPr>
            <a:xfrm>
              <a:off x="3049700" y="4569325"/>
              <a:ext cx="3300" cy="3525"/>
            </a:xfrm>
            <a:custGeom>
              <a:avLst/>
              <a:gdLst/>
              <a:ahLst/>
              <a:cxnLst/>
              <a:rect l="l" t="t" r="r" b="b"/>
              <a:pathLst>
                <a:path w="132" h="141" extrusionOk="0">
                  <a:moveTo>
                    <a:pt x="67" y="1"/>
                  </a:moveTo>
                  <a:cubicBezTo>
                    <a:pt x="47" y="1"/>
                    <a:pt x="27" y="11"/>
                    <a:pt x="8" y="13"/>
                  </a:cubicBezTo>
                  <a:cubicBezTo>
                    <a:pt x="4" y="13"/>
                    <a:pt x="0" y="37"/>
                    <a:pt x="0" y="91"/>
                  </a:cubicBezTo>
                  <a:cubicBezTo>
                    <a:pt x="6" y="125"/>
                    <a:pt x="17" y="140"/>
                    <a:pt x="28" y="140"/>
                  </a:cubicBezTo>
                  <a:cubicBezTo>
                    <a:pt x="31" y="140"/>
                    <a:pt x="34" y="139"/>
                    <a:pt x="37" y="136"/>
                  </a:cubicBezTo>
                  <a:cubicBezTo>
                    <a:pt x="45" y="132"/>
                    <a:pt x="56" y="130"/>
                    <a:pt x="66" y="130"/>
                  </a:cubicBezTo>
                  <a:cubicBezTo>
                    <a:pt x="77" y="130"/>
                    <a:pt x="88" y="132"/>
                    <a:pt x="99" y="136"/>
                  </a:cubicBezTo>
                  <a:cubicBezTo>
                    <a:pt x="100" y="136"/>
                    <a:pt x="102" y="137"/>
                    <a:pt x="103" y="137"/>
                  </a:cubicBezTo>
                  <a:cubicBezTo>
                    <a:pt x="111" y="137"/>
                    <a:pt x="121" y="126"/>
                    <a:pt x="131" y="74"/>
                  </a:cubicBezTo>
                  <a:cubicBezTo>
                    <a:pt x="127" y="62"/>
                    <a:pt x="123" y="50"/>
                    <a:pt x="119" y="41"/>
                  </a:cubicBezTo>
                  <a:cubicBezTo>
                    <a:pt x="103" y="10"/>
                    <a:pt x="85" y="1"/>
                    <a:pt x="67"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9"/>
            <p:cNvSpPr/>
            <p:nvPr/>
          </p:nvSpPr>
          <p:spPr>
            <a:xfrm>
              <a:off x="3038725" y="4569500"/>
              <a:ext cx="2475" cy="3550"/>
            </a:xfrm>
            <a:custGeom>
              <a:avLst/>
              <a:gdLst/>
              <a:ahLst/>
              <a:cxnLst/>
              <a:rect l="l" t="t" r="r" b="b"/>
              <a:pathLst>
                <a:path w="99" h="142" extrusionOk="0">
                  <a:moveTo>
                    <a:pt x="75" y="1"/>
                  </a:moveTo>
                  <a:cubicBezTo>
                    <a:pt x="61" y="1"/>
                    <a:pt x="46" y="6"/>
                    <a:pt x="30" y="6"/>
                  </a:cubicBezTo>
                  <a:cubicBezTo>
                    <a:pt x="23" y="6"/>
                    <a:pt x="15" y="5"/>
                    <a:pt x="8" y="2"/>
                  </a:cubicBezTo>
                  <a:cubicBezTo>
                    <a:pt x="8" y="1"/>
                    <a:pt x="7" y="1"/>
                    <a:pt x="7" y="1"/>
                  </a:cubicBezTo>
                  <a:cubicBezTo>
                    <a:pt x="0" y="1"/>
                    <a:pt x="0" y="24"/>
                    <a:pt x="0" y="92"/>
                  </a:cubicBezTo>
                  <a:cubicBezTo>
                    <a:pt x="7" y="120"/>
                    <a:pt x="16" y="136"/>
                    <a:pt x="24" y="136"/>
                  </a:cubicBezTo>
                  <a:cubicBezTo>
                    <a:pt x="30" y="136"/>
                    <a:pt x="36" y="127"/>
                    <a:pt x="41" y="108"/>
                  </a:cubicBezTo>
                  <a:cubicBezTo>
                    <a:pt x="42" y="107"/>
                    <a:pt x="43" y="106"/>
                    <a:pt x="44" y="106"/>
                  </a:cubicBezTo>
                  <a:cubicBezTo>
                    <a:pt x="47" y="106"/>
                    <a:pt x="50" y="117"/>
                    <a:pt x="53" y="121"/>
                  </a:cubicBezTo>
                  <a:cubicBezTo>
                    <a:pt x="60" y="134"/>
                    <a:pt x="66" y="141"/>
                    <a:pt x="71" y="141"/>
                  </a:cubicBezTo>
                  <a:cubicBezTo>
                    <a:pt x="82" y="141"/>
                    <a:pt x="90" y="111"/>
                    <a:pt x="99" y="43"/>
                  </a:cubicBezTo>
                  <a:cubicBezTo>
                    <a:pt x="90" y="30"/>
                    <a:pt x="86" y="6"/>
                    <a:pt x="82" y="2"/>
                  </a:cubicBezTo>
                  <a:cubicBezTo>
                    <a:pt x="80" y="1"/>
                    <a:pt x="77" y="1"/>
                    <a:pt x="7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9"/>
            <p:cNvSpPr/>
            <p:nvPr/>
          </p:nvSpPr>
          <p:spPr>
            <a:xfrm>
              <a:off x="3043325" y="4569125"/>
              <a:ext cx="1675" cy="3575"/>
            </a:xfrm>
            <a:custGeom>
              <a:avLst/>
              <a:gdLst/>
              <a:ahLst/>
              <a:cxnLst/>
              <a:rect l="l" t="t" r="r" b="b"/>
              <a:pathLst>
                <a:path w="67" h="143" extrusionOk="0">
                  <a:moveTo>
                    <a:pt x="14" y="4"/>
                  </a:moveTo>
                  <a:cubicBezTo>
                    <a:pt x="8" y="4"/>
                    <a:pt x="4" y="17"/>
                    <a:pt x="1" y="53"/>
                  </a:cubicBezTo>
                  <a:cubicBezTo>
                    <a:pt x="5" y="111"/>
                    <a:pt x="5" y="136"/>
                    <a:pt x="21" y="140"/>
                  </a:cubicBezTo>
                  <a:cubicBezTo>
                    <a:pt x="27" y="140"/>
                    <a:pt x="33" y="143"/>
                    <a:pt x="39" y="143"/>
                  </a:cubicBezTo>
                  <a:cubicBezTo>
                    <a:pt x="49" y="143"/>
                    <a:pt x="59" y="133"/>
                    <a:pt x="66" y="78"/>
                  </a:cubicBezTo>
                  <a:cubicBezTo>
                    <a:pt x="50" y="0"/>
                    <a:pt x="30" y="21"/>
                    <a:pt x="17" y="4"/>
                  </a:cubicBezTo>
                  <a:cubicBezTo>
                    <a:pt x="16" y="4"/>
                    <a:pt x="15" y="4"/>
                    <a:pt x="14" y="4"/>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9"/>
            <p:cNvSpPr/>
            <p:nvPr/>
          </p:nvSpPr>
          <p:spPr>
            <a:xfrm>
              <a:off x="3045600" y="4569475"/>
              <a:ext cx="1450" cy="3075"/>
            </a:xfrm>
            <a:custGeom>
              <a:avLst/>
              <a:gdLst/>
              <a:ahLst/>
              <a:cxnLst/>
              <a:rect l="l" t="t" r="r" b="b"/>
              <a:pathLst>
                <a:path w="58" h="123" extrusionOk="0">
                  <a:moveTo>
                    <a:pt x="22" y="1"/>
                  </a:moveTo>
                  <a:cubicBezTo>
                    <a:pt x="18" y="1"/>
                    <a:pt x="13" y="2"/>
                    <a:pt x="8" y="3"/>
                  </a:cubicBezTo>
                  <a:cubicBezTo>
                    <a:pt x="4" y="15"/>
                    <a:pt x="4" y="27"/>
                    <a:pt x="4" y="39"/>
                  </a:cubicBezTo>
                  <a:cubicBezTo>
                    <a:pt x="0" y="60"/>
                    <a:pt x="4" y="76"/>
                    <a:pt x="8" y="93"/>
                  </a:cubicBezTo>
                  <a:cubicBezTo>
                    <a:pt x="13" y="113"/>
                    <a:pt x="20" y="123"/>
                    <a:pt x="26" y="123"/>
                  </a:cubicBezTo>
                  <a:cubicBezTo>
                    <a:pt x="37" y="123"/>
                    <a:pt x="48" y="101"/>
                    <a:pt x="57" y="60"/>
                  </a:cubicBezTo>
                  <a:cubicBezTo>
                    <a:pt x="45" y="10"/>
                    <a:pt x="35" y="1"/>
                    <a:pt x="2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9"/>
            <p:cNvSpPr/>
            <p:nvPr/>
          </p:nvSpPr>
          <p:spPr>
            <a:xfrm>
              <a:off x="3047750" y="4569625"/>
              <a:ext cx="1250" cy="3300"/>
            </a:xfrm>
            <a:custGeom>
              <a:avLst/>
              <a:gdLst/>
              <a:ahLst/>
              <a:cxnLst/>
              <a:rect l="l" t="t" r="r" b="b"/>
              <a:pathLst>
                <a:path w="50" h="132" extrusionOk="0">
                  <a:moveTo>
                    <a:pt x="29" y="1"/>
                  </a:moveTo>
                  <a:cubicBezTo>
                    <a:pt x="21" y="1"/>
                    <a:pt x="8" y="9"/>
                    <a:pt x="4" y="21"/>
                  </a:cubicBezTo>
                  <a:cubicBezTo>
                    <a:pt x="0" y="38"/>
                    <a:pt x="0" y="58"/>
                    <a:pt x="4" y="79"/>
                  </a:cubicBezTo>
                  <a:cubicBezTo>
                    <a:pt x="10" y="112"/>
                    <a:pt x="16" y="132"/>
                    <a:pt x="22" y="132"/>
                  </a:cubicBezTo>
                  <a:cubicBezTo>
                    <a:pt x="25" y="132"/>
                    <a:pt x="27" y="129"/>
                    <a:pt x="29" y="124"/>
                  </a:cubicBezTo>
                  <a:lnTo>
                    <a:pt x="49" y="79"/>
                  </a:lnTo>
                  <a:cubicBezTo>
                    <a:pt x="45" y="17"/>
                    <a:pt x="41" y="1"/>
                    <a:pt x="2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29"/>
            <p:cNvSpPr/>
            <p:nvPr/>
          </p:nvSpPr>
          <p:spPr>
            <a:xfrm>
              <a:off x="3041475" y="4569450"/>
              <a:ext cx="1175" cy="3275"/>
            </a:xfrm>
            <a:custGeom>
              <a:avLst/>
              <a:gdLst/>
              <a:ahLst/>
              <a:cxnLst/>
              <a:rect l="l" t="t" r="r" b="b"/>
              <a:pathLst>
                <a:path w="47" h="131" extrusionOk="0">
                  <a:moveTo>
                    <a:pt x="22" y="1"/>
                  </a:moveTo>
                  <a:cubicBezTo>
                    <a:pt x="18" y="1"/>
                    <a:pt x="16" y="2"/>
                    <a:pt x="13" y="4"/>
                  </a:cubicBezTo>
                  <a:cubicBezTo>
                    <a:pt x="9" y="4"/>
                    <a:pt x="5" y="12"/>
                    <a:pt x="5" y="49"/>
                  </a:cubicBezTo>
                  <a:cubicBezTo>
                    <a:pt x="1" y="73"/>
                    <a:pt x="5" y="98"/>
                    <a:pt x="13" y="123"/>
                  </a:cubicBezTo>
                  <a:cubicBezTo>
                    <a:pt x="17" y="128"/>
                    <a:pt x="20" y="131"/>
                    <a:pt x="23" y="131"/>
                  </a:cubicBezTo>
                  <a:cubicBezTo>
                    <a:pt x="32" y="131"/>
                    <a:pt x="40" y="109"/>
                    <a:pt x="46" y="61"/>
                  </a:cubicBezTo>
                  <a:cubicBezTo>
                    <a:pt x="40" y="11"/>
                    <a:pt x="30" y="1"/>
                    <a:pt x="22"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29"/>
            <p:cNvSpPr/>
            <p:nvPr/>
          </p:nvSpPr>
          <p:spPr>
            <a:xfrm>
              <a:off x="3035525" y="4569425"/>
              <a:ext cx="850" cy="3050"/>
            </a:xfrm>
            <a:custGeom>
              <a:avLst/>
              <a:gdLst/>
              <a:ahLst/>
              <a:cxnLst/>
              <a:rect l="l" t="t" r="r" b="b"/>
              <a:pathLst>
                <a:path w="34" h="122" extrusionOk="0">
                  <a:moveTo>
                    <a:pt x="17" y="0"/>
                  </a:moveTo>
                  <a:cubicBezTo>
                    <a:pt x="12" y="0"/>
                    <a:pt x="6" y="13"/>
                    <a:pt x="1" y="46"/>
                  </a:cubicBezTo>
                  <a:cubicBezTo>
                    <a:pt x="7" y="97"/>
                    <a:pt x="13" y="121"/>
                    <a:pt x="19" y="121"/>
                  </a:cubicBezTo>
                  <a:cubicBezTo>
                    <a:pt x="21" y="121"/>
                    <a:pt x="23" y="118"/>
                    <a:pt x="26" y="111"/>
                  </a:cubicBezTo>
                  <a:cubicBezTo>
                    <a:pt x="30" y="95"/>
                    <a:pt x="34" y="78"/>
                    <a:pt x="34" y="58"/>
                  </a:cubicBezTo>
                  <a:cubicBezTo>
                    <a:pt x="34" y="41"/>
                    <a:pt x="30" y="25"/>
                    <a:pt x="26" y="9"/>
                  </a:cubicBezTo>
                  <a:cubicBezTo>
                    <a:pt x="23" y="3"/>
                    <a:pt x="20" y="0"/>
                    <a:pt x="1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9"/>
            <p:cNvSpPr/>
            <p:nvPr/>
          </p:nvSpPr>
          <p:spPr>
            <a:xfrm>
              <a:off x="3034625" y="4569525"/>
              <a:ext cx="625" cy="2800"/>
            </a:xfrm>
            <a:custGeom>
              <a:avLst/>
              <a:gdLst/>
              <a:ahLst/>
              <a:cxnLst/>
              <a:rect l="l" t="t" r="r" b="b"/>
              <a:pathLst>
                <a:path w="25" h="112" extrusionOk="0">
                  <a:moveTo>
                    <a:pt x="16" y="1"/>
                  </a:moveTo>
                  <a:cubicBezTo>
                    <a:pt x="4" y="1"/>
                    <a:pt x="0" y="21"/>
                    <a:pt x="0" y="50"/>
                  </a:cubicBezTo>
                  <a:cubicBezTo>
                    <a:pt x="0" y="79"/>
                    <a:pt x="4" y="111"/>
                    <a:pt x="8" y="111"/>
                  </a:cubicBezTo>
                  <a:cubicBezTo>
                    <a:pt x="21" y="91"/>
                    <a:pt x="25" y="66"/>
                    <a:pt x="25" y="42"/>
                  </a:cubicBezTo>
                  <a:cubicBezTo>
                    <a:pt x="21" y="25"/>
                    <a:pt x="16" y="13"/>
                    <a:pt x="16"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9"/>
            <p:cNvSpPr/>
            <p:nvPr/>
          </p:nvSpPr>
          <p:spPr>
            <a:xfrm>
              <a:off x="3037075" y="4569800"/>
              <a:ext cx="650" cy="1950"/>
            </a:xfrm>
            <a:custGeom>
              <a:avLst/>
              <a:gdLst/>
              <a:ahLst/>
              <a:cxnLst/>
              <a:rect l="l" t="t" r="r" b="b"/>
              <a:pathLst>
                <a:path w="26" h="78" extrusionOk="0">
                  <a:moveTo>
                    <a:pt x="13" y="1"/>
                  </a:moveTo>
                  <a:cubicBezTo>
                    <a:pt x="10" y="1"/>
                    <a:pt x="7" y="12"/>
                    <a:pt x="0" y="35"/>
                  </a:cubicBezTo>
                  <a:cubicBezTo>
                    <a:pt x="9" y="63"/>
                    <a:pt x="13" y="78"/>
                    <a:pt x="16" y="78"/>
                  </a:cubicBezTo>
                  <a:cubicBezTo>
                    <a:pt x="19" y="78"/>
                    <a:pt x="21" y="63"/>
                    <a:pt x="25" y="35"/>
                  </a:cubicBezTo>
                  <a:cubicBezTo>
                    <a:pt x="19" y="12"/>
                    <a:pt x="16" y="1"/>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9"/>
            <p:cNvSpPr/>
            <p:nvPr/>
          </p:nvSpPr>
          <p:spPr>
            <a:xfrm>
              <a:off x="3022925" y="4490425"/>
              <a:ext cx="19000" cy="4750"/>
            </a:xfrm>
            <a:custGeom>
              <a:avLst/>
              <a:gdLst/>
              <a:ahLst/>
              <a:cxnLst/>
              <a:rect l="l" t="t" r="r" b="b"/>
              <a:pathLst>
                <a:path w="760" h="190" extrusionOk="0">
                  <a:moveTo>
                    <a:pt x="554" y="1"/>
                  </a:moveTo>
                  <a:cubicBezTo>
                    <a:pt x="517" y="5"/>
                    <a:pt x="480" y="17"/>
                    <a:pt x="443" y="21"/>
                  </a:cubicBezTo>
                  <a:cubicBezTo>
                    <a:pt x="390" y="30"/>
                    <a:pt x="333" y="42"/>
                    <a:pt x="283" y="46"/>
                  </a:cubicBezTo>
                  <a:cubicBezTo>
                    <a:pt x="271" y="48"/>
                    <a:pt x="259" y="49"/>
                    <a:pt x="246" y="49"/>
                  </a:cubicBezTo>
                  <a:cubicBezTo>
                    <a:pt x="234" y="49"/>
                    <a:pt x="222" y="48"/>
                    <a:pt x="209" y="46"/>
                  </a:cubicBezTo>
                  <a:cubicBezTo>
                    <a:pt x="201" y="46"/>
                    <a:pt x="189" y="34"/>
                    <a:pt x="181" y="34"/>
                  </a:cubicBezTo>
                  <a:cubicBezTo>
                    <a:pt x="156" y="30"/>
                    <a:pt x="132" y="26"/>
                    <a:pt x="111" y="13"/>
                  </a:cubicBezTo>
                  <a:cubicBezTo>
                    <a:pt x="103" y="7"/>
                    <a:pt x="95" y="5"/>
                    <a:pt x="87" y="5"/>
                  </a:cubicBezTo>
                  <a:cubicBezTo>
                    <a:pt x="73" y="5"/>
                    <a:pt x="58" y="13"/>
                    <a:pt x="45" y="26"/>
                  </a:cubicBezTo>
                  <a:cubicBezTo>
                    <a:pt x="40" y="31"/>
                    <a:pt x="34" y="37"/>
                    <a:pt x="28" y="37"/>
                  </a:cubicBezTo>
                  <a:cubicBezTo>
                    <a:pt x="26" y="37"/>
                    <a:pt x="23" y="36"/>
                    <a:pt x="21" y="34"/>
                  </a:cubicBezTo>
                  <a:cubicBezTo>
                    <a:pt x="19" y="32"/>
                    <a:pt x="18" y="31"/>
                    <a:pt x="16" y="31"/>
                  </a:cubicBezTo>
                  <a:cubicBezTo>
                    <a:pt x="9" y="31"/>
                    <a:pt x="1" y="53"/>
                    <a:pt x="4" y="87"/>
                  </a:cubicBezTo>
                  <a:cubicBezTo>
                    <a:pt x="8" y="124"/>
                    <a:pt x="17" y="136"/>
                    <a:pt x="21" y="136"/>
                  </a:cubicBezTo>
                  <a:cubicBezTo>
                    <a:pt x="23" y="136"/>
                    <a:pt x="26" y="133"/>
                    <a:pt x="28" y="133"/>
                  </a:cubicBezTo>
                  <a:cubicBezTo>
                    <a:pt x="28" y="133"/>
                    <a:pt x="29" y="134"/>
                    <a:pt x="29" y="136"/>
                  </a:cubicBezTo>
                  <a:cubicBezTo>
                    <a:pt x="35" y="161"/>
                    <a:pt x="41" y="167"/>
                    <a:pt x="47" y="167"/>
                  </a:cubicBezTo>
                  <a:cubicBezTo>
                    <a:pt x="53" y="167"/>
                    <a:pt x="58" y="160"/>
                    <a:pt x="63" y="160"/>
                  </a:cubicBezTo>
                  <a:cubicBezTo>
                    <a:pt x="66" y="160"/>
                    <a:pt x="68" y="161"/>
                    <a:pt x="70" y="165"/>
                  </a:cubicBezTo>
                  <a:cubicBezTo>
                    <a:pt x="80" y="148"/>
                    <a:pt x="90" y="142"/>
                    <a:pt x="99" y="142"/>
                  </a:cubicBezTo>
                  <a:cubicBezTo>
                    <a:pt x="112" y="142"/>
                    <a:pt x="125" y="154"/>
                    <a:pt x="140" y="161"/>
                  </a:cubicBezTo>
                  <a:cubicBezTo>
                    <a:pt x="160" y="173"/>
                    <a:pt x="181" y="186"/>
                    <a:pt x="205" y="190"/>
                  </a:cubicBezTo>
                  <a:cubicBezTo>
                    <a:pt x="246" y="190"/>
                    <a:pt x="283" y="186"/>
                    <a:pt x="320" y="173"/>
                  </a:cubicBezTo>
                  <a:cubicBezTo>
                    <a:pt x="361" y="169"/>
                    <a:pt x="402" y="161"/>
                    <a:pt x="443" y="153"/>
                  </a:cubicBezTo>
                  <a:cubicBezTo>
                    <a:pt x="455" y="152"/>
                    <a:pt x="468" y="151"/>
                    <a:pt x="480" y="151"/>
                  </a:cubicBezTo>
                  <a:cubicBezTo>
                    <a:pt x="513" y="151"/>
                    <a:pt x="546" y="155"/>
                    <a:pt x="579" y="161"/>
                  </a:cubicBezTo>
                  <a:cubicBezTo>
                    <a:pt x="583" y="161"/>
                    <a:pt x="591" y="149"/>
                    <a:pt x="595" y="149"/>
                  </a:cubicBezTo>
                  <a:cubicBezTo>
                    <a:pt x="624" y="157"/>
                    <a:pt x="649" y="165"/>
                    <a:pt x="677" y="169"/>
                  </a:cubicBezTo>
                  <a:cubicBezTo>
                    <a:pt x="698" y="165"/>
                    <a:pt x="722" y="157"/>
                    <a:pt x="743" y="145"/>
                  </a:cubicBezTo>
                  <a:cubicBezTo>
                    <a:pt x="751" y="140"/>
                    <a:pt x="759" y="108"/>
                    <a:pt x="759" y="46"/>
                  </a:cubicBezTo>
                  <a:cubicBezTo>
                    <a:pt x="751" y="42"/>
                    <a:pt x="747" y="26"/>
                    <a:pt x="743" y="21"/>
                  </a:cubicBezTo>
                  <a:cubicBezTo>
                    <a:pt x="735" y="21"/>
                    <a:pt x="722" y="26"/>
                    <a:pt x="718" y="30"/>
                  </a:cubicBezTo>
                  <a:cubicBezTo>
                    <a:pt x="704" y="41"/>
                    <a:pt x="690" y="45"/>
                    <a:pt x="676" y="45"/>
                  </a:cubicBezTo>
                  <a:cubicBezTo>
                    <a:pt x="649" y="45"/>
                    <a:pt x="622" y="30"/>
                    <a:pt x="595" y="21"/>
                  </a:cubicBezTo>
                  <a:cubicBezTo>
                    <a:pt x="583" y="17"/>
                    <a:pt x="571" y="1"/>
                    <a:pt x="554"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9"/>
            <p:cNvSpPr/>
            <p:nvPr/>
          </p:nvSpPr>
          <p:spPr>
            <a:xfrm>
              <a:off x="3042200" y="4490500"/>
              <a:ext cx="10275" cy="4000"/>
            </a:xfrm>
            <a:custGeom>
              <a:avLst/>
              <a:gdLst/>
              <a:ahLst/>
              <a:cxnLst/>
              <a:rect l="l" t="t" r="r" b="b"/>
              <a:pathLst>
                <a:path w="411" h="160" extrusionOk="0">
                  <a:moveTo>
                    <a:pt x="181" y="0"/>
                  </a:moveTo>
                  <a:cubicBezTo>
                    <a:pt x="157" y="0"/>
                    <a:pt x="132" y="18"/>
                    <a:pt x="107" y="18"/>
                  </a:cubicBezTo>
                  <a:cubicBezTo>
                    <a:pt x="92" y="18"/>
                    <a:pt x="75" y="28"/>
                    <a:pt x="57" y="28"/>
                  </a:cubicBezTo>
                  <a:cubicBezTo>
                    <a:pt x="46" y="28"/>
                    <a:pt x="36" y="25"/>
                    <a:pt x="25" y="14"/>
                  </a:cubicBezTo>
                  <a:cubicBezTo>
                    <a:pt x="24" y="13"/>
                    <a:pt x="23" y="13"/>
                    <a:pt x="21" y="13"/>
                  </a:cubicBezTo>
                  <a:cubicBezTo>
                    <a:pt x="18" y="13"/>
                    <a:pt x="16" y="14"/>
                    <a:pt x="13" y="14"/>
                  </a:cubicBezTo>
                  <a:cubicBezTo>
                    <a:pt x="5" y="14"/>
                    <a:pt x="1" y="31"/>
                    <a:pt x="1" y="68"/>
                  </a:cubicBezTo>
                  <a:cubicBezTo>
                    <a:pt x="10" y="121"/>
                    <a:pt x="14" y="146"/>
                    <a:pt x="21" y="146"/>
                  </a:cubicBezTo>
                  <a:cubicBezTo>
                    <a:pt x="28" y="146"/>
                    <a:pt x="37" y="128"/>
                    <a:pt x="54" y="96"/>
                  </a:cubicBezTo>
                  <a:cubicBezTo>
                    <a:pt x="58" y="113"/>
                    <a:pt x="62" y="129"/>
                    <a:pt x="66" y="150"/>
                  </a:cubicBezTo>
                  <a:cubicBezTo>
                    <a:pt x="69" y="156"/>
                    <a:pt x="75" y="160"/>
                    <a:pt x="79" y="160"/>
                  </a:cubicBezTo>
                  <a:cubicBezTo>
                    <a:pt x="80" y="160"/>
                    <a:pt x="82" y="159"/>
                    <a:pt x="83" y="158"/>
                  </a:cubicBezTo>
                  <a:cubicBezTo>
                    <a:pt x="93" y="138"/>
                    <a:pt x="103" y="132"/>
                    <a:pt x="113" y="132"/>
                  </a:cubicBezTo>
                  <a:cubicBezTo>
                    <a:pt x="119" y="132"/>
                    <a:pt x="126" y="134"/>
                    <a:pt x="132" y="137"/>
                  </a:cubicBezTo>
                  <a:cubicBezTo>
                    <a:pt x="134" y="139"/>
                    <a:pt x="137" y="139"/>
                    <a:pt x="139" y="139"/>
                  </a:cubicBezTo>
                  <a:cubicBezTo>
                    <a:pt x="144" y="139"/>
                    <a:pt x="148" y="136"/>
                    <a:pt x="148" y="133"/>
                  </a:cubicBezTo>
                  <a:cubicBezTo>
                    <a:pt x="157" y="121"/>
                    <a:pt x="165" y="116"/>
                    <a:pt x="173" y="116"/>
                  </a:cubicBezTo>
                  <a:cubicBezTo>
                    <a:pt x="181" y="116"/>
                    <a:pt x="189" y="121"/>
                    <a:pt x="198" y="129"/>
                  </a:cubicBezTo>
                  <a:cubicBezTo>
                    <a:pt x="202" y="133"/>
                    <a:pt x="206" y="142"/>
                    <a:pt x="210" y="142"/>
                  </a:cubicBezTo>
                  <a:cubicBezTo>
                    <a:pt x="224" y="139"/>
                    <a:pt x="240" y="132"/>
                    <a:pt x="256" y="132"/>
                  </a:cubicBezTo>
                  <a:cubicBezTo>
                    <a:pt x="267" y="132"/>
                    <a:pt x="278" y="136"/>
                    <a:pt x="288" y="146"/>
                  </a:cubicBezTo>
                  <a:cubicBezTo>
                    <a:pt x="289" y="148"/>
                    <a:pt x="291" y="149"/>
                    <a:pt x="292" y="149"/>
                  </a:cubicBezTo>
                  <a:cubicBezTo>
                    <a:pt x="295" y="149"/>
                    <a:pt x="297" y="146"/>
                    <a:pt x="300" y="146"/>
                  </a:cubicBezTo>
                  <a:lnTo>
                    <a:pt x="329" y="142"/>
                  </a:lnTo>
                  <a:lnTo>
                    <a:pt x="354" y="137"/>
                  </a:lnTo>
                  <a:cubicBezTo>
                    <a:pt x="359" y="137"/>
                    <a:pt x="363" y="132"/>
                    <a:pt x="368" y="132"/>
                  </a:cubicBezTo>
                  <a:cubicBezTo>
                    <a:pt x="371" y="132"/>
                    <a:pt x="374" y="133"/>
                    <a:pt x="378" y="137"/>
                  </a:cubicBezTo>
                  <a:cubicBezTo>
                    <a:pt x="380" y="139"/>
                    <a:pt x="383" y="140"/>
                    <a:pt x="385" y="140"/>
                  </a:cubicBezTo>
                  <a:cubicBezTo>
                    <a:pt x="394" y="140"/>
                    <a:pt x="401" y="124"/>
                    <a:pt x="411" y="80"/>
                  </a:cubicBezTo>
                  <a:cubicBezTo>
                    <a:pt x="399" y="47"/>
                    <a:pt x="399" y="31"/>
                    <a:pt x="382" y="31"/>
                  </a:cubicBezTo>
                  <a:cubicBezTo>
                    <a:pt x="374" y="31"/>
                    <a:pt x="364" y="25"/>
                    <a:pt x="355" y="25"/>
                  </a:cubicBezTo>
                  <a:cubicBezTo>
                    <a:pt x="350" y="25"/>
                    <a:pt x="345" y="27"/>
                    <a:pt x="341" y="31"/>
                  </a:cubicBezTo>
                  <a:cubicBezTo>
                    <a:pt x="334" y="36"/>
                    <a:pt x="327" y="38"/>
                    <a:pt x="320" y="38"/>
                  </a:cubicBezTo>
                  <a:cubicBezTo>
                    <a:pt x="294" y="38"/>
                    <a:pt x="268" y="10"/>
                    <a:pt x="241" y="10"/>
                  </a:cubicBezTo>
                  <a:cubicBezTo>
                    <a:pt x="234" y="10"/>
                    <a:pt x="226" y="12"/>
                    <a:pt x="218" y="18"/>
                  </a:cubicBezTo>
                  <a:cubicBezTo>
                    <a:pt x="206" y="5"/>
                    <a:pt x="193" y="0"/>
                    <a:pt x="18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9"/>
            <p:cNvSpPr/>
            <p:nvPr/>
          </p:nvSpPr>
          <p:spPr>
            <a:xfrm>
              <a:off x="3054400" y="4491050"/>
              <a:ext cx="7825" cy="3225"/>
            </a:xfrm>
            <a:custGeom>
              <a:avLst/>
              <a:gdLst/>
              <a:ahLst/>
              <a:cxnLst/>
              <a:rect l="l" t="t" r="r" b="b"/>
              <a:pathLst>
                <a:path w="313" h="129" extrusionOk="0">
                  <a:moveTo>
                    <a:pt x="26" y="1"/>
                  </a:moveTo>
                  <a:cubicBezTo>
                    <a:pt x="5" y="1"/>
                    <a:pt x="1" y="13"/>
                    <a:pt x="1" y="50"/>
                  </a:cubicBezTo>
                  <a:cubicBezTo>
                    <a:pt x="3" y="88"/>
                    <a:pt x="8" y="97"/>
                    <a:pt x="13" y="97"/>
                  </a:cubicBezTo>
                  <a:cubicBezTo>
                    <a:pt x="17" y="97"/>
                    <a:pt x="22" y="91"/>
                    <a:pt x="26" y="91"/>
                  </a:cubicBezTo>
                  <a:lnTo>
                    <a:pt x="62" y="107"/>
                  </a:lnTo>
                  <a:cubicBezTo>
                    <a:pt x="71" y="107"/>
                    <a:pt x="75" y="115"/>
                    <a:pt x="83" y="115"/>
                  </a:cubicBezTo>
                  <a:cubicBezTo>
                    <a:pt x="97" y="115"/>
                    <a:pt x="112" y="110"/>
                    <a:pt x="127" y="110"/>
                  </a:cubicBezTo>
                  <a:cubicBezTo>
                    <a:pt x="135" y="110"/>
                    <a:pt x="142" y="111"/>
                    <a:pt x="149" y="115"/>
                  </a:cubicBezTo>
                  <a:cubicBezTo>
                    <a:pt x="151" y="116"/>
                    <a:pt x="154" y="117"/>
                    <a:pt x="156" y="117"/>
                  </a:cubicBezTo>
                  <a:cubicBezTo>
                    <a:pt x="169" y="117"/>
                    <a:pt x="181" y="107"/>
                    <a:pt x="194" y="107"/>
                  </a:cubicBezTo>
                  <a:cubicBezTo>
                    <a:pt x="202" y="107"/>
                    <a:pt x="210" y="111"/>
                    <a:pt x="218" y="124"/>
                  </a:cubicBezTo>
                  <a:cubicBezTo>
                    <a:pt x="220" y="127"/>
                    <a:pt x="221" y="129"/>
                    <a:pt x="222" y="129"/>
                  </a:cubicBezTo>
                  <a:cubicBezTo>
                    <a:pt x="225" y="129"/>
                    <a:pt x="229" y="121"/>
                    <a:pt x="235" y="115"/>
                  </a:cubicBezTo>
                  <a:cubicBezTo>
                    <a:pt x="237" y="106"/>
                    <a:pt x="240" y="103"/>
                    <a:pt x="243" y="103"/>
                  </a:cubicBezTo>
                  <a:cubicBezTo>
                    <a:pt x="247" y="103"/>
                    <a:pt x="251" y="107"/>
                    <a:pt x="255" y="111"/>
                  </a:cubicBezTo>
                  <a:cubicBezTo>
                    <a:pt x="263" y="119"/>
                    <a:pt x="271" y="126"/>
                    <a:pt x="279" y="126"/>
                  </a:cubicBezTo>
                  <a:cubicBezTo>
                    <a:pt x="291" y="126"/>
                    <a:pt x="303" y="109"/>
                    <a:pt x="313" y="54"/>
                  </a:cubicBezTo>
                  <a:cubicBezTo>
                    <a:pt x="305" y="25"/>
                    <a:pt x="296" y="25"/>
                    <a:pt x="288" y="21"/>
                  </a:cubicBezTo>
                  <a:cubicBezTo>
                    <a:pt x="272" y="21"/>
                    <a:pt x="255" y="23"/>
                    <a:pt x="239" y="23"/>
                  </a:cubicBezTo>
                  <a:cubicBezTo>
                    <a:pt x="231" y="23"/>
                    <a:pt x="223" y="22"/>
                    <a:pt x="214" y="21"/>
                  </a:cubicBezTo>
                  <a:cubicBezTo>
                    <a:pt x="198" y="21"/>
                    <a:pt x="181" y="5"/>
                    <a:pt x="169" y="5"/>
                  </a:cubicBezTo>
                  <a:cubicBezTo>
                    <a:pt x="140" y="1"/>
                    <a:pt x="112" y="1"/>
                    <a:pt x="8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9"/>
            <p:cNvSpPr/>
            <p:nvPr/>
          </p:nvSpPr>
          <p:spPr>
            <a:xfrm>
              <a:off x="3063750" y="4491600"/>
              <a:ext cx="3100" cy="2525"/>
            </a:xfrm>
            <a:custGeom>
              <a:avLst/>
              <a:gdLst/>
              <a:ahLst/>
              <a:cxnLst/>
              <a:rect l="l" t="t" r="r" b="b"/>
              <a:pathLst>
                <a:path w="124" h="101" extrusionOk="0">
                  <a:moveTo>
                    <a:pt x="54" y="0"/>
                  </a:moveTo>
                  <a:cubicBezTo>
                    <a:pt x="36" y="0"/>
                    <a:pt x="19" y="1"/>
                    <a:pt x="0" y="3"/>
                  </a:cubicBezTo>
                  <a:cubicBezTo>
                    <a:pt x="4" y="61"/>
                    <a:pt x="4" y="94"/>
                    <a:pt x="14" y="94"/>
                  </a:cubicBezTo>
                  <a:cubicBezTo>
                    <a:pt x="16" y="94"/>
                    <a:pt x="18" y="92"/>
                    <a:pt x="21" y="89"/>
                  </a:cubicBezTo>
                  <a:cubicBezTo>
                    <a:pt x="24" y="85"/>
                    <a:pt x="28" y="83"/>
                    <a:pt x="32" y="83"/>
                  </a:cubicBezTo>
                  <a:cubicBezTo>
                    <a:pt x="42" y="83"/>
                    <a:pt x="53" y="95"/>
                    <a:pt x="62" y="98"/>
                  </a:cubicBezTo>
                  <a:cubicBezTo>
                    <a:pt x="68" y="100"/>
                    <a:pt x="75" y="101"/>
                    <a:pt x="82" y="101"/>
                  </a:cubicBezTo>
                  <a:cubicBezTo>
                    <a:pt x="90" y="101"/>
                    <a:pt x="97" y="100"/>
                    <a:pt x="103" y="98"/>
                  </a:cubicBezTo>
                  <a:cubicBezTo>
                    <a:pt x="111" y="93"/>
                    <a:pt x="119" y="81"/>
                    <a:pt x="123" y="28"/>
                  </a:cubicBezTo>
                  <a:cubicBezTo>
                    <a:pt x="115" y="20"/>
                    <a:pt x="111" y="3"/>
                    <a:pt x="107" y="3"/>
                  </a:cubicBezTo>
                  <a:cubicBezTo>
                    <a:pt x="89" y="1"/>
                    <a:pt x="71" y="0"/>
                    <a:pt x="54"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9"/>
            <p:cNvSpPr/>
            <p:nvPr/>
          </p:nvSpPr>
          <p:spPr>
            <a:xfrm>
              <a:off x="3062825" y="4491650"/>
              <a:ext cx="525" cy="2200"/>
            </a:xfrm>
            <a:custGeom>
              <a:avLst/>
              <a:gdLst/>
              <a:ahLst/>
              <a:cxnLst/>
              <a:rect l="l" t="t" r="r" b="b"/>
              <a:pathLst>
                <a:path w="21" h="88" extrusionOk="0">
                  <a:moveTo>
                    <a:pt x="7" y="0"/>
                  </a:moveTo>
                  <a:cubicBezTo>
                    <a:pt x="3" y="0"/>
                    <a:pt x="0" y="11"/>
                    <a:pt x="0" y="46"/>
                  </a:cubicBezTo>
                  <a:cubicBezTo>
                    <a:pt x="0" y="59"/>
                    <a:pt x="0" y="75"/>
                    <a:pt x="5" y="87"/>
                  </a:cubicBezTo>
                  <a:cubicBezTo>
                    <a:pt x="5" y="88"/>
                    <a:pt x="5" y="88"/>
                    <a:pt x="6" y="88"/>
                  </a:cubicBezTo>
                  <a:cubicBezTo>
                    <a:pt x="14" y="88"/>
                    <a:pt x="21" y="57"/>
                    <a:pt x="17" y="34"/>
                  </a:cubicBezTo>
                  <a:cubicBezTo>
                    <a:pt x="17" y="22"/>
                    <a:pt x="13" y="9"/>
                    <a:pt x="9" y="1"/>
                  </a:cubicBezTo>
                  <a:cubicBezTo>
                    <a:pt x="8" y="1"/>
                    <a:pt x="7" y="0"/>
                    <a:pt x="7"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9"/>
            <p:cNvSpPr/>
            <p:nvPr/>
          </p:nvSpPr>
          <p:spPr>
            <a:xfrm>
              <a:off x="3052975" y="4491350"/>
              <a:ext cx="650" cy="1875"/>
            </a:xfrm>
            <a:custGeom>
              <a:avLst/>
              <a:gdLst/>
              <a:ahLst/>
              <a:cxnLst/>
              <a:rect l="l" t="t" r="r" b="b"/>
              <a:pathLst>
                <a:path w="26" h="75" extrusionOk="0">
                  <a:moveTo>
                    <a:pt x="5" y="1"/>
                  </a:moveTo>
                  <a:cubicBezTo>
                    <a:pt x="0" y="1"/>
                    <a:pt x="0" y="9"/>
                    <a:pt x="0" y="13"/>
                  </a:cubicBezTo>
                  <a:cubicBezTo>
                    <a:pt x="0" y="30"/>
                    <a:pt x="0" y="46"/>
                    <a:pt x="0" y="67"/>
                  </a:cubicBezTo>
                  <a:cubicBezTo>
                    <a:pt x="4" y="71"/>
                    <a:pt x="7" y="74"/>
                    <a:pt x="10" y="74"/>
                  </a:cubicBezTo>
                  <a:cubicBezTo>
                    <a:pt x="15" y="74"/>
                    <a:pt x="20" y="66"/>
                    <a:pt x="25" y="46"/>
                  </a:cubicBezTo>
                  <a:cubicBezTo>
                    <a:pt x="25" y="34"/>
                    <a:pt x="21" y="21"/>
                    <a:pt x="21" y="13"/>
                  </a:cubicBezTo>
                  <a:cubicBezTo>
                    <a:pt x="17" y="5"/>
                    <a:pt x="13" y="5"/>
                    <a:pt x="5"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9"/>
            <p:cNvSpPr/>
            <p:nvPr/>
          </p:nvSpPr>
          <p:spPr>
            <a:xfrm>
              <a:off x="3018300" y="4593725"/>
              <a:ext cx="16025" cy="7125"/>
            </a:xfrm>
            <a:custGeom>
              <a:avLst/>
              <a:gdLst/>
              <a:ahLst/>
              <a:cxnLst/>
              <a:rect l="l" t="t" r="r" b="b"/>
              <a:pathLst>
                <a:path w="641" h="285" extrusionOk="0">
                  <a:moveTo>
                    <a:pt x="9" y="1"/>
                  </a:moveTo>
                  <a:cubicBezTo>
                    <a:pt x="9" y="1"/>
                    <a:pt x="5" y="1"/>
                    <a:pt x="1" y="5"/>
                  </a:cubicBezTo>
                  <a:lnTo>
                    <a:pt x="1" y="284"/>
                  </a:lnTo>
                  <a:cubicBezTo>
                    <a:pt x="17" y="284"/>
                    <a:pt x="38" y="272"/>
                    <a:pt x="42" y="268"/>
                  </a:cubicBezTo>
                  <a:cubicBezTo>
                    <a:pt x="48" y="267"/>
                    <a:pt x="55" y="266"/>
                    <a:pt x="61" y="266"/>
                  </a:cubicBezTo>
                  <a:cubicBezTo>
                    <a:pt x="78" y="266"/>
                    <a:pt x="93" y="270"/>
                    <a:pt x="111" y="276"/>
                  </a:cubicBezTo>
                  <a:cubicBezTo>
                    <a:pt x="119" y="276"/>
                    <a:pt x="128" y="285"/>
                    <a:pt x="137" y="285"/>
                  </a:cubicBezTo>
                  <a:cubicBezTo>
                    <a:pt x="143" y="285"/>
                    <a:pt x="150" y="281"/>
                    <a:pt x="157" y="268"/>
                  </a:cubicBezTo>
                  <a:cubicBezTo>
                    <a:pt x="161" y="251"/>
                    <a:pt x="173" y="243"/>
                    <a:pt x="189" y="243"/>
                  </a:cubicBezTo>
                  <a:cubicBezTo>
                    <a:pt x="218" y="235"/>
                    <a:pt x="251" y="227"/>
                    <a:pt x="280" y="223"/>
                  </a:cubicBezTo>
                  <a:cubicBezTo>
                    <a:pt x="285" y="223"/>
                    <a:pt x="290" y="223"/>
                    <a:pt x="296" y="223"/>
                  </a:cubicBezTo>
                  <a:cubicBezTo>
                    <a:pt x="304" y="223"/>
                    <a:pt x="313" y="222"/>
                    <a:pt x="321" y="214"/>
                  </a:cubicBezTo>
                  <a:cubicBezTo>
                    <a:pt x="328" y="208"/>
                    <a:pt x="336" y="205"/>
                    <a:pt x="343" y="205"/>
                  </a:cubicBezTo>
                  <a:cubicBezTo>
                    <a:pt x="363" y="205"/>
                    <a:pt x="383" y="222"/>
                    <a:pt x="404" y="222"/>
                  </a:cubicBezTo>
                  <a:cubicBezTo>
                    <a:pt x="414" y="222"/>
                    <a:pt x="425" y="218"/>
                    <a:pt x="436" y="206"/>
                  </a:cubicBezTo>
                  <a:cubicBezTo>
                    <a:pt x="436" y="206"/>
                    <a:pt x="436" y="205"/>
                    <a:pt x="437" y="205"/>
                  </a:cubicBezTo>
                  <a:cubicBezTo>
                    <a:pt x="441" y="205"/>
                    <a:pt x="445" y="218"/>
                    <a:pt x="452" y="218"/>
                  </a:cubicBezTo>
                  <a:cubicBezTo>
                    <a:pt x="454" y="221"/>
                    <a:pt x="458" y="223"/>
                    <a:pt x="462" y="223"/>
                  </a:cubicBezTo>
                  <a:cubicBezTo>
                    <a:pt x="466" y="223"/>
                    <a:pt x="469" y="222"/>
                    <a:pt x="472" y="218"/>
                  </a:cubicBezTo>
                  <a:cubicBezTo>
                    <a:pt x="482" y="209"/>
                    <a:pt x="490" y="204"/>
                    <a:pt x="498" y="204"/>
                  </a:cubicBezTo>
                  <a:cubicBezTo>
                    <a:pt x="504" y="204"/>
                    <a:pt x="510" y="207"/>
                    <a:pt x="518" y="214"/>
                  </a:cubicBezTo>
                  <a:cubicBezTo>
                    <a:pt x="523" y="220"/>
                    <a:pt x="528" y="222"/>
                    <a:pt x="534" y="222"/>
                  </a:cubicBezTo>
                  <a:cubicBezTo>
                    <a:pt x="547" y="222"/>
                    <a:pt x="560" y="210"/>
                    <a:pt x="571" y="181"/>
                  </a:cubicBezTo>
                  <a:cubicBezTo>
                    <a:pt x="571" y="179"/>
                    <a:pt x="573" y="172"/>
                    <a:pt x="575" y="172"/>
                  </a:cubicBezTo>
                  <a:cubicBezTo>
                    <a:pt x="577" y="172"/>
                    <a:pt x="578" y="173"/>
                    <a:pt x="579" y="177"/>
                  </a:cubicBezTo>
                  <a:cubicBezTo>
                    <a:pt x="588" y="205"/>
                    <a:pt x="597" y="209"/>
                    <a:pt x="607" y="209"/>
                  </a:cubicBezTo>
                  <a:cubicBezTo>
                    <a:pt x="612" y="209"/>
                    <a:pt x="617" y="208"/>
                    <a:pt x="622" y="208"/>
                  </a:cubicBezTo>
                  <a:cubicBezTo>
                    <a:pt x="625" y="208"/>
                    <a:pt x="629" y="209"/>
                    <a:pt x="632" y="210"/>
                  </a:cubicBezTo>
                  <a:cubicBezTo>
                    <a:pt x="632" y="210"/>
                    <a:pt x="632" y="206"/>
                    <a:pt x="637" y="206"/>
                  </a:cubicBezTo>
                  <a:cubicBezTo>
                    <a:pt x="637" y="177"/>
                    <a:pt x="641" y="149"/>
                    <a:pt x="641" y="120"/>
                  </a:cubicBezTo>
                  <a:cubicBezTo>
                    <a:pt x="637" y="79"/>
                    <a:pt x="628" y="79"/>
                    <a:pt x="620" y="79"/>
                  </a:cubicBezTo>
                  <a:cubicBezTo>
                    <a:pt x="613" y="77"/>
                    <a:pt x="605" y="76"/>
                    <a:pt x="598" y="76"/>
                  </a:cubicBezTo>
                  <a:cubicBezTo>
                    <a:pt x="585" y="76"/>
                    <a:pt x="571" y="78"/>
                    <a:pt x="558" y="78"/>
                  </a:cubicBezTo>
                  <a:cubicBezTo>
                    <a:pt x="546" y="78"/>
                    <a:pt x="534" y="77"/>
                    <a:pt x="522" y="71"/>
                  </a:cubicBezTo>
                  <a:cubicBezTo>
                    <a:pt x="485" y="58"/>
                    <a:pt x="452" y="50"/>
                    <a:pt x="415" y="50"/>
                  </a:cubicBezTo>
                  <a:cubicBezTo>
                    <a:pt x="411" y="50"/>
                    <a:pt x="407" y="46"/>
                    <a:pt x="407" y="46"/>
                  </a:cubicBezTo>
                  <a:cubicBezTo>
                    <a:pt x="397" y="30"/>
                    <a:pt x="388" y="25"/>
                    <a:pt x="379" y="25"/>
                  </a:cubicBezTo>
                  <a:cubicBezTo>
                    <a:pt x="372" y="25"/>
                    <a:pt x="365" y="28"/>
                    <a:pt x="358" y="30"/>
                  </a:cubicBezTo>
                  <a:cubicBezTo>
                    <a:pt x="351" y="30"/>
                    <a:pt x="347" y="35"/>
                    <a:pt x="342" y="35"/>
                  </a:cubicBezTo>
                  <a:cubicBezTo>
                    <a:pt x="340" y="35"/>
                    <a:pt x="339" y="35"/>
                    <a:pt x="337" y="34"/>
                  </a:cubicBezTo>
                  <a:cubicBezTo>
                    <a:pt x="292" y="26"/>
                    <a:pt x="247" y="17"/>
                    <a:pt x="202" y="9"/>
                  </a:cubicBezTo>
                  <a:cubicBezTo>
                    <a:pt x="193" y="9"/>
                    <a:pt x="181" y="17"/>
                    <a:pt x="169" y="21"/>
                  </a:cubicBezTo>
                  <a:lnTo>
                    <a:pt x="120" y="21"/>
                  </a:lnTo>
                  <a:cubicBezTo>
                    <a:pt x="115" y="21"/>
                    <a:pt x="111" y="17"/>
                    <a:pt x="103" y="17"/>
                  </a:cubicBezTo>
                  <a:cubicBezTo>
                    <a:pt x="99" y="17"/>
                    <a:pt x="87" y="21"/>
                    <a:pt x="74" y="21"/>
                  </a:cubicBezTo>
                  <a:cubicBezTo>
                    <a:pt x="54" y="13"/>
                    <a:pt x="33" y="5"/>
                    <a:pt x="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9"/>
            <p:cNvSpPr/>
            <p:nvPr/>
          </p:nvSpPr>
          <p:spPr>
            <a:xfrm>
              <a:off x="3018200" y="4580675"/>
              <a:ext cx="16125" cy="7125"/>
            </a:xfrm>
            <a:custGeom>
              <a:avLst/>
              <a:gdLst/>
              <a:ahLst/>
              <a:cxnLst/>
              <a:rect l="l" t="t" r="r" b="b"/>
              <a:pathLst>
                <a:path w="645" h="285" extrusionOk="0">
                  <a:moveTo>
                    <a:pt x="59" y="1"/>
                  </a:moveTo>
                  <a:cubicBezTo>
                    <a:pt x="40" y="1"/>
                    <a:pt x="19" y="28"/>
                    <a:pt x="0" y="43"/>
                  </a:cubicBezTo>
                  <a:lnTo>
                    <a:pt x="0" y="285"/>
                  </a:lnTo>
                  <a:lnTo>
                    <a:pt x="13" y="285"/>
                  </a:lnTo>
                  <a:cubicBezTo>
                    <a:pt x="25" y="269"/>
                    <a:pt x="50" y="269"/>
                    <a:pt x="70" y="269"/>
                  </a:cubicBezTo>
                  <a:cubicBezTo>
                    <a:pt x="91" y="269"/>
                    <a:pt x="111" y="264"/>
                    <a:pt x="136" y="260"/>
                  </a:cubicBezTo>
                  <a:cubicBezTo>
                    <a:pt x="151" y="251"/>
                    <a:pt x="169" y="246"/>
                    <a:pt x="187" y="246"/>
                  </a:cubicBezTo>
                  <a:cubicBezTo>
                    <a:pt x="193" y="246"/>
                    <a:pt x="199" y="247"/>
                    <a:pt x="206" y="248"/>
                  </a:cubicBezTo>
                  <a:cubicBezTo>
                    <a:pt x="224" y="253"/>
                    <a:pt x="241" y="260"/>
                    <a:pt x="258" y="260"/>
                  </a:cubicBezTo>
                  <a:cubicBezTo>
                    <a:pt x="268" y="260"/>
                    <a:pt x="277" y="258"/>
                    <a:pt x="288" y="252"/>
                  </a:cubicBezTo>
                  <a:cubicBezTo>
                    <a:pt x="297" y="249"/>
                    <a:pt x="304" y="241"/>
                    <a:pt x="312" y="241"/>
                  </a:cubicBezTo>
                  <a:cubicBezTo>
                    <a:pt x="315" y="241"/>
                    <a:pt x="318" y="242"/>
                    <a:pt x="321" y="244"/>
                  </a:cubicBezTo>
                  <a:cubicBezTo>
                    <a:pt x="326" y="247"/>
                    <a:pt x="331" y="248"/>
                    <a:pt x="337" y="248"/>
                  </a:cubicBezTo>
                  <a:cubicBezTo>
                    <a:pt x="360" y="248"/>
                    <a:pt x="385" y="227"/>
                    <a:pt x="410" y="227"/>
                  </a:cubicBezTo>
                  <a:cubicBezTo>
                    <a:pt x="411" y="227"/>
                    <a:pt x="413" y="227"/>
                    <a:pt x="415" y="228"/>
                  </a:cubicBezTo>
                  <a:cubicBezTo>
                    <a:pt x="431" y="228"/>
                    <a:pt x="447" y="210"/>
                    <a:pt x="465" y="210"/>
                  </a:cubicBezTo>
                  <a:cubicBezTo>
                    <a:pt x="470" y="210"/>
                    <a:pt x="475" y="212"/>
                    <a:pt x="481" y="215"/>
                  </a:cubicBezTo>
                  <a:cubicBezTo>
                    <a:pt x="489" y="222"/>
                    <a:pt x="497" y="224"/>
                    <a:pt x="503" y="224"/>
                  </a:cubicBezTo>
                  <a:cubicBezTo>
                    <a:pt x="509" y="224"/>
                    <a:pt x="515" y="223"/>
                    <a:pt x="520" y="223"/>
                  </a:cubicBezTo>
                  <a:cubicBezTo>
                    <a:pt x="522" y="223"/>
                    <a:pt x="524" y="223"/>
                    <a:pt x="526" y="223"/>
                  </a:cubicBezTo>
                  <a:cubicBezTo>
                    <a:pt x="532" y="226"/>
                    <a:pt x="538" y="227"/>
                    <a:pt x="544" y="227"/>
                  </a:cubicBezTo>
                  <a:cubicBezTo>
                    <a:pt x="560" y="227"/>
                    <a:pt x="574" y="218"/>
                    <a:pt x="583" y="203"/>
                  </a:cubicBezTo>
                  <a:cubicBezTo>
                    <a:pt x="587" y="197"/>
                    <a:pt x="592" y="192"/>
                    <a:pt x="598" y="192"/>
                  </a:cubicBezTo>
                  <a:cubicBezTo>
                    <a:pt x="603" y="192"/>
                    <a:pt x="608" y="197"/>
                    <a:pt x="612" y="211"/>
                  </a:cubicBezTo>
                  <a:cubicBezTo>
                    <a:pt x="616" y="228"/>
                    <a:pt x="628" y="223"/>
                    <a:pt x="636" y="232"/>
                  </a:cubicBezTo>
                  <a:cubicBezTo>
                    <a:pt x="641" y="195"/>
                    <a:pt x="641" y="166"/>
                    <a:pt x="645" y="137"/>
                  </a:cubicBezTo>
                  <a:cubicBezTo>
                    <a:pt x="638" y="94"/>
                    <a:pt x="631" y="77"/>
                    <a:pt x="625" y="77"/>
                  </a:cubicBezTo>
                  <a:cubicBezTo>
                    <a:pt x="623" y="77"/>
                    <a:pt x="622" y="78"/>
                    <a:pt x="620" y="80"/>
                  </a:cubicBezTo>
                  <a:cubicBezTo>
                    <a:pt x="612" y="88"/>
                    <a:pt x="604" y="96"/>
                    <a:pt x="595" y="96"/>
                  </a:cubicBezTo>
                  <a:cubicBezTo>
                    <a:pt x="554" y="92"/>
                    <a:pt x="517" y="80"/>
                    <a:pt x="481" y="67"/>
                  </a:cubicBezTo>
                  <a:cubicBezTo>
                    <a:pt x="468" y="59"/>
                    <a:pt x="453" y="55"/>
                    <a:pt x="437" y="55"/>
                  </a:cubicBezTo>
                  <a:cubicBezTo>
                    <a:pt x="422" y="55"/>
                    <a:pt x="407" y="59"/>
                    <a:pt x="394" y="67"/>
                  </a:cubicBezTo>
                  <a:cubicBezTo>
                    <a:pt x="393" y="68"/>
                    <a:pt x="391" y="69"/>
                    <a:pt x="390" y="69"/>
                  </a:cubicBezTo>
                  <a:cubicBezTo>
                    <a:pt x="383" y="69"/>
                    <a:pt x="376" y="63"/>
                    <a:pt x="370" y="59"/>
                  </a:cubicBezTo>
                  <a:cubicBezTo>
                    <a:pt x="364" y="59"/>
                    <a:pt x="348" y="52"/>
                    <a:pt x="336" y="52"/>
                  </a:cubicBezTo>
                  <a:cubicBezTo>
                    <a:pt x="332" y="52"/>
                    <a:pt x="328" y="53"/>
                    <a:pt x="325" y="55"/>
                  </a:cubicBezTo>
                  <a:cubicBezTo>
                    <a:pt x="318" y="59"/>
                    <a:pt x="310" y="61"/>
                    <a:pt x="302" y="61"/>
                  </a:cubicBezTo>
                  <a:cubicBezTo>
                    <a:pt x="294" y="61"/>
                    <a:pt x="286" y="59"/>
                    <a:pt x="280" y="55"/>
                  </a:cubicBezTo>
                  <a:cubicBezTo>
                    <a:pt x="263" y="47"/>
                    <a:pt x="247" y="43"/>
                    <a:pt x="230" y="43"/>
                  </a:cubicBezTo>
                  <a:cubicBezTo>
                    <a:pt x="217" y="43"/>
                    <a:pt x="207" y="48"/>
                    <a:pt x="195" y="48"/>
                  </a:cubicBezTo>
                  <a:cubicBezTo>
                    <a:pt x="192" y="48"/>
                    <a:pt x="188" y="48"/>
                    <a:pt x="185" y="47"/>
                  </a:cubicBezTo>
                  <a:cubicBezTo>
                    <a:pt x="148" y="35"/>
                    <a:pt x="107" y="18"/>
                    <a:pt x="66" y="2"/>
                  </a:cubicBezTo>
                  <a:cubicBezTo>
                    <a:pt x="64" y="1"/>
                    <a:pt x="62" y="1"/>
                    <a:pt x="5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9"/>
            <p:cNvSpPr/>
            <p:nvPr/>
          </p:nvSpPr>
          <p:spPr>
            <a:xfrm>
              <a:off x="3018300" y="4606550"/>
              <a:ext cx="13475" cy="7450"/>
            </a:xfrm>
            <a:custGeom>
              <a:avLst/>
              <a:gdLst/>
              <a:ahLst/>
              <a:cxnLst/>
              <a:rect l="l" t="t" r="r" b="b"/>
              <a:pathLst>
                <a:path w="539" h="298" extrusionOk="0">
                  <a:moveTo>
                    <a:pt x="13" y="1"/>
                  </a:moveTo>
                  <a:cubicBezTo>
                    <a:pt x="5" y="5"/>
                    <a:pt x="1" y="5"/>
                    <a:pt x="1" y="9"/>
                  </a:cubicBezTo>
                  <a:lnTo>
                    <a:pt x="1" y="296"/>
                  </a:lnTo>
                  <a:cubicBezTo>
                    <a:pt x="5" y="297"/>
                    <a:pt x="9" y="297"/>
                    <a:pt x="13" y="297"/>
                  </a:cubicBezTo>
                  <a:cubicBezTo>
                    <a:pt x="33" y="297"/>
                    <a:pt x="53" y="289"/>
                    <a:pt x="66" y="272"/>
                  </a:cubicBezTo>
                  <a:cubicBezTo>
                    <a:pt x="74" y="263"/>
                    <a:pt x="83" y="268"/>
                    <a:pt x="91" y="263"/>
                  </a:cubicBezTo>
                  <a:cubicBezTo>
                    <a:pt x="120" y="263"/>
                    <a:pt x="148" y="255"/>
                    <a:pt x="177" y="251"/>
                  </a:cubicBezTo>
                  <a:cubicBezTo>
                    <a:pt x="206" y="239"/>
                    <a:pt x="239" y="227"/>
                    <a:pt x="267" y="222"/>
                  </a:cubicBezTo>
                  <a:cubicBezTo>
                    <a:pt x="288" y="222"/>
                    <a:pt x="308" y="227"/>
                    <a:pt x="328" y="227"/>
                  </a:cubicBezTo>
                  <a:cubicBezTo>
                    <a:pt x="348" y="227"/>
                    <a:pt x="368" y="222"/>
                    <a:pt x="386" y="206"/>
                  </a:cubicBezTo>
                  <a:cubicBezTo>
                    <a:pt x="388" y="204"/>
                    <a:pt x="390" y="203"/>
                    <a:pt x="393" y="203"/>
                  </a:cubicBezTo>
                  <a:cubicBezTo>
                    <a:pt x="396" y="203"/>
                    <a:pt x="400" y="205"/>
                    <a:pt x="403" y="210"/>
                  </a:cubicBezTo>
                  <a:cubicBezTo>
                    <a:pt x="409" y="222"/>
                    <a:pt x="415" y="227"/>
                    <a:pt x="422" y="227"/>
                  </a:cubicBezTo>
                  <a:cubicBezTo>
                    <a:pt x="430" y="227"/>
                    <a:pt x="437" y="221"/>
                    <a:pt x="444" y="210"/>
                  </a:cubicBezTo>
                  <a:cubicBezTo>
                    <a:pt x="449" y="203"/>
                    <a:pt x="456" y="200"/>
                    <a:pt x="463" y="200"/>
                  </a:cubicBezTo>
                  <a:cubicBezTo>
                    <a:pt x="471" y="200"/>
                    <a:pt x="480" y="204"/>
                    <a:pt x="489" y="206"/>
                  </a:cubicBezTo>
                  <a:cubicBezTo>
                    <a:pt x="505" y="206"/>
                    <a:pt x="518" y="198"/>
                    <a:pt x="530" y="185"/>
                  </a:cubicBezTo>
                  <a:cubicBezTo>
                    <a:pt x="534" y="169"/>
                    <a:pt x="538" y="153"/>
                    <a:pt x="538" y="136"/>
                  </a:cubicBezTo>
                  <a:lnTo>
                    <a:pt x="538" y="108"/>
                  </a:lnTo>
                  <a:cubicBezTo>
                    <a:pt x="530" y="95"/>
                    <a:pt x="522" y="83"/>
                    <a:pt x="513" y="75"/>
                  </a:cubicBezTo>
                  <a:cubicBezTo>
                    <a:pt x="509" y="73"/>
                    <a:pt x="505" y="73"/>
                    <a:pt x="501" y="73"/>
                  </a:cubicBezTo>
                  <a:cubicBezTo>
                    <a:pt x="497" y="73"/>
                    <a:pt x="493" y="73"/>
                    <a:pt x="489" y="71"/>
                  </a:cubicBezTo>
                  <a:cubicBezTo>
                    <a:pt x="444" y="67"/>
                    <a:pt x="403" y="54"/>
                    <a:pt x="358" y="42"/>
                  </a:cubicBezTo>
                  <a:cubicBezTo>
                    <a:pt x="329" y="29"/>
                    <a:pt x="299" y="24"/>
                    <a:pt x="268" y="24"/>
                  </a:cubicBezTo>
                  <a:cubicBezTo>
                    <a:pt x="258" y="24"/>
                    <a:pt x="248" y="24"/>
                    <a:pt x="239" y="25"/>
                  </a:cubicBezTo>
                  <a:cubicBezTo>
                    <a:pt x="232" y="27"/>
                    <a:pt x="224" y="28"/>
                    <a:pt x="217" y="28"/>
                  </a:cubicBezTo>
                  <a:cubicBezTo>
                    <a:pt x="207" y="28"/>
                    <a:pt x="197" y="26"/>
                    <a:pt x="189" y="21"/>
                  </a:cubicBezTo>
                  <a:cubicBezTo>
                    <a:pt x="179" y="13"/>
                    <a:pt x="166" y="9"/>
                    <a:pt x="155" y="9"/>
                  </a:cubicBezTo>
                  <a:cubicBezTo>
                    <a:pt x="148" y="9"/>
                    <a:pt x="142" y="10"/>
                    <a:pt x="136" y="13"/>
                  </a:cubicBezTo>
                  <a:cubicBezTo>
                    <a:pt x="130" y="15"/>
                    <a:pt x="124" y="16"/>
                    <a:pt x="118" y="16"/>
                  </a:cubicBezTo>
                  <a:cubicBezTo>
                    <a:pt x="111" y="16"/>
                    <a:pt x="105" y="15"/>
                    <a:pt x="99" y="13"/>
                  </a:cubicBezTo>
                  <a:cubicBezTo>
                    <a:pt x="96" y="13"/>
                    <a:pt x="92" y="4"/>
                    <a:pt x="86" y="4"/>
                  </a:cubicBezTo>
                  <a:cubicBezTo>
                    <a:pt x="85" y="4"/>
                    <a:pt x="84" y="4"/>
                    <a:pt x="83" y="5"/>
                  </a:cubicBezTo>
                  <a:cubicBezTo>
                    <a:pt x="75" y="17"/>
                    <a:pt x="67" y="21"/>
                    <a:pt x="59" y="21"/>
                  </a:cubicBezTo>
                  <a:cubicBezTo>
                    <a:pt x="44" y="21"/>
                    <a:pt x="28" y="9"/>
                    <a:pt x="13"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9"/>
            <p:cNvSpPr/>
            <p:nvPr/>
          </p:nvSpPr>
          <p:spPr>
            <a:xfrm>
              <a:off x="3018300" y="4515700"/>
              <a:ext cx="6600" cy="6275"/>
            </a:xfrm>
            <a:custGeom>
              <a:avLst/>
              <a:gdLst/>
              <a:ahLst/>
              <a:cxnLst/>
              <a:rect l="l" t="t" r="r" b="b"/>
              <a:pathLst>
                <a:path w="264" h="251" extrusionOk="0">
                  <a:moveTo>
                    <a:pt x="80" y="0"/>
                  </a:moveTo>
                  <a:cubicBezTo>
                    <a:pt x="70" y="0"/>
                    <a:pt x="60" y="5"/>
                    <a:pt x="50" y="16"/>
                  </a:cubicBezTo>
                  <a:lnTo>
                    <a:pt x="42" y="16"/>
                  </a:lnTo>
                  <a:cubicBezTo>
                    <a:pt x="29" y="12"/>
                    <a:pt x="13" y="8"/>
                    <a:pt x="1" y="8"/>
                  </a:cubicBezTo>
                  <a:lnTo>
                    <a:pt x="1" y="241"/>
                  </a:lnTo>
                  <a:cubicBezTo>
                    <a:pt x="2" y="240"/>
                    <a:pt x="4" y="240"/>
                    <a:pt x="6" y="240"/>
                  </a:cubicBezTo>
                  <a:cubicBezTo>
                    <a:pt x="14" y="240"/>
                    <a:pt x="24" y="251"/>
                    <a:pt x="34" y="251"/>
                  </a:cubicBezTo>
                  <a:cubicBezTo>
                    <a:pt x="38" y="251"/>
                    <a:pt x="42" y="249"/>
                    <a:pt x="46" y="246"/>
                  </a:cubicBezTo>
                  <a:cubicBezTo>
                    <a:pt x="50" y="235"/>
                    <a:pt x="55" y="233"/>
                    <a:pt x="60" y="233"/>
                  </a:cubicBezTo>
                  <a:cubicBezTo>
                    <a:pt x="63" y="233"/>
                    <a:pt x="67" y="234"/>
                    <a:pt x="70" y="234"/>
                  </a:cubicBezTo>
                  <a:cubicBezTo>
                    <a:pt x="72" y="234"/>
                    <a:pt x="73" y="234"/>
                    <a:pt x="74" y="233"/>
                  </a:cubicBezTo>
                  <a:cubicBezTo>
                    <a:pt x="81" y="231"/>
                    <a:pt x="87" y="231"/>
                    <a:pt x="93" y="231"/>
                  </a:cubicBezTo>
                  <a:cubicBezTo>
                    <a:pt x="99" y="231"/>
                    <a:pt x="105" y="231"/>
                    <a:pt x="111" y="229"/>
                  </a:cubicBezTo>
                  <a:cubicBezTo>
                    <a:pt x="128" y="226"/>
                    <a:pt x="144" y="194"/>
                    <a:pt x="161" y="194"/>
                  </a:cubicBezTo>
                  <a:cubicBezTo>
                    <a:pt x="165" y="194"/>
                    <a:pt x="169" y="196"/>
                    <a:pt x="173" y="200"/>
                  </a:cubicBezTo>
                  <a:cubicBezTo>
                    <a:pt x="174" y="202"/>
                    <a:pt x="175" y="202"/>
                    <a:pt x="177" y="202"/>
                  </a:cubicBezTo>
                  <a:cubicBezTo>
                    <a:pt x="179" y="202"/>
                    <a:pt x="182" y="199"/>
                    <a:pt x="185" y="196"/>
                  </a:cubicBezTo>
                  <a:cubicBezTo>
                    <a:pt x="199" y="183"/>
                    <a:pt x="212" y="175"/>
                    <a:pt x="226" y="175"/>
                  </a:cubicBezTo>
                  <a:cubicBezTo>
                    <a:pt x="229" y="175"/>
                    <a:pt x="232" y="175"/>
                    <a:pt x="234" y="176"/>
                  </a:cubicBezTo>
                  <a:cubicBezTo>
                    <a:pt x="235" y="176"/>
                    <a:pt x="236" y="176"/>
                    <a:pt x="236" y="176"/>
                  </a:cubicBezTo>
                  <a:cubicBezTo>
                    <a:pt x="244" y="176"/>
                    <a:pt x="251" y="150"/>
                    <a:pt x="255" y="127"/>
                  </a:cubicBezTo>
                  <a:cubicBezTo>
                    <a:pt x="259" y="102"/>
                    <a:pt x="263" y="77"/>
                    <a:pt x="263" y="53"/>
                  </a:cubicBezTo>
                  <a:cubicBezTo>
                    <a:pt x="251" y="49"/>
                    <a:pt x="243" y="44"/>
                    <a:pt x="234" y="44"/>
                  </a:cubicBezTo>
                  <a:cubicBezTo>
                    <a:pt x="214" y="40"/>
                    <a:pt x="193" y="32"/>
                    <a:pt x="173" y="28"/>
                  </a:cubicBezTo>
                  <a:cubicBezTo>
                    <a:pt x="169" y="28"/>
                    <a:pt x="161" y="32"/>
                    <a:pt x="157" y="32"/>
                  </a:cubicBezTo>
                  <a:cubicBezTo>
                    <a:pt x="153" y="32"/>
                    <a:pt x="150" y="37"/>
                    <a:pt x="147" y="37"/>
                  </a:cubicBezTo>
                  <a:cubicBezTo>
                    <a:pt x="146" y="37"/>
                    <a:pt x="145" y="37"/>
                    <a:pt x="144" y="36"/>
                  </a:cubicBezTo>
                  <a:cubicBezTo>
                    <a:pt x="123" y="17"/>
                    <a:pt x="101" y="0"/>
                    <a:pt x="80"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9"/>
            <p:cNvSpPr/>
            <p:nvPr/>
          </p:nvSpPr>
          <p:spPr>
            <a:xfrm>
              <a:off x="3018300" y="4567850"/>
              <a:ext cx="15525" cy="6725"/>
            </a:xfrm>
            <a:custGeom>
              <a:avLst/>
              <a:gdLst/>
              <a:ahLst/>
              <a:cxnLst/>
              <a:rect l="l" t="t" r="r" b="b"/>
              <a:pathLst>
                <a:path w="621" h="269" extrusionOk="0">
                  <a:moveTo>
                    <a:pt x="29" y="1"/>
                  </a:moveTo>
                  <a:cubicBezTo>
                    <a:pt x="19" y="1"/>
                    <a:pt x="9" y="3"/>
                    <a:pt x="1" y="6"/>
                  </a:cubicBezTo>
                  <a:lnTo>
                    <a:pt x="1" y="260"/>
                  </a:lnTo>
                  <a:cubicBezTo>
                    <a:pt x="9" y="260"/>
                    <a:pt x="17" y="256"/>
                    <a:pt x="25" y="248"/>
                  </a:cubicBezTo>
                  <a:cubicBezTo>
                    <a:pt x="33" y="230"/>
                    <a:pt x="41" y="224"/>
                    <a:pt x="48" y="224"/>
                  </a:cubicBezTo>
                  <a:cubicBezTo>
                    <a:pt x="65" y="224"/>
                    <a:pt x="81" y="257"/>
                    <a:pt x="102" y="257"/>
                  </a:cubicBezTo>
                  <a:cubicBezTo>
                    <a:pt x="104" y="257"/>
                    <a:pt x="106" y="257"/>
                    <a:pt x="107" y="256"/>
                  </a:cubicBezTo>
                  <a:cubicBezTo>
                    <a:pt x="109" y="256"/>
                    <a:pt x="111" y="256"/>
                    <a:pt x="113" y="256"/>
                  </a:cubicBezTo>
                  <a:cubicBezTo>
                    <a:pt x="134" y="256"/>
                    <a:pt x="152" y="268"/>
                    <a:pt x="171" y="268"/>
                  </a:cubicBezTo>
                  <a:cubicBezTo>
                    <a:pt x="180" y="268"/>
                    <a:pt x="189" y="265"/>
                    <a:pt x="198" y="256"/>
                  </a:cubicBezTo>
                  <a:cubicBezTo>
                    <a:pt x="214" y="244"/>
                    <a:pt x="234" y="236"/>
                    <a:pt x="255" y="228"/>
                  </a:cubicBezTo>
                  <a:cubicBezTo>
                    <a:pt x="256" y="227"/>
                    <a:pt x="257" y="227"/>
                    <a:pt x="258" y="227"/>
                  </a:cubicBezTo>
                  <a:cubicBezTo>
                    <a:pt x="271" y="227"/>
                    <a:pt x="284" y="241"/>
                    <a:pt x="297" y="241"/>
                  </a:cubicBezTo>
                  <a:cubicBezTo>
                    <a:pt x="304" y="241"/>
                    <a:pt x="310" y="238"/>
                    <a:pt x="317" y="228"/>
                  </a:cubicBezTo>
                  <a:cubicBezTo>
                    <a:pt x="317" y="228"/>
                    <a:pt x="321" y="236"/>
                    <a:pt x="321" y="240"/>
                  </a:cubicBezTo>
                  <a:cubicBezTo>
                    <a:pt x="332" y="258"/>
                    <a:pt x="345" y="264"/>
                    <a:pt x="357" y="264"/>
                  </a:cubicBezTo>
                  <a:cubicBezTo>
                    <a:pt x="367" y="264"/>
                    <a:pt x="377" y="260"/>
                    <a:pt x="386" y="256"/>
                  </a:cubicBezTo>
                  <a:cubicBezTo>
                    <a:pt x="399" y="248"/>
                    <a:pt x="411" y="236"/>
                    <a:pt x="423" y="232"/>
                  </a:cubicBezTo>
                  <a:cubicBezTo>
                    <a:pt x="436" y="223"/>
                    <a:pt x="440" y="232"/>
                    <a:pt x="448" y="219"/>
                  </a:cubicBezTo>
                  <a:cubicBezTo>
                    <a:pt x="453" y="212"/>
                    <a:pt x="462" y="200"/>
                    <a:pt x="472" y="200"/>
                  </a:cubicBezTo>
                  <a:cubicBezTo>
                    <a:pt x="478" y="200"/>
                    <a:pt x="484" y="205"/>
                    <a:pt x="489" y="219"/>
                  </a:cubicBezTo>
                  <a:cubicBezTo>
                    <a:pt x="503" y="205"/>
                    <a:pt x="519" y="199"/>
                    <a:pt x="535" y="199"/>
                  </a:cubicBezTo>
                  <a:cubicBezTo>
                    <a:pt x="543" y="199"/>
                    <a:pt x="551" y="200"/>
                    <a:pt x="559" y="203"/>
                  </a:cubicBezTo>
                  <a:cubicBezTo>
                    <a:pt x="560" y="203"/>
                    <a:pt x="561" y="204"/>
                    <a:pt x="563" y="204"/>
                  </a:cubicBezTo>
                  <a:cubicBezTo>
                    <a:pt x="573" y="204"/>
                    <a:pt x="581" y="191"/>
                    <a:pt x="591" y="191"/>
                  </a:cubicBezTo>
                  <a:cubicBezTo>
                    <a:pt x="600" y="191"/>
                    <a:pt x="612" y="174"/>
                    <a:pt x="620" y="109"/>
                  </a:cubicBezTo>
                  <a:cubicBezTo>
                    <a:pt x="612" y="35"/>
                    <a:pt x="600" y="35"/>
                    <a:pt x="587" y="35"/>
                  </a:cubicBezTo>
                  <a:cubicBezTo>
                    <a:pt x="563" y="35"/>
                    <a:pt x="534" y="35"/>
                    <a:pt x="505" y="55"/>
                  </a:cubicBezTo>
                  <a:cubicBezTo>
                    <a:pt x="499" y="61"/>
                    <a:pt x="491" y="65"/>
                    <a:pt x="484" y="65"/>
                  </a:cubicBezTo>
                  <a:cubicBezTo>
                    <a:pt x="481" y="65"/>
                    <a:pt x="479" y="65"/>
                    <a:pt x="477" y="63"/>
                  </a:cubicBezTo>
                  <a:cubicBezTo>
                    <a:pt x="472" y="64"/>
                    <a:pt x="467" y="64"/>
                    <a:pt x="463" y="64"/>
                  </a:cubicBezTo>
                  <a:cubicBezTo>
                    <a:pt x="432" y="64"/>
                    <a:pt x="402" y="51"/>
                    <a:pt x="372" y="51"/>
                  </a:cubicBezTo>
                  <a:cubicBezTo>
                    <a:pt x="353" y="51"/>
                    <a:pt x="335" y="56"/>
                    <a:pt x="317" y="72"/>
                  </a:cubicBezTo>
                  <a:cubicBezTo>
                    <a:pt x="315" y="73"/>
                    <a:pt x="314" y="73"/>
                    <a:pt x="312" y="73"/>
                  </a:cubicBezTo>
                  <a:cubicBezTo>
                    <a:pt x="309" y="73"/>
                    <a:pt x="306" y="72"/>
                    <a:pt x="300" y="72"/>
                  </a:cubicBezTo>
                  <a:cubicBezTo>
                    <a:pt x="276" y="59"/>
                    <a:pt x="251" y="68"/>
                    <a:pt x="226" y="55"/>
                  </a:cubicBezTo>
                  <a:cubicBezTo>
                    <a:pt x="202" y="43"/>
                    <a:pt x="173" y="35"/>
                    <a:pt x="148" y="27"/>
                  </a:cubicBezTo>
                  <a:cubicBezTo>
                    <a:pt x="140" y="24"/>
                    <a:pt x="131" y="23"/>
                    <a:pt x="123" y="23"/>
                  </a:cubicBezTo>
                  <a:cubicBezTo>
                    <a:pt x="118" y="23"/>
                    <a:pt x="114" y="23"/>
                    <a:pt x="109" y="23"/>
                  </a:cubicBezTo>
                  <a:cubicBezTo>
                    <a:pt x="96" y="23"/>
                    <a:pt x="83" y="22"/>
                    <a:pt x="70" y="14"/>
                  </a:cubicBezTo>
                  <a:cubicBezTo>
                    <a:pt x="58" y="5"/>
                    <a:pt x="43" y="1"/>
                    <a:pt x="29"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9"/>
            <p:cNvSpPr/>
            <p:nvPr/>
          </p:nvSpPr>
          <p:spPr>
            <a:xfrm>
              <a:off x="3018300" y="4554625"/>
              <a:ext cx="18900" cy="7150"/>
            </a:xfrm>
            <a:custGeom>
              <a:avLst/>
              <a:gdLst/>
              <a:ahLst/>
              <a:cxnLst/>
              <a:rect l="l" t="t" r="r" b="b"/>
              <a:pathLst>
                <a:path w="756" h="286" extrusionOk="0">
                  <a:moveTo>
                    <a:pt x="33" y="0"/>
                  </a:moveTo>
                  <a:cubicBezTo>
                    <a:pt x="25" y="0"/>
                    <a:pt x="17" y="2"/>
                    <a:pt x="9" y="6"/>
                  </a:cubicBezTo>
                  <a:cubicBezTo>
                    <a:pt x="5" y="6"/>
                    <a:pt x="1" y="6"/>
                    <a:pt x="1" y="10"/>
                  </a:cubicBezTo>
                  <a:lnTo>
                    <a:pt x="1" y="277"/>
                  </a:lnTo>
                  <a:cubicBezTo>
                    <a:pt x="9" y="277"/>
                    <a:pt x="17" y="281"/>
                    <a:pt x="25" y="285"/>
                  </a:cubicBezTo>
                  <a:cubicBezTo>
                    <a:pt x="26" y="285"/>
                    <a:pt x="27" y="285"/>
                    <a:pt x="28" y="285"/>
                  </a:cubicBezTo>
                  <a:cubicBezTo>
                    <a:pt x="34" y="285"/>
                    <a:pt x="38" y="272"/>
                    <a:pt x="46" y="272"/>
                  </a:cubicBezTo>
                  <a:cubicBezTo>
                    <a:pt x="55" y="268"/>
                    <a:pt x="65" y="266"/>
                    <a:pt x="75" y="266"/>
                  </a:cubicBezTo>
                  <a:cubicBezTo>
                    <a:pt x="83" y="266"/>
                    <a:pt x="91" y="267"/>
                    <a:pt x="99" y="268"/>
                  </a:cubicBezTo>
                  <a:cubicBezTo>
                    <a:pt x="124" y="277"/>
                    <a:pt x="148" y="281"/>
                    <a:pt x="173" y="281"/>
                  </a:cubicBezTo>
                  <a:cubicBezTo>
                    <a:pt x="222" y="277"/>
                    <a:pt x="271" y="264"/>
                    <a:pt x="321" y="256"/>
                  </a:cubicBezTo>
                  <a:cubicBezTo>
                    <a:pt x="345" y="252"/>
                    <a:pt x="370" y="252"/>
                    <a:pt x="394" y="248"/>
                  </a:cubicBezTo>
                  <a:cubicBezTo>
                    <a:pt x="411" y="248"/>
                    <a:pt x="423" y="240"/>
                    <a:pt x="431" y="227"/>
                  </a:cubicBezTo>
                  <a:cubicBezTo>
                    <a:pt x="443" y="206"/>
                    <a:pt x="453" y="201"/>
                    <a:pt x="464" y="201"/>
                  </a:cubicBezTo>
                  <a:cubicBezTo>
                    <a:pt x="468" y="201"/>
                    <a:pt x="472" y="202"/>
                    <a:pt x="477" y="203"/>
                  </a:cubicBezTo>
                  <a:cubicBezTo>
                    <a:pt x="493" y="207"/>
                    <a:pt x="497" y="207"/>
                    <a:pt x="509" y="207"/>
                  </a:cubicBezTo>
                  <a:cubicBezTo>
                    <a:pt x="518" y="211"/>
                    <a:pt x="530" y="207"/>
                    <a:pt x="542" y="219"/>
                  </a:cubicBezTo>
                  <a:cubicBezTo>
                    <a:pt x="548" y="225"/>
                    <a:pt x="553" y="229"/>
                    <a:pt x="557" y="229"/>
                  </a:cubicBezTo>
                  <a:cubicBezTo>
                    <a:pt x="562" y="229"/>
                    <a:pt x="567" y="224"/>
                    <a:pt x="571" y="211"/>
                  </a:cubicBezTo>
                  <a:cubicBezTo>
                    <a:pt x="571" y="208"/>
                    <a:pt x="576" y="202"/>
                    <a:pt x="578" y="202"/>
                  </a:cubicBezTo>
                  <a:cubicBezTo>
                    <a:pt x="579" y="202"/>
                    <a:pt x="579" y="202"/>
                    <a:pt x="579" y="203"/>
                  </a:cubicBezTo>
                  <a:cubicBezTo>
                    <a:pt x="588" y="211"/>
                    <a:pt x="597" y="214"/>
                    <a:pt x="607" y="214"/>
                  </a:cubicBezTo>
                  <a:cubicBezTo>
                    <a:pt x="620" y="214"/>
                    <a:pt x="633" y="209"/>
                    <a:pt x="645" y="207"/>
                  </a:cubicBezTo>
                  <a:cubicBezTo>
                    <a:pt x="657" y="203"/>
                    <a:pt x="665" y="199"/>
                    <a:pt x="678" y="190"/>
                  </a:cubicBezTo>
                  <a:cubicBezTo>
                    <a:pt x="686" y="185"/>
                    <a:pt x="693" y="178"/>
                    <a:pt x="702" y="178"/>
                  </a:cubicBezTo>
                  <a:cubicBezTo>
                    <a:pt x="707" y="178"/>
                    <a:pt x="713" y="180"/>
                    <a:pt x="719" y="186"/>
                  </a:cubicBezTo>
                  <a:cubicBezTo>
                    <a:pt x="723" y="193"/>
                    <a:pt x="726" y="196"/>
                    <a:pt x="730" y="196"/>
                  </a:cubicBezTo>
                  <a:cubicBezTo>
                    <a:pt x="739" y="196"/>
                    <a:pt x="747" y="179"/>
                    <a:pt x="756" y="137"/>
                  </a:cubicBezTo>
                  <a:cubicBezTo>
                    <a:pt x="743" y="80"/>
                    <a:pt x="731" y="67"/>
                    <a:pt x="719" y="67"/>
                  </a:cubicBezTo>
                  <a:cubicBezTo>
                    <a:pt x="714" y="68"/>
                    <a:pt x="710" y="68"/>
                    <a:pt x="705" y="68"/>
                  </a:cubicBezTo>
                  <a:cubicBezTo>
                    <a:pt x="686" y="68"/>
                    <a:pt x="666" y="65"/>
                    <a:pt x="647" y="65"/>
                  </a:cubicBezTo>
                  <a:cubicBezTo>
                    <a:pt x="625" y="65"/>
                    <a:pt x="604" y="68"/>
                    <a:pt x="583" y="84"/>
                  </a:cubicBezTo>
                  <a:cubicBezTo>
                    <a:pt x="575" y="90"/>
                    <a:pt x="567" y="92"/>
                    <a:pt x="558" y="92"/>
                  </a:cubicBezTo>
                  <a:cubicBezTo>
                    <a:pt x="538" y="92"/>
                    <a:pt x="518" y="78"/>
                    <a:pt x="497" y="75"/>
                  </a:cubicBezTo>
                  <a:cubicBezTo>
                    <a:pt x="485" y="71"/>
                    <a:pt x="472" y="67"/>
                    <a:pt x="456" y="67"/>
                  </a:cubicBezTo>
                  <a:cubicBezTo>
                    <a:pt x="423" y="67"/>
                    <a:pt x="386" y="75"/>
                    <a:pt x="353" y="75"/>
                  </a:cubicBezTo>
                  <a:cubicBezTo>
                    <a:pt x="340" y="74"/>
                    <a:pt x="326" y="73"/>
                    <a:pt x="312" y="73"/>
                  </a:cubicBezTo>
                  <a:cubicBezTo>
                    <a:pt x="293" y="73"/>
                    <a:pt x="273" y="75"/>
                    <a:pt x="251" y="80"/>
                  </a:cubicBezTo>
                  <a:cubicBezTo>
                    <a:pt x="234" y="80"/>
                    <a:pt x="222" y="80"/>
                    <a:pt x="206" y="75"/>
                  </a:cubicBezTo>
                  <a:cubicBezTo>
                    <a:pt x="198" y="71"/>
                    <a:pt x="193" y="71"/>
                    <a:pt x="185" y="67"/>
                  </a:cubicBezTo>
                  <a:cubicBezTo>
                    <a:pt x="161" y="67"/>
                    <a:pt x="140" y="55"/>
                    <a:pt x="120" y="43"/>
                  </a:cubicBezTo>
                  <a:cubicBezTo>
                    <a:pt x="91" y="20"/>
                    <a:pt x="62" y="0"/>
                    <a:pt x="3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9"/>
            <p:cNvSpPr/>
            <p:nvPr/>
          </p:nvSpPr>
          <p:spPr>
            <a:xfrm>
              <a:off x="3018300" y="4541625"/>
              <a:ext cx="17050" cy="6800"/>
            </a:xfrm>
            <a:custGeom>
              <a:avLst/>
              <a:gdLst/>
              <a:ahLst/>
              <a:cxnLst/>
              <a:rect l="l" t="t" r="r" b="b"/>
              <a:pathLst>
                <a:path w="682" h="272" extrusionOk="0">
                  <a:moveTo>
                    <a:pt x="1" y="0"/>
                  </a:moveTo>
                  <a:lnTo>
                    <a:pt x="1" y="271"/>
                  </a:lnTo>
                  <a:cubicBezTo>
                    <a:pt x="17" y="271"/>
                    <a:pt x="33" y="263"/>
                    <a:pt x="42" y="247"/>
                  </a:cubicBezTo>
                  <a:cubicBezTo>
                    <a:pt x="54" y="222"/>
                    <a:pt x="62" y="214"/>
                    <a:pt x="74" y="214"/>
                  </a:cubicBezTo>
                  <a:cubicBezTo>
                    <a:pt x="87" y="218"/>
                    <a:pt x="111" y="234"/>
                    <a:pt x="128" y="238"/>
                  </a:cubicBezTo>
                  <a:cubicBezTo>
                    <a:pt x="144" y="247"/>
                    <a:pt x="173" y="255"/>
                    <a:pt x="193" y="263"/>
                  </a:cubicBezTo>
                  <a:cubicBezTo>
                    <a:pt x="198" y="265"/>
                    <a:pt x="203" y="267"/>
                    <a:pt x="208" y="267"/>
                  </a:cubicBezTo>
                  <a:cubicBezTo>
                    <a:pt x="216" y="267"/>
                    <a:pt x="224" y="261"/>
                    <a:pt x="234" y="238"/>
                  </a:cubicBezTo>
                  <a:cubicBezTo>
                    <a:pt x="234" y="231"/>
                    <a:pt x="238" y="228"/>
                    <a:pt x="241" y="228"/>
                  </a:cubicBezTo>
                  <a:cubicBezTo>
                    <a:pt x="243" y="228"/>
                    <a:pt x="245" y="229"/>
                    <a:pt x="247" y="230"/>
                  </a:cubicBezTo>
                  <a:cubicBezTo>
                    <a:pt x="250" y="235"/>
                    <a:pt x="254" y="238"/>
                    <a:pt x="259" y="238"/>
                  </a:cubicBezTo>
                  <a:cubicBezTo>
                    <a:pt x="265" y="238"/>
                    <a:pt x="272" y="233"/>
                    <a:pt x="280" y="226"/>
                  </a:cubicBezTo>
                  <a:cubicBezTo>
                    <a:pt x="284" y="220"/>
                    <a:pt x="288" y="219"/>
                    <a:pt x="292" y="219"/>
                  </a:cubicBezTo>
                  <a:cubicBezTo>
                    <a:pt x="294" y="219"/>
                    <a:pt x="296" y="219"/>
                    <a:pt x="298" y="219"/>
                  </a:cubicBezTo>
                  <a:cubicBezTo>
                    <a:pt x="300" y="219"/>
                    <a:pt x="302" y="219"/>
                    <a:pt x="304" y="218"/>
                  </a:cubicBezTo>
                  <a:cubicBezTo>
                    <a:pt x="325" y="218"/>
                    <a:pt x="353" y="218"/>
                    <a:pt x="374" y="214"/>
                  </a:cubicBezTo>
                  <a:cubicBezTo>
                    <a:pt x="394" y="210"/>
                    <a:pt x="415" y="206"/>
                    <a:pt x="436" y="206"/>
                  </a:cubicBezTo>
                  <a:cubicBezTo>
                    <a:pt x="438" y="206"/>
                    <a:pt x="441" y="207"/>
                    <a:pt x="444" y="207"/>
                  </a:cubicBezTo>
                  <a:cubicBezTo>
                    <a:pt x="456" y="207"/>
                    <a:pt x="466" y="197"/>
                    <a:pt x="477" y="156"/>
                  </a:cubicBezTo>
                  <a:cubicBezTo>
                    <a:pt x="482" y="192"/>
                    <a:pt x="490" y="204"/>
                    <a:pt x="498" y="204"/>
                  </a:cubicBezTo>
                  <a:cubicBezTo>
                    <a:pt x="501" y="204"/>
                    <a:pt x="505" y="201"/>
                    <a:pt x="509" y="197"/>
                  </a:cubicBezTo>
                  <a:cubicBezTo>
                    <a:pt x="518" y="189"/>
                    <a:pt x="521" y="182"/>
                    <a:pt x="523" y="182"/>
                  </a:cubicBezTo>
                  <a:cubicBezTo>
                    <a:pt x="524" y="182"/>
                    <a:pt x="525" y="183"/>
                    <a:pt x="526" y="185"/>
                  </a:cubicBezTo>
                  <a:cubicBezTo>
                    <a:pt x="531" y="203"/>
                    <a:pt x="538" y="209"/>
                    <a:pt x="544" y="209"/>
                  </a:cubicBezTo>
                  <a:cubicBezTo>
                    <a:pt x="552" y="209"/>
                    <a:pt x="560" y="200"/>
                    <a:pt x="567" y="193"/>
                  </a:cubicBezTo>
                  <a:cubicBezTo>
                    <a:pt x="572" y="188"/>
                    <a:pt x="576" y="187"/>
                    <a:pt x="579" y="187"/>
                  </a:cubicBezTo>
                  <a:cubicBezTo>
                    <a:pt x="584" y="187"/>
                    <a:pt x="588" y="191"/>
                    <a:pt x="591" y="191"/>
                  </a:cubicBezTo>
                  <a:cubicBezTo>
                    <a:pt x="593" y="191"/>
                    <a:pt x="594" y="191"/>
                    <a:pt x="596" y="189"/>
                  </a:cubicBezTo>
                  <a:cubicBezTo>
                    <a:pt x="602" y="183"/>
                    <a:pt x="610" y="180"/>
                    <a:pt x="619" y="180"/>
                  </a:cubicBezTo>
                  <a:cubicBezTo>
                    <a:pt x="627" y="180"/>
                    <a:pt x="637" y="183"/>
                    <a:pt x="645" y="189"/>
                  </a:cubicBezTo>
                  <a:cubicBezTo>
                    <a:pt x="647" y="191"/>
                    <a:pt x="650" y="192"/>
                    <a:pt x="654" y="192"/>
                  </a:cubicBezTo>
                  <a:cubicBezTo>
                    <a:pt x="657" y="192"/>
                    <a:pt x="661" y="191"/>
                    <a:pt x="665" y="189"/>
                  </a:cubicBezTo>
                  <a:cubicBezTo>
                    <a:pt x="669" y="189"/>
                    <a:pt x="674" y="185"/>
                    <a:pt x="678" y="173"/>
                  </a:cubicBezTo>
                  <a:cubicBezTo>
                    <a:pt x="682" y="156"/>
                    <a:pt x="682" y="140"/>
                    <a:pt x="682" y="124"/>
                  </a:cubicBezTo>
                  <a:cubicBezTo>
                    <a:pt x="682" y="107"/>
                    <a:pt x="682" y="91"/>
                    <a:pt x="678" y="78"/>
                  </a:cubicBezTo>
                  <a:cubicBezTo>
                    <a:pt x="669" y="62"/>
                    <a:pt x="661" y="54"/>
                    <a:pt x="653" y="54"/>
                  </a:cubicBezTo>
                  <a:cubicBezTo>
                    <a:pt x="604" y="54"/>
                    <a:pt x="559" y="54"/>
                    <a:pt x="513" y="58"/>
                  </a:cubicBezTo>
                  <a:cubicBezTo>
                    <a:pt x="511" y="57"/>
                    <a:pt x="509" y="57"/>
                    <a:pt x="507" y="57"/>
                  </a:cubicBezTo>
                  <a:cubicBezTo>
                    <a:pt x="493" y="57"/>
                    <a:pt x="481" y="68"/>
                    <a:pt x="481" y="83"/>
                  </a:cubicBezTo>
                  <a:cubicBezTo>
                    <a:pt x="478" y="88"/>
                    <a:pt x="476" y="91"/>
                    <a:pt x="474" y="91"/>
                  </a:cubicBezTo>
                  <a:cubicBezTo>
                    <a:pt x="466" y="91"/>
                    <a:pt x="460" y="52"/>
                    <a:pt x="451" y="52"/>
                  </a:cubicBezTo>
                  <a:cubicBezTo>
                    <a:pt x="450" y="52"/>
                    <a:pt x="449" y="52"/>
                    <a:pt x="448" y="54"/>
                  </a:cubicBezTo>
                  <a:lnTo>
                    <a:pt x="386" y="54"/>
                  </a:lnTo>
                  <a:lnTo>
                    <a:pt x="247" y="50"/>
                  </a:lnTo>
                  <a:cubicBezTo>
                    <a:pt x="237" y="48"/>
                    <a:pt x="225" y="47"/>
                    <a:pt x="213" y="47"/>
                  </a:cubicBezTo>
                  <a:cubicBezTo>
                    <a:pt x="202" y="47"/>
                    <a:pt x="189" y="48"/>
                    <a:pt x="177" y="50"/>
                  </a:cubicBezTo>
                  <a:cubicBezTo>
                    <a:pt x="174" y="50"/>
                    <a:pt x="171" y="51"/>
                    <a:pt x="168" y="51"/>
                  </a:cubicBezTo>
                  <a:cubicBezTo>
                    <a:pt x="154" y="51"/>
                    <a:pt x="138" y="43"/>
                    <a:pt x="128" y="33"/>
                  </a:cubicBezTo>
                  <a:cubicBezTo>
                    <a:pt x="120" y="21"/>
                    <a:pt x="107" y="13"/>
                    <a:pt x="91" y="9"/>
                  </a:cubicBezTo>
                  <a:cubicBezTo>
                    <a:pt x="80" y="3"/>
                    <a:pt x="70" y="1"/>
                    <a:pt x="59" y="1"/>
                  </a:cubicBezTo>
                  <a:cubicBezTo>
                    <a:pt x="47" y="1"/>
                    <a:pt x="35" y="3"/>
                    <a:pt x="22" y="3"/>
                  </a:cubicBezTo>
                  <a:cubicBezTo>
                    <a:pt x="15" y="3"/>
                    <a:pt x="8" y="2"/>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9"/>
            <p:cNvSpPr/>
            <p:nvPr/>
          </p:nvSpPr>
          <p:spPr>
            <a:xfrm>
              <a:off x="3018300" y="4489825"/>
              <a:ext cx="4550" cy="6175"/>
            </a:xfrm>
            <a:custGeom>
              <a:avLst/>
              <a:gdLst/>
              <a:ahLst/>
              <a:cxnLst/>
              <a:rect l="l" t="t" r="r" b="b"/>
              <a:pathLst>
                <a:path w="182" h="247" extrusionOk="0">
                  <a:moveTo>
                    <a:pt x="1" y="0"/>
                  </a:moveTo>
                  <a:lnTo>
                    <a:pt x="1" y="247"/>
                  </a:lnTo>
                  <a:cubicBezTo>
                    <a:pt x="5" y="247"/>
                    <a:pt x="9" y="242"/>
                    <a:pt x="13" y="238"/>
                  </a:cubicBezTo>
                  <a:cubicBezTo>
                    <a:pt x="15" y="229"/>
                    <a:pt x="19" y="226"/>
                    <a:pt x="23" y="226"/>
                  </a:cubicBezTo>
                  <a:cubicBezTo>
                    <a:pt x="32" y="226"/>
                    <a:pt x="42" y="239"/>
                    <a:pt x="48" y="239"/>
                  </a:cubicBezTo>
                  <a:cubicBezTo>
                    <a:pt x="49" y="239"/>
                    <a:pt x="49" y="239"/>
                    <a:pt x="50" y="238"/>
                  </a:cubicBezTo>
                  <a:cubicBezTo>
                    <a:pt x="69" y="231"/>
                    <a:pt x="85" y="201"/>
                    <a:pt x="104" y="201"/>
                  </a:cubicBezTo>
                  <a:cubicBezTo>
                    <a:pt x="105" y="201"/>
                    <a:pt x="106" y="201"/>
                    <a:pt x="107" y="201"/>
                  </a:cubicBezTo>
                  <a:cubicBezTo>
                    <a:pt x="110" y="202"/>
                    <a:pt x="112" y="203"/>
                    <a:pt x="115" y="203"/>
                  </a:cubicBezTo>
                  <a:cubicBezTo>
                    <a:pt x="127" y="203"/>
                    <a:pt x="136" y="192"/>
                    <a:pt x="148" y="192"/>
                  </a:cubicBezTo>
                  <a:cubicBezTo>
                    <a:pt x="152" y="192"/>
                    <a:pt x="156" y="194"/>
                    <a:pt x="161" y="197"/>
                  </a:cubicBezTo>
                  <a:cubicBezTo>
                    <a:pt x="161" y="198"/>
                    <a:pt x="162" y="198"/>
                    <a:pt x="163" y="198"/>
                  </a:cubicBezTo>
                  <a:cubicBezTo>
                    <a:pt x="170" y="198"/>
                    <a:pt x="177" y="156"/>
                    <a:pt x="177" y="111"/>
                  </a:cubicBezTo>
                  <a:cubicBezTo>
                    <a:pt x="181" y="86"/>
                    <a:pt x="177" y="58"/>
                    <a:pt x="161" y="37"/>
                  </a:cubicBezTo>
                  <a:lnTo>
                    <a:pt x="157" y="37"/>
                  </a:lnTo>
                  <a:lnTo>
                    <a:pt x="103" y="13"/>
                  </a:lnTo>
                  <a:cubicBezTo>
                    <a:pt x="99" y="13"/>
                    <a:pt x="95" y="4"/>
                    <a:pt x="91" y="4"/>
                  </a:cubicBezTo>
                  <a:lnTo>
                    <a:pt x="13" y="4"/>
                  </a:lnTo>
                  <a:cubicBezTo>
                    <a:pt x="13" y="0"/>
                    <a:pt x="5" y="0"/>
                    <a:pt x="1"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9"/>
            <p:cNvSpPr/>
            <p:nvPr/>
          </p:nvSpPr>
          <p:spPr>
            <a:xfrm>
              <a:off x="3018300" y="4619650"/>
              <a:ext cx="21875" cy="7750"/>
            </a:xfrm>
            <a:custGeom>
              <a:avLst/>
              <a:gdLst/>
              <a:ahLst/>
              <a:cxnLst/>
              <a:rect l="l" t="t" r="r" b="b"/>
              <a:pathLst>
                <a:path w="875" h="310" extrusionOk="0">
                  <a:moveTo>
                    <a:pt x="9" y="0"/>
                  </a:moveTo>
                  <a:cubicBezTo>
                    <a:pt x="6" y="0"/>
                    <a:pt x="3" y="2"/>
                    <a:pt x="1" y="6"/>
                  </a:cubicBezTo>
                  <a:lnTo>
                    <a:pt x="1" y="302"/>
                  </a:lnTo>
                  <a:cubicBezTo>
                    <a:pt x="5" y="306"/>
                    <a:pt x="9" y="306"/>
                    <a:pt x="13" y="310"/>
                  </a:cubicBezTo>
                  <a:cubicBezTo>
                    <a:pt x="42" y="263"/>
                    <a:pt x="71" y="248"/>
                    <a:pt x="97" y="248"/>
                  </a:cubicBezTo>
                  <a:cubicBezTo>
                    <a:pt x="101" y="248"/>
                    <a:pt x="104" y="248"/>
                    <a:pt x="107" y="248"/>
                  </a:cubicBezTo>
                  <a:lnTo>
                    <a:pt x="144" y="248"/>
                  </a:lnTo>
                  <a:cubicBezTo>
                    <a:pt x="147" y="248"/>
                    <a:pt x="151" y="245"/>
                    <a:pt x="155" y="245"/>
                  </a:cubicBezTo>
                  <a:cubicBezTo>
                    <a:pt x="157" y="245"/>
                    <a:pt x="159" y="246"/>
                    <a:pt x="161" y="248"/>
                  </a:cubicBezTo>
                  <a:cubicBezTo>
                    <a:pt x="166" y="256"/>
                    <a:pt x="172" y="259"/>
                    <a:pt x="178" y="259"/>
                  </a:cubicBezTo>
                  <a:cubicBezTo>
                    <a:pt x="184" y="259"/>
                    <a:pt x="191" y="255"/>
                    <a:pt x="198" y="248"/>
                  </a:cubicBezTo>
                  <a:cubicBezTo>
                    <a:pt x="210" y="232"/>
                    <a:pt x="226" y="240"/>
                    <a:pt x="239" y="236"/>
                  </a:cubicBezTo>
                  <a:cubicBezTo>
                    <a:pt x="267" y="228"/>
                    <a:pt x="296" y="228"/>
                    <a:pt x="321" y="228"/>
                  </a:cubicBezTo>
                  <a:cubicBezTo>
                    <a:pt x="333" y="228"/>
                    <a:pt x="341" y="211"/>
                    <a:pt x="349" y="203"/>
                  </a:cubicBezTo>
                  <a:cubicBezTo>
                    <a:pt x="358" y="195"/>
                    <a:pt x="362" y="191"/>
                    <a:pt x="370" y="187"/>
                  </a:cubicBezTo>
                  <a:cubicBezTo>
                    <a:pt x="380" y="185"/>
                    <a:pt x="391" y="184"/>
                    <a:pt x="402" y="184"/>
                  </a:cubicBezTo>
                  <a:cubicBezTo>
                    <a:pt x="434" y="184"/>
                    <a:pt x="466" y="192"/>
                    <a:pt x="493" y="207"/>
                  </a:cubicBezTo>
                  <a:cubicBezTo>
                    <a:pt x="522" y="215"/>
                    <a:pt x="555" y="224"/>
                    <a:pt x="587" y="224"/>
                  </a:cubicBezTo>
                  <a:cubicBezTo>
                    <a:pt x="628" y="224"/>
                    <a:pt x="665" y="220"/>
                    <a:pt x="706" y="215"/>
                  </a:cubicBezTo>
                  <a:cubicBezTo>
                    <a:pt x="733" y="213"/>
                    <a:pt x="759" y="199"/>
                    <a:pt x="787" y="199"/>
                  </a:cubicBezTo>
                  <a:cubicBezTo>
                    <a:pt x="798" y="199"/>
                    <a:pt x="809" y="201"/>
                    <a:pt x="821" y="207"/>
                  </a:cubicBezTo>
                  <a:lnTo>
                    <a:pt x="846" y="207"/>
                  </a:lnTo>
                  <a:cubicBezTo>
                    <a:pt x="854" y="207"/>
                    <a:pt x="866" y="183"/>
                    <a:pt x="875" y="133"/>
                  </a:cubicBezTo>
                  <a:cubicBezTo>
                    <a:pt x="866" y="97"/>
                    <a:pt x="858" y="91"/>
                    <a:pt x="851" y="91"/>
                  </a:cubicBezTo>
                  <a:cubicBezTo>
                    <a:pt x="847" y="91"/>
                    <a:pt x="844" y="92"/>
                    <a:pt x="842" y="92"/>
                  </a:cubicBezTo>
                  <a:lnTo>
                    <a:pt x="731" y="92"/>
                  </a:lnTo>
                  <a:cubicBezTo>
                    <a:pt x="715" y="92"/>
                    <a:pt x="702" y="80"/>
                    <a:pt x="690" y="80"/>
                  </a:cubicBezTo>
                  <a:cubicBezTo>
                    <a:pt x="674" y="80"/>
                    <a:pt x="649" y="92"/>
                    <a:pt x="632" y="92"/>
                  </a:cubicBezTo>
                  <a:cubicBezTo>
                    <a:pt x="604" y="92"/>
                    <a:pt x="579" y="92"/>
                    <a:pt x="555" y="84"/>
                  </a:cubicBezTo>
                  <a:cubicBezTo>
                    <a:pt x="530" y="80"/>
                    <a:pt x="501" y="60"/>
                    <a:pt x="481" y="51"/>
                  </a:cubicBezTo>
                  <a:cubicBezTo>
                    <a:pt x="477" y="51"/>
                    <a:pt x="474" y="50"/>
                    <a:pt x="471" y="50"/>
                  </a:cubicBezTo>
                  <a:cubicBezTo>
                    <a:pt x="462" y="50"/>
                    <a:pt x="453" y="53"/>
                    <a:pt x="445" y="53"/>
                  </a:cubicBezTo>
                  <a:cubicBezTo>
                    <a:pt x="439" y="53"/>
                    <a:pt x="433" y="52"/>
                    <a:pt x="427" y="47"/>
                  </a:cubicBezTo>
                  <a:cubicBezTo>
                    <a:pt x="419" y="43"/>
                    <a:pt x="411" y="42"/>
                    <a:pt x="403" y="42"/>
                  </a:cubicBezTo>
                  <a:cubicBezTo>
                    <a:pt x="378" y="42"/>
                    <a:pt x="354" y="56"/>
                    <a:pt x="329" y="60"/>
                  </a:cubicBezTo>
                  <a:cubicBezTo>
                    <a:pt x="297" y="62"/>
                    <a:pt x="267" y="79"/>
                    <a:pt x="236" y="79"/>
                  </a:cubicBezTo>
                  <a:cubicBezTo>
                    <a:pt x="219" y="79"/>
                    <a:pt x="202" y="74"/>
                    <a:pt x="185" y="60"/>
                  </a:cubicBezTo>
                  <a:cubicBezTo>
                    <a:pt x="177" y="51"/>
                    <a:pt x="169" y="47"/>
                    <a:pt x="157" y="43"/>
                  </a:cubicBezTo>
                  <a:cubicBezTo>
                    <a:pt x="136" y="40"/>
                    <a:pt x="114" y="37"/>
                    <a:pt x="91" y="37"/>
                  </a:cubicBezTo>
                  <a:cubicBezTo>
                    <a:pt x="81" y="37"/>
                    <a:pt x="72" y="38"/>
                    <a:pt x="62" y="39"/>
                  </a:cubicBezTo>
                  <a:cubicBezTo>
                    <a:pt x="46" y="39"/>
                    <a:pt x="33" y="14"/>
                    <a:pt x="17" y="6"/>
                  </a:cubicBezTo>
                  <a:cubicBezTo>
                    <a:pt x="15" y="2"/>
                    <a:pt x="12" y="0"/>
                    <a:pt x="9"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29"/>
            <p:cNvSpPr/>
            <p:nvPr/>
          </p:nvSpPr>
          <p:spPr>
            <a:xfrm>
              <a:off x="3018200" y="4502450"/>
              <a:ext cx="11300" cy="6775"/>
            </a:xfrm>
            <a:custGeom>
              <a:avLst/>
              <a:gdLst/>
              <a:ahLst/>
              <a:cxnLst/>
              <a:rect l="l" t="t" r="r" b="b"/>
              <a:pathLst>
                <a:path w="452" h="271" extrusionOk="0">
                  <a:moveTo>
                    <a:pt x="33" y="0"/>
                  </a:moveTo>
                  <a:cubicBezTo>
                    <a:pt x="29" y="0"/>
                    <a:pt x="25" y="1"/>
                    <a:pt x="21" y="4"/>
                  </a:cubicBezTo>
                  <a:cubicBezTo>
                    <a:pt x="17" y="4"/>
                    <a:pt x="9" y="8"/>
                    <a:pt x="5" y="8"/>
                  </a:cubicBezTo>
                  <a:lnTo>
                    <a:pt x="0" y="8"/>
                  </a:lnTo>
                  <a:lnTo>
                    <a:pt x="0" y="271"/>
                  </a:lnTo>
                  <a:cubicBezTo>
                    <a:pt x="5" y="267"/>
                    <a:pt x="5" y="267"/>
                    <a:pt x="9" y="263"/>
                  </a:cubicBezTo>
                  <a:cubicBezTo>
                    <a:pt x="12" y="256"/>
                    <a:pt x="15" y="254"/>
                    <a:pt x="18" y="254"/>
                  </a:cubicBezTo>
                  <a:cubicBezTo>
                    <a:pt x="26" y="254"/>
                    <a:pt x="33" y="265"/>
                    <a:pt x="40" y="265"/>
                  </a:cubicBezTo>
                  <a:cubicBezTo>
                    <a:pt x="42" y="265"/>
                    <a:pt x="44" y="264"/>
                    <a:pt x="46" y="263"/>
                  </a:cubicBezTo>
                  <a:cubicBezTo>
                    <a:pt x="58" y="246"/>
                    <a:pt x="70" y="254"/>
                    <a:pt x="78" y="246"/>
                  </a:cubicBezTo>
                  <a:cubicBezTo>
                    <a:pt x="91" y="234"/>
                    <a:pt x="99" y="209"/>
                    <a:pt x="111" y="201"/>
                  </a:cubicBezTo>
                  <a:cubicBezTo>
                    <a:pt x="148" y="189"/>
                    <a:pt x="189" y="181"/>
                    <a:pt x="226" y="181"/>
                  </a:cubicBezTo>
                  <a:cubicBezTo>
                    <a:pt x="238" y="181"/>
                    <a:pt x="251" y="185"/>
                    <a:pt x="263" y="189"/>
                  </a:cubicBezTo>
                  <a:cubicBezTo>
                    <a:pt x="269" y="192"/>
                    <a:pt x="282" y="210"/>
                    <a:pt x="293" y="210"/>
                  </a:cubicBezTo>
                  <a:cubicBezTo>
                    <a:pt x="297" y="210"/>
                    <a:pt x="301" y="208"/>
                    <a:pt x="304" y="201"/>
                  </a:cubicBezTo>
                  <a:cubicBezTo>
                    <a:pt x="310" y="192"/>
                    <a:pt x="316" y="190"/>
                    <a:pt x="321" y="190"/>
                  </a:cubicBezTo>
                  <a:cubicBezTo>
                    <a:pt x="327" y="190"/>
                    <a:pt x="333" y="192"/>
                    <a:pt x="339" y="192"/>
                  </a:cubicBezTo>
                  <a:cubicBezTo>
                    <a:pt x="342" y="192"/>
                    <a:pt x="346" y="192"/>
                    <a:pt x="349" y="189"/>
                  </a:cubicBezTo>
                  <a:cubicBezTo>
                    <a:pt x="361" y="177"/>
                    <a:pt x="379" y="170"/>
                    <a:pt x="396" y="170"/>
                  </a:cubicBezTo>
                  <a:cubicBezTo>
                    <a:pt x="409" y="170"/>
                    <a:pt x="421" y="174"/>
                    <a:pt x="431" y="181"/>
                  </a:cubicBezTo>
                  <a:cubicBezTo>
                    <a:pt x="432" y="181"/>
                    <a:pt x="433" y="181"/>
                    <a:pt x="434" y="181"/>
                  </a:cubicBezTo>
                  <a:cubicBezTo>
                    <a:pt x="444" y="181"/>
                    <a:pt x="448" y="161"/>
                    <a:pt x="452" y="127"/>
                  </a:cubicBezTo>
                  <a:cubicBezTo>
                    <a:pt x="452" y="94"/>
                    <a:pt x="448" y="57"/>
                    <a:pt x="440" y="57"/>
                  </a:cubicBezTo>
                  <a:cubicBezTo>
                    <a:pt x="439" y="58"/>
                    <a:pt x="438" y="58"/>
                    <a:pt x="437" y="58"/>
                  </a:cubicBezTo>
                  <a:cubicBezTo>
                    <a:pt x="426" y="58"/>
                    <a:pt x="416" y="41"/>
                    <a:pt x="405" y="41"/>
                  </a:cubicBezTo>
                  <a:cubicBezTo>
                    <a:pt x="405" y="41"/>
                    <a:pt x="404" y="41"/>
                    <a:pt x="403" y="41"/>
                  </a:cubicBezTo>
                  <a:cubicBezTo>
                    <a:pt x="374" y="49"/>
                    <a:pt x="349" y="62"/>
                    <a:pt x="325" y="78"/>
                  </a:cubicBezTo>
                  <a:cubicBezTo>
                    <a:pt x="322" y="78"/>
                    <a:pt x="319" y="82"/>
                    <a:pt x="316" y="82"/>
                  </a:cubicBezTo>
                  <a:cubicBezTo>
                    <a:pt x="315" y="82"/>
                    <a:pt x="314" y="81"/>
                    <a:pt x="312" y="78"/>
                  </a:cubicBezTo>
                  <a:cubicBezTo>
                    <a:pt x="296" y="53"/>
                    <a:pt x="267" y="33"/>
                    <a:pt x="234" y="29"/>
                  </a:cubicBezTo>
                  <a:cubicBezTo>
                    <a:pt x="226" y="29"/>
                    <a:pt x="214" y="37"/>
                    <a:pt x="202" y="37"/>
                  </a:cubicBezTo>
                  <a:cubicBezTo>
                    <a:pt x="180" y="33"/>
                    <a:pt x="158" y="11"/>
                    <a:pt x="134" y="11"/>
                  </a:cubicBezTo>
                  <a:cubicBezTo>
                    <a:pt x="131" y="11"/>
                    <a:pt x="127" y="11"/>
                    <a:pt x="124" y="12"/>
                  </a:cubicBezTo>
                  <a:cubicBezTo>
                    <a:pt x="121" y="14"/>
                    <a:pt x="118" y="14"/>
                    <a:pt x="115" y="14"/>
                  </a:cubicBezTo>
                  <a:cubicBezTo>
                    <a:pt x="104" y="14"/>
                    <a:pt x="94" y="6"/>
                    <a:pt x="83" y="6"/>
                  </a:cubicBezTo>
                  <a:cubicBezTo>
                    <a:pt x="80" y="6"/>
                    <a:pt x="77" y="7"/>
                    <a:pt x="74" y="8"/>
                  </a:cubicBezTo>
                  <a:cubicBezTo>
                    <a:pt x="72" y="9"/>
                    <a:pt x="71" y="9"/>
                    <a:pt x="69" y="9"/>
                  </a:cubicBezTo>
                  <a:cubicBezTo>
                    <a:pt x="55" y="9"/>
                    <a:pt x="44" y="0"/>
                    <a:pt x="33" y="0"/>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9"/>
            <p:cNvSpPr/>
            <p:nvPr/>
          </p:nvSpPr>
          <p:spPr>
            <a:xfrm>
              <a:off x="3018300" y="4529000"/>
              <a:ext cx="13875" cy="6225"/>
            </a:xfrm>
            <a:custGeom>
              <a:avLst/>
              <a:gdLst/>
              <a:ahLst/>
              <a:cxnLst/>
              <a:rect l="l" t="t" r="r" b="b"/>
              <a:pathLst>
                <a:path w="555" h="249" extrusionOk="0">
                  <a:moveTo>
                    <a:pt x="1" y="1"/>
                  </a:moveTo>
                  <a:lnTo>
                    <a:pt x="1" y="235"/>
                  </a:lnTo>
                  <a:lnTo>
                    <a:pt x="5" y="235"/>
                  </a:lnTo>
                  <a:cubicBezTo>
                    <a:pt x="11" y="233"/>
                    <a:pt x="18" y="232"/>
                    <a:pt x="24" y="232"/>
                  </a:cubicBezTo>
                  <a:cubicBezTo>
                    <a:pt x="38" y="232"/>
                    <a:pt x="53" y="236"/>
                    <a:pt x="67" y="236"/>
                  </a:cubicBezTo>
                  <a:cubicBezTo>
                    <a:pt x="71" y="236"/>
                    <a:pt x="75" y="235"/>
                    <a:pt x="79" y="235"/>
                  </a:cubicBezTo>
                  <a:cubicBezTo>
                    <a:pt x="103" y="231"/>
                    <a:pt x="128" y="231"/>
                    <a:pt x="148" y="226"/>
                  </a:cubicBezTo>
                  <a:cubicBezTo>
                    <a:pt x="151" y="226"/>
                    <a:pt x="154" y="220"/>
                    <a:pt x="158" y="220"/>
                  </a:cubicBezTo>
                  <a:cubicBezTo>
                    <a:pt x="159" y="220"/>
                    <a:pt x="160" y="220"/>
                    <a:pt x="161" y="222"/>
                  </a:cubicBezTo>
                  <a:cubicBezTo>
                    <a:pt x="165" y="230"/>
                    <a:pt x="170" y="233"/>
                    <a:pt x="176" y="233"/>
                  </a:cubicBezTo>
                  <a:cubicBezTo>
                    <a:pt x="185" y="233"/>
                    <a:pt x="195" y="224"/>
                    <a:pt x="205" y="224"/>
                  </a:cubicBezTo>
                  <a:cubicBezTo>
                    <a:pt x="212" y="224"/>
                    <a:pt x="219" y="229"/>
                    <a:pt x="226" y="247"/>
                  </a:cubicBezTo>
                  <a:cubicBezTo>
                    <a:pt x="226" y="248"/>
                    <a:pt x="227" y="249"/>
                    <a:pt x="227" y="249"/>
                  </a:cubicBezTo>
                  <a:cubicBezTo>
                    <a:pt x="229" y="249"/>
                    <a:pt x="232" y="247"/>
                    <a:pt x="234" y="247"/>
                  </a:cubicBezTo>
                  <a:cubicBezTo>
                    <a:pt x="246" y="221"/>
                    <a:pt x="258" y="209"/>
                    <a:pt x="270" y="209"/>
                  </a:cubicBezTo>
                  <a:cubicBezTo>
                    <a:pt x="274" y="209"/>
                    <a:pt x="279" y="211"/>
                    <a:pt x="284" y="214"/>
                  </a:cubicBezTo>
                  <a:cubicBezTo>
                    <a:pt x="287" y="216"/>
                    <a:pt x="290" y="216"/>
                    <a:pt x="293" y="216"/>
                  </a:cubicBezTo>
                  <a:cubicBezTo>
                    <a:pt x="307" y="216"/>
                    <a:pt x="321" y="205"/>
                    <a:pt x="337" y="202"/>
                  </a:cubicBezTo>
                  <a:cubicBezTo>
                    <a:pt x="340" y="202"/>
                    <a:pt x="343" y="202"/>
                    <a:pt x="346" y="202"/>
                  </a:cubicBezTo>
                  <a:cubicBezTo>
                    <a:pt x="359" y="202"/>
                    <a:pt x="369" y="199"/>
                    <a:pt x="382" y="173"/>
                  </a:cubicBezTo>
                  <a:cubicBezTo>
                    <a:pt x="382" y="170"/>
                    <a:pt x="383" y="169"/>
                    <a:pt x="385" y="169"/>
                  </a:cubicBezTo>
                  <a:cubicBezTo>
                    <a:pt x="388" y="169"/>
                    <a:pt x="392" y="172"/>
                    <a:pt x="394" y="177"/>
                  </a:cubicBezTo>
                  <a:cubicBezTo>
                    <a:pt x="405" y="199"/>
                    <a:pt x="416" y="206"/>
                    <a:pt x="428" y="206"/>
                  </a:cubicBezTo>
                  <a:cubicBezTo>
                    <a:pt x="446" y="206"/>
                    <a:pt x="464" y="188"/>
                    <a:pt x="485" y="185"/>
                  </a:cubicBezTo>
                  <a:cubicBezTo>
                    <a:pt x="492" y="155"/>
                    <a:pt x="501" y="142"/>
                    <a:pt x="512" y="142"/>
                  </a:cubicBezTo>
                  <a:cubicBezTo>
                    <a:pt x="519" y="142"/>
                    <a:pt x="526" y="147"/>
                    <a:pt x="534" y="157"/>
                  </a:cubicBezTo>
                  <a:cubicBezTo>
                    <a:pt x="536" y="158"/>
                    <a:pt x="537" y="159"/>
                    <a:pt x="539" y="159"/>
                  </a:cubicBezTo>
                  <a:cubicBezTo>
                    <a:pt x="548" y="159"/>
                    <a:pt x="555" y="127"/>
                    <a:pt x="555" y="95"/>
                  </a:cubicBezTo>
                  <a:cubicBezTo>
                    <a:pt x="550" y="54"/>
                    <a:pt x="546" y="42"/>
                    <a:pt x="534" y="38"/>
                  </a:cubicBezTo>
                  <a:cubicBezTo>
                    <a:pt x="534" y="38"/>
                    <a:pt x="530" y="38"/>
                    <a:pt x="526" y="46"/>
                  </a:cubicBezTo>
                  <a:cubicBezTo>
                    <a:pt x="520" y="58"/>
                    <a:pt x="513" y="64"/>
                    <a:pt x="507" y="64"/>
                  </a:cubicBezTo>
                  <a:cubicBezTo>
                    <a:pt x="501" y="64"/>
                    <a:pt x="495" y="58"/>
                    <a:pt x="489" y="46"/>
                  </a:cubicBezTo>
                  <a:cubicBezTo>
                    <a:pt x="487" y="42"/>
                    <a:pt x="484" y="41"/>
                    <a:pt x="481" y="41"/>
                  </a:cubicBezTo>
                  <a:cubicBezTo>
                    <a:pt x="478" y="41"/>
                    <a:pt x="475" y="42"/>
                    <a:pt x="472" y="42"/>
                  </a:cubicBezTo>
                  <a:cubicBezTo>
                    <a:pt x="466" y="41"/>
                    <a:pt x="460" y="40"/>
                    <a:pt x="454" y="40"/>
                  </a:cubicBezTo>
                  <a:cubicBezTo>
                    <a:pt x="436" y="40"/>
                    <a:pt x="417" y="45"/>
                    <a:pt x="399" y="54"/>
                  </a:cubicBezTo>
                  <a:cubicBezTo>
                    <a:pt x="394" y="56"/>
                    <a:pt x="389" y="57"/>
                    <a:pt x="384" y="57"/>
                  </a:cubicBezTo>
                  <a:cubicBezTo>
                    <a:pt x="370" y="57"/>
                    <a:pt x="357" y="49"/>
                    <a:pt x="341" y="46"/>
                  </a:cubicBezTo>
                  <a:cubicBezTo>
                    <a:pt x="329" y="42"/>
                    <a:pt x="316" y="40"/>
                    <a:pt x="302" y="40"/>
                  </a:cubicBezTo>
                  <a:cubicBezTo>
                    <a:pt x="289" y="40"/>
                    <a:pt x="276" y="42"/>
                    <a:pt x="263" y="46"/>
                  </a:cubicBezTo>
                  <a:cubicBezTo>
                    <a:pt x="253" y="48"/>
                    <a:pt x="243" y="54"/>
                    <a:pt x="234" y="54"/>
                  </a:cubicBezTo>
                  <a:cubicBezTo>
                    <a:pt x="228" y="54"/>
                    <a:pt x="223" y="52"/>
                    <a:pt x="218" y="46"/>
                  </a:cubicBezTo>
                  <a:cubicBezTo>
                    <a:pt x="214" y="42"/>
                    <a:pt x="210" y="38"/>
                    <a:pt x="206" y="38"/>
                  </a:cubicBezTo>
                  <a:cubicBezTo>
                    <a:pt x="201" y="39"/>
                    <a:pt x="196" y="40"/>
                    <a:pt x="191" y="40"/>
                  </a:cubicBezTo>
                  <a:cubicBezTo>
                    <a:pt x="164" y="40"/>
                    <a:pt x="139" y="22"/>
                    <a:pt x="111" y="5"/>
                  </a:cubicBezTo>
                  <a:cubicBezTo>
                    <a:pt x="103" y="1"/>
                    <a:pt x="91" y="1"/>
                    <a:pt x="79" y="1"/>
                  </a:cubicBezTo>
                  <a:cubicBezTo>
                    <a:pt x="69" y="1"/>
                    <a:pt x="60" y="15"/>
                    <a:pt x="51" y="15"/>
                  </a:cubicBezTo>
                  <a:cubicBezTo>
                    <a:pt x="48" y="15"/>
                    <a:pt x="45" y="13"/>
                    <a:pt x="42" y="9"/>
                  </a:cubicBezTo>
                  <a:cubicBezTo>
                    <a:pt x="37" y="3"/>
                    <a:pt x="32" y="1"/>
                    <a:pt x="27" y="1"/>
                  </a:cubicBezTo>
                  <a:cubicBezTo>
                    <a:pt x="21" y="1"/>
                    <a:pt x="15" y="3"/>
                    <a:pt x="9" y="3"/>
                  </a:cubicBezTo>
                  <a:cubicBezTo>
                    <a:pt x="6" y="3"/>
                    <a:pt x="3" y="3"/>
                    <a:pt x="1" y="1"/>
                  </a:cubicBezTo>
                  <a:close/>
                </a:path>
              </a:pathLst>
            </a:custGeom>
            <a:solidFill>
              <a:srgbClr val="4824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29" name="Google Shape;869;p41">
            <a:extLst>
              <a:ext uri="{FF2B5EF4-FFF2-40B4-BE49-F238E27FC236}">
                <a16:creationId xmlns:a16="http://schemas.microsoft.com/office/drawing/2014/main" id="{7CF96EFC-BF42-4C68-9DBE-9EAC2A388CCF}"/>
              </a:ext>
            </a:extLst>
          </p:cNvPr>
          <p:cNvPicPr preferRelativeResize="0"/>
          <p:nvPr/>
        </p:nvPicPr>
        <p:blipFill rotWithShape="1">
          <a:blip r:embed="rId3">
            <a:alphaModFix/>
          </a:blip>
          <a:srcRect t="1047" b="1047"/>
          <a:stretch/>
        </p:blipFill>
        <p:spPr>
          <a:xfrm>
            <a:off x="4956488" y="2584260"/>
            <a:ext cx="4039292" cy="2452646"/>
          </a:xfrm>
          <a:prstGeom prst="rect">
            <a:avLst/>
          </a:prstGeom>
          <a:noFill/>
          <a:ln>
            <a:noFill/>
          </a:ln>
        </p:spPr>
      </p:pic>
    </p:spTree>
    <p:extLst>
      <p:ext uri="{BB962C8B-B14F-4D97-AF65-F5344CB8AC3E}">
        <p14:creationId xmlns:p14="http://schemas.microsoft.com/office/powerpoint/2010/main" val="2054935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sp>
        <p:nvSpPr>
          <p:cNvPr id="455" name="Google Shape;455;p36"/>
          <p:cNvSpPr txBox="1">
            <a:spLocks noGrp="1"/>
          </p:cNvSpPr>
          <p:nvPr>
            <p:ph type="title"/>
          </p:nvPr>
        </p:nvSpPr>
        <p:spPr>
          <a:xfrm>
            <a:off x="-61050" y="230201"/>
            <a:ext cx="3093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solidFill>
                  <a:schemeClr val="dk1"/>
                </a:solidFill>
              </a:rPr>
              <a:t>Men’s fashion</a:t>
            </a:r>
            <a:endParaRPr dirty="0">
              <a:solidFill>
                <a:schemeClr val="dk1"/>
              </a:solidFill>
            </a:endParaRPr>
          </a:p>
        </p:txBody>
      </p:sp>
      <p:sp>
        <p:nvSpPr>
          <p:cNvPr id="456" name="Google Shape;456;p36"/>
          <p:cNvSpPr txBox="1">
            <a:spLocks noGrp="1"/>
          </p:cNvSpPr>
          <p:nvPr>
            <p:ph type="subTitle" idx="4294967295"/>
          </p:nvPr>
        </p:nvSpPr>
        <p:spPr>
          <a:xfrm flipH="1">
            <a:off x="3111529" y="349863"/>
            <a:ext cx="5299228" cy="1056539"/>
          </a:xfrm>
          <a:prstGeom prst="rect">
            <a:avLst/>
          </a:prstGeom>
        </p:spPr>
        <p:txBody>
          <a:bodyPr spcFirstLastPara="1" wrap="square" lIns="91425" tIns="91425" rIns="91425" bIns="91425" anchor="ctr" anchorCtr="0">
            <a:noAutofit/>
          </a:bodyPr>
          <a:lstStyle/>
          <a:p>
            <a:pPr marL="0" lvl="0" indent="0" rtl="0">
              <a:lnSpc>
                <a:spcPct val="100000"/>
              </a:lnSpc>
              <a:spcBef>
                <a:spcPts val="0"/>
              </a:spcBef>
              <a:spcAft>
                <a:spcPts val="0"/>
              </a:spcAft>
              <a:buNone/>
            </a:pPr>
            <a:r>
              <a:rPr lang="en-GB" sz="1600" dirty="0">
                <a:latin typeface="Livvic"/>
                <a:ea typeface="Livvic"/>
                <a:cs typeface="Livvic"/>
                <a:sym typeface="Livvic"/>
              </a:rPr>
              <a:t>Men’s fashion had not changed much and young boys where often seen to mirror the image of their fathers. </a:t>
            </a:r>
          </a:p>
        </p:txBody>
      </p:sp>
      <p:sp>
        <p:nvSpPr>
          <p:cNvPr id="3" name="TextBox 2">
            <a:extLst>
              <a:ext uri="{FF2B5EF4-FFF2-40B4-BE49-F238E27FC236}">
                <a16:creationId xmlns:a16="http://schemas.microsoft.com/office/drawing/2014/main" id="{BD599E5B-F23D-43DF-A7A1-AFA6B70B4FDD}"/>
              </a:ext>
            </a:extLst>
          </p:cNvPr>
          <p:cNvSpPr txBox="1"/>
          <p:nvPr/>
        </p:nvSpPr>
        <p:spPr>
          <a:xfrm>
            <a:off x="395292" y="1879252"/>
            <a:ext cx="3886200" cy="1384995"/>
          </a:xfrm>
          <a:prstGeom prst="rect">
            <a:avLst/>
          </a:prstGeom>
          <a:noFill/>
        </p:spPr>
        <p:txBody>
          <a:bodyPr wrap="square" rtlCol="0">
            <a:spAutoFit/>
          </a:bodyPr>
          <a:lstStyle/>
          <a:p>
            <a:r>
              <a:rPr lang="en-GB" dirty="0">
                <a:solidFill>
                  <a:schemeClr val="accent1"/>
                </a:solidFill>
                <a:latin typeface="Livvic" panose="020B0604020202020204" charset="0"/>
              </a:rPr>
              <a:t>Young men wore:</a:t>
            </a:r>
          </a:p>
          <a:p>
            <a:pPr marL="285750" indent="-285750">
              <a:buFont typeface="Arial" panose="020B0604020202020204" pitchFamily="34" charset="0"/>
              <a:buChar char="•"/>
            </a:pPr>
            <a:r>
              <a:rPr lang="en-GB" dirty="0">
                <a:solidFill>
                  <a:schemeClr val="accent1"/>
                </a:solidFill>
                <a:latin typeface="Livvic" panose="020B0604020202020204" charset="0"/>
              </a:rPr>
              <a:t>Suits in patterns and round lapels</a:t>
            </a:r>
          </a:p>
          <a:p>
            <a:pPr marL="285750" indent="-285750">
              <a:buFont typeface="Arial" panose="020B0604020202020204" pitchFamily="34" charset="0"/>
              <a:buChar char="•"/>
            </a:pPr>
            <a:r>
              <a:rPr lang="en-GB" dirty="0">
                <a:solidFill>
                  <a:schemeClr val="accent1"/>
                </a:solidFill>
                <a:latin typeface="Livvic" panose="020B0604020202020204" charset="0"/>
              </a:rPr>
              <a:t>Light colours like grey, blue and tan.</a:t>
            </a:r>
          </a:p>
          <a:p>
            <a:pPr marL="285750" indent="-285750">
              <a:buFont typeface="Arial" panose="020B0604020202020204" pitchFamily="34" charset="0"/>
              <a:buChar char="•"/>
            </a:pPr>
            <a:r>
              <a:rPr lang="en-GB" dirty="0">
                <a:solidFill>
                  <a:schemeClr val="accent1"/>
                </a:solidFill>
                <a:latin typeface="Livvic" panose="020B0604020202020204" charset="0"/>
              </a:rPr>
              <a:t>Loose shorts/trousers</a:t>
            </a:r>
          </a:p>
          <a:p>
            <a:pPr marL="285750" indent="-285750">
              <a:buFont typeface="Arial" panose="020B0604020202020204" pitchFamily="34" charset="0"/>
              <a:buChar char="•"/>
            </a:pPr>
            <a:r>
              <a:rPr lang="en-GB" dirty="0">
                <a:solidFill>
                  <a:schemeClr val="accent1"/>
                </a:solidFill>
                <a:latin typeface="Livvic" panose="020B0604020202020204" charset="0"/>
              </a:rPr>
              <a:t>Colourful stripped shirts</a:t>
            </a:r>
          </a:p>
          <a:p>
            <a:pPr marL="285750" indent="-285750">
              <a:buFont typeface="Arial" panose="020B0604020202020204" pitchFamily="34" charset="0"/>
              <a:buChar char="•"/>
            </a:pPr>
            <a:r>
              <a:rPr lang="en-GB" dirty="0">
                <a:solidFill>
                  <a:schemeClr val="accent1"/>
                </a:solidFill>
                <a:latin typeface="Livvic" panose="020B0604020202020204" charset="0"/>
              </a:rPr>
              <a:t>Lace-up dress boots.</a:t>
            </a:r>
          </a:p>
        </p:txBody>
      </p:sp>
      <p:pic>
        <p:nvPicPr>
          <p:cNvPr id="2050" name="Picture 2" descr="About Us | Child &amp;amp; Family | Kids fashion, Childrens fashion, Fashion  pictures">
            <a:extLst>
              <a:ext uri="{FF2B5EF4-FFF2-40B4-BE49-F238E27FC236}">
                <a16:creationId xmlns:a16="http://schemas.microsoft.com/office/drawing/2014/main" id="{CAFEB566-5433-444A-BDF7-97497F8C60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6889" y="1406402"/>
            <a:ext cx="3233918" cy="24963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513170D-7589-4592-A86C-27103D1012E7}"/>
              </a:ext>
            </a:extLst>
          </p:cNvPr>
          <p:cNvSpPr txBox="1"/>
          <p:nvPr/>
        </p:nvSpPr>
        <p:spPr>
          <a:xfrm>
            <a:off x="1238250" y="3918759"/>
            <a:ext cx="4248150" cy="954107"/>
          </a:xfrm>
          <a:prstGeom prst="rect">
            <a:avLst/>
          </a:prstGeom>
          <a:noFill/>
        </p:spPr>
        <p:txBody>
          <a:bodyPr wrap="square" rtlCol="0">
            <a:spAutoFit/>
          </a:bodyPr>
          <a:lstStyle/>
          <a:p>
            <a:r>
              <a:rPr lang="en-GB" dirty="0">
                <a:solidFill>
                  <a:schemeClr val="accent3"/>
                </a:solidFill>
                <a:latin typeface="Livvic" panose="020B0604020202020204" charset="0"/>
              </a:rPr>
              <a:t>Although most men’s fashion were similar it would vary through the classes, for example:</a:t>
            </a:r>
          </a:p>
          <a:p>
            <a:r>
              <a:rPr lang="en-GB" dirty="0">
                <a:solidFill>
                  <a:schemeClr val="accent3"/>
                </a:solidFill>
                <a:latin typeface="Livvic" panose="020B0604020202020204" charset="0"/>
              </a:rPr>
              <a:t>-Working class would wear clothes that were to small, mismatched, dirty with holes  in.</a:t>
            </a:r>
          </a:p>
        </p:txBody>
      </p:sp>
    </p:spTree>
    <p:extLst>
      <p:ext uri="{BB962C8B-B14F-4D97-AF65-F5344CB8AC3E}">
        <p14:creationId xmlns:p14="http://schemas.microsoft.com/office/powerpoint/2010/main" val="1296492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sp>
        <p:nvSpPr>
          <p:cNvPr id="455" name="Google Shape;455;p36"/>
          <p:cNvSpPr txBox="1">
            <a:spLocks noGrp="1"/>
          </p:cNvSpPr>
          <p:nvPr>
            <p:ph type="title"/>
          </p:nvPr>
        </p:nvSpPr>
        <p:spPr>
          <a:xfrm>
            <a:off x="-61050" y="230201"/>
            <a:ext cx="3093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E</a:t>
            </a:r>
            <a:r>
              <a:rPr lang="en" dirty="0"/>
              <a:t>ntertainment.</a:t>
            </a:r>
            <a:endParaRPr dirty="0">
              <a:solidFill>
                <a:schemeClr val="dk1"/>
              </a:solidFill>
            </a:endParaRPr>
          </a:p>
        </p:txBody>
      </p:sp>
      <p:sp>
        <p:nvSpPr>
          <p:cNvPr id="456" name="Google Shape;456;p36"/>
          <p:cNvSpPr txBox="1">
            <a:spLocks noGrp="1"/>
          </p:cNvSpPr>
          <p:nvPr>
            <p:ph type="subTitle" idx="4294967295"/>
          </p:nvPr>
        </p:nvSpPr>
        <p:spPr>
          <a:xfrm flipH="1">
            <a:off x="3053095" y="336449"/>
            <a:ext cx="5299228" cy="1056539"/>
          </a:xfrm>
          <a:prstGeom prst="rect">
            <a:avLst/>
          </a:prstGeom>
        </p:spPr>
        <p:txBody>
          <a:bodyPr spcFirstLastPara="1" wrap="square" lIns="91425" tIns="91425" rIns="91425" bIns="91425" anchor="ctr" anchorCtr="0">
            <a:noAutofit/>
          </a:bodyPr>
          <a:lstStyle/>
          <a:p>
            <a:pPr marL="0" lvl="0" indent="0" rtl="0">
              <a:lnSpc>
                <a:spcPct val="100000"/>
              </a:lnSpc>
              <a:spcBef>
                <a:spcPts val="0"/>
              </a:spcBef>
              <a:spcAft>
                <a:spcPts val="0"/>
              </a:spcAft>
              <a:buNone/>
            </a:pPr>
            <a:r>
              <a:rPr lang="en-GB" sz="1600" dirty="0">
                <a:latin typeface="Livvic"/>
                <a:ea typeface="Livvic"/>
                <a:cs typeface="Livvic"/>
                <a:sym typeface="Livvic"/>
              </a:rPr>
              <a:t>As with fashion, socializing developed a lot during the 1920s. </a:t>
            </a:r>
          </a:p>
          <a:p>
            <a:pPr marL="0" lvl="0" indent="0" rtl="0">
              <a:lnSpc>
                <a:spcPct val="100000"/>
              </a:lnSpc>
              <a:spcBef>
                <a:spcPts val="0"/>
              </a:spcBef>
              <a:spcAft>
                <a:spcPts val="0"/>
              </a:spcAft>
              <a:buNone/>
            </a:pPr>
            <a:endParaRPr lang="en-GB" sz="1600" dirty="0">
              <a:latin typeface="Livvic"/>
              <a:ea typeface="Livvic"/>
              <a:cs typeface="Livvic"/>
              <a:sym typeface="Livvic"/>
            </a:endParaRPr>
          </a:p>
        </p:txBody>
      </p:sp>
      <p:pic>
        <p:nvPicPr>
          <p:cNvPr id="23" name="Google Shape;1257;p48">
            <a:extLst>
              <a:ext uri="{FF2B5EF4-FFF2-40B4-BE49-F238E27FC236}">
                <a16:creationId xmlns:a16="http://schemas.microsoft.com/office/drawing/2014/main" id="{F640FEBD-0CD8-42A4-9558-EDAC7D7CBDD9}"/>
              </a:ext>
            </a:extLst>
          </p:cNvPr>
          <p:cNvPicPr preferRelativeResize="0"/>
          <p:nvPr/>
        </p:nvPicPr>
        <p:blipFill>
          <a:blip r:embed="rId3">
            <a:alphaModFix/>
          </a:blip>
          <a:stretch>
            <a:fillRect/>
          </a:stretch>
        </p:blipFill>
        <p:spPr>
          <a:xfrm>
            <a:off x="7642308" y="1017087"/>
            <a:ext cx="981275" cy="1338825"/>
          </a:xfrm>
          <a:prstGeom prst="rect">
            <a:avLst/>
          </a:prstGeom>
          <a:noFill/>
          <a:ln>
            <a:noFill/>
          </a:ln>
        </p:spPr>
      </p:pic>
      <p:pic>
        <p:nvPicPr>
          <p:cNvPr id="24" name="Google Shape;368;p32">
            <a:extLst>
              <a:ext uri="{FF2B5EF4-FFF2-40B4-BE49-F238E27FC236}">
                <a16:creationId xmlns:a16="http://schemas.microsoft.com/office/drawing/2014/main" id="{90FB0754-C095-493D-A08F-B6347CDE19B7}"/>
              </a:ext>
            </a:extLst>
          </p:cNvPr>
          <p:cNvPicPr preferRelativeResize="0"/>
          <p:nvPr/>
        </p:nvPicPr>
        <p:blipFill>
          <a:blip r:embed="rId4">
            <a:alphaModFix/>
          </a:blip>
          <a:stretch>
            <a:fillRect/>
          </a:stretch>
        </p:blipFill>
        <p:spPr>
          <a:xfrm>
            <a:off x="5149473" y="4183151"/>
            <a:ext cx="3202850" cy="634700"/>
          </a:xfrm>
          <a:prstGeom prst="rect">
            <a:avLst/>
          </a:prstGeom>
          <a:noFill/>
          <a:ln>
            <a:noFill/>
          </a:ln>
        </p:spPr>
      </p:pic>
      <p:pic>
        <p:nvPicPr>
          <p:cNvPr id="25" name="Google Shape;1257;p48">
            <a:extLst>
              <a:ext uri="{FF2B5EF4-FFF2-40B4-BE49-F238E27FC236}">
                <a16:creationId xmlns:a16="http://schemas.microsoft.com/office/drawing/2014/main" id="{5365872E-8420-420E-A2C9-07A978F534E5}"/>
              </a:ext>
            </a:extLst>
          </p:cNvPr>
          <p:cNvPicPr preferRelativeResize="0"/>
          <p:nvPr/>
        </p:nvPicPr>
        <p:blipFill>
          <a:blip r:embed="rId3">
            <a:alphaModFix/>
          </a:blip>
          <a:stretch>
            <a:fillRect/>
          </a:stretch>
        </p:blipFill>
        <p:spPr>
          <a:xfrm>
            <a:off x="7730969" y="1392988"/>
            <a:ext cx="981275" cy="1338825"/>
          </a:xfrm>
          <a:prstGeom prst="rect">
            <a:avLst/>
          </a:prstGeom>
          <a:noFill/>
          <a:ln>
            <a:noFill/>
          </a:ln>
        </p:spPr>
      </p:pic>
      <p:sp>
        <p:nvSpPr>
          <p:cNvPr id="3" name="TextBox 2">
            <a:extLst>
              <a:ext uri="{FF2B5EF4-FFF2-40B4-BE49-F238E27FC236}">
                <a16:creationId xmlns:a16="http://schemas.microsoft.com/office/drawing/2014/main" id="{6315B0B5-057B-4E89-B0FA-4398BD82BB70}"/>
              </a:ext>
            </a:extLst>
          </p:cNvPr>
          <p:cNvSpPr txBox="1"/>
          <p:nvPr/>
        </p:nvSpPr>
        <p:spPr>
          <a:xfrm>
            <a:off x="1273175" y="1508312"/>
            <a:ext cx="5784850" cy="2031325"/>
          </a:xfrm>
          <a:prstGeom prst="rect">
            <a:avLst/>
          </a:prstGeom>
          <a:noFill/>
        </p:spPr>
        <p:txBody>
          <a:bodyPr wrap="square" rtlCol="0">
            <a:spAutoFit/>
          </a:bodyPr>
          <a:lstStyle/>
          <a:p>
            <a:r>
              <a:rPr lang="en-GB" dirty="0">
                <a:solidFill>
                  <a:schemeClr val="accent3"/>
                </a:solidFill>
                <a:latin typeface="Livvic" panose="020B0604020202020204" charset="0"/>
              </a:rPr>
              <a:t>FOOTBALL- after the war, many boys and young men took to football as a way to keep themselves active and socialize with their peers. </a:t>
            </a:r>
          </a:p>
          <a:p>
            <a:endParaRPr lang="en-GB" dirty="0">
              <a:solidFill>
                <a:schemeClr val="accent3"/>
              </a:solidFill>
              <a:latin typeface="Livvic" panose="020B0604020202020204" charset="0"/>
            </a:endParaRPr>
          </a:p>
          <a:p>
            <a:r>
              <a:rPr lang="en-GB" dirty="0">
                <a:solidFill>
                  <a:schemeClr val="accent3"/>
                </a:solidFill>
                <a:latin typeface="Livvic" panose="020B0604020202020204" charset="0"/>
              </a:rPr>
              <a:t>DANCES- live music and dances became a massive hit for Young People.</a:t>
            </a:r>
          </a:p>
          <a:p>
            <a:endParaRPr lang="en-GB" dirty="0">
              <a:solidFill>
                <a:schemeClr val="accent3"/>
              </a:solidFill>
              <a:latin typeface="Livvic" panose="020B0604020202020204" charset="0"/>
            </a:endParaRPr>
          </a:p>
          <a:p>
            <a:r>
              <a:rPr lang="en-GB" dirty="0">
                <a:solidFill>
                  <a:schemeClr val="accent3"/>
                </a:solidFill>
                <a:latin typeface="Livvic" panose="020B0604020202020204" charset="0"/>
              </a:rPr>
              <a:t>MOVIE THEATRES-  Sherlock, Jr, The Crowd and Steamboat Bill Jr. Popcorn was even sold in theatres before the viewing off full length films.</a:t>
            </a:r>
          </a:p>
        </p:txBody>
      </p:sp>
      <p:sp>
        <p:nvSpPr>
          <p:cNvPr id="4" name="TextBox 3">
            <a:extLst>
              <a:ext uri="{FF2B5EF4-FFF2-40B4-BE49-F238E27FC236}">
                <a16:creationId xmlns:a16="http://schemas.microsoft.com/office/drawing/2014/main" id="{ED6FD75A-E87A-4F6D-B8B7-A94D823467F9}"/>
              </a:ext>
            </a:extLst>
          </p:cNvPr>
          <p:cNvSpPr txBox="1"/>
          <p:nvPr/>
        </p:nvSpPr>
        <p:spPr>
          <a:xfrm>
            <a:off x="571500" y="3663950"/>
            <a:ext cx="3594100" cy="1384995"/>
          </a:xfrm>
          <a:prstGeom prst="rect">
            <a:avLst/>
          </a:prstGeom>
          <a:noFill/>
        </p:spPr>
        <p:txBody>
          <a:bodyPr wrap="square" rtlCol="0">
            <a:spAutoFit/>
          </a:bodyPr>
          <a:lstStyle/>
          <a:p>
            <a:r>
              <a:rPr lang="en-GB" dirty="0">
                <a:solidFill>
                  <a:schemeClr val="accent3"/>
                </a:solidFill>
                <a:latin typeface="Livvic" panose="020B0604020202020204" charset="0"/>
              </a:rPr>
              <a:t>Although many Young People were able to enjoy these types of activities, Young People who lived in rural communities and unable to access these events needed somewhere they could go to socialize with their peers to.</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pic>
        <p:nvPicPr>
          <p:cNvPr id="134" name="Google Shape;134;p28"/>
          <p:cNvPicPr preferRelativeResize="0"/>
          <p:nvPr/>
        </p:nvPicPr>
        <p:blipFill>
          <a:blip r:embed="rId3">
            <a:alphaModFix/>
          </a:blip>
          <a:stretch>
            <a:fillRect/>
          </a:stretch>
        </p:blipFill>
        <p:spPr>
          <a:xfrm>
            <a:off x="2689988" y="3058946"/>
            <a:ext cx="6454012" cy="2228067"/>
          </a:xfrm>
          <a:prstGeom prst="rect">
            <a:avLst/>
          </a:prstGeom>
          <a:noFill/>
          <a:ln>
            <a:noFill/>
          </a:ln>
        </p:spPr>
      </p:pic>
      <p:sp>
        <p:nvSpPr>
          <p:cNvPr id="136" name="Google Shape;136;p28"/>
          <p:cNvSpPr txBox="1">
            <a:spLocks noGrp="1"/>
          </p:cNvSpPr>
          <p:nvPr>
            <p:ph type="title" idx="2"/>
          </p:nvPr>
        </p:nvSpPr>
        <p:spPr>
          <a:xfrm>
            <a:off x="92650" y="-72570"/>
            <a:ext cx="8521577" cy="1168399"/>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5400" dirty="0"/>
              <a:t>Young Farmers Clubs - YMCA</a:t>
            </a:r>
            <a:endParaRPr sz="5400" dirty="0"/>
          </a:p>
        </p:txBody>
      </p:sp>
      <p:sp>
        <p:nvSpPr>
          <p:cNvPr id="137" name="Google Shape;137;p28"/>
          <p:cNvSpPr txBox="1">
            <a:spLocks noGrp="1"/>
          </p:cNvSpPr>
          <p:nvPr>
            <p:ph type="ctrTitle" idx="3"/>
          </p:nvPr>
        </p:nvSpPr>
        <p:spPr>
          <a:xfrm>
            <a:off x="679758" y="1480287"/>
            <a:ext cx="6454012" cy="1578659"/>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2000" dirty="0">
                <a:latin typeface="Livvic" panose="020B0604020202020204" charset="0"/>
              </a:rPr>
              <a:t>The YMCA was founded in Hemyock, Devon in 1921 </a:t>
            </a:r>
            <a:br>
              <a:rPr lang="en-GB" sz="2000" dirty="0">
                <a:latin typeface="Livvic" panose="020B0604020202020204" charset="0"/>
              </a:rPr>
            </a:br>
            <a:r>
              <a:rPr lang="en-GB" sz="2000" dirty="0">
                <a:latin typeface="Livvic" panose="020B0604020202020204" charset="0"/>
              </a:rPr>
              <a:t>By Alfred Harmsworth 1</a:t>
            </a:r>
            <a:r>
              <a:rPr lang="en-GB" sz="2000" baseline="30000" dirty="0">
                <a:latin typeface="Livvic" panose="020B0604020202020204" charset="0"/>
              </a:rPr>
              <a:t>st</a:t>
            </a:r>
            <a:r>
              <a:rPr lang="en-GB" sz="2000" dirty="0">
                <a:latin typeface="Livvic" panose="020B0604020202020204" charset="0"/>
              </a:rPr>
              <a:t>, Viscount Northcliffe.</a:t>
            </a:r>
            <a:br>
              <a:rPr lang="en-GB" sz="2000" dirty="0">
                <a:latin typeface="Livvic" panose="020B0604020202020204" charset="0"/>
              </a:rPr>
            </a:br>
            <a:br>
              <a:rPr lang="en-GB" sz="2000" dirty="0">
                <a:latin typeface="Livvic" panose="020B0604020202020204" charset="0"/>
              </a:rPr>
            </a:br>
            <a:r>
              <a:rPr lang="en-GB" sz="2000" dirty="0">
                <a:latin typeface="Livvic" panose="020B0604020202020204" charset="0"/>
              </a:rPr>
              <a:t>To provide agriculture education with the aims to keep live stock, such as calves, pigs, poultry, bees and landscape at high standards.</a:t>
            </a:r>
            <a:endParaRPr sz="2000" dirty="0">
              <a:latin typeface="Livvic" panose="020B06040202020202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41" name="Google Shape;341;p31"/>
          <p:cNvSpPr txBox="1">
            <a:spLocks noGrp="1"/>
          </p:cNvSpPr>
          <p:nvPr>
            <p:ph type="subTitle" idx="4"/>
          </p:nvPr>
        </p:nvSpPr>
        <p:spPr>
          <a:xfrm>
            <a:off x="2520825" y="1826701"/>
            <a:ext cx="2975100" cy="992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dirty="0"/>
              <a:t>In 1922, after the passing of lord Northcliffe, The ministry of Agriculture took over development. Within 6 years it had proven they could offer the type of support Young People needed in the 50 clubs.</a:t>
            </a:r>
            <a:endParaRPr dirty="0"/>
          </a:p>
        </p:txBody>
      </p:sp>
      <p:sp>
        <p:nvSpPr>
          <p:cNvPr id="342" name="Google Shape;342;p31"/>
          <p:cNvSpPr txBox="1">
            <a:spLocks noGrp="1"/>
          </p:cNvSpPr>
          <p:nvPr>
            <p:ph type="subTitle" idx="1"/>
          </p:nvPr>
        </p:nvSpPr>
        <p:spPr>
          <a:xfrm>
            <a:off x="174625" y="415339"/>
            <a:ext cx="4328061" cy="1536263"/>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dirty="0"/>
              <a:t>The first challenge for Young People were for the children of the milk producers who worked at the United Dairies Milk factory. They where set the task of calf rearing </a:t>
            </a:r>
            <a:endParaRPr dirty="0"/>
          </a:p>
        </p:txBody>
      </p:sp>
      <p:sp>
        <p:nvSpPr>
          <p:cNvPr id="4" name="TextBox 3">
            <a:extLst>
              <a:ext uri="{FF2B5EF4-FFF2-40B4-BE49-F238E27FC236}">
                <a16:creationId xmlns:a16="http://schemas.microsoft.com/office/drawing/2014/main" id="{ED4C7733-B856-40A0-8E50-144DD4456138}"/>
              </a:ext>
            </a:extLst>
          </p:cNvPr>
          <p:cNvSpPr txBox="1"/>
          <p:nvPr/>
        </p:nvSpPr>
        <p:spPr>
          <a:xfrm>
            <a:off x="5745019" y="3052339"/>
            <a:ext cx="3092450" cy="1169551"/>
          </a:xfrm>
          <a:prstGeom prst="rect">
            <a:avLst/>
          </a:prstGeom>
          <a:noFill/>
        </p:spPr>
        <p:txBody>
          <a:bodyPr wrap="square" rtlCol="0">
            <a:spAutoFit/>
          </a:bodyPr>
          <a:lstStyle/>
          <a:p>
            <a:r>
              <a:rPr lang="en-GB" dirty="0">
                <a:solidFill>
                  <a:schemeClr val="accent3"/>
                </a:solidFill>
                <a:latin typeface="Livvic" panose="020B0604020202020204" charset="0"/>
              </a:rPr>
              <a:t>By 1929, the national council for social services stepped in with the aims to developed Young farmers Club as a voluntary, self-governing and self-generating organisation.</a:t>
            </a:r>
          </a:p>
        </p:txBody>
      </p:sp>
      <p:sp>
        <p:nvSpPr>
          <p:cNvPr id="5" name="TextBox 4">
            <a:extLst>
              <a:ext uri="{FF2B5EF4-FFF2-40B4-BE49-F238E27FC236}">
                <a16:creationId xmlns:a16="http://schemas.microsoft.com/office/drawing/2014/main" id="{DFB50BFF-1290-4B76-82D1-639B690D4717}"/>
              </a:ext>
            </a:extLst>
          </p:cNvPr>
          <p:cNvSpPr txBox="1"/>
          <p:nvPr/>
        </p:nvSpPr>
        <p:spPr>
          <a:xfrm>
            <a:off x="219075" y="3985407"/>
            <a:ext cx="5276850" cy="738664"/>
          </a:xfrm>
          <a:prstGeom prst="rect">
            <a:avLst/>
          </a:prstGeom>
          <a:noFill/>
        </p:spPr>
        <p:txBody>
          <a:bodyPr wrap="square" rtlCol="0">
            <a:spAutoFit/>
          </a:bodyPr>
          <a:lstStyle/>
          <a:p>
            <a:r>
              <a:rPr lang="en-GB" dirty="0">
                <a:solidFill>
                  <a:schemeClr val="accent3"/>
                </a:solidFill>
                <a:latin typeface="Livvic" panose="020B0604020202020204" charset="0"/>
              </a:rPr>
              <a:t>This helped developed Young Peoples confidence in themselves, a place they can go to enjoy the things they may do for work. Today there are more then 700 Young Farmers Clubs.</a:t>
            </a:r>
          </a:p>
        </p:txBody>
      </p:sp>
      <p:pic>
        <p:nvPicPr>
          <p:cNvPr id="3074" name="Picture 2" descr="Young Farmers: A Brief History">
            <a:extLst>
              <a:ext uri="{FF2B5EF4-FFF2-40B4-BE49-F238E27FC236}">
                <a16:creationId xmlns:a16="http://schemas.microsoft.com/office/drawing/2014/main" id="{85AAD328-B160-4D8A-AC33-DA9DFB1168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5019" y="290506"/>
            <a:ext cx="3179177" cy="18166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4" name="Google Shape;354;p32"/>
          <p:cNvSpPr txBox="1">
            <a:spLocks noGrp="1"/>
          </p:cNvSpPr>
          <p:nvPr>
            <p:ph type="subTitle" idx="5"/>
          </p:nvPr>
        </p:nvSpPr>
        <p:spPr>
          <a:xfrm>
            <a:off x="371083" y="472544"/>
            <a:ext cx="2256728" cy="187097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Urdd was first established in 1922 by Sir Ifan Ab Owens Edwards. </a:t>
            </a:r>
            <a:r>
              <a:rPr lang="en-GB" dirty="0"/>
              <a:t>H</a:t>
            </a:r>
            <a:r>
              <a:rPr lang="en" dirty="0"/>
              <a:t>is focus was to protect the welsh language in a world where english language was taking over.</a:t>
            </a:r>
            <a:endParaRPr dirty="0"/>
          </a:p>
          <a:p>
            <a:pPr marL="0" lvl="0" indent="0" algn="ctr" rtl="0">
              <a:spcBef>
                <a:spcPts val="1600"/>
              </a:spcBef>
              <a:spcAft>
                <a:spcPts val="1600"/>
              </a:spcAft>
              <a:buNone/>
            </a:pPr>
            <a:endParaRPr dirty="0"/>
          </a:p>
        </p:txBody>
      </p:sp>
      <p:sp>
        <p:nvSpPr>
          <p:cNvPr id="357" name="Google Shape;357;p32"/>
          <p:cNvSpPr txBox="1">
            <a:spLocks noGrp="1"/>
          </p:cNvSpPr>
          <p:nvPr>
            <p:ph type="subTitle" idx="1"/>
          </p:nvPr>
        </p:nvSpPr>
        <p:spPr>
          <a:xfrm>
            <a:off x="3622350" y="1568241"/>
            <a:ext cx="18993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dirty="0"/>
              <a:t>Sir </a:t>
            </a:r>
            <a:r>
              <a:rPr lang="en-GB" dirty="0" err="1"/>
              <a:t>Ifan</a:t>
            </a:r>
            <a:r>
              <a:rPr lang="en-GB" dirty="0"/>
              <a:t> Ab Owen Edwards reached out to Young People through the magazine he edited for called ‘</a:t>
            </a:r>
            <a:r>
              <a:rPr lang="en-GB" dirty="0" err="1"/>
              <a:t>cymru’r</a:t>
            </a:r>
            <a:r>
              <a:rPr lang="en-GB" dirty="0"/>
              <a:t> plant’ asking them to join a new movement, Urdd </a:t>
            </a:r>
            <a:r>
              <a:rPr lang="en-GB" dirty="0" err="1"/>
              <a:t>Gobiath</a:t>
            </a:r>
            <a:r>
              <a:rPr lang="en-GB" dirty="0"/>
              <a:t> Cymru Bach. </a:t>
            </a:r>
            <a:endParaRPr dirty="0"/>
          </a:p>
        </p:txBody>
      </p:sp>
      <p:sp>
        <p:nvSpPr>
          <p:cNvPr id="359" name="Google Shape;359;p32"/>
          <p:cNvSpPr txBox="1">
            <a:spLocks noGrp="1"/>
          </p:cNvSpPr>
          <p:nvPr>
            <p:ph type="subTitle" idx="7"/>
          </p:nvPr>
        </p:nvSpPr>
        <p:spPr>
          <a:xfrm>
            <a:off x="6326236" y="3228218"/>
            <a:ext cx="1899300" cy="7773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dirty="0"/>
              <a:t>This was a huge development for the Welsh language, culture and the Young People of Wales.</a:t>
            </a:r>
            <a:endParaRPr dirty="0"/>
          </a:p>
        </p:txBody>
      </p:sp>
      <p:sp>
        <p:nvSpPr>
          <p:cNvPr id="3" name="Title 2">
            <a:extLst>
              <a:ext uri="{FF2B5EF4-FFF2-40B4-BE49-F238E27FC236}">
                <a16:creationId xmlns:a16="http://schemas.microsoft.com/office/drawing/2014/main" id="{31CF949E-8D57-4550-9FE4-08513A3FF326}"/>
              </a:ext>
            </a:extLst>
          </p:cNvPr>
          <p:cNvSpPr>
            <a:spLocks noGrp="1"/>
          </p:cNvSpPr>
          <p:nvPr>
            <p:ph type="ctrTitle" idx="8"/>
          </p:nvPr>
        </p:nvSpPr>
        <p:spPr>
          <a:xfrm>
            <a:off x="3689686" y="357882"/>
            <a:ext cx="5273100" cy="969000"/>
          </a:xfrm>
        </p:spPr>
        <p:txBody>
          <a:bodyPr/>
          <a:lstStyle/>
          <a:p>
            <a:r>
              <a:rPr lang="en-GB" dirty="0"/>
              <a:t>Urdd </a:t>
            </a:r>
            <a:r>
              <a:rPr lang="en-GB" dirty="0" err="1"/>
              <a:t>Gobaith</a:t>
            </a:r>
            <a:r>
              <a:rPr lang="en-GB" dirty="0"/>
              <a:t> Cymru</a:t>
            </a:r>
          </a:p>
        </p:txBody>
      </p:sp>
      <p:pic>
        <p:nvPicPr>
          <p:cNvPr id="32" name="Google Shape;1258;p48">
            <a:extLst>
              <a:ext uri="{FF2B5EF4-FFF2-40B4-BE49-F238E27FC236}">
                <a16:creationId xmlns:a16="http://schemas.microsoft.com/office/drawing/2014/main" id="{5E059CDE-9ABD-4F73-B856-438C670024B0}"/>
              </a:ext>
            </a:extLst>
          </p:cNvPr>
          <p:cNvPicPr preferRelativeResize="0"/>
          <p:nvPr/>
        </p:nvPicPr>
        <p:blipFill>
          <a:blip r:embed="rId3">
            <a:alphaModFix/>
          </a:blip>
          <a:stretch>
            <a:fillRect/>
          </a:stretch>
        </p:blipFill>
        <p:spPr>
          <a:xfrm>
            <a:off x="556698" y="3061346"/>
            <a:ext cx="1527201" cy="167417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4" name="Google Shape;354;p32"/>
          <p:cNvSpPr txBox="1">
            <a:spLocks noGrp="1"/>
          </p:cNvSpPr>
          <p:nvPr>
            <p:ph type="subTitle" idx="5"/>
          </p:nvPr>
        </p:nvSpPr>
        <p:spPr>
          <a:xfrm>
            <a:off x="3121581" y="839839"/>
            <a:ext cx="2256728" cy="1870973"/>
          </a:xfrm>
          <a:prstGeom prst="rect">
            <a:avLst/>
          </a:prstGeom>
        </p:spPr>
        <p:txBody>
          <a:bodyPr spcFirstLastPara="1" wrap="square" lIns="91425" tIns="91425" rIns="91425" bIns="91425" anchor="t" anchorCtr="0">
            <a:noAutofit/>
          </a:bodyPr>
          <a:lstStyle/>
          <a:p>
            <a:pPr marL="0" lvl="0" indent="0" algn="ctr" rtl="0">
              <a:spcBef>
                <a:spcPts val="1600"/>
              </a:spcBef>
              <a:spcAft>
                <a:spcPts val="1600"/>
              </a:spcAft>
              <a:buNone/>
            </a:pPr>
            <a:r>
              <a:rPr lang="en-GB" dirty="0"/>
              <a:t>The first Urdd branch was established in Abercynon in South Wales in 1924 and by 1927 they had 80 branches and 5,000 members.</a:t>
            </a:r>
            <a:endParaRPr dirty="0"/>
          </a:p>
        </p:txBody>
      </p:sp>
      <p:sp>
        <p:nvSpPr>
          <p:cNvPr id="356" name="Google Shape;356;p32"/>
          <p:cNvSpPr txBox="1">
            <a:spLocks noGrp="1"/>
          </p:cNvSpPr>
          <p:nvPr>
            <p:ph type="subTitle" idx="3"/>
          </p:nvPr>
        </p:nvSpPr>
        <p:spPr>
          <a:xfrm>
            <a:off x="564421" y="1196888"/>
            <a:ext cx="1899300" cy="7773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dirty="0"/>
              <a:t>By the end of the year 720 new members had appeared In the magazine and many more eager to join.</a:t>
            </a:r>
            <a:endParaRPr dirty="0"/>
          </a:p>
        </p:txBody>
      </p:sp>
      <p:sp>
        <p:nvSpPr>
          <p:cNvPr id="357" name="Google Shape;357;p32"/>
          <p:cNvSpPr txBox="1">
            <a:spLocks noGrp="1"/>
          </p:cNvSpPr>
          <p:nvPr>
            <p:ph type="subTitle" idx="1"/>
          </p:nvPr>
        </p:nvSpPr>
        <p:spPr>
          <a:xfrm>
            <a:off x="5378309" y="374903"/>
            <a:ext cx="3553221" cy="411275"/>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dirty="0"/>
              <a:t>Today there are:</a:t>
            </a:r>
          </a:p>
          <a:p>
            <a:pPr marL="285750" lvl="0" indent="-285750" algn="ctr" rtl="0">
              <a:spcBef>
                <a:spcPts val="0"/>
              </a:spcBef>
              <a:spcAft>
                <a:spcPts val="1600"/>
              </a:spcAft>
              <a:buFont typeface="Arial" panose="020B0604020202020204" pitchFamily="34" charset="0"/>
              <a:buChar char="•"/>
            </a:pPr>
            <a:r>
              <a:rPr lang="en-GB" dirty="0"/>
              <a:t>Over 55,000 members every year</a:t>
            </a:r>
          </a:p>
          <a:p>
            <a:pPr marL="285750" lvl="0" indent="-285750" algn="ctr" rtl="0">
              <a:spcBef>
                <a:spcPts val="0"/>
              </a:spcBef>
              <a:spcAft>
                <a:spcPts val="1600"/>
              </a:spcAft>
              <a:buFont typeface="Arial" panose="020B0604020202020204" pitchFamily="34" charset="0"/>
              <a:buChar char="•"/>
            </a:pPr>
            <a:r>
              <a:rPr lang="en-GB" dirty="0"/>
              <a:t>10,000 volunteers every year</a:t>
            </a:r>
          </a:p>
          <a:p>
            <a:pPr marL="285750" lvl="0" indent="-285750" algn="ctr" rtl="0">
              <a:spcBef>
                <a:spcPts val="0"/>
              </a:spcBef>
              <a:spcAft>
                <a:spcPts val="1600"/>
              </a:spcAft>
              <a:buFont typeface="Arial" panose="020B0604020202020204" pitchFamily="34" charset="0"/>
              <a:buChar char="•"/>
            </a:pPr>
            <a:r>
              <a:rPr lang="en-GB" dirty="0"/>
              <a:t>Youth and community centres</a:t>
            </a:r>
          </a:p>
          <a:p>
            <a:pPr marL="285750" lvl="0" indent="-285750" algn="ctr" rtl="0">
              <a:spcBef>
                <a:spcPts val="0"/>
              </a:spcBef>
              <a:spcAft>
                <a:spcPts val="1600"/>
              </a:spcAft>
              <a:buFont typeface="Arial" panose="020B0604020202020204" pitchFamily="34" charset="0"/>
              <a:buChar char="•"/>
            </a:pPr>
            <a:r>
              <a:rPr lang="en-GB" dirty="0"/>
              <a:t>300 sports clubs</a:t>
            </a:r>
          </a:p>
          <a:p>
            <a:pPr marL="285750" lvl="0" indent="-285750" algn="ctr" rtl="0">
              <a:spcBef>
                <a:spcPts val="0"/>
              </a:spcBef>
              <a:spcAft>
                <a:spcPts val="1600"/>
              </a:spcAft>
              <a:buFont typeface="Arial" panose="020B0604020202020204" pitchFamily="34" charset="0"/>
              <a:buChar char="•"/>
            </a:pPr>
            <a:r>
              <a:rPr lang="en-GB" dirty="0"/>
              <a:t>Residential centres</a:t>
            </a:r>
          </a:p>
          <a:p>
            <a:pPr marL="285750" lvl="0" indent="-285750" algn="ctr" rtl="0">
              <a:spcBef>
                <a:spcPts val="0"/>
              </a:spcBef>
              <a:spcAft>
                <a:spcPts val="1600"/>
              </a:spcAft>
              <a:buFont typeface="Arial" panose="020B0604020202020204" pitchFamily="34" charset="0"/>
              <a:buChar char="•"/>
            </a:pPr>
            <a:r>
              <a:rPr lang="en-GB" dirty="0"/>
              <a:t>The Urdd </a:t>
            </a:r>
            <a:r>
              <a:rPr lang="en-GB" dirty="0" err="1"/>
              <a:t>Eisteddford</a:t>
            </a:r>
            <a:r>
              <a:rPr lang="en-GB" dirty="0"/>
              <a:t>.</a:t>
            </a:r>
          </a:p>
        </p:txBody>
      </p:sp>
      <p:sp>
        <p:nvSpPr>
          <p:cNvPr id="359" name="Google Shape;359;p32"/>
          <p:cNvSpPr txBox="1">
            <a:spLocks noGrp="1"/>
          </p:cNvSpPr>
          <p:nvPr>
            <p:ph type="subTitle" idx="7"/>
          </p:nvPr>
        </p:nvSpPr>
        <p:spPr>
          <a:xfrm>
            <a:off x="2171931" y="3067713"/>
            <a:ext cx="1899300" cy="7773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dirty="0"/>
              <a:t>By the end of the 1920’s the Urdd had developed into a confident and popular organization so the word small (</a:t>
            </a:r>
            <a:r>
              <a:rPr lang="en-GB" dirty="0" err="1"/>
              <a:t>bach</a:t>
            </a:r>
            <a:r>
              <a:rPr lang="en-GB" dirty="0"/>
              <a:t>) was taken out their name.</a:t>
            </a:r>
            <a:endParaRPr dirty="0"/>
          </a:p>
        </p:txBody>
      </p:sp>
      <p:sp>
        <p:nvSpPr>
          <p:cNvPr id="3" name="Title 2">
            <a:extLst>
              <a:ext uri="{FF2B5EF4-FFF2-40B4-BE49-F238E27FC236}">
                <a16:creationId xmlns:a16="http://schemas.microsoft.com/office/drawing/2014/main" id="{31CF949E-8D57-4550-9FE4-08513A3FF326}"/>
              </a:ext>
            </a:extLst>
          </p:cNvPr>
          <p:cNvSpPr>
            <a:spLocks noGrp="1"/>
          </p:cNvSpPr>
          <p:nvPr>
            <p:ph type="ctrTitle" idx="8"/>
          </p:nvPr>
        </p:nvSpPr>
        <p:spPr>
          <a:xfrm>
            <a:off x="-552651" y="301678"/>
            <a:ext cx="5273100" cy="969000"/>
          </a:xfrm>
        </p:spPr>
        <p:txBody>
          <a:bodyPr/>
          <a:lstStyle/>
          <a:p>
            <a:r>
              <a:rPr lang="en-GB" dirty="0"/>
              <a:t>Urdd </a:t>
            </a:r>
            <a:r>
              <a:rPr lang="en-GB" dirty="0" err="1"/>
              <a:t>Gobaith</a:t>
            </a:r>
            <a:r>
              <a:rPr lang="en-GB" dirty="0"/>
              <a:t> Cymru</a:t>
            </a:r>
          </a:p>
        </p:txBody>
      </p:sp>
      <p:pic>
        <p:nvPicPr>
          <p:cNvPr id="4098" name="Picture 2" descr="Our Policies">
            <a:extLst>
              <a:ext uri="{FF2B5EF4-FFF2-40B4-BE49-F238E27FC236}">
                <a16:creationId xmlns:a16="http://schemas.microsoft.com/office/drawing/2014/main" id="{62A97614-6489-4B24-8FC3-7A6619014E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500" y="3456363"/>
            <a:ext cx="3002044" cy="1405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255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4" name="Google Shape;354;p32"/>
          <p:cNvSpPr txBox="1">
            <a:spLocks noGrp="1"/>
          </p:cNvSpPr>
          <p:nvPr>
            <p:ph type="subTitle" idx="5"/>
          </p:nvPr>
        </p:nvSpPr>
        <p:spPr>
          <a:xfrm>
            <a:off x="76200" y="10579"/>
            <a:ext cx="3191267" cy="2213506"/>
          </a:xfrm>
          <a:prstGeom prst="rect">
            <a:avLst/>
          </a:prstGeom>
        </p:spPr>
        <p:txBody>
          <a:bodyPr spcFirstLastPara="1" wrap="square" lIns="91425" tIns="91425" rIns="91425" bIns="91425" anchor="t" anchorCtr="0">
            <a:noAutofit/>
          </a:bodyPr>
          <a:lstStyle/>
          <a:p>
            <a:pPr marL="0" lvl="0" indent="0" algn="ctr" rtl="0">
              <a:spcBef>
                <a:spcPts val="1600"/>
              </a:spcBef>
              <a:spcAft>
                <a:spcPts val="1600"/>
              </a:spcAft>
              <a:buNone/>
            </a:pPr>
            <a:r>
              <a:rPr lang="en-GB" dirty="0"/>
              <a:t>NABC was formed to link together a number of existing bodies that were designed to meet the needs of Young boys that are denied the opportunity to fully develop in society. Including:</a:t>
            </a:r>
          </a:p>
          <a:p>
            <a:pPr marL="285750" lvl="0" indent="-285750" algn="ctr" rtl="0">
              <a:spcBef>
                <a:spcPts val="1600"/>
              </a:spcBef>
              <a:spcAft>
                <a:spcPts val="1600"/>
              </a:spcAft>
              <a:buFont typeface="Arial" panose="020B0604020202020204" pitchFamily="34" charset="0"/>
              <a:buChar char="•"/>
            </a:pPr>
            <a:r>
              <a:rPr lang="en-GB" dirty="0"/>
              <a:t>Federation of clubs- Liverpool, London, Manchester.</a:t>
            </a:r>
          </a:p>
          <a:p>
            <a:pPr marL="285750" lvl="0" indent="-285750" algn="ctr" rtl="0">
              <a:spcBef>
                <a:spcPts val="1600"/>
              </a:spcBef>
              <a:spcAft>
                <a:spcPts val="1600"/>
              </a:spcAft>
              <a:buFont typeface="Arial" panose="020B0604020202020204" pitchFamily="34" charset="0"/>
              <a:buChar char="•"/>
            </a:pPr>
            <a:r>
              <a:rPr lang="en-GB" dirty="0"/>
              <a:t>Clubs organised by their own community. -However their methods and purpose were similar to all other boys clubs.</a:t>
            </a:r>
          </a:p>
          <a:p>
            <a:pPr marL="285750" lvl="0" indent="-285750" algn="ctr" rtl="0">
              <a:spcBef>
                <a:spcPts val="1600"/>
              </a:spcBef>
              <a:spcAft>
                <a:spcPts val="1600"/>
              </a:spcAft>
              <a:buFont typeface="Arial" panose="020B0604020202020204" pitchFamily="34" charset="0"/>
              <a:buChar char="•"/>
            </a:pPr>
            <a:r>
              <a:rPr lang="en-GB" dirty="0"/>
              <a:t>Organisations that were more defined- Scoutmasters and Brigade Officers- Their own manuals and handbooks to guide their practice.</a:t>
            </a:r>
            <a:endParaRPr dirty="0"/>
          </a:p>
        </p:txBody>
      </p:sp>
      <p:sp>
        <p:nvSpPr>
          <p:cNvPr id="357" name="Google Shape;357;p32"/>
          <p:cNvSpPr txBox="1">
            <a:spLocks noGrp="1"/>
          </p:cNvSpPr>
          <p:nvPr>
            <p:ph type="subTitle" idx="1"/>
          </p:nvPr>
        </p:nvSpPr>
        <p:spPr>
          <a:xfrm>
            <a:off x="4425667" y="2416278"/>
            <a:ext cx="3597600" cy="1390859"/>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dirty="0"/>
              <a:t>Each club leader had their own management on how their sessions would be based, focusing on the needs/interests of the Young boys that attend </a:t>
            </a:r>
            <a:r>
              <a:rPr lang="en-GB"/>
              <a:t>their clubs, </a:t>
            </a:r>
            <a:r>
              <a:rPr lang="en-GB" dirty="0"/>
              <a:t>which had a massive effect on the development of the Young boys.</a:t>
            </a:r>
          </a:p>
          <a:p>
            <a:pPr marL="0" lvl="0" indent="0" algn="ctr" rtl="0">
              <a:spcBef>
                <a:spcPts val="0"/>
              </a:spcBef>
              <a:spcAft>
                <a:spcPts val="1600"/>
              </a:spcAft>
              <a:buNone/>
            </a:pPr>
            <a:r>
              <a:rPr lang="en-GB" dirty="0"/>
              <a:t>-Quite like today how Youth Clubs are run.</a:t>
            </a:r>
            <a:endParaRPr dirty="0"/>
          </a:p>
        </p:txBody>
      </p:sp>
      <p:sp>
        <p:nvSpPr>
          <p:cNvPr id="359" name="Google Shape;359;p32"/>
          <p:cNvSpPr txBox="1">
            <a:spLocks noGrp="1"/>
          </p:cNvSpPr>
          <p:nvPr>
            <p:ph type="subTitle" idx="7"/>
          </p:nvPr>
        </p:nvSpPr>
        <p:spPr>
          <a:xfrm>
            <a:off x="4032250" y="711199"/>
            <a:ext cx="3892550" cy="1705079"/>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sz="1800" dirty="0">
                <a:latin typeface="Redressed" panose="020B0604020202020204" charset="0"/>
              </a:rPr>
              <a:t>(</a:t>
            </a:r>
            <a:r>
              <a:rPr lang="en-GB" sz="1800" dirty="0" err="1">
                <a:latin typeface="Redressed" panose="020B0604020202020204" charset="0"/>
              </a:rPr>
              <a:t>Kontinsky</a:t>
            </a:r>
            <a:r>
              <a:rPr lang="en-GB" sz="1800" dirty="0">
                <a:latin typeface="Redressed" panose="020B0604020202020204" charset="0"/>
              </a:rPr>
              <a:t>, R) states that “their methods and practice had thought to be a distinctive contribution to social welfare”.</a:t>
            </a:r>
            <a:endParaRPr sz="1800" dirty="0">
              <a:latin typeface="Redressed" panose="020B0604020202020204" charset="0"/>
            </a:endParaRPr>
          </a:p>
        </p:txBody>
      </p:sp>
      <p:sp>
        <p:nvSpPr>
          <p:cNvPr id="3" name="Title 2">
            <a:extLst>
              <a:ext uri="{FF2B5EF4-FFF2-40B4-BE49-F238E27FC236}">
                <a16:creationId xmlns:a16="http://schemas.microsoft.com/office/drawing/2014/main" id="{31CF949E-8D57-4550-9FE4-08513A3FF326}"/>
              </a:ext>
            </a:extLst>
          </p:cNvPr>
          <p:cNvSpPr>
            <a:spLocks noGrp="1"/>
          </p:cNvSpPr>
          <p:nvPr>
            <p:ph type="ctrTitle" idx="8"/>
          </p:nvPr>
        </p:nvSpPr>
        <p:spPr>
          <a:xfrm>
            <a:off x="2960262" y="0"/>
            <a:ext cx="6334975" cy="1117332"/>
          </a:xfrm>
        </p:spPr>
        <p:txBody>
          <a:bodyPr/>
          <a:lstStyle/>
          <a:p>
            <a:r>
              <a:rPr lang="en-GB" dirty="0"/>
              <a:t>1925- National Association For Boys Club</a:t>
            </a:r>
          </a:p>
        </p:txBody>
      </p:sp>
    </p:spTree>
    <p:extLst>
      <p:ext uri="{BB962C8B-B14F-4D97-AF65-F5344CB8AC3E}">
        <p14:creationId xmlns:p14="http://schemas.microsoft.com/office/powerpoint/2010/main" val="548537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4" name="Google Shape;354;p32"/>
          <p:cNvSpPr txBox="1">
            <a:spLocks noGrp="1"/>
          </p:cNvSpPr>
          <p:nvPr>
            <p:ph type="subTitle" idx="5"/>
          </p:nvPr>
        </p:nvSpPr>
        <p:spPr>
          <a:xfrm>
            <a:off x="371083" y="472544"/>
            <a:ext cx="2378468" cy="1870973"/>
          </a:xfrm>
          <a:prstGeom prst="rect">
            <a:avLst/>
          </a:prstGeom>
        </p:spPr>
        <p:txBody>
          <a:bodyPr spcFirstLastPara="1" wrap="square" lIns="91425" tIns="91425" rIns="91425" bIns="91425" anchor="t" anchorCtr="0">
            <a:noAutofit/>
          </a:bodyPr>
          <a:lstStyle/>
          <a:p>
            <a:pPr marL="0" lvl="0" indent="0" algn="ctr" rtl="0">
              <a:spcBef>
                <a:spcPts val="1600"/>
              </a:spcBef>
              <a:spcAft>
                <a:spcPts val="1600"/>
              </a:spcAft>
              <a:buNone/>
            </a:pPr>
            <a:r>
              <a:rPr lang="en-GB" sz="1600" dirty="0"/>
              <a:t>Very much like the national association of boys club, National council for girls club had the same methods and purposes.</a:t>
            </a:r>
            <a:endParaRPr sz="1600" dirty="0"/>
          </a:p>
        </p:txBody>
      </p:sp>
      <p:sp>
        <p:nvSpPr>
          <p:cNvPr id="357" name="Google Shape;357;p32"/>
          <p:cNvSpPr txBox="1">
            <a:spLocks noGrp="1"/>
          </p:cNvSpPr>
          <p:nvPr>
            <p:ph type="subTitle" idx="1"/>
          </p:nvPr>
        </p:nvSpPr>
        <p:spPr>
          <a:xfrm>
            <a:off x="3908100" y="1479550"/>
            <a:ext cx="18993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sz="1600" dirty="0"/>
              <a:t>In 1926, National Organization of girls club (NOGC) was renamed  ‘The National </a:t>
            </a:r>
            <a:r>
              <a:rPr lang="en-GB" sz="1800" dirty="0"/>
              <a:t>Council</a:t>
            </a:r>
            <a:r>
              <a:rPr lang="en-GB" sz="1600" dirty="0"/>
              <a:t> of Girls Clubs’.</a:t>
            </a:r>
            <a:endParaRPr sz="1600" dirty="0"/>
          </a:p>
        </p:txBody>
      </p:sp>
      <p:sp>
        <p:nvSpPr>
          <p:cNvPr id="359" name="Google Shape;359;p32"/>
          <p:cNvSpPr txBox="1">
            <a:spLocks noGrp="1"/>
          </p:cNvSpPr>
          <p:nvPr>
            <p:ph type="subTitle" idx="7"/>
          </p:nvPr>
        </p:nvSpPr>
        <p:spPr>
          <a:xfrm>
            <a:off x="6610350" y="2425700"/>
            <a:ext cx="2059686" cy="830518"/>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sz="1600" dirty="0"/>
              <a:t>They received a number of grants from the Carnegie Trust and the Pilgrim Trust. These grants helped develop physical training which was a popular activity.</a:t>
            </a:r>
            <a:endParaRPr sz="1600" dirty="0"/>
          </a:p>
        </p:txBody>
      </p:sp>
      <p:sp>
        <p:nvSpPr>
          <p:cNvPr id="3" name="Title 2">
            <a:extLst>
              <a:ext uri="{FF2B5EF4-FFF2-40B4-BE49-F238E27FC236}">
                <a16:creationId xmlns:a16="http://schemas.microsoft.com/office/drawing/2014/main" id="{31CF949E-8D57-4550-9FE4-08513A3FF326}"/>
              </a:ext>
            </a:extLst>
          </p:cNvPr>
          <p:cNvSpPr>
            <a:spLocks noGrp="1"/>
          </p:cNvSpPr>
          <p:nvPr>
            <p:ph type="ctrTitle" idx="8"/>
          </p:nvPr>
        </p:nvSpPr>
        <p:spPr>
          <a:xfrm>
            <a:off x="3105150" y="279400"/>
            <a:ext cx="5857636" cy="1200150"/>
          </a:xfrm>
        </p:spPr>
        <p:txBody>
          <a:bodyPr/>
          <a:lstStyle/>
          <a:p>
            <a:r>
              <a:rPr lang="en-GB" dirty="0"/>
              <a:t>1926- National Council of Girls Club</a:t>
            </a:r>
          </a:p>
        </p:txBody>
      </p:sp>
      <p:pic>
        <p:nvPicPr>
          <p:cNvPr id="32" name="Google Shape;1258;p48">
            <a:extLst>
              <a:ext uri="{FF2B5EF4-FFF2-40B4-BE49-F238E27FC236}">
                <a16:creationId xmlns:a16="http://schemas.microsoft.com/office/drawing/2014/main" id="{5E059CDE-9ABD-4F73-B856-438C670024B0}"/>
              </a:ext>
            </a:extLst>
          </p:cNvPr>
          <p:cNvPicPr preferRelativeResize="0"/>
          <p:nvPr/>
        </p:nvPicPr>
        <p:blipFill>
          <a:blip r:embed="rId3">
            <a:alphaModFix/>
          </a:blip>
          <a:stretch>
            <a:fillRect/>
          </a:stretch>
        </p:blipFill>
        <p:spPr>
          <a:xfrm>
            <a:off x="556698" y="3061346"/>
            <a:ext cx="1527201" cy="1674176"/>
          </a:xfrm>
          <a:prstGeom prst="rect">
            <a:avLst/>
          </a:prstGeom>
          <a:noFill/>
          <a:ln>
            <a:noFill/>
          </a:ln>
        </p:spPr>
      </p:pic>
    </p:spTree>
    <p:extLst>
      <p:ext uri="{BB962C8B-B14F-4D97-AF65-F5344CB8AC3E}">
        <p14:creationId xmlns:p14="http://schemas.microsoft.com/office/powerpoint/2010/main" val="1014153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05"/>
        <p:cNvGrpSpPr/>
        <p:nvPr/>
      </p:nvGrpSpPr>
      <p:grpSpPr>
        <a:xfrm>
          <a:off x="0" y="0"/>
          <a:ext cx="0" cy="0"/>
          <a:chOff x="0" y="0"/>
          <a:chExt cx="0" cy="0"/>
        </a:xfrm>
      </p:grpSpPr>
      <p:sp>
        <p:nvSpPr>
          <p:cNvPr id="508" name="Google Shape;508;p39"/>
          <p:cNvSpPr txBox="1">
            <a:spLocks noGrp="1"/>
          </p:cNvSpPr>
          <p:nvPr>
            <p:ph type="subTitle" idx="2"/>
          </p:nvPr>
        </p:nvSpPr>
        <p:spPr>
          <a:xfrm flipH="1">
            <a:off x="492983" y="416350"/>
            <a:ext cx="3502800" cy="137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Although in the 1920’s state sponsorship for Youth Work increased, it took nearly 20 years to develop anything secure.</a:t>
            </a:r>
            <a:endParaRPr dirty="0"/>
          </a:p>
        </p:txBody>
      </p:sp>
      <p:sp>
        <p:nvSpPr>
          <p:cNvPr id="5" name="Title 4">
            <a:extLst>
              <a:ext uri="{FF2B5EF4-FFF2-40B4-BE49-F238E27FC236}">
                <a16:creationId xmlns:a16="http://schemas.microsoft.com/office/drawing/2014/main" id="{7A7284B8-18BE-4B73-BC39-3289364E32D6}"/>
              </a:ext>
            </a:extLst>
          </p:cNvPr>
          <p:cNvSpPr>
            <a:spLocks noGrp="1"/>
          </p:cNvSpPr>
          <p:nvPr>
            <p:ph type="title"/>
          </p:nvPr>
        </p:nvSpPr>
        <p:spPr>
          <a:xfrm>
            <a:off x="2244383" y="3218251"/>
            <a:ext cx="3603574" cy="772300"/>
          </a:xfrm>
        </p:spPr>
        <p:txBody>
          <a:bodyPr/>
          <a:lstStyle/>
          <a:p>
            <a:r>
              <a:rPr lang="en-GB" sz="2000" dirty="0"/>
              <a:t>Davies, B (1999, p12) states </a:t>
            </a:r>
            <a:br>
              <a:rPr lang="en-GB" sz="2000" dirty="0"/>
            </a:br>
            <a:r>
              <a:rPr lang="en-GB" sz="2000" dirty="0"/>
              <a:t>“ Making its first move in 1918. the state took at least 20  years to gain anything like a secure foothold in policy-making and provision and another 20 years to establish a central roll within these”.</a:t>
            </a:r>
            <a:br>
              <a:rPr lang="en-GB" dirty="0"/>
            </a:br>
            <a:endParaRPr lang="en-GB" dirty="0"/>
          </a:p>
        </p:txBody>
      </p:sp>
      <p:sp>
        <p:nvSpPr>
          <p:cNvPr id="7" name="Subtitle 6">
            <a:extLst>
              <a:ext uri="{FF2B5EF4-FFF2-40B4-BE49-F238E27FC236}">
                <a16:creationId xmlns:a16="http://schemas.microsoft.com/office/drawing/2014/main" id="{22F1A85C-8B5A-49BD-B410-65888E6B61F5}"/>
              </a:ext>
            </a:extLst>
          </p:cNvPr>
          <p:cNvSpPr>
            <a:spLocks noGrp="1"/>
          </p:cNvSpPr>
          <p:nvPr>
            <p:ph type="subTitle" idx="1"/>
          </p:nvPr>
        </p:nvSpPr>
        <p:spPr>
          <a:xfrm flipH="1">
            <a:off x="5455333" y="1008276"/>
            <a:ext cx="3306300" cy="1370400"/>
          </a:xfrm>
        </p:spPr>
        <p:txBody>
          <a:bodyPr/>
          <a:lstStyle/>
          <a:p>
            <a:r>
              <a:rPr lang="en-GB" dirty="0"/>
              <a:t>Financial security is something many youth organizations still worry about these days. Youth services are not just seen as voluntary for young people, most organisations are run by volunteers, then and now.</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868"/>
        <p:cNvGrpSpPr/>
        <p:nvPr/>
      </p:nvGrpSpPr>
      <p:grpSpPr>
        <a:xfrm>
          <a:off x="0" y="0"/>
          <a:ext cx="0" cy="0"/>
          <a:chOff x="0" y="0"/>
          <a:chExt cx="0" cy="0"/>
        </a:xfrm>
      </p:grpSpPr>
      <p:pic>
        <p:nvPicPr>
          <p:cNvPr id="869" name="Google Shape;869;p41"/>
          <p:cNvPicPr preferRelativeResize="0"/>
          <p:nvPr/>
        </p:nvPicPr>
        <p:blipFill rotWithShape="1">
          <a:blip r:embed="rId3">
            <a:alphaModFix/>
          </a:blip>
          <a:srcRect t="1047" b="1047"/>
          <a:stretch/>
        </p:blipFill>
        <p:spPr>
          <a:xfrm>
            <a:off x="4794250" y="2305050"/>
            <a:ext cx="4241178" cy="2625848"/>
          </a:xfrm>
          <a:prstGeom prst="rect">
            <a:avLst/>
          </a:prstGeom>
          <a:noFill/>
          <a:ln>
            <a:noFill/>
          </a:ln>
        </p:spPr>
      </p:pic>
      <p:sp>
        <p:nvSpPr>
          <p:cNvPr id="870" name="Google Shape;870;p41"/>
          <p:cNvSpPr txBox="1">
            <a:spLocks noGrp="1"/>
          </p:cNvSpPr>
          <p:nvPr>
            <p:ph type="title"/>
          </p:nvPr>
        </p:nvSpPr>
        <p:spPr>
          <a:xfrm>
            <a:off x="619325" y="2372974"/>
            <a:ext cx="4946100" cy="2490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Thank you, any questions?</a:t>
            </a:r>
            <a:endParaRPr dirty="0"/>
          </a:p>
        </p:txBody>
      </p:sp>
      <p:sp>
        <p:nvSpPr>
          <p:cNvPr id="2" name="TextBox 1">
            <a:extLst>
              <a:ext uri="{FF2B5EF4-FFF2-40B4-BE49-F238E27FC236}">
                <a16:creationId xmlns:a16="http://schemas.microsoft.com/office/drawing/2014/main" id="{D965AE51-3A96-46AA-B9F9-DA9E6C514E3E}"/>
              </a:ext>
            </a:extLst>
          </p:cNvPr>
          <p:cNvSpPr txBox="1"/>
          <p:nvPr/>
        </p:nvSpPr>
        <p:spPr>
          <a:xfrm>
            <a:off x="438150" y="577493"/>
            <a:ext cx="6362700" cy="1200329"/>
          </a:xfrm>
          <a:prstGeom prst="rect">
            <a:avLst/>
          </a:prstGeom>
          <a:noFill/>
        </p:spPr>
        <p:txBody>
          <a:bodyPr wrap="square" rtlCol="0">
            <a:spAutoFit/>
          </a:bodyPr>
          <a:lstStyle/>
          <a:p>
            <a:r>
              <a:rPr lang="en-GB" sz="1800" dirty="0">
                <a:solidFill>
                  <a:schemeClr val="accent3"/>
                </a:solidFill>
                <a:latin typeface="Livvic" panose="020B0604020202020204" charset="0"/>
              </a:rPr>
              <a:t>To conclude, the 1920’s was a decade that started a new way of life.  The development in Youth Work organisations, their policies and procedures, and the rights for Young People are still standing 100 years later.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268"/>
        <p:cNvGrpSpPr/>
        <p:nvPr/>
      </p:nvGrpSpPr>
      <p:grpSpPr>
        <a:xfrm>
          <a:off x="0" y="0"/>
          <a:ext cx="0" cy="0"/>
          <a:chOff x="0" y="0"/>
          <a:chExt cx="0" cy="0"/>
        </a:xfrm>
      </p:grpSpPr>
      <p:sp>
        <p:nvSpPr>
          <p:cNvPr id="1269" name="Google Shape;1269;p49"/>
          <p:cNvSpPr txBox="1">
            <a:spLocks noGrp="1"/>
          </p:cNvSpPr>
          <p:nvPr>
            <p:ph type="ctrTitle"/>
          </p:nvPr>
        </p:nvSpPr>
        <p:spPr>
          <a:xfrm>
            <a:off x="1935550" y="359450"/>
            <a:ext cx="5273100" cy="969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R</a:t>
            </a:r>
            <a:r>
              <a:rPr lang="en" dirty="0"/>
              <a:t>eference list</a:t>
            </a:r>
            <a:endParaRPr dirty="0"/>
          </a:p>
        </p:txBody>
      </p:sp>
      <p:sp>
        <p:nvSpPr>
          <p:cNvPr id="1270" name="Google Shape;1270;p49"/>
          <p:cNvSpPr txBox="1">
            <a:spLocks noGrp="1"/>
          </p:cNvSpPr>
          <p:nvPr>
            <p:ph type="body" idx="1"/>
          </p:nvPr>
        </p:nvSpPr>
        <p:spPr>
          <a:xfrm>
            <a:off x="319466" y="1180200"/>
            <a:ext cx="8875334" cy="309335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sz="1400" dirty="0">
                <a:solidFill>
                  <a:schemeClr val="dk1"/>
                </a:solidFill>
              </a:rPr>
              <a:t>Bernard Davies (1999) From voluntaryism to welfare state: A history of Youth service in England: Leicester:</a:t>
            </a:r>
          </a:p>
          <a:p>
            <a:pPr marL="0" indent="0">
              <a:spcAft>
                <a:spcPts val="1600"/>
              </a:spcAft>
              <a:buNone/>
            </a:pPr>
            <a:r>
              <a:rPr lang="en-GB" sz="1400" dirty="0"/>
              <a:t>Griggs Argi (2020) </a:t>
            </a:r>
            <a:r>
              <a:rPr lang="en-GB" sz="1400" i="1" dirty="0"/>
              <a:t>Young Farmers: A brief history. </a:t>
            </a:r>
            <a:r>
              <a:rPr lang="en-GB" sz="1400" dirty="0"/>
              <a:t>Accessed at </a:t>
            </a:r>
            <a:r>
              <a:rPr lang="en-GB" sz="1400" dirty="0">
                <a:hlinkClick r:id="rId3"/>
              </a:rPr>
              <a:t>https://www.griggsagri.co.uk/blog/young-farmers-a-brief-history/#:~:text=The%20Young%20Farmers'%20Club%20was,those%20achieving%20the%20highest%20standards</a:t>
            </a:r>
            <a:r>
              <a:rPr lang="en-GB" sz="1400" dirty="0"/>
              <a:t>. Accessed: 18 January 2022</a:t>
            </a:r>
          </a:p>
          <a:p>
            <a:pPr marL="0" indent="0">
              <a:spcAft>
                <a:spcPts val="1600"/>
              </a:spcAft>
              <a:buNone/>
            </a:pPr>
            <a:r>
              <a:rPr lang="en-GB" sz="1400" dirty="0"/>
              <a:t>Ruth </a:t>
            </a:r>
            <a:r>
              <a:rPr lang="en-GB" sz="1400" dirty="0" err="1"/>
              <a:t>Kontinsky</a:t>
            </a:r>
            <a:r>
              <a:rPr lang="en-GB" sz="1400" dirty="0"/>
              <a:t>. (2019) </a:t>
            </a:r>
            <a:r>
              <a:rPr lang="en-GB" sz="1400" i="1" dirty="0"/>
              <a:t>NABC: the principle and aims of the boys club movement. Accessed at </a:t>
            </a:r>
            <a:r>
              <a:rPr lang="en-GB" sz="1400" i="1" dirty="0">
                <a:hlinkClick r:id="rId4"/>
              </a:rPr>
              <a:t>https://infed.org/mobi/nabc-the-principles-and-aims-of-the-boys-club-movement/</a:t>
            </a:r>
            <a:r>
              <a:rPr lang="en-GB" sz="1400" i="1" dirty="0"/>
              <a:t> accessed:19 January 2022</a:t>
            </a:r>
            <a:endParaRPr lang="en-GB" sz="1400" dirty="0"/>
          </a:p>
          <a:p>
            <a:pPr marL="0" lvl="0" indent="0" algn="l" rtl="0">
              <a:spcBef>
                <a:spcPts val="0"/>
              </a:spcBef>
              <a:spcAft>
                <a:spcPts val="1600"/>
              </a:spcAft>
              <a:buNone/>
            </a:pPr>
            <a:r>
              <a:rPr lang="en-GB" sz="1400" dirty="0" err="1"/>
              <a:t>Rymax</a:t>
            </a:r>
            <a:r>
              <a:rPr lang="en-GB" sz="1400" dirty="0"/>
              <a:t> Moore (N.D) </a:t>
            </a:r>
            <a:r>
              <a:rPr lang="en-GB" sz="1400" i="1" dirty="0"/>
              <a:t>Youth culture, higher ed, flappers: origins of youth culture in the 1920s.</a:t>
            </a:r>
            <a:r>
              <a:rPr lang="en-GB" sz="1400" dirty="0"/>
              <a:t> Accessed at: </a:t>
            </a:r>
            <a:r>
              <a:rPr lang="en-GB" sz="1400" dirty="0">
                <a:hlinkClick r:id="rId5"/>
              </a:rPr>
              <a:t>https://writingeducator.wordpress.com/2016/10/02/youth-culture-higher-ed-flappers-origins-of-youth-culture-in-the-1920s/</a:t>
            </a:r>
            <a:r>
              <a:rPr lang="en-GB" sz="1400" dirty="0"/>
              <a:t>  (17 January 2022)</a:t>
            </a:r>
          </a:p>
          <a:p>
            <a:pPr marL="0" lvl="0" indent="0" algn="l" rtl="0">
              <a:spcBef>
                <a:spcPts val="0"/>
              </a:spcBef>
              <a:spcAft>
                <a:spcPts val="1600"/>
              </a:spcAft>
              <a:buNone/>
            </a:pPr>
            <a:r>
              <a:rPr lang="en-GB" sz="1400" dirty="0"/>
              <a:t>Urdd Cymru. (N,D) </a:t>
            </a:r>
            <a:r>
              <a:rPr lang="en-GB" sz="1400" i="1" dirty="0"/>
              <a:t>Urdd Cymru: our history. </a:t>
            </a:r>
            <a:r>
              <a:rPr lang="en-GB" sz="1400" dirty="0"/>
              <a:t>Accessed at: </a:t>
            </a:r>
            <a:r>
              <a:rPr lang="en-GB" sz="1400" dirty="0">
                <a:hlinkClick r:id="rId6"/>
              </a:rPr>
              <a:t>https://www.urdd.cymru/en/about-us/what-urdd/our-history/</a:t>
            </a:r>
            <a:r>
              <a:rPr lang="en-GB" sz="1400" dirty="0"/>
              <a:t> accessed:18 January 2022.</a:t>
            </a:r>
          </a:p>
          <a:p>
            <a:pPr marL="0" lvl="0" indent="0" algn="l" rtl="0">
              <a:spcBef>
                <a:spcPts val="0"/>
              </a:spcBef>
              <a:spcAft>
                <a:spcPts val="1600"/>
              </a:spcAft>
              <a:buNone/>
            </a:pPr>
            <a:r>
              <a:rPr lang="en-GB" sz="1400" i="1" dirty="0"/>
              <a:t>.</a:t>
            </a:r>
            <a:endParaRPr lang="en-GB" sz="1400" dirty="0"/>
          </a:p>
          <a:p>
            <a:pPr marL="0" lvl="0" indent="0" algn="l" rtl="0">
              <a:spcBef>
                <a:spcPts val="0"/>
              </a:spcBef>
              <a:spcAft>
                <a:spcPts val="1600"/>
              </a:spcAft>
              <a:buNone/>
            </a:pPr>
            <a:endParaRPr sz="1400" dirty="0">
              <a:solidFill>
                <a:schemeClr val="dk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3486"/>
        <p:cNvGrpSpPr/>
        <p:nvPr/>
      </p:nvGrpSpPr>
      <p:grpSpPr>
        <a:xfrm>
          <a:off x="0" y="0"/>
          <a:ext cx="0" cy="0"/>
          <a:chOff x="0" y="0"/>
          <a:chExt cx="0" cy="0"/>
        </a:xfrm>
      </p:grpSpPr>
      <p:pic>
        <p:nvPicPr>
          <p:cNvPr id="13487" name="Google Shape;13487;p66">
            <a:hlinkClick r:id="rId3"/>
          </p:cNvPr>
          <p:cNvPicPr preferRelativeResize="0"/>
          <p:nvPr/>
        </p:nvPicPr>
        <p:blipFill>
          <a:blip r:embed="rId4">
            <a:alphaModFix/>
          </a:blip>
          <a:stretch>
            <a:fillRect/>
          </a:stretch>
        </p:blipFill>
        <p:spPr>
          <a:xfrm>
            <a:off x="3451063" y="2123075"/>
            <a:ext cx="2241874" cy="897350"/>
          </a:xfrm>
          <a:prstGeom prst="rect">
            <a:avLst/>
          </a:prstGeom>
          <a:noFill/>
          <a:ln>
            <a:noFill/>
          </a:ln>
        </p:spPr>
      </p:pic>
    </p:spTree>
  </p:cSld>
  <p:clrMapOvr>
    <a:masterClrMapping/>
  </p:clrMapOvr>
</p:sld>
</file>

<file path=ppt/theme/theme1.xml><?xml version="1.0" encoding="utf-8"?>
<a:theme xmlns:a="http://schemas.openxmlformats.org/drawingml/2006/main" name="Papyrus History Lesson by Slidesgo">
  <a:themeElements>
    <a:clrScheme name="Simple Light">
      <a:dk1>
        <a:srgbClr val="482400"/>
      </a:dk1>
      <a:lt1>
        <a:srgbClr val="FFFFFF"/>
      </a:lt1>
      <a:dk2>
        <a:srgbClr val="595959"/>
      </a:dk2>
      <a:lt2>
        <a:srgbClr val="EEEEEE"/>
      </a:lt2>
      <a:accent1>
        <a:srgbClr val="482400"/>
      </a:accent1>
      <a:accent2>
        <a:srgbClr val="C1AD8F"/>
      </a:accent2>
      <a:accent3>
        <a:srgbClr val="553333"/>
      </a:accent3>
      <a:accent4>
        <a:srgbClr val="C1AD8F"/>
      </a:accent4>
      <a:accent5>
        <a:srgbClr val="482400"/>
      </a:accent5>
      <a:accent6>
        <a:srgbClr val="C1AD8F"/>
      </a:accent6>
      <a:hlink>
        <a:srgbClr val="4824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7965</TotalTime>
  <Words>1610</Words>
  <Application>Microsoft Office PowerPoint</Application>
  <PresentationFormat>On-screen Show (16:9)</PresentationFormat>
  <Paragraphs>98</Paragraphs>
  <Slides>18</Slides>
  <Notes>18</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18</vt:i4>
      </vt:variant>
    </vt:vector>
  </HeadingPairs>
  <TitlesOfParts>
    <vt:vector size="31" baseType="lpstr">
      <vt:lpstr>Livvic Light</vt:lpstr>
      <vt:lpstr>Arial</vt:lpstr>
      <vt:lpstr>Proxima Nova Semibold</vt:lpstr>
      <vt:lpstr>Livvic Medium</vt:lpstr>
      <vt:lpstr>Muli</vt:lpstr>
      <vt:lpstr>Proxima Nova</vt:lpstr>
      <vt:lpstr>Livvic</vt:lpstr>
      <vt:lpstr>Nunito Light</vt:lpstr>
      <vt:lpstr>Roboto Slab Light</vt:lpstr>
      <vt:lpstr>Redressed</vt:lpstr>
      <vt:lpstr>Fira Sans Extra Condensed Medium</vt:lpstr>
      <vt:lpstr>Papyrus History Lesson by Slidesgo</vt:lpstr>
      <vt:lpstr>Slidesgo Final Pages</vt:lpstr>
      <vt:lpstr>Youth Work in the 1920’s!</vt:lpstr>
      <vt:lpstr>Introduction. </vt:lpstr>
      <vt:lpstr>Education.</vt:lpstr>
      <vt:lpstr>— Moore (2016)</vt:lpstr>
      <vt:lpstr>Fashion – The Flappers</vt:lpstr>
      <vt:lpstr>—Moore (2016)</vt:lpstr>
      <vt:lpstr>Men’s fashion</vt:lpstr>
      <vt:lpstr>Entertainment.</vt:lpstr>
      <vt:lpstr>Young Farmers Clubs - YMCA</vt:lpstr>
      <vt:lpstr>PowerPoint Presentation</vt:lpstr>
      <vt:lpstr>Urdd Gobaith Cymru</vt:lpstr>
      <vt:lpstr>Urdd Gobaith Cymru</vt:lpstr>
      <vt:lpstr>1925- National Association For Boys Club</vt:lpstr>
      <vt:lpstr>1926- National Council of Girls Club</vt:lpstr>
      <vt:lpstr>Davies, B (1999, p12) states  “ Making its first move in 1918. the state took at least 20  years to gain anything like a secure foothold in policy-making and provision and another 20 years to establish a central roll within these”. </vt:lpstr>
      <vt:lpstr>Thank you, any questions?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PAPYRUS HISTORY LESSON</dc:title>
  <dc:creator>ffion lindley</dc:creator>
  <cp:lastModifiedBy>ffion lindley</cp:lastModifiedBy>
  <cp:revision>2</cp:revision>
  <dcterms:modified xsi:type="dcterms:W3CDTF">2022-01-20T10:43:42Z</dcterms:modified>
</cp:coreProperties>
</file>