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56" y="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0DC69-4668-47AD-9623-FA8CADC8BD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14CA12-670A-1E01-C355-0E38BAA089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4E156-3375-753F-937C-B57EE0BCE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82F7B-1A0E-FFFC-4B00-84BB793DC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47274-6EC7-9074-710F-E53931895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66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B2ED6-577E-4677-A957-F3F0F6051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AEF3D-223F-A8DA-6742-D85C0C469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35AC3-9410-2526-921D-8C5708BDB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1ACC0-919E-C89C-4BDC-3C52AE8D5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49424-7081-ADAA-E6AA-A98EE9697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550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4A8FB-ED6A-42EF-D813-7177FE63C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F89695-26B6-0390-9614-A960777A5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56C0D-C18B-D3CC-E5A9-EE88BAD2F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CBC05-4BD2-1EAC-89C9-E98F80322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5B2426-A516-9656-B50C-DF8FE1B19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22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239CA-BE54-7F40-3E09-492CF57C5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70D51-EB16-CBCB-F3A9-19E3F1F6E0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FE7054-76D2-4CBA-C601-53302D18D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BD51B6-1D69-665C-6A3D-0AC3D2D40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7D860A-B272-5993-FEA7-50141C007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25602D-0F5B-C318-52AD-E3ABBB6B5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355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A17EA-5E56-1EC5-EBF0-4A05BCFB3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3B6CB-5809-D774-E42B-E8F28FCA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1DD6B0-A027-A424-9465-7E503264D8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14CE54-0680-3B4B-D4D6-CD5C023D91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033BE8-1F2F-78D0-5165-03735C957C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A2C48F-DADF-76E8-8E12-8FB77E8D3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6D7EDA-7D97-1930-FCB6-E268494A2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D80753-3F4F-E37B-2417-0CAE6A525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573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E8EEC-0498-BE54-0725-B3362F38D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80A60F-524A-49FB-25E0-0F8C42F84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745609-A815-DDAA-CA8A-4F08DC5B9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1374C7-5F97-0619-2D1A-0F79A665F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47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C57F40-E196-0D7A-6049-AC2CD1B3F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F8808E-3F0D-9282-CA87-AD7E08351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A378DB-C3B6-58A6-BAF4-E80407AD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474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03744-21E8-5DAA-E13B-E1907526A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AA254-223F-D19A-D8D2-1EBB48FFF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B4EC4F-E1A1-01B7-870E-603E1B430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036DBE-67B1-EF43-66C0-CE53DC80D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D06BFD-5AF0-DD00-190D-8788F712D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CF73D1-BCDB-89D7-8F88-CA9E77A0F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182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14CD9-F26E-D81F-8252-1C72B458C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26B3FE-289A-7733-331B-8E4C5486DE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CB44D-4612-29B7-B3D3-BD788D484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4D220D-10C0-983C-1E9B-D372FBDED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A74C08-7311-0800-6338-CB0F212E2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113AC-9A7A-5720-A917-C1097C9AB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777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F6B2A-3EB8-8994-6AA4-0BB1FBA1B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405639-BC95-62FA-76C9-484F53D0FA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5C4B7-B909-2C5F-6882-CD246C745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B06EF-9EBF-65F6-6D74-2465E6EC7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69C06-EA33-A063-8CF9-1B5DC5FCB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25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4693CD-1E5A-3A11-8DF3-68AC557B47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3CC7CB-6C7C-BB0A-8CF1-4EE4C052A4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5AA3F-FE9E-9782-8131-A3F8704D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A699B-B895-E3BE-C979-B1A3604A5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C461CB-338F-C210-F8A0-D7B29D555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06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103B7F-00BF-5664-B78E-509D943E8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5FCA0F-B879-EA2B-17C2-787A77FDC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7A118-D489-3E97-334A-EFFC9B5A15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6736B1-D2B6-481B-9DCD-8CF4F0C055A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FD558-4BC8-2C25-A0C5-C9FE2926E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52CD7-006F-14A5-EB0A-16D38BF209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8ED46E-0E0D-43FD-8A3D-F1E52B16A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00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09A23-A4C5-832B-FF86-F2AD9307AD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34D3AD-0730-4EEF-0304-064902F3FF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wall of notes and words">
            <a:extLst>
              <a:ext uri="{FF2B5EF4-FFF2-40B4-BE49-F238E27FC236}">
                <a16:creationId xmlns:a16="http://schemas.microsoft.com/office/drawing/2014/main" id="{871A9E5F-CDFD-8191-627B-565B5950C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282" y="20503"/>
            <a:ext cx="10525811" cy="681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14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Jemma Whelan</dc:creator>
  <cp:lastModifiedBy>Jemma Whelan</cp:lastModifiedBy>
  <cp:revision>1</cp:revision>
  <dcterms:created xsi:type="dcterms:W3CDTF">2026-02-25T01:21:05Z</dcterms:created>
  <dcterms:modified xsi:type="dcterms:W3CDTF">2026-02-25T01:25:19Z</dcterms:modified>
</cp:coreProperties>
</file>