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56" r:id="rId2"/>
    <p:sldId id="257" r:id="rId3"/>
    <p:sldId id="258" r:id="rId4"/>
    <p:sldId id="259" r:id="rId5"/>
    <p:sldId id="261" r:id="rId6"/>
    <p:sldId id="260"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E31196-1B0B-42DE-B023-2FFDC792C156}" v="459" dt="2022-11-10T23:19:05.483"/>
    <p1510:client id="{DB2D2BDC-AACA-4110-8681-AB89B7FFBA1A}" v="1758" dt="2022-11-10T18:27:14.3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in Saxby (2200039)" userId="S::2200039@student.uwtsd.ac.uk::4ee99880-2885-4dce-9d20-afd078c1228c" providerId="AD" clId="Web-{DB2D2BDC-AACA-4110-8681-AB89B7FFBA1A}"/>
    <pc:docChg chg="addSld modSld sldOrd addMainMaster delMainMaster">
      <pc:chgData name="Fin Saxby (2200039)" userId="S::2200039@student.uwtsd.ac.uk::4ee99880-2885-4dce-9d20-afd078c1228c" providerId="AD" clId="Web-{DB2D2BDC-AACA-4110-8681-AB89B7FFBA1A}" dt="2022-11-10T18:27:19.101" v="1756"/>
      <pc:docMkLst>
        <pc:docMk/>
      </pc:docMkLst>
      <pc:sldChg chg="addSp delSp modSp mod setBg modClrScheme addAnim chgLayout">
        <pc:chgData name="Fin Saxby (2200039)" userId="S::2200039@student.uwtsd.ac.uk::4ee99880-2885-4dce-9d20-afd078c1228c" providerId="AD" clId="Web-{DB2D2BDC-AACA-4110-8681-AB89B7FFBA1A}" dt="2022-11-10T18:27:19.101" v="1756"/>
        <pc:sldMkLst>
          <pc:docMk/>
          <pc:sldMk cId="109857222" sldId="256"/>
        </pc:sldMkLst>
        <pc:spChg chg="mod">
          <ac:chgData name="Fin Saxby (2200039)" userId="S::2200039@student.uwtsd.ac.uk::4ee99880-2885-4dce-9d20-afd078c1228c" providerId="AD" clId="Web-{DB2D2BDC-AACA-4110-8681-AB89B7FFBA1A}" dt="2022-11-10T18:27:19.101" v="1756"/>
          <ac:spMkLst>
            <pc:docMk/>
            <pc:sldMk cId="109857222" sldId="256"/>
            <ac:spMk id="2" creationId="{00000000-0000-0000-0000-000000000000}"/>
          </ac:spMkLst>
        </pc:spChg>
        <pc:spChg chg="del mod">
          <ac:chgData name="Fin Saxby (2200039)" userId="S::2200039@student.uwtsd.ac.uk::4ee99880-2885-4dce-9d20-afd078c1228c" providerId="AD" clId="Web-{DB2D2BDC-AACA-4110-8681-AB89B7FFBA1A}" dt="2022-11-10T17:30:33.853" v="63"/>
          <ac:spMkLst>
            <pc:docMk/>
            <pc:sldMk cId="109857222" sldId="256"/>
            <ac:spMk id="3" creationId="{00000000-0000-0000-0000-000000000000}"/>
          </ac:spMkLst>
        </pc:spChg>
        <pc:spChg chg="add del">
          <ac:chgData name="Fin Saxby (2200039)" userId="S::2200039@student.uwtsd.ac.uk::4ee99880-2885-4dce-9d20-afd078c1228c" providerId="AD" clId="Web-{DB2D2BDC-AACA-4110-8681-AB89B7FFBA1A}" dt="2022-11-10T17:30:36.994" v="64"/>
          <ac:spMkLst>
            <pc:docMk/>
            <pc:sldMk cId="109857222" sldId="256"/>
            <ac:spMk id="9" creationId="{9B7AD9F6-8CE7-4299-8FC6-328F4DCD3FF9}"/>
          </ac:spMkLst>
        </pc:spChg>
        <pc:spChg chg="add del">
          <ac:chgData name="Fin Saxby (2200039)" userId="S::2200039@student.uwtsd.ac.uk::4ee99880-2885-4dce-9d20-afd078c1228c" providerId="AD" clId="Web-{DB2D2BDC-AACA-4110-8681-AB89B7FFBA1A}" dt="2022-11-10T17:30:36.994" v="64"/>
          <ac:spMkLst>
            <pc:docMk/>
            <pc:sldMk cId="109857222" sldId="256"/>
            <ac:spMk id="11" creationId="{F49775AF-8896-43EE-92C6-83497D6DC56F}"/>
          </ac:spMkLst>
        </pc:spChg>
        <pc:spChg chg="add del">
          <ac:chgData name="Fin Saxby (2200039)" userId="S::2200039@student.uwtsd.ac.uk::4ee99880-2885-4dce-9d20-afd078c1228c" providerId="AD" clId="Web-{DB2D2BDC-AACA-4110-8681-AB89B7FFBA1A}" dt="2022-11-10T18:26:31.943" v="1752"/>
          <ac:spMkLst>
            <pc:docMk/>
            <pc:sldMk cId="109857222" sldId="256"/>
            <ac:spMk id="16" creationId="{2C729A30-F429-4967-81E8-45F6757C8847}"/>
          </ac:spMkLst>
        </pc:spChg>
        <pc:spChg chg="add del">
          <ac:chgData name="Fin Saxby (2200039)" userId="S::2200039@student.uwtsd.ac.uk::4ee99880-2885-4dce-9d20-afd078c1228c" providerId="AD" clId="Web-{DB2D2BDC-AACA-4110-8681-AB89B7FFBA1A}" dt="2022-11-10T18:26:31.943" v="1752"/>
          <ac:spMkLst>
            <pc:docMk/>
            <pc:sldMk cId="109857222" sldId="256"/>
            <ac:spMk id="18" creationId="{19FC137C-7F97-41FA-86A1-2E01C3837498}"/>
          </ac:spMkLst>
        </pc:spChg>
        <pc:spChg chg="add del">
          <ac:chgData name="Fin Saxby (2200039)" userId="S::2200039@student.uwtsd.ac.uk::4ee99880-2885-4dce-9d20-afd078c1228c" providerId="AD" clId="Web-{DB2D2BDC-AACA-4110-8681-AB89B7FFBA1A}" dt="2022-11-10T18:26:31.943" v="1752"/>
          <ac:spMkLst>
            <pc:docMk/>
            <pc:sldMk cId="109857222" sldId="256"/>
            <ac:spMk id="20" creationId="{9FBFB9D3-7D34-4948-B4D0-73E7B6E5272A}"/>
          </ac:spMkLst>
        </pc:spChg>
        <pc:spChg chg="add del">
          <ac:chgData name="Fin Saxby (2200039)" userId="S::2200039@student.uwtsd.ac.uk::4ee99880-2885-4dce-9d20-afd078c1228c" providerId="AD" clId="Web-{DB2D2BDC-AACA-4110-8681-AB89B7FFBA1A}" dt="2022-11-10T18:26:47.678" v="1754"/>
          <ac:spMkLst>
            <pc:docMk/>
            <pc:sldMk cId="109857222" sldId="256"/>
            <ac:spMk id="25" creationId="{CE4EE8BF-D523-4497-8D9A-BB4AC2F3E1D4}"/>
          </ac:spMkLst>
        </pc:spChg>
        <pc:spChg chg="add del">
          <ac:chgData name="Fin Saxby (2200039)" userId="S::2200039@student.uwtsd.ac.uk::4ee99880-2885-4dce-9d20-afd078c1228c" providerId="AD" clId="Web-{DB2D2BDC-AACA-4110-8681-AB89B7FFBA1A}" dt="2022-11-10T18:26:47.678" v="1754"/>
          <ac:spMkLst>
            <pc:docMk/>
            <pc:sldMk cId="109857222" sldId="256"/>
            <ac:spMk id="27" creationId="{67B624B2-894D-4F7A-B2F3-393D6564D751}"/>
          </ac:spMkLst>
        </pc:spChg>
        <pc:spChg chg="add del">
          <ac:chgData name="Fin Saxby (2200039)" userId="S::2200039@student.uwtsd.ac.uk::4ee99880-2885-4dce-9d20-afd078c1228c" providerId="AD" clId="Web-{DB2D2BDC-AACA-4110-8681-AB89B7FFBA1A}" dt="2022-11-10T18:26:47.678" v="1754"/>
          <ac:spMkLst>
            <pc:docMk/>
            <pc:sldMk cId="109857222" sldId="256"/>
            <ac:spMk id="29" creationId="{AE30F03F-004C-4719-9495-388C3B7FA3E7}"/>
          </ac:spMkLst>
        </pc:spChg>
        <pc:spChg chg="add del">
          <ac:chgData name="Fin Saxby (2200039)" userId="S::2200039@student.uwtsd.ac.uk::4ee99880-2885-4dce-9d20-afd078c1228c" providerId="AD" clId="Web-{DB2D2BDC-AACA-4110-8681-AB89B7FFBA1A}" dt="2022-11-10T18:26:47.678" v="1754"/>
          <ac:spMkLst>
            <pc:docMk/>
            <pc:sldMk cId="109857222" sldId="256"/>
            <ac:spMk id="31" creationId="{EA81208F-A90C-4F75-86C9-D42FDDEDFD31}"/>
          </ac:spMkLst>
        </pc:spChg>
        <pc:spChg chg="add del">
          <ac:chgData name="Fin Saxby (2200039)" userId="S::2200039@student.uwtsd.ac.uk::4ee99880-2885-4dce-9d20-afd078c1228c" providerId="AD" clId="Web-{DB2D2BDC-AACA-4110-8681-AB89B7FFBA1A}" dt="2022-11-10T18:26:47.678" v="1754"/>
          <ac:spMkLst>
            <pc:docMk/>
            <pc:sldMk cId="109857222" sldId="256"/>
            <ac:spMk id="33" creationId="{3CB7AD30-D65C-4325-8C21-558C1A05A076}"/>
          </ac:spMkLst>
        </pc:spChg>
        <pc:spChg chg="add del">
          <ac:chgData name="Fin Saxby (2200039)" userId="S::2200039@student.uwtsd.ac.uk::4ee99880-2885-4dce-9d20-afd078c1228c" providerId="AD" clId="Web-{DB2D2BDC-AACA-4110-8681-AB89B7FFBA1A}" dt="2022-11-10T18:27:19.101" v="1756"/>
          <ac:spMkLst>
            <pc:docMk/>
            <pc:sldMk cId="109857222" sldId="256"/>
            <ac:spMk id="39" creationId="{8B5E4EA8-E8AF-4DE2-81FD-338A059AC3A7}"/>
          </ac:spMkLst>
        </pc:spChg>
        <pc:spChg chg="add del">
          <ac:chgData name="Fin Saxby (2200039)" userId="S::2200039@student.uwtsd.ac.uk::4ee99880-2885-4dce-9d20-afd078c1228c" providerId="AD" clId="Web-{DB2D2BDC-AACA-4110-8681-AB89B7FFBA1A}" dt="2022-11-10T18:27:19.101" v="1756"/>
          <ac:spMkLst>
            <pc:docMk/>
            <pc:sldMk cId="109857222" sldId="256"/>
            <ac:spMk id="41" creationId="{B1F2A19A-CC19-4AE7-A29C-C80120466A7D}"/>
          </ac:spMkLst>
        </pc:spChg>
        <pc:spChg chg="add">
          <ac:chgData name="Fin Saxby (2200039)" userId="S::2200039@student.uwtsd.ac.uk::4ee99880-2885-4dce-9d20-afd078c1228c" providerId="AD" clId="Web-{DB2D2BDC-AACA-4110-8681-AB89B7FFBA1A}" dt="2022-11-10T18:27:19.101" v="1756"/>
          <ac:spMkLst>
            <pc:docMk/>
            <pc:sldMk cId="109857222" sldId="256"/>
            <ac:spMk id="46" creationId="{CE4EE8BF-D523-4497-8D9A-BB4AC2F3E1D4}"/>
          </ac:spMkLst>
        </pc:spChg>
        <pc:spChg chg="add">
          <ac:chgData name="Fin Saxby (2200039)" userId="S::2200039@student.uwtsd.ac.uk::4ee99880-2885-4dce-9d20-afd078c1228c" providerId="AD" clId="Web-{DB2D2BDC-AACA-4110-8681-AB89B7FFBA1A}" dt="2022-11-10T18:27:19.101" v="1756"/>
          <ac:spMkLst>
            <pc:docMk/>
            <pc:sldMk cId="109857222" sldId="256"/>
            <ac:spMk id="48" creationId="{67B624B2-894D-4F7A-B2F3-393D6564D751}"/>
          </ac:spMkLst>
        </pc:spChg>
        <pc:spChg chg="add">
          <ac:chgData name="Fin Saxby (2200039)" userId="S::2200039@student.uwtsd.ac.uk::4ee99880-2885-4dce-9d20-afd078c1228c" providerId="AD" clId="Web-{DB2D2BDC-AACA-4110-8681-AB89B7FFBA1A}" dt="2022-11-10T18:27:19.101" v="1756"/>
          <ac:spMkLst>
            <pc:docMk/>
            <pc:sldMk cId="109857222" sldId="256"/>
            <ac:spMk id="50" creationId="{AE30F03F-004C-4719-9495-388C3B7FA3E7}"/>
          </ac:spMkLst>
        </pc:spChg>
        <pc:spChg chg="add">
          <ac:chgData name="Fin Saxby (2200039)" userId="S::2200039@student.uwtsd.ac.uk::4ee99880-2885-4dce-9d20-afd078c1228c" providerId="AD" clId="Web-{DB2D2BDC-AACA-4110-8681-AB89B7FFBA1A}" dt="2022-11-10T18:27:19.101" v="1756"/>
          <ac:spMkLst>
            <pc:docMk/>
            <pc:sldMk cId="109857222" sldId="256"/>
            <ac:spMk id="52" creationId="{EA81208F-A90C-4F75-86C9-D42FDDEDFD31}"/>
          </ac:spMkLst>
        </pc:spChg>
        <pc:spChg chg="add">
          <ac:chgData name="Fin Saxby (2200039)" userId="S::2200039@student.uwtsd.ac.uk::4ee99880-2885-4dce-9d20-afd078c1228c" providerId="AD" clId="Web-{DB2D2BDC-AACA-4110-8681-AB89B7FFBA1A}" dt="2022-11-10T18:27:19.101" v="1756"/>
          <ac:spMkLst>
            <pc:docMk/>
            <pc:sldMk cId="109857222" sldId="256"/>
            <ac:spMk id="54" creationId="{3CB7AD30-D65C-4325-8C21-558C1A05A076}"/>
          </ac:spMkLst>
        </pc:spChg>
        <pc:picChg chg="add del mod">
          <ac:chgData name="Fin Saxby (2200039)" userId="S::2200039@student.uwtsd.ac.uk::4ee99880-2885-4dce-9d20-afd078c1228c" providerId="AD" clId="Web-{DB2D2BDC-AACA-4110-8681-AB89B7FFBA1A}" dt="2022-11-10T18:26:24.709" v="1751"/>
          <ac:picMkLst>
            <pc:docMk/>
            <pc:sldMk cId="109857222" sldId="256"/>
            <ac:picMk id="4" creationId="{5E4212B2-ADC2-551D-B759-F7999467B6CA}"/>
          </ac:picMkLst>
        </pc:picChg>
        <pc:picChg chg="add del">
          <ac:chgData name="Fin Saxby (2200039)" userId="S::2200039@student.uwtsd.ac.uk::4ee99880-2885-4dce-9d20-afd078c1228c" providerId="AD" clId="Web-{DB2D2BDC-AACA-4110-8681-AB89B7FFBA1A}" dt="2022-11-10T18:27:14.351" v="1755"/>
          <ac:picMkLst>
            <pc:docMk/>
            <pc:sldMk cId="109857222" sldId="256"/>
            <ac:picMk id="35" creationId="{D1012612-3EAB-94CD-C86A-49DA8859A67C}"/>
          </ac:picMkLst>
        </pc:picChg>
      </pc:sldChg>
      <pc:sldChg chg="addSp delSp modSp new mod setBg">
        <pc:chgData name="Fin Saxby (2200039)" userId="S::2200039@student.uwtsd.ac.uk::4ee99880-2885-4dce-9d20-afd078c1228c" providerId="AD" clId="Web-{DB2D2BDC-AACA-4110-8681-AB89B7FFBA1A}" dt="2022-11-10T18:26:10.646" v="1750" actId="14100"/>
        <pc:sldMkLst>
          <pc:docMk/>
          <pc:sldMk cId="1115331656" sldId="257"/>
        </pc:sldMkLst>
        <pc:spChg chg="mod">
          <ac:chgData name="Fin Saxby (2200039)" userId="S::2200039@student.uwtsd.ac.uk::4ee99880-2885-4dce-9d20-afd078c1228c" providerId="AD" clId="Web-{DB2D2BDC-AACA-4110-8681-AB89B7FFBA1A}" dt="2022-11-10T18:25:56.833" v="1749" actId="14100"/>
          <ac:spMkLst>
            <pc:docMk/>
            <pc:sldMk cId="1115331656" sldId="257"/>
            <ac:spMk id="2" creationId="{98B84968-D281-20D8-C860-5CC8F3F1AAA8}"/>
          </ac:spMkLst>
        </pc:spChg>
        <pc:spChg chg="add del">
          <ac:chgData name="Fin Saxby (2200039)" userId="S::2200039@student.uwtsd.ac.uk::4ee99880-2885-4dce-9d20-afd078c1228c" providerId="AD" clId="Web-{DB2D2BDC-AACA-4110-8681-AB89B7FFBA1A}" dt="2022-11-10T17:33:25.811" v="194"/>
          <ac:spMkLst>
            <pc:docMk/>
            <pc:sldMk cId="1115331656" sldId="257"/>
            <ac:spMk id="3" creationId="{4D891E3F-9C16-6A9B-C89D-4AA4168F5E29}"/>
          </ac:spMkLst>
        </pc:spChg>
        <pc:spChg chg="add del">
          <ac:chgData name="Fin Saxby (2200039)" userId="S::2200039@student.uwtsd.ac.uk::4ee99880-2885-4dce-9d20-afd078c1228c" providerId="AD" clId="Web-{DB2D2BDC-AACA-4110-8681-AB89B7FFBA1A}" dt="2022-11-10T17:33:25.780" v="193"/>
          <ac:spMkLst>
            <pc:docMk/>
            <pc:sldMk cId="1115331656" sldId="257"/>
            <ac:spMk id="9" creationId="{AE192E3E-68A9-4F36-936C-1C8D0B9EF132}"/>
          </ac:spMkLst>
        </pc:spChg>
        <pc:spChg chg="add del">
          <ac:chgData name="Fin Saxby (2200039)" userId="S::2200039@student.uwtsd.ac.uk::4ee99880-2885-4dce-9d20-afd078c1228c" providerId="AD" clId="Web-{DB2D2BDC-AACA-4110-8681-AB89B7FFBA1A}" dt="2022-11-10T17:33:25.780" v="193"/>
          <ac:spMkLst>
            <pc:docMk/>
            <pc:sldMk cId="1115331656" sldId="257"/>
            <ac:spMk id="11" creationId="{8B5E4EA8-E8AF-4DE2-81FD-338A059AC3A7}"/>
          </ac:spMkLst>
        </pc:spChg>
        <pc:spChg chg="add del">
          <ac:chgData name="Fin Saxby (2200039)" userId="S::2200039@student.uwtsd.ac.uk::4ee99880-2885-4dce-9d20-afd078c1228c" providerId="AD" clId="Web-{DB2D2BDC-AACA-4110-8681-AB89B7FFBA1A}" dt="2022-11-10T17:33:25.780" v="193"/>
          <ac:spMkLst>
            <pc:docMk/>
            <pc:sldMk cId="1115331656" sldId="257"/>
            <ac:spMk id="13" creationId="{B1F2A19A-CC19-4AE7-A29C-C80120466A7D}"/>
          </ac:spMkLst>
        </pc:spChg>
        <pc:spChg chg="add">
          <ac:chgData name="Fin Saxby (2200039)" userId="S::2200039@student.uwtsd.ac.uk::4ee99880-2885-4dce-9d20-afd078c1228c" providerId="AD" clId="Web-{DB2D2BDC-AACA-4110-8681-AB89B7FFBA1A}" dt="2022-11-10T17:33:25.811" v="194"/>
          <ac:spMkLst>
            <pc:docMk/>
            <pc:sldMk cId="1115331656" sldId="257"/>
            <ac:spMk id="15" creationId="{30901EA4-6CA0-4A64-939C-F76E88D155AA}"/>
          </ac:spMkLst>
        </pc:spChg>
        <pc:spChg chg="add mod">
          <ac:chgData name="Fin Saxby (2200039)" userId="S::2200039@student.uwtsd.ac.uk::4ee99880-2885-4dce-9d20-afd078c1228c" providerId="AD" clId="Web-{DB2D2BDC-AACA-4110-8681-AB89B7FFBA1A}" dt="2022-11-10T18:26:10.646" v="1750" actId="14100"/>
          <ac:spMkLst>
            <pc:docMk/>
            <pc:sldMk cId="1115331656" sldId="257"/>
            <ac:spMk id="16" creationId="{4D891E3F-9C16-6A9B-C89D-4AA4168F5E29}"/>
          </ac:spMkLst>
        </pc:spChg>
        <pc:spChg chg="add">
          <ac:chgData name="Fin Saxby (2200039)" userId="S::2200039@student.uwtsd.ac.uk::4ee99880-2885-4dce-9d20-afd078c1228c" providerId="AD" clId="Web-{DB2D2BDC-AACA-4110-8681-AB89B7FFBA1A}" dt="2022-11-10T17:33:25.811" v="194"/>
          <ac:spMkLst>
            <pc:docMk/>
            <pc:sldMk cId="1115331656" sldId="257"/>
            <ac:spMk id="17" creationId="{7E3B2BA1-50FC-4574-838F-AB0B5B93B91D}"/>
          </ac:spMkLst>
        </pc:spChg>
        <pc:picChg chg="add del">
          <ac:chgData name="Fin Saxby (2200039)" userId="S::2200039@student.uwtsd.ac.uk::4ee99880-2885-4dce-9d20-afd078c1228c" providerId="AD" clId="Web-{DB2D2BDC-AACA-4110-8681-AB89B7FFBA1A}" dt="2022-11-10T17:33:25.780" v="193"/>
          <ac:picMkLst>
            <pc:docMk/>
            <pc:sldMk cId="1115331656" sldId="257"/>
            <ac:picMk id="5" creationId="{4376117A-5236-7848-F819-0899DCF067F8}"/>
          </ac:picMkLst>
        </pc:picChg>
        <pc:picChg chg="add del">
          <ac:chgData name="Fin Saxby (2200039)" userId="S::2200039@student.uwtsd.ac.uk::4ee99880-2885-4dce-9d20-afd078c1228c" providerId="AD" clId="Web-{DB2D2BDC-AACA-4110-8681-AB89B7FFBA1A}" dt="2022-11-10T18:25:25.316" v="1747"/>
          <ac:picMkLst>
            <pc:docMk/>
            <pc:sldMk cId="1115331656" sldId="257"/>
            <ac:picMk id="18" creationId="{85022119-5D55-1776-1068-F261993B0FE0}"/>
          </ac:picMkLst>
        </pc:picChg>
      </pc:sldChg>
      <pc:sldChg chg="modSp new ord">
        <pc:chgData name="Fin Saxby (2200039)" userId="S::2200039@student.uwtsd.ac.uk::4ee99880-2885-4dce-9d20-afd078c1228c" providerId="AD" clId="Web-{DB2D2BDC-AACA-4110-8681-AB89B7FFBA1A}" dt="2022-11-10T17:55:26.975" v="576" actId="20577"/>
        <pc:sldMkLst>
          <pc:docMk/>
          <pc:sldMk cId="1261434428" sldId="258"/>
        </pc:sldMkLst>
        <pc:spChg chg="mod">
          <ac:chgData name="Fin Saxby (2200039)" userId="S::2200039@student.uwtsd.ac.uk::4ee99880-2885-4dce-9d20-afd078c1228c" providerId="AD" clId="Web-{DB2D2BDC-AACA-4110-8681-AB89B7FFBA1A}" dt="2022-11-10T17:32:08.278" v="103" actId="20577"/>
          <ac:spMkLst>
            <pc:docMk/>
            <pc:sldMk cId="1261434428" sldId="258"/>
            <ac:spMk id="2" creationId="{E58E6429-89D8-679A-2C20-ECA1229BFA3B}"/>
          </ac:spMkLst>
        </pc:spChg>
        <pc:spChg chg="mod">
          <ac:chgData name="Fin Saxby (2200039)" userId="S::2200039@student.uwtsd.ac.uk::4ee99880-2885-4dce-9d20-afd078c1228c" providerId="AD" clId="Web-{DB2D2BDC-AACA-4110-8681-AB89B7FFBA1A}" dt="2022-11-10T17:55:26.975" v="576" actId="20577"/>
          <ac:spMkLst>
            <pc:docMk/>
            <pc:sldMk cId="1261434428" sldId="258"/>
            <ac:spMk id="3" creationId="{EA3BC718-979C-7182-5502-48F94E246FB8}"/>
          </ac:spMkLst>
        </pc:spChg>
      </pc:sldChg>
      <pc:sldChg chg="modSp new">
        <pc:chgData name="Fin Saxby (2200039)" userId="S::2200039@student.uwtsd.ac.uk::4ee99880-2885-4dce-9d20-afd078c1228c" providerId="AD" clId="Web-{DB2D2BDC-AACA-4110-8681-AB89B7FFBA1A}" dt="2022-11-10T18:00:45" v="788" actId="20577"/>
        <pc:sldMkLst>
          <pc:docMk/>
          <pc:sldMk cId="1082801375" sldId="259"/>
        </pc:sldMkLst>
        <pc:spChg chg="mod">
          <ac:chgData name="Fin Saxby (2200039)" userId="S::2200039@student.uwtsd.ac.uk::4ee99880-2885-4dce-9d20-afd078c1228c" providerId="AD" clId="Web-{DB2D2BDC-AACA-4110-8681-AB89B7FFBA1A}" dt="2022-11-10T17:32:16.090" v="120" actId="20577"/>
          <ac:spMkLst>
            <pc:docMk/>
            <pc:sldMk cId="1082801375" sldId="259"/>
            <ac:spMk id="2" creationId="{742901C6-B7A7-223B-CC6A-BF88BC16BCEA}"/>
          </ac:spMkLst>
        </pc:spChg>
        <pc:spChg chg="mod">
          <ac:chgData name="Fin Saxby (2200039)" userId="S::2200039@student.uwtsd.ac.uk::4ee99880-2885-4dce-9d20-afd078c1228c" providerId="AD" clId="Web-{DB2D2BDC-AACA-4110-8681-AB89B7FFBA1A}" dt="2022-11-10T18:00:45" v="788" actId="20577"/>
          <ac:spMkLst>
            <pc:docMk/>
            <pc:sldMk cId="1082801375" sldId="259"/>
            <ac:spMk id="3" creationId="{BDE250FA-5F5B-B973-99C9-81AD9B0B1C52}"/>
          </ac:spMkLst>
        </pc:spChg>
      </pc:sldChg>
      <pc:sldChg chg="modSp new">
        <pc:chgData name="Fin Saxby (2200039)" userId="S::2200039@student.uwtsd.ac.uk::4ee99880-2885-4dce-9d20-afd078c1228c" providerId="AD" clId="Web-{DB2D2BDC-AACA-4110-8681-AB89B7FFBA1A}" dt="2022-11-10T18:20:47.496" v="1444" actId="20577"/>
        <pc:sldMkLst>
          <pc:docMk/>
          <pc:sldMk cId="2235400494" sldId="260"/>
        </pc:sldMkLst>
        <pc:spChg chg="mod">
          <ac:chgData name="Fin Saxby (2200039)" userId="S::2200039@student.uwtsd.ac.uk::4ee99880-2885-4dce-9d20-afd078c1228c" providerId="AD" clId="Web-{DB2D2BDC-AACA-4110-8681-AB89B7FFBA1A}" dt="2022-11-10T17:32:55.232" v="177" actId="20577"/>
          <ac:spMkLst>
            <pc:docMk/>
            <pc:sldMk cId="2235400494" sldId="260"/>
            <ac:spMk id="2" creationId="{309A3B47-E5EF-5756-BAA8-B166200466C9}"/>
          </ac:spMkLst>
        </pc:spChg>
        <pc:spChg chg="mod">
          <ac:chgData name="Fin Saxby (2200039)" userId="S::2200039@student.uwtsd.ac.uk::4ee99880-2885-4dce-9d20-afd078c1228c" providerId="AD" clId="Web-{DB2D2BDC-AACA-4110-8681-AB89B7FFBA1A}" dt="2022-11-10T18:20:47.496" v="1444" actId="20577"/>
          <ac:spMkLst>
            <pc:docMk/>
            <pc:sldMk cId="2235400494" sldId="260"/>
            <ac:spMk id="3" creationId="{1FB51952-B1FF-ACF5-042C-7D4F4F70E7FE}"/>
          </ac:spMkLst>
        </pc:spChg>
      </pc:sldChg>
      <pc:sldChg chg="modSp new">
        <pc:chgData name="Fin Saxby (2200039)" userId="S::2200039@student.uwtsd.ac.uk::4ee99880-2885-4dce-9d20-afd078c1228c" providerId="AD" clId="Web-{DB2D2BDC-AACA-4110-8681-AB89B7FFBA1A}" dt="2022-11-10T18:17:01.380" v="1222" actId="20577"/>
        <pc:sldMkLst>
          <pc:docMk/>
          <pc:sldMk cId="362050682" sldId="261"/>
        </pc:sldMkLst>
        <pc:spChg chg="mod">
          <ac:chgData name="Fin Saxby (2200039)" userId="S::2200039@student.uwtsd.ac.uk::4ee99880-2885-4dce-9d20-afd078c1228c" providerId="AD" clId="Web-{DB2D2BDC-AACA-4110-8681-AB89B7FFBA1A}" dt="2022-11-10T17:33:04.498" v="185" actId="20577"/>
          <ac:spMkLst>
            <pc:docMk/>
            <pc:sldMk cId="362050682" sldId="261"/>
            <ac:spMk id="2" creationId="{F728981F-EED7-1151-3507-3F9E4A5A2950}"/>
          </ac:spMkLst>
        </pc:spChg>
        <pc:spChg chg="mod">
          <ac:chgData name="Fin Saxby (2200039)" userId="S::2200039@student.uwtsd.ac.uk::4ee99880-2885-4dce-9d20-afd078c1228c" providerId="AD" clId="Web-{DB2D2BDC-AACA-4110-8681-AB89B7FFBA1A}" dt="2022-11-10T18:17:01.380" v="1222" actId="20577"/>
          <ac:spMkLst>
            <pc:docMk/>
            <pc:sldMk cId="362050682" sldId="261"/>
            <ac:spMk id="3" creationId="{6902A9CB-A1D0-A934-17D7-08986AD4DB80}"/>
          </ac:spMkLst>
        </pc:spChg>
      </pc:sldChg>
      <pc:sldChg chg="modSp new">
        <pc:chgData name="Fin Saxby (2200039)" userId="S::2200039@student.uwtsd.ac.uk::4ee99880-2885-4dce-9d20-afd078c1228c" providerId="AD" clId="Web-{DB2D2BDC-AACA-4110-8681-AB89B7FFBA1A}" dt="2022-11-10T18:25:09.410" v="1746" actId="20577"/>
        <pc:sldMkLst>
          <pc:docMk/>
          <pc:sldMk cId="2322710109" sldId="262"/>
        </pc:sldMkLst>
        <pc:spChg chg="mod">
          <ac:chgData name="Fin Saxby (2200039)" userId="S::2200039@student.uwtsd.ac.uk::4ee99880-2885-4dce-9d20-afd078c1228c" providerId="AD" clId="Web-{DB2D2BDC-AACA-4110-8681-AB89B7FFBA1A}" dt="2022-11-10T17:33:11.358" v="191" actId="20577"/>
          <ac:spMkLst>
            <pc:docMk/>
            <pc:sldMk cId="2322710109" sldId="262"/>
            <ac:spMk id="2" creationId="{CDD6DBFF-C9D5-5249-1569-BFF280BB5008}"/>
          </ac:spMkLst>
        </pc:spChg>
        <pc:spChg chg="mod">
          <ac:chgData name="Fin Saxby (2200039)" userId="S::2200039@student.uwtsd.ac.uk::4ee99880-2885-4dce-9d20-afd078c1228c" providerId="AD" clId="Web-{DB2D2BDC-AACA-4110-8681-AB89B7FFBA1A}" dt="2022-11-10T18:25:09.410" v="1746" actId="20577"/>
          <ac:spMkLst>
            <pc:docMk/>
            <pc:sldMk cId="2322710109" sldId="262"/>
            <ac:spMk id="3" creationId="{A2D655E1-552F-5134-8A01-3F68AD11BF0C}"/>
          </ac:spMkLst>
        </pc:spChg>
      </pc:sldChg>
      <pc:sldMasterChg chg="del delSldLayout">
        <pc:chgData name="Fin Saxby (2200039)" userId="S::2200039@student.uwtsd.ac.uk::4ee99880-2885-4dce-9d20-afd078c1228c" providerId="AD" clId="Web-{DB2D2BDC-AACA-4110-8681-AB89B7FFBA1A}" dt="2022-11-10T17:26:17.658" v="0"/>
        <pc:sldMasterMkLst>
          <pc:docMk/>
          <pc:sldMasterMk cId="2460954070" sldId="2147483660"/>
        </pc:sldMasterMkLst>
        <pc:sldLayoutChg chg="del">
          <pc:chgData name="Fin Saxby (2200039)" userId="S::2200039@student.uwtsd.ac.uk::4ee99880-2885-4dce-9d20-afd078c1228c" providerId="AD" clId="Web-{DB2D2BDC-AACA-4110-8681-AB89B7FFBA1A}" dt="2022-11-10T17:26:17.658" v="0"/>
          <pc:sldLayoutMkLst>
            <pc:docMk/>
            <pc:sldMasterMk cId="2460954070" sldId="2147483660"/>
            <pc:sldLayoutMk cId="2385387890" sldId="2147483661"/>
          </pc:sldLayoutMkLst>
        </pc:sldLayoutChg>
        <pc:sldLayoutChg chg="del">
          <pc:chgData name="Fin Saxby (2200039)" userId="S::2200039@student.uwtsd.ac.uk::4ee99880-2885-4dce-9d20-afd078c1228c" providerId="AD" clId="Web-{DB2D2BDC-AACA-4110-8681-AB89B7FFBA1A}" dt="2022-11-10T17:26:17.658" v="0"/>
          <pc:sldLayoutMkLst>
            <pc:docMk/>
            <pc:sldMasterMk cId="2460954070" sldId="2147483660"/>
            <pc:sldLayoutMk cId="949138452" sldId="2147483662"/>
          </pc:sldLayoutMkLst>
        </pc:sldLayoutChg>
        <pc:sldLayoutChg chg="del">
          <pc:chgData name="Fin Saxby (2200039)" userId="S::2200039@student.uwtsd.ac.uk::4ee99880-2885-4dce-9d20-afd078c1228c" providerId="AD" clId="Web-{DB2D2BDC-AACA-4110-8681-AB89B7FFBA1A}" dt="2022-11-10T17:26:17.658" v="0"/>
          <pc:sldLayoutMkLst>
            <pc:docMk/>
            <pc:sldMasterMk cId="2460954070" sldId="2147483660"/>
            <pc:sldLayoutMk cId="2591524520" sldId="2147483663"/>
          </pc:sldLayoutMkLst>
        </pc:sldLayoutChg>
        <pc:sldLayoutChg chg="del">
          <pc:chgData name="Fin Saxby (2200039)" userId="S::2200039@student.uwtsd.ac.uk::4ee99880-2885-4dce-9d20-afd078c1228c" providerId="AD" clId="Web-{DB2D2BDC-AACA-4110-8681-AB89B7FFBA1A}" dt="2022-11-10T17:26:17.658" v="0"/>
          <pc:sldLayoutMkLst>
            <pc:docMk/>
            <pc:sldMasterMk cId="2460954070" sldId="2147483660"/>
            <pc:sldLayoutMk cId="1203092039" sldId="2147483664"/>
          </pc:sldLayoutMkLst>
        </pc:sldLayoutChg>
        <pc:sldLayoutChg chg="del">
          <pc:chgData name="Fin Saxby (2200039)" userId="S::2200039@student.uwtsd.ac.uk::4ee99880-2885-4dce-9d20-afd078c1228c" providerId="AD" clId="Web-{DB2D2BDC-AACA-4110-8681-AB89B7FFBA1A}" dt="2022-11-10T17:26:17.658" v="0"/>
          <pc:sldLayoutMkLst>
            <pc:docMk/>
            <pc:sldMasterMk cId="2460954070" sldId="2147483660"/>
            <pc:sldLayoutMk cId="3733172339" sldId="2147483665"/>
          </pc:sldLayoutMkLst>
        </pc:sldLayoutChg>
        <pc:sldLayoutChg chg="del">
          <pc:chgData name="Fin Saxby (2200039)" userId="S::2200039@student.uwtsd.ac.uk::4ee99880-2885-4dce-9d20-afd078c1228c" providerId="AD" clId="Web-{DB2D2BDC-AACA-4110-8681-AB89B7FFBA1A}" dt="2022-11-10T17:26:17.658" v="0"/>
          <pc:sldLayoutMkLst>
            <pc:docMk/>
            <pc:sldMasterMk cId="2460954070" sldId="2147483660"/>
            <pc:sldLayoutMk cId="3210312558" sldId="2147483666"/>
          </pc:sldLayoutMkLst>
        </pc:sldLayoutChg>
        <pc:sldLayoutChg chg="del">
          <pc:chgData name="Fin Saxby (2200039)" userId="S::2200039@student.uwtsd.ac.uk::4ee99880-2885-4dce-9d20-afd078c1228c" providerId="AD" clId="Web-{DB2D2BDC-AACA-4110-8681-AB89B7FFBA1A}" dt="2022-11-10T17:26:17.658" v="0"/>
          <pc:sldLayoutMkLst>
            <pc:docMk/>
            <pc:sldMasterMk cId="2460954070" sldId="2147483660"/>
            <pc:sldLayoutMk cId="3146388984" sldId="2147483667"/>
          </pc:sldLayoutMkLst>
        </pc:sldLayoutChg>
        <pc:sldLayoutChg chg="del">
          <pc:chgData name="Fin Saxby (2200039)" userId="S::2200039@student.uwtsd.ac.uk::4ee99880-2885-4dce-9d20-afd078c1228c" providerId="AD" clId="Web-{DB2D2BDC-AACA-4110-8681-AB89B7FFBA1A}" dt="2022-11-10T17:26:17.658" v="0"/>
          <pc:sldLayoutMkLst>
            <pc:docMk/>
            <pc:sldMasterMk cId="2460954070" sldId="2147483660"/>
            <pc:sldLayoutMk cId="3171841454" sldId="2147483668"/>
          </pc:sldLayoutMkLst>
        </pc:sldLayoutChg>
        <pc:sldLayoutChg chg="del">
          <pc:chgData name="Fin Saxby (2200039)" userId="S::2200039@student.uwtsd.ac.uk::4ee99880-2885-4dce-9d20-afd078c1228c" providerId="AD" clId="Web-{DB2D2BDC-AACA-4110-8681-AB89B7FFBA1A}" dt="2022-11-10T17:26:17.658" v="0"/>
          <pc:sldLayoutMkLst>
            <pc:docMk/>
            <pc:sldMasterMk cId="2460954070" sldId="2147483660"/>
            <pc:sldLayoutMk cId="1718958274" sldId="2147483669"/>
          </pc:sldLayoutMkLst>
        </pc:sldLayoutChg>
        <pc:sldLayoutChg chg="del">
          <pc:chgData name="Fin Saxby (2200039)" userId="S::2200039@student.uwtsd.ac.uk::4ee99880-2885-4dce-9d20-afd078c1228c" providerId="AD" clId="Web-{DB2D2BDC-AACA-4110-8681-AB89B7FFBA1A}" dt="2022-11-10T17:26:17.658" v="0"/>
          <pc:sldLayoutMkLst>
            <pc:docMk/>
            <pc:sldMasterMk cId="2460954070" sldId="2147483660"/>
            <pc:sldLayoutMk cId="2202905451" sldId="2147483670"/>
          </pc:sldLayoutMkLst>
        </pc:sldLayoutChg>
        <pc:sldLayoutChg chg="del">
          <pc:chgData name="Fin Saxby (2200039)" userId="S::2200039@student.uwtsd.ac.uk::4ee99880-2885-4dce-9d20-afd078c1228c" providerId="AD" clId="Web-{DB2D2BDC-AACA-4110-8681-AB89B7FFBA1A}" dt="2022-11-10T17:26:17.658" v="0"/>
          <pc:sldLayoutMkLst>
            <pc:docMk/>
            <pc:sldMasterMk cId="2460954070" sldId="2147483660"/>
            <pc:sldLayoutMk cId="3479445657" sldId="2147483671"/>
          </pc:sldLayoutMkLst>
        </pc:sldLayoutChg>
      </pc:sldMasterChg>
      <pc:sldMasterChg chg="add del addSldLayout delSldLayout">
        <pc:chgData name="Fin Saxby (2200039)" userId="S::2200039@student.uwtsd.ac.uk::4ee99880-2885-4dce-9d20-afd078c1228c" providerId="AD" clId="Web-{DB2D2BDC-AACA-4110-8681-AB89B7FFBA1A}" dt="2022-11-10T17:30:36.994" v="64"/>
        <pc:sldMasterMkLst>
          <pc:docMk/>
          <pc:sldMasterMk cId="1548184579" sldId="2147483699"/>
        </pc:sldMasterMkLst>
        <pc:sldLayoutChg chg="add del">
          <pc:chgData name="Fin Saxby (2200039)" userId="S::2200039@student.uwtsd.ac.uk::4ee99880-2885-4dce-9d20-afd078c1228c" providerId="AD" clId="Web-{DB2D2BDC-AACA-4110-8681-AB89B7FFBA1A}" dt="2022-11-10T17:30:36.994" v="64"/>
          <pc:sldLayoutMkLst>
            <pc:docMk/>
            <pc:sldMasterMk cId="1548184579" sldId="2147483699"/>
            <pc:sldLayoutMk cId="3567703430" sldId="2147483688"/>
          </pc:sldLayoutMkLst>
        </pc:sldLayoutChg>
        <pc:sldLayoutChg chg="add del">
          <pc:chgData name="Fin Saxby (2200039)" userId="S::2200039@student.uwtsd.ac.uk::4ee99880-2885-4dce-9d20-afd078c1228c" providerId="AD" clId="Web-{DB2D2BDC-AACA-4110-8681-AB89B7FFBA1A}" dt="2022-11-10T17:30:36.994" v="64"/>
          <pc:sldLayoutMkLst>
            <pc:docMk/>
            <pc:sldMasterMk cId="1548184579" sldId="2147483699"/>
            <pc:sldLayoutMk cId="10927077" sldId="2147483689"/>
          </pc:sldLayoutMkLst>
        </pc:sldLayoutChg>
        <pc:sldLayoutChg chg="add del">
          <pc:chgData name="Fin Saxby (2200039)" userId="S::2200039@student.uwtsd.ac.uk::4ee99880-2885-4dce-9d20-afd078c1228c" providerId="AD" clId="Web-{DB2D2BDC-AACA-4110-8681-AB89B7FFBA1A}" dt="2022-11-10T17:30:36.994" v="64"/>
          <pc:sldLayoutMkLst>
            <pc:docMk/>
            <pc:sldMasterMk cId="1548184579" sldId="2147483699"/>
            <pc:sldLayoutMk cId="1843698412" sldId="2147483690"/>
          </pc:sldLayoutMkLst>
        </pc:sldLayoutChg>
        <pc:sldLayoutChg chg="add del">
          <pc:chgData name="Fin Saxby (2200039)" userId="S::2200039@student.uwtsd.ac.uk::4ee99880-2885-4dce-9d20-afd078c1228c" providerId="AD" clId="Web-{DB2D2BDC-AACA-4110-8681-AB89B7FFBA1A}" dt="2022-11-10T17:30:36.994" v="64"/>
          <pc:sldLayoutMkLst>
            <pc:docMk/>
            <pc:sldMasterMk cId="1548184579" sldId="2147483699"/>
            <pc:sldLayoutMk cId="1036639417" sldId="2147483691"/>
          </pc:sldLayoutMkLst>
        </pc:sldLayoutChg>
        <pc:sldLayoutChg chg="add del">
          <pc:chgData name="Fin Saxby (2200039)" userId="S::2200039@student.uwtsd.ac.uk::4ee99880-2885-4dce-9d20-afd078c1228c" providerId="AD" clId="Web-{DB2D2BDC-AACA-4110-8681-AB89B7FFBA1A}" dt="2022-11-10T17:30:36.994" v="64"/>
          <pc:sldLayoutMkLst>
            <pc:docMk/>
            <pc:sldMasterMk cId="1548184579" sldId="2147483699"/>
            <pc:sldLayoutMk cId="1083409150" sldId="2147483692"/>
          </pc:sldLayoutMkLst>
        </pc:sldLayoutChg>
        <pc:sldLayoutChg chg="add del">
          <pc:chgData name="Fin Saxby (2200039)" userId="S::2200039@student.uwtsd.ac.uk::4ee99880-2885-4dce-9d20-afd078c1228c" providerId="AD" clId="Web-{DB2D2BDC-AACA-4110-8681-AB89B7FFBA1A}" dt="2022-11-10T17:30:36.994" v="64"/>
          <pc:sldLayoutMkLst>
            <pc:docMk/>
            <pc:sldMasterMk cId="1548184579" sldId="2147483699"/>
            <pc:sldLayoutMk cId="3064290050" sldId="2147483693"/>
          </pc:sldLayoutMkLst>
        </pc:sldLayoutChg>
        <pc:sldLayoutChg chg="add del">
          <pc:chgData name="Fin Saxby (2200039)" userId="S::2200039@student.uwtsd.ac.uk::4ee99880-2885-4dce-9d20-afd078c1228c" providerId="AD" clId="Web-{DB2D2BDC-AACA-4110-8681-AB89B7FFBA1A}" dt="2022-11-10T17:30:36.994" v="64"/>
          <pc:sldLayoutMkLst>
            <pc:docMk/>
            <pc:sldMasterMk cId="1548184579" sldId="2147483699"/>
            <pc:sldLayoutMk cId="3104979669" sldId="2147483694"/>
          </pc:sldLayoutMkLst>
        </pc:sldLayoutChg>
        <pc:sldLayoutChg chg="add del">
          <pc:chgData name="Fin Saxby (2200039)" userId="S::2200039@student.uwtsd.ac.uk::4ee99880-2885-4dce-9d20-afd078c1228c" providerId="AD" clId="Web-{DB2D2BDC-AACA-4110-8681-AB89B7FFBA1A}" dt="2022-11-10T17:30:36.994" v="64"/>
          <pc:sldLayoutMkLst>
            <pc:docMk/>
            <pc:sldMasterMk cId="1548184579" sldId="2147483699"/>
            <pc:sldLayoutMk cId="2221219012" sldId="2147483695"/>
          </pc:sldLayoutMkLst>
        </pc:sldLayoutChg>
        <pc:sldLayoutChg chg="add del">
          <pc:chgData name="Fin Saxby (2200039)" userId="S::2200039@student.uwtsd.ac.uk::4ee99880-2885-4dce-9d20-afd078c1228c" providerId="AD" clId="Web-{DB2D2BDC-AACA-4110-8681-AB89B7FFBA1A}" dt="2022-11-10T17:30:36.994" v="64"/>
          <pc:sldLayoutMkLst>
            <pc:docMk/>
            <pc:sldMasterMk cId="1548184579" sldId="2147483699"/>
            <pc:sldLayoutMk cId="2553977567" sldId="2147483696"/>
          </pc:sldLayoutMkLst>
        </pc:sldLayoutChg>
        <pc:sldLayoutChg chg="add del">
          <pc:chgData name="Fin Saxby (2200039)" userId="S::2200039@student.uwtsd.ac.uk::4ee99880-2885-4dce-9d20-afd078c1228c" providerId="AD" clId="Web-{DB2D2BDC-AACA-4110-8681-AB89B7FFBA1A}" dt="2022-11-10T17:30:36.994" v="64"/>
          <pc:sldLayoutMkLst>
            <pc:docMk/>
            <pc:sldMasterMk cId="1548184579" sldId="2147483699"/>
            <pc:sldLayoutMk cId="1613654722" sldId="2147483697"/>
          </pc:sldLayoutMkLst>
        </pc:sldLayoutChg>
        <pc:sldLayoutChg chg="add del">
          <pc:chgData name="Fin Saxby (2200039)" userId="S::2200039@student.uwtsd.ac.uk::4ee99880-2885-4dce-9d20-afd078c1228c" providerId="AD" clId="Web-{DB2D2BDC-AACA-4110-8681-AB89B7FFBA1A}" dt="2022-11-10T17:30:36.994" v="64"/>
          <pc:sldLayoutMkLst>
            <pc:docMk/>
            <pc:sldMasterMk cId="1548184579" sldId="2147483699"/>
            <pc:sldLayoutMk cId="2890917036" sldId="2147483698"/>
          </pc:sldLayoutMkLst>
        </pc:sldLayoutChg>
      </pc:sldMasterChg>
      <pc:sldMasterChg chg="add addSldLayout">
        <pc:chgData name="Fin Saxby (2200039)" userId="S::2200039@student.uwtsd.ac.uk::4ee99880-2885-4dce-9d20-afd078c1228c" providerId="AD" clId="Web-{DB2D2BDC-AACA-4110-8681-AB89B7FFBA1A}" dt="2022-11-10T17:30:36.994" v="64"/>
        <pc:sldMasterMkLst>
          <pc:docMk/>
          <pc:sldMasterMk cId="792636979" sldId="2147483723"/>
        </pc:sldMasterMkLst>
        <pc:sldLayoutChg chg="add">
          <pc:chgData name="Fin Saxby (2200039)" userId="S::2200039@student.uwtsd.ac.uk::4ee99880-2885-4dce-9d20-afd078c1228c" providerId="AD" clId="Web-{DB2D2BDC-AACA-4110-8681-AB89B7FFBA1A}" dt="2022-11-10T17:30:36.994" v="64"/>
          <pc:sldLayoutMkLst>
            <pc:docMk/>
            <pc:sldMasterMk cId="792636979" sldId="2147483723"/>
            <pc:sldLayoutMk cId="2441871521" sldId="2147483712"/>
          </pc:sldLayoutMkLst>
        </pc:sldLayoutChg>
        <pc:sldLayoutChg chg="add">
          <pc:chgData name="Fin Saxby (2200039)" userId="S::2200039@student.uwtsd.ac.uk::4ee99880-2885-4dce-9d20-afd078c1228c" providerId="AD" clId="Web-{DB2D2BDC-AACA-4110-8681-AB89B7FFBA1A}" dt="2022-11-10T17:30:36.994" v="64"/>
          <pc:sldLayoutMkLst>
            <pc:docMk/>
            <pc:sldMasterMk cId="792636979" sldId="2147483723"/>
            <pc:sldLayoutMk cId="325281869" sldId="2147483713"/>
          </pc:sldLayoutMkLst>
        </pc:sldLayoutChg>
        <pc:sldLayoutChg chg="add">
          <pc:chgData name="Fin Saxby (2200039)" userId="S::2200039@student.uwtsd.ac.uk::4ee99880-2885-4dce-9d20-afd078c1228c" providerId="AD" clId="Web-{DB2D2BDC-AACA-4110-8681-AB89B7FFBA1A}" dt="2022-11-10T17:30:36.994" v="64"/>
          <pc:sldLayoutMkLst>
            <pc:docMk/>
            <pc:sldMasterMk cId="792636979" sldId="2147483723"/>
            <pc:sldLayoutMk cId="1947299741" sldId="2147483714"/>
          </pc:sldLayoutMkLst>
        </pc:sldLayoutChg>
        <pc:sldLayoutChg chg="add">
          <pc:chgData name="Fin Saxby (2200039)" userId="S::2200039@student.uwtsd.ac.uk::4ee99880-2885-4dce-9d20-afd078c1228c" providerId="AD" clId="Web-{DB2D2BDC-AACA-4110-8681-AB89B7FFBA1A}" dt="2022-11-10T17:30:36.994" v="64"/>
          <pc:sldLayoutMkLst>
            <pc:docMk/>
            <pc:sldMasterMk cId="792636979" sldId="2147483723"/>
            <pc:sldLayoutMk cId="2952522846" sldId="2147483715"/>
          </pc:sldLayoutMkLst>
        </pc:sldLayoutChg>
        <pc:sldLayoutChg chg="add">
          <pc:chgData name="Fin Saxby (2200039)" userId="S::2200039@student.uwtsd.ac.uk::4ee99880-2885-4dce-9d20-afd078c1228c" providerId="AD" clId="Web-{DB2D2BDC-AACA-4110-8681-AB89B7FFBA1A}" dt="2022-11-10T17:30:36.994" v="64"/>
          <pc:sldLayoutMkLst>
            <pc:docMk/>
            <pc:sldMasterMk cId="792636979" sldId="2147483723"/>
            <pc:sldLayoutMk cId="1598531499" sldId="2147483716"/>
          </pc:sldLayoutMkLst>
        </pc:sldLayoutChg>
        <pc:sldLayoutChg chg="add">
          <pc:chgData name="Fin Saxby (2200039)" userId="S::2200039@student.uwtsd.ac.uk::4ee99880-2885-4dce-9d20-afd078c1228c" providerId="AD" clId="Web-{DB2D2BDC-AACA-4110-8681-AB89B7FFBA1A}" dt="2022-11-10T17:30:36.994" v="64"/>
          <pc:sldLayoutMkLst>
            <pc:docMk/>
            <pc:sldMasterMk cId="792636979" sldId="2147483723"/>
            <pc:sldLayoutMk cId="4012645904" sldId="2147483717"/>
          </pc:sldLayoutMkLst>
        </pc:sldLayoutChg>
        <pc:sldLayoutChg chg="add">
          <pc:chgData name="Fin Saxby (2200039)" userId="S::2200039@student.uwtsd.ac.uk::4ee99880-2885-4dce-9d20-afd078c1228c" providerId="AD" clId="Web-{DB2D2BDC-AACA-4110-8681-AB89B7FFBA1A}" dt="2022-11-10T17:30:36.994" v="64"/>
          <pc:sldLayoutMkLst>
            <pc:docMk/>
            <pc:sldMasterMk cId="792636979" sldId="2147483723"/>
            <pc:sldLayoutMk cId="1797037505" sldId="2147483718"/>
          </pc:sldLayoutMkLst>
        </pc:sldLayoutChg>
        <pc:sldLayoutChg chg="add">
          <pc:chgData name="Fin Saxby (2200039)" userId="S::2200039@student.uwtsd.ac.uk::4ee99880-2885-4dce-9d20-afd078c1228c" providerId="AD" clId="Web-{DB2D2BDC-AACA-4110-8681-AB89B7FFBA1A}" dt="2022-11-10T17:30:36.994" v="64"/>
          <pc:sldLayoutMkLst>
            <pc:docMk/>
            <pc:sldMasterMk cId="792636979" sldId="2147483723"/>
            <pc:sldLayoutMk cId="2650821047" sldId="2147483719"/>
          </pc:sldLayoutMkLst>
        </pc:sldLayoutChg>
        <pc:sldLayoutChg chg="add">
          <pc:chgData name="Fin Saxby (2200039)" userId="S::2200039@student.uwtsd.ac.uk::4ee99880-2885-4dce-9d20-afd078c1228c" providerId="AD" clId="Web-{DB2D2BDC-AACA-4110-8681-AB89B7FFBA1A}" dt="2022-11-10T17:30:36.994" v="64"/>
          <pc:sldLayoutMkLst>
            <pc:docMk/>
            <pc:sldMasterMk cId="792636979" sldId="2147483723"/>
            <pc:sldLayoutMk cId="3503618012" sldId="2147483720"/>
          </pc:sldLayoutMkLst>
        </pc:sldLayoutChg>
        <pc:sldLayoutChg chg="add">
          <pc:chgData name="Fin Saxby (2200039)" userId="S::2200039@student.uwtsd.ac.uk::4ee99880-2885-4dce-9d20-afd078c1228c" providerId="AD" clId="Web-{DB2D2BDC-AACA-4110-8681-AB89B7FFBA1A}" dt="2022-11-10T17:30:36.994" v="64"/>
          <pc:sldLayoutMkLst>
            <pc:docMk/>
            <pc:sldMasterMk cId="792636979" sldId="2147483723"/>
            <pc:sldLayoutMk cId="2103946135" sldId="2147483721"/>
          </pc:sldLayoutMkLst>
        </pc:sldLayoutChg>
        <pc:sldLayoutChg chg="add">
          <pc:chgData name="Fin Saxby (2200039)" userId="S::2200039@student.uwtsd.ac.uk::4ee99880-2885-4dce-9d20-afd078c1228c" providerId="AD" clId="Web-{DB2D2BDC-AACA-4110-8681-AB89B7FFBA1A}" dt="2022-11-10T17:30:36.994" v="64"/>
          <pc:sldLayoutMkLst>
            <pc:docMk/>
            <pc:sldMasterMk cId="792636979" sldId="2147483723"/>
            <pc:sldLayoutMk cId="1913198325" sldId="2147483722"/>
          </pc:sldLayoutMkLst>
        </pc:sldLayoutChg>
      </pc:sldMasterChg>
    </pc:docChg>
  </pc:docChgLst>
  <pc:docChgLst>
    <pc:chgData clId="Web-{50E31196-1B0B-42DE-B023-2FFDC792C156}"/>
    <pc:docChg chg="addSld">
      <pc:chgData name="" userId="" providerId="" clId="Web-{50E31196-1B0B-42DE-B023-2FFDC792C156}" dt="2022-11-10T22:25:00.662" v="0"/>
      <pc:docMkLst>
        <pc:docMk/>
      </pc:docMkLst>
      <pc:sldChg chg="new">
        <pc:chgData name="" userId="" providerId="" clId="Web-{50E31196-1B0B-42DE-B023-2FFDC792C156}" dt="2022-11-10T22:25:00.662" v="0"/>
        <pc:sldMkLst>
          <pc:docMk/>
          <pc:sldMk cId="2469447155" sldId="263"/>
        </pc:sldMkLst>
      </pc:sldChg>
    </pc:docChg>
  </pc:docChgLst>
  <pc:docChgLst>
    <pc:chgData name="Fin Saxby (2200039)" userId="S::2200039@student.uwtsd.ac.uk::4ee99880-2885-4dce-9d20-afd078c1228c" providerId="AD" clId="Web-{50E31196-1B0B-42DE-B023-2FFDC792C156}"/>
    <pc:docChg chg="addSld delSld modSld">
      <pc:chgData name="Fin Saxby (2200039)" userId="S::2200039@student.uwtsd.ac.uk::4ee99880-2885-4dce-9d20-afd078c1228c" providerId="AD" clId="Web-{50E31196-1B0B-42DE-B023-2FFDC792C156}" dt="2022-11-10T23:19:05.483" v="434" actId="1076"/>
      <pc:docMkLst>
        <pc:docMk/>
      </pc:docMkLst>
      <pc:sldChg chg="addSp delSp modSp">
        <pc:chgData name="Fin Saxby (2200039)" userId="S::2200039@student.uwtsd.ac.uk::4ee99880-2885-4dce-9d20-afd078c1228c" providerId="AD" clId="Web-{50E31196-1B0B-42DE-B023-2FFDC792C156}" dt="2022-11-10T23:19:05.483" v="434" actId="1076"/>
        <pc:sldMkLst>
          <pc:docMk/>
          <pc:sldMk cId="1115331656" sldId="257"/>
        </pc:sldMkLst>
        <pc:spChg chg="mod">
          <ac:chgData name="Fin Saxby (2200039)" userId="S::2200039@student.uwtsd.ac.uk::4ee99880-2885-4dce-9d20-afd078c1228c" providerId="AD" clId="Web-{50E31196-1B0B-42DE-B023-2FFDC792C156}" dt="2022-11-10T23:03:18.921" v="366"/>
          <ac:spMkLst>
            <pc:docMk/>
            <pc:sldMk cId="1115331656" sldId="257"/>
            <ac:spMk id="2" creationId="{98B84968-D281-20D8-C860-5CC8F3F1AAA8}"/>
          </ac:spMkLst>
        </pc:spChg>
        <pc:spChg chg="add del">
          <ac:chgData name="Fin Saxby (2200039)" userId="S::2200039@student.uwtsd.ac.uk::4ee99880-2885-4dce-9d20-afd078c1228c" providerId="AD" clId="Web-{50E31196-1B0B-42DE-B023-2FFDC792C156}" dt="2022-11-10T23:03:18.921" v="366"/>
          <ac:spMkLst>
            <pc:docMk/>
            <pc:sldMk cId="1115331656" sldId="257"/>
            <ac:spMk id="15" creationId="{30901EA4-6CA0-4A64-939C-F76E88D155AA}"/>
          </ac:spMkLst>
        </pc:spChg>
        <pc:spChg chg="mod ord">
          <ac:chgData name="Fin Saxby (2200039)" userId="S::2200039@student.uwtsd.ac.uk::4ee99880-2885-4dce-9d20-afd078c1228c" providerId="AD" clId="Web-{50E31196-1B0B-42DE-B023-2FFDC792C156}" dt="2022-11-10T23:03:18.921" v="366"/>
          <ac:spMkLst>
            <pc:docMk/>
            <pc:sldMk cId="1115331656" sldId="257"/>
            <ac:spMk id="16" creationId="{4D891E3F-9C16-6A9B-C89D-4AA4168F5E29}"/>
          </ac:spMkLst>
        </pc:spChg>
        <pc:spChg chg="add del">
          <ac:chgData name="Fin Saxby (2200039)" userId="S::2200039@student.uwtsd.ac.uk::4ee99880-2885-4dce-9d20-afd078c1228c" providerId="AD" clId="Web-{50E31196-1B0B-42DE-B023-2FFDC792C156}" dt="2022-11-10T23:03:18.921" v="366"/>
          <ac:spMkLst>
            <pc:docMk/>
            <pc:sldMk cId="1115331656" sldId="257"/>
            <ac:spMk id="17" creationId="{7E3B2BA1-50FC-4574-838F-AB0B5B93B91D}"/>
          </ac:spMkLst>
        </pc:spChg>
        <pc:spChg chg="add del">
          <ac:chgData name="Fin Saxby (2200039)" userId="S::2200039@student.uwtsd.ac.uk::4ee99880-2885-4dce-9d20-afd078c1228c" providerId="AD" clId="Web-{50E31196-1B0B-42DE-B023-2FFDC792C156}" dt="2022-11-10T23:03:18.921" v="365"/>
          <ac:spMkLst>
            <pc:docMk/>
            <pc:sldMk cId="1115331656" sldId="257"/>
            <ac:spMk id="23" creationId="{EA3D7368-8E28-4CDB-B0AC-5556FB16301F}"/>
          </ac:spMkLst>
        </pc:spChg>
        <pc:spChg chg="add del">
          <ac:chgData name="Fin Saxby (2200039)" userId="S::2200039@student.uwtsd.ac.uk::4ee99880-2885-4dce-9d20-afd078c1228c" providerId="AD" clId="Web-{50E31196-1B0B-42DE-B023-2FFDC792C156}" dt="2022-11-10T23:03:18.921" v="365"/>
          <ac:spMkLst>
            <pc:docMk/>
            <pc:sldMk cId="1115331656" sldId="257"/>
            <ac:spMk id="25" creationId="{7D54F700-08D0-4726-A250-835F6864C184}"/>
          </ac:spMkLst>
        </pc:spChg>
        <pc:spChg chg="add del">
          <ac:chgData name="Fin Saxby (2200039)" userId="S::2200039@student.uwtsd.ac.uk::4ee99880-2885-4dce-9d20-afd078c1228c" providerId="AD" clId="Web-{50E31196-1B0B-42DE-B023-2FFDC792C156}" dt="2022-11-10T23:03:18.921" v="365"/>
          <ac:spMkLst>
            <pc:docMk/>
            <pc:sldMk cId="1115331656" sldId="257"/>
            <ac:spMk id="27" creationId="{963C772F-1518-4105-9826-49E8DCECADFE}"/>
          </ac:spMkLst>
        </pc:spChg>
        <pc:spChg chg="add del">
          <ac:chgData name="Fin Saxby (2200039)" userId="S::2200039@student.uwtsd.ac.uk::4ee99880-2885-4dce-9d20-afd078c1228c" providerId="AD" clId="Web-{50E31196-1B0B-42DE-B023-2FFDC792C156}" dt="2022-11-10T23:03:18.921" v="365"/>
          <ac:spMkLst>
            <pc:docMk/>
            <pc:sldMk cId="1115331656" sldId="257"/>
            <ac:spMk id="29" creationId="{CC2C66C9-CBA6-4BAB-86CF-5603348D72FE}"/>
          </ac:spMkLst>
        </pc:spChg>
        <pc:spChg chg="add del">
          <ac:chgData name="Fin Saxby (2200039)" userId="S::2200039@student.uwtsd.ac.uk::4ee99880-2885-4dce-9d20-afd078c1228c" providerId="AD" clId="Web-{50E31196-1B0B-42DE-B023-2FFDC792C156}" dt="2022-11-10T23:03:18.921" v="365"/>
          <ac:spMkLst>
            <pc:docMk/>
            <pc:sldMk cId="1115331656" sldId="257"/>
            <ac:spMk id="31" creationId="{034BA12F-ECA8-4178-AA4D-20FA2717E637}"/>
          </ac:spMkLst>
        </pc:spChg>
        <pc:spChg chg="add">
          <ac:chgData name="Fin Saxby (2200039)" userId="S::2200039@student.uwtsd.ac.uk::4ee99880-2885-4dce-9d20-afd078c1228c" providerId="AD" clId="Web-{50E31196-1B0B-42DE-B023-2FFDC792C156}" dt="2022-11-10T23:03:18.921" v="366"/>
          <ac:spMkLst>
            <pc:docMk/>
            <pc:sldMk cId="1115331656" sldId="257"/>
            <ac:spMk id="33" creationId="{7DC12D2C-21A1-44CF-BA29-D0EE453AB701}"/>
          </ac:spMkLst>
        </pc:spChg>
        <pc:spChg chg="add">
          <ac:chgData name="Fin Saxby (2200039)" userId="S::2200039@student.uwtsd.ac.uk::4ee99880-2885-4dce-9d20-afd078c1228c" providerId="AD" clId="Web-{50E31196-1B0B-42DE-B023-2FFDC792C156}" dt="2022-11-10T23:03:18.921" v="366"/>
          <ac:spMkLst>
            <pc:docMk/>
            <pc:sldMk cId="1115331656" sldId="257"/>
            <ac:spMk id="34" creationId="{95598DD8-827C-48DB-AD4F-AEBB72483D50}"/>
          </ac:spMkLst>
        </pc:spChg>
        <pc:spChg chg="add">
          <ac:chgData name="Fin Saxby (2200039)" userId="S::2200039@student.uwtsd.ac.uk::4ee99880-2885-4dce-9d20-afd078c1228c" providerId="AD" clId="Web-{50E31196-1B0B-42DE-B023-2FFDC792C156}" dt="2022-11-10T23:03:18.921" v="366"/>
          <ac:spMkLst>
            <pc:docMk/>
            <pc:sldMk cId="1115331656" sldId="257"/>
            <ac:spMk id="35" creationId="{EB40E5E0-6677-497A-8E9D-E8575E276FA0}"/>
          </ac:spMkLst>
        </pc:spChg>
        <pc:spChg chg="add">
          <ac:chgData name="Fin Saxby (2200039)" userId="S::2200039@student.uwtsd.ac.uk::4ee99880-2885-4dce-9d20-afd078c1228c" providerId="AD" clId="Web-{50E31196-1B0B-42DE-B023-2FFDC792C156}" dt="2022-11-10T23:03:18.921" v="366"/>
          <ac:spMkLst>
            <pc:docMk/>
            <pc:sldMk cId="1115331656" sldId="257"/>
            <ac:spMk id="36" creationId="{AC46E49D-1D37-455E-BDA2-28DAF3721470}"/>
          </ac:spMkLst>
        </pc:spChg>
        <pc:picChg chg="add del mod">
          <ac:chgData name="Fin Saxby (2200039)" userId="S::2200039@student.uwtsd.ac.uk::4ee99880-2885-4dce-9d20-afd078c1228c" providerId="AD" clId="Web-{50E31196-1B0B-42DE-B023-2FFDC792C156}" dt="2022-11-10T23:02:28.201" v="335"/>
          <ac:picMkLst>
            <pc:docMk/>
            <pc:sldMk cId="1115331656" sldId="257"/>
            <ac:picMk id="3" creationId="{D775A4C3-7352-1259-8C58-74A68A6F156F}"/>
          </ac:picMkLst>
        </pc:picChg>
        <pc:picChg chg="add del mod">
          <ac:chgData name="Fin Saxby (2200039)" userId="S::2200039@student.uwtsd.ac.uk::4ee99880-2885-4dce-9d20-afd078c1228c" providerId="AD" clId="Web-{50E31196-1B0B-42DE-B023-2FFDC792C156}" dt="2022-11-10T23:02:28.201" v="334"/>
          <ac:picMkLst>
            <pc:docMk/>
            <pc:sldMk cId="1115331656" sldId="257"/>
            <ac:picMk id="4" creationId="{20F841A6-467C-50CD-3EE9-F43E6BDAE657}"/>
          </ac:picMkLst>
        </pc:picChg>
        <pc:picChg chg="add del mod">
          <ac:chgData name="Fin Saxby (2200039)" userId="S::2200039@student.uwtsd.ac.uk::4ee99880-2885-4dce-9d20-afd078c1228c" providerId="AD" clId="Web-{50E31196-1B0B-42DE-B023-2FFDC792C156}" dt="2022-11-10T23:02:28.201" v="333"/>
          <ac:picMkLst>
            <pc:docMk/>
            <pc:sldMk cId="1115331656" sldId="257"/>
            <ac:picMk id="5" creationId="{E77EFF0B-1852-B64B-709A-5CB3FFC4CBFB}"/>
          </ac:picMkLst>
        </pc:picChg>
        <pc:picChg chg="add del mod">
          <ac:chgData name="Fin Saxby (2200039)" userId="S::2200039@student.uwtsd.ac.uk::4ee99880-2885-4dce-9d20-afd078c1228c" providerId="AD" clId="Web-{50E31196-1B0B-42DE-B023-2FFDC792C156}" dt="2022-11-10T23:02:28.201" v="332"/>
          <ac:picMkLst>
            <pc:docMk/>
            <pc:sldMk cId="1115331656" sldId="257"/>
            <ac:picMk id="6" creationId="{C724E8CF-BFA9-859D-34C2-6D493DF5E27C}"/>
          </ac:picMkLst>
        </pc:picChg>
        <pc:picChg chg="add del mod">
          <ac:chgData name="Fin Saxby (2200039)" userId="S::2200039@student.uwtsd.ac.uk::4ee99880-2885-4dce-9d20-afd078c1228c" providerId="AD" clId="Web-{50E31196-1B0B-42DE-B023-2FFDC792C156}" dt="2022-11-10T23:02:28.201" v="331"/>
          <ac:picMkLst>
            <pc:docMk/>
            <pc:sldMk cId="1115331656" sldId="257"/>
            <ac:picMk id="7" creationId="{4B516C5E-4F6F-5E85-4437-B848B6EC82E9}"/>
          </ac:picMkLst>
        </pc:picChg>
        <pc:picChg chg="add del mod">
          <ac:chgData name="Fin Saxby (2200039)" userId="S::2200039@student.uwtsd.ac.uk::4ee99880-2885-4dce-9d20-afd078c1228c" providerId="AD" clId="Web-{50E31196-1B0B-42DE-B023-2FFDC792C156}" dt="2022-11-10T23:02:28.201" v="330"/>
          <ac:picMkLst>
            <pc:docMk/>
            <pc:sldMk cId="1115331656" sldId="257"/>
            <ac:picMk id="8" creationId="{0BBD278F-EBE8-C11F-0962-EDFDDA650B8D}"/>
          </ac:picMkLst>
        </pc:picChg>
        <pc:picChg chg="add del mod">
          <ac:chgData name="Fin Saxby (2200039)" userId="S::2200039@student.uwtsd.ac.uk::4ee99880-2885-4dce-9d20-afd078c1228c" providerId="AD" clId="Web-{50E31196-1B0B-42DE-B023-2FFDC792C156}" dt="2022-11-10T23:02:28.201" v="329"/>
          <ac:picMkLst>
            <pc:docMk/>
            <pc:sldMk cId="1115331656" sldId="257"/>
            <ac:picMk id="9" creationId="{5305F7DC-DE04-6CDE-43BC-AA45F326F708}"/>
          </ac:picMkLst>
        </pc:picChg>
        <pc:picChg chg="add del mod">
          <ac:chgData name="Fin Saxby (2200039)" userId="S::2200039@student.uwtsd.ac.uk::4ee99880-2885-4dce-9d20-afd078c1228c" providerId="AD" clId="Web-{50E31196-1B0B-42DE-B023-2FFDC792C156}" dt="2022-11-10T23:02:59.342" v="360"/>
          <ac:picMkLst>
            <pc:docMk/>
            <pc:sldMk cId="1115331656" sldId="257"/>
            <ac:picMk id="10" creationId="{BE6C934E-5C7A-5A5F-5410-EA0CA17984B9}"/>
          </ac:picMkLst>
        </pc:picChg>
        <pc:picChg chg="add del mod">
          <ac:chgData name="Fin Saxby (2200039)" userId="S::2200039@student.uwtsd.ac.uk::4ee99880-2885-4dce-9d20-afd078c1228c" providerId="AD" clId="Web-{50E31196-1B0B-42DE-B023-2FFDC792C156}" dt="2022-11-10T23:02:57.452" v="359"/>
          <ac:picMkLst>
            <pc:docMk/>
            <pc:sldMk cId="1115331656" sldId="257"/>
            <ac:picMk id="11" creationId="{9F7AEF49-EE98-C181-EC77-1EEAF4841F4E}"/>
          </ac:picMkLst>
        </pc:picChg>
        <pc:picChg chg="add del mod">
          <ac:chgData name="Fin Saxby (2200039)" userId="S::2200039@student.uwtsd.ac.uk::4ee99880-2885-4dce-9d20-afd078c1228c" providerId="AD" clId="Web-{50E31196-1B0B-42DE-B023-2FFDC792C156}" dt="2022-11-10T23:02:53.342" v="358"/>
          <ac:picMkLst>
            <pc:docMk/>
            <pc:sldMk cId="1115331656" sldId="257"/>
            <ac:picMk id="12" creationId="{869CA4FD-D8FC-9FB5-5A26-826D268B411A}"/>
          </ac:picMkLst>
        </pc:picChg>
        <pc:picChg chg="add del mod">
          <ac:chgData name="Fin Saxby (2200039)" userId="S::2200039@student.uwtsd.ac.uk::4ee99880-2885-4dce-9d20-afd078c1228c" providerId="AD" clId="Web-{50E31196-1B0B-42DE-B023-2FFDC792C156}" dt="2022-11-10T23:02:53.342" v="357"/>
          <ac:picMkLst>
            <pc:docMk/>
            <pc:sldMk cId="1115331656" sldId="257"/>
            <ac:picMk id="13" creationId="{E1765823-C953-52BD-8FB1-25ED7297F163}"/>
          </ac:picMkLst>
        </pc:picChg>
        <pc:picChg chg="add del mod">
          <ac:chgData name="Fin Saxby (2200039)" userId="S::2200039@student.uwtsd.ac.uk::4ee99880-2885-4dce-9d20-afd078c1228c" providerId="AD" clId="Web-{50E31196-1B0B-42DE-B023-2FFDC792C156}" dt="2022-11-10T23:03:01.139" v="361"/>
          <ac:picMkLst>
            <pc:docMk/>
            <pc:sldMk cId="1115331656" sldId="257"/>
            <ac:picMk id="14" creationId="{226E0D74-E56C-A6EF-D998-1D8B4FEE6251}"/>
          </ac:picMkLst>
        </pc:picChg>
        <pc:picChg chg="add mod">
          <ac:chgData name="Fin Saxby (2200039)" userId="S::2200039@student.uwtsd.ac.uk::4ee99880-2885-4dce-9d20-afd078c1228c" providerId="AD" clId="Web-{50E31196-1B0B-42DE-B023-2FFDC792C156}" dt="2022-11-10T23:03:18.921" v="366"/>
          <ac:picMkLst>
            <pc:docMk/>
            <pc:sldMk cId="1115331656" sldId="257"/>
            <ac:picMk id="18" creationId="{73BD3CC0-522D-59DA-A908-3BB2BFA5192B}"/>
          </ac:picMkLst>
        </pc:picChg>
        <pc:picChg chg="add del mod">
          <ac:chgData name="Fin Saxby (2200039)" userId="S::2200039@student.uwtsd.ac.uk::4ee99880-2885-4dce-9d20-afd078c1228c" providerId="AD" clId="Web-{50E31196-1B0B-42DE-B023-2FFDC792C156}" dt="2022-11-10T23:03:02.655" v="362"/>
          <ac:picMkLst>
            <pc:docMk/>
            <pc:sldMk cId="1115331656" sldId="257"/>
            <ac:picMk id="19" creationId="{DB7C6E36-540B-1F17-252C-1EAED1E23701}"/>
          </ac:picMkLst>
        </pc:picChg>
        <pc:picChg chg="add del mod">
          <ac:chgData name="Fin Saxby (2200039)" userId="S::2200039@student.uwtsd.ac.uk::4ee99880-2885-4dce-9d20-afd078c1228c" providerId="AD" clId="Web-{50E31196-1B0B-42DE-B023-2FFDC792C156}" dt="2022-11-10T23:08:00.004" v="376"/>
          <ac:picMkLst>
            <pc:docMk/>
            <pc:sldMk cId="1115331656" sldId="257"/>
            <ac:picMk id="20" creationId="{FE60B306-968B-58DF-2D2F-D009EE9DC141}"/>
          </ac:picMkLst>
        </pc:picChg>
        <pc:picChg chg="add mod">
          <ac:chgData name="Fin Saxby (2200039)" userId="S::2200039@student.uwtsd.ac.uk::4ee99880-2885-4dce-9d20-afd078c1228c" providerId="AD" clId="Web-{50E31196-1B0B-42DE-B023-2FFDC792C156}" dt="2022-11-10T23:14:59.138" v="378" actId="1076"/>
          <ac:picMkLst>
            <pc:docMk/>
            <pc:sldMk cId="1115331656" sldId="257"/>
            <ac:picMk id="21" creationId="{FB7DCCA0-2184-6750-CA9A-58BFDC2E5E38}"/>
          </ac:picMkLst>
        </pc:picChg>
        <pc:picChg chg="add del mod">
          <ac:chgData name="Fin Saxby (2200039)" userId="S::2200039@student.uwtsd.ac.uk::4ee99880-2885-4dce-9d20-afd078c1228c" providerId="AD" clId="Web-{50E31196-1B0B-42DE-B023-2FFDC792C156}" dt="2022-11-10T23:18:06.326" v="419" actId="14100"/>
          <ac:picMkLst>
            <pc:docMk/>
            <pc:sldMk cId="1115331656" sldId="257"/>
            <ac:picMk id="22" creationId="{0BCF9C9A-E134-8B34-E0E1-0CB2C160EBF1}"/>
          </ac:picMkLst>
        </pc:picChg>
        <pc:picChg chg="add del mod">
          <ac:chgData name="Fin Saxby (2200039)" userId="S::2200039@student.uwtsd.ac.uk::4ee99880-2885-4dce-9d20-afd078c1228c" providerId="AD" clId="Web-{50E31196-1B0B-42DE-B023-2FFDC792C156}" dt="2022-11-10T23:17:32.497" v="414"/>
          <ac:picMkLst>
            <pc:docMk/>
            <pc:sldMk cId="1115331656" sldId="257"/>
            <ac:picMk id="24" creationId="{F604BCDC-E03B-3F29-CBB4-C1A4F202AD19}"/>
          </ac:picMkLst>
        </pc:picChg>
        <pc:picChg chg="add del mod">
          <ac:chgData name="Fin Saxby (2200039)" userId="S::2200039@student.uwtsd.ac.uk::4ee99880-2885-4dce-9d20-afd078c1228c" providerId="AD" clId="Web-{50E31196-1B0B-42DE-B023-2FFDC792C156}" dt="2022-11-10T23:17:31.450" v="413"/>
          <ac:picMkLst>
            <pc:docMk/>
            <pc:sldMk cId="1115331656" sldId="257"/>
            <ac:picMk id="26" creationId="{FA6BFB9E-5EC8-249D-2D33-11C8F478591F}"/>
          </ac:picMkLst>
        </pc:picChg>
        <pc:picChg chg="add del mod">
          <ac:chgData name="Fin Saxby (2200039)" userId="S::2200039@student.uwtsd.ac.uk::4ee99880-2885-4dce-9d20-afd078c1228c" providerId="AD" clId="Web-{50E31196-1B0B-42DE-B023-2FFDC792C156}" dt="2022-11-10T23:17:30.200" v="412"/>
          <ac:picMkLst>
            <pc:docMk/>
            <pc:sldMk cId="1115331656" sldId="257"/>
            <ac:picMk id="28" creationId="{74DB813E-729D-7E1D-4BAC-D2073AB9B395}"/>
          </ac:picMkLst>
        </pc:picChg>
        <pc:picChg chg="add del mod">
          <ac:chgData name="Fin Saxby (2200039)" userId="S::2200039@student.uwtsd.ac.uk::4ee99880-2885-4dce-9d20-afd078c1228c" providerId="AD" clId="Web-{50E31196-1B0B-42DE-B023-2FFDC792C156}" dt="2022-11-10T23:17:29.544" v="411"/>
          <ac:picMkLst>
            <pc:docMk/>
            <pc:sldMk cId="1115331656" sldId="257"/>
            <ac:picMk id="30" creationId="{E4040E5F-4EC6-1A51-88DA-4DF602C0BC0B}"/>
          </ac:picMkLst>
        </pc:picChg>
        <pc:picChg chg="add del mod">
          <ac:chgData name="Fin Saxby (2200039)" userId="S::2200039@student.uwtsd.ac.uk::4ee99880-2885-4dce-9d20-afd078c1228c" providerId="AD" clId="Web-{50E31196-1B0B-42DE-B023-2FFDC792C156}" dt="2022-11-10T23:17:26.606" v="409"/>
          <ac:picMkLst>
            <pc:docMk/>
            <pc:sldMk cId="1115331656" sldId="257"/>
            <ac:picMk id="32" creationId="{702C49C5-72BE-E3CA-897A-932213149E6F}"/>
          </ac:picMkLst>
        </pc:picChg>
        <pc:picChg chg="add del mod">
          <ac:chgData name="Fin Saxby (2200039)" userId="S::2200039@student.uwtsd.ac.uk::4ee99880-2885-4dce-9d20-afd078c1228c" providerId="AD" clId="Web-{50E31196-1B0B-42DE-B023-2FFDC792C156}" dt="2022-11-10T23:17:28.122" v="410"/>
          <ac:picMkLst>
            <pc:docMk/>
            <pc:sldMk cId="1115331656" sldId="257"/>
            <ac:picMk id="37" creationId="{47AE1B82-CB42-6448-A737-EE7703A460B2}"/>
          </ac:picMkLst>
        </pc:picChg>
        <pc:picChg chg="add del mod">
          <ac:chgData name="Fin Saxby (2200039)" userId="S::2200039@student.uwtsd.ac.uk::4ee99880-2885-4dce-9d20-afd078c1228c" providerId="AD" clId="Web-{50E31196-1B0B-42DE-B023-2FFDC792C156}" dt="2022-11-10T23:19:01.077" v="433"/>
          <ac:picMkLst>
            <pc:docMk/>
            <pc:sldMk cId="1115331656" sldId="257"/>
            <ac:picMk id="38" creationId="{7A532B9D-72C3-A0B1-8730-5C3DAF65843F}"/>
          </ac:picMkLst>
        </pc:picChg>
        <pc:picChg chg="add mod">
          <ac:chgData name="Fin Saxby (2200039)" userId="S::2200039@student.uwtsd.ac.uk::4ee99880-2885-4dce-9d20-afd078c1228c" providerId="AD" clId="Web-{50E31196-1B0B-42DE-B023-2FFDC792C156}" dt="2022-11-10T23:19:05.483" v="434" actId="1076"/>
          <ac:picMkLst>
            <pc:docMk/>
            <pc:sldMk cId="1115331656" sldId="257"/>
            <ac:picMk id="39" creationId="{ADB8346E-51B3-426C-CB61-2F21653C6695}"/>
          </ac:picMkLst>
        </pc:picChg>
        <pc:picChg chg="add del mod">
          <ac:chgData name="Fin Saxby (2200039)" userId="S::2200039@student.uwtsd.ac.uk::4ee99880-2885-4dce-9d20-afd078c1228c" providerId="AD" clId="Web-{50E31196-1B0B-42DE-B023-2FFDC792C156}" dt="2022-11-10T23:18:55.952" v="431"/>
          <ac:picMkLst>
            <pc:docMk/>
            <pc:sldMk cId="1115331656" sldId="257"/>
            <ac:picMk id="40" creationId="{2E75FCA6-7813-48E3-3084-D06977AB9D75}"/>
          </ac:picMkLst>
        </pc:picChg>
        <pc:picChg chg="add del mod">
          <ac:chgData name="Fin Saxby (2200039)" userId="S::2200039@student.uwtsd.ac.uk::4ee99880-2885-4dce-9d20-afd078c1228c" providerId="AD" clId="Web-{50E31196-1B0B-42DE-B023-2FFDC792C156}" dt="2022-11-10T23:18:53.999" v="430"/>
          <ac:picMkLst>
            <pc:docMk/>
            <pc:sldMk cId="1115331656" sldId="257"/>
            <ac:picMk id="41" creationId="{F3FBC0CB-4761-48F8-18B9-FF464730765A}"/>
          </ac:picMkLst>
        </pc:picChg>
        <pc:picChg chg="add del mod">
          <ac:chgData name="Fin Saxby (2200039)" userId="S::2200039@student.uwtsd.ac.uk::4ee99880-2885-4dce-9d20-afd078c1228c" providerId="AD" clId="Web-{50E31196-1B0B-42DE-B023-2FFDC792C156}" dt="2022-11-10T23:18:51.952" v="429"/>
          <ac:picMkLst>
            <pc:docMk/>
            <pc:sldMk cId="1115331656" sldId="257"/>
            <ac:picMk id="42" creationId="{73310F3F-5B1E-A9BB-9ACA-EE4368D41766}"/>
          </ac:picMkLst>
        </pc:picChg>
        <pc:picChg chg="add del mod">
          <ac:chgData name="Fin Saxby (2200039)" userId="S::2200039@student.uwtsd.ac.uk::4ee99880-2885-4dce-9d20-afd078c1228c" providerId="AD" clId="Web-{50E31196-1B0B-42DE-B023-2FFDC792C156}" dt="2022-11-10T23:18:50.686" v="428"/>
          <ac:picMkLst>
            <pc:docMk/>
            <pc:sldMk cId="1115331656" sldId="257"/>
            <ac:picMk id="43" creationId="{BE0CAB46-6342-7504-AADF-10212224E270}"/>
          </ac:picMkLst>
        </pc:picChg>
        <pc:picChg chg="add del mod">
          <ac:chgData name="Fin Saxby (2200039)" userId="S::2200039@student.uwtsd.ac.uk::4ee99880-2885-4dce-9d20-afd078c1228c" providerId="AD" clId="Web-{50E31196-1B0B-42DE-B023-2FFDC792C156}" dt="2022-11-10T23:18:48.217" v="427"/>
          <ac:picMkLst>
            <pc:docMk/>
            <pc:sldMk cId="1115331656" sldId="257"/>
            <ac:picMk id="44" creationId="{075D9B4C-151B-A99C-5247-0F5734D326DF}"/>
          </ac:picMkLst>
        </pc:picChg>
      </pc:sldChg>
      <pc:sldChg chg="addSp delSp modSp mod setBg">
        <pc:chgData name="Fin Saxby (2200039)" userId="S::2200039@student.uwtsd.ac.uk::4ee99880-2885-4dce-9d20-afd078c1228c" providerId="AD" clId="Web-{50E31196-1B0B-42DE-B023-2FFDC792C156}" dt="2022-11-10T23:04:02.672" v="367"/>
        <pc:sldMkLst>
          <pc:docMk/>
          <pc:sldMk cId="1261434428" sldId="258"/>
        </pc:sldMkLst>
        <pc:spChg chg="mod">
          <ac:chgData name="Fin Saxby (2200039)" userId="S::2200039@student.uwtsd.ac.uk::4ee99880-2885-4dce-9d20-afd078c1228c" providerId="AD" clId="Web-{50E31196-1B0B-42DE-B023-2FFDC792C156}" dt="2022-11-10T23:04:02.672" v="367"/>
          <ac:spMkLst>
            <pc:docMk/>
            <pc:sldMk cId="1261434428" sldId="258"/>
            <ac:spMk id="2" creationId="{E58E6429-89D8-679A-2C20-ECA1229BFA3B}"/>
          </ac:spMkLst>
        </pc:spChg>
        <pc:spChg chg="del">
          <ac:chgData name="Fin Saxby (2200039)" userId="S::2200039@student.uwtsd.ac.uk::4ee99880-2885-4dce-9d20-afd078c1228c" providerId="AD" clId="Web-{50E31196-1B0B-42DE-B023-2FFDC792C156}" dt="2022-11-10T23:04:02.672" v="367"/>
          <ac:spMkLst>
            <pc:docMk/>
            <pc:sldMk cId="1261434428" sldId="258"/>
            <ac:spMk id="3" creationId="{EA3BC718-979C-7182-5502-48F94E246FB8}"/>
          </ac:spMkLst>
        </pc:spChg>
        <pc:spChg chg="add">
          <ac:chgData name="Fin Saxby (2200039)" userId="S::2200039@student.uwtsd.ac.uk::4ee99880-2885-4dce-9d20-afd078c1228c" providerId="AD" clId="Web-{50E31196-1B0B-42DE-B023-2FFDC792C156}" dt="2022-11-10T23:04:02.672" v="367"/>
          <ac:spMkLst>
            <pc:docMk/>
            <pc:sldMk cId="1261434428" sldId="258"/>
            <ac:spMk id="9" creationId="{5A929C1E-D8F4-4A72-B3A3-525B158CC234}"/>
          </ac:spMkLst>
        </pc:spChg>
        <pc:spChg chg="add">
          <ac:chgData name="Fin Saxby (2200039)" userId="S::2200039@student.uwtsd.ac.uk::4ee99880-2885-4dce-9d20-afd078c1228c" providerId="AD" clId="Web-{50E31196-1B0B-42DE-B023-2FFDC792C156}" dt="2022-11-10T23:04:02.672" v="367"/>
          <ac:spMkLst>
            <pc:docMk/>
            <pc:sldMk cId="1261434428" sldId="258"/>
            <ac:spMk id="11" creationId="{4688C57F-18E6-4B7B-896C-59DF442738F9}"/>
          </ac:spMkLst>
        </pc:spChg>
        <pc:graphicFrameChg chg="add">
          <ac:chgData name="Fin Saxby (2200039)" userId="S::2200039@student.uwtsd.ac.uk::4ee99880-2885-4dce-9d20-afd078c1228c" providerId="AD" clId="Web-{50E31196-1B0B-42DE-B023-2FFDC792C156}" dt="2022-11-10T23:04:02.672" v="367"/>
          <ac:graphicFrameMkLst>
            <pc:docMk/>
            <pc:sldMk cId="1261434428" sldId="258"/>
            <ac:graphicFrameMk id="5" creationId="{7695DE6A-0D5C-4C21-2567-430F233B3436}"/>
          </ac:graphicFrameMkLst>
        </pc:graphicFrameChg>
      </pc:sldChg>
      <pc:sldChg chg="addSp delSp modSp mod setBg">
        <pc:chgData name="Fin Saxby (2200039)" userId="S::2200039@student.uwtsd.ac.uk::4ee99880-2885-4dce-9d20-afd078c1228c" providerId="AD" clId="Web-{50E31196-1B0B-42DE-B023-2FFDC792C156}" dt="2022-11-10T23:04:20.719" v="368"/>
        <pc:sldMkLst>
          <pc:docMk/>
          <pc:sldMk cId="1082801375" sldId="259"/>
        </pc:sldMkLst>
        <pc:spChg chg="mod">
          <ac:chgData name="Fin Saxby (2200039)" userId="S::2200039@student.uwtsd.ac.uk::4ee99880-2885-4dce-9d20-afd078c1228c" providerId="AD" clId="Web-{50E31196-1B0B-42DE-B023-2FFDC792C156}" dt="2022-11-10T23:04:20.719" v="368"/>
          <ac:spMkLst>
            <pc:docMk/>
            <pc:sldMk cId="1082801375" sldId="259"/>
            <ac:spMk id="2" creationId="{742901C6-B7A7-223B-CC6A-BF88BC16BCEA}"/>
          </ac:spMkLst>
        </pc:spChg>
        <pc:spChg chg="del">
          <ac:chgData name="Fin Saxby (2200039)" userId="S::2200039@student.uwtsd.ac.uk::4ee99880-2885-4dce-9d20-afd078c1228c" providerId="AD" clId="Web-{50E31196-1B0B-42DE-B023-2FFDC792C156}" dt="2022-11-10T23:04:20.719" v="368"/>
          <ac:spMkLst>
            <pc:docMk/>
            <pc:sldMk cId="1082801375" sldId="259"/>
            <ac:spMk id="3" creationId="{BDE250FA-5F5B-B973-99C9-81AD9B0B1C52}"/>
          </ac:spMkLst>
        </pc:spChg>
        <pc:spChg chg="add">
          <ac:chgData name="Fin Saxby (2200039)" userId="S::2200039@student.uwtsd.ac.uk::4ee99880-2885-4dce-9d20-afd078c1228c" providerId="AD" clId="Web-{50E31196-1B0B-42DE-B023-2FFDC792C156}" dt="2022-11-10T23:04:20.719" v="368"/>
          <ac:spMkLst>
            <pc:docMk/>
            <pc:sldMk cId="1082801375" sldId="259"/>
            <ac:spMk id="9" creationId="{5A929C1E-D8F4-4A72-B3A3-525B158CC234}"/>
          </ac:spMkLst>
        </pc:spChg>
        <pc:spChg chg="add">
          <ac:chgData name="Fin Saxby (2200039)" userId="S::2200039@student.uwtsd.ac.uk::4ee99880-2885-4dce-9d20-afd078c1228c" providerId="AD" clId="Web-{50E31196-1B0B-42DE-B023-2FFDC792C156}" dt="2022-11-10T23:04:20.719" v="368"/>
          <ac:spMkLst>
            <pc:docMk/>
            <pc:sldMk cId="1082801375" sldId="259"/>
            <ac:spMk id="11" creationId="{4688C57F-18E6-4B7B-896C-59DF442738F9}"/>
          </ac:spMkLst>
        </pc:spChg>
        <pc:graphicFrameChg chg="add">
          <ac:chgData name="Fin Saxby (2200039)" userId="S::2200039@student.uwtsd.ac.uk::4ee99880-2885-4dce-9d20-afd078c1228c" providerId="AD" clId="Web-{50E31196-1B0B-42DE-B023-2FFDC792C156}" dt="2022-11-10T23:04:20.719" v="368"/>
          <ac:graphicFrameMkLst>
            <pc:docMk/>
            <pc:sldMk cId="1082801375" sldId="259"/>
            <ac:graphicFrameMk id="5" creationId="{66DFF5AE-4E1B-366D-C6AE-6511A2CE2D96}"/>
          </ac:graphicFrameMkLst>
        </pc:graphicFrameChg>
      </pc:sldChg>
      <pc:sldChg chg="addSp delSp">
        <pc:chgData name="Fin Saxby (2200039)" userId="S::2200039@student.uwtsd.ac.uk::4ee99880-2885-4dce-9d20-afd078c1228c" providerId="AD" clId="Web-{50E31196-1B0B-42DE-B023-2FFDC792C156}" dt="2022-11-10T23:05:53.236" v="372"/>
        <pc:sldMkLst>
          <pc:docMk/>
          <pc:sldMk cId="2235400494" sldId="260"/>
        </pc:sldMkLst>
        <pc:spChg chg="del">
          <ac:chgData name="Fin Saxby (2200039)" userId="S::2200039@student.uwtsd.ac.uk::4ee99880-2885-4dce-9d20-afd078c1228c" providerId="AD" clId="Web-{50E31196-1B0B-42DE-B023-2FFDC792C156}" dt="2022-11-10T23:05:53.236" v="372"/>
          <ac:spMkLst>
            <pc:docMk/>
            <pc:sldMk cId="2235400494" sldId="260"/>
            <ac:spMk id="3" creationId="{1FB51952-B1FF-ACF5-042C-7D4F4F70E7FE}"/>
          </ac:spMkLst>
        </pc:spChg>
        <pc:graphicFrameChg chg="add">
          <ac:chgData name="Fin Saxby (2200039)" userId="S::2200039@student.uwtsd.ac.uk::4ee99880-2885-4dce-9d20-afd078c1228c" providerId="AD" clId="Web-{50E31196-1B0B-42DE-B023-2FFDC792C156}" dt="2022-11-10T23:05:53.236" v="372"/>
          <ac:graphicFrameMkLst>
            <pc:docMk/>
            <pc:sldMk cId="2235400494" sldId="260"/>
            <ac:graphicFrameMk id="5" creationId="{93A03669-BE44-83A3-6350-38FC5239A13E}"/>
          </ac:graphicFrameMkLst>
        </pc:graphicFrameChg>
      </pc:sldChg>
      <pc:sldChg chg="addSp delSp modSp mod setBg">
        <pc:chgData name="Fin Saxby (2200039)" userId="S::2200039@student.uwtsd.ac.uk::4ee99880-2885-4dce-9d20-afd078c1228c" providerId="AD" clId="Web-{50E31196-1B0B-42DE-B023-2FFDC792C156}" dt="2022-11-10T23:05:27.845" v="371"/>
        <pc:sldMkLst>
          <pc:docMk/>
          <pc:sldMk cId="362050682" sldId="261"/>
        </pc:sldMkLst>
        <pc:spChg chg="mod">
          <ac:chgData name="Fin Saxby (2200039)" userId="S::2200039@student.uwtsd.ac.uk::4ee99880-2885-4dce-9d20-afd078c1228c" providerId="AD" clId="Web-{50E31196-1B0B-42DE-B023-2FFDC792C156}" dt="2022-11-10T23:05:27.829" v="370"/>
          <ac:spMkLst>
            <pc:docMk/>
            <pc:sldMk cId="362050682" sldId="261"/>
            <ac:spMk id="2" creationId="{F728981F-EED7-1151-3507-3F9E4A5A2950}"/>
          </ac:spMkLst>
        </pc:spChg>
        <pc:spChg chg="add del">
          <ac:chgData name="Fin Saxby (2200039)" userId="S::2200039@student.uwtsd.ac.uk::4ee99880-2885-4dce-9d20-afd078c1228c" providerId="AD" clId="Web-{50E31196-1B0B-42DE-B023-2FFDC792C156}" dt="2022-11-10T23:05:27.845" v="371"/>
          <ac:spMkLst>
            <pc:docMk/>
            <pc:sldMk cId="362050682" sldId="261"/>
            <ac:spMk id="3" creationId="{6902A9CB-A1D0-A934-17D7-08986AD4DB80}"/>
          </ac:spMkLst>
        </pc:spChg>
        <pc:spChg chg="add del">
          <ac:chgData name="Fin Saxby (2200039)" userId="S::2200039@student.uwtsd.ac.uk::4ee99880-2885-4dce-9d20-afd078c1228c" providerId="AD" clId="Web-{50E31196-1B0B-42DE-B023-2FFDC792C156}" dt="2022-11-10T23:05:27.829" v="370"/>
          <ac:spMkLst>
            <pc:docMk/>
            <pc:sldMk cId="362050682" sldId="261"/>
            <ac:spMk id="9" creationId="{AA1951E2-8F97-4C6F-9735-8234E367F48B}"/>
          </ac:spMkLst>
        </pc:spChg>
        <pc:spChg chg="add del">
          <ac:chgData name="Fin Saxby (2200039)" userId="S::2200039@student.uwtsd.ac.uk::4ee99880-2885-4dce-9d20-afd078c1228c" providerId="AD" clId="Web-{50E31196-1B0B-42DE-B023-2FFDC792C156}" dt="2022-11-10T23:05:27.829" v="370"/>
          <ac:spMkLst>
            <pc:docMk/>
            <pc:sldMk cId="362050682" sldId="261"/>
            <ac:spMk id="11" creationId="{02FF53E3-0DDC-4270-9698-6F5D68343F55}"/>
          </ac:spMkLst>
        </pc:spChg>
        <pc:graphicFrameChg chg="add del">
          <ac:chgData name="Fin Saxby (2200039)" userId="S::2200039@student.uwtsd.ac.uk::4ee99880-2885-4dce-9d20-afd078c1228c" providerId="AD" clId="Web-{50E31196-1B0B-42DE-B023-2FFDC792C156}" dt="2022-11-10T23:05:27.829" v="370"/>
          <ac:graphicFrameMkLst>
            <pc:docMk/>
            <pc:sldMk cId="362050682" sldId="261"/>
            <ac:graphicFrameMk id="5" creationId="{E244124B-73AF-C873-3921-6751E741E2D4}"/>
          </ac:graphicFrameMkLst>
        </pc:graphicFrameChg>
        <pc:graphicFrameChg chg="add">
          <ac:chgData name="Fin Saxby (2200039)" userId="S::2200039@student.uwtsd.ac.uk::4ee99880-2885-4dce-9d20-afd078c1228c" providerId="AD" clId="Web-{50E31196-1B0B-42DE-B023-2FFDC792C156}" dt="2022-11-10T23:05:27.845" v="371"/>
          <ac:graphicFrameMkLst>
            <pc:docMk/>
            <pc:sldMk cId="362050682" sldId="261"/>
            <ac:graphicFrameMk id="13" creationId="{8C276C69-46EB-8E97-0B2D-E5110F1A4698}"/>
          </ac:graphicFrameMkLst>
        </pc:graphicFrameChg>
      </pc:sldChg>
      <pc:sldChg chg="delSp del">
        <pc:chgData name="Fin Saxby (2200039)" userId="S::2200039@student.uwtsd.ac.uk::4ee99880-2885-4dce-9d20-afd078c1228c" providerId="AD" clId="Web-{50E31196-1B0B-42DE-B023-2FFDC792C156}" dt="2022-11-10T22:26:41.054" v="2"/>
        <pc:sldMkLst>
          <pc:docMk/>
          <pc:sldMk cId="2469447155" sldId="263"/>
        </pc:sldMkLst>
        <pc:spChg chg="del">
          <ac:chgData name="Fin Saxby (2200039)" userId="S::2200039@student.uwtsd.ac.uk::4ee99880-2885-4dce-9d20-afd078c1228c" providerId="AD" clId="Web-{50E31196-1B0B-42DE-B023-2FFDC792C156}" dt="2022-11-10T22:25:13.021" v="0"/>
          <ac:spMkLst>
            <pc:docMk/>
            <pc:sldMk cId="2469447155" sldId="263"/>
            <ac:spMk id="2" creationId="{D0E760BC-7038-C4E2-B7E2-26DB99B14B9F}"/>
          </ac:spMkLst>
        </pc:spChg>
        <pc:spChg chg="del">
          <ac:chgData name="Fin Saxby (2200039)" userId="S::2200039@student.uwtsd.ac.uk::4ee99880-2885-4dce-9d20-afd078c1228c" providerId="AD" clId="Web-{50E31196-1B0B-42DE-B023-2FFDC792C156}" dt="2022-11-10T22:25:16.756" v="1"/>
          <ac:spMkLst>
            <pc:docMk/>
            <pc:sldMk cId="2469447155" sldId="263"/>
            <ac:spMk id="3" creationId="{A35889ED-7DA0-7D78-3160-2E034EE9CB84}"/>
          </ac:spMkLst>
        </pc:spChg>
      </pc:sldChg>
      <pc:sldChg chg="modSp new">
        <pc:chgData name="Fin Saxby (2200039)" userId="S::2200039@student.uwtsd.ac.uk::4ee99880-2885-4dce-9d20-afd078c1228c" providerId="AD" clId="Web-{50E31196-1B0B-42DE-B023-2FFDC792C156}" dt="2022-11-10T22:56:48.991" v="320" actId="20577"/>
        <pc:sldMkLst>
          <pc:docMk/>
          <pc:sldMk cId="2488359549" sldId="263"/>
        </pc:sldMkLst>
        <pc:spChg chg="mod">
          <ac:chgData name="Fin Saxby (2200039)" userId="S::2200039@student.uwtsd.ac.uk::4ee99880-2885-4dce-9d20-afd078c1228c" providerId="AD" clId="Web-{50E31196-1B0B-42DE-B023-2FFDC792C156}" dt="2022-11-10T22:29:07.589" v="38" actId="1076"/>
          <ac:spMkLst>
            <pc:docMk/>
            <pc:sldMk cId="2488359549" sldId="263"/>
            <ac:spMk id="2" creationId="{C9178548-319A-7216-F77A-1EFB75C2F604}"/>
          </ac:spMkLst>
        </pc:spChg>
        <pc:spChg chg="mod">
          <ac:chgData name="Fin Saxby (2200039)" userId="S::2200039@student.uwtsd.ac.uk::4ee99880-2885-4dce-9d20-afd078c1228c" providerId="AD" clId="Web-{50E31196-1B0B-42DE-B023-2FFDC792C156}" dt="2022-11-10T22:56:48.991" v="320" actId="20577"/>
          <ac:spMkLst>
            <pc:docMk/>
            <pc:sldMk cId="2488359549" sldId="263"/>
            <ac:spMk id="3" creationId="{C93D20AA-049B-CDEE-9F3E-0C8B6536C72B}"/>
          </ac:spMkLst>
        </pc:spChg>
      </pc:sldChg>
      <pc:sldChg chg="delSp modSp new">
        <pc:chgData name="Fin Saxby (2200039)" userId="S::2200039@student.uwtsd.ac.uk::4ee99880-2885-4dce-9d20-afd078c1228c" providerId="AD" clId="Web-{50E31196-1B0B-42DE-B023-2FFDC792C156}" dt="2022-11-10T22:28:42.604" v="35" actId="20577"/>
        <pc:sldMkLst>
          <pc:docMk/>
          <pc:sldMk cId="62784690" sldId="264"/>
        </pc:sldMkLst>
        <pc:spChg chg="del">
          <ac:chgData name="Fin Saxby (2200039)" userId="S::2200039@student.uwtsd.ac.uk::4ee99880-2885-4dce-9d20-afd078c1228c" providerId="AD" clId="Web-{50E31196-1B0B-42DE-B023-2FFDC792C156}" dt="2022-11-10T22:27:44.868" v="17"/>
          <ac:spMkLst>
            <pc:docMk/>
            <pc:sldMk cId="62784690" sldId="264"/>
            <ac:spMk id="2" creationId="{D3724C44-8190-9CC8-E1C4-2703A6E10E55}"/>
          </ac:spMkLst>
        </pc:spChg>
        <pc:spChg chg="mod">
          <ac:chgData name="Fin Saxby (2200039)" userId="S::2200039@student.uwtsd.ac.uk::4ee99880-2885-4dce-9d20-afd078c1228c" providerId="AD" clId="Web-{50E31196-1B0B-42DE-B023-2FFDC792C156}" dt="2022-11-10T22:28:42.604" v="35" actId="20577"/>
          <ac:spMkLst>
            <pc:docMk/>
            <pc:sldMk cId="62784690" sldId="264"/>
            <ac:spMk id="3" creationId="{71A21E8D-FB46-3DBF-9F34-02C1C249A87A}"/>
          </ac:spMkLst>
        </pc:spChg>
      </pc:sldChg>
      <pc:sldChg chg="add del replId">
        <pc:chgData name="Fin Saxby (2200039)" userId="S::2200039@student.uwtsd.ac.uk::4ee99880-2885-4dce-9d20-afd078c1228c" providerId="AD" clId="Web-{50E31196-1B0B-42DE-B023-2FFDC792C156}" dt="2022-11-10T23:16:06.130" v="380"/>
        <pc:sldMkLst>
          <pc:docMk/>
          <pc:sldMk cId="715708253" sldId="265"/>
        </pc:sldMkLst>
      </pc:sldChg>
      <pc:sldChg chg="delSp new del">
        <pc:chgData name="Fin Saxby (2200039)" userId="S::2200039@student.uwtsd.ac.uk::4ee99880-2885-4dce-9d20-afd078c1228c" providerId="AD" clId="Web-{50E31196-1B0B-42DE-B023-2FFDC792C156}" dt="2022-11-10T22:56:51.163" v="321"/>
        <pc:sldMkLst>
          <pc:docMk/>
          <pc:sldMk cId="4270759202" sldId="265"/>
        </pc:sldMkLst>
        <pc:spChg chg="del">
          <ac:chgData name="Fin Saxby (2200039)" userId="S::2200039@student.uwtsd.ac.uk::4ee99880-2885-4dce-9d20-afd078c1228c" providerId="AD" clId="Web-{50E31196-1B0B-42DE-B023-2FFDC792C156}" dt="2022-11-10T22:28:58.245" v="37"/>
          <ac:spMkLst>
            <pc:docMk/>
            <pc:sldMk cId="4270759202" sldId="265"/>
            <ac:spMk id="2" creationId="{BE3D2771-2ABB-4EE2-FF3C-38459A64713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F23FCE-A41D-42F7-A611-0ADA568B542A}"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21E519AA-D4AC-4EDD-AA9F-3B161A8DC3D5}">
      <dgm:prSet/>
      <dgm:spPr/>
      <dgm:t>
        <a:bodyPr/>
        <a:lstStyle/>
        <a:p>
          <a:r>
            <a:rPr lang="en-GB"/>
            <a:t>Moy Park set revenue for 2020 was £1.6billion, equating £304million in taxes</a:t>
          </a:r>
          <a:endParaRPr lang="en-US"/>
        </a:p>
      </dgm:t>
    </dgm:pt>
    <dgm:pt modelId="{D8CE0BA0-8173-49C8-97C6-F601E47C16CA}" type="parTrans" cxnId="{FBDBC0F8-AA87-4592-8FB5-C1924E1BB2E5}">
      <dgm:prSet/>
      <dgm:spPr/>
      <dgm:t>
        <a:bodyPr/>
        <a:lstStyle/>
        <a:p>
          <a:endParaRPr lang="en-US"/>
        </a:p>
      </dgm:t>
    </dgm:pt>
    <dgm:pt modelId="{B0E5C4DA-E257-498C-9F0C-CC17363A009A}" type="sibTrans" cxnId="{FBDBC0F8-AA87-4592-8FB5-C1924E1BB2E5}">
      <dgm:prSet/>
      <dgm:spPr/>
      <dgm:t>
        <a:bodyPr/>
        <a:lstStyle/>
        <a:p>
          <a:endParaRPr lang="en-US"/>
        </a:p>
      </dgm:t>
    </dgm:pt>
    <dgm:pt modelId="{F58946D6-F146-49E2-B3EB-758E653E763F}">
      <dgm:prSet/>
      <dgm:spPr/>
      <dgm:t>
        <a:bodyPr/>
        <a:lstStyle/>
        <a:p>
          <a:r>
            <a:rPr lang="en-GB"/>
            <a:t>Pilgrim's pride set revenue for 2020 was £1.3billion, equating £247million in taxes</a:t>
          </a:r>
          <a:endParaRPr lang="en-US"/>
        </a:p>
      </dgm:t>
    </dgm:pt>
    <dgm:pt modelId="{921DA9B4-88E5-4797-998C-C0D8D56DFE4C}" type="parTrans" cxnId="{F9E3EE88-4658-4D12-86FC-829C7088D0AB}">
      <dgm:prSet/>
      <dgm:spPr/>
      <dgm:t>
        <a:bodyPr/>
        <a:lstStyle/>
        <a:p>
          <a:endParaRPr lang="en-US"/>
        </a:p>
      </dgm:t>
    </dgm:pt>
    <dgm:pt modelId="{4F4AA31C-8579-42A0-ACBE-6C1D35A4B7C9}" type="sibTrans" cxnId="{F9E3EE88-4658-4D12-86FC-829C7088D0AB}">
      <dgm:prSet/>
      <dgm:spPr/>
      <dgm:t>
        <a:bodyPr/>
        <a:lstStyle/>
        <a:p>
          <a:endParaRPr lang="en-US"/>
        </a:p>
      </dgm:t>
    </dgm:pt>
    <dgm:pt modelId="{DF2BAD42-DE3A-4F30-8D92-4D386C0478F0}">
      <dgm:prSet/>
      <dgm:spPr/>
      <dgm:t>
        <a:bodyPr/>
        <a:lstStyle/>
        <a:p>
          <a:r>
            <a:rPr lang="en-GB"/>
            <a:t>Avara Foods set revenue for 202 was £1.2billion, equating £228million in taxes</a:t>
          </a:r>
          <a:endParaRPr lang="en-US"/>
        </a:p>
      </dgm:t>
    </dgm:pt>
    <dgm:pt modelId="{6104EE1D-1193-40B9-9CC5-6C5E819F0F7E}" type="parTrans" cxnId="{418FF99A-A5F0-46AE-9727-5AEE8BC95E9B}">
      <dgm:prSet/>
      <dgm:spPr/>
      <dgm:t>
        <a:bodyPr/>
        <a:lstStyle/>
        <a:p>
          <a:endParaRPr lang="en-US"/>
        </a:p>
      </dgm:t>
    </dgm:pt>
    <dgm:pt modelId="{E9E65547-D69E-4131-B689-F11D8A466B34}" type="sibTrans" cxnId="{418FF99A-A5F0-46AE-9727-5AEE8BC95E9B}">
      <dgm:prSet/>
      <dgm:spPr/>
      <dgm:t>
        <a:bodyPr/>
        <a:lstStyle/>
        <a:p>
          <a:endParaRPr lang="en-US"/>
        </a:p>
      </dgm:t>
    </dgm:pt>
    <dgm:pt modelId="{4DC29114-F473-49EA-995B-F4A8ADD6AAB1}">
      <dgm:prSet/>
      <dgm:spPr/>
      <dgm:t>
        <a:bodyPr/>
        <a:lstStyle/>
        <a:p>
          <a:r>
            <a:rPr lang="en-GB"/>
            <a:t>JBS, corporate owner of Moy Park and Pilgrim's Pride, net revenue in 2020 was roughly £61billion</a:t>
          </a:r>
          <a:endParaRPr lang="en-US"/>
        </a:p>
      </dgm:t>
    </dgm:pt>
    <dgm:pt modelId="{E6FBA1E2-2ED6-4B0A-9699-5C1A34EFD392}" type="parTrans" cxnId="{F720D384-64A0-4E71-B73C-71E35E681B41}">
      <dgm:prSet/>
      <dgm:spPr/>
      <dgm:t>
        <a:bodyPr/>
        <a:lstStyle/>
        <a:p>
          <a:endParaRPr lang="en-US"/>
        </a:p>
      </dgm:t>
    </dgm:pt>
    <dgm:pt modelId="{97EEB8C3-6200-4314-9F23-0844E72025E8}" type="sibTrans" cxnId="{F720D384-64A0-4E71-B73C-71E35E681B41}">
      <dgm:prSet/>
      <dgm:spPr/>
      <dgm:t>
        <a:bodyPr/>
        <a:lstStyle/>
        <a:p>
          <a:endParaRPr lang="en-US"/>
        </a:p>
      </dgm:t>
    </dgm:pt>
    <dgm:pt modelId="{E483B927-AE50-4FC9-9B81-B2B394DD275D}">
      <dgm:prSet/>
      <dgm:spPr/>
      <dgm:t>
        <a:bodyPr/>
        <a:lstStyle/>
        <a:p>
          <a:r>
            <a:rPr lang="en-GB"/>
            <a:t>70% of all meat sold in the UK is provided by factory farms within the UK</a:t>
          </a:r>
          <a:endParaRPr lang="en-US"/>
        </a:p>
      </dgm:t>
    </dgm:pt>
    <dgm:pt modelId="{DEF96644-C199-4F34-B976-5BCE11E4B005}" type="parTrans" cxnId="{D606882C-7CFF-4E8F-8FF3-35AEDC0EA14B}">
      <dgm:prSet/>
      <dgm:spPr/>
      <dgm:t>
        <a:bodyPr/>
        <a:lstStyle/>
        <a:p>
          <a:endParaRPr lang="en-US"/>
        </a:p>
      </dgm:t>
    </dgm:pt>
    <dgm:pt modelId="{9FA42F46-5DE6-4514-880F-E7E701F718D8}" type="sibTrans" cxnId="{D606882C-7CFF-4E8F-8FF3-35AEDC0EA14B}">
      <dgm:prSet/>
      <dgm:spPr/>
      <dgm:t>
        <a:bodyPr/>
        <a:lstStyle/>
        <a:p>
          <a:endParaRPr lang="en-US"/>
        </a:p>
      </dgm:t>
    </dgm:pt>
    <dgm:pt modelId="{15B579B4-76FE-4334-9C4A-CA75863432DB}" type="pres">
      <dgm:prSet presAssocID="{BEF23FCE-A41D-42F7-A611-0ADA568B542A}" presName="outerComposite" presStyleCnt="0">
        <dgm:presLayoutVars>
          <dgm:chMax val="5"/>
          <dgm:dir/>
          <dgm:resizeHandles val="exact"/>
        </dgm:presLayoutVars>
      </dgm:prSet>
      <dgm:spPr/>
    </dgm:pt>
    <dgm:pt modelId="{8AC275D6-F573-4175-A0FA-F50635D053C3}" type="pres">
      <dgm:prSet presAssocID="{BEF23FCE-A41D-42F7-A611-0ADA568B542A}" presName="dummyMaxCanvas" presStyleCnt="0">
        <dgm:presLayoutVars/>
      </dgm:prSet>
      <dgm:spPr/>
    </dgm:pt>
    <dgm:pt modelId="{3469B933-C203-46EA-8032-65C87ABEF27D}" type="pres">
      <dgm:prSet presAssocID="{BEF23FCE-A41D-42F7-A611-0ADA568B542A}" presName="FiveNodes_1" presStyleLbl="node1" presStyleIdx="0" presStyleCnt="5">
        <dgm:presLayoutVars>
          <dgm:bulletEnabled val="1"/>
        </dgm:presLayoutVars>
      </dgm:prSet>
      <dgm:spPr/>
    </dgm:pt>
    <dgm:pt modelId="{4763ED6B-B8B7-40BA-A13E-712BCC95F691}" type="pres">
      <dgm:prSet presAssocID="{BEF23FCE-A41D-42F7-A611-0ADA568B542A}" presName="FiveNodes_2" presStyleLbl="node1" presStyleIdx="1" presStyleCnt="5">
        <dgm:presLayoutVars>
          <dgm:bulletEnabled val="1"/>
        </dgm:presLayoutVars>
      </dgm:prSet>
      <dgm:spPr/>
    </dgm:pt>
    <dgm:pt modelId="{44449263-1897-4F76-95A1-974B6420FAA2}" type="pres">
      <dgm:prSet presAssocID="{BEF23FCE-A41D-42F7-A611-0ADA568B542A}" presName="FiveNodes_3" presStyleLbl="node1" presStyleIdx="2" presStyleCnt="5">
        <dgm:presLayoutVars>
          <dgm:bulletEnabled val="1"/>
        </dgm:presLayoutVars>
      </dgm:prSet>
      <dgm:spPr/>
    </dgm:pt>
    <dgm:pt modelId="{940CD215-D53E-458C-9C9E-4A7172223365}" type="pres">
      <dgm:prSet presAssocID="{BEF23FCE-A41D-42F7-A611-0ADA568B542A}" presName="FiveNodes_4" presStyleLbl="node1" presStyleIdx="3" presStyleCnt="5">
        <dgm:presLayoutVars>
          <dgm:bulletEnabled val="1"/>
        </dgm:presLayoutVars>
      </dgm:prSet>
      <dgm:spPr/>
    </dgm:pt>
    <dgm:pt modelId="{92CAEF8F-6CAA-414C-A916-9D17B4A6AD26}" type="pres">
      <dgm:prSet presAssocID="{BEF23FCE-A41D-42F7-A611-0ADA568B542A}" presName="FiveNodes_5" presStyleLbl="node1" presStyleIdx="4" presStyleCnt="5">
        <dgm:presLayoutVars>
          <dgm:bulletEnabled val="1"/>
        </dgm:presLayoutVars>
      </dgm:prSet>
      <dgm:spPr/>
    </dgm:pt>
    <dgm:pt modelId="{A5D65FAF-5DAB-49D0-BF83-7A23DA229FE9}" type="pres">
      <dgm:prSet presAssocID="{BEF23FCE-A41D-42F7-A611-0ADA568B542A}" presName="FiveConn_1-2" presStyleLbl="fgAccFollowNode1" presStyleIdx="0" presStyleCnt="4">
        <dgm:presLayoutVars>
          <dgm:bulletEnabled val="1"/>
        </dgm:presLayoutVars>
      </dgm:prSet>
      <dgm:spPr/>
    </dgm:pt>
    <dgm:pt modelId="{7A55DAD2-A00D-4A86-8C2C-178D9D46068B}" type="pres">
      <dgm:prSet presAssocID="{BEF23FCE-A41D-42F7-A611-0ADA568B542A}" presName="FiveConn_2-3" presStyleLbl="fgAccFollowNode1" presStyleIdx="1" presStyleCnt="4">
        <dgm:presLayoutVars>
          <dgm:bulletEnabled val="1"/>
        </dgm:presLayoutVars>
      </dgm:prSet>
      <dgm:spPr/>
    </dgm:pt>
    <dgm:pt modelId="{6AEE88EE-8E9F-4514-8C39-3810868B2F8C}" type="pres">
      <dgm:prSet presAssocID="{BEF23FCE-A41D-42F7-A611-0ADA568B542A}" presName="FiveConn_3-4" presStyleLbl="fgAccFollowNode1" presStyleIdx="2" presStyleCnt="4">
        <dgm:presLayoutVars>
          <dgm:bulletEnabled val="1"/>
        </dgm:presLayoutVars>
      </dgm:prSet>
      <dgm:spPr/>
    </dgm:pt>
    <dgm:pt modelId="{D2C78A40-54BA-4A32-8B34-2088516BCE82}" type="pres">
      <dgm:prSet presAssocID="{BEF23FCE-A41D-42F7-A611-0ADA568B542A}" presName="FiveConn_4-5" presStyleLbl="fgAccFollowNode1" presStyleIdx="3" presStyleCnt="4">
        <dgm:presLayoutVars>
          <dgm:bulletEnabled val="1"/>
        </dgm:presLayoutVars>
      </dgm:prSet>
      <dgm:spPr/>
    </dgm:pt>
    <dgm:pt modelId="{7E9509E3-1635-463C-9344-EACA81F4CA04}" type="pres">
      <dgm:prSet presAssocID="{BEF23FCE-A41D-42F7-A611-0ADA568B542A}" presName="FiveNodes_1_text" presStyleLbl="node1" presStyleIdx="4" presStyleCnt="5">
        <dgm:presLayoutVars>
          <dgm:bulletEnabled val="1"/>
        </dgm:presLayoutVars>
      </dgm:prSet>
      <dgm:spPr/>
    </dgm:pt>
    <dgm:pt modelId="{EAD02FAF-F22A-4F2B-BF58-7080B1EAD5B3}" type="pres">
      <dgm:prSet presAssocID="{BEF23FCE-A41D-42F7-A611-0ADA568B542A}" presName="FiveNodes_2_text" presStyleLbl="node1" presStyleIdx="4" presStyleCnt="5">
        <dgm:presLayoutVars>
          <dgm:bulletEnabled val="1"/>
        </dgm:presLayoutVars>
      </dgm:prSet>
      <dgm:spPr/>
    </dgm:pt>
    <dgm:pt modelId="{343A9510-3B0F-4B49-A575-3EFCB881C1AD}" type="pres">
      <dgm:prSet presAssocID="{BEF23FCE-A41D-42F7-A611-0ADA568B542A}" presName="FiveNodes_3_text" presStyleLbl="node1" presStyleIdx="4" presStyleCnt="5">
        <dgm:presLayoutVars>
          <dgm:bulletEnabled val="1"/>
        </dgm:presLayoutVars>
      </dgm:prSet>
      <dgm:spPr/>
    </dgm:pt>
    <dgm:pt modelId="{6FCBD4EC-7090-4670-89D2-B5B7B554EA9D}" type="pres">
      <dgm:prSet presAssocID="{BEF23FCE-A41D-42F7-A611-0ADA568B542A}" presName="FiveNodes_4_text" presStyleLbl="node1" presStyleIdx="4" presStyleCnt="5">
        <dgm:presLayoutVars>
          <dgm:bulletEnabled val="1"/>
        </dgm:presLayoutVars>
      </dgm:prSet>
      <dgm:spPr/>
    </dgm:pt>
    <dgm:pt modelId="{7593D4A6-75E8-4DEC-8184-0C320EB110D4}" type="pres">
      <dgm:prSet presAssocID="{BEF23FCE-A41D-42F7-A611-0ADA568B542A}" presName="FiveNodes_5_text" presStyleLbl="node1" presStyleIdx="4" presStyleCnt="5">
        <dgm:presLayoutVars>
          <dgm:bulletEnabled val="1"/>
        </dgm:presLayoutVars>
      </dgm:prSet>
      <dgm:spPr/>
    </dgm:pt>
  </dgm:ptLst>
  <dgm:cxnLst>
    <dgm:cxn modelId="{6CADD825-08C7-40C1-81B4-3F569DBD181D}" type="presOf" srcId="{F58946D6-F146-49E2-B3EB-758E653E763F}" destId="{4763ED6B-B8B7-40BA-A13E-712BCC95F691}" srcOrd="0" destOrd="0" presId="urn:microsoft.com/office/officeart/2005/8/layout/vProcess5"/>
    <dgm:cxn modelId="{D606882C-7CFF-4E8F-8FF3-35AEDC0EA14B}" srcId="{BEF23FCE-A41D-42F7-A611-0ADA568B542A}" destId="{E483B927-AE50-4FC9-9B81-B2B394DD275D}" srcOrd="4" destOrd="0" parTransId="{DEF96644-C199-4F34-B976-5BCE11E4B005}" sibTransId="{9FA42F46-5DE6-4514-880F-E7E701F718D8}"/>
    <dgm:cxn modelId="{038F4530-CBD4-4275-BE5F-5D50EAF914FA}" type="presOf" srcId="{4F4AA31C-8579-42A0-ACBE-6C1D35A4B7C9}" destId="{7A55DAD2-A00D-4A86-8C2C-178D9D46068B}" srcOrd="0" destOrd="0" presId="urn:microsoft.com/office/officeart/2005/8/layout/vProcess5"/>
    <dgm:cxn modelId="{4FF32C59-015C-40F0-AA62-FBF382791207}" type="presOf" srcId="{B0E5C4DA-E257-498C-9F0C-CC17363A009A}" destId="{A5D65FAF-5DAB-49D0-BF83-7A23DA229FE9}" srcOrd="0" destOrd="0" presId="urn:microsoft.com/office/officeart/2005/8/layout/vProcess5"/>
    <dgm:cxn modelId="{FFEBCF82-BC82-4F76-BBEC-BBCC5622A2CF}" type="presOf" srcId="{BEF23FCE-A41D-42F7-A611-0ADA568B542A}" destId="{15B579B4-76FE-4334-9C4A-CA75863432DB}" srcOrd="0" destOrd="0" presId="urn:microsoft.com/office/officeart/2005/8/layout/vProcess5"/>
    <dgm:cxn modelId="{F720D384-64A0-4E71-B73C-71E35E681B41}" srcId="{BEF23FCE-A41D-42F7-A611-0ADA568B542A}" destId="{4DC29114-F473-49EA-995B-F4A8ADD6AAB1}" srcOrd="3" destOrd="0" parTransId="{E6FBA1E2-2ED6-4B0A-9699-5C1A34EFD392}" sibTransId="{97EEB8C3-6200-4314-9F23-0844E72025E8}"/>
    <dgm:cxn modelId="{F9E3EE88-4658-4D12-86FC-829C7088D0AB}" srcId="{BEF23FCE-A41D-42F7-A611-0ADA568B542A}" destId="{F58946D6-F146-49E2-B3EB-758E653E763F}" srcOrd="1" destOrd="0" parTransId="{921DA9B4-88E5-4797-998C-C0D8D56DFE4C}" sibTransId="{4F4AA31C-8579-42A0-ACBE-6C1D35A4B7C9}"/>
    <dgm:cxn modelId="{B328B78F-8784-4322-8C07-BB8C5ACB7E31}" type="presOf" srcId="{21E519AA-D4AC-4EDD-AA9F-3B161A8DC3D5}" destId="{3469B933-C203-46EA-8032-65C87ABEF27D}" srcOrd="0" destOrd="0" presId="urn:microsoft.com/office/officeart/2005/8/layout/vProcess5"/>
    <dgm:cxn modelId="{418FF99A-A5F0-46AE-9727-5AEE8BC95E9B}" srcId="{BEF23FCE-A41D-42F7-A611-0ADA568B542A}" destId="{DF2BAD42-DE3A-4F30-8D92-4D386C0478F0}" srcOrd="2" destOrd="0" parTransId="{6104EE1D-1193-40B9-9CC5-6C5E819F0F7E}" sibTransId="{E9E65547-D69E-4131-B689-F11D8A466B34}"/>
    <dgm:cxn modelId="{746D079B-28A0-4531-8C99-ACC2BA9DC095}" type="presOf" srcId="{E483B927-AE50-4FC9-9B81-B2B394DD275D}" destId="{7593D4A6-75E8-4DEC-8184-0C320EB110D4}" srcOrd="1" destOrd="0" presId="urn:microsoft.com/office/officeart/2005/8/layout/vProcess5"/>
    <dgm:cxn modelId="{7FC689A1-B4A8-4CF6-A350-704237B13B15}" type="presOf" srcId="{F58946D6-F146-49E2-B3EB-758E653E763F}" destId="{EAD02FAF-F22A-4F2B-BF58-7080B1EAD5B3}" srcOrd="1" destOrd="0" presId="urn:microsoft.com/office/officeart/2005/8/layout/vProcess5"/>
    <dgm:cxn modelId="{B28F9AAE-4EF5-451C-808E-CCA7AF80C92F}" type="presOf" srcId="{DF2BAD42-DE3A-4F30-8D92-4D386C0478F0}" destId="{44449263-1897-4F76-95A1-974B6420FAA2}" srcOrd="0" destOrd="0" presId="urn:microsoft.com/office/officeart/2005/8/layout/vProcess5"/>
    <dgm:cxn modelId="{78C22AB3-57F0-47A2-878C-8E32812E0262}" type="presOf" srcId="{97EEB8C3-6200-4314-9F23-0844E72025E8}" destId="{D2C78A40-54BA-4A32-8B34-2088516BCE82}" srcOrd="0" destOrd="0" presId="urn:microsoft.com/office/officeart/2005/8/layout/vProcess5"/>
    <dgm:cxn modelId="{87AB47B3-EBC2-4513-A2F8-CB4F46AC7D72}" type="presOf" srcId="{21E519AA-D4AC-4EDD-AA9F-3B161A8DC3D5}" destId="{7E9509E3-1635-463C-9344-EACA81F4CA04}" srcOrd="1" destOrd="0" presId="urn:microsoft.com/office/officeart/2005/8/layout/vProcess5"/>
    <dgm:cxn modelId="{EE290CBD-AD86-4DFB-A3E3-CE0934307E2F}" type="presOf" srcId="{E9E65547-D69E-4131-B689-F11D8A466B34}" destId="{6AEE88EE-8E9F-4514-8C39-3810868B2F8C}" srcOrd="0" destOrd="0" presId="urn:microsoft.com/office/officeart/2005/8/layout/vProcess5"/>
    <dgm:cxn modelId="{1F9C13D2-0184-4252-BC01-DC7E240FF61F}" type="presOf" srcId="{4DC29114-F473-49EA-995B-F4A8ADD6AAB1}" destId="{940CD215-D53E-458C-9C9E-4A7172223365}" srcOrd="0" destOrd="0" presId="urn:microsoft.com/office/officeart/2005/8/layout/vProcess5"/>
    <dgm:cxn modelId="{7228C1D3-3C93-4993-9B16-7CAA99920BE5}" type="presOf" srcId="{DF2BAD42-DE3A-4F30-8D92-4D386C0478F0}" destId="{343A9510-3B0F-4B49-A575-3EFCB881C1AD}" srcOrd="1" destOrd="0" presId="urn:microsoft.com/office/officeart/2005/8/layout/vProcess5"/>
    <dgm:cxn modelId="{66B43EDF-4A34-4690-8155-524E5FEF1610}" type="presOf" srcId="{4DC29114-F473-49EA-995B-F4A8ADD6AAB1}" destId="{6FCBD4EC-7090-4670-89D2-B5B7B554EA9D}" srcOrd="1" destOrd="0" presId="urn:microsoft.com/office/officeart/2005/8/layout/vProcess5"/>
    <dgm:cxn modelId="{5374ABE7-BBB1-47F0-A759-8FA942FD6CA7}" type="presOf" srcId="{E483B927-AE50-4FC9-9B81-B2B394DD275D}" destId="{92CAEF8F-6CAA-414C-A916-9D17B4A6AD26}" srcOrd="0" destOrd="0" presId="urn:microsoft.com/office/officeart/2005/8/layout/vProcess5"/>
    <dgm:cxn modelId="{FBDBC0F8-AA87-4592-8FB5-C1924E1BB2E5}" srcId="{BEF23FCE-A41D-42F7-A611-0ADA568B542A}" destId="{21E519AA-D4AC-4EDD-AA9F-3B161A8DC3D5}" srcOrd="0" destOrd="0" parTransId="{D8CE0BA0-8173-49C8-97C6-F601E47C16CA}" sibTransId="{B0E5C4DA-E257-498C-9F0C-CC17363A009A}"/>
    <dgm:cxn modelId="{2D83AA59-9603-46C9-9218-75F9A0CE49F5}" type="presParOf" srcId="{15B579B4-76FE-4334-9C4A-CA75863432DB}" destId="{8AC275D6-F573-4175-A0FA-F50635D053C3}" srcOrd="0" destOrd="0" presId="urn:microsoft.com/office/officeart/2005/8/layout/vProcess5"/>
    <dgm:cxn modelId="{717CDFA8-DF74-4D9F-B19A-A931BEAFF838}" type="presParOf" srcId="{15B579B4-76FE-4334-9C4A-CA75863432DB}" destId="{3469B933-C203-46EA-8032-65C87ABEF27D}" srcOrd="1" destOrd="0" presId="urn:microsoft.com/office/officeart/2005/8/layout/vProcess5"/>
    <dgm:cxn modelId="{CBFE8975-D1F8-4A2C-AC8E-25729D0600E3}" type="presParOf" srcId="{15B579B4-76FE-4334-9C4A-CA75863432DB}" destId="{4763ED6B-B8B7-40BA-A13E-712BCC95F691}" srcOrd="2" destOrd="0" presId="urn:microsoft.com/office/officeart/2005/8/layout/vProcess5"/>
    <dgm:cxn modelId="{DD3D38FB-0B66-41E6-B207-22D25C5D7657}" type="presParOf" srcId="{15B579B4-76FE-4334-9C4A-CA75863432DB}" destId="{44449263-1897-4F76-95A1-974B6420FAA2}" srcOrd="3" destOrd="0" presId="urn:microsoft.com/office/officeart/2005/8/layout/vProcess5"/>
    <dgm:cxn modelId="{3BA09F76-0D5A-4561-B4DD-DF88543601C9}" type="presParOf" srcId="{15B579B4-76FE-4334-9C4A-CA75863432DB}" destId="{940CD215-D53E-458C-9C9E-4A7172223365}" srcOrd="4" destOrd="0" presId="urn:microsoft.com/office/officeart/2005/8/layout/vProcess5"/>
    <dgm:cxn modelId="{3745B5F4-3194-4985-8EDF-C2AC586A4EFB}" type="presParOf" srcId="{15B579B4-76FE-4334-9C4A-CA75863432DB}" destId="{92CAEF8F-6CAA-414C-A916-9D17B4A6AD26}" srcOrd="5" destOrd="0" presId="urn:microsoft.com/office/officeart/2005/8/layout/vProcess5"/>
    <dgm:cxn modelId="{FF09B4AB-6471-4244-8812-861D651A716B}" type="presParOf" srcId="{15B579B4-76FE-4334-9C4A-CA75863432DB}" destId="{A5D65FAF-5DAB-49D0-BF83-7A23DA229FE9}" srcOrd="6" destOrd="0" presId="urn:microsoft.com/office/officeart/2005/8/layout/vProcess5"/>
    <dgm:cxn modelId="{7F59A51F-66C3-465D-B7EF-82DFCC40AE61}" type="presParOf" srcId="{15B579B4-76FE-4334-9C4A-CA75863432DB}" destId="{7A55DAD2-A00D-4A86-8C2C-178D9D46068B}" srcOrd="7" destOrd="0" presId="urn:microsoft.com/office/officeart/2005/8/layout/vProcess5"/>
    <dgm:cxn modelId="{DBBD89A2-7452-4CF6-9308-6FB1C17C5839}" type="presParOf" srcId="{15B579B4-76FE-4334-9C4A-CA75863432DB}" destId="{6AEE88EE-8E9F-4514-8C39-3810868B2F8C}" srcOrd="8" destOrd="0" presId="urn:microsoft.com/office/officeart/2005/8/layout/vProcess5"/>
    <dgm:cxn modelId="{BFCF1E35-113A-42F5-AD06-503672DD5226}" type="presParOf" srcId="{15B579B4-76FE-4334-9C4A-CA75863432DB}" destId="{D2C78A40-54BA-4A32-8B34-2088516BCE82}" srcOrd="9" destOrd="0" presId="urn:microsoft.com/office/officeart/2005/8/layout/vProcess5"/>
    <dgm:cxn modelId="{A1061037-5CA1-49ED-BE1B-D4C24E7BB85B}" type="presParOf" srcId="{15B579B4-76FE-4334-9C4A-CA75863432DB}" destId="{7E9509E3-1635-463C-9344-EACA81F4CA04}" srcOrd="10" destOrd="0" presId="urn:microsoft.com/office/officeart/2005/8/layout/vProcess5"/>
    <dgm:cxn modelId="{525FAAC6-9FE8-4CD8-9FF3-047EA16D3DB1}" type="presParOf" srcId="{15B579B4-76FE-4334-9C4A-CA75863432DB}" destId="{EAD02FAF-F22A-4F2B-BF58-7080B1EAD5B3}" srcOrd="11" destOrd="0" presId="urn:microsoft.com/office/officeart/2005/8/layout/vProcess5"/>
    <dgm:cxn modelId="{4714F2B1-93AF-42C5-853A-4AF8A2F56036}" type="presParOf" srcId="{15B579B4-76FE-4334-9C4A-CA75863432DB}" destId="{343A9510-3B0F-4B49-A575-3EFCB881C1AD}" srcOrd="12" destOrd="0" presId="urn:microsoft.com/office/officeart/2005/8/layout/vProcess5"/>
    <dgm:cxn modelId="{63A48977-F7A3-41D0-A937-8D0A095AB9CD}" type="presParOf" srcId="{15B579B4-76FE-4334-9C4A-CA75863432DB}" destId="{6FCBD4EC-7090-4670-89D2-B5B7B554EA9D}" srcOrd="13" destOrd="0" presId="urn:microsoft.com/office/officeart/2005/8/layout/vProcess5"/>
    <dgm:cxn modelId="{6C0663B6-E21B-401E-9FD7-24334012E8A9}" type="presParOf" srcId="{15B579B4-76FE-4334-9C4A-CA75863432DB}" destId="{7593D4A6-75E8-4DEC-8184-0C320EB110D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8595DB-24A2-4ED0-AB51-E213E043592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58743D8-4A70-494B-94F0-C9F72F917788}">
      <dgm:prSet/>
      <dgm:spPr/>
      <dgm:t>
        <a:bodyPr/>
        <a:lstStyle/>
        <a:p>
          <a:r>
            <a:rPr lang="en-GB" b="1"/>
            <a:t>According to Cambridge dictionary capitalism is 'an economic and political system in which property, business, and industry are controlled by private owners rather than by the state, with the purpose of making a profit'.</a:t>
          </a:r>
          <a:endParaRPr lang="en-US"/>
        </a:p>
      </dgm:t>
    </dgm:pt>
    <dgm:pt modelId="{AB7AD90B-6D75-40BE-A779-8645A7034BE4}" type="parTrans" cxnId="{364701E7-4BCE-4285-BA67-F2A42E33C3A0}">
      <dgm:prSet/>
      <dgm:spPr/>
      <dgm:t>
        <a:bodyPr/>
        <a:lstStyle/>
        <a:p>
          <a:endParaRPr lang="en-US"/>
        </a:p>
      </dgm:t>
    </dgm:pt>
    <dgm:pt modelId="{2B217F5E-88E0-4B65-AE6F-3DBF439D9045}" type="sibTrans" cxnId="{364701E7-4BCE-4285-BA67-F2A42E33C3A0}">
      <dgm:prSet/>
      <dgm:spPr/>
      <dgm:t>
        <a:bodyPr/>
        <a:lstStyle/>
        <a:p>
          <a:endParaRPr lang="en-US"/>
        </a:p>
      </dgm:t>
    </dgm:pt>
    <dgm:pt modelId="{E93CFAFA-4331-4E59-A0C8-AF2A6FEE9A42}">
      <dgm:prSet/>
      <dgm:spPr/>
      <dgm:t>
        <a:bodyPr/>
        <a:lstStyle/>
        <a:p>
          <a:r>
            <a:rPr lang="en-GB" b="1"/>
            <a:t>A social construct based around the societal belief in the value of money, this construct drives Government and civilian population in the pursuit of such money compelling them to make decisions that would bring them the greatest amount of economic profit.  </a:t>
          </a:r>
          <a:endParaRPr lang="en-US"/>
        </a:p>
      </dgm:t>
    </dgm:pt>
    <dgm:pt modelId="{C98747DB-10DA-4676-AAFB-4F99417C2108}" type="parTrans" cxnId="{7BB40552-4FC1-448E-97E4-1BD679669BA7}">
      <dgm:prSet/>
      <dgm:spPr/>
      <dgm:t>
        <a:bodyPr/>
        <a:lstStyle/>
        <a:p>
          <a:endParaRPr lang="en-US"/>
        </a:p>
      </dgm:t>
    </dgm:pt>
    <dgm:pt modelId="{DB8FC518-E852-412D-99C6-79D04921D004}" type="sibTrans" cxnId="{7BB40552-4FC1-448E-97E4-1BD679669BA7}">
      <dgm:prSet/>
      <dgm:spPr/>
      <dgm:t>
        <a:bodyPr/>
        <a:lstStyle/>
        <a:p>
          <a:endParaRPr lang="en-US"/>
        </a:p>
      </dgm:t>
    </dgm:pt>
    <dgm:pt modelId="{591F82B3-1BE9-4F62-B7D4-06578BBBE048}" type="pres">
      <dgm:prSet presAssocID="{C18595DB-24A2-4ED0-AB51-E213E0435921}" presName="linear" presStyleCnt="0">
        <dgm:presLayoutVars>
          <dgm:animLvl val="lvl"/>
          <dgm:resizeHandles val="exact"/>
        </dgm:presLayoutVars>
      </dgm:prSet>
      <dgm:spPr/>
    </dgm:pt>
    <dgm:pt modelId="{044001BC-06DD-49AD-BED1-3C8884635E10}" type="pres">
      <dgm:prSet presAssocID="{B58743D8-4A70-494B-94F0-C9F72F917788}" presName="parentText" presStyleLbl="node1" presStyleIdx="0" presStyleCnt="2">
        <dgm:presLayoutVars>
          <dgm:chMax val="0"/>
          <dgm:bulletEnabled val="1"/>
        </dgm:presLayoutVars>
      </dgm:prSet>
      <dgm:spPr/>
    </dgm:pt>
    <dgm:pt modelId="{9E54C815-9ECE-4396-8952-7947881468A1}" type="pres">
      <dgm:prSet presAssocID="{2B217F5E-88E0-4B65-AE6F-3DBF439D9045}" presName="spacer" presStyleCnt="0"/>
      <dgm:spPr/>
    </dgm:pt>
    <dgm:pt modelId="{5266EA3E-012D-42A1-8BCA-6D34FEE509E6}" type="pres">
      <dgm:prSet presAssocID="{E93CFAFA-4331-4E59-A0C8-AF2A6FEE9A42}" presName="parentText" presStyleLbl="node1" presStyleIdx="1" presStyleCnt="2">
        <dgm:presLayoutVars>
          <dgm:chMax val="0"/>
          <dgm:bulletEnabled val="1"/>
        </dgm:presLayoutVars>
      </dgm:prSet>
      <dgm:spPr/>
    </dgm:pt>
  </dgm:ptLst>
  <dgm:cxnLst>
    <dgm:cxn modelId="{A5D18007-75DF-47B4-BB4B-C8117F6CCC2D}" type="presOf" srcId="{B58743D8-4A70-494B-94F0-C9F72F917788}" destId="{044001BC-06DD-49AD-BED1-3C8884635E10}" srcOrd="0" destOrd="0" presId="urn:microsoft.com/office/officeart/2005/8/layout/vList2"/>
    <dgm:cxn modelId="{7BB40552-4FC1-448E-97E4-1BD679669BA7}" srcId="{C18595DB-24A2-4ED0-AB51-E213E0435921}" destId="{E93CFAFA-4331-4E59-A0C8-AF2A6FEE9A42}" srcOrd="1" destOrd="0" parTransId="{C98747DB-10DA-4676-AAFB-4F99417C2108}" sibTransId="{DB8FC518-E852-412D-99C6-79D04921D004}"/>
    <dgm:cxn modelId="{19C66BAC-8530-47D6-AD5C-E2AE3DA2BA43}" type="presOf" srcId="{E93CFAFA-4331-4E59-A0C8-AF2A6FEE9A42}" destId="{5266EA3E-012D-42A1-8BCA-6D34FEE509E6}" srcOrd="0" destOrd="0" presId="urn:microsoft.com/office/officeart/2005/8/layout/vList2"/>
    <dgm:cxn modelId="{BF6387D1-0C78-4E76-8700-BF9EAF6AFFE2}" type="presOf" srcId="{C18595DB-24A2-4ED0-AB51-E213E0435921}" destId="{591F82B3-1BE9-4F62-B7D4-06578BBBE048}" srcOrd="0" destOrd="0" presId="urn:microsoft.com/office/officeart/2005/8/layout/vList2"/>
    <dgm:cxn modelId="{364701E7-4BCE-4285-BA67-F2A42E33C3A0}" srcId="{C18595DB-24A2-4ED0-AB51-E213E0435921}" destId="{B58743D8-4A70-494B-94F0-C9F72F917788}" srcOrd="0" destOrd="0" parTransId="{AB7AD90B-6D75-40BE-A779-8645A7034BE4}" sibTransId="{2B217F5E-88E0-4B65-AE6F-3DBF439D9045}"/>
    <dgm:cxn modelId="{3B7A8FE5-04D1-493A-BCC7-A45DF902A129}" type="presParOf" srcId="{591F82B3-1BE9-4F62-B7D4-06578BBBE048}" destId="{044001BC-06DD-49AD-BED1-3C8884635E10}" srcOrd="0" destOrd="0" presId="urn:microsoft.com/office/officeart/2005/8/layout/vList2"/>
    <dgm:cxn modelId="{687CC195-B1E0-4F71-80E8-CA16667D75BE}" type="presParOf" srcId="{591F82B3-1BE9-4F62-B7D4-06578BBBE048}" destId="{9E54C815-9ECE-4396-8952-7947881468A1}" srcOrd="1" destOrd="0" presId="urn:microsoft.com/office/officeart/2005/8/layout/vList2"/>
    <dgm:cxn modelId="{DBBACC7D-8F0B-4FCC-8679-B228316AC2FB}" type="presParOf" srcId="{591F82B3-1BE9-4F62-B7D4-06578BBBE048}" destId="{5266EA3E-012D-42A1-8BCA-6D34FEE509E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1F525F-ADBE-4979-B8D0-4597CB57CC7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EE37536-C06D-45A8-8E74-2258DE9D1354}">
      <dgm:prSet/>
      <dgm:spPr/>
      <dgm:t>
        <a:bodyPr/>
        <a:lstStyle/>
        <a:p>
          <a:r>
            <a:rPr lang="en-GB"/>
            <a:t>The capitalist agenda has been the cause for most of the world's atrocities including; slavery, sex trafficking, the drug trade and social inequality</a:t>
          </a:r>
          <a:endParaRPr lang="en-US"/>
        </a:p>
      </dgm:t>
    </dgm:pt>
    <dgm:pt modelId="{C532E3E9-0120-4E77-9810-98A61F135D68}" type="parTrans" cxnId="{6065E1CF-8290-4E10-B348-94CC3A95755A}">
      <dgm:prSet/>
      <dgm:spPr/>
      <dgm:t>
        <a:bodyPr/>
        <a:lstStyle/>
        <a:p>
          <a:endParaRPr lang="en-US"/>
        </a:p>
      </dgm:t>
    </dgm:pt>
    <dgm:pt modelId="{2F1386B1-DF36-4A3C-A3F6-892776FB4AA0}" type="sibTrans" cxnId="{6065E1CF-8290-4E10-B348-94CC3A95755A}">
      <dgm:prSet/>
      <dgm:spPr/>
      <dgm:t>
        <a:bodyPr/>
        <a:lstStyle/>
        <a:p>
          <a:endParaRPr lang="en-US"/>
        </a:p>
      </dgm:t>
    </dgm:pt>
    <dgm:pt modelId="{A1141D7D-68F0-4D3E-9D59-4126DEFB7353}">
      <dgm:prSet/>
      <dgm:spPr/>
      <dgm:t>
        <a:bodyPr/>
        <a:lstStyle/>
        <a:p>
          <a:r>
            <a:rPr lang="en-GB"/>
            <a:t>The trans-Atlantic slave trade started in the 15th century and was only banned in the UK in in 1884 a year after the law was passed. The only reason this was passed is due to the Baptist rebellion in Jamaica in 1831, which lead to British enquiries into the slave trade which caused them to discover slavery was no longer profitable.</a:t>
          </a:r>
          <a:endParaRPr lang="en-US"/>
        </a:p>
      </dgm:t>
    </dgm:pt>
    <dgm:pt modelId="{EA657A46-D899-4CB0-8912-E6BC30D5FF94}" type="parTrans" cxnId="{6A9066F6-E899-4B08-AE02-1C9B65DADF02}">
      <dgm:prSet/>
      <dgm:spPr/>
      <dgm:t>
        <a:bodyPr/>
        <a:lstStyle/>
        <a:p>
          <a:endParaRPr lang="en-US"/>
        </a:p>
      </dgm:t>
    </dgm:pt>
    <dgm:pt modelId="{96C2FA57-D97B-45D9-9EBB-0EA98DFA5A34}" type="sibTrans" cxnId="{6A9066F6-E899-4B08-AE02-1C9B65DADF02}">
      <dgm:prSet/>
      <dgm:spPr/>
      <dgm:t>
        <a:bodyPr/>
        <a:lstStyle/>
        <a:p>
          <a:endParaRPr lang="en-US"/>
        </a:p>
      </dgm:t>
    </dgm:pt>
    <dgm:pt modelId="{0BDB9B81-29A1-4E01-BBFF-AAB088E9EEE8}">
      <dgm:prSet/>
      <dgm:spPr/>
      <dgm:t>
        <a:bodyPr/>
        <a:lstStyle/>
        <a:p>
          <a:r>
            <a:rPr lang="en-GB"/>
            <a:t>Criminal organisations such as the drug trade and sex trafficking, are driven by the desire to make money which as previously stipulated, is caused by the capitalist agenda.</a:t>
          </a:r>
          <a:endParaRPr lang="en-US"/>
        </a:p>
      </dgm:t>
    </dgm:pt>
    <dgm:pt modelId="{07527258-5E35-40B6-85F4-C685D68D2688}" type="parTrans" cxnId="{5ED083A9-A0C6-4B7C-8A4D-68A998449878}">
      <dgm:prSet/>
      <dgm:spPr/>
      <dgm:t>
        <a:bodyPr/>
        <a:lstStyle/>
        <a:p>
          <a:endParaRPr lang="en-US"/>
        </a:p>
      </dgm:t>
    </dgm:pt>
    <dgm:pt modelId="{DEE5FFB9-42C6-4AE9-980A-69C46D1CB48D}" type="sibTrans" cxnId="{5ED083A9-A0C6-4B7C-8A4D-68A998449878}">
      <dgm:prSet/>
      <dgm:spPr/>
      <dgm:t>
        <a:bodyPr/>
        <a:lstStyle/>
        <a:p>
          <a:endParaRPr lang="en-US"/>
        </a:p>
      </dgm:t>
    </dgm:pt>
    <dgm:pt modelId="{1445B95F-C12D-4678-B1BA-45D69B137CC3}" type="pres">
      <dgm:prSet presAssocID="{051F525F-ADBE-4979-B8D0-4597CB57CC78}" presName="linear" presStyleCnt="0">
        <dgm:presLayoutVars>
          <dgm:animLvl val="lvl"/>
          <dgm:resizeHandles val="exact"/>
        </dgm:presLayoutVars>
      </dgm:prSet>
      <dgm:spPr/>
    </dgm:pt>
    <dgm:pt modelId="{3C8A9CD5-6E70-46FF-ABDA-D984A50F1572}" type="pres">
      <dgm:prSet presAssocID="{EEE37536-C06D-45A8-8E74-2258DE9D1354}" presName="parentText" presStyleLbl="node1" presStyleIdx="0" presStyleCnt="3">
        <dgm:presLayoutVars>
          <dgm:chMax val="0"/>
          <dgm:bulletEnabled val="1"/>
        </dgm:presLayoutVars>
      </dgm:prSet>
      <dgm:spPr/>
    </dgm:pt>
    <dgm:pt modelId="{EB4414DF-966D-42B5-901D-5752AC493A8D}" type="pres">
      <dgm:prSet presAssocID="{2F1386B1-DF36-4A3C-A3F6-892776FB4AA0}" presName="spacer" presStyleCnt="0"/>
      <dgm:spPr/>
    </dgm:pt>
    <dgm:pt modelId="{7724CC8E-E84A-4CB9-8BDE-3F69FD4F5FBB}" type="pres">
      <dgm:prSet presAssocID="{A1141D7D-68F0-4D3E-9D59-4126DEFB7353}" presName="parentText" presStyleLbl="node1" presStyleIdx="1" presStyleCnt="3">
        <dgm:presLayoutVars>
          <dgm:chMax val="0"/>
          <dgm:bulletEnabled val="1"/>
        </dgm:presLayoutVars>
      </dgm:prSet>
      <dgm:spPr/>
    </dgm:pt>
    <dgm:pt modelId="{3E7FD767-F82C-4866-8240-0F10EABD9865}" type="pres">
      <dgm:prSet presAssocID="{96C2FA57-D97B-45D9-9EBB-0EA98DFA5A34}" presName="spacer" presStyleCnt="0"/>
      <dgm:spPr/>
    </dgm:pt>
    <dgm:pt modelId="{74AB959A-8F3D-4589-B20E-F00CD9B35805}" type="pres">
      <dgm:prSet presAssocID="{0BDB9B81-29A1-4E01-BBFF-AAB088E9EEE8}" presName="parentText" presStyleLbl="node1" presStyleIdx="2" presStyleCnt="3">
        <dgm:presLayoutVars>
          <dgm:chMax val="0"/>
          <dgm:bulletEnabled val="1"/>
        </dgm:presLayoutVars>
      </dgm:prSet>
      <dgm:spPr/>
    </dgm:pt>
  </dgm:ptLst>
  <dgm:cxnLst>
    <dgm:cxn modelId="{F8F2A30C-7714-44FC-A1DD-0CD179C95A58}" type="presOf" srcId="{EEE37536-C06D-45A8-8E74-2258DE9D1354}" destId="{3C8A9CD5-6E70-46FF-ABDA-D984A50F1572}" srcOrd="0" destOrd="0" presId="urn:microsoft.com/office/officeart/2005/8/layout/vList2"/>
    <dgm:cxn modelId="{729B045E-A7D8-47F0-971D-15201132506E}" type="presOf" srcId="{051F525F-ADBE-4979-B8D0-4597CB57CC78}" destId="{1445B95F-C12D-4678-B1BA-45D69B137CC3}" srcOrd="0" destOrd="0" presId="urn:microsoft.com/office/officeart/2005/8/layout/vList2"/>
    <dgm:cxn modelId="{6E28F446-C0F2-448D-80D3-6D9EF0DA7AB9}" type="presOf" srcId="{0BDB9B81-29A1-4E01-BBFF-AAB088E9EEE8}" destId="{74AB959A-8F3D-4589-B20E-F00CD9B35805}" srcOrd="0" destOrd="0" presId="urn:microsoft.com/office/officeart/2005/8/layout/vList2"/>
    <dgm:cxn modelId="{5ED083A9-A0C6-4B7C-8A4D-68A998449878}" srcId="{051F525F-ADBE-4979-B8D0-4597CB57CC78}" destId="{0BDB9B81-29A1-4E01-BBFF-AAB088E9EEE8}" srcOrd="2" destOrd="0" parTransId="{07527258-5E35-40B6-85F4-C685D68D2688}" sibTransId="{DEE5FFB9-42C6-4AE9-980A-69C46D1CB48D}"/>
    <dgm:cxn modelId="{571DD3CE-4A09-4DE2-A429-981A29A69E58}" type="presOf" srcId="{A1141D7D-68F0-4D3E-9D59-4126DEFB7353}" destId="{7724CC8E-E84A-4CB9-8BDE-3F69FD4F5FBB}" srcOrd="0" destOrd="0" presId="urn:microsoft.com/office/officeart/2005/8/layout/vList2"/>
    <dgm:cxn modelId="{6065E1CF-8290-4E10-B348-94CC3A95755A}" srcId="{051F525F-ADBE-4979-B8D0-4597CB57CC78}" destId="{EEE37536-C06D-45A8-8E74-2258DE9D1354}" srcOrd="0" destOrd="0" parTransId="{C532E3E9-0120-4E77-9810-98A61F135D68}" sibTransId="{2F1386B1-DF36-4A3C-A3F6-892776FB4AA0}"/>
    <dgm:cxn modelId="{6A9066F6-E899-4B08-AE02-1C9B65DADF02}" srcId="{051F525F-ADBE-4979-B8D0-4597CB57CC78}" destId="{A1141D7D-68F0-4D3E-9D59-4126DEFB7353}" srcOrd="1" destOrd="0" parTransId="{EA657A46-D899-4CB0-8912-E6BC30D5FF94}" sibTransId="{96C2FA57-D97B-45D9-9EBB-0EA98DFA5A34}"/>
    <dgm:cxn modelId="{C67AFACC-0B1A-4500-A257-3E8080EAC156}" type="presParOf" srcId="{1445B95F-C12D-4678-B1BA-45D69B137CC3}" destId="{3C8A9CD5-6E70-46FF-ABDA-D984A50F1572}" srcOrd="0" destOrd="0" presId="urn:microsoft.com/office/officeart/2005/8/layout/vList2"/>
    <dgm:cxn modelId="{65048175-9A06-4F86-B17E-72A458C8CC68}" type="presParOf" srcId="{1445B95F-C12D-4678-B1BA-45D69B137CC3}" destId="{EB4414DF-966D-42B5-901D-5752AC493A8D}" srcOrd="1" destOrd="0" presId="urn:microsoft.com/office/officeart/2005/8/layout/vList2"/>
    <dgm:cxn modelId="{FF40E9D3-4AAF-44CF-BA98-78E946AF848B}" type="presParOf" srcId="{1445B95F-C12D-4678-B1BA-45D69B137CC3}" destId="{7724CC8E-E84A-4CB9-8BDE-3F69FD4F5FBB}" srcOrd="2" destOrd="0" presId="urn:microsoft.com/office/officeart/2005/8/layout/vList2"/>
    <dgm:cxn modelId="{D650001D-6CB3-4F6D-BF53-1ABC722257D9}" type="presParOf" srcId="{1445B95F-C12D-4678-B1BA-45D69B137CC3}" destId="{3E7FD767-F82C-4866-8240-0F10EABD9865}" srcOrd="3" destOrd="0" presId="urn:microsoft.com/office/officeart/2005/8/layout/vList2"/>
    <dgm:cxn modelId="{694629F9-60F1-4C20-A79F-5FBEF4C7C816}" type="presParOf" srcId="{1445B95F-C12D-4678-B1BA-45D69B137CC3}" destId="{74AB959A-8F3D-4589-B20E-F00CD9B3580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014DA07-D146-4104-A6E4-5E4483A678D5}"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002712A-D41D-4C93-9913-1F12DADD2BF8}">
      <dgm:prSet/>
      <dgm:spPr/>
      <dgm:t>
        <a:bodyPr/>
        <a:lstStyle/>
        <a:p>
          <a:r>
            <a:rPr lang="en-GB"/>
            <a:t>Factory farming is highly profitable</a:t>
          </a:r>
          <a:endParaRPr lang="en-US"/>
        </a:p>
      </dgm:t>
    </dgm:pt>
    <dgm:pt modelId="{0B680DD6-A184-4D55-9680-70A752D86F23}" type="parTrans" cxnId="{30F61DF5-E558-4CBD-8AE2-4F0EFC1AB588}">
      <dgm:prSet/>
      <dgm:spPr/>
      <dgm:t>
        <a:bodyPr/>
        <a:lstStyle/>
        <a:p>
          <a:endParaRPr lang="en-US"/>
        </a:p>
      </dgm:t>
    </dgm:pt>
    <dgm:pt modelId="{A5F81D66-D6C6-41FF-80D1-9F90A44826A4}" type="sibTrans" cxnId="{30F61DF5-E558-4CBD-8AE2-4F0EFC1AB588}">
      <dgm:prSet/>
      <dgm:spPr/>
      <dgm:t>
        <a:bodyPr/>
        <a:lstStyle/>
        <a:p>
          <a:endParaRPr lang="en-US"/>
        </a:p>
      </dgm:t>
    </dgm:pt>
    <dgm:pt modelId="{DF30AC12-8D30-4E8A-B085-CC12897975E1}">
      <dgm:prSet/>
      <dgm:spPr/>
      <dgm:t>
        <a:bodyPr/>
        <a:lstStyle/>
        <a:p>
          <a:r>
            <a:rPr lang="en-GB"/>
            <a:t>As previously stated, the value of money outweighs the value of ethical morality e.g., Slave trade</a:t>
          </a:r>
          <a:endParaRPr lang="en-US"/>
        </a:p>
      </dgm:t>
    </dgm:pt>
    <dgm:pt modelId="{14198F76-F745-4469-96B2-AE1152791EEC}" type="parTrans" cxnId="{FC36909D-41CA-464A-AA9B-AD7F9379DE9A}">
      <dgm:prSet/>
      <dgm:spPr/>
      <dgm:t>
        <a:bodyPr/>
        <a:lstStyle/>
        <a:p>
          <a:endParaRPr lang="en-US"/>
        </a:p>
      </dgm:t>
    </dgm:pt>
    <dgm:pt modelId="{E9C2AECC-2DFD-43A5-AE58-89E42E478BC5}" type="sibTrans" cxnId="{FC36909D-41CA-464A-AA9B-AD7F9379DE9A}">
      <dgm:prSet/>
      <dgm:spPr/>
      <dgm:t>
        <a:bodyPr/>
        <a:lstStyle/>
        <a:p>
          <a:endParaRPr lang="en-US"/>
        </a:p>
      </dgm:t>
    </dgm:pt>
    <dgm:pt modelId="{3D2489BC-1457-486A-A7F4-82A55B3E3C63}">
      <dgm:prSet/>
      <dgm:spPr/>
      <dgm:t>
        <a:bodyPr/>
        <a:lstStyle/>
        <a:p>
          <a:r>
            <a:rPr lang="en-GB"/>
            <a:t>Factory farming provides large amounts of money for the UK government, and many politicians own shares in corporate giants such as JBS</a:t>
          </a:r>
          <a:endParaRPr lang="en-US"/>
        </a:p>
      </dgm:t>
    </dgm:pt>
    <dgm:pt modelId="{E4104EB3-4A52-4057-8B55-45242A2A11DD}" type="parTrans" cxnId="{A5D081A7-8C9A-4ACC-A51C-CEBA15F2E29C}">
      <dgm:prSet/>
      <dgm:spPr/>
      <dgm:t>
        <a:bodyPr/>
        <a:lstStyle/>
        <a:p>
          <a:endParaRPr lang="en-US"/>
        </a:p>
      </dgm:t>
    </dgm:pt>
    <dgm:pt modelId="{7400B148-A839-45BA-AFF5-8C2E4821ECE7}" type="sibTrans" cxnId="{A5D081A7-8C9A-4ACC-A51C-CEBA15F2E29C}">
      <dgm:prSet/>
      <dgm:spPr/>
      <dgm:t>
        <a:bodyPr/>
        <a:lstStyle/>
        <a:p>
          <a:endParaRPr lang="en-US"/>
        </a:p>
      </dgm:t>
    </dgm:pt>
    <dgm:pt modelId="{C2FA8CF5-07F5-42DB-9508-C8598AB4CFEA}">
      <dgm:prSet/>
      <dgm:spPr/>
      <dgm:t>
        <a:bodyPr/>
        <a:lstStyle/>
        <a:p>
          <a:r>
            <a:rPr lang="en-GB"/>
            <a:t>Factory farming also keeps prices low for the average consumer leading to little resistance from the public.</a:t>
          </a:r>
          <a:endParaRPr lang="en-US"/>
        </a:p>
      </dgm:t>
    </dgm:pt>
    <dgm:pt modelId="{F2FB00B8-8F8D-4040-B0A6-159CA9CF908E}" type="parTrans" cxnId="{6A73220B-641B-45ED-9B89-8E6C7226BB7E}">
      <dgm:prSet/>
      <dgm:spPr/>
      <dgm:t>
        <a:bodyPr/>
        <a:lstStyle/>
        <a:p>
          <a:endParaRPr lang="en-US"/>
        </a:p>
      </dgm:t>
    </dgm:pt>
    <dgm:pt modelId="{514234BD-A5D4-4649-966B-5D214C839E1B}" type="sibTrans" cxnId="{6A73220B-641B-45ED-9B89-8E6C7226BB7E}">
      <dgm:prSet/>
      <dgm:spPr/>
      <dgm:t>
        <a:bodyPr/>
        <a:lstStyle/>
        <a:p>
          <a:endParaRPr lang="en-US"/>
        </a:p>
      </dgm:t>
    </dgm:pt>
    <dgm:pt modelId="{C14F5E3A-C046-4665-8B6F-173B972AFDE5}" type="pres">
      <dgm:prSet presAssocID="{2014DA07-D146-4104-A6E4-5E4483A678D5}" presName="outerComposite" presStyleCnt="0">
        <dgm:presLayoutVars>
          <dgm:chMax val="5"/>
          <dgm:dir/>
          <dgm:resizeHandles val="exact"/>
        </dgm:presLayoutVars>
      </dgm:prSet>
      <dgm:spPr/>
    </dgm:pt>
    <dgm:pt modelId="{C8E54634-BFD5-454F-93D3-1543A2D80845}" type="pres">
      <dgm:prSet presAssocID="{2014DA07-D146-4104-A6E4-5E4483A678D5}" presName="dummyMaxCanvas" presStyleCnt="0">
        <dgm:presLayoutVars/>
      </dgm:prSet>
      <dgm:spPr/>
    </dgm:pt>
    <dgm:pt modelId="{DBB0B9C7-F373-41DA-8D78-15B644725247}" type="pres">
      <dgm:prSet presAssocID="{2014DA07-D146-4104-A6E4-5E4483A678D5}" presName="FourNodes_1" presStyleLbl="node1" presStyleIdx="0" presStyleCnt="4">
        <dgm:presLayoutVars>
          <dgm:bulletEnabled val="1"/>
        </dgm:presLayoutVars>
      </dgm:prSet>
      <dgm:spPr/>
    </dgm:pt>
    <dgm:pt modelId="{C7D84DD0-50CF-4D2A-A9B5-19D40A356986}" type="pres">
      <dgm:prSet presAssocID="{2014DA07-D146-4104-A6E4-5E4483A678D5}" presName="FourNodes_2" presStyleLbl="node1" presStyleIdx="1" presStyleCnt="4">
        <dgm:presLayoutVars>
          <dgm:bulletEnabled val="1"/>
        </dgm:presLayoutVars>
      </dgm:prSet>
      <dgm:spPr/>
    </dgm:pt>
    <dgm:pt modelId="{4FC6D7C4-569E-4E50-A72B-5C56E7A7D3DD}" type="pres">
      <dgm:prSet presAssocID="{2014DA07-D146-4104-A6E4-5E4483A678D5}" presName="FourNodes_3" presStyleLbl="node1" presStyleIdx="2" presStyleCnt="4">
        <dgm:presLayoutVars>
          <dgm:bulletEnabled val="1"/>
        </dgm:presLayoutVars>
      </dgm:prSet>
      <dgm:spPr/>
    </dgm:pt>
    <dgm:pt modelId="{1AF5A981-113F-4FF2-88F8-2A776323999D}" type="pres">
      <dgm:prSet presAssocID="{2014DA07-D146-4104-A6E4-5E4483A678D5}" presName="FourNodes_4" presStyleLbl="node1" presStyleIdx="3" presStyleCnt="4">
        <dgm:presLayoutVars>
          <dgm:bulletEnabled val="1"/>
        </dgm:presLayoutVars>
      </dgm:prSet>
      <dgm:spPr/>
    </dgm:pt>
    <dgm:pt modelId="{FC866019-5C82-441B-9F3F-09A4A00FB888}" type="pres">
      <dgm:prSet presAssocID="{2014DA07-D146-4104-A6E4-5E4483A678D5}" presName="FourConn_1-2" presStyleLbl="fgAccFollowNode1" presStyleIdx="0" presStyleCnt="3">
        <dgm:presLayoutVars>
          <dgm:bulletEnabled val="1"/>
        </dgm:presLayoutVars>
      </dgm:prSet>
      <dgm:spPr/>
    </dgm:pt>
    <dgm:pt modelId="{B1694CA4-A868-4115-A3DF-413C8DC9B19A}" type="pres">
      <dgm:prSet presAssocID="{2014DA07-D146-4104-A6E4-5E4483A678D5}" presName="FourConn_2-3" presStyleLbl="fgAccFollowNode1" presStyleIdx="1" presStyleCnt="3">
        <dgm:presLayoutVars>
          <dgm:bulletEnabled val="1"/>
        </dgm:presLayoutVars>
      </dgm:prSet>
      <dgm:spPr/>
    </dgm:pt>
    <dgm:pt modelId="{6CE4439A-384A-4CCC-88F9-BBE0219EB346}" type="pres">
      <dgm:prSet presAssocID="{2014DA07-D146-4104-A6E4-5E4483A678D5}" presName="FourConn_3-4" presStyleLbl="fgAccFollowNode1" presStyleIdx="2" presStyleCnt="3">
        <dgm:presLayoutVars>
          <dgm:bulletEnabled val="1"/>
        </dgm:presLayoutVars>
      </dgm:prSet>
      <dgm:spPr/>
    </dgm:pt>
    <dgm:pt modelId="{2219D8AE-83CD-4B75-9AC5-A9DAB3DB395E}" type="pres">
      <dgm:prSet presAssocID="{2014DA07-D146-4104-A6E4-5E4483A678D5}" presName="FourNodes_1_text" presStyleLbl="node1" presStyleIdx="3" presStyleCnt="4">
        <dgm:presLayoutVars>
          <dgm:bulletEnabled val="1"/>
        </dgm:presLayoutVars>
      </dgm:prSet>
      <dgm:spPr/>
    </dgm:pt>
    <dgm:pt modelId="{55760B33-17A8-4622-93A7-C506CE5333C4}" type="pres">
      <dgm:prSet presAssocID="{2014DA07-D146-4104-A6E4-5E4483A678D5}" presName="FourNodes_2_text" presStyleLbl="node1" presStyleIdx="3" presStyleCnt="4">
        <dgm:presLayoutVars>
          <dgm:bulletEnabled val="1"/>
        </dgm:presLayoutVars>
      </dgm:prSet>
      <dgm:spPr/>
    </dgm:pt>
    <dgm:pt modelId="{85A31504-32B9-4D77-9657-43EC5067184F}" type="pres">
      <dgm:prSet presAssocID="{2014DA07-D146-4104-A6E4-5E4483A678D5}" presName="FourNodes_3_text" presStyleLbl="node1" presStyleIdx="3" presStyleCnt="4">
        <dgm:presLayoutVars>
          <dgm:bulletEnabled val="1"/>
        </dgm:presLayoutVars>
      </dgm:prSet>
      <dgm:spPr/>
    </dgm:pt>
    <dgm:pt modelId="{21DBFFA2-1FE3-4D2B-9BA4-493AEBCB1505}" type="pres">
      <dgm:prSet presAssocID="{2014DA07-D146-4104-A6E4-5E4483A678D5}" presName="FourNodes_4_text" presStyleLbl="node1" presStyleIdx="3" presStyleCnt="4">
        <dgm:presLayoutVars>
          <dgm:bulletEnabled val="1"/>
        </dgm:presLayoutVars>
      </dgm:prSet>
      <dgm:spPr/>
    </dgm:pt>
  </dgm:ptLst>
  <dgm:cxnLst>
    <dgm:cxn modelId="{6A73220B-641B-45ED-9B89-8E6C7226BB7E}" srcId="{2014DA07-D146-4104-A6E4-5E4483A678D5}" destId="{C2FA8CF5-07F5-42DB-9508-C8598AB4CFEA}" srcOrd="3" destOrd="0" parTransId="{F2FB00B8-8F8D-4040-B0A6-159CA9CF908E}" sibTransId="{514234BD-A5D4-4649-966B-5D214C839E1B}"/>
    <dgm:cxn modelId="{1A6DBB16-5879-4A79-AD47-6D2CFAE084DB}" type="presOf" srcId="{DF30AC12-8D30-4E8A-B085-CC12897975E1}" destId="{C7D84DD0-50CF-4D2A-A9B5-19D40A356986}" srcOrd="0" destOrd="0" presId="urn:microsoft.com/office/officeart/2005/8/layout/vProcess5"/>
    <dgm:cxn modelId="{EE29DF19-1661-4154-B128-10CF89968B3B}" type="presOf" srcId="{C2FA8CF5-07F5-42DB-9508-C8598AB4CFEA}" destId="{21DBFFA2-1FE3-4D2B-9BA4-493AEBCB1505}" srcOrd="1" destOrd="0" presId="urn:microsoft.com/office/officeart/2005/8/layout/vProcess5"/>
    <dgm:cxn modelId="{C5E45C2C-C892-4103-927F-820634EE8F8F}" type="presOf" srcId="{7400B148-A839-45BA-AFF5-8C2E4821ECE7}" destId="{6CE4439A-384A-4CCC-88F9-BBE0219EB346}" srcOrd="0" destOrd="0" presId="urn:microsoft.com/office/officeart/2005/8/layout/vProcess5"/>
    <dgm:cxn modelId="{2704DE38-0CDE-4D7A-B34F-1D8CCD895A3C}" type="presOf" srcId="{3D2489BC-1457-486A-A7F4-82A55B3E3C63}" destId="{85A31504-32B9-4D77-9657-43EC5067184F}" srcOrd="1" destOrd="0" presId="urn:microsoft.com/office/officeart/2005/8/layout/vProcess5"/>
    <dgm:cxn modelId="{69CA393F-F7FE-4511-B1EF-DD77F79CF3E4}" type="presOf" srcId="{C2FA8CF5-07F5-42DB-9508-C8598AB4CFEA}" destId="{1AF5A981-113F-4FF2-88F8-2A776323999D}" srcOrd="0" destOrd="0" presId="urn:microsoft.com/office/officeart/2005/8/layout/vProcess5"/>
    <dgm:cxn modelId="{7DA8D045-006C-4A73-ADDE-2C44025CE433}" type="presOf" srcId="{DF30AC12-8D30-4E8A-B085-CC12897975E1}" destId="{55760B33-17A8-4622-93A7-C506CE5333C4}" srcOrd="1" destOrd="0" presId="urn:microsoft.com/office/officeart/2005/8/layout/vProcess5"/>
    <dgm:cxn modelId="{2F151575-6B62-498E-A944-0EC57ED64967}" type="presOf" srcId="{E9C2AECC-2DFD-43A5-AE58-89E42E478BC5}" destId="{B1694CA4-A868-4115-A3DF-413C8DC9B19A}" srcOrd="0" destOrd="0" presId="urn:microsoft.com/office/officeart/2005/8/layout/vProcess5"/>
    <dgm:cxn modelId="{D89E2187-8A60-4233-BDDF-E80AA7AB9821}" type="presOf" srcId="{7002712A-D41D-4C93-9913-1F12DADD2BF8}" destId="{2219D8AE-83CD-4B75-9AC5-A9DAB3DB395E}" srcOrd="1" destOrd="0" presId="urn:microsoft.com/office/officeart/2005/8/layout/vProcess5"/>
    <dgm:cxn modelId="{FC36909D-41CA-464A-AA9B-AD7F9379DE9A}" srcId="{2014DA07-D146-4104-A6E4-5E4483A678D5}" destId="{DF30AC12-8D30-4E8A-B085-CC12897975E1}" srcOrd="1" destOrd="0" parTransId="{14198F76-F745-4469-96B2-AE1152791EEC}" sibTransId="{E9C2AECC-2DFD-43A5-AE58-89E42E478BC5}"/>
    <dgm:cxn modelId="{8AD091A3-204C-4ED4-BD37-3ECC7AFD5367}" type="presOf" srcId="{3D2489BC-1457-486A-A7F4-82A55B3E3C63}" destId="{4FC6D7C4-569E-4E50-A72B-5C56E7A7D3DD}" srcOrd="0" destOrd="0" presId="urn:microsoft.com/office/officeart/2005/8/layout/vProcess5"/>
    <dgm:cxn modelId="{A5D081A7-8C9A-4ACC-A51C-CEBA15F2E29C}" srcId="{2014DA07-D146-4104-A6E4-5E4483A678D5}" destId="{3D2489BC-1457-486A-A7F4-82A55B3E3C63}" srcOrd="2" destOrd="0" parTransId="{E4104EB3-4A52-4057-8B55-45242A2A11DD}" sibTransId="{7400B148-A839-45BA-AFF5-8C2E4821ECE7}"/>
    <dgm:cxn modelId="{1478C5D3-0671-4790-8D42-BDCD63A7286C}" type="presOf" srcId="{A5F81D66-D6C6-41FF-80D1-9F90A44826A4}" destId="{FC866019-5C82-441B-9F3F-09A4A00FB888}" srcOrd="0" destOrd="0" presId="urn:microsoft.com/office/officeart/2005/8/layout/vProcess5"/>
    <dgm:cxn modelId="{836645D7-97F3-4146-894C-2E4189BBB656}" type="presOf" srcId="{7002712A-D41D-4C93-9913-1F12DADD2BF8}" destId="{DBB0B9C7-F373-41DA-8D78-15B644725247}" srcOrd="0" destOrd="0" presId="urn:microsoft.com/office/officeart/2005/8/layout/vProcess5"/>
    <dgm:cxn modelId="{3ABC8EE9-EBCA-430B-8E26-60FE8A5E7DDF}" type="presOf" srcId="{2014DA07-D146-4104-A6E4-5E4483A678D5}" destId="{C14F5E3A-C046-4665-8B6F-173B972AFDE5}" srcOrd="0" destOrd="0" presId="urn:microsoft.com/office/officeart/2005/8/layout/vProcess5"/>
    <dgm:cxn modelId="{30F61DF5-E558-4CBD-8AE2-4F0EFC1AB588}" srcId="{2014DA07-D146-4104-A6E4-5E4483A678D5}" destId="{7002712A-D41D-4C93-9913-1F12DADD2BF8}" srcOrd="0" destOrd="0" parTransId="{0B680DD6-A184-4D55-9680-70A752D86F23}" sibTransId="{A5F81D66-D6C6-41FF-80D1-9F90A44826A4}"/>
    <dgm:cxn modelId="{60AE9EBB-5678-47A3-BC3E-7D21BF0D4B90}" type="presParOf" srcId="{C14F5E3A-C046-4665-8B6F-173B972AFDE5}" destId="{C8E54634-BFD5-454F-93D3-1543A2D80845}" srcOrd="0" destOrd="0" presId="urn:microsoft.com/office/officeart/2005/8/layout/vProcess5"/>
    <dgm:cxn modelId="{8D0E1CB6-C72E-4FA4-9B4B-C50197A812D7}" type="presParOf" srcId="{C14F5E3A-C046-4665-8B6F-173B972AFDE5}" destId="{DBB0B9C7-F373-41DA-8D78-15B644725247}" srcOrd="1" destOrd="0" presId="urn:microsoft.com/office/officeart/2005/8/layout/vProcess5"/>
    <dgm:cxn modelId="{066A0DCC-3712-4787-A012-6F89AA34D0B7}" type="presParOf" srcId="{C14F5E3A-C046-4665-8B6F-173B972AFDE5}" destId="{C7D84DD0-50CF-4D2A-A9B5-19D40A356986}" srcOrd="2" destOrd="0" presId="urn:microsoft.com/office/officeart/2005/8/layout/vProcess5"/>
    <dgm:cxn modelId="{1019945E-DE71-4A66-836F-9CB5CA9561A0}" type="presParOf" srcId="{C14F5E3A-C046-4665-8B6F-173B972AFDE5}" destId="{4FC6D7C4-569E-4E50-A72B-5C56E7A7D3DD}" srcOrd="3" destOrd="0" presId="urn:microsoft.com/office/officeart/2005/8/layout/vProcess5"/>
    <dgm:cxn modelId="{ECEF01EC-8D5B-4983-986D-A829B54EFBAA}" type="presParOf" srcId="{C14F5E3A-C046-4665-8B6F-173B972AFDE5}" destId="{1AF5A981-113F-4FF2-88F8-2A776323999D}" srcOrd="4" destOrd="0" presId="urn:microsoft.com/office/officeart/2005/8/layout/vProcess5"/>
    <dgm:cxn modelId="{C97262A5-BDE5-4544-8151-E8EB1A6FF5F0}" type="presParOf" srcId="{C14F5E3A-C046-4665-8B6F-173B972AFDE5}" destId="{FC866019-5C82-441B-9F3F-09A4A00FB888}" srcOrd="5" destOrd="0" presId="urn:microsoft.com/office/officeart/2005/8/layout/vProcess5"/>
    <dgm:cxn modelId="{4BD36D2C-5A59-4B25-80BF-6ADEE2FDC62C}" type="presParOf" srcId="{C14F5E3A-C046-4665-8B6F-173B972AFDE5}" destId="{B1694CA4-A868-4115-A3DF-413C8DC9B19A}" srcOrd="6" destOrd="0" presId="urn:microsoft.com/office/officeart/2005/8/layout/vProcess5"/>
    <dgm:cxn modelId="{14408B0B-6A71-4285-B332-CFEC63A8E211}" type="presParOf" srcId="{C14F5E3A-C046-4665-8B6F-173B972AFDE5}" destId="{6CE4439A-384A-4CCC-88F9-BBE0219EB346}" srcOrd="7" destOrd="0" presId="urn:microsoft.com/office/officeart/2005/8/layout/vProcess5"/>
    <dgm:cxn modelId="{7BFB09E6-929B-41ED-961C-10F818417978}" type="presParOf" srcId="{C14F5E3A-C046-4665-8B6F-173B972AFDE5}" destId="{2219D8AE-83CD-4B75-9AC5-A9DAB3DB395E}" srcOrd="8" destOrd="0" presId="urn:microsoft.com/office/officeart/2005/8/layout/vProcess5"/>
    <dgm:cxn modelId="{3F5B421F-2130-44D4-A1D1-62ABAEE63A32}" type="presParOf" srcId="{C14F5E3A-C046-4665-8B6F-173B972AFDE5}" destId="{55760B33-17A8-4622-93A7-C506CE5333C4}" srcOrd="9" destOrd="0" presId="urn:microsoft.com/office/officeart/2005/8/layout/vProcess5"/>
    <dgm:cxn modelId="{2C844A0B-2678-4DBA-84AB-0F14109AC4C8}" type="presParOf" srcId="{C14F5E3A-C046-4665-8B6F-173B972AFDE5}" destId="{85A31504-32B9-4D77-9657-43EC5067184F}" srcOrd="10" destOrd="0" presId="urn:microsoft.com/office/officeart/2005/8/layout/vProcess5"/>
    <dgm:cxn modelId="{68396009-5000-4A49-897E-C48973A4F201}" type="presParOf" srcId="{C14F5E3A-C046-4665-8B6F-173B972AFDE5}" destId="{21DBFFA2-1FE3-4D2B-9BA4-493AEBCB1505}"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69B933-C203-46EA-8032-65C87ABEF27D}">
      <dsp:nvSpPr>
        <dsp:cNvPr id="0" name=""/>
        <dsp:cNvSpPr/>
      </dsp:nvSpPr>
      <dsp:spPr>
        <a:xfrm>
          <a:off x="0" y="0"/>
          <a:ext cx="4456005" cy="92532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Moy Park set revenue for 2020 was £1.6billion, equating £304million in taxes</a:t>
          </a:r>
          <a:endParaRPr lang="en-US" sz="1700" kern="1200"/>
        </a:p>
      </dsp:txBody>
      <dsp:txXfrm>
        <a:off x="27102" y="27102"/>
        <a:ext cx="3349243" cy="871122"/>
      </dsp:txXfrm>
    </dsp:sp>
    <dsp:sp modelId="{4763ED6B-B8B7-40BA-A13E-712BCC95F691}">
      <dsp:nvSpPr>
        <dsp:cNvPr id="0" name=""/>
        <dsp:cNvSpPr/>
      </dsp:nvSpPr>
      <dsp:spPr>
        <a:xfrm>
          <a:off x="332753" y="1053843"/>
          <a:ext cx="4456005" cy="92532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Pilgrim's pride set revenue for 2020 was £1.3billion, equating £247million in taxes</a:t>
          </a:r>
          <a:endParaRPr lang="en-US" sz="1700" kern="1200"/>
        </a:p>
      </dsp:txBody>
      <dsp:txXfrm>
        <a:off x="359855" y="1080945"/>
        <a:ext cx="3467585" cy="871122"/>
      </dsp:txXfrm>
    </dsp:sp>
    <dsp:sp modelId="{44449263-1897-4F76-95A1-974B6420FAA2}">
      <dsp:nvSpPr>
        <dsp:cNvPr id="0" name=""/>
        <dsp:cNvSpPr/>
      </dsp:nvSpPr>
      <dsp:spPr>
        <a:xfrm>
          <a:off x="665507" y="2107686"/>
          <a:ext cx="4456005" cy="92532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Avara Foods set revenue for 202 was £1.2billion, equating £228million in taxes</a:t>
          </a:r>
          <a:endParaRPr lang="en-US" sz="1700" kern="1200"/>
        </a:p>
      </dsp:txBody>
      <dsp:txXfrm>
        <a:off x="692609" y="2134788"/>
        <a:ext cx="3467585" cy="871122"/>
      </dsp:txXfrm>
    </dsp:sp>
    <dsp:sp modelId="{940CD215-D53E-458C-9C9E-4A7172223365}">
      <dsp:nvSpPr>
        <dsp:cNvPr id="0" name=""/>
        <dsp:cNvSpPr/>
      </dsp:nvSpPr>
      <dsp:spPr>
        <a:xfrm>
          <a:off x="998260" y="3161530"/>
          <a:ext cx="4456005" cy="92532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JBS, corporate owner of Moy Park and Pilgrim's Pride, net revenue in 2020 was roughly £61billion</a:t>
          </a:r>
          <a:endParaRPr lang="en-US" sz="1700" kern="1200"/>
        </a:p>
      </dsp:txBody>
      <dsp:txXfrm>
        <a:off x="1025362" y="3188632"/>
        <a:ext cx="3467585" cy="871121"/>
      </dsp:txXfrm>
    </dsp:sp>
    <dsp:sp modelId="{92CAEF8F-6CAA-414C-A916-9D17B4A6AD26}">
      <dsp:nvSpPr>
        <dsp:cNvPr id="0" name=""/>
        <dsp:cNvSpPr/>
      </dsp:nvSpPr>
      <dsp:spPr>
        <a:xfrm>
          <a:off x="1331014" y="4215373"/>
          <a:ext cx="4456005" cy="925326"/>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70% of all meat sold in the UK is provided by factory farms within the UK</a:t>
          </a:r>
          <a:endParaRPr lang="en-US" sz="1700" kern="1200"/>
        </a:p>
      </dsp:txBody>
      <dsp:txXfrm>
        <a:off x="1358116" y="4242475"/>
        <a:ext cx="3467585" cy="871122"/>
      </dsp:txXfrm>
    </dsp:sp>
    <dsp:sp modelId="{A5D65FAF-5DAB-49D0-BF83-7A23DA229FE9}">
      <dsp:nvSpPr>
        <dsp:cNvPr id="0" name=""/>
        <dsp:cNvSpPr/>
      </dsp:nvSpPr>
      <dsp:spPr>
        <a:xfrm>
          <a:off x="3854543" y="676002"/>
          <a:ext cx="601461" cy="60146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989872" y="676002"/>
        <a:ext cx="330803" cy="452599"/>
      </dsp:txXfrm>
    </dsp:sp>
    <dsp:sp modelId="{7A55DAD2-A00D-4A86-8C2C-178D9D46068B}">
      <dsp:nvSpPr>
        <dsp:cNvPr id="0" name=""/>
        <dsp:cNvSpPr/>
      </dsp:nvSpPr>
      <dsp:spPr>
        <a:xfrm>
          <a:off x="4187297" y="1729845"/>
          <a:ext cx="601461" cy="60146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322626" y="1729845"/>
        <a:ext cx="330803" cy="452599"/>
      </dsp:txXfrm>
    </dsp:sp>
    <dsp:sp modelId="{6AEE88EE-8E9F-4514-8C39-3810868B2F8C}">
      <dsp:nvSpPr>
        <dsp:cNvPr id="0" name=""/>
        <dsp:cNvSpPr/>
      </dsp:nvSpPr>
      <dsp:spPr>
        <a:xfrm>
          <a:off x="4520050" y="2768266"/>
          <a:ext cx="601461" cy="601461"/>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655379" y="2768266"/>
        <a:ext cx="330803" cy="452599"/>
      </dsp:txXfrm>
    </dsp:sp>
    <dsp:sp modelId="{D2C78A40-54BA-4A32-8B34-2088516BCE82}">
      <dsp:nvSpPr>
        <dsp:cNvPr id="0" name=""/>
        <dsp:cNvSpPr/>
      </dsp:nvSpPr>
      <dsp:spPr>
        <a:xfrm>
          <a:off x="4852804" y="3832391"/>
          <a:ext cx="601461" cy="601461"/>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988133" y="3832391"/>
        <a:ext cx="330803" cy="452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4001BC-06DD-49AD-BED1-3C8884635E10}">
      <dsp:nvSpPr>
        <dsp:cNvPr id="0" name=""/>
        <dsp:cNvSpPr/>
      </dsp:nvSpPr>
      <dsp:spPr>
        <a:xfrm>
          <a:off x="0" y="1074009"/>
          <a:ext cx="5787020" cy="1471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According to Cambridge dictionary capitalism is 'an economic and political system in which property, business, and industry are controlled by private owners rather than by the state, with the purpose of making a profit'.</a:t>
          </a:r>
          <a:endParaRPr lang="en-US" sz="1700" kern="1200"/>
        </a:p>
      </dsp:txBody>
      <dsp:txXfrm>
        <a:off x="71850" y="1145859"/>
        <a:ext cx="5643320" cy="1328160"/>
      </dsp:txXfrm>
    </dsp:sp>
    <dsp:sp modelId="{5266EA3E-012D-42A1-8BCA-6D34FEE509E6}">
      <dsp:nvSpPr>
        <dsp:cNvPr id="0" name=""/>
        <dsp:cNvSpPr/>
      </dsp:nvSpPr>
      <dsp:spPr>
        <a:xfrm>
          <a:off x="0" y="2594830"/>
          <a:ext cx="5787020" cy="1471860"/>
        </a:xfrm>
        <a:prstGeom prst="roundRect">
          <a:avLst/>
        </a:prstGeom>
        <a:solidFill>
          <a:schemeClr val="accent2">
            <a:hueOff val="4629022"/>
            <a:satOff val="1541"/>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A social construct based around the societal belief in the value of money, this construct drives Government and civilian population in the pursuit of such money compelling them to make decisions that would bring them the greatest amount of economic profit.  </a:t>
          </a:r>
          <a:endParaRPr lang="en-US" sz="1700" kern="1200"/>
        </a:p>
      </dsp:txBody>
      <dsp:txXfrm>
        <a:off x="71850" y="2666680"/>
        <a:ext cx="5643320" cy="13281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A9CD5-6E70-46FF-ABDA-D984A50F1572}">
      <dsp:nvSpPr>
        <dsp:cNvPr id="0" name=""/>
        <dsp:cNvSpPr/>
      </dsp:nvSpPr>
      <dsp:spPr>
        <a:xfrm>
          <a:off x="0" y="10081"/>
          <a:ext cx="9950103" cy="1133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capitalist agenda has been the cause for most of the world's atrocities including; slavery, sex trafficking, the drug trade and social inequality</a:t>
          </a:r>
          <a:endParaRPr lang="en-US" sz="1600" kern="1200"/>
        </a:p>
      </dsp:txBody>
      <dsp:txXfrm>
        <a:off x="55344" y="65425"/>
        <a:ext cx="9839415" cy="1023042"/>
      </dsp:txXfrm>
    </dsp:sp>
    <dsp:sp modelId="{7724CC8E-E84A-4CB9-8BDE-3F69FD4F5FBB}">
      <dsp:nvSpPr>
        <dsp:cNvPr id="0" name=""/>
        <dsp:cNvSpPr/>
      </dsp:nvSpPr>
      <dsp:spPr>
        <a:xfrm>
          <a:off x="0" y="1189891"/>
          <a:ext cx="9950103" cy="1133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trans-Atlantic slave trade started in the 15th century and was only banned in the UK in in 1884 a year after the law was passed. The only reason this was passed is due to the Baptist rebellion in Jamaica in 1831, which lead to British enquiries into the slave trade which caused them to discover slavery was no longer profitable.</a:t>
          </a:r>
          <a:endParaRPr lang="en-US" sz="1600" kern="1200"/>
        </a:p>
      </dsp:txBody>
      <dsp:txXfrm>
        <a:off x="55344" y="1245235"/>
        <a:ext cx="9839415" cy="1023042"/>
      </dsp:txXfrm>
    </dsp:sp>
    <dsp:sp modelId="{74AB959A-8F3D-4589-B20E-F00CD9B35805}">
      <dsp:nvSpPr>
        <dsp:cNvPr id="0" name=""/>
        <dsp:cNvSpPr/>
      </dsp:nvSpPr>
      <dsp:spPr>
        <a:xfrm>
          <a:off x="0" y="2369702"/>
          <a:ext cx="9950103" cy="1133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Criminal organisations such as the drug trade and sex trafficking, are driven by the desire to make money which as previously stipulated, is caused by the capitalist agenda.</a:t>
          </a:r>
          <a:endParaRPr lang="en-US" sz="1600" kern="1200"/>
        </a:p>
      </dsp:txBody>
      <dsp:txXfrm>
        <a:off x="55344" y="2425046"/>
        <a:ext cx="9839415" cy="10230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B0B9C7-F373-41DA-8D78-15B644725247}">
      <dsp:nvSpPr>
        <dsp:cNvPr id="0" name=""/>
        <dsp:cNvSpPr/>
      </dsp:nvSpPr>
      <dsp:spPr>
        <a:xfrm>
          <a:off x="0" y="0"/>
          <a:ext cx="7960082" cy="7729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Factory farming is highly profitable</a:t>
          </a:r>
          <a:endParaRPr lang="en-US" sz="1500" kern="1200"/>
        </a:p>
      </dsp:txBody>
      <dsp:txXfrm>
        <a:off x="22640" y="22640"/>
        <a:ext cx="7060667" cy="727693"/>
      </dsp:txXfrm>
    </dsp:sp>
    <dsp:sp modelId="{C7D84DD0-50CF-4D2A-A9B5-19D40A356986}">
      <dsp:nvSpPr>
        <dsp:cNvPr id="0" name=""/>
        <dsp:cNvSpPr/>
      </dsp:nvSpPr>
      <dsp:spPr>
        <a:xfrm>
          <a:off x="666656" y="913513"/>
          <a:ext cx="7960082" cy="7729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As previously stated, the value of money outweighs the value of ethical morality e.g., Slave trade</a:t>
          </a:r>
          <a:endParaRPr lang="en-US" sz="1500" kern="1200"/>
        </a:p>
      </dsp:txBody>
      <dsp:txXfrm>
        <a:off x="689296" y="936153"/>
        <a:ext cx="6745712" cy="727693"/>
      </dsp:txXfrm>
    </dsp:sp>
    <dsp:sp modelId="{4FC6D7C4-569E-4E50-A72B-5C56E7A7D3DD}">
      <dsp:nvSpPr>
        <dsp:cNvPr id="0" name=""/>
        <dsp:cNvSpPr/>
      </dsp:nvSpPr>
      <dsp:spPr>
        <a:xfrm>
          <a:off x="1323363" y="1827027"/>
          <a:ext cx="7960082" cy="7729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Factory farming provides large amounts of money for the UK government, and many politicians own shares in corporate giants such as JBS</a:t>
          </a:r>
          <a:endParaRPr lang="en-US" sz="1500" kern="1200"/>
        </a:p>
      </dsp:txBody>
      <dsp:txXfrm>
        <a:off x="1346003" y="1849667"/>
        <a:ext cx="6755663" cy="727693"/>
      </dsp:txXfrm>
    </dsp:sp>
    <dsp:sp modelId="{1AF5A981-113F-4FF2-88F8-2A776323999D}">
      <dsp:nvSpPr>
        <dsp:cNvPr id="0" name=""/>
        <dsp:cNvSpPr/>
      </dsp:nvSpPr>
      <dsp:spPr>
        <a:xfrm>
          <a:off x="1990020" y="2740540"/>
          <a:ext cx="7960082" cy="7729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Factory farming also keeps prices low for the average consumer leading to little resistance from the public.</a:t>
          </a:r>
          <a:endParaRPr lang="en-US" sz="1500" kern="1200"/>
        </a:p>
      </dsp:txBody>
      <dsp:txXfrm>
        <a:off x="2012660" y="2763180"/>
        <a:ext cx="6745712" cy="727693"/>
      </dsp:txXfrm>
    </dsp:sp>
    <dsp:sp modelId="{FC866019-5C82-441B-9F3F-09A4A00FB888}">
      <dsp:nvSpPr>
        <dsp:cNvPr id="0" name=""/>
        <dsp:cNvSpPr/>
      </dsp:nvSpPr>
      <dsp:spPr>
        <a:xfrm>
          <a:off x="7457649" y="592027"/>
          <a:ext cx="502432" cy="50243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570696" y="592027"/>
        <a:ext cx="276338" cy="378080"/>
      </dsp:txXfrm>
    </dsp:sp>
    <dsp:sp modelId="{B1694CA4-A868-4115-A3DF-413C8DC9B19A}">
      <dsp:nvSpPr>
        <dsp:cNvPr id="0" name=""/>
        <dsp:cNvSpPr/>
      </dsp:nvSpPr>
      <dsp:spPr>
        <a:xfrm>
          <a:off x="8124306" y="1505540"/>
          <a:ext cx="502432" cy="50243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237353" y="1505540"/>
        <a:ext cx="276338" cy="378080"/>
      </dsp:txXfrm>
    </dsp:sp>
    <dsp:sp modelId="{6CE4439A-384A-4CCC-88F9-BBE0219EB346}">
      <dsp:nvSpPr>
        <dsp:cNvPr id="0" name=""/>
        <dsp:cNvSpPr/>
      </dsp:nvSpPr>
      <dsp:spPr>
        <a:xfrm>
          <a:off x="8781013" y="2419054"/>
          <a:ext cx="502432" cy="50243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894060" y="2419054"/>
        <a:ext cx="276338" cy="37808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dirty="0"/>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11/10/2022</a:t>
            </a:fld>
            <a:endParaRPr lang="en-US" dirty="0"/>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1797037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11/10/2022</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650821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11/10/2022</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503618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11/10/2022</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103946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11/10/2022</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913198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11/10/2022</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598531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11/10/2022</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441871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11/10/2022</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25281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11/10/2022</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947299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11/10/2022</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952522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11/10/2022</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012645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11/10/2022</a:t>
            </a:fld>
            <a:endParaRPr lang="en-US" dirty="0"/>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792636979"/>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16" r:id="rId6"/>
    <p:sldLayoutId id="2147483712" r:id="rId7"/>
    <p:sldLayoutId id="2147483713" r:id="rId8"/>
    <p:sldLayoutId id="2147483714" r:id="rId9"/>
    <p:sldLayoutId id="2147483715" r:id="rId10"/>
    <p:sldLayoutId id="2147483717"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gov.uk/corporation-tax-rates" TargetMode="External"/><Relationship Id="rId13" Type="http://schemas.openxmlformats.org/officeDocument/2006/relationships/hyperlink" Target="https://fairgirls.org/capitalism-human-trafficking/" TargetMode="External"/><Relationship Id="rId3" Type="http://schemas.openxmlformats.org/officeDocument/2006/relationships/hyperlink" Target="https://www.chickencoopsandhouses.co.uk/blog/how-much-space-do-chickens-need/#:~:text=But%20if%20we%20were%20to,won%27t%20always%20be%20practical" TargetMode="External"/><Relationship Id="rId7" Type="http://schemas.openxmlformats.org/officeDocument/2006/relationships/hyperlink" Target="https://assets.publishing.service.gov.uk/government/uploads/system/uploads/attachment_data/file/1106562/AUK_Evidence_Pack_2021_Sept22.pdf" TargetMode="External"/><Relationship Id="rId12" Type="http://schemas.openxmlformats.org/officeDocument/2006/relationships/hyperlink" Target="https://ldhi.library.cofc.edu/exhibits/show/africanpassageslowcountryadapt/introductionatlanticworld/trans_atlantic_slave_trade#:~:text=In%20the%20fifteenth%20century%2C%20Portugal,a%20small%20number%20to%20Europe" TargetMode="External"/><Relationship Id="rId2" Type="http://schemas.openxmlformats.org/officeDocument/2006/relationships/hyperlink" Target="https://abcfinance.co.uk/blog/who-owns-the-uk/" TargetMode="External"/><Relationship Id="rId1" Type="http://schemas.openxmlformats.org/officeDocument/2006/relationships/slideLayout" Target="../slideLayouts/slideLayout2.xml"/><Relationship Id="rId6" Type="http://schemas.openxmlformats.org/officeDocument/2006/relationships/hyperlink" Target="https://www.gov.uk/government/statistics/dwp-benefits-statistics-august-2021/dwp-benefits-statistics-august-2021#:~:text=23%20million%20people%20claimed%20some,claiming%20more%20than%20one%20benefit" TargetMode="External"/><Relationship Id="rId11" Type="http://schemas.openxmlformats.org/officeDocument/2006/relationships/hyperlink" Target="https://www.khanacademy.org/humanities/whp-origins/era-5-the-first-global-age/55-new-economic-systems-betaa/a/read-slavery-and-capitalism-beta#:~:text=European%20and%20colonial%20American%20societies,people%20who%20legally%20owned%20them" TargetMode="External"/><Relationship Id="rId5" Type="http://schemas.openxmlformats.org/officeDocument/2006/relationships/hyperlink" Target="https://www.fairr.org/article/intensive-factory-farming/" TargetMode="External"/><Relationship Id="rId10" Type="http://schemas.openxmlformats.org/officeDocument/2006/relationships/hyperlink" Target="https://dictionary.cambridge.org/dictionary/english/capitalism" TargetMode="External"/><Relationship Id="rId4" Type="http://schemas.openxmlformats.org/officeDocument/2006/relationships/hyperlink" Target="https://dictionary.cambridge.org/dictionary/english/factory-farming" TargetMode="External"/><Relationship Id="rId9" Type="http://schemas.openxmlformats.org/officeDocument/2006/relationships/hyperlink" Target="https://www.gov.uk/government/statistics/livestock-populations-in-england/livestock-populations-in-england-at-1-june-2022#:~:text=The%20number%20of%20cattle%20and,stands%20at%205.1%20million%20animals"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www.theguardian.com/environment/2022/aug/18/uk-has-more-than-1000-livestock-mega-farms-investigation-reveals" TargetMode="External"/><Relationship Id="rId13" Type="http://schemas.openxmlformats.org/officeDocument/2006/relationships/hyperlink" Target="https://www.worldometers.info/world-population/uk-population/" TargetMode="External"/><Relationship Id="rId3" Type="http://schemas.openxmlformats.org/officeDocument/2006/relationships/hyperlink" Target="https://www.quorn.co.uk/company/press/one-in-five-britons-eat-meat-for-every-meal-of-the-day-according-to-report#:~:text=A%20further%2054%20percent%20of,our%20tastes%20might%20be%20changing" TargetMode="External"/><Relationship Id="rId7" Type="http://schemas.openxmlformats.org/officeDocument/2006/relationships/hyperlink" Target="https://www.theguardian.com/environment/2022/apr/13/uk-chickens-can-be-free-range-despite-never-going-outside-thanks-to-loophole#:~:text=In%20contrast%2C%20less%20than%204,that%20are%20never%20allowed%20outdoors" TargetMode="External"/><Relationship Id="rId12" Type="http://schemas.openxmlformats.org/officeDocument/2006/relationships/hyperlink" Target="https://medium.com/@amykwilson/vertical-farming-with-hydroponics-33d689f23ea1" TargetMode="External"/><Relationship Id="rId2" Type="http://schemas.openxmlformats.org/officeDocument/2006/relationships/hyperlink" Target="https://www.finder.com/uk/uk-diet-trends" TargetMode="External"/><Relationship Id="rId1" Type="http://schemas.openxmlformats.org/officeDocument/2006/relationships/slideLayout" Target="../slideLayouts/slideLayout2.xml"/><Relationship Id="rId6" Type="http://schemas.openxmlformats.org/officeDocument/2006/relationships/hyperlink" Target="https://www.theguardian.com/environment/2022/sep/23/switzerland-referendum-on-banning-factory-farming" TargetMode="External"/><Relationship Id="rId11" Type="http://schemas.openxmlformats.org/officeDocument/2006/relationships/hyperlink" Target="https://www.thisisdairyfarming.com/discover/dairy-farming-facts/what-do-cows-eat/#:~:text=Each%20dairy%20cow%20eats%20between,to%20develop%20the%20correct%20diet" TargetMode="External"/><Relationship Id="rId5" Type="http://schemas.openxmlformats.org/officeDocument/2006/relationships/hyperlink" Target="https://www.sainsburys.co.uk/" TargetMode="External"/><Relationship Id="rId15" Type="http://schemas.openxmlformats.org/officeDocument/2006/relationships/hyperlink" Target="https://www.zoominfo.com/c/packington-free-range-ltd/361468642" TargetMode="External"/><Relationship Id="rId10" Type="http://schemas.openxmlformats.org/officeDocument/2006/relationships/hyperlink" Target="https://www.humanesociety.org/resources/cage-free-vs-battery-cage-eggs" TargetMode="External"/><Relationship Id="rId4" Type="http://schemas.openxmlformats.org/officeDocument/2006/relationships/hyperlink" Target="https://animalequality.org.uk/blog/2022/02/10/who-is-behind-the-meat-industry-four-companies-you-should-know-about/#:~:text=1.,every%20year%20in%20the%20UK" TargetMode="External"/><Relationship Id="rId9" Type="http://schemas.openxmlformats.org/officeDocument/2006/relationships/hyperlink" Target="https://thehumaneleague.org.uk/article/what-is-factory-farming" TargetMode="External"/><Relationship Id="rId14" Type="http://schemas.openxmlformats.org/officeDocument/2006/relationships/hyperlink" Target="https://www.zoominfo.com/c/freebird/3553742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CE4EE8BF-D523-4497-8D9A-BB4AC2F3E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84728" y="1597961"/>
            <a:ext cx="5920756" cy="3162300"/>
          </a:xfrm>
        </p:spPr>
        <p:txBody>
          <a:bodyPr vert="horz" lIns="91440" tIns="45720" rIns="91440" bIns="45720" rtlCol="0">
            <a:normAutofit/>
          </a:bodyPr>
          <a:lstStyle/>
          <a:p>
            <a:r>
              <a:rPr lang="en-GB">
                <a:ea typeface="+mj-lt"/>
                <a:cs typeface="+mj-lt"/>
              </a:rPr>
              <a:t>Outline and critically assess the supposed justifications for the practice of factory farming. </a:t>
            </a:r>
            <a:endParaRPr lang="en-US"/>
          </a:p>
        </p:txBody>
      </p:sp>
      <p:sp>
        <p:nvSpPr>
          <p:cNvPr id="48" name="Rectangle 47">
            <a:extLst>
              <a:ext uri="{FF2B5EF4-FFF2-40B4-BE49-F238E27FC236}">
                <a16:creationId xmlns:a16="http://schemas.microsoft.com/office/drawing/2014/main" id="{67B624B2-894D-4F7A-B2F3-393D6564D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726335" y="0"/>
            <a:ext cx="3472488" cy="344851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34">
            <a:extLst>
              <a:ext uri="{FF2B5EF4-FFF2-40B4-BE49-F238E27FC236}">
                <a16:creationId xmlns:a16="http://schemas.microsoft.com/office/drawing/2014/main" id="{AE30F03F-004C-4719-9495-388C3B7FA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8740131" y="-13795"/>
            <a:ext cx="3444895" cy="3472489"/>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EA81208F-A90C-4F75-86C9-D42FDDEDF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726335" y="3444897"/>
            <a:ext cx="3465665" cy="343858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Freeform: Shape 53">
            <a:extLst>
              <a:ext uri="{FF2B5EF4-FFF2-40B4-BE49-F238E27FC236}">
                <a16:creationId xmlns:a16="http://schemas.microsoft.com/office/drawing/2014/main" id="{3CB7AD30-D65C-4325-8C21-558C1A05A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46203" y="3425029"/>
            <a:ext cx="3432752" cy="3472488"/>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2">
            <a:extLst>
              <a:ext uri="{FF2B5EF4-FFF2-40B4-BE49-F238E27FC236}">
                <a16:creationId xmlns:a16="http://schemas.microsoft.com/office/drawing/2014/main" id="{7DC12D2C-21A1-44CF-BA29-D0EE453AB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B84968-D281-20D8-C860-5CC8F3F1AAA8}"/>
              </a:ext>
            </a:extLst>
          </p:cNvPr>
          <p:cNvSpPr>
            <a:spLocks noGrp="1"/>
          </p:cNvSpPr>
          <p:nvPr>
            <p:ph type="title"/>
          </p:nvPr>
        </p:nvSpPr>
        <p:spPr>
          <a:xfrm>
            <a:off x="1077363" y="4084869"/>
            <a:ext cx="3439876" cy="2005151"/>
          </a:xfrm>
        </p:spPr>
        <p:txBody>
          <a:bodyPr anchor="t">
            <a:normAutofit/>
          </a:bodyPr>
          <a:lstStyle/>
          <a:p>
            <a:r>
              <a:rPr lang="en-GB" dirty="0"/>
              <a:t>What is factory farming</a:t>
            </a:r>
          </a:p>
        </p:txBody>
      </p:sp>
      <p:sp>
        <p:nvSpPr>
          <p:cNvPr id="34" name="Rectangle 24">
            <a:extLst>
              <a:ext uri="{FF2B5EF4-FFF2-40B4-BE49-F238E27FC236}">
                <a16:creationId xmlns:a16="http://schemas.microsoft.com/office/drawing/2014/main" id="{95598DD8-827C-48DB-AD4F-AEBB72483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557"/>
            <a:ext cx="5223349" cy="342023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EB40E5E0-6677-497A-8E9D-E8575E276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783473" y="3856"/>
            <a:ext cx="3439876" cy="3414827"/>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28">
            <a:extLst>
              <a:ext uri="{FF2B5EF4-FFF2-40B4-BE49-F238E27FC236}">
                <a16:creationId xmlns:a16="http://schemas.microsoft.com/office/drawing/2014/main" id="{AC46E49D-1D37-455E-BDA2-28DAF37214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55978" y="-1558"/>
            <a:ext cx="3439878" cy="3420239"/>
          </a:xfrm>
          <a:custGeom>
            <a:avLst/>
            <a:gdLst>
              <a:gd name="connsiteX0" fmla="*/ 3439878 w 3439878"/>
              <a:gd name="connsiteY0" fmla="*/ 3420239 h 3420239"/>
              <a:gd name="connsiteX1" fmla="*/ 0 w 3439878"/>
              <a:gd name="connsiteY1" fmla="*/ 3420239 h 3420239"/>
              <a:gd name="connsiteX2" fmla="*/ 0 w 3439878"/>
              <a:gd name="connsiteY2" fmla="*/ 0 h 3420239"/>
              <a:gd name="connsiteX3" fmla="*/ 3856 w 3439878"/>
              <a:gd name="connsiteY3" fmla="*/ 0 h 3420239"/>
              <a:gd name="connsiteX4" fmla="*/ 3856 w 3439878"/>
              <a:gd name="connsiteY4" fmla="*/ 133338 h 3420239"/>
              <a:gd name="connsiteX5" fmla="*/ 5641 w 3439878"/>
              <a:gd name="connsiteY5" fmla="*/ 203263 h 3420239"/>
              <a:gd name="connsiteX6" fmla="*/ 3347718 w 3439878"/>
              <a:gd name="connsiteY6" fmla="*/ 3415186 h 3420239"/>
              <a:gd name="connsiteX7" fmla="*/ 3427612 w 3439878"/>
              <a:gd name="connsiteY7" fmla="*/ 3417124 h 3420239"/>
              <a:gd name="connsiteX8" fmla="*/ 3856 w 3439878"/>
              <a:gd name="connsiteY8" fmla="*/ 3417124 h 3420239"/>
              <a:gd name="connsiteX9" fmla="*/ 3856 w 3439878"/>
              <a:gd name="connsiteY9" fmla="*/ 3418681 h 3420239"/>
              <a:gd name="connsiteX10" fmla="*/ 3439878 w 3439878"/>
              <a:gd name="connsiteY10" fmla="*/ 3418681 h 342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9878" h="3420239">
                <a:moveTo>
                  <a:pt x="3439878" y="3420239"/>
                </a:moveTo>
                <a:lnTo>
                  <a:pt x="0" y="3420239"/>
                </a:lnTo>
                <a:lnTo>
                  <a:pt x="0" y="0"/>
                </a:lnTo>
                <a:lnTo>
                  <a:pt x="3856" y="0"/>
                </a:lnTo>
                <a:lnTo>
                  <a:pt x="3856" y="133338"/>
                </a:lnTo>
                <a:lnTo>
                  <a:pt x="5641" y="203263"/>
                </a:lnTo>
                <a:cubicBezTo>
                  <a:pt x="94351" y="1936677"/>
                  <a:pt x="1541917" y="3327355"/>
                  <a:pt x="3347718" y="3415186"/>
                </a:cubicBezTo>
                <a:lnTo>
                  <a:pt x="3427612" y="3417124"/>
                </a:lnTo>
                <a:lnTo>
                  <a:pt x="3856" y="3417124"/>
                </a:lnTo>
                <a:lnTo>
                  <a:pt x="3856" y="3418681"/>
                </a:lnTo>
                <a:lnTo>
                  <a:pt x="3439878" y="341868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Picture 18" descr="A picture containing mammal, metal, bovine, swine&#10;&#10;Description automatically generated">
            <a:extLst>
              <a:ext uri="{FF2B5EF4-FFF2-40B4-BE49-F238E27FC236}">
                <a16:creationId xmlns:a16="http://schemas.microsoft.com/office/drawing/2014/main" id="{73BD3CC0-522D-59DA-A908-3BB2BFA5192B}"/>
              </a:ext>
            </a:extLst>
          </p:cNvPr>
          <p:cNvPicPr>
            <a:picLocks noChangeAspect="1"/>
          </p:cNvPicPr>
          <p:nvPr/>
        </p:nvPicPr>
        <p:blipFill rotWithShape="1">
          <a:blip r:embed="rId2"/>
          <a:srcRect t="7964" r="2" b="14744"/>
          <a:stretch/>
        </p:blipFill>
        <p:spPr>
          <a:xfrm>
            <a:off x="5216651" y="-1558"/>
            <a:ext cx="6979975" cy="3420240"/>
          </a:xfrm>
          <a:custGeom>
            <a:avLst/>
            <a:gdLst/>
            <a:ahLst/>
            <a:cxnLst/>
            <a:rect l="l" t="t" r="r" b="b"/>
            <a:pathLst>
              <a:path w="6979975" h="3420240">
                <a:moveTo>
                  <a:pt x="13648" y="0"/>
                </a:moveTo>
                <a:lnTo>
                  <a:pt x="6979975" y="0"/>
                </a:lnTo>
                <a:lnTo>
                  <a:pt x="6979975" y="1557"/>
                </a:lnTo>
                <a:lnTo>
                  <a:pt x="3556219" y="1557"/>
                </a:lnTo>
                <a:lnTo>
                  <a:pt x="3636113" y="3495"/>
                </a:lnTo>
                <a:cubicBezTo>
                  <a:pt x="5441914" y="91326"/>
                  <a:pt x="6889480" y="1482004"/>
                  <a:pt x="6978190" y="3215418"/>
                </a:cubicBezTo>
                <a:lnTo>
                  <a:pt x="6979975" y="3285343"/>
                </a:lnTo>
                <a:lnTo>
                  <a:pt x="6979975" y="3420240"/>
                </a:lnTo>
                <a:lnTo>
                  <a:pt x="13648" y="3420240"/>
                </a:lnTo>
                <a:lnTo>
                  <a:pt x="13648" y="3420238"/>
                </a:lnTo>
                <a:lnTo>
                  <a:pt x="0" y="3420238"/>
                </a:lnTo>
                <a:lnTo>
                  <a:pt x="0" y="1557"/>
                </a:lnTo>
                <a:lnTo>
                  <a:pt x="13648" y="1557"/>
                </a:lnTo>
                <a:close/>
              </a:path>
            </a:pathLst>
          </a:custGeom>
        </p:spPr>
      </p:pic>
      <p:sp>
        <p:nvSpPr>
          <p:cNvPr id="16" name="Content Placeholder 2">
            <a:extLst>
              <a:ext uri="{FF2B5EF4-FFF2-40B4-BE49-F238E27FC236}">
                <a16:creationId xmlns:a16="http://schemas.microsoft.com/office/drawing/2014/main" id="{4D891E3F-9C16-6A9B-C89D-4AA4168F5E29}"/>
              </a:ext>
            </a:extLst>
          </p:cNvPr>
          <p:cNvSpPr>
            <a:spLocks noGrp="1"/>
          </p:cNvSpPr>
          <p:nvPr>
            <p:ph idx="1"/>
          </p:nvPr>
        </p:nvSpPr>
        <p:spPr>
          <a:xfrm>
            <a:off x="5228651" y="4084869"/>
            <a:ext cx="5885987" cy="2005151"/>
          </a:xfrm>
        </p:spPr>
        <p:txBody>
          <a:bodyPr vert="horz" lIns="91440" tIns="45720" rIns="91440" bIns="45720" rtlCol="0">
            <a:normAutofit/>
          </a:bodyPr>
          <a:lstStyle/>
          <a:p>
            <a:pPr>
              <a:lnSpc>
                <a:spcPct val="110000"/>
              </a:lnSpc>
            </a:pPr>
            <a:r>
              <a:rPr lang="en-GB" sz="1400">
                <a:ea typeface="+mn-lt"/>
                <a:cs typeface="+mn-lt"/>
              </a:rPr>
              <a:t>Factory farming is “a system of farming in which a lot of animals are kept in a small closed area, in order to produce a large amount of meat, eggs, or milk as cheaply as possible” (Cambridge dictionary, 2022).</a:t>
            </a:r>
          </a:p>
          <a:p>
            <a:pPr>
              <a:lnSpc>
                <a:spcPct val="110000"/>
              </a:lnSpc>
            </a:pPr>
            <a:r>
              <a:rPr lang="en-GB" sz="1400"/>
              <a:t>Factory farming came to the UK in 1960s</a:t>
            </a:r>
          </a:p>
          <a:p>
            <a:pPr>
              <a:lnSpc>
                <a:spcPct val="110000"/>
              </a:lnSpc>
            </a:pPr>
            <a:r>
              <a:rPr lang="en-GB" sz="1400"/>
              <a:t>While it is more regulated in the UK than in other countries, it still exists and is responsible for rampant animal abuse</a:t>
            </a:r>
          </a:p>
          <a:p>
            <a:pPr>
              <a:lnSpc>
                <a:spcPct val="110000"/>
              </a:lnSpc>
            </a:pPr>
            <a:endParaRPr lang="en-GB" sz="1400"/>
          </a:p>
        </p:txBody>
      </p:sp>
      <p:pic>
        <p:nvPicPr>
          <p:cNvPr id="21" name="Picture 21" descr="Text&#10;&#10;Description automatically generated">
            <a:extLst>
              <a:ext uri="{FF2B5EF4-FFF2-40B4-BE49-F238E27FC236}">
                <a16:creationId xmlns:a16="http://schemas.microsoft.com/office/drawing/2014/main" id="{FB7DCCA0-2184-6750-CA9A-58BFDC2E5E38}"/>
              </a:ext>
            </a:extLst>
          </p:cNvPr>
          <p:cNvPicPr>
            <a:picLocks noChangeAspect="1"/>
          </p:cNvPicPr>
          <p:nvPr/>
        </p:nvPicPr>
        <p:blipFill>
          <a:blip r:embed="rId3"/>
          <a:stretch>
            <a:fillRect/>
          </a:stretch>
        </p:blipFill>
        <p:spPr>
          <a:xfrm>
            <a:off x="9645410" y="-1798"/>
            <a:ext cx="2543175" cy="904875"/>
          </a:xfrm>
          <a:prstGeom prst="rect">
            <a:avLst/>
          </a:prstGeom>
        </p:spPr>
      </p:pic>
      <p:pic>
        <p:nvPicPr>
          <p:cNvPr id="22" name="Picture 23" descr="A picture containing sport&#10;&#10;Description automatically generated">
            <a:extLst>
              <a:ext uri="{FF2B5EF4-FFF2-40B4-BE49-F238E27FC236}">
                <a16:creationId xmlns:a16="http://schemas.microsoft.com/office/drawing/2014/main" id="{0BCF9C9A-E134-8B34-E0E1-0CB2C160EBF1}"/>
              </a:ext>
            </a:extLst>
          </p:cNvPr>
          <p:cNvPicPr>
            <a:picLocks noChangeAspect="1"/>
          </p:cNvPicPr>
          <p:nvPr/>
        </p:nvPicPr>
        <p:blipFill>
          <a:blip r:embed="rId4"/>
          <a:stretch>
            <a:fillRect/>
          </a:stretch>
        </p:blipFill>
        <p:spPr>
          <a:xfrm>
            <a:off x="-898" y="-898"/>
            <a:ext cx="5215565" cy="3440680"/>
          </a:xfrm>
          <a:prstGeom prst="rect">
            <a:avLst/>
          </a:prstGeom>
        </p:spPr>
      </p:pic>
      <p:pic>
        <p:nvPicPr>
          <p:cNvPr id="39" name="Picture 39" descr="Graphical user interface, text&#10;&#10;Description automatically generated">
            <a:extLst>
              <a:ext uri="{FF2B5EF4-FFF2-40B4-BE49-F238E27FC236}">
                <a16:creationId xmlns:a16="http://schemas.microsoft.com/office/drawing/2014/main" id="{ADB8346E-51B3-426C-CB61-2F21653C6695}"/>
              </a:ext>
            </a:extLst>
          </p:cNvPr>
          <p:cNvPicPr>
            <a:picLocks noChangeAspect="1"/>
          </p:cNvPicPr>
          <p:nvPr/>
        </p:nvPicPr>
        <p:blipFill>
          <a:blip r:embed="rId5"/>
          <a:stretch>
            <a:fillRect/>
          </a:stretch>
        </p:blipFill>
        <p:spPr>
          <a:xfrm>
            <a:off x="-44929" y="-1797"/>
            <a:ext cx="2847975" cy="1133475"/>
          </a:xfrm>
          <a:prstGeom prst="rect">
            <a:avLst/>
          </a:prstGeom>
        </p:spPr>
      </p:pic>
    </p:spTree>
    <p:extLst>
      <p:ext uri="{BB962C8B-B14F-4D97-AF65-F5344CB8AC3E}">
        <p14:creationId xmlns:p14="http://schemas.microsoft.com/office/powerpoint/2010/main" val="1115331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929C1E-D8F4-4A72-B3A3-525B158CC2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8E6429-89D8-679A-2C20-ECA1229BFA3B}"/>
              </a:ext>
            </a:extLst>
          </p:cNvPr>
          <p:cNvSpPr>
            <a:spLocks noGrp="1"/>
          </p:cNvSpPr>
          <p:nvPr>
            <p:ph type="title"/>
          </p:nvPr>
        </p:nvSpPr>
        <p:spPr>
          <a:xfrm>
            <a:off x="1077363" y="1597960"/>
            <a:ext cx="3266037" cy="3720352"/>
          </a:xfrm>
        </p:spPr>
        <p:txBody>
          <a:bodyPr anchor="b">
            <a:normAutofit/>
          </a:bodyPr>
          <a:lstStyle/>
          <a:p>
            <a:r>
              <a:rPr lang="en-GB" sz="2800"/>
              <a:t>Economics of factory farming</a:t>
            </a:r>
          </a:p>
        </p:txBody>
      </p:sp>
      <p:sp>
        <p:nvSpPr>
          <p:cNvPr id="11" name="Freeform: Shape 10">
            <a:extLst>
              <a:ext uri="{FF2B5EF4-FFF2-40B4-BE49-F238E27FC236}">
                <a16:creationId xmlns:a16="http://schemas.microsoft.com/office/drawing/2014/main" id="{4688C57F-18E6-4B7B-896C-59DF442738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7695DE6A-0D5C-4C21-2567-430F233B3436}"/>
              </a:ext>
            </a:extLst>
          </p:cNvPr>
          <p:cNvGraphicFramePr>
            <a:graphicFrameLocks noGrp="1"/>
          </p:cNvGraphicFramePr>
          <p:nvPr>
            <p:ph idx="1"/>
            <p:extLst>
              <p:ext uri="{D42A27DB-BD31-4B8C-83A1-F6EECF244321}">
                <p14:modId xmlns:p14="http://schemas.microsoft.com/office/powerpoint/2010/main" val="1112636562"/>
              </p:ext>
            </p:extLst>
          </p:nvPr>
        </p:nvGraphicFramePr>
        <p:xfrm>
          <a:off x="5190565" y="809625"/>
          <a:ext cx="5787020" cy="5140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1434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929C1E-D8F4-4A72-B3A3-525B158CC2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901C6-B7A7-223B-CC6A-BF88BC16BCEA}"/>
              </a:ext>
            </a:extLst>
          </p:cNvPr>
          <p:cNvSpPr>
            <a:spLocks noGrp="1"/>
          </p:cNvSpPr>
          <p:nvPr>
            <p:ph type="title"/>
          </p:nvPr>
        </p:nvSpPr>
        <p:spPr>
          <a:xfrm>
            <a:off x="1077363" y="1597960"/>
            <a:ext cx="3266037" cy="3720352"/>
          </a:xfrm>
        </p:spPr>
        <p:txBody>
          <a:bodyPr anchor="b">
            <a:normAutofit/>
          </a:bodyPr>
          <a:lstStyle/>
          <a:p>
            <a:r>
              <a:rPr lang="en-GB" sz="2800"/>
              <a:t>What is capitalism </a:t>
            </a:r>
          </a:p>
        </p:txBody>
      </p:sp>
      <p:sp>
        <p:nvSpPr>
          <p:cNvPr id="11" name="Freeform: Shape 10">
            <a:extLst>
              <a:ext uri="{FF2B5EF4-FFF2-40B4-BE49-F238E27FC236}">
                <a16:creationId xmlns:a16="http://schemas.microsoft.com/office/drawing/2014/main" id="{4688C57F-18E6-4B7B-896C-59DF442738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66DFF5AE-4E1B-366D-C6AE-6511A2CE2D96}"/>
              </a:ext>
            </a:extLst>
          </p:cNvPr>
          <p:cNvGraphicFramePr>
            <a:graphicFrameLocks noGrp="1"/>
          </p:cNvGraphicFramePr>
          <p:nvPr>
            <p:ph idx="1"/>
            <p:extLst>
              <p:ext uri="{D42A27DB-BD31-4B8C-83A1-F6EECF244321}">
                <p14:modId xmlns:p14="http://schemas.microsoft.com/office/powerpoint/2010/main" val="660673745"/>
              </p:ext>
            </p:extLst>
          </p:nvPr>
        </p:nvGraphicFramePr>
        <p:xfrm>
          <a:off x="5190565" y="809625"/>
          <a:ext cx="5787020" cy="5140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2801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8981F-EED7-1151-3507-3F9E4A5A2950}"/>
              </a:ext>
            </a:extLst>
          </p:cNvPr>
          <p:cNvSpPr>
            <a:spLocks noGrp="1"/>
          </p:cNvSpPr>
          <p:nvPr>
            <p:ph type="title"/>
          </p:nvPr>
        </p:nvSpPr>
        <p:spPr/>
        <p:txBody>
          <a:bodyPr/>
          <a:lstStyle/>
          <a:p>
            <a:r>
              <a:rPr lang="en-GB" dirty="0"/>
              <a:t>Capitalism throughout history</a:t>
            </a:r>
          </a:p>
        </p:txBody>
      </p:sp>
      <p:graphicFrame>
        <p:nvGraphicFramePr>
          <p:cNvPr id="13" name="Content Placeholder 2">
            <a:extLst>
              <a:ext uri="{FF2B5EF4-FFF2-40B4-BE49-F238E27FC236}">
                <a16:creationId xmlns:a16="http://schemas.microsoft.com/office/drawing/2014/main" id="{8C276C69-46EB-8E97-0B2D-E5110F1A4698}"/>
              </a:ext>
            </a:extLst>
          </p:cNvPr>
          <p:cNvGraphicFramePr>
            <a:graphicFrameLocks noGrp="1"/>
          </p:cNvGraphicFramePr>
          <p:nvPr>
            <p:ph idx="1"/>
          </p:nvPr>
        </p:nvGraphicFramePr>
        <p:xfrm>
          <a:off x="1077362" y="2427316"/>
          <a:ext cx="9950103" cy="35135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050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A3B47-E5EF-5756-BAA8-B166200466C9}"/>
              </a:ext>
            </a:extLst>
          </p:cNvPr>
          <p:cNvSpPr>
            <a:spLocks noGrp="1"/>
          </p:cNvSpPr>
          <p:nvPr>
            <p:ph type="title"/>
          </p:nvPr>
        </p:nvSpPr>
        <p:spPr/>
        <p:txBody>
          <a:bodyPr/>
          <a:lstStyle/>
          <a:p>
            <a:r>
              <a:rPr lang="en-GB" dirty="0"/>
              <a:t>Why capitalism has influence over factory farming</a:t>
            </a:r>
          </a:p>
        </p:txBody>
      </p:sp>
      <p:graphicFrame>
        <p:nvGraphicFramePr>
          <p:cNvPr id="5" name="Content Placeholder 2">
            <a:extLst>
              <a:ext uri="{FF2B5EF4-FFF2-40B4-BE49-F238E27FC236}">
                <a16:creationId xmlns:a16="http://schemas.microsoft.com/office/drawing/2014/main" id="{93A03669-BE44-83A3-6350-38FC5239A13E}"/>
              </a:ext>
            </a:extLst>
          </p:cNvPr>
          <p:cNvGraphicFramePr>
            <a:graphicFrameLocks noGrp="1"/>
          </p:cNvGraphicFramePr>
          <p:nvPr>
            <p:ph idx="1"/>
          </p:nvPr>
        </p:nvGraphicFramePr>
        <p:xfrm>
          <a:off x="1077362" y="2427316"/>
          <a:ext cx="9950103" cy="35135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5400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6DBFF-C9D5-5249-1569-BFF280BB5008}"/>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A2D655E1-552F-5134-8A01-3F68AD11BF0C}"/>
              </a:ext>
            </a:extLst>
          </p:cNvPr>
          <p:cNvSpPr>
            <a:spLocks noGrp="1"/>
          </p:cNvSpPr>
          <p:nvPr>
            <p:ph idx="1"/>
          </p:nvPr>
        </p:nvSpPr>
        <p:spPr/>
        <p:txBody>
          <a:bodyPr vert="horz" lIns="91440" tIns="45720" rIns="91440" bIns="45720" rtlCol="0" anchor="t">
            <a:normAutofit/>
          </a:bodyPr>
          <a:lstStyle/>
          <a:p>
            <a:r>
              <a:rPr lang="en-GB" dirty="0"/>
              <a:t>The biggest justification for Factory farming is the money it provides for a capitalist society and when large amounts of money are being provided, the lines within ethical morality are blurred, and more things that are usually frowned upon suddenly become acceptable because it provides money. </a:t>
            </a:r>
            <a:endParaRPr lang="en-GB"/>
          </a:p>
          <a:p>
            <a:r>
              <a:rPr lang="en-GB" dirty="0"/>
              <a:t>Due to the frame-work of our current society it is highly unlikely that factory farming will be banned any time soon as for the time being its profits outweigh its breach of morals. </a:t>
            </a:r>
          </a:p>
        </p:txBody>
      </p:sp>
    </p:spTree>
    <p:extLst>
      <p:ext uri="{BB962C8B-B14F-4D97-AF65-F5344CB8AC3E}">
        <p14:creationId xmlns:p14="http://schemas.microsoft.com/office/powerpoint/2010/main" val="2322710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78548-319A-7216-F77A-1EFB75C2F604}"/>
              </a:ext>
            </a:extLst>
          </p:cNvPr>
          <p:cNvSpPr>
            <a:spLocks noGrp="1"/>
          </p:cNvSpPr>
          <p:nvPr>
            <p:ph type="title"/>
          </p:nvPr>
        </p:nvSpPr>
        <p:spPr>
          <a:xfrm>
            <a:off x="1077362" y="-616660"/>
            <a:ext cx="9950103" cy="1507376"/>
          </a:xfrm>
        </p:spPr>
        <p:txBody>
          <a:bodyPr/>
          <a:lstStyle/>
          <a:p>
            <a:r>
              <a:rPr lang="en-GB" dirty="0"/>
              <a:t>Bibliography</a:t>
            </a:r>
          </a:p>
        </p:txBody>
      </p:sp>
      <p:sp>
        <p:nvSpPr>
          <p:cNvPr id="3" name="Content Placeholder 2">
            <a:extLst>
              <a:ext uri="{FF2B5EF4-FFF2-40B4-BE49-F238E27FC236}">
                <a16:creationId xmlns:a16="http://schemas.microsoft.com/office/drawing/2014/main" id="{C93D20AA-049B-CDEE-9F3E-0C8B6536C72B}"/>
              </a:ext>
            </a:extLst>
          </p:cNvPr>
          <p:cNvSpPr>
            <a:spLocks noGrp="1"/>
          </p:cNvSpPr>
          <p:nvPr>
            <p:ph idx="1"/>
          </p:nvPr>
        </p:nvSpPr>
        <p:spPr>
          <a:xfrm>
            <a:off x="1077362" y="1104599"/>
            <a:ext cx="9950103" cy="5296306"/>
          </a:xfrm>
        </p:spPr>
        <p:txBody>
          <a:bodyPr vert="horz" lIns="91440" tIns="45720" rIns="91440" bIns="45720" rtlCol="0" anchor="t">
            <a:noAutofit/>
          </a:bodyPr>
          <a:lstStyle/>
          <a:p>
            <a:r>
              <a:rPr lang="en-US" sz="600" dirty="0">
                <a:ea typeface="+mn-lt"/>
                <a:cs typeface="+mn-lt"/>
              </a:rPr>
              <a:t> ABC Finance, 2022. </a:t>
            </a:r>
            <a:r>
              <a:rPr lang="en-US" sz="600" i="1" dirty="0">
                <a:ea typeface="+mn-lt"/>
                <a:cs typeface="+mn-lt"/>
              </a:rPr>
              <a:t>Who owns the UK.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2"/>
              </a:rPr>
              <a:t>https://abcfinance.co.uk/blog/who-owns-the-uk/</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err="1">
                <a:ea typeface="+mn-lt"/>
                <a:cs typeface="+mn-lt"/>
              </a:rPr>
              <a:t>Cacoon</a:t>
            </a:r>
            <a:r>
              <a:rPr lang="en-US" sz="600" dirty="0">
                <a:ea typeface="+mn-lt"/>
                <a:cs typeface="+mn-lt"/>
              </a:rPr>
              <a:t> Chicken coops, 2020. </a:t>
            </a:r>
            <a:r>
              <a:rPr lang="en-US" sz="600" i="1" dirty="0">
                <a:ea typeface="+mn-lt"/>
                <a:cs typeface="+mn-lt"/>
              </a:rPr>
              <a:t>HOW MUCH SPACE SHOULD I GIVE MY CHICKENS?.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3"/>
              </a:rPr>
              <a:t>https://www.chickencoopsandhouses.co.uk/blog/how-much-space-do-chickens-need/#:~:text=But%20if%20we%20were%20to,won%27t%20always%20be%20practical</a:t>
            </a:r>
            <a:r>
              <a:rPr lang="en-US" sz="600" u="sng" dirty="0">
                <a:ea typeface="+mn-lt"/>
                <a:cs typeface="+mn-lt"/>
              </a:rPr>
              <a:t>.</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a:ea typeface="+mn-lt"/>
                <a:cs typeface="+mn-lt"/>
              </a:rPr>
              <a:t>Cambridge dictionary, 2022. </a:t>
            </a:r>
            <a:r>
              <a:rPr lang="en-US" sz="600" i="1" dirty="0">
                <a:ea typeface="+mn-lt"/>
                <a:cs typeface="+mn-lt"/>
              </a:rPr>
              <a:t>Factory farming.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4"/>
              </a:rPr>
              <a:t>https://dictionary.cambridge.org/dictionary/english/factory-farming</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err="1">
                <a:ea typeface="+mn-lt"/>
                <a:cs typeface="+mn-lt"/>
              </a:rPr>
              <a:t>Fairr</a:t>
            </a:r>
            <a:r>
              <a:rPr lang="en-US" sz="600" dirty="0">
                <a:ea typeface="+mn-lt"/>
                <a:cs typeface="+mn-lt"/>
              </a:rPr>
              <a:t>, 2019. </a:t>
            </a:r>
            <a:r>
              <a:rPr lang="en-US" sz="600" i="1" dirty="0">
                <a:ea typeface="+mn-lt"/>
                <a:cs typeface="+mn-lt"/>
              </a:rPr>
              <a:t>Intensive/Factory Farming.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5"/>
              </a:rPr>
              <a:t>https://www.fairr.org/article/intensive-factory-farming/</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a:ea typeface="+mn-lt"/>
                <a:cs typeface="+mn-lt"/>
              </a:rPr>
              <a:t>GOV.UK, 2021. </a:t>
            </a:r>
            <a:r>
              <a:rPr lang="en-US" sz="600" i="1" dirty="0">
                <a:ea typeface="+mn-lt"/>
                <a:cs typeface="+mn-lt"/>
              </a:rPr>
              <a:t>National statistics DWP benefits statistics: August 2021.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6"/>
              </a:rPr>
              <a:t>https://www.gov.uk/government/statistics/dwp-benefits-statistics-august-2021/dwp-benefits-statistics-august-2021#:~:text=23%20million%20people%20claimed%20some,claiming%20more%20than%20one%20benefit</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a:ea typeface="+mn-lt"/>
                <a:cs typeface="+mn-lt"/>
              </a:rPr>
              <a:t>GOV.UK, 2022. </a:t>
            </a:r>
            <a:r>
              <a:rPr lang="en-US" sz="600" i="1" dirty="0">
                <a:ea typeface="+mn-lt"/>
                <a:cs typeface="+mn-lt"/>
              </a:rPr>
              <a:t>Agriculture in the UK Evidence Pack.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7"/>
              </a:rPr>
              <a:t>https://assets.publishing.service.gov.uk/government/uploads/system/uploads/attachment_data/file/1106562/AUK_Evidence_Pack_2021_Sept22.pdf</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a:ea typeface="+mn-lt"/>
                <a:cs typeface="+mn-lt"/>
              </a:rPr>
              <a:t>GOV.UK, 2022. </a:t>
            </a:r>
            <a:r>
              <a:rPr lang="en-US" sz="600" i="1" dirty="0">
                <a:ea typeface="+mn-lt"/>
                <a:cs typeface="+mn-lt"/>
              </a:rPr>
              <a:t>Corporation Tax rates and reliefs.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8"/>
              </a:rPr>
              <a:t>https://www.gov.uk/corporation-tax-rates</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a:ea typeface="+mn-lt"/>
                <a:cs typeface="+mn-lt"/>
              </a:rPr>
              <a:t>GOV.UK, 2022. </a:t>
            </a:r>
            <a:r>
              <a:rPr lang="en-US" sz="600" i="1" dirty="0">
                <a:ea typeface="+mn-lt"/>
                <a:cs typeface="+mn-lt"/>
              </a:rPr>
              <a:t>Livestock populations in England at 1 June 2022.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9"/>
              </a:rPr>
              <a:t>https://www.gov.uk/government/statistics/livestock-populations-in-england/livestock-populations-in-england-at-1-june-2022#:~:text=The%20number%20of%20cattle%20and,stands%20at%205.1%20million%20animals</a:t>
            </a:r>
            <a:r>
              <a:rPr lang="en-US" sz="600" u="sng" dirty="0">
                <a:ea typeface="+mn-lt"/>
                <a:cs typeface="+mn-lt"/>
              </a:rPr>
              <a:t>.</a:t>
            </a:r>
            <a:br>
              <a:rPr lang="en-US" sz="600" u="sng" dirty="0">
                <a:ea typeface="+mn-lt"/>
                <a:cs typeface="+mn-lt"/>
              </a:rPr>
            </a:br>
            <a:r>
              <a:rPr lang="en-US" sz="600" u="sng" dirty="0">
                <a:ea typeface="+mn-lt"/>
                <a:cs typeface="+mn-lt"/>
              </a:rPr>
              <a:t>[Accessed 6 November 2022].</a:t>
            </a:r>
            <a:endParaRPr lang="en-GB" sz="600" dirty="0">
              <a:ea typeface="+mn-lt"/>
              <a:cs typeface="+mn-lt"/>
            </a:endParaRPr>
          </a:p>
          <a:p>
            <a:r>
              <a:rPr lang="en-US" sz="600" dirty="0"/>
              <a:t>Cambridge dictionary, 2022. Capitalism. [Online] Available at:</a:t>
            </a:r>
            <a:r>
              <a:rPr lang="en-US" sz="600" dirty="0">
                <a:ea typeface="+mn-lt"/>
                <a:cs typeface="+mn-lt"/>
              </a:rPr>
              <a:t> </a:t>
            </a:r>
            <a:r>
              <a:rPr lang="en-US" sz="600" dirty="0">
                <a:ea typeface="+mn-lt"/>
                <a:cs typeface="+mn-lt"/>
                <a:hlinkClick r:id="rId10"/>
              </a:rPr>
              <a:t>https://dictionary.cambridge.org/dictionary/english/capitalism</a:t>
            </a:r>
            <a:r>
              <a:rPr lang="en-US" sz="600" dirty="0">
                <a:ea typeface="+mn-lt"/>
                <a:cs typeface="+mn-lt"/>
              </a:rPr>
              <a:t>  [Accessed 6 November 2022]</a:t>
            </a:r>
            <a:endParaRPr lang="en-US" sz="600" dirty="0"/>
          </a:p>
          <a:p>
            <a:r>
              <a:rPr lang="en-US" sz="600" dirty="0"/>
              <a:t>Trevor Getz, 2022. Capitalism and Slavery [Online] Available at: </a:t>
            </a:r>
            <a:r>
              <a:rPr lang="en-US" sz="600" dirty="0">
                <a:ea typeface="+mn-lt"/>
                <a:cs typeface="+mn-lt"/>
                <a:hlinkClick r:id="rId11"/>
              </a:rPr>
              <a:t>https://www.khanacademy.org/humanities/whp-origins/era-5-the-first-global-age/55-new-economic-systems-betaa/a/read-slavery-and-capitalism-beta#:~:text=European%20and%20colonial%20American%20societies,people%20who%20legally%20owned%20them</a:t>
            </a:r>
            <a:r>
              <a:rPr lang="en-US" sz="600" dirty="0">
                <a:ea typeface="+mn-lt"/>
                <a:cs typeface="+mn-lt"/>
              </a:rPr>
              <a:t>.  [Accessed 6 November 2022]</a:t>
            </a:r>
            <a:endParaRPr lang="en-US" sz="600" dirty="0"/>
          </a:p>
          <a:p>
            <a:r>
              <a:rPr lang="en-US" sz="600" dirty="0"/>
              <a:t>LDHI, 2022. The Trans-Atlantic slave trade. [Online] Available at: </a:t>
            </a:r>
            <a:r>
              <a:rPr lang="en-US" sz="600" dirty="0">
                <a:ea typeface="+mn-lt"/>
                <a:cs typeface="+mn-lt"/>
                <a:hlinkClick r:id="rId12"/>
              </a:rPr>
              <a:t>https://ldhi.library.cofc.edu/exhibits/show/africanpassageslowcountryadapt/introductionatlanticworld/trans_atlantic_slave_trade#:~:text=In%20the%20fifteenth%20century%2C%20Portugal,a%20small%20number%20to%20Europe</a:t>
            </a:r>
            <a:r>
              <a:rPr lang="en-US" sz="600" dirty="0">
                <a:ea typeface="+mn-lt"/>
                <a:cs typeface="+mn-lt"/>
              </a:rPr>
              <a:t>. [Accessed 6 November 2020]</a:t>
            </a:r>
            <a:endParaRPr lang="en-US" sz="600" dirty="0"/>
          </a:p>
          <a:p>
            <a:r>
              <a:rPr lang="en-US" sz="600" dirty="0" err="1"/>
              <a:t>Fairgirls</a:t>
            </a:r>
            <a:r>
              <a:rPr lang="en-US" sz="600" dirty="0"/>
              <a:t>, 2021. Capitalism and Human Trafficking. [Online] Available at: </a:t>
            </a:r>
            <a:r>
              <a:rPr lang="en-US" sz="600" dirty="0">
                <a:ea typeface="+mn-lt"/>
                <a:cs typeface="+mn-lt"/>
                <a:hlinkClick r:id="rId13"/>
              </a:rPr>
              <a:t>https://fairgirls.org/capitalism-human-trafficking/</a:t>
            </a:r>
            <a:r>
              <a:rPr lang="en-US" sz="600" dirty="0">
                <a:ea typeface="+mn-lt"/>
                <a:cs typeface="+mn-lt"/>
              </a:rPr>
              <a:t> [Accessed 6 November 2022]</a:t>
            </a:r>
            <a:endParaRPr lang="en-US" sz="600" dirty="0"/>
          </a:p>
          <a:p>
            <a:endParaRPr lang="en-US" sz="600" dirty="0"/>
          </a:p>
          <a:p>
            <a:endParaRPr lang="en-US" sz="600" dirty="0"/>
          </a:p>
          <a:p>
            <a:endParaRPr lang="en-US" sz="600" dirty="0"/>
          </a:p>
          <a:p>
            <a:endParaRPr lang="en-GB" dirty="0"/>
          </a:p>
        </p:txBody>
      </p:sp>
    </p:spTree>
    <p:extLst>
      <p:ext uri="{BB962C8B-B14F-4D97-AF65-F5344CB8AC3E}">
        <p14:creationId xmlns:p14="http://schemas.microsoft.com/office/powerpoint/2010/main" val="2488359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A21E8D-FB46-3DBF-9F34-02C1C249A87A}"/>
              </a:ext>
            </a:extLst>
          </p:cNvPr>
          <p:cNvSpPr>
            <a:spLocks noGrp="1"/>
          </p:cNvSpPr>
          <p:nvPr>
            <p:ph idx="1"/>
          </p:nvPr>
        </p:nvSpPr>
        <p:spPr>
          <a:xfrm>
            <a:off x="1120494" y="428863"/>
            <a:ext cx="9950103" cy="3513514"/>
          </a:xfrm>
        </p:spPr>
        <p:txBody>
          <a:bodyPr vert="horz" lIns="91440" tIns="45720" rIns="91440" bIns="45720" rtlCol="0" anchor="t">
            <a:noAutofit/>
          </a:bodyPr>
          <a:lstStyle/>
          <a:p>
            <a:r>
              <a:rPr lang="en-US" sz="600" dirty="0">
                <a:ea typeface="+mn-lt"/>
                <a:cs typeface="+mn-lt"/>
              </a:rPr>
              <a:t>Johnson, G.-R., 2022. </a:t>
            </a:r>
            <a:r>
              <a:rPr lang="en-US" sz="600" i="1" dirty="0">
                <a:ea typeface="+mn-lt"/>
                <a:cs typeface="+mn-lt"/>
              </a:rPr>
              <a:t>How many vegetarians and vegans are in the UK?.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2"/>
              </a:rPr>
              <a:t>https://www.finder.com/uk/uk-diet-trends</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a:ea typeface="+mn-lt"/>
                <a:cs typeface="+mn-lt"/>
              </a:rPr>
              <a:t>Quorn, 2021. </a:t>
            </a:r>
            <a:r>
              <a:rPr lang="en-US" sz="600" i="1" dirty="0">
                <a:ea typeface="+mn-lt"/>
                <a:cs typeface="+mn-lt"/>
              </a:rPr>
              <a:t>ONE IN FIVE BRITONS EAT MEAT FOR EVERY MEAL OF THE DAY, ACCORDING TO A NEW REPORT.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3"/>
              </a:rPr>
              <a:t>https://www.quorn.co.uk/company/press/one-in-five-britons-eat-meat-for-every-meal-of-the-day-according-to-report#:~:text=A%20further%2054%20percent%20of,our%20tastes%20might%20be%20changing</a:t>
            </a:r>
            <a:r>
              <a:rPr lang="en-US" sz="600" u="sng" dirty="0">
                <a:ea typeface="+mn-lt"/>
                <a:cs typeface="+mn-lt"/>
              </a:rPr>
              <a:t>.</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a:ea typeface="+mn-lt"/>
                <a:cs typeface="+mn-lt"/>
              </a:rPr>
              <a:t>Ridgway, T., 2022. </a:t>
            </a:r>
            <a:r>
              <a:rPr lang="en-US" sz="600" i="1" dirty="0">
                <a:ea typeface="+mn-lt"/>
                <a:cs typeface="+mn-lt"/>
              </a:rPr>
              <a:t>Who Is Behind The Meat Industry? Four Companies You Should Know About.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4"/>
              </a:rPr>
              <a:t>https://animalequality.org.uk/blog/2022/02/10/who-is-behind-the-meat-industry-four-companies-you-should-know-about/#:~:text=1.,every%20year%20in%20the%20UK</a:t>
            </a:r>
            <a:r>
              <a:rPr lang="en-US" sz="600" u="sng" dirty="0">
                <a:ea typeface="+mn-lt"/>
                <a:cs typeface="+mn-lt"/>
              </a:rPr>
              <a:t>.</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err="1">
                <a:ea typeface="+mn-lt"/>
                <a:cs typeface="+mn-lt"/>
              </a:rPr>
              <a:t>Sainburys</a:t>
            </a:r>
            <a:r>
              <a:rPr lang="en-US" sz="600" dirty="0">
                <a:ea typeface="+mn-lt"/>
                <a:cs typeface="+mn-lt"/>
              </a:rPr>
              <a:t>, 2022. </a:t>
            </a:r>
            <a:r>
              <a:rPr lang="en-US" sz="600" i="1" dirty="0">
                <a:ea typeface="+mn-lt"/>
                <a:cs typeface="+mn-lt"/>
              </a:rPr>
              <a:t>Shopping with Sainsburys.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5"/>
              </a:rPr>
              <a:t>https://www.sainsburys.co.uk/</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a:ea typeface="+mn-lt"/>
                <a:cs typeface="+mn-lt"/>
              </a:rPr>
              <a:t>The Guardian, 2022. </a:t>
            </a:r>
            <a:r>
              <a:rPr lang="en-US" sz="600" i="1" dirty="0">
                <a:ea typeface="+mn-lt"/>
                <a:cs typeface="+mn-lt"/>
              </a:rPr>
              <a:t>Swiss to vote in national poll on banning factory farming.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6"/>
              </a:rPr>
              <a:t>https://www.theguardian.com/environment/2022/sep/23/switzerland-referendum-on-banning-factory-farming</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a:ea typeface="+mn-lt"/>
                <a:cs typeface="+mn-lt"/>
              </a:rPr>
              <a:t>The Guardian, 2022. </a:t>
            </a:r>
            <a:r>
              <a:rPr lang="en-US" sz="600" i="1" dirty="0">
                <a:ea typeface="+mn-lt"/>
                <a:cs typeface="+mn-lt"/>
              </a:rPr>
              <a:t>UK chickens legally labelled free-range despite never going outside.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7"/>
              </a:rPr>
              <a:t>https://www.theguardian.com/environment/2022/apr/13/uk-chickens-can-be-free-range-despite-never-going-outside-thanks-to-loophole#:~:text=In%20contrast%2C%20less%20than%204,that%20are%20never%20allowed%20outdoors</a:t>
            </a:r>
            <a:r>
              <a:rPr lang="en-US" sz="600" u="sng" dirty="0">
                <a:ea typeface="+mn-lt"/>
                <a:cs typeface="+mn-lt"/>
              </a:rPr>
              <a:t>.</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a:ea typeface="+mn-lt"/>
                <a:cs typeface="+mn-lt"/>
              </a:rPr>
              <a:t>The Guardian, 2022. </a:t>
            </a:r>
            <a:r>
              <a:rPr lang="en-US" sz="600" i="1" dirty="0">
                <a:ea typeface="+mn-lt"/>
                <a:cs typeface="+mn-lt"/>
              </a:rPr>
              <a:t>UK has more than 1,000 livestock mega-farms, investigation reveals.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8"/>
              </a:rPr>
              <a:t>https://www.theguardian.com/environment/2022/aug/18/uk-has-more-than-1000-livestock-mega-farms-investigation-reveals</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a:ea typeface="+mn-lt"/>
                <a:cs typeface="+mn-lt"/>
              </a:rPr>
              <a:t>The Humane League, 2021. </a:t>
            </a:r>
            <a:r>
              <a:rPr lang="en-US" sz="600" i="1" dirty="0">
                <a:ea typeface="+mn-lt"/>
                <a:cs typeface="+mn-lt"/>
              </a:rPr>
              <a:t>FACTORY FARMING: WHAT IT IS AND WHY IT'S A PROBLEM.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9"/>
              </a:rPr>
              <a:t>https://thehumaneleague.org.uk/article/what-is-factory-farming</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a:ea typeface="+mn-lt"/>
                <a:cs typeface="+mn-lt"/>
              </a:rPr>
              <a:t>The humane society, 2022. </a:t>
            </a:r>
            <a:r>
              <a:rPr lang="en-US" sz="600" i="1" dirty="0">
                <a:ea typeface="+mn-lt"/>
                <a:cs typeface="+mn-lt"/>
              </a:rPr>
              <a:t>Cage-free vs. battery-cage eggs.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10"/>
              </a:rPr>
              <a:t>https://www.humanesociety.org/resources/cage-free-vs-battery-cage-eggs</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a:ea typeface="+mn-lt"/>
                <a:cs typeface="+mn-lt"/>
              </a:rPr>
              <a:t>This is dairy farming, 2022. </a:t>
            </a:r>
            <a:r>
              <a:rPr lang="en-US" sz="600" i="1" dirty="0">
                <a:ea typeface="+mn-lt"/>
                <a:cs typeface="+mn-lt"/>
              </a:rPr>
              <a:t>what do cows eat?.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11"/>
              </a:rPr>
              <a:t>https://www.thisisdairyfarming.com/discover/dairy-farming-facts/what-do-cows-eat/#:~:text=Each%20dairy%20cow%20eats%20between,to%20develop%20the%20correct%20diet</a:t>
            </a:r>
            <a:r>
              <a:rPr lang="en-US" sz="600" u="sng" dirty="0">
                <a:ea typeface="+mn-lt"/>
                <a:cs typeface="+mn-lt"/>
              </a:rPr>
              <a:t>.</a:t>
            </a:r>
            <a:br>
              <a:rPr lang="en-US" sz="600" u="sng" dirty="0">
                <a:ea typeface="+mn-lt"/>
                <a:cs typeface="+mn-lt"/>
              </a:rPr>
            </a:br>
            <a:r>
              <a:rPr lang="en-US" sz="600" u="sng" dirty="0">
                <a:ea typeface="+mn-lt"/>
                <a:cs typeface="+mn-lt"/>
              </a:rPr>
              <a:t>[Accessed 6 </a:t>
            </a:r>
            <a:r>
              <a:rPr lang="en-US" sz="600" u="sng" dirty="0" err="1">
                <a:ea typeface="+mn-lt"/>
                <a:cs typeface="+mn-lt"/>
              </a:rPr>
              <a:t>november</a:t>
            </a:r>
            <a:r>
              <a:rPr lang="en-US" sz="600" u="sng" dirty="0">
                <a:ea typeface="+mn-lt"/>
                <a:cs typeface="+mn-lt"/>
              </a:rPr>
              <a:t> 2022].</a:t>
            </a:r>
            <a:endParaRPr lang="en-GB" sz="600">
              <a:ea typeface="+mn-lt"/>
              <a:cs typeface="+mn-lt"/>
            </a:endParaRPr>
          </a:p>
          <a:p>
            <a:r>
              <a:rPr lang="en-US" sz="600" dirty="0">
                <a:ea typeface="+mn-lt"/>
                <a:cs typeface="+mn-lt"/>
              </a:rPr>
              <a:t>Wilson, A., 2020. </a:t>
            </a:r>
            <a:r>
              <a:rPr lang="en-US" sz="600" i="1" dirty="0">
                <a:ea typeface="+mn-lt"/>
                <a:cs typeface="+mn-lt"/>
              </a:rPr>
              <a:t>Vertical farming with hydroponics.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12"/>
              </a:rPr>
              <a:t>https://medium.com/@amykwilson/vertical-farming-with-hydroponics-33d689f23ea1</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dirty="0">
                <a:ea typeface="+mn-lt"/>
                <a:cs typeface="+mn-lt"/>
              </a:rPr>
              <a:t>WORLDOMETER, 2022. </a:t>
            </a:r>
            <a:r>
              <a:rPr lang="en-US" sz="600" i="1" dirty="0">
                <a:ea typeface="+mn-lt"/>
                <a:cs typeface="+mn-lt"/>
              </a:rPr>
              <a:t>U.K. Population.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13"/>
              </a:rPr>
              <a:t>https://www.worldometers.info/world-population/uk-population/</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err="1">
                <a:ea typeface="+mn-lt"/>
                <a:cs typeface="+mn-lt"/>
              </a:rPr>
              <a:t>zoominfo</a:t>
            </a:r>
            <a:r>
              <a:rPr lang="en-US" sz="600" dirty="0">
                <a:ea typeface="+mn-lt"/>
                <a:cs typeface="+mn-lt"/>
              </a:rPr>
              <a:t>, 2022. </a:t>
            </a:r>
            <a:r>
              <a:rPr lang="en-US" sz="600" i="1" err="1">
                <a:ea typeface="+mn-lt"/>
                <a:cs typeface="+mn-lt"/>
              </a:rPr>
              <a:t>FreeBird</a:t>
            </a:r>
            <a:r>
              <a:rPr lang="en-US" sz="600" i="1" dirty="0">
                <a:ea typeface="+mn-lt"/>
                <a:cs typeface="+mn-lt"/>
              </a:rPr>
              <a:t>.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14"/>
              </a:rPr>
              <a:t>https://www.zoominfo.com/c/freebird/355374241</a:t>
            </a:r>
            <a:br>
              <a:rPr lang="en-US" sz="600" u="sng" dirty="0">
                <a:ea typeface="+mn-lt"/>
                <a:cs typeface="+mn-lt"/>
              </a:rPr>
            </a:br>
            <a:r>
              <a:rPr lang="en-US" sz="600" u="sng" dirty="0">
                <a:ea typeface="+mn-lt"/>
                <a:cs typeface="+mn-lt"/>
              </a:rPr>
              <a:t>[Accessed 6 November 2022].</a:t>
            </a:r>
            <a:endParaRPr lang="en-GB" sz="600">
              <a:ea typeface="+mn-lt"/>
              <a:cs typeface="+mn-lt"/>
            </a:endParaRPr>
          </a:p>
          <a:p>
            <a:r>
              <a:rPr lang="en-US" sz="600" err="1">
                <a:ea typeface="+mn-lt"/>
                <a:cs typeface="+mn-lt"/>
              </a:rPr>
              <a:t>zoominfo</a:t>
            </a:r>
            <a:r>
              <a:rPr lang="en-US" sz="600" dirty="0">
                <a:ea typeface="+mn-lt"/>
                <a:cs typeface="+mn-lt"/>
              </a:rPr>
              <a:t>, 2022. </a:t>
            </a:r>
            <a:r>
              <a:rPr lang="en-US" sz="600" i="1" err="1">
                <a:ea typeface="+mn-lt"/>
                <a:cs typeface="+mn-lt"/>
              </a:rPr>
              <a:t>Packington</a:t>
            </a:r>
            <a:r>
              <a:rPr lang="en-US" sz="600" i="1" dirty="0">
                <a:ea typeface="+mn-lt"/>
                <a:cs typeface="+mn-lt"/>
              </a:rPr>
              <a:t> Free Range. </a:t>
            </a:r>
            <a:r>
              <a:rPr lang="en-US" sz="600" dirty="0">
                <a:ea typeface="+mn-lt"/>
                <a:cs typeface="+mn-lt"/>
              </a:rPr>
              <a:t>[Online] </a:t>
            </a:r>
            <a:br>
              <a:rPr lang="en-US" sz="600" dirty="0">
                <a:ea typeface="+mn-lt"/>
                <a:cs typeface="+mn-lt"/>
              </a:rPr>
            </a:br>
            <a:r>
              <a:rPr lang="en-US" sz="600" dirty="0">
                <a:ea typeface="+mn-lt"/>
                <a:cs typeface="+mn-lt"/>
              </a:rPr>
              <a:t>Available at: </a:t>
            </a:r>
            <a:r>
              <a:rPr lang="en-US" sz="600" u="sng" dirty="0">
                <a:ea typeface="+mn-lt"/>
                <a:cs typeface="+mn-lt"/>
                <a:hlinkClick r:id="rId15"/>
              </a:rPr>
              <a:t>https://www.zoominfo.com/c/packington-free-range-ltd/361468642</a:t>
            </a:r>
            <a:br>
              <a:rPr lang="en-US" sz="600" u="sng" dirty="0">
                <a:ea typeface="+mn-lt"/>
                <a:cs typeface="+mn-lt"/>
              </a:rPr>
            </a:br>
            <a:r>
              <a:rPr lang="en-US" sz="600" u="sng" dirty="0">
                <a:ea typeface="+mn-lt"/>
                <a:cs typeface="+mn-lt"/>
              </a:rPr>
              <a:t>[Accessed 6 November 2022].</a:t>
            </a:r>
            <a:endParaRPr lang="en-GB" sz="600" dirty="0">
              <a:ea typeface="+mn-lt"/>
              <a:cs typeface="+mn-lt"/>
            </a:endParaRPr>
          </a:p>
          <a:p>
            <a:endParaRPr lang="en-GB" dirty="0"/>
          </a:p>
        </p:txBody>
      </p:sp>
    </p:spTree>
    <p:extLst>
      <p:ext uri="{BB962C8B-B14F-4D97-AF65-F5344CB8AC3E}">
        <p14:creationId xmlns:p14="http://schemas.microsoft.com/office/powerpoint/2010/main" val="62784690"/>
      </p:ext>
    </p:extLst>
  </p:cSld>
  <p:clrMapOvr>
    <a:masterClrMapping/>
  </p:clrMapOvr>
</p:sld>
</file>

<file path=ppt/theme/theme1.xml><?xml version="1.0" encoding="utf-8"?>
<a:theme xmlns:a="http://schemas.openxmlformats.org/drawingml/2006/main" name="BlocksVTI">
  <a:themeElements>
    <a:clrScheme name="Blocks">
      <a:dk1>
        <a:sysClr val="windowText" lastClr="000000"/>
      </a:dk1>
      <a:lt1>
        <a:sysClr val="window" lastClr="FFFFFF"/>
      </a:lt1>
      <a:dk2>
        <a:srgbClr val="1B3843"/>
      </a:dk2>
      <a:lt2>
        <a:srgbClr val="F2F3F1"/>
      </a:lt2>
      <a:accent1>
        <a:srgbClr val="7A8592"/>
      </a:accent1>
      <a:accent2>
        <a:srgbClr val="8C8C96"/>
      </a:accent2>
      <a:accent3>
        <a:srgbClr val="7A6C76"/>
      </a:accent3>
      <a:accent4>
        <a:srgbClr val="A7AA9D"/>
      </a:accent4>
      <a:accent5>
        <a:srgbClr val="63787F"/>
      </a:accent5>
      <a:accent6>
        <a:srgbClr val="889DA5"/>
      </a:accent6>
      <a:hlink>
        <a:srgbClr val="71819B"/>
      </a:hlink>
      <a:folHlink>
        <a:srgbClr val="7E8B85"/>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BlocksVTI</vt:lpstr>
      <vt:lpstr>Outline and critically assess the supposed justifications for the practice of factory farming. </vt:lpstr>
      <vt:lpstr>What is factory farming</vt:lpstr>
      <vt:lpstr>Economics of factory farming</vt:lpstr>
      <vt:lpstr>What is capitalism </vt:lpstr>
      <vt:lpstr>Capitalism throughout history</vt:lpstr>
      <vt:lpstr>Why capitalism has influence over factory farming</vt:lpstr>
      <vt:lpstr>Conclusion </vt:lpstr>
      <vt:lpstr>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385</cp:revision>
  <dcterms:created xsi:type="dcterms:W3CDTF">2022-11-10T17:25:38Z</dcterms:created>
  <dcterms:modified xsi:type="dcterms:W3CDTF">2022-11-10T23:19:07Z</dcterms:modified>
</cp:coreProperties>
</file>