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1" r:id="rId1"/>
  </p:sldMasterIdLst>
  <p:notesMasterIdLst>
    <p:notesMasterId r:id="rId13"/>
  </p:notesMasterIdLst>
  <p:sldIdLst>
    <p:sldId id="256" r:id="rId2"/>
    <p:sldId id="296" r:id="rId3"/>
    <p:sldId id="297" r:id="rId4"/>
    <p:sldId id="298" r:id="rId5"/>
    <p:sldId id="299" r:id="rId6"/>
    <p:sldId id="300" r:id="rId7"/>
    <p:sldId id="301" r:id="rId8"/>
    <p:sldId id="302" r:id="rId9"/>
    <p:sldId id="303" r:id="rId10"/>
    <p:sldId id="304" r:id="rId11"/>
    <p:sldId id="305" r:id="rId12"/>
  </p:sldIdLst>
  <p:sldSz cx="9144000" cy="5143500" type="screen16x9"/>
  <p:notesSz cx="6858000" cy="9144000"/>
  <p:embeddedFontLst>
    <p:embeddedFont>
      <p:font typeface="Actor" panose="020B0604020202020204" charset="0"/>
      <p:regular r:id="rId14"/>
    </p:embeddedFont>
    <p:embeddedFont>
      <p:font typeface="Raleway" pitchFamily="2" charset="0"/>
      <p:regular r:id="rId15"/>
      <p:bold r:id="rId16"/>
      <p:italic r:id="rId17"/>
      <p:boldItalic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78CEE0-C29A-4E22-BA87-26CB0F41E3D9}" v="19" dt="2026-04-06T19:50:46.250"/>
  </p1510:revLst>
</p1510:revInfo>
</file>

<file path=ppt/tableStyles.xml><?xml version="1.0" encoding="utf-8"?>
<a:tblStyleLst xmlns:a="http://schemas.openxmlformats.org/drawingml/2006/main" def="{4C4B3726-28FE-4B55-8831-170462B2C9C0}">
  <a:tblStyle styleId="{4C4B3726-28FE-4B55-8831-170462B2C9C0}"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0BC71388-E739-4B73-A28A-1675216B263E}" styleName="Table_1">
    <a:wholeTbl>
      <a:tcTxStyle>
        <a:font>
          <a:latin typeface="Arial"/>
          <a:ea typeface="Arial"/>
          <a:cs typeface="Arial"/>
        </a:font>
        <a:srgbClr val="000000"/>
      </a:tcTxStyle>
      <a:tcStyle>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3" d="100"/>
          <a:sy n="93" d="100"/>
        </p:scale>
        <p:origin x="52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i ." userId="de5a038f3a33714f" providerId="LiveId" clId="{0578CEE0-C29A-4E22-BA87-26CB0F41E3D9}"/>
    <pc:docChg chg="modSld">
      <pc:chgData name="Lili ." userId="de5a038f3a33714f" providerId="LiveId" clId="{0578CEE0-C29A-4E22-BA87-26CB0F41E3D9}" dt="2026-04-06T19:35:10.213" v="27"/>
      <pc:docMkLst>
        <pc:docMk/>
      </pc:docMkLst>
      <pc:sldChg chg="addSp delSp modSp mod modTransition modAnim">
        <pc:chgData name="Lili ." userId="de5a038f3a33714f" providerId="LiveId" clId="{0578CEE0-C29A-4E22-BA87-26CB0F41E3D9}" dt="2026-04-06T19:35:10.213" v="27"/>
        <pc:sldMkLst>
          <pc:docMk/>
          <pc:sldMk cId="0" sldId="256"/>
        </pc:sldMkLst>
        <pc:picChg chg="add del mod">
          <ac:chgData name="Lili ." userId="de5a038f3a33714f" providerId="LiveId" clId="{0578CEE0-C29A-4E22-BA87-26CB0F41E3D9}" dt="2026-04-06T19:14:11.885" v="8"/>
          <ac:picMkLst>
            <pc:docMk/>
            <pc:sldMk cId="0" sldId="256"/>
            <ac:picMk id="4" creationId="{F4E946C8-C08B-F616-4E98-211E7AA617F0}"/>
          </ac:picMkLst>
        </pc:picChg>
        <pc:picChg chg="add del mod ord">
          <ac:chgData name="Lili ." userId="de5a038f3a33714f" providerId="LiveId" clId="{0578CEE0-C29A-4E22-BA87-26CB0F41E3D9}" dt="2026-04-06T19:15:11.263" v="9"/>
          <ac:picMkLst>
            <pc:docMk/>
            <pc:sldMk cId="0" sldId="256"/>
            <ac:picMk id="17" creationId="{77E3E84A-10A6-0DD9-0CC2-E00C8E214080}"/>
          </ac:picMkLst>
        </pc:picChg>
        <pc:picChg chg="add del mod">
          <ac:chgData name="Lili ." userId="de5a038f3a33714f" providerId="LiveId" clId="{0578CEE0-C29A-4E22-BA87-26CB0F41E3D9}" dt="2026-04-06T19:18:32.051" v="16"/>
          <ac:picMkLst>
            <pc:docMk/>
            <pc:sldMk cId="0" sldId="256"/>
            <ac:picMk id="18" creationId="{3C3C2B66-949E-16B2-695D-40E9AFF5F08B}"/>
          </ac:picMkLst>
        </pc:picChg>
        <pc:picChg chg="add del mod ord">
          <ac:chgData name="Lili ." userId="de5a038f3a33714f" providerId="LiveId" clId="{0578CEE0-C29A-4E22-BA87-26CB0F41E3D9}" dt="2026-04-06T19:21:16.847" v="17"/>
          <ac:picMkLst>
            <pc:docMk/>
            <pc:sldMk cId="0" sldId="256"/>
            <ac:picMk id="21" creationId="{EA15CB67-B6DE-3DE2-8CC0-5CE7D6B2ABC2}"/>
          </ac:picMkLst>
        </pc:picChg>
        <pc:picChg chg="add del mod">
          <ac:chgData name="Lili ." userId="de5a038f3a33714f" providerId="LiveId" clId="{0578CEE0-C29A-4E22-BA87-26CB0F41E3D9}" dt="2026-04-06T19:23:05.827" v="22"/>
          <ac:picMkLst>
            <pc:docMk/>
            <pc:sldMk cId="0" sldId="256"/>
            <ac:picMk id="22" creationId="{7DA56DC5-887F-9385-12B6-064177F6E107}"/>
          </ac:picMkLst>
        </pc:picChg>
        <pc:picChg chg="add del mod ord">
          <ac:chgData name="Lili ." userId="de5a038f3a33714f" providerId="LiveId" clId="{0578CEE0-C29A-4E22-BA87-26CB0F41E3D9}" dt="2026-04-06T19:24:02.176" v="23"/>
          <ac:picMkLst>
            <pc:docMk/>
            <pc:sldMk cId="0" sldId="256"/>
            <ac:picMk id="23" creationId="{0CBAC408-3B3E-6626-B554-AB4F1B1B8349}"/>
          </ac:picMkLst>
        </pc:picChg>
        <pc:picChg chg="add del mod">
          <ac:chgData name="Lili ." userId="de5a038f3a33714f" providerId="LiveId" clId="{0578CEE0-C29A-4E22-BA87-26CB0F41E3D9}" dt="2026-04-06T19:24:11.749" v="26"/>
          <ac:picMkLst>
            <pc:docMk/>
            <pc:sldMk cId="0" sldId="256"/>
            <ac:picMk id="24" creationId="{40ADE6D7-20FD-8686-6727-EFE727FD0A3B}"/>
          </ac:picMkLst>
        </pc:picChg>
        <pc:picChg chg="add del mod ord">
          <ac:chgData name="Lili ." userId="de5a038f3a33714f" providerId="LiveId" clId="{0578CEE0-C29A-4E22-BA87-26CB0F41E3D9}" dt="2026-04-06T19:35:10.213" v="27"/>
          <ac:picMkLst>
            <pc:docMk/>
            <pc:sldMk cId="0" sldId="256"/>
            <ac:picMk id="25" creationId="{F41BDEA6-348D-6679-C8C1-51258FDF2477}"/>
          </ac:picMkLst>
        </pc:picChg>
        <pc:picChg chg="add mod">
          <ac:chgData name="Lili ." userId="de5a038f3a33714f" providerId="LiveId" clId="{0578CEE0-C29A-4E22-BA87-26CB0F41E3D9}" dt="2026-04-06T19:35:10.213" v="27"/>
          <ac:picMkLst>
            <pc:docMk/>
            <pc:sldMk cId="0" sldId="256"/>
            <ac:picMk id="26" creationId="{F490E460-00F5-4201-20A3-7538E231B2F1}"/>
          </ac:picMkLst>
        </pc:picChg>
      </pc:sldChg>
      <pc:sldChg chg="addSp delSp modSp mod modTransition modAnim">
        <pc:chgData name="Lili ." userId="de5a038f3a33714f" providerId="LiveId" clId="{0578CEE0-C29A-4E22-BA87-26CB0F41E3D9}" dt="2026-04-06T19:35:10.213" v="27"/>
        <pc:sldMkLst>
          <pc:docMk/>
          <pc:sldMk cId="3127577292" sldId="296"/>
        </pc:sldMkLst>
        <pc:picChg chg="add del mod">
          <ac:chgData name="Lili ." userId="de5a038f3a33714f" providerId="LiveId" clId="{0578CEE0-C29A-4E22-BA87-26CB0F41E3D9}" dt="2026-04-06T19:11:21.739" v="5"/>
          <ac:picMkLst>
            <pc:docMk/>
            <pc:sldMk cId="3127577292" sldId="296"/>
            <ac:picMk id="5" creationId="{7FB63A21-6EF2-6439-FA9D-D6BDAC1F0A81}"/>
          </ac:picMkLst>
        </pc:picChg>
        <pc:picChg chg="add del mod ord">
          <ac:chgData name="Lili ." userId="de5a038f3a33714f" providerId="LiveId" clId="{0578CEE0-C29A-4E22-BA87-26CB0F41E3D9}" dt="2026-04-06T19:18:23.092" v="10"/>
          <ac:picMkLst>
            <pc:docMk/>
            <pc:sldMk cId="3127577292" sldId="296"/>
            <ac:picMk id="7" creationId="{3BDA9CA6-7090-F973-8454-8B432CC8BB48}"/>
          </ac:picMkLst>
        </pc:picChg>
        <pc:picChg chg="add del mod">
          <ac:chgData name="Lili ." userId="de5a038f3a33714f" providerId="LiveId" clId="{0578CEE0-C29A-4E22-BA87-26CB0F41E3D9}" dt="2026-04-06T19:18:32.051" v="16"/>
          <ac:picMkLst>
            <pc:docMk/>
            <pc:sldMk cId="3127577292" sldId="296"/>
            <ac:picMk id="8" creationId="{A021D5F8-FECD-7395-4C97-A870D020B795}"/>
          </ac:picMkLst>
        </pc:picChg>
        <pc:picChg chg="add del mod ord">
          <ac:chgData name="Lili ." userId="de5a038f3a33714f" providerId="LiveId" clId="{0578CEE0-C29A-4E22-BA87-26CB0F41E3D9}" dt="2026-04-06T19:21:16.847" v="17"/>
          <ac:picMkLst>
            <pc:docMk/>
            <pc:sldMk cId="3127577292" sldId="296"/>
            <ac:picMk id="9" creationId="{D90763C4-8C48-B236-EE59-976A34A4E80E}"/>
          </ac:picMkLst>
        </pc:picChg>
        <pc:picChg chg="add del mod">
          <ac:chgData name="Lili ." userId="de5a038f3a33714f" providerId="LiveId" clId="{0578CEE0-C29A-4E22-BA87-26CB0F41E3D9}" dt="2026-04-06T19:23:05.827" v="22"/>
          <ac:picMkLst>
            <pc:docMk/>
            <pc:sldMk cId="3127577292" sldId="296"/>
            <ac:picMk id="10" creationId="{71DFEE04-F234-6C64-78D7-8D687DE774B9}"/>
          </ac:picMkLst>
        </pc:picChg>
        <pc:picChg chg="add del mod ord">
          <ac:chgData name="Lili ." userId="de5a038f3a33714f" providerId="LiveId" clId="{0578CEE0-C29A-4E22-BA87-26CB0F41E3D9}" dt="2026-04-06T19:24:02.176" v="23"/>
          <ac:picMkLst>
            <pc:docMk/>
            <pc:sldMk cId="3127577292" sldId="296"/>
            <ac:picMk id="11" creationId="{6F509E68-6CE0-C9C3-6FA6-021E72573DC1}"/>
          </ac:picMkLst>
        </pc:picChg>
        <pc:picChg chg="add del mod">
          <ac:chgData name="Lili ." userId="de5a038f3a33714f" providerId="LiveId" clId="{0578CEE0-C29A-4E22-BA87-26CB0F41E3D9}" dt="2026-04-06T19:24:11.749" v="26"/>
          <ac:picMkLst>
            <pc:docMk/>
            <pc:sldMk cId="3127577292" sldId="296"/>
            <ac:picMk id="12" creationId="{50DC4F32-6FB8-D540-FDDC-52D866BBD0D9}"/>
          </ac:picMkLst>
        </pc:picChg>
        <pc:picChg chg="add del mod ord">
          <ac:chgData name="Lili ." userId="de5a038f3a33714f" providerId="LiveId" clId="{0578CEE0-C29A-4E22-BA87-26CB0F41E3D9}" dt="2026-04-06T19:35:10.213" v="27"/>
          <ac:picMkLst>
            <pc:docMk/>
            <pc:sldMk cId="3127577292" sldId="296"/>
            <ac:picMk id="15" creationId="{2B00EEAB-5A95-942A-DF85-383904000A03}"/>
          </ac:picMkLst>
        </pc:picChg>
        <pc:picChg chg="add mod">
          <ac:chgData name="Lili ." userId="de5a038f3a33714f" providerId="LiveId" clId="{0578CEE0-C29A-4E22-BA87-26CB0F41E3D9}" dt="2026-04-06T19:35:10.213" v="27"/>
          <ac:picMkLst>
            <pc:docMk/>
            <pc:sldMk cId="3127577292" sldId="296"/>
            <ac:picMk id="16" creationId="{2E541217-1E67-C097-8350-AC915A0B1C38}"/>
          </ac:picMkLst>
        </pc:picChg>
      </pc:sldChg>
      <pc:sldChg chg="addSp delSp modSp mod modTransition modAnim">
        <pc:chgData name="Lili ." userId="de5a038f3a33714f" providerId="LiveId" clId="{0578CEE0-C29A-4E22-BA87-26CB0F41E3D9}" dt="2026-04-06T19:35:10.213" v="27"/>
        <pc:sldMkLst>
          <pc:docMk/>
          <pc:sldMk cId="2754813056" sldId="297"/>
        </pc:sldMkLst>
        <pc:picChg chg="add del mod">
          <ac:chgData name="Lili ." userId="de5a038f3a33714f" providerId="LiveId" clId="{0578CEE0-C29A-4E22-BA87-26CB0F41E3D9}" dt="2026-04-06T19:11:21.739" v="5"/>
          <ac:picMkLst>
            <pc:docMk/>
            <pc:sldMk cId="2754813056" sldId="297"/>
            <ac:picMk id="6" creationId="{0C1E7C27-0425-E14A-FCA5-05DE8ED3BAA9}"/>
          </ac:picMkLst>
        </pc:picChg>
        <pc:picChg chg="add del mod ord">
          <ac:chgData name="Lili ." userId="de5a038f3a33714f" providerId="LiveId" clId="{0578CEE0-C29A-4E22-BA87-26CB0F41E3D9}" dt="2026-04-06T19:18:23.092" v="10"/>
          <ac:picMkLst>
            <pc:docMk/>
            <pc:sldMk cId="2754813056" sldId="297"/>
            <ac:picMk id="7" creationId="{C28027F6-581D-B77B-9BE4-97615906E95C}"/>
          </ac:picMkLst>
        </pc:picChg>
        <pc:picChg chg="add del mod">
          <ac:chgData name="Lili ." userId="de5a038f3a33714f" providerId="LiveId" clId="{0578CEE0-C29A-4E22-BA87-26CB0F41E3D9}" dt="2026-04-06T19:18:32.051" v="16"/>
          <ac:picMkLst>
            <pc:docMk/>
            <pc:sldMk cId="2754813056" sldId="297"/>
            <ac:picMk id="8" creationId="{584BEE54-EB8C-921B-F731-B54900B6AF38}"/>
          </ac:picMkLst>
        </pc:picChg>
        <pc:picChg chg="add del mod ord">
          <ac:chgData name="Lili ." userId="de5a038f3a33714f" providerId="LiveId" clId="{0578CEE0-C29A-4E22-BA87-26CB0F41E3D9}" dt="2026-04-06T19:21:16.847" v="17"/>
          <ac:picMkLst>
            <pc:docMk/>
            <pc:sldMk cId="2754813056" sldId="297"/>
            <ac:picMk id="9" creationId="{752F45D0-D053-6EAF-E6C7-6C07379A642D}"/>
          </ac:picMkLst>
        </pc:picChg>
        <pc:picChg chg="add del mod">
          <ac:chgData name="Lili ." userId="de5a038f3a33714f" providerId="LiveId" clId="{0578CEE0-C29A-4E22-BA87-26CB0F41E3D9}" dt="2026-04-06T19:23:05.827" v="22"/>
          <ac:picMkLst>
            <pc:docMk/>
            <pc:sldMk cId="2754813056" sldId="297"/>
            <ac:picMk id="10" creationId="{19C49F9C-1D37-8F27-8A92-53F793C92F30}"/>
          </ac:picMkLst>
        </pc:picChg>
        <pc:picChg chg="add del mod ord">
          <ac:chgData name="Lili ." userId="de5a038f3a33714f" providerId="LiveId" clId="{0578CEE0-C29A-4E22-BA87-26CB0F41E3D9}" dt="2026-04-06T19:35:10.213" v="27"/>
          <ac:picMkLst>
            <pc:docMk/>
            <pc:sldMk cId="2754813056" sldId="297"/>
            <ac:picMk id="11" creationId="{5F8F93C5-0604-AD49-3DD3-A2953D72B4D3}"/>
          </ac:picMkLst>
        </pc:picChg>
        <pc:picChg chg="add mod">
          <ac:chgData name="Lili ." userId="de5a038f3a33714f" providerId="LiveId" clId="{0578CEE0-C29A-4E22-BA87-26CB0F41E3D9}" dt="2026-04-06T19:35:10.213" v="27"/>
          <ac:picMkLst>
            <pc:docMk/>
            <pc:sldMk cId="2754813056" sldId="297"/>
            <ac:picMk id="12" creationId="{D361FCFC-E548-378A-2D51-5EA5DD860179}"/>
          </ac:picMkLst>
        </pc:picChg>
      </pc:sldChg>
      <pc:sldChg chg="addSp delSp modSp mod modTransition modAnim">
        <pc:chgData name="Lili ." userId="de5a038f3a33714f" providerId="LiveId" clId="{0578CEE0-C29A-4E22-BA87-26CB0F41E3D9}" dt="2026-04-06T19:35:10.213" v="27"/>
        <pc:sldMkLst>
          <pc:docMk/>
          <pc:sldMk cId="1885103800" sldId="298"/>
        </pc:sldMkLst>
        <pc:picChg chg="add del mod">
          <ac:chgData name="Lili ." userId="de5a038f3a33714f" providerId="LiveId" clId="{0578CEE0-C29A-4E22-BA87-26CB0F41E3D9}" dt="2026-04-06T19:11:21.739" v="5"/>
          <ac:picMkLst>
            <pc:docMk/>
            <pc:sldMk cId="1885103800" sldId="298"/>
            <ac:picMk id="6" creationId="{DBA2DBBB-AB6C-AC9A-78D3-19923D5567B2}"/>
          </ac:picMkLst>
        </pc:picChg>
        <pc:picChg chg="add del mod ord">
          <ac:chgData name="Lili ." userId="de5a038f3a33714f" providerId="LiveId" clId="{0578CEE0-C29A-4E22-BA87-26CB0F41E3D9}" dt="2026-04-06T19:18:23.092" v="10"/>
          <ac:picMkLst>
            <pc:docMk/>
            <pc:sldMk cId="1885103800" sldId="298"/>
            <ac:picMk id="7" creationId="{959D5EB6-D8C3-D550-084E-C0A28AD4D43F}"/>
          </ac:picMkLst>
        </pc:picChg>
        <pc:picChg chg="add del mod">
          <ac:chgData name="Lili ." userId="de5a038f3a33714f" providerId="LiveId" clId="{0578CEE0-C29A-4E22-BA87-26CB0F41E3D9}" dt="2026-04-06T19:18:32.051" v="16"/>
          <ac:picMkLst>
            <pc:docMk/>
            <pc:sldMk cId="1885103800" sldId="298"/>
            <ac:picMk id="8" creationId="{273DC957-A8FA-4311-2136-DB5FB9A8CDA8}"/>
          </ac:picMkLst>
        </pc:picChg>
        <pc:picChg chg="add del mod ord">
          <ac:chgData name="Lili ." userId="de5a038f3a33714f" providerId="LiveId" clId="{0578CEE0-C29A-4E22-BA87-26CB0F41E3D9}" dt="2026-04-06T19:21:16.847" v="17"/>
          <ac:picMkLst>
            <pc:docMk/>
            <pc:sldMk cId="1885103800" sldId="298"/>
            <ac:picMk id="9" creationId="{3510249A-3EE5-5A37-E5A5-AE925BB2E97F}"/>
          </ac:picMkLst>
        </pc:picChg>
        <pc:picChg chg="add del mod">
          <ac:chgData name="Lili ." userId="de5a038f3a33714f" providerId="LiveId" clId="{0578CEE0-C29A-4E22-BA87-26CB0F41E3D9}" dt="2026-04-06T19:23:05.827" v="22"/>
          <ac:picMkLst>
            <pc:docMk/>
            <pc:sldMk cId="1885103800" sldId="298"/>
            <ac:picMk id="10" creationId="{1699E1A9-1712-BD5D-2935-EB2B8FC8187D}"/>
          </ac:picMkLst>
        </pc:picChg>
        <pc:picChg chg="add del mod ord">
          <ac:chgData name="Lili ." userId="de5a038f3a33714f" providerId="LiveId" clId="{0578CEE0-C29A-4E22-BA87-26CB0F41E3D9}" dt="2026-04-06T19:35:10.213" v="27"/>
          <ac:picMkLst>
            <pc:docMk/>
            <pc:sldMk cId="1885103800" sldId="298"/>
            <ac:picMk id="13" creationId="{E59F5990-A4C2-39A1-F70A-E051BBA7E04A}"/>
          </ac:picMkLst>
        </pc:picChg>
        <pc:picChg chg="add mod">
          <ac:chgData name="Lili ." userId="de5a038f3a33714f" providerId="LiveId" clId="{0578CEE0-C29A-4E22-BA87-26CB0F41E3D9}" dt="2026-04-06T19:35:10.213" v="27"/>
          <ac:picMkLst>
            <pc:docMk/>
            <pc:sldMk cId="1885103800" sldId="298"/>
            <ac:picMk id="14" creationId="{7DF4ADD5-B38A-07D9-61E6-273417FDBED2}"/>
          </ac:picMkLst>
        </pc:picChg>
      </pc:sldChg>
      <pc:sldChg chg="addSp delSp modSp mod modTransition modAnim">
        <pc:chgData name="Lili ." userId="de5a038f3a33714f" providerId="LiveId" clId="{0578CEE0-C29A-4E22-BA87-26CB0F41E3D9}" dt="2026-04-06T19:35:10.213" v="27"/>
        <pc:sldMkLst>
          <pc:docMk/>
          <pc:sldMk cId="1446559345" sldId="299"/>
        </pc:sldMkLst>
        <pc:picChg chg="add del mod">
          <ac:chgData name="Lili ." userId="de5a038f3a33714f" providerId="LiveId" clId="{0578CEE0-C29A-4E22-BA87-26CB0F41E3D9}" dt="2026-04-06T19:11:21.739" v="5"/>
          <ac:picMkLst>
            <pc:docMk/>
            <pc:sldMk cId="1446559345" sldId="299"/>
            <ac:picMk id="5" creationId="{560597FC-A426-82C7-7083-15896A0CBA98}"/>
          </ac:picMkLst>
        </pc:picChg>
        <pc:picChg chg="add del mod ord">
          <ac:chgData name="Lili ." userId="de5a038f3a33714f" providerId="LiveId" clId="{0578CEE0-C29A-4E22-BA87-26CB0F41E3D9}" dt="2026-04-06T19:18:23.092" v="10"/>
          <ac:picMkLst>
            <pc:docMk/>
            <pc:sldMk cId="1446559345" sldId="299"/>
            <ac:picMk id="9" creationId="{789E3AAB-1390-4672-85E2-C04753B3236E}"/>
          </ac:picMkLst>
        </pc:picChg>
        <pc:picChg chg="add del mod">
          <ac:chgData name="Lili ." userId="de5a038f3a33714f" providerId="LiveId" clId="{0578CEE0-C29A-4E22-BA87-26CB0F41E3D9}" dt="2026-04-06T19:18:32.051" v="16"/>
          <ac:picMkLst>
            <pc:docMk/>
            <pc:sldMk cId="1446559345" sldId="299"/>
            <ac:picMk id="10" creationId="{BCF559E9-8941-7D08-756B-C39A26269C15}"/>
          </ac:picMkLst>
        </pc:picChg>
        <pc:picChg chg="add del mod ord">
          <ac:chgData name="Lili ." userId="de5a038f3a33714f" providerId="LiveId" clId="{0578CEE0-C29A-4E22-BA87-26CB0F41E3D9}" dt="2026-04-06T19:35:10.213" v="27"/>
          <ac:picMkLst>
            <pc:docMk/>
            <pc:sldMk cId="1446559345" sldId="299"/>
            <ac:picMk id="13" creationId="{6786C44D-7022-3B3D-B9D5-7BD07E8956FA}"/>
          </ac:picMkLst>
        </pc:picChg>
        <pc:picChg chg="add mod">
          <ac:chgData name="Lili ." userId="de5a038f3a33714f" providerId="LiveId" clId="{0578CEE0-C29A-4E22-BA87-26CB0F41E3D9}" dt="2026-04-06T19:35:10.213" v="27"/>
          <ac:picMkLst>
            <pc:docMk/>
            <pc:sldMk cId="1446559345" sldId="299"/>
            <ac:picMk id="14" creationId="{BAB2FEEC-A241-DA1E-D30A-B4C3D5DCBF4C}"/>
          </ac:picMkLst>
        </pc:picChg>
      </pc:sldChg>
      <pc:sldChg chg="addSp modSp modTransition">
        <pc:chgData name="Lili ." userId="de5a038f3a33714f" providerId="LiveId" clId="{0578CEE0-C29A-4E22-BA87-26CB0F41E3D9}" dt="2026-04-06T19:35:10.213" v="27"/>
        <pc:sldMkLst>
          <pc:docMk/>
          <pc:sldMk cId="1767771661" sldId="300"/>
        </pc:sldMkLst>
        <pc:picChg chg="add mod">
          <ac:chgData name="Lili ." userId="de5a038f3a33714f" providerId="LiveId" clId="{0578CEE0-C29A-4E22-BA87-26CB0F41E3D9}" dt="2026-04-06T19:35:10.213" v="27"/>
          <ac:picMkLst>
            <pc:docMk/>
            <pc:sldMk cId="1767771661" sldId="300"/>
            <ac:picMk id="6" creationId="{F8CA8E95-F960-111A-3A8B-5B8C1F4BC00B}"/>
          </ac:picMkLst>
        </pc:picChg>
      </pc:sldChg>
      <pc:sldChg chg="addSp modSp modTransition">
        <pc:chgData name="Lili ." userId="de5a038f3a33714f" providerId="LiveId" clId="{0578CEE0-C29A-4E22-BA87-26CB0F41E3D9}" dt="2026-04-06T19:35:10.213" v="27"/>
        <pc:sldMkLst>
          <pc:docMk/>
          <pc:sldMk cId="3090168343" sldId="301"/>
        </pc:sldMkLst>
        <pc:picChg chg="add mod">
          <ac:chgData name="Lili ." userId="de5a038f3a33714f" providerId="LiveId" clId="{0578CEE0-C29A-4E22-BA87-26CB0F41E3D9}" dt="2026-04-06T19:35:10.213" v="27"/>
          <ac:picMkLst>
            <pc:docMk/>
            <pc:sldMk cId="3090168343" sldId="301"/>
            <ac:picMk id="5" creationId="{4F72BCB6-72EF-38D6-48F8-7227265A1A3A}"/>
          </ac:picMkLst>
        </pc:picChg>
      </pc:sldChg>
      <pc:sldChg chg="addSp modSp modTransition">
        <pc:chgData name="Lili ." userId="de5a038f3a33714f" providerId="LiveId" clId="{0578CEE0-C29A-4E22-BA87-26CB0F41E3D9}" dt="2026-04-06T19:35:10.213" v="27"/>
        <pc:sldMkLst>
          <pc:docMk/>
          <pc:sldMk cId="2377455730" sldId="302"/>
        </pc:sldMkLst>
        <pc:picChg chg="add mod">
          <ac:chgData name="Lili ." userId="de5a038f3a33714f" providerId="LiveId" clId="{0578CEE0-C29A-4E22-BA87-26CB0F41E3D9}" dt="2026-04-06T19:35:10.213" v="27"/>
          <ac:picMkLst>
            <pc:docMk/>
            <pc:sldMk cId="2377455730" sldId="302"/>
            <ac:picMk id="5" creationId="{5E5B6E40-08EA-AA3D-E80D-3ACD7F3D278E}"/>
          </ac:picMkLst>
        </pc:picChg>
      </pc:sldChg>
      <pc:sldChg chg="addSp modSp modTransition">
        <pc:chgData name="Lili ." userId="de5a038f3a33714f" providerId="LiveId" clId="{0578CEE0-C29A-4E22-BA87-26CB0F41E3D9}" dt="2026-04-06T19:35:10.213" v="27"/>
        <pc:sldMkLst>
          <pc:docMk/>
          <pc:sldMk cId="2437161698" sldId="303"/>
        </pc:sldMkLst>
        <pc:picChg chg="add mod">
          <ac:chgData name="Lili ." userId="de5a038f3a33714f" providerId="LiveId" clId="{0578CEE0-C29A-4E22-BA87-26CB0F41E3D9}" dt="2026-04-06T19:35:10.213" v="27"/>
          <ac:picMkLst>
            <pc:docMk/>
            <pc:sldMk cId="2437161698" sldId="303"/>
            <ac:picMk id="5" creationId="{31BA1BA6-01D5-85B8-B4A6-C65A03F0BD70}"/>
          </ac:picMkLst>
        </pc:picChg>
      </pc:sldChg>
      <pc:sldChg chg="addSp modSp modTransition">
        <pc:chgData name="Lili ." userId="de5a038f3a33714f" providerId="LiveId" clId="{0578CEE0-C29A-4E22-BA87-26CB0F41E3D9}" dt="2026-04-06T19:35:10.213" v="27"/>
        <pc:sldMkLst>
          <pc:docMk/>
          <pc:sldMk cId="1025726363" sldId="304"/>
        </pc:sldMkLst>
        <pc:picChg chg="add mod">
          <ac:chgData name="Lili ." userId="de5a038f3a33714f" providerId="LiveId" clId="{0578CEE0-C29A-4E22-BA87-26CB0F41E3D9}" dt="2026-04-06T19:35:10.213" v="27"/>
          <ac:picMkLst>
            <pc:docMk/>
            <pc:sldMk cId="1025726363" sldId="304"/>
            <ac:picMk id="5" creationId="{252203D9-436F-712C-15DA-3BE4CB1EB906}"/>
          </ac:picMkLst>
        </pc:picChg>
      </pc:sldChg>
      <pc:sldChg chg="addSp modSp modTransition">
        <pc:chgData name="Lili ." userId="de5a038f3a33714f" providerId="LiveId" clId="{0578CEE0-C29A-4E22-BA87-26CB0F41E3D9}" dt="2026-04-06T19:35:10.213" v="27"/>
        <pc:sldMkLst>
          <pc:docMk/>
          <pc:sldMk cId="595196347" sldId="305"/>
        </pc:sldMkLst>
        <pc:picChg chg="add mod">
          <ac:chgData name="Lili ." userId="de5a038f3a33714f" providerId="LiveId" clId="{0578CEE0-C29A-4E22-BA87-26CB0F41E3D9}" dt="2026-04-06T19:35:10.213" v="27"/>
          <ac:picMkLst>
            <pc:docMk/>
            <pc:sldMk cId="595196347" sldId="305"/>
            <ac:picMk id="5" creationId="{A8244202-0792-CA46-F572-794DD792B3D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E7A876-1E4F-4C04-A811-D7DB53849CB8}" type="doc">
      <dgm:prSet loTypeId="urn:microsoft.com/office/officeart/2005/8/layout/vList2" loCatId="list" qsTypeId="urn:microsoft.com/office/officeart/2005/8/quickstyle/simple1" qsCatId="simple" csTypeId="urn:microsoft.com/office/officeart/2005/8/colors/accent0_3" csCatId="mainScheme"/>
      <dgm:spPr/>
      <dgm:t>
        <a:bodyPr/>
        <a:lstStyle/>
        <a:p>
          <a:endParaRPr lang="en-US"/>
        </a:p>
      </dgm:t>
    </dgm:pt>
    <dgm:pt modelId="{853081A1-F619-412C-BC08-96D2069BD2BD}">
      <dgm:prSet/>
      <dgm:spPr/>
      <dgm:t>
        <a:bodyPr/>
        <a:lstStyle/>
        <a:p>
          <a:r>
            <a:rPr lang="en-US" b="0" i="0">
              <a:solidFill>
                <a:schemeClr val="accent2"/>
              </a:solidFill>
            </a:rPr>
            <a:t>Cancer is a group of diseases characterized by abnormal cell growth and spread (Bamodu &amp; Chung, 2024).</a:t>
          </a:r>
          <a:endParaRPr lang="en-US">
            <a:solidFill>
              <a:schemeClr val="accent2"/>
            </a:solidFill>
          </a:endParaRPr>
        </a:p>
      </dgm:t>
    </dgm:pt>
    <dgm:pt modelId="{E1550985-FE14-4278-9847-439F0907AFF8}" type="parTrans" cxnId="{7B097C73-11C7-4809-8B13-2F1C8EB9AD71}">
      <dgm:prSet/>
      <dgm:spPr/>
      <dgm:t>
        <a:bodyPr/>
        <a:lstStyle/>
        <a:p>
          <a:endParaRPr lang="en-US">
            <a:solidFill>
              <a:schemeClr val="accent2"/>
            </a:solidFill>
          </a:endParaRPr>
        </a:p>
      </dgm:t>
    </dgm:pt>
    <dgm:pt modelId="{1C099EDD-C26D-492D-9F74-830D282C972B}" type="sibTrans" cxnId="{7B097C73-11C7-4809-8B13-2F1C8EB9AD71}">
      <dgm:prSet/>
      <dgm:spPr/>
      <dgm:t>
        <a:bodyPr/>
        <a:lstStyle/>
        <a:p>
          <a:endParaRPr lang="en-US">
            <a:solidFill>
              <a:schemeClr val="accent2"/>
            </a:solidFill>
          </a:endParaRPr>
        </a:p>
      </dgm:t>
    </dgm:pt>
    <dgm:pt modelId="{219ECEC0-194E-4BD6-AFA2-6FD820A200B7}">
      <dgm:prSet/>
      <dgm:spPr/>
      <dgm:t>
        <a:bodyPr/>
        <a:lstStyle/>
        <a:p>
          <a:r>
            <a:rPr lang="en-US" b="0" i="0">
              <a:solidFill>
                <a:schemeClr val="accent2"/>
              </a:solidFill>
            </a:rPr>
            <a:t>It can affect various body parts, with different symptoms (Cazap et al., 2025).</a:t>
          </a:r>
          <a:endParaRPr lang="en-US">
            <a:solidFill>
              <a:schemeClr val="accent2"/>
            </a:solidFill>
          </a:endParaRPr>
        </a:p>
      </dgm:t>
    </dgm:pt>
    <dgm:pt modelId="{877E3A6B-4907-4426-BFC5-305049869482}" type="parTrans" cxnId="{37EDFB1B-C92C-4B7F-8645-6D3C598CB275}">
      <dgm:prSet/>
      <dgm:spPr/>
      <dgm:t>
        <a:bodyPr/>
        <a:lstStyle/>
        <a:p>
          <a:endParaRPr lang="en-US">
            <a:solidFill>
              <a:schemeClr val="accent2"/>
            </a:solidFill>
          </a:endParaRPr>
        </a:p>
      </dgm:t>
    </dgm:pt>
    <dgm:pt modelId="{A01AEEC8-EF20-45E8-A236-407D77918BCE}" type="sibTrans" cxnId="{37EDFB1B-C92C-4B7F-8645-6D3C598CB275}">
      <dgm:prSet/>
      <dgm:spPr/>
      <dgm:t>
        <a:bodyPr/>
        <a:lstStyle/>
        <a:p>
          <a:endParaRPr lang="en-US">
            <a:solidFill>
              <a:schemeClr val="accent2"/>
            </a:solidFill>
          </a:endParaRPr>
        </a:p>
      </dgm:t>
    </dgm:pt>
    <dgm:pt modelId="{6D9B40EF-17D7-4BEC-9947-4E3C68E7D2B2}">
      <dgm:prSet/>
      <dgm:spPr/>
      <dgm:t>
        <a:bodyPr/>
        <a:lstStyle/>
        <a:p>
          <a:r>
            <a:rPr lang="en-US" b="0" i="0">
              <a:solidFill>
                <a:schemeClr val="accent2"/>
              </a:solidFill>
            </a:rPr>
            <a:t>Cancer is one of the leading causes of death worldwide.</a:t>
          </a:r>
          <a:endParaRPr lang="en-US">
            <a:solidFill>
              <a:schemeClr val="accent2"/>
            </a:solidFill>
          </a:endParaRPr>
        </a:p>
      </dgm:t>
    </dgm:pt>
    <dgm:pt modelId="{D80D380B-6D42-4095-8438-945B06BDB626}" type="parTrans" cxnId="{7935794F-5A57-40F4-BD38-5CF822960E23}">
      <dgm:prSet/>
      <dgm:spPr/>
      <dgm:t>
        <a:bodyPr/>
        <a:lstStyle/>
        <a:p>
          <a:endParaRPr lang="en-US">
            <a:solidFill>
              <a:schemeClr val="accent2"/>
            </a:solidFill>
          </a:endParaRPr>
        </a:p>
      </dgm:t>
    </dgm:pt>
    <dgm:pt modelId="{93CC94DA-BCF5-4000-91E8-864797C0BB1C}" type="sibTrans" cxnId="{7935794F-5A57-40F4-BD38-5CF822960E23}">
      <dgm:prSet/>
      <dgm:spPr/>
      <dgm:t>
        <a:bodyPr/>
        <a:lstStyle/>
        <a:p>
          <a:endParaRPr lang="en-US">
            <a:solidFill>
              <a:schemeClr val="accent2"/>
            </a:solidFill>
          </a:endParaRPr>
        </a:p>
      </dgm:t>
    </dgm:pt>
    <dgm:pt modelId="{A4BEB2B1-E1B9-4B0A-A0D4-B22B2240C79C}">
      <dgm:prSet/>
      <dgm:spPr/>
      <dgm:t>
        <a:bodyPr/>
        <a:lstStyle/>
        <a:p>
          <a:r>
            <a:rPr lang="en-US" b="0" i="0">
              <a:solidFill>
                <a:schemeClr val="accent2"/>
              </a:solidFill>
            </a:rPr>
            <a:t>Early detection improves survival rates.</a:t>
          </a:r>
          <a:endParaRPr lang="en-US">
            <a:solidFill>
              <a:schemeClr val="accent2"/>
            </a:solidFill>
          </a:endParaRPr>
        </a:p>
      </dgm:t>
    </dgm:pt>
    <dgm:pt modelId="{56BA9F8C-53F8-48B5-8D77-97666E67999D}" type="parTrans" cxnId="{0C8DFA00-27C3-42D2-A4A2-AFCB0D7DE317}">
      <dgm:prSet/>
      <dgm:spPr/>
      <dgm:t>
        <a:bodyPr/>
        <a:lstStyle/>
        <a:p>
          <a:endParaRPr lang="en-US">
            <a:solidFill>
              <a:schemeClr val="accent2"/>
            </a:solidFill>
          </a:endParaRPr>
        </a:p>
      </dgm:t>
    </dgm:pt>
    <dgm:pt modelId="{A240BB30-C88E-4D18-BBCC-DE2E6FFECDF0}" type="sibTrans" cxnId="{0C8DFA00-27C3-42D2-A4A2-AFCB0D7DE317}">
      <dgm:prSet/>
      <dgm:spPr/>
      <dgm:t>
        <a:bodyPr/>
        <a:lstStyle/>
        <a:p>
          <a:endParaRPr lang="en-US">
            <a:solidFill>
              <a:schemeClr val="accent2"/>
            </a:solidFill>
          </a:endParaRPr>
        </a:p>
      </dgm:t>
    </dgm:pt>
    <dgm:pt modelId="{73EF2F30-55EA-4978-BAB5-607ED0D445A0}">
      <dgm:prSet/>
      <dgm:spPr/>
      <dgm:t>
        <a:bodyPr/>
        <a:lstStyle/>
        <a:p>
          <a:r>
            <a:rPr lang="en-US" b="0" i="0">
              <a:solidFill>
                <a:schemeClr val="accent2"/>
              </a:solidFill>
            </a:rPr>
            <a:t>This presentation explores a care plan for a fictional cancer patient.</a:t>
          </a:r>
          <a:endParaRPr lang="en-US">
            <a:solidFill>
              <a:schemeClr val="accent2"/>
            </a:solidFill>
          </a:endParaRPr>
        </a:p>
      </dgm:t>
    </dgm:pt>
    <dgm:pt modelId="{EE886828-1A70-4C7E-861C-5C187A4DA349}" type="parTrans" cxnId="{CDBD5A28-749F-4162-9890-1C8B1F70B86B}">
      <dgm:prSet/>
      <dgm:spPr/>
      <dgm:t>
        <a:bodyPr/>
        <a:lstStyle/>
        <a:p>
          <a:endParaRPr lang="en-US">
            <a:solidFill>
              <a:schemeClr val="accent2"/>
            </a:solidFill>
          </a:endParaRPr>
        </a:p>
      </dgm:t>
    </dgm:pt>
    <dgm:pt modelId="{547D77FB-BB44-4B22-9ED8-D84EC97197BF}" type="sibTrans" cxnId="{CDBD5A28-749F-4162-9890-1C8B1F70B86B}">
      <dgm:prSet/>
      <dgm:spPr/>
      <dgm:t>
        <a:bodyPr/>
        <a:lstStyle/>
        <a:p>
          <a:endParaRPr lang="en-US">
            <a:solidFill>
              <a:schemeClr val="accent2"/>
            </a:solidFill>
          </a:endParaRPr>
        </a:p>
      </dgm:t>
    </dgm:pt>
    <dgm:pt modelId="{A0EC7921-813E-4321-964C-3E0383825FCE}" type="pres">
      <dgm:prSet presAssocID="{AEE7A876-1E4F-4C04-A811-D7DB53849CB8}" presName="linear" presStyleCnt="0">
        <dgm:presLayoutVars>
          <dgm:animLvl val="lvl"/>
          <dgm:resizeHandles val="exact"/>
        </dgm:presLayoutVars>
      </dgm:prSet>
      <dgm:spPr/>
    </dgm:pt>
    <dgm:pt modelId="{7042A7F4-367C-47A5-9DC4-6C40E4DA90F4}" type="pres">
      <dgm:prSet presAssocID="{853081A1-F619-412C-BC08-96D2069BD2BD}" presName="parentText" presStyleLbl="node1" presStyleIdx="0" presStyleCnt="5">
        <dgm:presLayoutVars>
          <dgm:chMax val="0"/>
          <dgm:bulletEnabled val="1"/>
        </dgm:presLayoutVars>
      </dgm:prSet>
      <dgm:spPr/>
    </dgm:pt>
    <dgm:pt modelId="{0BB6B0CC-D083-4DAE-B07A-E71EB490ED17}" type="pres">
      <dgm:prSet presAssocID="{1C099EDD-C26D-492D-9F74-830D282C972B}" presName="spacer" presStyleCnt="0"/>
      <dgm:spPr/>
    </dgm:pt>
    <dgm:pt modelId="{34FD2719-71FA-4FAA-A0C9-6B0C6AE1FB68}" type="pres">
      <dgm:prSet presAssocID="{219ECEC0-194E-4BD6-AFA2-6FD820A200B7}" presName="parentText" presStyleLbl="node1" presStyleIdx="1" presStyleCnt="5">
        <dgm:presLayoutVars>
          <dgm:chMax val="0"/>
          <dgm:bulletEnabled val="1"/>
        </dgm:presLayoutVars>
      </dgm:prSet>
      <dgm:spPr/>
    </dgm:pt>
    <dgm:pt modelId="{DFFA93FD-AF11-48BF-A251-17C16A725697}" type="pres">
      <dgm:prSet presAssocID="{A01AEEC8-EF20-45E8-A236-407D77918BCE}" presName="spacer" presStyleCnt="0"/>
      <dgm:spPr/>
    </dgm:pt>
    <dgm:pt modelId="{A71B4924-0F6B-4469-994D-B616EC4ABF79}" type="pres">
      <dgm:prSet presAssocID="{6D9B40EF-17D7-4BEC-9947-4E3C68E7D2B2}" presName="parentText" presStyleLbl="node1" presStyleIdx="2" presStyleCnt="5">
        <dgm:presLayoutVars>
          <dgm:chMax val="0"/>
          <dgm:bulletEnabled val="1"/>
        </dgm:presLayoutVars>
      </dgm:prSet>
      <dgm:spPr/>
    </dgm:pt>
    <dgm:pt modelId="{672428EB-6D9E-4579-90C7-55476E643410}" type="pres">
      <dgm:prSet presAssocID="{93CC94DA-BCF5-4000-91E8-864797C0BB1C}" presName="spacer" presStyleCnt="0"/>
      <dgm:spPr/>
    </dgm:pt>
    <dgm:pt modelId="{CB045B25-CD09-4EFD-B724-A841B0B51536}" type="pres">
      <dgm:prSet presAssocID="{A4BEB2B1-E1B9-4B0A-A0D4-B22B2240C79C}" presName="parentText" presStyleLbl="node1" presStyleIdx="3" presStyleCnt="5">
        <dgm:presLayoutVars>
          <dgm:chMax val="0"/>
          <dgm:bulletEnabled val="1"/>
        </dgm:presLayoutVars>
      </dgm:prSet>
      <dgm:spPr/>
    </dgm:pt>
    <dgm:pt modelId="{4A4DD1A9-8D11-44D9-9E3A-6FA8415CF7FC}" type="pres">
      <dgm:prSet presAssocID="{A240BB30-C88E-4D18-BBCC-DE2E6FFECDF0}" presName="spacer" presStyleCnt="0"/>
      <dgm:spPr/>
    </dgm:pt>
    <dgm:pt modelId="{C1871744-8383-4B32-9492-C9339329F3A3}" type="pres">
      <dgm:prSet presAssocID="{73EF2F30-55EA-4978-BAB5-607ED0D445A0}" presName="parentText" presStyleLbl="node1" presStyleIdx="4" presStyleCnt="5">
        <dgm:presLayoutVars>
          <dgm:chMax val="0"/>
          <dgm:bulletEnabled val="1"/>
        </dgm:presLayoutVars>
      </dgm:prSet>
      <dgm:spPr/>
    </dgm:pt>
  </dgm:ptLst>
  <dgm:cxnLst>
    <dgm:cxn modelId="{0C8DFA00-27C3-42D2-A4A2-AFCB0D7DE317}" srcId="{AEE7A876-1E4F-4C04-A811-D7DB53849CB8}" destId="{A4BEB2B1-E1B9-4B0A-A0D4-B22B2240C79C}" srcOrd="3" destOrd="0" parTransId="{56BA9F8C-53F8-48B5-8D77-97666E67999D}" sibTransId="{A240BB30-C88E-4D18-BBCC-DE2E6FFECDF0}"/>
    <dgm:cxn modelId="{37EDFB1B-C92C-4B7F-8645-6D3C598CB275}" srcId="{AEE7A876-1E4F-4C04-A811-D7DB53849CB8}" destId="{219ECEC0-194E-4BD6-AFA2-6FD820A200B7}" srcOrd="1" destOrd="0" parTransId="{877E3A6B-4907-4426-BFC5-305049869482}" sibTransId="{A01AEEC8-EF20-45E8-A236-407D77918BCE}"/>
    <dgm:cxn modelId="{CDBD5A28-749F-4162-9890-1C8B1F70B86B}" srcId="{AEE7A876-1E4F-4C04-A811-D7DB53849CB8}" destId="{73EF2F30-55EA-4978-BAB5-607ED0D445A0}" srcOrd="4" destOrd="0" parTransId="{EE886828-1A70-4C7E-861C-5C187A4DA349}" sibTransId="{547D77FB-BB44-4B22-9ED8-D84EC97197BF}"/>
    <dgm:cxn modelId="{7935794F-5A57-40F4-BD38-5CF822960E23}" srcId="{AEE7A876-1E4F-4C04-A811-D7DB53849CB8}" destId="{6D9B40EF-17D7-4BEC-9947-4E3C68E7D2B2}" srcOrd="2" destOrd="0" parTransId="{D80D380B-6D42-4095-8438-945B06BDB626}" sibTransId="{93CC94DA-BCF5-4000-91E8-864797C0BB1C}"/>
    <dgm:cxn modelId="{7B097C73-11C7-4809-8B13-2F1C8EB9AD71}" srcId="{AEE7A876-1E4F-4C04-A811-D7DB53849CB8}" destId="{853081A1-F619-412C-BC08-96D2069BD2BD}" srcOrd="0" destOrd="0" parTransId="{E1550985-FE14-4278-9847-439F0907AFF8}" sibTransId="{1C099EDD-C26D-492D-9F74-830D282C972B}"/>
    <dgm:cxn modelId="{A0ECAA7F-9079-44E6-B81B-68A9487BD1AF}" type="presOf" srcId="{A4BEB2B1-E1B9-4B0A-A0D4-B22B2240C79C}" destId="{CB045B25-CD09-4EFD-B724-A841B0B51536}" srcOrd="0" destOrd="0" presId="urn:microsoft.com/office/officeart/2005/8/layout/vList2"/>
    <dgm:cxn modelId="{BF1EC385-AB79-42FD-966A-F0A935295C98}" type="presOf" srcId="{6D9B40EF-17D7-4BEC-9947-4E3C68E7D2B2}" destId="{A71B4924-0F6B-4469-994D-B616EC4ABF79}" srcOrd="0" destOrd="0" presId="urn:microsoft.com/office/officeart/2005/8/layout/vList2"/>
    <dgm:cxn modelId="{D813068B-7F39-46D5-B1F6-3BA2FAE3F100}" type="presOf" srcId="{853081A1-F619-412C-BC08-96D2069BD2BD}" destId="{7042A7F4-367C-47A5-9DC4-6C40E4DA90F4}" srcOrd="0" destOrd="0" presId="urn:microsoft.com/office/officeart/2005/8/layout/vList2"/>
    <dgm:cxn modelId="{E20C7D8F-2596-4371-8CD4-422C93691ADB}" type="presOf" srcId="{AEE7A876-1E4F-4C04-A811-D7DB53849CB8}" destId="{A0EC7921-813E-4321-964C-3E0383825FCE}" srcOrd="0" destOrd="0" presId="urn:microsoft.com/office/officeart/2005/8/layout/vList2"/>
    <dgm:cxn modelId="{F3F0C3A6-8B49-4EC1-AA2C-9CBA574B846A}" type="presOf" srcId="{73EF2F30-55EA-4978-BAB5-607ED0D445A0}" destId="{C1871744-8383-4B32-9492-C9339329F3A3}" srcOrd="0" destOrd="0" presId="urn:microsoft.com/office/officeart/2005/8/layout/vList2"/>
    <dgm:cxn modelId="{BC50E1DB-4489-455F-8089-43D78D4446CD}" type="presOf" srcId="{219ECEC0-194E-4BD6-AFA2-6FD820A200B7}" destId="{34FD2719-71FA-4FAA-A0C9-6B0C6AE1FB68}" srcOrd="0" destOrd="0" presId="urn:microsoft.com/office/officeart/2005/8/layout/vList2"/>
    <dgm:cxn modelId="{516BA858-3248-47CB-942B-2FFBA445E21B}" type="presParOf" srcId="{A0EC7921-813E-4321-964C-3E0383825FCE}" destId="{7042A7F4-367C-47A5-9DC4-6C40E4DA90F4}" srcOrd="0" destOrd="0" presId="urn:microsoft.com/office/officeart/2005/8/layout/vList2"/>
    <dgm:cxn modelId="{7FF728F0-9A54-4F6C-A557-C5B4D33794FE}" type="presParOf" srcId="{A0EC7921-813E-4321-964C-3E0383825FCE}" destId="{0BB6B0CC-D083-4DAE-B07A-E71EB490ED17}" srcOrd="1" destOrd="0" presId="urn:microsoft.com/office/officeart/2005/8/layout/vList2"/>
    <dgm:cxn modelId="{2A1B2592-CC82-4C5E-976B-A4D347828F07}" type="presParOf" srcId="{A0EC7921-813E-4321-964C-3E0383825FCE}" destId="{34FD2719-71FA-4FAA-A0C9-6B0C6AE1FB68}" srcOrd="2" destOrd="0" presId="urn:microsoft.com/office/officeart/2005/8/layout/vList2"/>
    <dgm:cxn modelId="{272D5648-20E2-4907-ADD0-910D5F395A0E}" type="presParOf" srcId="{A0EC7921-813E-4321-964C-3E0383825FCE}" destId="{DFFA93FD-AF11-48BF-A251-17C16A725697}" srcOrd="3" destOrd="0" presId="urn:microsoft.com/office/officeart/2005/8/layout/vList2"/>
    <dgm:cxn modelId="{23C9BD89-AD16-4866-A1D3-72312FD1B84A}" type="presParOf" srcId="{A0EC7921-813E-4321-964C-3E0383825FCE}" destId="{A71B4924-0F6B-4469-994D-B616EC4ABF79}" srcOrd="4" destOrd="0" presId="urn:microsoft.com/office/officeart/2005/8/layout/vList2"/>
    <dgm:cxn modelId="{98B40311-9C39-4605-A7B2-F9E29044D422}" type="presParOf" srcId="{A0EC7921-813E-4321-964C-3E0383825FCE}" destId="{672428EB-6D9E-4579-90C7-55476E643410}" srcOrd="5" destOrd="0" presId="urn:microsoft.com/office/officeart/2005/8/layout/vList2"/>
    <dgm:cxn modelId="{E5611BA8-E070-4183-B9BA-3EC1DF75D008}" type="presParOf" srcId="{A0EC7921-813E-4321-964C-3E0383825FCE}" destId="{CB045B25-CD09-4EFD-B724-A841B0B51536}" srcOrd="6" destOrd="0" presId="urn:microsoft.com/office/officeart/2005/8/layout/vList2"/>
    <dgm:cxn modelId="{92C13015-0EEB-48AC-875B-8A15A67F56CC}" type="presParOf" srcId="{A0EC7921-813E-4321-964C-3E0383825FCE}" destId="{4A4DD1A9-8D11-44D9-9E3A-6FA8415CF7FC}" srcOrd="7" destOrd="0" presId="urn:microsoft.com/office/officeart/2005/8/layout/vList2"/>
    <dgm:cxn modelId="{B0C71B3F-748A-429E-9FB5-F58E87386559}" type="presParOf" srcId="{A0EC7921-813E-4321-964C-3E0383825FCE}" destId="{C1871744-8383-4B32-9492-C9339329F3A3}"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4A0F9BA-6EE0-40A4-A48A-CC50A64D51DC}"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AA2A8B17-59A0-4B8C-92A6-C727B612CBB6}">
      <dgm:prSet/>
      <dgm:spPr/>
      <dgm:t>
        <a:bodyPr/>
        <a:lstStyle/>
        <a:p>
          <a:r>
            <a:rPr lang="en-US" b="0" i="0">
              <a:solidFill>
                <a:schemeClr val="accent2"/>
              </a:solidFill>
            </a:rPr>
            <a:t>Choose the body system impacted by the cancer type (e.g., respiratory system for lung cancer).</a:t>
          </a:r>
          <a:endParaRPr lang="en-US">
            <a:solidFill>
              <a:schemeClr val="accent2"/>
            </a:solidFill>
          </a:endParaRPr>
        </a:p>
      </dgm:t>
    </dgm:pt>
    <dgm:pt modelId="{8FD99254-50F7-4BA6-835B-5365C7F81FBD}" type="parTrans" cxnId="{7A9E4824-E04F-4739-A938-D26D94C2DD29}">
      <dgm:prSet/>
      <dgm:spPr/>
      <dgm:t>
        <a:bodyPr/>
        <a:lstStyle/>
        <a:p>
          <a:endParaRPr lang="en-US">
            <a:solidFill>
              <a:schemeClr val="accent2"/>
            </a:solidFill>
          </a:endParaRPr>
        </a:p>
      </dgm:t>
    </dgm:pt>
    <dgm:pt modelId="{98357FE0-6FDC-46EF-AAD8-698ACA7F41FC}" type="sibTrans" cxnId="{7A9E4824-E04F-4739-A938-D26D94C2DD29}">
      <dgm:prSet/>
      <dgm:spPr/>
      <dgm:t>
        <a:bodyPr/>
        <a:lstStyle/>
        <a:p>
          <a:endParaRPr lang="en-US">
            <a:solidFill>
              <a:schemeClr val="accent2"/>
            </a:solidFill>
          </a:endParaRPr>
        </a:p>
      </dgm:t>
    </dgm:pt>
    <dgm:pt modelId="{3962782D-32F4-49DA-8DC5-F2392E447484}">
      <dgm:prSet/>
      <dgm:spPr/>
      <dgm:t>
        <a:bodyPr/>
        <a:lstStyle/>
        <a:p>
          <a:r>
            <a:rPr lang="en-US" b="0" i="0">
              <a:solidFill>
                <a:schemeClr val="accent2"/>
              </a:solidFill>
            </a:rPr>
            <a:t>Describe the structure and function of the system (Webb et al., 2021).</a:t>
          </a:r>
          <a:endParaRPr lang="en-US">
            <a:solidFill>
              <a:schemeClr val="accent2"/>
            </a:solidFill>
          </a:endParaRPr>
        </a:p>
      </dgm:t>
    </dgm:pt>
    <dgm:pt modelId="{89FBBE9F-C71C-4084-9A97-2E84AB6D12E1}" type="parTrans" cxnId="{5DF2C145-9C06-4A74-8D4F-CDC38E2B0CCF}">
      <dgm:prSet/>
      <dgm:spPr/>
      <dgm:t>
        <a:bodyPr/>
        <a:lstStyle/>
        <a:p>
          <a:endParaRPr lang="en-US">
            <a:solidFill>
              <a:schemeClr val="accent2"/>
            </a:solidFill>
          </a:endParaRPr>
        </a:p>
      </dgm:t>
    </dgm:pt>
    <dgm:pt modelId="{32415577-E0BF-4234-B4B7-570F343F5779}" type="sibTrans" cxnId="{5DF2C145-9C06-4A74-8D4F-CDC38E2B0CCF}">
      <dgm:prSet/>
      <dgm:spPr/>
      <dgm:t>
        <a:bodyPr/>
        <a:lstStyle/>
        <a:p>
          <a:endParaRPr lang="en-US">
            <a:solidFill>
              <a:schemeClr val="accent2"/>
            </a:solidFill>
          </a:endParaRPr>
        </a:p>
      </dgm:t>
    </dgm:pt>
    <dgm:pt modelId="{2C52912C-A602-4008-9BD3-0FD43515A4EE}">
      <dgm:prSet/>
      <dgm:spPr/>
      <dgm:t>
        <a:bodyPr/>
        <a:lstStyle/>
        <a:p>
          <a:r>
            <a:rPr lang="en-US" b="0" i="0">
              <a:solidFill>
                <a:schemeClr val="accent2"/>
              </a:solidFill>
            </a:rPr>
            <a:t>Include key components of the system.</a:t>
          </a:r>
          <a:endParaRPr lang="en-US">
            <a:solidFill>
              <a:schemeClr val="accent2"/>
            </a:solidFill>
          </a:endParaRPr>
        </a:p>
      </dgm:t>
    </dgm:pt>
    <dgm:pt modelId="{6B21FD49-A10B-415D-92F6-3E9D4061BC3E}" type="parTrans" cxnId="{540AD0A1-83F0-4AC6-9078-ACC4B522D262}">
      <dgm:prSet/>
      <dgm:spPr/>
      <dgm:t>
        <a:bodyPr/>
        <a:lstStyle/>
        <a:p>
          <a:endParaRPr lang="en-US">
            <a:solidFill>
              <a:schemeClr val="accent2"/>
            </a:solidFill>
          </a:endParaRPr>
        </a:p>
      </dgm:t>
    </dgm:pt>
    <dgm:pt modelId="{735621D8-16CC-49B5-B897-A9F0D0677E26}" type="sibTrans" cxnId="{540AD0A1-83F0-4AC6-9078-ACC4B522D262}">
      <dgm:prSet/>
      <dgm:spPr/>
      <dgm:t>
        <a:bodyPr/>
        <a:lstStyle/>
        <a:p>
          <a:endParaRPr lang="en-US">
            <a:solidFill>
              <a:schemeClr val="accent2"/>
            </a:solidFill>
          </a:endParaRPr>
        </a:p>
      </dgm:t>
    </dgm:pt>
    <dgm:pt modelId="{F0AC618D-7DF8-4B35-B52E-DD8BCC1862BF}">
      <dgm:prSet/>
      <dgm:spPr/>
      <dgm:t>
        <a:bodyPr/>
        <a:lstStyle/>
        <a:p>
          <a:r>
            <a:rPr lang="en-US" b="0" i="0">
              <a:solidFill>
                <a:schemeClr val="accent2"/>
              </a:solidFill>
            </a:rPr>
            <a:t>Use anatomical terms to explain the components.</a:t>
          </a:r>
          <a:endParaRPr lang="en-US">
            <a:solidFill>
              <a:schemeClr val="accent2"/>
            </a:solidFill>
          </a:endParaRPr>
        </a:p>
      </dgm:t>
    </dgm:pt>
    <dgm:pt modelId="{A9788091-6A85-4A8F-88F3-8A5803CF5E94}" type="parTrans" cxnId="{E7D3A7A0-01A5-4ADA-AAAD-F400FB8B2E74}">
      <dgm:prSet/>
      <dgm:spPr/>
      <dgm:t>
        <a:bodyPr/>
        <a:lstStyle/>
        <a:p>
          <a:endParaRPr lang="en-US">
            <a:solidFill>
              <a:schemeClr val="accent2"/>
            </a:solidFill>
          </a:endParaRPr>
        </a:p>
      </dgm:t>
    </dgm:pt>
    <dgm:pt modelId="{C17E3584-B5B3-49C0-8E2A-EA594F966574}" type="sibTrans" cxnId="{E7D3A7A0-01A5-4ADA-AAAD-F400FB8B2E74}">
      <dgm:prSet/>
      <dgm:spPr/>
      <dgm:t>
        <a:bodyPr/>
        <a:lstStyle/>
        <a:p>
          <a:endParaRPr lang="en-US">
            <a:solidFill>
              <a:schemeClr val="accent2"/>
            </a:solidFill>
          </a:endParaRPr>
        </a:p>
      </dgm:t>
    </dgm:pt>
    <dgm:pt modelId="{80239D8F-2057-4A16-8A64-EB63D17BB17A}">
      <dgm:prSet/>
      <dgm:spPr/>
      <dgm:t>
        <a:bodyPr/>
        <a:lstStyle/>
        <a:p>
          <a:r>
            <a:rPr lang="en-US" b="0" i="0">
              <a:solidFill>
                <a:schemeClr val="accent2"/>
              </a:solidFill>
            </a:rPr>
            <a:t>Link system function to overall body health (Leonhardt et al., 2024).</a:t>
          </a:r>
          <a:endParaRPr lang="en-US">
            <a:solidFill>
              <a:schemeClr val="accent2"/>
            </a:solidFill>
          </a:endParaRPr>
        </a:p>
      </dgm:t>
    </dgm:pt>
    <dgm:pt modelId="{B1EBD15F-AF38-4578-AB7D-C6135FE872C6}" type="parTrans" cxnId="{B5D6EEEB-59A0-4420-9533-5C4837CB369A}">
      <dgm:prSet/>
      <dgm:spPr/>
      <dgm:t>
        <a:bodyPr/>
        <a:lstStyle/>
        <a:p>
          <a:endParaRPr lang="en-US">
            <a:solidFill>
              <a:schemeClr val="accent2"/>
            </a:solidFill>
          </a:endParaRPr>
        </a:p>
      </dgm:t>
    </dgm:pt>
    <dgm:pt modelId="{EC7D37C4-3981-4CC0-BB1E-B08EE03654DB}" type="sibTrans" cxnId="{B5D6EEEB-59A0-4420-9533-5C4837CB369A}">
      <dgm:prSet/>
      <dgm:spPr/>
      <dgm:t>
        <a:bodyPr/>
        <a:lstStyle/>
        <a:p>
          <a:endParaRPr lang="en-US">
            <a:solidFill>
              <a:schemeClr val="accent2"/>
            </a:solidFill>
          </a:endParaRPr>
        </a:p>
      </dgm:t>
    </dgm:pt>
    <dgm:pt modelId="{1C907679-300D-4F6B-A8FD-65DF363665E3}" type="pres">
      <dgm:prSet presAssocID="{24A0F9BA-6EE0-40A4-A48A-CC50A64D51DC}" presName="diagram" presStyleCnt="0">
        <dgm:presLayoutVars>
          <dgm:dir/>
          <dgm:resizeHandles val="exact"/>
        </dgm:presLayoutVars>
      </dgm:prSet>
      <dgm:spPr/>
    </dgm:pt>
    <dgm:pt modelId="{5B2B03FF-C82C-4474-8DBA-FD38B52F5D2A}" type="pres">
      <dgm:prSet presAssocID="{AA2A8B17-59A0-4B8C-92A6-C727B612CBB6}" presName="node" presStyleLbl="node1" presStyleIdx="0" presStyleCnt="5">
        <dgm:presLayoutVars>
          <dgm:bulletEnabled val="1"/>
        </dgm:presLayoutVars>
      </dgm:prSet>
      <dgm:spPr/>
    </dgm:pt>
    <dgm:pt modelId="{EB805339-FBF9-4ECE-BD45-CCD11E852289}" type="pres">
      <dgm:prSet presAssocID="{98357FE0-6FDC-46EF-AAD8-698ACA7F41FC}" presName="sibTrans" presStyleCnt="0"/>
      <dgm:spPr/>
    </dgm:pt>
    <dgm:pt modelId="{E822CB39-15E8-4035-9432-A0D340A5E3C1}" type="pres">
      <dgm:prSet presAssocID="{3962782D-32F4-49DA-8DC5-F2392E447484}" presName="node" presStyleLbl="node1" presStyleIdx="1" presStyleCnt="5">
        <dgm:presLayoutVars>
          <dgm:bulletEnabled val="1"/>
        </dgm:presLayoutVars>
      </dgm:prSet>
      <dgm:spPr/>
    </dgm:pt>
    <dgm:pt modelId="{E51B1553-81E7-48A8-B2A8-59DFD0B2FB5D}" type="pres">
      <dgm:prSet presAssocID="{32415577-E0BF-4234-B4B7-570F343F5779}" presName="sibTrans" presStyleCnt="0"/>
      <dgm:spPr/>
    </dgm:pt>
    <dgm:pt modelId="{59CC8857-5A53-49AD-A555-2D231CBF4687}" type="pres">
      <dgm:prSet presAssocID="{2C52912C-A602-4008-9BD3-0FD43515A4EE}" presName="node" presStyleLbl="node1" presStyleIdx="2" presStyleCnt="5">
        <dgm:presLayoutVars>
          <dgm:bulletEnabled val="1"/>
        </dgm:presLayoutVars>
      </dgm:prSet>
      <dgm:spPr/>
    </dgm:pt>
    <dgm:pt modelId="{CA79E208-0A59-4303-99AF-B09BDF622DB4}" type="pres">
      <dgm:prSet presAssocID="{735621D8-16CC-49B5-B897-A9F0D0677E26}" presName="sibTrans" presStyleCnt="0"/>
      <dgm:spPr/>
    </dgm:pt>
    <dgm:pt modelId="{1398909C-49E9-4482-B42A-0CD5E2374436}" type="pres">
      <dgm:prSet presAssocID="{F0AC618D-7DF8-4B35-B52E-DD8BCC1862BF}" presName="node" presStyleLbl="node1" presStyleIdx="3" presStyleCnt="5">
        <dgm:presLayoutVars>
          <dgm:bulletEnabled val="1"/>
        </dgm:presLayoutVars>
      </dgm:prSet>
      <dgm:spPr/>
    </dgm:pt>
    <dgm:pt modelId="{FD416B1D-28A6-4FD0-89BD-5D612A2641BB}" type="pres">
      <dgm:prSet presAssocID="{C17E3584-B5B3-49C0-8E2A-EA594F966574}" presName="sibTrans" presStyleCnt="0"/>
      <dgm:spPr/>
    </dgm:pt>
    <dgm:pt modelId="{88C30992-BDE8-428B-BB40-3D3E316186CE}" type="pres">
      <dgm:prSet presAssocID="{80239D8F-2057-4A16-8A64-EB63D17BB17A}" presName="node" presStyleLbl="node1" presStyleIdx="4" presStyleCnt="5">
        <dgm:presLayoutVars>
          <dgm:bulletEnabled val="1"/>
        </dgm:presLayoutVars>
      </dgm:prSet>
      <dgm:spPr/>
    </dgm:pt>
  </dgm:ptLst>
  <dgm:cxnLst>
    <dgm:cxn modelId="{7A9E4824-E04F-4739-A938-D26D94C2DD29}" srcId="{24A0F9BA-6EE0-40A4-A48A-CC50A64D51DC}" destId="{AA2A8B17-59A0-4B8C-92A6-C727B612CBB6}" srcOrd="0" destOrd="0" parTransId="{8FD99254-50F7-4BA6-835B-5365C7F81FBD}" sibTransId="{98357FE0-6FDC-46EF-AAD8-698ACA7F41FC}"/>
    <dgm:cxn modelId="{BEC6C05E-AF87-4B5F-80BA-9BABC8BF3DE1}" type="presOf" srcId="{F0AC618D-7DF8-4B35-B52E-DD8BCC1862BF}" destId="{1398909C-49E9-4482-B42A-0CD5E2374436}" srcOrd="0" destOrd="0" presId="urn:microsoft.com/office/officeart/2005/8/layout/default"/>
    <dgm:cxn modelId="{5DF2C145-9C06-4A74-8D4F-CDC38E2B0CCF}" srcId="{24A0F9BA-6EE0-40A4-A48A-CC50A64D51DC}" destId="{3962782D-32F4-49DA-8DC5-F2392E447484}" srcOrd="1" destOrd="0" parTransId="{89FBBE9F-C71C-4084-9A97-2E84AB6D12E1}" sibTransId="{32415577-E0BF-4234-B4B7-570F343F5779}"/>
    <dgm:cxn modelId="{AC42D07C-0CA0-436B-8B50-AC07F09563EF}" type="presOf" srcId="{2C52912C-A602-4008-9BD3-0FD43515A4EE}" destId="{59CC8857-5A53-49AD-A555-2D231CBF4687}" srcOrd="0" destOrd="0" presId="urn:microsoft.com/office/officeart/2005/8/layout/default"/>
    <dgm:cxn modelId="{CF90F192-EBF2-495C-8C7A-519712597D97}" type="presOf" srcId="{80239D8F-2057-4A16-8A64-EB63D17BB17A}" destId="{88C30992-BDE8-428B-BB40-3D3E316186CE}" srcOrd="0" destOrd="0" presId="urn:microsoft.com/office/officeart/2005/8/layout/default"/>
    <dgm:cxn modelId="{E7D3A7A0-01A5-4ADA-AAAD-F400FB8B2E74}" srcId="{24A0F9BA-6EE0-40A4-A48A-CC50A64D51DC}" destId="{F0AC618D-7DF8-4B35-B52E-DD8BCC1862BF}" srcOrd="3" destOrd="0" parTransId="{A9788091-6A85-4A8F-88F3-8A5803CF5E94}" sibTransId="{C17E3584-B5B3-49C0-8E2A-EA594F966574}"/>
    <dgm:cxn modelId="{540AD0A1-83F0-4AC6-9078-ACC4B522D262}" srcId="{24A0F9BA-6EE0-40A4-A48A-CC50A64D51DC}" destId="{2C52912C-A602-4008-9BD3-0FD43515A4EE}" srcOrd="2" destOrd="0" parTransId="{6B21FD49-A10B-415D-92F6-3E9D4061BC3E}" sibTransId="{735621D8-16CC-49B5-B897-A9F0D0677E26}"/>
    <dgm:cxn modelId="{F16063A7-742E-4507-9B27-BEE46990B4D5}" type="presOf" srcId="{3962782D-32F4-49DA-8DC5-F2392E447484}" destId="{E822CB39-15E8-4035-9432-A0D340A5E3C1}" srcOrd="0" destOrd="0" presId="urn:microsoft.com/office/officeart/2005/8/layout/default"/>
    <dgm:cxn modelId="{1C7DE5D7-0F80-4F8F-AB3F-AFA2B487CFAA}" type="presOf" srcId="{AA2A8B17-59A0-4B8C-92A6-C727B612CBB6}" destId="{5B2B03FF-C82C-4474-8DBA-FD38B52F5D2A}" srcOrd="0" destOrd="0" presId="urn:microsoft.com/office/officeart/2005/8/layout/default"/>
    <dgm:cxn modelId="{6BB616DB-F921-49B1-BFF7-F4106314844B}" type="presOf" srcId="{24A0F9BA-6EE0-40A4-A48A-CC50A64D51DC}" destId="{1C907679-300D-4F6B-A8FD-65DF363665E3}" srcOrd="0" destOrd="0" presId="urn:microsoft.com/office/officeart/2005/8/layout/default"/>
    <dgm:cxn modelId="{B5D6EEEB-59A0-4420-9533-5C4837CB369A}" srcId="{24A0F9BA-6EE0-40A4-A48A-CC50A64D51DC}" destId="{80239D8F-2057-4A16-8A64-EB63D17BB17A}" srcOrd="4" destOrd="0" parTransId="{B1EBD15F-AF38-4578-AB7D-C6135FE872C6}" sibTransId="{EC7D37C4-3981-4CC0-BB1E-B08EE03654DB}"/>
    <dgm:cxn modelId="{CB60F610-A0D0-4761-B22D-D88024F07644}" type="presParOf" srcId="{1C907679-300D-4F6B-A8FD-65DF363665E3}" destId="{5B2B03FF-C82C-4474-8DBA-FD38B52F5D2A}" srcOrd="0" destOrd="0" presId="urn:microsoft.com/office/officeart/2005/8/layout/default"/>
    <dgm:cxn modelId="{CDA9D20E-581A-47D6-9071-44F99F5826C7}" type="presParOf" srcId="{1C907679-300D-4F6B-A8FD-65DF363665E3}" destId="{EB805339-FBF9-4ECE-BD45-CCD11E852289}" srcOrd="1" destOrd="0" presId="urn:microsoft.com/office/officeart/2005/8/layout/default"/>
    <dgm:cxn modelId="{16484B44-FD35-43C8-806D-3E8B92451552}" type="presParOf" srcId="{1C907679-300D-4F6B-A8FD-65DF363665E3}" destId="{E822CB39-15E8-4035-9432-A0D340A5E3C1}" srcOrd="2" destOrd="0" presId="urn:microsoft.com/office/officeart/2005/8/layout/default"/>
    <dgm:cxn modelId="{ACF6E0B2-EE15-4247-9EFF-F381B5BBCA28}" type="presParOf" srcId="{1C907679-300D-4F6B-A8FD-65DF363665E3}" destId="{E51B1553-81E7-48A8-B2A8-59DFD0B2FB5D}" srcOrd="3" destOrd="0" presId="urn:microsoft.com/office/officeart/2005/8/layout/default"/>
    <dgm:cxn modelId="{CADE7C7F-4CB3-428B-8602-1068DD2D599B}" type="presParOf" srcId="{1C907679-300D-4F6B-A8FD-65DF363665E3}" destId="{59CC8857-5A53-49AD-A555-2D231CBF4687}" srcOrd="4" destOrd="0" presId="urn:microsoft.com/office/officeart/2005/8/layout/default"/>
    <dgm:cxn modelId="{4AB0057A-4096-46AB-82C2-A56F015C1B62}" type="presParOf" srcId="{1C907679-300D-4F6B-A8FD-65DF363665E3}" destId="{CA79E208-0A59-4303-99AF-B09BDF622DB4}" srcOrd="5" destOrd="0" presId="urn:microsoft.com/office/officeart/2005/8/layout/default"/>
    <dgm:cxn modelId="{46D497F9-62EE-487E-A094-F8E9BE60DCAF}" type="presParOf" srcId="{1C907679-300D-4F6B-A8FD-65DF363665E3}" destId="{1398909C-49E9-4482-B42A-0CD5E2374436}" srcOrd="6" destOrd="0" presId="urn:microsoft.com/office/officeart/2005/8/layout/default"/>
    <dgm:cxn modelId="{FA0F4AE7-4A2D-4526-8F32-D5E5E37CAF91}" type="presParOf" srcId="{1C907679-300D-4F6B-A8FD-65DF363665E3}" destId="{FD416B1D-28A6-4FD0-89BD-5D612A2641BB}" srcOrd="7" destOrd="0" presId="urn:microsoft.com/office/officeart/2005/8/layout/default"/>
    <dgm:cxn modelId="{B3D807FD-BC4B-4D6E-A507-BFD3EA4A1724}" type="presParOf" srcId="{1C907679-300D-4F6B-A8FD-65DF363665E3}" destId="{88C30992-BDE8-428B-BB40-3D3E316186CE}" srcOrd="8"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E2D84-4994-4781-9A5F-26B287BEF60D}" type="doc">
      <dgm:prSet loTypeId="urn:microsoft.com/office/officeart/2011/layout/CircleProcess" loCatId="process" qsTypeId="urn:microsoft.com/office/officeart/2005/8/quickstyle/simple1" qsCatId="simple" csTypeId="urn:microsoft.com/office/officeart/2005/8/colors/accent0_3" csCatId="mainScheme" phldr="1"/>
      <dgm:spPr/>
      <dgm:t>
        <a:bodyPr/>
        <a:lstStyle/>
        <a:p>
          <a:endParaRPr lang="en-US"/>
        </a:p>
      </dgm:t>
    </dgm:pt>
    <dgm:pt modelId="{45DBFC4C-48F9-4366-A39E-161A8BC8D659}">
      <dgm:prSet/>
      <dgm:spPr/>
      <dgm:t>
        <a:bodyPr/>
        <a:lstStyle/>
        <a:p>
          <a:r>
            <a:rPr lang="en-US" b="0" i="0">
              <a:solidFill>
                <a:schemeClr val="accent2"/>
              </a:solidFill>
            </a:rPr>
            <a:t>Cancer cells grow uncontrollably and disrupt normal function.</a:t>
          </a:r>
          <a:endParaRPr lang="en-US">
            <a:solidFill>
              <a:schemeClr val="accent2"/>
            </a:solidFill>
          </a:endParaRPr>
        </a:p>
      </dgm:t>
    </dgm:pt>
    <dgm:pt modelId="{C70094C7-5160-4FE1-8AFD-C6430884EF40}" type="parTrans" cxnId="{96953180-8A21-41E1-862F-F221FAA936BF}">
      <dgm:prSet/>
      <dgm:spPr/>
      <dgm:t>
        <a:bodyPr/>
        <a:lstStyle/>
        <a:p>
          <a:endParaRPr lang="en-US">
            <a:solidFill>
              <a:schemeClr val="accent2"/>
            </a:solidFill>
          </a:endParaRPr>
        </a:p>
      </dgm:t>
    </dgm:pt>
    <dgm:pt modelId="{FF887D67-B874-4F0F-913A-28C78DE14130}" type="sibTrans" cxnId="{96953180-8A21-41E1-862F-F221FAA936BF}">
      <dgm:prSet/>
      <dgm:spPr/>
      <dgm:t>
        <a:bodyPr/>
        <a:lstStyle/>
        <a:p>
          <a:endParaRPr lang="en-US">
            <a:solidFill>
              <a:schemeClr val="accent2"/>
            </a:solidFill>
          </a:endParaRPr>
        </a:p>
      </dgm:t>
    </dgm:pt>
    <dgm:pt modelId="{86CDE00C-FB0B-4E0C-81E2-C458FE64BA4D}">
      <dgm:prSet/>
      <dgm:spPr/>
      <dgm:t>
        <a:bodyPr/>
        <a:lstStyle/>
        <a:p>
          <a:r>
            <a:rPr lang="en-US" b="0" i="0">
              <a:solidFill>
                <a:schemeClr val="accent2"/>
              </a:solidFill>
            </a:rPr>
            <a:t>Metastasis: cancer spreads from the original site to other organs (Matanes &amp; Gotlieb, 2021).</a:t>
          </a:r>
          <a:endParaRPr lang="en-US">
            <a:solidFill>
              <a:schemeClr val="accent2"/>
            </a:solidFill>
          </a:endParaRPr>
        </a:p>
      </dgm:t>
    </dgm:pt>
    <dgm:pt modelId="{F9CD24FF-7395-433A-BF38-36DC590B02BD}" type="parTrans" cxnId="{6D09FFCE-F80E-41F8-9FC7-D62EBB3A8CA2}">
      <dgm:prSet/>
      <dgm:spPr/>
      <dgm:t>
        <a:bodyPr/>
        <a:lstStyle/>
        <a:p>
          <a:endParaRPr lang="en-US">
            <a:solidFill>
              <a:schemeClr val="accent2"/>
            </a:solidFill>
          </a:endParaRPr>
        </a:p>
      </dgm:t>
    </dgm:pt>
    <dgm:pt modelId="{40651CFD-E1B4-43CC-880E-2AAF7531FC92}" type="sibTrans" cxnId="{6D09FFCE-F80E-41F8-9FC7-D62EBB3A8CA2}">
      <dgm:prSet/>
      <dgm:spPr/>
      <dgm:t>
        <a:bodyPr/>
        <a:lstStyle/>
        <a:p>
          <a:endParaRPr lang="en-US">
            <a:solidFill>
              <a:schemeClr val="accent2"/>
            </a:solidFill>
          </a:endParaRPr>
        </a:p>
      </dgm:t>
    </dgm:pt>
    <dgm:pt modelId="{B24C7440-21A0-4FFC-9EF9-1BAEFA55522E}">
      <dgm:prSet/>
      <dgm:spPr/>
      <dgm:t>
        <a:bodyPr/>
        <a:lstStyle/>
        <a:p>
          <a:r>
            <a:rPr lang="en-US" b="0" i="0">
              <a:solidFill>
                <a:schemeClr val="accent2"/>
              </a:solidFill>
            </a:rPr>
            <a:t>Impact on oxygen transport and energy production.</a:t>
          </a:r>
          <a:endParaRPr lang="en-US">
            <a:solidFill>
              <a:schemeClr val="accent2"/>
            </a:solidFill>
          </a:endParaRPr>
        </a:p>
      </dgm:t>
    </dgm:pt>
    <dgm:pt modelId="{B492BA53-160B-4EC6-9F98-471ECE942493}" type="parTrans" cxnId="{B7BB69BC-6DFB-4676-84BB-C5E4F849E8C8}">
      <dgm:prSet/>
      <dgm:spPr/>
      <dgm:t>
        <a:bodyPr/>
        <a:lstStyle/>
        <a:p>
          <a:endParaRPr lang="en-US">
            <a:solidFill>
              <a:schemeClr val="accent2"/>
            </a:solidFill>
          </a:endParaRPr>
        </a:p>
      </dgm:t>
    </dgm:pt>
    <dgm:pt modelId="{77CD2BE6-11B5-42C9-849C-E02A9AF072EF}" type="sibTrans" cxnId="{B7BB69BC-6DFB-4676-84BB-C5E4F849E8C8}">
      <dgm:prSet/>
      <dgm:spPr/>
      <dgm:t>
        <a:bodyPr/>
        <a:lstStyle/>
        <a:p>
          <a:endParaRPr lang="en-US">
            <a:solidFill>
              <a:schemeClr val="accent2"/>
            </a:solidFill>
          </a:endParaRPr>
        </a:p>
      </dgm:t>
    </dgm:pt>
    <dgm:pt modelId="{64CDD3B7-8BBF-4208-96B9-1451DE4BC14E}">
      <dgm:prSet/>
      <dgm:spPr/>
      <dgm:t>
        <a:bodyPr/>
        <a:lstStyle/>
        <a:p>
          <a:r>
            <a:rPr lang="en-US" b="0" i="0">
              <a:solidFill>
                <a:schemeClr val="accent2"/>
              </a:solidFill>
            </a:rPr>
            <a:t>Symptoms such as pain, fatigue, and breathing difficultie (Scotté et al., 2023). </a:t>
          </a:r>
          <a:endParaRPr lang="en-US">
            <a:solidFill>
              <a:schemeClr val="accent2"/>
            </a:solidFill>
          </a:endParaRPr>
        </a:p>
      </dgm:t>
    </dgm:pt>
    <dgm:pt modelId="{60053A36-1053-49B2-B2B5-4908D263DA23}" type="parTrans" cxnId="{64AB56FB-DDBC-405A-91BF-B4112886172C}">
      <dgm:prSet/>
      <dgm:spPr/>
      <dgm:t>
        <a:bodyPr/>
        <a:lstStyle/>
        <a:p>
          <a:endParaRPr lang="en-US">
            <a:solidFill>
              <a:schemeClr val="accent2"/>
            </a:solidFill>
          </a:endParaRPr>
        </a:p>
      </dgm:t>
    </dgm:pt>
    <dgm:pt modelId="{7C566046-FC46-479A-BBD3-97DA2834AA85}" type="sibTrans" cxnId="{64AB56FB-DDBC-405A-91BF-B4112886172C}">
      <dgm:prSet/>
      <dgm:spPr/>
      <dgm:t>
        <a:bodyPr/>
        <a:lstStyle/>
        <a:p>
          <a:endParaRPr lang="en-US">
            <a:solidFill>
              <a:schemeClr val="accent2"/>
            </a:solidFill>
          </a:endParaRPr>
        </a:p>
      </dgm:t>
    </dgm:pt>
    <dgm:pt modelId="{E52D6ADA-0E79-4D98-8C41-BAB6A9850373}">
      <dgm:prSet/>
      <dgm:spPr/>
      <dgm:t>
        <a:bodyPr/>
        <a:lstStyle/>
        <a:p>
          <a:r>
            <a:rPr lang="en-US" b="0" i="0">
              <a:solidFill>
                <a:schemeClr val="accent2"/>
              </a:solidFill>
            </a:rPr>
            <a:t>The importance of early intervention in minimizing body system damage.</a:t>
          </a:r>
          <a:endParaRPr lang="en-US">
            <a:solidFill>
              <a:schemeClr val="accent2"/>
            </a:solidFill>
          </a:endParaRPr>
        </a:p>
      </dgm:t>
    </dgm:pt>
    <dgm:pt modelId="{9B3A5DE2-5678-47FE-844B-B03C05D9D14E}" type="parTrans" cxnId="{E09402B7-5EDC-4307-AB90-43B116E77B1F}">
      <dgm:prSet/>
      <dgm:spPr/>
      <dgm:t>
        <a:bodyPr/>
        <a:lstStyle/>
        <a:p>
          <a:endParaRPr lang="en-US">
            <a:solidFill>
              <a:schemeClr val="accent2"/>
            </a:solidFill>
          </a:endParaRPr>
        </a:p>
      </dgm:t>
    </dgm:pt>
    <dgm:pt modelId="{8DE15622-16B8-464D-AA2F-237AE235F724}" type="sibTrans" cxnId="{E09402B7-5EDC-4307-AB90-43B116E77B1F}">
      <dgm:prSet/>
      <dgm:spPr/>
      <dgm:t>
        <a:bodyPr/>
        <a:lstStyle/>
        <a:p>
          <a:endParaRPr lang="en-US">
            <a:solidFill>
              <a:schemeClr val="accent2"/>
            </a:solidFill>
          </a:endParaRPr>
        </a:p>
      </dgm:t>
    </dgm:pt>
    <dgm:pt modelId="{9F848E9C-F74C-4751-B8A7-6654D3F66054}" type="pres">
      <dgm:prSet presAssocID="{CE2E2D84-4994-4781-9A5F-26B287BEF60D}" presName="Name0" presStyleCnt="0">
        <dgm:presLayoutVars>
          <dgm:chMax val="11"/>
          <dgm:chPref val="11"/>
          <dgm:dir/>
          <dgm:resizeHandles/>
        </dgm:presLayoutVars>
      </dgm:prSet>
      <dgm:spPr/>
    </dgm:pt>
    <dgm:pt modelId="{23917534-5AA5-46B9-8F00-6E38A0206220}" type="pres">
      <dgm:prSet presAssocID="{E52D6ADA-0E79-4D98-8C41-BAB6A9850373}" presName="Accent5" presStyleCnt="0"/>
      <dgm:spPr/>
    </dgm:pt>
    <dgm:pt modelId="{65914B43-C1CB-4AAF-8E23-CABC7BF6B2ED}" type="pres">
      <dgm:prSet presAssocID="{E52D6ADA-0E79-4D98-8C41-BAB6A9850373}" presName="Accent" presStyleLbl="node1" presStyleIdx="0" presStyleCnt="5"/>
      <dgm:spPr/>
    </dgm:pt>
    <dgm:pt modelId="{B3976FF6-4904-46D3-B3B6-4647702D439D}" type="pres">
      <dgm:prSet presAssocID="{E52D6ADA-0E79-4D98-8C41-BAB6A9850373}" presName="ParentBackground5" presStyleCnt="0"/>
      <dgm:spPr/>
    </dgm:pt>
    <dgm:pt modelId="{F1BBBDC9-5FE6-4481-91F5-6B8115B37A9F}" type="pres">
      <dgm:prSet presAssocID="{E52D6ADA-0E79-4D98-8C41-BAB6A9850373}" presName="ParentBackground" presStyleLbl="fgAcc1" presStyleIdx="0" presStyleCnt="5"/>
      <dgm:spPr/>
    </dgm:pt>
    <dgm:pt modelId="{3CC0DDE0-80FC-43A0-9DAE-3E11BE3D5E55}" type="pres">
      <dgm:prSet presAssocID="{E52D6ADA-0E79-4D98-8C41-BAB6A9850373}" presName="Parent5" presStyleLbl="revTx" presStyleIdx="0" presStyleCnt="0">
        <dgm:presLayoutVars>
          <dgm:chMax val="1"/>
          <dgm:chPref val="1"/>
          <dgm:bulletEnabled val="1"/>
        </dgm:presLayoutVars>
      </dgm:prSet>
      <dgm:spPr/>
    </dgm:pt>
    <dgm:pt modelId="{28466C66-65ED-47E4-9360-4762BC4E65B5}" type="pres">
      <dgm:prSet presAssocID="{64CDD3B7-8BBF-4208-96B9-1451DE4BC14E}" presName="Accent4" presStyleCnt="0"/>
      <dgm:spPr/>
    </dgm:pt>
    <dgm:pt modelId="{8422F720-EB7B-4985-9551-1F0EC168F1EF}" type="pres">
      <dgm:prSet presAssocID="{64CDD3B7-8BBF-4208-96B9-1451DE4BC14E}" presName="Accent" presStyleLbl="node1" presStyleIdx="1" presStyleCnt="5"/>
      <dgm:spPr/>
    </dgm:pt>
    <dgm:pt modelId="{D98E614E-DEFF-4661-A8FB-EE14A1F1E7B4}" type="pres">
      <dgm:prSet presAssocID="{64CDD3B7-8BBF-4208-96B9-1451DE4BC14E}" presName="ParentBackground4" presStyleCnt="0"/>
      <dgm:spPr/>
    </dgm:pt>
    <dgm:pt modelId="{4F5FA46A-2BC1-4DA2-A86C-1FB674B7BC35}" type="pres">
      <dgm:prSet presAssocID="{64CDD3B7-8BBF-4208-96B9-1451DE4BC14E}" presName="ParentBackground" presStyleLbl="fgAcc1" presStyleIdx="1" presStyleCnt="5"/>
      <dgm:spPr/>
    </dgm:pt>
    <dgm:pt modelId="{F9554F7A-0B90-4260-8A56-B5A3A38ED08F}" type="pres">
      <dgm:prSet presAssocID="{64CDD3B7-8BBF-4208-96B9-1451DE4BC14E}" presName="Parent4" presStyleLbl="revTx" presStyleIdx="0" presStyleCnt="0">
        <dgm:presLayoutVars>
          <dgm:chMax val="1"/>
          <dgm:chPref val="1"/>
          <dgm:bulletEnabled val="1"/>
        </dgm:presLayoutVars>
      </dgm:prSet>
      <dgm:spPr/>
    </dgm:pt>
    <dgm:pt modelId="{A7515180-41AD-445C-92F8-DCFA1F6F11AA}" type="pres">
      <dgm:prSet presAssocID="{B24C7440-21A0-4FFC-9EF9-1BAEFA55522E}" presName="Accent3" presStyleCnt="0"/>
      <dgm:spPr/>
    </dgm:pt>
    <dgm:pt modelId="{AB0175B3-1038-49EB-B63E-0738514DFA9F}" type="pres">
      <dgm:prSet presAssocID="{B24C7440-21A0-4FFC-9EF9-1BAEFA55522E}" presName="Accent" presStyleLbl="node1" presStyleIdx="2" presStyleCnt="5"/>
      <dgm:spPr/>
    </dgm:pt>
    <dgm:pt modelId="{864C1C7C-EAB4-4306-9059-6F0EE701D2D3}" type="pres">
      <dgm:prSet presAssocID="{B24C7440-21A0-4FFC-9EF9-1BAEFA55522E}" presName="ParentBackground3" presStyleCnt="0"/>
      <dgm:spPr/>
    </dgm:pt>
    <dgm:pt modelId="{07643E2C-6D1D-4F61-8E60-2D8145677EC3}" type="pres">
      <dgm:prSet presAssocID="{B24C7440-21A0-4FFC-9EF9-1BAEFA55522E}" presName="ParentBackground" presStyleLbl="fgAcc1" presStyleIdx="2" presStyleCnt="5"/>
      <dgm:spPr/>
    </dgm:pt>
    <dgm:pt modelId="{069E68AD-F31B-4C91-B565-7C568879C097}" type="pres">
      <dgm:prSet presAssocID="{B24C7440-21A0-4FFC-9EF9-1BAEFA55522E}" presName="Parent3" presStyleLbl="revTx" presStyleIdx="0" presStyleCnt="0">
        <dgm:presLayoutVars>
          <dgm:chMax val="1"/>
          <dgm:chPref val="1"/>
          <dgm:bulletEnabled val="1"/>
        </dgm:presLayoutVars>
      </dgm:prSet>
      <dgm:spPr/>
    </dgm:pt>
    <dgm:pt modelId="{B7C9EE4D-47FF-4AFE-A48A-DAB9E2C89A48}" type="pres">
      <dgm:prSet presAssocID="{86CDE00C-FB0B-4E0C-81E2-C458FE64BA4D}" presName="Accent2" presStyleCnt="0"/>
      <dgm:spPr/>
    </dgm:pt>
    <dgm:pt modelId="{D4A69961-92B2-466E-8638-82BDD0B4E97A}" type="pres">
      <dgm:prSet presAssocID="{86CDE00C-FB0B-4E0C-81E2-C458FE64BA4D}" presName="Accent" presStyleLbl="node1" presStyleIdx="3" presStyleCnt="5"/>
      <dgm:spPr/>
    </dgm:pt>
    <dgm:pt modelId="{9588CB1B-C821-44D1-B088-89AFD958217D}" type="pres">
      <dgm:prSet presAssocID="{86CDE00C-FB0B-4E0C-81E2-C458FE64BA4D}" presName="ParentBackground2" presStyleCnt="0"/>
      <dgm:spPr/>
    </dgm:pt>
    <dgm:pt modelId="{77ABBF8A-172A-4158-AA65-F4A172249A23}" type="pres">
      <dgm:prSet presAssocID="{86CDE00C-FB0B-4E0C-81E2-C458FE64BA4D}" presName="ParentBackground" presStyleLbl="fgAcc1" presStyleIdx="3" presStyleCnt="5"/>
      <dgm:spPr/>
    </dgm:pt>
    <dgm:pt modelId="{79EC90EC-35C2-4D82-875C-6ADF58BFA564}" type="pres">
      <dgm:prSet presAssocID="{86CDE00C-FB0B-4E0C-81E2-C458FE64BA4D}" presName="Parent2" presStyleLbl="revTx" presStyleIdx="0" presStyleCnt="0">
        <dgm:presLayoutVars>
          <dgm:chMax val="1"/>
          <dgm:chPref val="1"/>
          <dgm:bulletEnabled val="1"/>
        </dgm:presLayoutVars>
      </dgm:prSet>
      <dgm:spPr/>
    </dgm:pt>
    <dgm:pt modelId="{1D2E8AC5-DC82-403E-9666-412888C4CFCB}" type="pres">
      <dgm:prSet presAssocID="{45DBFC4C-48F9-4366-A39E-161A8BC8D659}" presName="Accent1" presStyleCnt="0"/>
      <dgm:spPr/>
    </dgm:pt>
    <dgm:pt modelId="{0E3FEA49-A679-485A-9497-4F82217E1934}" type="pres">
      <dgm:prSet presAssocID="{45DBFC4C-48F9-4366-A39E-161A8BC8D659}" presName="Accent" presStyleLbl="node1" presStyleIdx="4" presStyleCnt="5"/>
      <dgm:spPr/>
    </dgm:pt>
    <dgm:pt modelId="{C570017D-0F2B-4FA4-9D48-E520CA8DA565}" type="pres">
      <dgm:prSet presAssocID="{45DBFC4C-48F9-4366-A39E-161A8BC8D659}" presName="ParentBackground1" presStyleCnt="0"/>
      <dgm:spPr/>
    </dgm:pt>
    <dgm:pt modelId="{78BD03A4-7184-475D-B173-A56B90A1137F}" type="pres">
      <dgm:prSet presAssocID="{45DBFC4C-48F9-4366-A39E-161A8BC8D659}" presName="ParentBackground" presStyleLbl="fgAcc1" presStyleIdx="4" presStyleCnt="5"/>
      <dgm:spPr/>
    </dgm:pt>
    <dgm:pt modelId="{C3DEA9EC-B49E-4334-B759-9A186178D2C5}" type="pres">
      <dgm:prSet presAssocID="{45DBFC4C-48F9-4366-A39E-161A8BC8D659}" presName="Parent1" presStyleLbl="revTx" presStyleIdx="0" presStyleCnt="0">
        <dgm:presLayoutVars>
          <dgm:chMax val="1"/>
          <dgm:chPref val="1"/>
          <dgm:bulletEnabled val="1"/>
        </dgm:presLayoutVars>
      </dgm:prSet>
      <dgm:spPr/>
    </dgm:pt>
  </dgm:ptLst>
  <dgm:cxnLst>
    <dgm:cxn modelId="{03506A05-9D62-45ED-A37B-A88859C3180C}" type="presOf" srcId="{86CDE00C-FB0B-4E0C-81E2-C458FE64BA4D}" destId="{77ABBF8A-172A-4158-AA65-F4A172249A23}" srcOrd="0" destOrd="0" presId="urn:microsoft.com/office/officeart/2011/layout/CircleProcess"/>
    <dgm:cxn modelId="{869FB02B-3B9A-4F46-B229-B8181F1BCEFC}" type="presOf" srcId="{64CDD3B7-8BBF-4208-96B9-1451DE4BC14E}" destId="{4F5FA46A-2BC1-4DA2-A86C-1FB674B7BC35}" srcOrd="0" destOrd="0" presId="urn:microsoft.com/office/officeart/2011/layout/CircleProcess"/>
    <dgm:cxn modelId="{6ECBDB5F-95F2-4BE7-8974-44D363209D0F}" type="presOf" srcId="{B24C7440-21A0-4FFC-9EF9-1BAEFA55522E}" destId="{07643E2C-6D1D-4F61-8E60-2D8145677EC3}" srcOrd="0" destOrd="0" presId="urn:microsoft.com/office/officeart/2011/layout/CircleProcess"/>
    <dgm:cxn modelId="{80A07D6F-CDE8-4894-BCE3-4CB35AF8979A}" type="presOf" srcId="{64CDD3B7-8BBF-4208-96B9-1451DE4BC14E}" destId="{F9554F7A-0B90-4260-8A56-B5A3A38ED08F}" srcOrd="1" destOrd="0" presId="urn:microsoft.com/office/officeart/2011/layout/CircleProcess"/>
    <dgm:cxn modelId="{6B716E7E-6E9A-4F9E-BFAF-A01E183B96D9}" type="presOf" srcId="{45DBFC4C-48F9-4366-A39E-161A8BC8D659}" destId="{78BD03A4-7184-475D-B173-A56B90A1137F}" srcOrd="0" destOrd="0" presId="urn:microsoft.com/office/officeart/2011/layout/CircleProcess"/>
    <dgm:cxn modelId="{96953180-8A21-41E1-862F-F221FAA936BF}" srcId="{CE2E2D84-4994-4781-9A5F-26B287BEF60D}" destId="{45DBFC4C-48F9-4366-A39E-161A8BC8D659}" srcOrd="0" destOrd="0" parTransId="{C70094C7-5160-4FE1-8AFD-C6430884EF40}" sibTransId="{FF887D67-B874-4F0F-913A-28C78DE14130}"/>
    <dgm:cxn modelId="{E09402B7-5EDC-4307-AB90-43B116E77B1F}" srcId="{CE2E2D84-4994-4781-9A5F-26B287BEF60D}" destId="{E52D6ADA-0E79-4D98-8C41-BAB6A9850373}" srcOrd="4" destOrd="0" parTransId="{9B3A5DE2-5678-47FE-844B-B03C05D9D14E}" sibTransId="{8DE15622-16B8-464D-AA2F-237AE235F724}"/>
    <dgm:cxn modelId="{03A27FB9-1609-4E53-A04F-DA26822B9EFF}" type="presOf" srcId="{45DBFC4C-48F9-4366-A39E-161A8BC8D659}" destId="{C3DEA9EC-B49E-4334-B759-9A186178D2C5}" srcOrd="1" destOrd="0" presId="urn:microsoft.com/office/officeart/2011/layout/CircleProcess"/>
    <dgm:cxn modelId="{B7BB69BC-6DFB-4676-84BB-C5E4F849E8C8}" srcId="{CE2E2D84-4994-4781-9A5F-26B287BEF60D}" destId="{B24C7440-21A0-4FFC-9EF9-1BAEFA55522E}" srcOrd="2" destOrd="0" parTransId="{B492BA53-160B-4EC6-9F98-471ECE942493}" sibTransId="{77CD2BE6-11B5-42C9-849C-E02A9AF072EF}"/>
    <dgm:cxn modelId="{DAFBD1C1-521E-4150-9712-64C662655EFE}" type="presOf" srcId="{B24C7440-21A0-4FFC-9EF9-1BAEFA55522E}" destId="{069E68AD-F31B-4C91-B565-7C568879C097}" srcOrd="1" destOrd="0" presId="urn:microsoft.com/office/officeart/2011/layout/CircleProcess"/>
    <dgm:cxn modelId="{6D09FFCE-F80E-41F8-9FC7-D62EBB3A8CA2}" srcId="{CE2E2D84-4994-4781-9A5F-26B287BEF60D}" destId="{86CDE00C-FB0B-4E0C-81E2-C458FE64BA4D}" srcOrd="1" destOrd="0" parTransId="{F9CD24FF-7395-433A-BF38-36DC590B02BD}" sibTransId="{40651CFD-E1B4-43CC-880E-2AAF7531FC92}"/>
    <dgm:cxn modelId="{A1127DD1-C763-4625-A242-8270D2F44DED}" type="presOf" srcId="{E52D6ADA-0E79-4D98-8C41-BAB6A9850373}" destId="{F1BBBDC9-5FE6-4481-91F5-6B8115B37A9F}" srcOrd="0" destOrd="0" presId="urn:microsoft.com/office/officeart/2011/layout/CircleProcess"/>
    <dgm:cxn modelId="{C26024E9-686D-424F-A268-0C8B1C5B6BA6}" type="presOf" srcId="{E52D6ADA-0E79-4D98-8C41-BAB6A9850373}" destId="{3CC0DDE0-80FC-43A0-9DAE-3E11BE3D5E55}" srcOrd="1" destOrd="0" presId="urn:microsoft.com/office/officeart/2011/layout/CircleProcess"/>
    <dgm:cxn modelId="{F4704BED-70CC-4A25-8057-64B5FB2F476D}" type="presOf" srcId="{CE2E2D84-4994-4781-9A5F-26B287BEF60D}" destId="{9F848E9C-F74C-4751-B8A7-6654D3F66054}" srcOrd="0" destOrd="0" presId="urn:microsoft.com/office/officeart/2011/layout/CircleProcess"/>
    <dgm:cxn modelId="{B600C5F0-EB6B-44EB-BC83-741D348E5BEC}" type="presOf" srcId="{86CDE00C-FB0B-4E0C-81E2-C458FE64BA4D}" destId="{79EC90EC-35C2-4D82-875C-6ADF58BFA564}" srcOrd="1" destOrd="0" presId="urn:microsoft.com/office/officeart/2011/layout/CircleProcess"/>
    <dgm:cxn modelId="{64AB56FB-DDBC-405A-91BF-B4112886172C}" srcId="{CE2E2D84-4994-4781-9A5F-26B287BEF60D}" destId="{64CDD3B7-8BBF-4208-96B9-1451DE4BC14E}" srcOrd="3" destOrd="0" parTransId="{60053A36-1053-49B2-B2B5-4908D263DA23}" sibTransId="{7C566046-FC46-479A-BBD3-97DA2834AA85}"/>
    <dgm:cxn modelId="{A8653719-B601-475D-93B7-9C71B850BE5D}" type="presParOf" srcId="{9F848E9C-F74C-4751-B8A7-6654D3F66054}" destId="{23917534-5AA5-46B9-8F00-6E38A0206220}" srcOrd="0" destOrd="0" presId="urn:microsoft.com/office/officeart/2011/layout/CircleProcess"/>
    <dgm:cxn modelId="{40DF4452-1867-484E-AF0D-092AD297D68B}" type="presParOf" srcId="{23917534-5AA5-46B9-8F00-6E38A0206220}" destId="{65914B43-C1CB-4AAF-8E23-CABC7BF6B2ED}" srcOrd="0" destOrd="0" presId="urn:microsoft.com/office/officeart/2011/layout/CircleProcess"/>
    <dgm:cxn modelId="{1E21589D-3734-4A73-AFBE-6F9FCDC2B974}" type="presParOf" srcId="{9F848E9C-F74C-4751-B8A7-6654D3F66054}" destId="{B3976FF6-4904-46D3-B3B6-4647702D439D}" srcOrd="1" destOrd="0" presId="urn:microsoft.com/office/officeart/2011/layout/CircleProcess"/>
    <dgm:cxn modelId="{FB697586-2898-46DD-B81D-D863BECC6829}" type="presParOf" srcId="{B3976FF6-4904-46D3-B3B6-4647702D439D}" destId="{F1BBBDC9-5FE6-4481-91F5-6B8115B37A9F}" srcOrd="0" destOrd="0" presId="urn:microsoft.com/office/officeart/2011/layout/CircleProcess"/>
    <dgm:cxn modelId="{3185C4AA-AA77-4264-9DA1-C537E15A942C}" type="presParOf" srcId="{9F848E9C-F74C-4751-B8A7-6654D3F66054}" destId="{3CC0DDE0-80FC-43A0-9DAE-3E11BE3D5E55}" srcOrd="2" destOrd="0" presId="urn:microsoft.com/office/officeart/2011/layout/CircleProcess"/>
    <dgm:cxn modelId="{53D1E30D-6E9B-41FA-B9AA-31F43466FCAE}" type="presParOf" srcId="{9F848E9C-F74C-4751-B8A7-6654D3F66054}" destId="{28466C66-65ED-47E4-9360-4762BC4E65B5}" srcOrd="3" destOrd="0" presId="urn:microsoft.com/office/officeart/2011/layout/CircleProcess"/>
    <dgm:cxn modelId="{5348BC0B-CC1A-4939-B252-8950AE3A3C3C}" type="presParOf" srcId="{28466C66-65ED-47E4-9360-4762BC4E65B5}" destId="{8422F720-EB7B-4985-9551-1F0EC168F1EF}" srcOrd="0" destOrd="0" presId="urn:microsoft.com/office/officeart/2011/layout/CircleProcess"/>
    <dgm:cxn modelId="{3ED3E71A-06AD-45FC-AE02-4CE9435FCBCD}" type="presParOf" srcId="{9F848E9C-F74C-4751-B8A7-6654D3F66054}" destId="{D98E614E-DEFF-4661-A8FB-EE14A1F1E7B4}" srcOrd="4" destOrd="0" presId="urn:microsoft.com/office/officeart/2011/layout/CircleProcess"/>
    <dgm:cxn modelId="{E769AC93-8F89-433B-AF3A-2C3885982F61}" type="presParOf" srcId="{D98E614E-DEFF-4661-A8FB-EE14A1F1E7B4}" destId="{4F5FA46A-2BC1-4DA2-A86C-1FB674B7BC35}" srcOrd="0" destOrd="0" presId="urn:microsoft.com/office/officeart/2011/layout/CircleProcess"/>
    <dgm:cxn modelId="{84FAC426-0F48-49FF-8E22-5073D500F5CD}" type="presParOf" srcId="{9F848E9C-F74C-4751-B8A7-6654D3F66054}" destId="{F9554F7A-0B90-4260-8A56-B5A3A38ED08F}" srcOrd="5" destOrd="0" presId="urn:microsoft.com/office/officeart/2011/layout/CircleProcess"/>
    <dgm:cxn modelId="{9EBA5C2D-5554-4EE8-AAE6-BB1F60C48F5A}" type="presParOf" srcId="{9F848E9C-F74C-4751-B8A7-6654D3F66054}" destId="{A7515180-41AD-445C-92F8-DCFA1F6F11AA}" srcOrd="6" destOrd="0" presId="urn:microsoft.com/office/officeart/2011/layout/CircleProcess"/>
    <dgm:cxn modelId="{051E84E8-8B3F-4284-91B1-6EB85650B5A8}" type="presParOf" srcId="{A7515180-41AD-445C-92F8-DCFA1F6F11AA}" destId="{AB0175B3-1038-49EB-B63E-0738514DFA9F}" srcOrd="0" destOrd="0" presId="urn:microsoft.com/office/officeart/2011/layout/CircleProcess"/>
    <dgm:cxn modelId="{B19CB01C-0BD8-4066-BC0A-5B905A8CAAEB}" type="presParOf" srcId="{9F848E9C-F74C-4751-B8A7-6654D3F66054}" destId="{864C1C7C-EAB4-4306-9059-6F0EE701D2D3}" srcOrd="7" destOrd="0" presId="urn:microsoft.com/office/officeart/2011/layout/CircleProcess"/>
    <dgm:cxn modelId="{B3DB65E5-B1CD-4C1C-AC69-FA1B0AB6028D}" type="presParOf" srcId="{864C1C7C-EAB4-4306-9059-6F0EE701D2D3}" destId="{07643E2C-6D1D-4F61-8E60-2D8145677EC3}" srcOrd="0" destOrd="0" presId="urn:microsoft.com/office/officeart/2011/layout/CircleProcess"/>
    <dgm:cxn modelId="{84E1F7C3-154A-4DC2-8BBD-7867D28C8361}" type="presParOf" srcId="{9F848E9C-F74C-4751-B8A7-6654D3F66054}" destId="{069E68AD-F31B-4C91-B565-7C568879C097}" srcOrd="8" destOrd="0" presId="urn:microsoft.com/office/officeart/2011/layout/CircleProcess"/>
    <dgm:cxn modelId="{B21DA514-CA42-4EF7-A45B-C9DC78F465F3}" type="presParOf" srcId="{9F848E9C-F74C-4751-B8A7-6654D3F66054}" destId="{B7C9EE4D-47FF-4AFE-A48A-DAB9E2C89A48}" srcOrd="9" destOrd="0" presId="urn:microsoft.com/office/officeart/2011/layout/CircleProcess"/>
    <dgm:cxn modelId="{5DE51785-9340-4266-8CEA-4B3B5AC84244}" type="presParOf" srcId="{B7C9EE4D-47FF-4AFE-A48A-DAB9E2C89A48}" destId="{D4A69961-92B2-466E-8638-82BDD0B4E97A}" srcOrd="0" destOrd="0" presId="urn:microsoft.com/office/officeart/2011/layout/CircleProcess"/>
    <dgm:cxn modelId="{46B11DA6-4F4F-45BB-9A70-B282F418710C}" type="presParOf" srcId="{9F848E9C-F74C-4751-B8A7-6654D3F66054}" destId="{9588CB1B-C821-44D1-B088-89AFD958217D}" srcOrd="10" destOrd="0" presId="urn:microsoft.com/office/officeart/2011/layout/CircleProcess"/>
    <dgm:cxn modelId="{FF5E47A7-B7F0-4B22-8EB7-A5883F85EBA5}" type="presParOf" srcId="{9588CB1B-C821-44D1-B088-89AFD958217D}" destId="{77ABBF8A-172A-4158-AA65-F4A172249A23}" srcOrd="0" destOrd="0" presId="urn:microsoft.com/office/officeart/2011/layout/CircleProcess"/>
    <dgm:cxn modelId="{648B632B-05FF-4D6F-91C8-0C53EFDC0C7E}" type="presParOf" srcId="{9F848E9C-F74C-4751-B8A7-6654D3F66054}" destId="{79EC90EC-35C2-4D82-875C-6ADF58BFA564}" srcOrd="11" destOrd="0" presId="urn:microsoft.com/office/officeart/2011/layout/CircleProcess"/>
    <dgm:cxn modelId="{F9CFBB76-14A5-4AAE-B5E9-882DFC153F98}" type="presParOf" srcId="{9F848E9C-F74C-4751-B8A7-6654D3F66054}" destId="{1D2E8AC5-DC82-403E-9666-412888C4CFCB}" srcOrd="12" destOrd="0" presId="urn:microsoft.com/office/officeart/2011/layout/CircleProcess"/>
    <dgm:cxn modelId="{A20B565F-B288-4947-8966-04752541A2B2}" type="presParOf" srcId="{1D2E8AC5-DC82-403E-9666-412888C4CFCB}" destId="{0E3FEA49-A679-485A-9497-4F82217E1934}" srcOrd="0" destOrd="0" presId="urn:microsoft.com/office/officeart/2011/layout/CircleProcess"/>
    <dgm:cxn modelId="{B843A3A6-EB5E-4F5B-9990-379720AC3919}" type="presParOf" srcId="{9F848E9C-F74C-4751-B8A7-6654D3F66054}" destId="{C570017D-0F2B-4FA4-9D48-E520CA8DA565}" srcOrd="13" destOrd="0" presId="urn:microsoft.com/office/officeart/2011/layout/CircleProcess"/>
    <dgm:cxn modelId="{9806B879-86A2-40F8-9296-B3FD7A4253CD}" type="presParOf" srcId="{C570017D-0F2B-4FA4-9D48-E520CA8DA565}" destId="{78BD03A4-7184-475D-B173-A56B90A1137F}" srcOrd="0" destOrd="0" presId="urn:microsoft.com/office/officeart/2011/layout/CircleProcess"/>
    <dgm:cxn modelId="{73719F18-0302-4518-8EAE-328BBCDE733B}" type="presParOf" srcId="{9F848E9C-F74C-4751-B8A7-6654D3F66054}" destId="{C3DEA9EC-B49E-4334-B759-9A186178D2C5}" srcOrd="14" destOrd="0" presId="urn:microsoft.com/office/officeart/2011/layout/Circle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E3631A-80CB-4FC2-AB71-C914F330E3D9}" type="doc">
      <dgm:prSet loTypeId="urn:microsoft.com/office/officeart/2005/8/layout/process4" loCatId="list" qsTypeId="urn:microsoft.com/office/officeart/2005/8/quickstyle/simple1" qsCatId="simple" csTypeId="urn:microsoft.com/office/officeart/2005/8/colors/accent0_3" csCatId="mainScheme"/>
      <dgm:spPr/>
      <dgm:t>
        <a:bodyPr/>
        <a:lstStyle/>
        <a:p>
          <a:endParaRPr lang="en-US"/>
        </a:p>
      </dgm:t>
    </dgm:pt>
    <dgm:pt modelId="{318CCE44-F273-42E9-B8DF-B6000C696A76}">
      <dgm:prSet/>
      <dgm:spPr/>
      <dgm:t>
        <a:bodyPr/>
        <a:lstStyle/>
        <a:p>
          <a:r>
            <a:rPr lang="en-US" b="0" i="0">
              <a:solidFill>
                <a:schemeClr val="accent2"/>
              </a:solidFill>
            </a:rPr>
            <a:t>Fictional patient: Name, age, and gender.</a:t>
          </a:r>
          <a:endParaRPr lang="en-US">
            <a:solidFill>
              <a:schemeClr val="accent2"/>
            </a:solidFill>
          </a:endParaRPr>
        </a:p>
      </dgm:t>
    </dgm:pt>
    <dgm:pt modelId="{24CADFD9-BBEE-4F42-ADF0-AFA30414AD07}" type="parTrans" cxnId="{44A86708-FCAF-4D79-A286-35470C25A8F9}">
      <dgm:prSet/>
      <dgm:spPr/>
      <dgm:t>
        <a:bodyPr/>
        <a:lstStyle/>
        <a:p>
          <a:endParaRPr lang="en-US">
            <a:solidFill>
              <a:schemeClr val="accent2"/>
            </a:solidFill>
          </a:endParaRPr>
        </a:p>
      </dgm:t>
    </dgm:pt>
    <dgm:pt modelId="{BA92EE54-C1D0-4BB6-ADA2-A4970DA19EA8}" type="sibTrans" cxnId="{44A86708-FCAF-4D79-A286-35470C25A8F9}">
      <dgm:prSet/>
      <dgm:spPr/>
      <dgm:t>
        <a:bodyPr/>
        <a:lstStyle/>
        <a:p>
          <a:endParaRPr lang="en-US">
            <a:solidFill>
              <a:schemeClr val="accent2"/>
            </a:solidFill>
          </a:endParaRPr>
        </a:p>
      </dgm:t>
    </dgm:pt>
    <dgm:pt modelId="{C63C0582-1BBD-45A9-83B3-C4406B8B596D}">
      <dgm:prSet/>
      <dgm:spPr/>
      <dgm:t>
        <a:bodyPr/>
        <a:lstStyle/>
        <a:p>
          <a:r>
            <a:rPr lang="en-US" b="0" i="0">
              <a:solidFill>
                <a:schemeClr val="accent2"/>
              </a:solidFill>
            </a:rPr>
            <a:t>Medical history: no prior cancer diagnoses.</a:t>
          </a:r>
          <a:endParaRPr lang="en-US">
            <a:solidFill>
              <a:schemeClr val="accent2"/>
            </a:solidFill>
          </a:endParaRPr>
        </a:p>
      </dgm:t>
    </dgm:pt>
    <dgm:pt modelId="{316F07CA-F7AD-4577-9615-A1848070D636}" type="parTrans" cxnId="{5202AADA-BC36-4182-B443-75A78CBD3E7A}">
      <dgm:prSet/>
      <dgm:spPr/>
      <dgm:t>
        <a:bodyPr/>
        <a:lstStyle/>
        <a:p>
          <a:endParaRPr lang="en-US">
            <a:solidFill>
              <a:schemeClr val="accent2"/>
            </a:solidFill>
          </a:endParaRPr>
        </a:p>
      </dgm:t>
    </dgm:pt>
    <dgm:pt modelId="{E7710636-9D2A-4422-B620-B2584D9DFEE7}" type="sibTrans" cxnId="{5202AADA-BC36-4182-B443-75A78CBD3E7A}">
      <dgm:prSet/>
      <dgm:spPr/>
      <dgm:t>
        <a:bodyPr/>
        <a:lstStyle/>
        <a:p>
          <a:endParaRPr lang="en-US">
            <a:solidFill>
              <a:schemeClr val="accent2"/>
            </a:solidFill>
          </a:endParaRPr>
        </a:p>
      </dgm:t>
    </dgm:pt>
    <dgm:pt modelId="{8AA1AA5B-0DA6-4C2B-8087-6B0E85935C72}">
      <dgm:prSet/>
      <dgm:spPr/>
      <dgm:t>
        <a:bodyPr/>
        <a:lstStyle/>
        <a:p>
          <a:r>
            <a:rPr lang="en-US" b="0" i="0">
              <a:solidFill>
                <a:schemeClr val="accent2"/>
              </a:solidFill>
            </a:rPr>
            <a:t>Risk factors: lifestyle habits such as smoking or poor diet (Slominski et al., 2023).</a:t>
          </a:r>
          <a:endParaRPr lang="en-US">
            <a:solidFill>
              <a:schemeClr val="accent2"/>
            </a:solidFill>
          </a:endParaRPr>
        </a:p>
      </dgm:t>
    </dgm:pt>
    <dgm:pt modelId="{41426C2D-AA15-4411-9AF1-72DB595CD874}" type="parTrans" cxnId="{D8F76168-0531-468E-A788-04ECAD5D3B0C}">
      <dgm:prSet/>
      <dgm:spPr/>
      <dgm:t>
        <a:bodyPr/>
        <a:lstStyle/>
        <a:p>
          <a:endParaRPr lang="en-US">
            <a:solidFill>
              <a:schemeClr val="accent2"/>
            </a:solidFill>
          </a:endParaRPr>
        </a:p>
      </dgm:t>
    </dgm:pt>
    <dgm:pt modelId="{4EF93DF1-F215-4E4B-AAE2-A3207684B984}" type="sibTrans" cxnId="{D8F76168-0531-468E-A788-04ECAD5D3B0C}">
      <dgm:prSet/>
      <dgm:spPr/>
      <dgm:t>
        <a:bodyPr/>
        <a:lstStyle/>
        <a:p>
          <a:endParaRPr lang="en-US">
            <a:solidFill>
              <a:schemeClr val="accent2"/>
            </a:solidFill>
          </a:endParaRPr>
        </a:p>
      </dgm:t>
    </dgm:pt>
    <dgm:pt modelId="{9EFDB387-3C78-4BE6-AF01-5EDE90F033D5}">
      <dgm:prSet/>
      <dgm:spPr/>
      <dgm:t>
        <a:bodyPr/>
        <a:lstStyle/>
        <a:p>
          <a:r>
            <a:rPr lang="en-US" b="0" i="0">
              <a:solidFill>
                <a:schemeClr val="accent2"/>
              </a:solidFill>
            </a:rPr>
            <a:t>Diagnosis: how cancer was detected (e.g., imaging, biopsy).</a:t>
          </a:r>
          <a:endParaRPr lang="en-US">
            <a:solidFill>
              <a:schemeClr val="accent2"/>
            </a:solidFill>
          </a:endParaRPr>
        </a:p>
      </dgm:t>
    </dgm:pt>
    <dgm:pt modelId="{C32C4442-1063-4BAF-A502-FD7D67F6BC68}" type="parTrans" cxnId="{73A73BE4-CD6A-4268-8330-271699AB5D55}">
      <dgm:prSet/>
      <dgm:spPr/>
      <dgm:t>
        <a:bodyPr/>
        <a:lstStyle/>
        <a:p>
          <a:endParaRPr lang="en-US">
            <a:solidFill>
              <a:schemeClr val="accent2"/>
            </a:solidFill>
          </a:endParaRPr>
        </a:p>
      </dgm:t>
    </dgm:pt>
    <dgm:pt modelId="{09C0AC0A-347B-49B5-895E-95E20DA9201E}" type="sibTrans" cxnId="{73A73BE4-CD6A-4268-8330-271699AB5D55}">
      <dgm:prSet/>
      <dgm:spPr/>
      <dgm:t>
        <a:bodyPr/>
        <a:lstStyle/>
        <a:p>
          <a:endParaRPr lang="en-US">
            <a:solidFill>
              <a:schemeClr val="accent2"/>
            </a:solidFill>
          </a:endParaRPr>
        </a:p>
      </dgm:t>
    </dgm:pt>
    <dgm:pt modelId="{42F5D191-6F4A-4DE8-BD0B-2416DCD86FA8}">
      <dgm:prSet/>
      <dgm:spPr/>
      <dgm:t>
        <a:bodyPr/>
        <a:lstStyle/>
        <a:p>
          <a:r>
            <a:rPr lang="en-US" b="0" i="0">
              <a:solidFill>
                <a:schemeClr val="accent2"/>
              </a:solidFill>
            </a:rPr>
            <a:t>Health challenges: how the patient’s condition affects daily life (Wang et al., 2025).</a:t>
          </a:r>
          <a:endParaRPr lang="en-US">
            <a:solidFill>
              <a:schemeClr val="accent2"/>
            </a:solidFill>
          </a:endParaRPr>
        </a:p>
      </dgm:t>
    </dgm:pt>
    <dgm:pt modelId="{47147C70-8543-40D3-B76A-7E6336F55C71}" type="parTrans" cxnId="{D3B41F09-5EFE-4BAC-B24E-5B7B20BE91D0}">
      <dgm:prSet/>
      <dgm:spPr/>
      <dgm:t>
        <a:bodyPr/>
        <a:lstStyle/>
        <a:p>
          <a:endParaRPr lang="en-US">
            <a:solidFill>
              <a:schemeClr val="accent2"/>
            </a:solidFill>
          </a:endParaRPr>
        </a:p>
      </dgm:t>
    </dgm:pt>
    <dgm:pt modelId="{80E125A7-41F0-4DE1-B134-E914ECA35894}" type="sibTrans" cxnId="{D3B41F09-5EFE-4BAC-B24E-5B7B20BE91D0}">
      <dgm:prSet/>
      <dgm:spPr/>
      <dgm:t>
        <a:bodyPr/>
        <a:lstStyle/>
        <a:p>
          <a:endParaRPr lang="en-US">
            <a:solidFill>
              <a:schemeClr val="accent2"/>
            </a:solidFill>
          </a:endParaRPr>
        </a:p>
      </dgm:t>
    </dgm:pt>
    <dgm:pt modelId="{98F52E32-3F4C-4C59-BD6F-DC5C890838A4}" type="pres">
      <dgm:prSet presAssocID="{4FE3631A-80CB-4FC2-AB71-C914F330E3D9}" presName="Name0" presStyleCnt="0">
        <dgm:presLayoutVars>
          <dgm:dir/>
          <dgm:animLvl val="lvl"/>
          <dgm:resizeHandles val="exact"/>
        </dgm:presLayoutVars>
      </dgm:prSet>
      <dgm:spPr/>
    </dgm:pt>
    <dgm:pt modelId="{2BF8C221-EF8B-4E40-932A-DEB1B5AB23E5}" type="pres">
      <dgm:prSet presAssocID="{42F5D191-6F4A-4DE8-BD0B-2416DCD86FA8}" presName="boxAndChildren" presStyleCnt="0"/>
      <dgm:spPr/>
    </dgm:pt>
    <dgm:pt modelId="{57668F5B-9FDA-4137-99E3-DA2169B81F15}" type="pres">
      <dgm:prSet presAssocID="{42F5D191-6F4A-4DE8-BD0B-2416DCD86FA8}" presName="parentTextBox" presStyleLbl="node1" presStyleIdx="0" presStyleCnt="5"/>
      <dgm:spPr/>
    </dgm:pt>
    <dgm:pt modelId="{3CEB79E3-F3D2-4529-8352-B40E97017095}" type="pres">
      <dgm:prSet presAssocID="{09C0AC0A-347B-49B5-895E-95E20DA9201E}" presName="sp" presStyleCnt="0"/>
      <dgm:spPr/>
    </dgm:pt>
    <dgm:pt modelId="{798C903E-1CA7-4848-9368-A8C19382DFB8}" type="pres">
      <dgm:prSet presAssocID="{9EFDB387-3C78-4BE6-AF01-5EDE90F033D5}" presName="arrowAndChildren" presStyleCnt="0"/>
      <dgm:spPr/>
    </dgm:pt>
    <dgm:pt modelId="{B20810A4-83DA-46FC-8F4F-AE8392892F41}" type="pres">
      <dgm:prSet presAssocID="{9EFDB387-3C78-4BE6-AF01-5EDE90F033D5}" presName="parentTextArrow" presStyleLbl="node1" presStyleIdx="1" presStyleCnt="5"/>
      <dgm:spPr/>
    </dgm:pt>
    <dgm:pt modelId="{C4C60DB1-8D9E-4C2F-8932-C237E8F94BA9}" type="pres">
      <dgm:prSet presAssocID="{4EF93DF1-F215-4E4B-AAE2-A3207684B984}" presName="sp" presStyleCnt="0"/>
      <dgm:spPr/>
    </dgm:pt>
    <dgm:pt modelId="{8FEA342D-3DDA-4E33-9171-AD401DC4C091}" type="pres">
      <dgm:prSet presAssocID="{8AA1AA5B-0DA6-4C2B-8087-6B0E85935C72}" presName="arrowAndChildren" presStyleCnt="0"/>
      <dgm:spPr/>
    </dgm:pt>
    <dgm:pt modelId="{0962D7E0-A41F-4B0D-A0F4-928A86141EC1}" type="pres">
      <dgm:prSet presAssocID="{8AA1AA5B-0DA6-4C2B-8087-6B0E85935C72}" presName="parentTextArrow" presStyleLbl="node1" presStyleIdx="2" presStyleCnt="5"/>
      <dgm:spPr/>
    </dgm:pt>
    <dgm:pt modelId="{99F752F2-3D11-4ABD-BAD1-173A98F22EE8}" type="pres">
      <dgm:prSet presAssocID="{E7710636-9D2A-4422-B620-B2584D9DFEE7}" presName="sp" presStyleCnt="0"/>
      <dgm:spPr/>
    </dgm:pt>
    <dgm:pt modelId="{E9601DB7-073E-4D03-AAC1-1EF90D7AE5F9}" type="pres">
      <dgm:prSet presAssocID="{C63C0582-1BBD-45A9-83B3-C4406B8B596D}" presName="arrowAndChildren" presStyleCnt="0"/>
      <dgm:spPr/>
    </dgm:pt>
    <dgm:pt modelId="{CAB53439-4221-4523-93C6-92947C1CD9A6}" type="pres">
      <dgm:prSet presAssocID="{C63C0582-1BBD-45A9-83B3-C4406B8B596D}" presName="parentTextArrow" presStyleLbl="node1" presStyleIdx="3" presStyleCnt="5"/>
      <dgm:spPr/>
    </dgm:pt>
    <dgm:pt modelId="{24890B4E-E40B-4702-AB56-E5FC550873EB}" type="pres">
      <dgm:prSet presAssocID="{BA92EE54-C1D0-4BB6-ADA2-A4970DA19EA8}" presName="sp" presStyleCnt="0"/>
      <dgm:spPr/>
    </dgm:pt>
    <dgm:pt modelId="{A43B18B8-9645-471A-B06D-A95BE39F7E72}" type="pres">
      <dgm:prSet presAssocID="{318CCE44-F273-42E9-B8DF-B6000C696A76}" presName="arrowAndChildren" presStyleCnt="0"/>
      <dgm:spPr/>
    </dgm:pt>
    <dgm:pt modelId="{6A51CEA8-813A-45DE-90C9-2245A457F071}" type="pres">
      <dgm:prSet presAssocID="{318CCE44-F273-42E9-B8DF-B6000C696A76}" presName="parentTextArrow" presStyleLbl="node1" presStyleIdx="4" presStyleCnt="5"/>
      <dgm:spPr/>
    </dgm:pt>
  </dgm:ptLst>
  <dgm:cxnLst>
    <dgm:cxn modelId="{44A86708-FCAF-4D79-A286-35470C25A8F9}" srcId="{4FE3631A-80CB-4FC2-AB71-C914F330E3D9}" destId="{318CCE44-F273-42E9-B8DF-B6000C696A76}" srcOrd="0" destOrd="0" parTransId="{24CADFD9-BBEE-4F42-ADF0-AFA30414AD07}" sibTransId="{BA92EE54-C1D0-4BB6-ADA2-A4970DA19EA8}"/>
    <dgm:cxn modelId="{D3B41F09-5EFE-4BAC-B24E-5B7B20BE91D0}" srcId="{4FE3631A-80CB-4FC2-AB71-C914F330E3D9}" destId="{42F5D191-6F4A-4DE8-BD0B-2416DCD86FA8}" srcOrd="4" destOrd="0" parTransId="{47147C70-8543-40D3-B76A-7E6336F55C71}" sibTransId="{80E125A7-41F0-4DE1-B134-E914ECA35894}"/>
    <dgm:cxn modelId="{C2BE841E-2CE7-4E70-A1CE-50CB73BDD9A8}" type="presOf" srcId="{9EFDB387-3C78-4BE6-AF01-5EDE90F033D5}" destId="{B20810A4-83DA-46FC-8F4F-AE8392892F41}" srcOrd="0" destOrd="0" presId="urn:microsoft.com/office/officeart/2005/8/layout/process4"/>
    <dgm:cxn modelId="{66123137-91A0-484A-9465-E84182CC7104}" type="presOf" srcId="{8AA1AA5B-0DA6-4C2B-8087-6B0E85935C72}" destId="{0962D7E0-A41F-4B0D-A0F4-928A86141EC1}" srcOrd="0" destOrd="0" presId="urn:microsoft.com/office/officeart/2005/8/layout/process4"/>
    <dgm:cxn modelId="{84497C47-24CA-4F72-BFEC-3770EBCF0652}" type="presOf" srcId="{42F5D191-6F4A-4DE8-BD0B-2416DCD86FA8}" destId="{57668F5B-9FDA-4137-99E3-DA2169B81F15}" srcOrd="0" destOrd="0" presId="urn:microsoft.com/office/officeart/2005/8/layout/process4"/>
    <dgm:cxn modelId="{D8F76168-0531-468E-A788-04ECAD5D3B0C}" srcId="{4FE3631A-80CB-4FC2-AB71-C914F330E3D9}" destId="{8AA1AA5B-0DA6-4C2B-8087-6B0E85935C72}" srcOrd="2" destOrd="0" parTransId="{41426C2D-AA15-4411-9AF1-72DB595CD874}" sibTransId="{4EF93DF1-F215-4E4B-AAE2-A3207684B984}"/>
    <dgm:cxn modelId="{A27C729C-1A9A-457F-BEDA-65846A724C9C}" type="presOf" srcId="{318CCE44-F273-42E9-B8DF-B6000C696A76}" destId="{6A51CEA8-813A-45DE-90C9-2245A457F071}" srcOrd="0" destOrd="0" presId="urn:microsoft.com/office/officeart/2005/8/layout/process4"/>
    <dgm:cxn modelId="{0551EEBA-6ECE-43F3-BEDA-3FBA657A4766}" type="presOf" srcId="{4FE3631A-80CB-4FC2-AB71-C914F330E3D9}" destId="{98F52E32-3F4C-4C59-BD6F-DC5C890838A4}" srcOrd="0" destOrd="0" presId="urn:microsoft.com/office/officeart/2005/8/layout/process4"/>
    <dgm:cxn modelId="{C3AEF7BC-97F1-4BD7-B860-27CA0767A0EA}" type="presOf" srcId="{C63C0582-1BBD-45A9-83B3-C4406B8B596D}" destId="{CAB53439-4221-4523-93C6-92947C1CD9A6}" srcOrd="0" destOrd="0" presId="urn:microsoft.com/office/officeart/2005/8/layout/process4"/>
    <dgm:cxn modelId="{5202AADA-BC36-4182-B443-75A78CBD3E7A}" srcId="{4FE3631A-80CB-4FC2-AB71-C914F330E3D9}" destId="{C63C0582-1BBD-45A9-83B3-C4406B8B596D}" srcOrd="1" destOrd="0" parTransId="{316F07CA-F7AD-4577-9615-A1848070D636}" sibTransId="{E7710636-9D2A-4422-B620-B2584D9DFEE7}"/>
    <dgm:cxn modelId="{73A73BE4-CD6A-4268-8330-271699AB5D55}" srcId="{4FE3631A-80CB-4FC2-AB71-C914F330E3D9}" destId="{9EFDB387-3C78-4BE6-AF01-5EDE90F033D5}" srcOrd="3" destOrd="0" parTransId="{C32C4442-1063-4BAF-A502-FD7D67F6BC68}" sibTransId="{09C0AC0A-347B-49B5-895E-95E20DA9201E}"/>
    <dgm:cxn modelId="{7DABB0D5-948C-41B7-A28D-1460F34192C1}" type="presParOf" srcId="{98F52E32-3F4C-4C59-BD6F-DC5C890838A4}" destId="{2BF8C221-EF8B-4E40-932A-DEB1B5AB23E5}" srcOrd="0" destOrd="0" presId="urn:microsoft.com/office/officeart/2005/8/layout/process4"/>
    <dgm:cxn modelId="{011E3561-B1B3-4E4F-95D8-AEBA043D40B2}" type="presParOf" srcId="{2BF8C221-EF8B-4E40-932A-DEB1B5AB23E5}" destId="{57668F5B-9FDA-4137-99E3-DA2169B81F15}" srcOrd="0" destOrd="0" presId="urn:microsoft.com/office/officeart/2005/8/layout/process4"/>
    <dgm:cxn modelId="{86C59386-5A15-4194-AE9E-AD9B99D295A3}" type="presParOf" srcId="{98F52E32-3F4C-4C59-BD6F-DC5C890838A4}" destId="{3CEB79E3-F3D2-4529-8352-B40E97017095}" srcOrd="1" destOrd="0" presId="urn:microsoft.com/office/officeart/2005/8/layout/process4"/>
    <dgm:cxn modelId="{0D5B699A-CE88-4406-9B1A-AEB79A70DBF6}" type="presParOf" srcId="{98F52E32-3F4C-4C59-BD6F-DC5C890838A4}" destId="{798C903E-1CA7-4848-9368-A8C19382DFB8}" srcOrd="2" destOrd="0" presId="urn:microsoft.com/office/officeart/2005/8/layout/process4"/>
    <dgm:cxn modelId="{046090E2-3451-43F6-9193-69D96B0FC5B5}" type="presParOf" srcId="{798C903E-1CA7-4848-9368-A8C19382DFB8}" destId="{B20810A4-83DA-46FC-8F4F-AE8392892F41}" srcOrd="0" destOrd="0" presId="urn:microsoft.com/office/officeart/2005/8/layout/process4"/>
    <dgm:cxn modelId="{E6F9CCD6-A160-46D6-9A17-7F75F69AFB1E}" type="presParOf" srcId="{98F52E32-3F4C-4C59-BD6F-DC5C890838A4}" destId="{C4C60DB1-8D9E-4C2F-8932-C237E8F94BA9}" srcOrd="3" destOrd="0" presId="urn:microsoft.com/office/officeart/2005/8/layout/process4"/>
    <dgm:cxn modelId="{1586080E-7E64-4E20-BE78-97B58CBD6550}" type="presParOf" srcId="{98F52E32-3F4C-4C59-BD6F-DC5C890838A4}" destId="{8FEA342D-3DDA-4E33-9171-AD401DC4C091}" srcOrd="4" destOrd="0" presId="urn:microsoft.com/office/officeart/2005/8/layout/process4"/>
    <dgm:cxn modelId="{71CA42C5-E254-41E4-91BB-1CB5A7B9DBE9}" type="presParOf" srcId="{8FEA342D-3DDA-4E33-9171-AD401DC4C091}" destId="{0962D7E0-A41F-4B0D-A0F4-928A86141EC1}" srcOrd="0" destOrd="0" presId="urn:microsoft.com/office/officeart/2005/8/layout/process4"/>
    <dgm:cxn modelId="{CC66B356-1E2F-4CAD-85FF-69C8CC12D338}" type="presParOf" srcId="{98F52E32-3F4C-4C59-BD6F-DC5C890838A4}" destId="{99F752F2-3D11-4ABD-BAD1-173A98F22EE8}" srcOrd="5" destOrd="0" presId="urn:microsoft.com/office/officeart/2005/8/layout/process4"/>
    <dgm:cxn modelId="{F5479971-9C42-4D29-A684-DB89959C5ADB}" type="presParOf" srcId="{98F52E32-3F4C-4C59-BD6F-DC5C890838A4}" destId="{E9601DB7-073E-4D03-AAC1-1EF90D7AE5F9}" srcOrd="6" destOrd="0" presId="urn:microsoft.com/office/officeart/2005/8/layout/process4"/>
    <dgm:cxn modelId="{7CE14FE7-1AFD-4842-AC42-0CA7CC7851BB}" type="presParOf" srcId="{E9601DB7-073E-4D03-AAC1-1EF90D7AE5F9}" destId="{CAB53439-4221-4523-93C6-92947C1CD9A6}" srcOrd="0" destOrd="0" presId="urn:microsoft.com/office/officeart/2005/8/layout/process4"/>
    <dgm:cxn modelId="{608334A9-1F85-4A38-95E1-9CE656B5EAE8}" type="presParOf" srcId="{98F52E32-3F4C-4C59-BD6F-DC5C890838A4}" destId="{24890B4E-E40B-4702-AB56-E5FC550873EB}" srcOrd="7" destOrd="0" presId="urn:microsoft.com/office/officeart/2005/8/layout/process4"/>
    <dgm:cxn modelId="{3F1310E4-8A41-4FD0-8B1F-BC7E09CD4C39}" type="presParOf" srcId="{98F52E32-3F4C-4C59-BD6F-DC5C890838A4}" destId="{A43B18B8-9645-471A-B06D-A95BE39F7E72}" srcOrd="8" destOrd="0" presId="urn:microsoft.com/office/officeart/2005/8/layout/process4"/>
    <dgm:cxn modelId="{D88FBCCE-115C-44C4-BFB4-79314C0D9B69}" type="presParOf" srcId="{A43B18B8-9645-471A-B06D-A95BE39F7E72}" destId="{6A51CEA8-813A-45DE-90C9-2245A457F071}" srcOrd="0" destOrd="0" presId="urn:microsoft.com/office/officeart/2005/8/layout/process4"/>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28F52D0-C51F-4E8B-8474-8AEA2446A489}" type="doc">
      <dgm:prSet loTypeId="urn:microsoft.com/office/officeart/2008/layout/VerticalCurvedList" loCatId="list" qsTypeId="urn:microsoft.com/office/officeart/2005/8/quickstyle/simple1" qsCatId="simple" csTypeId="urn:microsoft.com/office/officeart/2005/8/colors/accent0_3" csCatId="mainScheme" phldr="1"/>
      <dgm:spPr/>
      <dgm:t>
        <a:bodyPr/>
        <a:lstStyle/>
        <a:p>
          <a:endParaRPr lang="en-US"/>
        </a:p>
      </dgm:t>
    </dgm:pt>
    <dgm:pt modelId="{115ACFB4-ACE0-4DEA-9BC6-7263FEB8E346}">
      <dgm:prSet/>
      <dgm:spPr/>
      <dgm:t>
        <a:bodyPr/>
        <a:lstStyle/>
        <a:p>
          <a:r>
            <a:rPr lang="en-US" b="0" i="0">
              <a:solidFill>
                <a:schemeClr val="accent2"/>
              </a:solidFill>
            </a:rPr>
            <a:t>Main goal: manage symptoms and improve quality of life.</a:t>
          </a:r>
          <a:endParaRPr lang="en-US">
            <a:solidFill>
              <a:schemeClr val="accent2"/>
            </a:solidFill>
          </a:endParaRPr>
        </a:p>
      </dgm:t>
    </dgm:pt>
    <dgm:pt modelId="{9133067D-2662-443C-8DDE-98C877582839}" type="parTrans" cxnId="{3889D324-44FC-421A-88E9-EAC193227A3F}">
      <dgm:prSet/>
      <dgm:spPr/>
      <dgm:t>
        <a:bodyPr/>
        <a:lstStyle/>
        <a:p>
          <a:endParaRPr lang="en-US">
            <a:solidFill>
              <a:schemeClr val="accent2"/>
            </a:solidFill>
          </a:endParaRPr>
        </a:p>
      </dgm:t>
    </dgm:pt>
    <dgm:pt modelId="{C6865C59-DFE7-4FA1-AF27-9A45ABB8F70F}" type="sibTrans" cxnId="{3889D324-44FC-421A-88E9-EAC193227A3F}">
      <dgm:prSet/>
      <dgm:spPr/>
      <dgm:t>
        <a:bodyPr/>
        <a:lstStyle/>
        <a:p>
          <a:endParaRPr lang="en-US">
            <a:solidFill>
              <a:schemeClr val="accent2"/>
            </a:solidFill>
          </a:endParaRPr>
        </a:p>
      </dgm:t>
    </dgm:pt>
    <dgm:pt modelId="{2B3E4EA5-2570-494B-BEC2-C24FFE603058}">
      <dgm:prSet/>
      <dgm:spPr/>
      <dgm:t>
        <a:bodyPr/>
        <a:lstStyle/>
        <a:p>
          <a:r>
            <a:rPr lang="en-US" b="0" i="0">
              <a:solidFill>
                <a:schemeClr val="accent2"/>
              </a:solidFill>
            </a:rPr>
            <a:t>Treatment options: chemotherapy, surgery, radiation therapy (Bamodu &amp; Chung, 2024).</a:t>
          </a:r>
          <a:endParaRPr lang="en-US">
            <a:solidFill>
              <a:schemeClr val="accent2"/>
            </a:solidFill>
          </a:endParaRPr>
        </a:p>
      </dgm:t>
    </dgm:pt>
    <dgm:pt modelId="{CAC2FDEB-CBAD-4BE7-B4B6-0293C058FCBF}" type="parTrans" cxnId="{7645DA87-A61E-441C-87D8-88E2B421D2E9}">
      <dgm:prSet/>
      <dgm:spPr/>
      <dgm:t>
        <a:bodyPr/>
        <a:lstStyle/>
        <a:p>
          <a:endParaRPr lang="en-US">
            <a:solidFill>
              <a:schemeClr val="accent2"/>
            </a:solidFill>
          </a:endParaRPr>
        </a:p>
      </dgm:t>
    </dgm:pt>
    <dgm:pt modelId="{C5CCB627-0A33-47F7-90E6-32A6BA60FF00}" type="sibTrans" cxnId="{7645DA87-A61E-441C-87D8-88E2B421D2E9}">
      <dgm:prSet/>
      <dgm:spPr/>
      <dgm:t>
        <a:bodyPr/>
        <a:lstStyle/>
        <a:p>
          <a:endParaRPr lang="en-US">
            <a:solidFill>
              <a:schemeClr val="accent2"/>
            </a:solidFill>
          </a:endParaRPr>
        </a:p>
      </dgm:t>
    </dgm:pt>
    <dgm:pt modelId="{7E31D52E-F355-4AA9-9147-DB83A48B21AC}">
      <dgm:prSet/>
      <dgm:spPr/>
      <dgm:t>
        <a:bodyPr/>
        <a:lstStyle/>
        <a:p>
          <a:r>
            <a:rPr lang="en-US" b="0" i="0">
              <a:solidFill>
                <a:schemeClr val="accent2"/>
              </a:solidFill>
            </a:rPr>
            <a:t>Monitoring: regular scans, blood tests, and physical exams.</a:t>
          </a:r>
          <a:endParaRPr lang="en-US">
            <a:solidFill>
              <a:schemeClr val="accent2"/>
            </a:solidFill>
          </a:endParaRPr>
        </a:p>
      </dgm:t>
    </dgm:pt>
    <dgm:pt modelId="{6EDCAF23-6F14-4CB9-9F7C-E4AF9575E766}" type="parTrans" cxnId="{3E060B08-87DD-4C83-92C2-960DF24AE3A2}">
      <dgm:prSet/>
      <dgm:spPr/>
      <dgm:t>
        <a:bodyPr/>
        <a:lstStyle/>
        <a:p>
          <a:endParaRPr lang="en-US">
            <a:solidFill>
              <a:schemeClr val="accent2"/>
            </a:solidFill>
          </a:endParaRPr>
        </a:p>
      </dgm:t>
    </dgm:pt>
    <dgm:pt modelId="{BEE31A53-6475-4AB0-BACC-C1ACE5327A03}" type="sibTrans" cxnId="{3E060B08-87DD-4C83-92C2-960DF24AE3A2}">
      <dgm:prSet/>
      <dgm:spPr/>
      <dgm:t>
        <a:bodyPr/>
        <a:lstStyle/>
        <a:p>
          <a:endParaRPr lang="en-US">
            <a:solidFill>
              <a:schemeClr val="accent2"/>
            </a:solidFill>
          </a:endParaRPr>
        </a:p>
      </dgm:t>
    </dgm:pt>
    <dgm:pt modelId="{1389AA63-4A63-4612-90CA-B72193998122}">
      <dgm:prSet/>
      <dgm:spPr/>
      <dgm:t>
        <a:bodyPr/>
        <a:lstStyle/>
        <a:p>
          <a:r>
            <a:rPr lang="en-US" b="0" i="0">
              <a:solidFill>
                <a:schemeClr val="accent2"/>
              </a:solidFill>
            </a:rPr>
            <a:t>Lifestyle recommendations: diet and exercise.</a:t>
          </a:r>
          <a:endParaRPr lang="en-US">
            <a:solidFill>
              <a:schemeClr val="accent2"/>
            </a:solidFill>
          </a:endParaRPr>
        </a:p>
      </dgm:t>
    </dgm:pt>
    <dgm:pt modelId="{82F5E66C-4CD5-4AC9-9A9D-DD57EA508392}" type="parTrans" cxnId="{465022C4-FFCE-44F8-BCB8-1CF7884D87E8}">
      <dgm:prSet/>
      <dgm:spPr/>
      <dgm:t>
        <a:bodyPr/>
        <a:lstStyle/>
        <a:p>
          <a:endParaRPr lang="en-US">
            <a:solidFill>
              <a:schemeClr val="accent2"/>
            </a:solidFill>
          </a:endParaRPr>
        </a:p>
      </dgm:t>
    </dgm:pt>
    <dgm:pt modelId="{0C132871-CD8F-488A-A3BA-D2FE046E05E1}" type="sibTrans" cxnId="{465022C4-FFCE-44F8-BCB8-1CF7884D87E8}">
      <dgm:prSet/>
      <dgm:spPr/>
      <dgm:t>
        <a:bodyPr/>
        <a:lstStyle/>
        <a:p>
          <a:endParaRPr lang="en-US">
            <a:solidFill>
              <a:schemeClr val="accent2"/>
            </a:solidFill>
          </a:endParaRPr>
        </a:p>
      </dgm:t>
    </dgm:pt>
    <dgm:pt modelId="{781DA562-009C-4674-8628-880C06086868}">
      <dgm:prSet/>
      <dgm:spPr/>
      <dgm:t>
        <a:bodyPr/>
        <a:lstStyle/>
        <a:p>
          <a:r>
            <a:rPr lang="en-US" b="0" i="0">
              <a:solidFill>
                <a:schemeClr val="accent2"/>
              </a:solidFill>
            </a:rPr>
            <a:t>Psychological support: counseling and support groups (Cazap et al., 2025).</a:t>
          </a:r>
          <a:endParaRPr lang="en-US">
            <a:solidFill>
              <a:schemeClr val="accent2"/>
            </a:solidFill>
          </a:endParaRPr>
        </a:p>
      </dgm:t>
    </dgm:pt>
    <dgm:pt modelId="{67BB42EB-DA32-4B4F-B2C1-A548FAFE6D88}" type="parTrans" cxnId="{D365847E-BE58-4CD9-ACE9-03CCCC257EE2}">
      <dgm:prSet/>
      <dgm:spPr/>
      <dgm:t>
        <a:bodyPr/>
        <a:lstStyle/>
        <a:p>
          <a:endParaRPr lang="en-US">
            <a:solidFill>
              <a:schemeClr val="accent2"/>
            </a:solidFill>
          </a:endParaRPr>
        </a:p>
      </dgm:t>
    </dgm:pt>
    <dgm:pt modelId="{9312906D-8D6E-4352-A7D4-92C0525BCA65}" type="sibTrans" cxnId="{D365847E-BE58-4CD9-ACE9-03CCCC257EE2}">
      <dgm:prSet/>
      <dgm:spPr/>
      <dgm:t>
        <a:bodyPr/>
        <a:lstStyle/>
        <a:p>
          <a:endParaRPr lang="en-US">
            <a:solidFill>
              <a:schemeClr val="accent2"/>
            </a:solidFill>
          </a:endParaRPr>
        </a:p>
      </dgm:t>
    </dgm:pt>
    <dgm:pt modelId="{751E041B-0818-475C-BDE9-DF63A688DE8D}" type="pres">
      <dgm:prSet presAssocID="{428F52D0-C51F-4E8B-8474-8AEA2446A489}" presName="Name0" presStyleCnt="0">
        <dgm:presLayoutVars>
          <dgm:chMax val="7"/>
          <dgm:chPref val="7"/>
          <dgm:dir/>
        </dgm:presLayoutVars>
      </dgm:prSet>
      <dgm:spPr/>
    </dgm:pt>
    <dgm:pt modelId="{9FD2EF2E-121D-4E31-9891-1ABA21B7410D}" type="pres">
      <dgm:prSet presAssocID="{428F52D0-C51F-4E8B-8474-8AEA2446A489}" presName="Name1" presStyleCnt="0"/>
      <dgm:spPr/>
    </dgm:pt>
    <dgm:pt modelId="{982B9153-3C24-42A8-B5CA-34EB1A1701DA}" type="pres">
      <dgm:prSet presAssocID="{428F52D0-C51F-4E8B-8474-8AEA2446A489}" presName="cycle" presStyleCnt="0"/>
      <dgm:spPr/>
    </dgm:pt>
    <dgm:pt modelId="{30174D35-CE0C-46B5-B8A1-E5DB8576126D}" type="pres">
      <dgm:prSet presAssocID="{428F52D0-C51F-4E8B-8474-8AEA2446A489}" presName="srcNode" presStyleLbl="node1" presStyleIdx="0" presStyleCnt="5"/>
      <dgm:spPr/>
    </dgm:pt>
    <dgm:pt modelId="{E021EDFE-8B12-49F4-B209-133C93C9E746}" type="pres">
      <dgm:prSet presAssocID="{428F52D0-C51F-4E8B-8474-8AEA2446A489}" presName="conn" presStyleLbl="parChTrans1D2" presStyleIdx="0" presStyleCnt="1"/>
      <dgm:spPr/>
    </dgm:pt>
    <dgm:pt modelId="{C3CCE460-7AC2-4B64-9E48-6087C2218FFB}" type="pres">
      <dgm:prSet presAssocID="{428F52D0-C51F-4E8B-8474-8AEA2446A489}" presName="extraNode" presStyleLbl="node1" presStyleIdx="0" presStyleCnt="5"/>
      <dgm:spPr/>
    </dgm:pt>
    <dgm:pt modelId="{67271FCE-11A9-4AD6-B6D0-DEC6E0D100A4}" type="pres">
      <dgm:prSet presAssocID="{428F52D0-C51F-4E8B-8474-8AEA2446A489}" presName="dstNode" presStyleLbl="node1" presStyleIdx="0" presStyleCnt="5"/>
      <dgm:spPr/>
    </dgm:pt>
    <dgm:pt modelId="{C2EE99B6-A5B2-44CF-AB52-ECC522364DED}" type="pres">
      <dgm:prSet presAssocID="{115ACFB4-ACE0-4DEA-9BC6-7263FEB8E346}" presName="text_1" presStyleLbl="node1" presStyleIdx="0" presStyleCnt="5">
        <dgm:presLayoutVars>
          <dgm:bulletEnabled val="1"/>
        </dgm:presLayoutVars>
      </dgm:prSet>
      <dgm:spPr/>
    </dgm:pt>
    <dgm:pt modelId="{E84EA86E-10FD-4F2C-A6BA-954147E2771D}" type="pres">
      <dgm:prSet presAssocID="{115ACFB4-ACE0-4DEA-9BC6-7263FEB8E346}" presName="accent_1" presStyleCnt="0"/>
      <dgm:spPr/>
    </dgm:pt>
    <dgm:pt modelId="{FC111543-F072-4E86-A3F2-DCF7C4228E73}" type="pres">
      <dgm:prSet presAssocID="{115ACFB4-ACE0-4DEA-9BC6-7263FEB8E346}" presName="accentRepeatNode" presStyleLbl="solidFgAcc1" presStyleIdx="0" presStyleCnt="5"/>
      <dgm:spPr/>
    </dgm:pt>
    <dgm:pt modelId="{2583754C-5A03-49AD-B308-3A9872ECAF59}" type="pres">
      <dgm:prSet presAssocID="{2B3E4EA5-2570-494B-BEC2-C24FFE603058}" presName="text_2" presStyleLbl="node1" presStyleIdx="1" presStyleCnt="5">
        <dgm:presLayoutVars>
          <dgm:bulletEnabled val="1"/>
        </dgm:presLayoutVars>
      </dgm:prSet>
      <dgm:spPr/>
    </dgm:pt>
    <dgm:pt modelId="{AFA5BC87-A090-4AFD-98F0-61700B75A640}" type="pres">
      <dgm:prSet presAssocID="{2B3E4EA5-2570-494B-BEC2-C24FFE603058}" presName="accent_2" presStyleCnt="0"/>
      <dgm:spPr/>
    </dgm:pt>
    <dgm:pt modelId="{921DE92D-B115-4540-94F0-F17C8A112B65}" type="pres">
      <dgm:prSet presAssocID="{2B3E4EA5-2570-494B-BEC2-C24FFE603058}" presName="accentRepeatNode" presStyleLbl="solidFgAcc1" presStyleIdx="1" presStyleCnt="5"/>
      <dgm:spPr/>
    </dgm:pt>
    <dgm:pt modelId="{4AA81B66-F27A-4C8F-B8D9-7F3BD66FAC59}" type="pres">
      <dgm:prSet presAssocID="{7E31D52E-F355-4AA9-9147-DB83A48B21AC}" presName="text_3" presStyleLbl="node1" presStyleIdx="2" presStyleCnt="5">
        <dgm:presLayoutVars>
          <dgm:bulletEnabled val="1"/>
        </dgm:presLayoutVars>
      </dgm:prSet>
      <dgm:spPr/>
    </dgm:pt>
    <dgm:pt modelId="{B9C81836-4BEF-4CB8-8228-7F85E7C71B80}" type="pres">
      <dgm:prSet presAssocID="{7E31D52E-F355-4AA9-9147-DB83A48B21AC}" presName="accent_3" presStyleCnt="0"/>
      <dgm:spPr/>
    </dgm:pt>
    <dgm:pt modelId="{86530D6A-C66A-445D-BB5B-F1BF4112C7B7}" type="pres">
      <dgm:prSet presAssocID="{7E31D52E-F355-4AA9-9147-DB83A48B21AC}" presName="accentRepeatNode" presStyleLbl="solidFgAcc1" presStyleIdx="2" presStyleCnt="5"/>
      <dgm:spPr/>
    </dgm:pt>
    <dgm:pt modelId="{BFE6C471-E6FF-46AA-9F81-A9788168A23C}" type="pres">
      <dgm:prSet presAssocID="{1389AA63-4A63-4612-90CA-B72193998122}" presName="text_4" presStyleLbl="node1" presStyleIdx="3" presStyleCnt="5">
        <dgm:presLayoutVars>
          <dgm:bulletEnabled val="1"/>
        </dgm:presLayoutVars>
      </dgm:prSet>
      <dgm:spPr/>
    </dgm:pt>
    <dgm:pt modelId="{3FCAC6C7-F662-4686-A972-DEE5A4E5799C}" type="pres">
      <dgm:prSet presAssocID="{1389AA63-4A63-4612-90CA-B72193998122}" presName="accent_4" presStyleCnt="0"/>
      <dgm:spPr/>
    </dgm:pt>
    <dgm:pt modelId="{F95B9DA9-18B7-4E4E-A519-A3558DB3F7C4}" type="pres">
      <dgm:prSet presAssocID="{1389AA63-4A63-4612-90CA-B72193998122}" presName="accentRepeatNode" presStyleLbl="solidFgAcc1" presStyleIdx="3" presStyleCnt="5"/>
      <dgm:spPr/>
    </dgm:pt>
    <dgm:pt modelId="{35ADF883-A82A-44F2-8C49-CF2EF517AD98}" type="pres">
      <dgm:prSet presAssocID="{781DA562-009C-4674-8628-880C06086868}" presName="text_5" presStyleLbl="node1" presStyleIdx="4" presStyleCnt="5">
        <dgm:presLayoutVars>
          <dgm:bulletEnabled val="1"/>
        </dgm:presLayoutVars>
      </dgm:prSet>
      <dgm:spPr/>
    </dgm:pt>
    <dgm:pt modelId="{0037A55B-4182-4996-8D68-17BA8342CC0B}" type="pres">
      <dgm:prSet presAssocID="{781DA562-009C-4674-8628-880C06086868}" presName="accent_5" presStyleCnt="0"/>
      <dgm:spPr/>
    </dgm:pt>
    <dgm:pt modelId="{CA3CB17E-74CE-4211-BBAC-D5049951D6C7}" type="pres">
      <dgm:prSet presAssocID="{781DA562-009C-4674-8628-880C06086868}" presName="accentRepeatNode" presStyleLbl="solidFgAcc1" presStyleIdx="4" presStyleCnt="5"/>
      <dgm:spPr/>
    </dgm:pt>
  </dgm:ptLst>
  <dgm:cxnLst>
    <dgm:cxn modelId="{3E060B08-87DD-4C83-92C2-960DF24AE3A2}" srcId="{428F52D0-C51F-4E8B-8474-8AEA2446A489}" destId="{7E31D52E-F355-4AA9-9147-DB83A48B21AC}" srcOrd="2" destOrd="0" parTransId="{6EDCAF23-6F14-4CB9-9F7C-E4AF9575E766}" sibTransId="{BEE31A53-6475-4AB0-BACC-C1ACE5327A03}"/>
    <dgm:cxn modelId="{3889D324-44FC-421A-88E9-EAC193227A3F}" srcId="{428F52D0-C51F-4E8B-8474-8AEA2446A489}" destId="{115ACFB4-ACE0-4DEA-9BC6-7263FEB8E346}" srcOrd="0" destOrd="0" parTransId="{9133067D-2662-443C-8DDE-98C877582839}" sibTransId="{C6865C59-DFE7-4FA1-AF27-9A45ABB8F70F}"/>
    <dgm:cxn modelId="{B235325E-BCC5-435C-8D0B-83B58A048EF0}" type="presOf" srcId="{428F52D0-C51F-4E8B-8474-8AEA2446A489}" destId="{751E041B-0818-475C-BDE9-DF63A688DE8D}" srcOrd="0" destOrd="0" presId="urn:microsoft.com/office/officeart/2008/layout/VerticalCurvedList"/>
    <dgm:cxn modelId="{D365847E-BE58-4CD9-ACE9-03CCCC257EE2}" srcId="{428F52D0-C51F-4E8B-8474-8AEA2446A489}" destId="{781DA562-009C-4674-8628-880C06086868}" srcOrd="4" destOrd="0" parTransId="{67BB42EB-DA32-4B4F-B2C1-A548FAFE6D88}" sibTransId="{9312906D-8D6E-4352-A7D4-92C0525BCA65}"/>
    <dgm:cxn modelId="{7645DA87-A61E-441C-87D8-88E2B421D2E9}" srcId="{428F52D0-C51F-4E8B-8474-8AEA2446A489}" destId="{2B3E4EA5-2570-494B-BEC2-C24FFE603058}" srcOrd="1" destOrd="0" parTransId="{CAC2FDEB-CBAD-4BE7-B4B6-0293C058FCBF}" sibTransId="{C5CCB627-0A33-47F7-90E6-32A6BA60FF00}"/>
    <dgm:cxn modelId="{1BC10EB7-41FB-4900-8D46-12E081999BA9}" type="presOf" srcId="{C6865C59-DFE7-4FA1-AF27-9A45ABB8F70F}" destId="{E021EDFE-8B12-49F4-B209-133C93C9E746}" srcOrd="0" destOrd="0" presId="urn:microsoft.com/office/officeart/2008/layout/VerticalCurvedList"/>
    <dgm:cxn modelId="{465022C4-FFCE-44F8-BCB8-1CF7884D87E8}" srcId="{428F52D0-C51F-4E8B-8474-8AEA2446A489}" destId="{1389AA63-4A63-4612-90CA-B72193998122}" srcOrd="3" destOrd="0" parTransId="{82F5E66C-4CD5-4AC9-9A9D-DD57EA508392}" sibTransId="{0C132871-CD8F-488A-A3BA-D2FE046E05E1}"/>
    <dgm:cxn modelId="{16E93FC8-390A-4517-A1A6-238ADE3BB4FF}" type="presOf" srcId="{115ACFB4-ACE0-4DEA-9BC6-7263FEB8E346}" destId="{C2EE99B6-A5B2-44CF-AB52-ECC522364DED}" srcOrd="0" destOrd="0" presId="urn:microsoft.com/office/officeart/2008/layout/VerticalCurvedList"/>
    <dgm:cxn modelId="{79728DC8-AB40-44C3-915C-DBA4761E1894}" type="presOf" srcId="{781DA562-009C-4674-8628-880C06086868}" destId="{35ADF883-A82A-44F2-8C49-CF2EF517AD98}" srcOrd="0" destOrd="0" presId="urn:microsoft.com/office/officeart/2008/layout/VerticalCurvedList"/>
    <dgm:cxn modelId="{D9277ECB-7781-4CEC-864A-3ACC324B31AA}" type="presOf" srcId="{2B3E4EA5-2570-494B-BEC2-C24FFE603058}" destId="{2583754C-5A03-49AD-B308-3A9872ECAF59}" srcOrd="0" destOrd="0" presId="urn:microsoft.com/office/officeart/2008/layout/VerticalCurvedList"/>
    <dgm:cxn modelId="{6E349DD6-B435-4C7F-8F82-217B4926D177}" type="presOf" srcId="{7E31D52E-F355-4AA9-9147-DB83A48B21AC}" destId="{4AA81B66-F27A-4C8F-B8D9-7F3BD66FAC59}" srcOrd="0" destOrd="0" presId="urn:microsoft.com/office/officeart/2008/layout/VerticalCurvedList"/>
    <dgm:cxn modelId="{68D60DED-C021-461F-B6D2-D356A76D43BE}" type="presOf" srcId="{1389AA63-4A63-4612-90CA-B72193998122}" destId="{BFE6C471-E6FF-46AA-9F81-A9788168A23C}" srcOrd="0" destOrd="0" presId="urn:microsoft.com/office/officeart/2008/layout/VerticalCurvedList"/>
    <dgm:cxn modelId="{C2846856-3579-43EC-BF99-4E55693CF36A}" type="presParOf" srcId="{751E041B-0818-475C-BDE9-DF63A688DE8D}" destId="{9FD2EF2E-121D-4E31-9891-1ABA21B7410D}" srcOrd="0" destOrd="0" presId="urn:microsoft.com/office/officeart/2008/layout/VerticalCurvedList"/>
    <dgm:cxn modelId="{2938246C-4071-41EA-B8BD-3694718AA287}" type="presParOf" srcId="{9FD2EF2E-121D-4E31-9891-1ABA21B7410D}" destId="{982B9153-3C24-42A8-B5CA-34EB1A1701DA}" srcOrd="0" destOrd="0" presId="urn:microsoft.com/office/officeart/2008/layout/VerticalCurvedList"/>
    <dgm:cxn modelId="{344AED1B-F50C-4B1A-87CC-FFACD27F6912}" type="presParOf" srcId="{982B9153-3C24-42A8-B5CA-34EB1A1701DA}" destId="{30174D35-CE0C-46B5-B8A1-E5DB8576126D}" srcOrd="0" destOrd="0" presId="urn:microsoft.com/office/officeart/2008/layout/VerticalCurvedList"/>
    <dgm:cxn modelId="{51461965-C5DC-4A76-93AE-4CD5DB78AFC6}" type="presParOf" srcId="{982B9153-3C24-42A8-B5CA-34EB1A1701DA}" destId="{E021EDFE-8B12-49F4-B209-133C93C9E746}" srcOrd="1" destOrd="0" presId="urn:microsoft.com/office/officeart/2008/layout/VerticalCurvedList"/>
    <dgm:cxn modelId="{7F603E9E-A594-4DCF-AF97-CD5A29F7251C}" type="presParOf" srcId="{982B9153-3C24-42A8-B5CA-34EB1A1701DA}" destId="{C3CCE460-7AC2-4B64-9E48-6087C2218FFB}" srcOrd="2" destOrd="0" presId="urn:microsoft.com/office/officeart/2008/layout/VerticalCurvedList"/>
    <dgm:cxn modelId="{B0D1CBFC-8E52-42BA-A29F-F9B8EB3A6869}" type="presParOf" srcId="{982B9153-3C24-42A8-B5CA-34EB1A1701DA}" destId="{67271FCE-11A9-4AD6-B6D0-DEC6E0D100A4}" srcOrd="3" destOrd="0" presId="urn:microsoft.com/office/officeart/2008/layout/VerticalCurvedList"/>
    <dgm:cxn modelId="{1699BA2F-E342-4B3B-8564-9180A438C248}" type="presParOf" srcId="{9FD2EF2E-121D-4E31-9891-1ABA21B7410D}" destId="{C2EE99B6-A5B2-44CF-AB52-ECC522364DED}" srcOrd="1" destOrd="0" presId="urn:microsoft.com/office/officeart/2008/layout/VerticalCurvedList"/>
    <dgm:cxn modelId="{2C28FB3D-8AE8-4DB7-916D-175F1C45E56F}" type="presParOf" srcId="{9FD2EF2E-121D-4E31-9891-1ABA21B7410D}" destId="{E84EA86E-10FD-4F2C-A6BA-954147E2771D}" srcOrd="2" destOrd="0" presId="urn:microsoft.com/office/officeart/2008/layout/VerticalCurvedList"/>
    <dgm:cxn modelId="{1E4DF03B-2662-4735-9D93-FA9C03D682E7}" type="presParOf" srcId="{E84EA86E-10FD-4F2C-A6BA-954147E2771D}" destId="{FC111543-F072-4E86-A3F2-DCF7C4228E73}" srcOrd="0" destOrd="0" presId="urn:microsoft.com/office/officeart/2008/layout/VerticalCurvedList"/>
    <dgm:cxn modelId="{A7680A2D-60CD-4D08-9A24-6F95DB0D406C}" type="presParOf" srcId="{9FD2EF2E-121D-4E31-9891-1ABA21B7410D}" destId="{2583754C-5A03-49AD-B308-3A9872ECAF59}" srcOrd="3" destOrd="0" presId="urn:microsoft.com/office/officeart/2008/layout/VerticalCurvedList"/>
    <dgm:cxn modelId="{EB942789-5B9C-460C-A815-7BA8D3539AB3}" type="presParOf" srcId="{9FD2EF2E-121D-4E31-9891-1ABA21B7410D}" destId="{AFA5BC87-A090-4AFD-98F0-61700B75A640}" srcOrd="4" destOrd="0" presId="urn:microsoft.com/office/officeart/2008/layout/VerticalCurvedList"/>
    <dgm:cxn modelId="{FD0F1DEA-15C4-43E6-B5A1-C1B0C22CB016}" type="presParOf" srcId="{AFA5BC87-A090-4AFD-98F0-61700B75A640}" destId="{921DE92D-B115-4540-94F0-F17C8A112B65}" srcOrd="0" destOrd="0" presId="urn:microsoft.com/office/officeart/2008/layout/VerticalCurvedList"/>
    <dgm:cxn modelId="{2AF9BB12-52B9-461D-B5BA-ACB6B611E3DE}" type="presParOf" srcId="{9FD2EF2E-121D-4E31-9891-1ABA21B7410D}" destId="{4AA81B66-F27A-4C8F-B8D9-7F3BD66FAC59}" srcOrd="5" destOrd="0" presId="urn:microsoft.com/office/officeart/2008/layout/VerticalCurvedList"/>
    <dgm:cxn modelId="{2C344D8C-973C-4CFF-AE8B-EDD405EE55F8}" type="presParOf" srcId="{9FD2EF2E-121D-4E31-9891-1ABA21B7410D}" destId="{B9C81836-4BEF-4CB8-8228-7F85E7C71B80}" srcOrd="6" destOrd="0" presId="urn:microsoft.com/office/officeart/2008/layout/VerticalCurvedList"/>
    <dgm:cxn modelId="{F7AA62C0-A8BA-413A-B5DC-930C786AE92B}" type="presParOf" srcId="{B9C81836-4BEF-4CB8-8228-7F85E7C71B80}" destId="{86530D6A-C66A-445D-BB5B-F1BF4112C7B7}" srcOrd="0" destOrd="0" presId="urn:microsoft.com/office/officeart/2008/layout/VerticalCurvedList"/>
    <dgm:cxn modelId="{296CEC65-3296-4637-92C3-E0B7C0B73232}" type="presParOf" srcId="{9FD2EF2E-121D-4E31-9891-1ABA21B7410D}" destId="{BFE6C471-E6FF-46AA-9F81-A9788168A23C}" srcOrd="7" destOrd="0" presId="urn:microsoft.com/office/officeart/2008/layout/VerticalCurvedList"/>
    <dgm:cxn modelId="{82A7CD43-297E-4060-B907-8FCA1598C84A}" type="presParOf" srcId="{9FD2EF2E-121D-4E31-9891-1ABA21B7410D}" destId="{3FCAC6C7-F662-4686-A972-DEE5A4E5799C}" srcOrd="8" destOrd="0" presId="urn:microsoft.com/office/officeart/2008/layout/VerticalCurvedList"/>
    <dgm:cxn modelId="{80DA3768-F9AC-4657-80BA-DD731BEDC523}" type="presParOf" srcId="{3FCAC6C7-F662-4686-A972-DEE5A4E5799C}" destId="{F95B9DA9-18B7-4E4E-A519-A3558DB3F7C4}" srcOrd="0" destOrd="0" presId="urn:microsoft.com/office/officeart/2008/layout/VerticalCurvedList"/>
    <dgm:cxn modelId="{F43D83C7-90DE-450C-A18C-E6F6D83607D7}" type="presParOf" srcId="{9FD2EF2E-121D-4E31-9891-1ABA21B7410D}" destId="{35ADF883-A82A-44F2-8C49-CF2EF517AD98}" srcOrd="9" destOrd="0" presId="urn:microsoft.com/office/officeart/2008/layout/VerticalCurvedList"/>
    <dgm:cxn modelId="{9E924F16-3916-48DD-8B57-73272D82539C}" type="presParOf" srcId="{9FD2EF2E-121D-4E31-9891-1ABA21B7410D}" destId="{0037A55B-4182-4996-8D68-17BA8342CC0B}" srcOrd="10" destOrd="0" presId="urn:microsoft.com/office/officeart/2008/layout/VerticalCurvedList"/>
    <dgm:cxn modelId="{6A197C97-9DC6-477D-B7BE-90212B530B87}" type="presParOf" srcId="{0037A55B-4182-4996-8D68-17BA8342CC0B}" destId="{CA3CB17E-74CE-4211-BBAC-D5049951D6C7}" srcOrd="0"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55C3F97-69EF-47A9-8B7A-21344709A60F}" type="doc">
      <dgm:prSet loTypeId="urn:microsoft.com/office/officeart/2005/8/layout/vProcess5" loCatId="process" qsTypeId="urn:microsoft.com/office/officeart/2005/8/quickstyle/simple1" qsCatId="simple" csTypeId="urn:microsoft.com/office/officeart/2005/8/colors/accent0_3" csCatId="mainScheme"/>
      <dgm:spPr/>
      <dgm:t>
        <a:bodyPr/>
        <a:lstStyle/>
        <a:p>
          <a:endParaRPr lang="en-US"/>
        </a:p>
      </dgm:t>
    </dgm:pt>
    <dgm:pt modelId="{D76F118E-E380-4873-A5A0-870A4A8F7EBB}">
      <dgm:prSet/>
      <dgm:spPr/>
      <dgm:t>
        <a:bodyPr/>
        <a:lstStyle/>
        <a:p>
          <a:r>
            <a:rPr lang="en-US" b="0" i="0">
              <a:solidFill>
                <a:schemeClr val="accent2"/>
              </a:solidFill>
            </a:rPr>
            <a:t>Ensure informed consent for all treatments.</a:t>
          </a:r>
          <a:endParaRPr lang="en-US">
            <a:solidFill>
              <a:schemeClr val="accent2"/>
            </a:solidFill>
          </a:endParaRPr>
        </a:p>
      </dgm:t>
    </dgm:pt>
    <dgm:pt modelId="{9FC6D32E-25C2-497C-8516-B3861D9C9274}" type="parTrans" cxnId="{EFA00F97-0422-4D87-AB1F-049E96C01AD4}">
      <dgm:prSet/>
      <dgm:spPr/>
      <dgm:t>
        <a:bodyPr/>
        <a:lstStyle/>
        <a:p>
          <a:endParaRPr lang="en-US">
            <a:solidFill>
              <a:schemeClr val="accent2"/>
            </a:solidFill>
          </a:endParaRPr>
        </a:p>
      </dgm:t>
    </dgm:pt>
    <dgm:pt modelId="{6A1F70BF-D88C-4DC1-A45D-3C64B9A59FC0}" type="sibTrans" cxnId="{EFA00F97-0422-4D87-AB1F-049E96C01AD4}">
      <dgm:prSet/>
      <dgm:spPr/>
      <dgm:t>
        <a:bodyPr/>
        <a:lstStyle/>
        <a:p>
          <a:endParaRPr lang="en-US">
            <a:solidFill>
              <a:schemeClr val="accent2"/>
            </a:solidFill>
          </a:endParaRPr>
        </a:p>
      </dgm:t>
    </dgm:pt>
    <dgm:pt modelId="{2B861903-842C-48D7-8750-17A1E1F26158}">
      <dgm:prSet/>
      <dgm:spPr/>
      <dgm:t>
        <a:bodyPr/>
        <a:lstStyle/>
        <a:p>
          <a:r>
            <a:rPr lang="en-US" b="0" i="0">
              <a:solidFill>
                <a:schemeClr val="accent2"/>
              </a:solidFill>
            </a:rPr>
            <a:t>Address patient autonomy in decision-making.</a:t>
          </a:r>
          <a:endParaRPr lang="en-US">
            <a:solidFill>
              <a:schemeClr val="accent2"/>
            </a:solidFill>
          </a:endParaRPr>
        </a:p>
      </dgm:t>
    </dgm:pt>
    <dgm:pt modelId="{1DD94A8A-9826-48DA-AAAA-A0BA17F704D5}" type="parTrans" cxnId="{0D78F40A-986E-46CF-AB57-75EBE87B9B2C}">
      <dgm:prSet/>
      <dgm:spPr/>
      <dgm:t>
        <a:bodyPr/>
        <a:lstStyle/>
        <a:p>
          <a:endParaRPr lang="en-US">
            <a:solidFill>
              <a:schemeClr val="accent2"/>
            </a:solidFill>
          </a:endParaRPr>
        </a:p>
      </dgm:t>
    </dgm:pt>
    <dgm:pt modelId="{F11E8D74-6606-4448-B667-2B9936CF0145}" type="sibTrans" cxnId="{0D78F40A-986E-46CF-AB57-75EBE87B9B2C}">
      <dgm:prSet/>
      <dgm:spPr/>
      <dgm:t>
        <a:bodyPr/>
        <a:lstStyle/>
        <a:p>
          <a:endParaRPr lang="en-US">
            <a:solidFill>
              <a:schemeClr val="accent2"/>
            </a:solidFill>
          </a:endParaRPr>
        </a:p>
      </dgm:t>
    </dgm:pt>
    <dgm:pt modelId="{3487ECD0-22F8-4000-B589-883A5072B46B}">
      <dgm:prSet/>
      <dgm:spPr/>
      <dgm:t>
        <a:bodyPr/>
        <a:lstStyle/>
        <a:p>
          <a:r>
            <a:rPr lang="en-US" b="0" i="0">
              <a:solidFill>
                <a:schemeClr val="accent2"/>
              </a:solidFill>
            </a:rPr>
            <a:t>Multidisciplinary team involvement (doctors, nurses, dietitians) (Webb et al., 2021).</a:t>
          </a:r>
          <a:endParaRPr lang="en-US">
            <a:solidFill>
              <a:schemeClr val="accent2"/>
            </a:solidFill>
          </a:endParaRPr>
        </a:p>
      </dgm:t>
    </dgm:pt>
    <dgm:pt modelId="{BC459A84-FB81-4A0D-B11B-A2750D274CE7}" type="parTrans" cxnId="{2DD02149-537B-4628-AD26-8E80A02B0E71}">
      <dgm:prSet/>
      <dgm:spPr/>
      <dgm:t>
        <a:bodyPr/>
        <a:lstStyle/>
        <a:p>
          <a:endParaRPr lang="en-US">
            <a:solidFill>
              <a:schemeClr val="accent2"/>
            </a:solidFill>
          </a:endParaRPr>
        </a:p>
      </dgm:t>
    </dgm:pt>
    <dgm:pt modelId="{3D62D72E-0FAF-4E34-B548-91943384805B}" type="sibTrans" cxnId="{2DD02149-537B-4628-AD26-8E80A02B0E71}">
      <dgm:prSet/>
      <dgm:spPr/>
      <dgm:t>
        <a:bodyPr/>
        <a:lstStyle/>
        <a:p>
          <a:endParaRPr lang="en-US">
            <a:solidFill>
              <a:schemeClr val="accent2"/>
            </a:solidFill>
          </a:endParaRPr>
        </a:p>
      </dgm:t>
    </dgm:pt>
    <dgm:pt modelId="{B2530AF4-16D3-45C1-ACC1-A8E1CF90440C}">
      <dgm:prSet/>
      <dgm:spPr/>
      <dgm:t>
        <a:bodyPr/>
        <a:lstStyle/>
        <a:p>
          <a:r>
            <a:rPr lang="en-US" b="0" i="0" dirty="0">
              <a:solidFill>
                <a:schemeClr val="accent2"/>
              </a:solidFill>
            </a:rPr>
            <a:t>Importance of clear communication with the patient and family.</a:t>
          </a:r>
          <a:endParaRPr lang="en-US" dirty="0">
            <a:solidFill>
              <a:schemeClr val="accent2"/>
            </a:solidFill>
          </a:endParaRPr>
        </a:p>
      </dgm:t>
    </dgm:pt>
    <dgm:pt modelId="{E31BEC8C-2E49-4DF6-B3F1-4417E3041A66}" type="parTrans" cxnId="{790CC186-709B-4132-863F-0E578B251B7C}">
      <dgm:prSet/>
      <dgm:spPr/>
      <dgm:t>
        <a:bodyPr/>
        <a:lstStyle/>
        <a:p>
          <a:endParaRPr lang="en-US">
            <a:solidFill>
              <a:schemeClr val="accent2"/>
            </a:solidFill>
          </a:endParaRPr>
        </a:p>
      </dgm:t>
    </dgm:pt>
    <dgm:pt modelId="{EBA7F81B-034A-4FAC-9EFF-DC159A2795B4}" type="sibTrans" cxnId="{790CC186-709B-4132-863F-0E578B251B7C}">
      <dgm:prSet/>
      <dgm:spPr/>
      <dgm:t>
        <a:bodyPr/>
        <a:lstStyle/>
        <a:p>
          <a:endParaRPr lang="en-US">
            <a:solidFill>
              <a:schemeClr val="accent2"/>
            </a:solidFill>
          </a:endParaRPr>
        </a:p>
      </dgm:t>
    </dgm:pt>
    <dgm:pt modelId="{6D14D9F6-1AF9-4306-B970-C4EABEFC133A}">
      <dgm:prSet/>
      <dgm:spPr/>
      <dgm:t>
        <a:bodyPr/>
        <a:lstStyle/>
        <a:p>
          <a:r>
            <a:rPr lang="en-US" b="0" i="0">
              <a:solidFill>
                <a:schemeClr val="accent2"/>
              </a:solidFill>
            </a:rPr>
            <a:t>Ethical concerns around end-of-life care and palliative options (Leonhardt et al., 2024).</a:t>
          </a:r>
          <a:endParaRPr lang="en-US">
            <a:solidFill>
              <a:schemeClr val="accent2"/>
            </a:solidFill>
          </a:endParaRPr>
        </a:p>
      </dgm:t>
    </dgm:pt>
    <dgm:pt modelId="{02B72A5E-F269-4282-BCB1-1852F9E94800}" type="parTrans" cxnId="{A5C9C98B-CA94-45AB-85D7-EF135CFD6F1B}">
      <dgm:prSet/>
      <dgm:spPr/>
      <dgm:t>
        <a:bodyPr/>
        <a:lstStyle/>
        <a:p>
          <a:endParaRPr lang="en-US">
            <a:solidFill>
              <a:schemeClr val="accent2"/>
            </a:solidFill>
          </a:endParaRPr>
        </a:p>
      </dgm:t>
    </dgm:pt>
    <dgm:pt modelId="{3A533708-E0C8-4168-935E-1592E48736F3}" type="sibTrans" cxnId="{A5C9C98B-CA94-45AB-85D7-EF135CFD6F1B}">
      <dgm:prSet/>
      <dgm:spPr/>
      <dgm:t>
        <a:bodyPr/>
        <a:lstStyle/>
        <a:p>
          <a:endParaRPr lang="en-US">
            <a:solidFill>
              <a:schemeClr val="accent2"/>
            </a:solidFill>
          </a:endParaRPr>
        </a:p>
      </dgm:t>
    </dgm:pt>
    <dgm:pt modelId="{2049CE03-4AE8-4EEA-B833-77FF05878B12}" type="pres">
      <dgm:prSet presAssocID="{B55C3F97-69EF-47A9-8B7A-21344709A60F}" presName="outerComposite" presStyleCnt="0">
        <dgm:presLayoutVars>
          <dgm:chMax val="5"/>
          <dgm:dir/>
          <dgm:resizeHandles val="exact"/>
        </dgm:presLayoutVars>
      </dgm:prSet>
      <dgm:spPr/>
    </dgm:pt>
    <dgm:pt modelId="{A05B99D6-F8D0-49B0-9DDA-D6A1264F9551}" type="pres">
      <dgm:prSet presAssocID="{B55C3F97-69EF-47A9-8B7A-21344709A60F}" presName="dummyMaxCanvas" presStyleCnt="0">
        <dgm:presLayoutVars/>
      </dgm:prSet>
      <dgm:spPr/>
    </dgm:pt>
    <dgm:pt modelId="{614F6F9C-8085-40F1-A792-7C2B3988F643}" type="pres">
      <dgm:prSet presAssocID="{B55C3F97-69EF-47A9-8B7A-21344709A60F}" presName="FiveNodes_1" presStyleLbl="node1" presStyleIdx="0" presStyleCnt="5">
        <dgm:presLayoutVars>
          <dgm:bulletEnabled val="1"/>
        </dgm:presLayoutVars>
      </dgm:prSet>
      <dgm:spPr/>
    </dgm:pt>
    <dgm:pt modelId="{D36D23B0-8C0C-4B71-9743-CE4B3CC7B00F}" type="pres">
      <dgm:prSet presAssocID="{B55C3F97-69EF-47A9-8B7A-21344709A60F}" presName="FiveNodes_2" presStyleLbl="node1" presStyleIdx="1" presStyleCnt="5">
        <dgm:presLayoutVars>
          <dgm:bulletEnabled val="1"/>
        </dgm:presLayoutVars>
      </dgm:prSet>
      <dgm:spPr/>
    </dgm:pt>
    <dgm:pt modelId="{030E112D-C2AE-4527-B2AC-3CD8E584D816}" type="pres">
      <dgm:prSet presAssocID="{B55C3F97-69EF-47A9-8B7A-21344709A60F}" presName="FiveNodes_3" presStyleLbl="node1" presStyleIdx="2" presStyleCnt="5">
        <dgm:presLayoutVars>
          <dgm:bulletEnabled val="1"/>
        </dgm:presLayoutVars>
      </dgm:prSet>
      <dgm:spPr/>
    </dgm:pt>
    <dgm:pt modelId="{7182F53E-4557-41F9-BC95-DC33F6B6773E}" type="pres">
      <dgm:prSet presAssocID="{B55C3F97-69EF-47A9-8B7A-21344709A60F}" presName="FiveNodes_4" presStyleLbl="node1" presStyleIdx="3" presStyleCnt="5">
        <dgm:presLayoutVars>
          <dgm:bulletEnabled val="1"/>
        </dgm:presLayoutVars>
      </dgm:prSet>
      <dgm:spPr/>
    </dgm:pt>
    <dgm:pt modelId="{7F1B1716-217B-40FC-8FB8-E7F7F17637CA}" type="pres">
      <dgm:prSet presAssocID="{B55C3F97-69EF-47A9-8B7A-21344709A60F}" presName="FiveNodes_5" presStyleLbl="node1" presStyleIdx="4" presStyleCnt="5">
        <dgm:presLayoutVars>
          <dgm:bulletEnabled val="1"/>
        </dgm:presLayoutVars>
      </dgm:prSet>
      <dgm:spPr/>
    </dgm:pt>
    <dgm:pt modelId="{9FF87514-D2F0-4F76-B1AC-C783CD75F1ED}" type="pres">
      <dgm:prSet presAssocID="{B55C3F97-69EF-47A9-8B7A-21344709A60F}" presName="FiveConn_1-2" presStyleLbl="fgAccFollowNode1" presStyleIdx="0" presStyleCnt="4">
        <dgm:presLayoutVars>
          <dgm:bulletEnabled val="1"/>
        </dgm:presLayoutVars>
      </dgm:prSet>
      <dgm:spPr/>
    </dgm:pt>
    <dgm:pt modelId="{98B6A326-51A1-4686-B3CE-9ABB9D4B615A}" type="pres">
      <dgm:prSet presAssocID="{B55C3F97-69EF-47A9-8B7A-21344709A60F}" presName="FiveConn_2-3" presStyleLbl="fgAccFollowNode1" presStyleIdx="1" presStyleCnt="4">
        <dgm:presLayoutVars>
          <dgm:bulletEnabled val="1"/>
        </dgm:presLayoutVars>
      </dgm:prSet>
      <dgm:spPr/>
    </dgm:pt>
    <dgm:pt modelId="{C51DE533-D67E-4DC2-8DAD-53FFF9F320FF}" type="pres">
      <dgm:prSet presAssocID="{B55C3F97-69EF-47A9-8B7A-21344709A60F}" presName="FiveConn_3-4" presStyleLbl="fgAccFollowNode1" presStyleIdx="2" presStyleCnt="4">
        <dgm:presLayoutVars>
          <dgm:bulletEnabled val="1"/>
        </dgm:presLayoutVars>
      </dgm:prSet>
      <dgm:spPr/>
    </dgm:pt>
    <dgm:pt modelId="{256BB647-D09B-4C90-A87B-3F2037EE5DB6}" type="pres">
      <dgm:prSet presAssocID="{B55C3F97-69EF-47A9-8B7A-21344709A60F}" presName="FiveConn_4-5" presStyleLbl="fgAccFollowNode1" presStyleIdx="3" presStyleCnt="4">
        <dgm:presLayoutVars>
          <dgm:bulletEnabled val="1"/>
        </dgm:presLayoutVars>
      </dgm:prSet>
      <dgm:spPr/>
    </dgm:pt>
    <dgm:pt modelId="{1304D3D0-080E-4E06-A032-2AF51F6C0BD1}" type="pres">
      <dgm:prSet presAssocID="{B55C3F97-69EF-47A9-8B7A-21344709A60F}" presName="FiveNodes_1_text" presStyleLbl="node1" presStyleIdx="4" presStyleCnt="5">
        <dgm:presLayoutVars>
          <dgm:bulletEnabled val="1"/>
        </dgm:presLayoutVars>
      </dgm:prSet>
      <dgm:spPr/>
    </dgm:pt>
    <dgm:pt modelId="{AC7D08BB-0467-432B-9C7C-783731312963}" type="pres">
      <dgm:prSet presAssocID="{B55C3F97-69EF-47A9-8B7A-21344709A60F}" presName="FiveNodes_2_text" presStyleLbl="node1" presStyleIdx="4" presStyleCnt="5">
        <dgm:presLayoutVars>
          <dgm:bulletEnabled val="1"/>
        </dgm:presLayoutVars>
      </dgm:prSet>
      <dgm:spPr/>
    </dgm:pt>
    <dgm:pt modelId="{2E55EBD3-1290-4D26-9BB0-BBA3121D1623}" type="pres">
      <dgm:prSet presAssocID="{B55C3F97-69EF-47A9-8B7A-21344709A60F}" presName="FiveNodes_3_text" presStyleLbl="node1" presStyleIdx="4" presStyleCnt="5">
        <dgm:presLayoutVars>
          <dgm:bulletEnabled val="1"/>
        </dgm:presLayoutVars>
      </dgm:prSet>
      <dgm:spPr/>
    </dgm:pt>
    <dgm:pt modelId="{6D17D91E-313C-4089-8F56-183F83A64F4A}" type="pres">
      <dgm:prSet presAssocID="{B55C3F97-69EF-47A9-8B7A-21344709A60F}" presName="FiveNodes_4_text" presStyleLbl="node1" presStyleIdx="4" presStyleCnt="5">
        <dgm:presLayoutVars>
          <dgm:bulletEnabled val="1"/>
        </dgm:presLayoutVars>
      </dgm:prSet>
      <dgm:spPr/>
    </dgm:pt>
    <dgm:pt modelId="{F58D51D5-009B-4964-A8FE-1D9FE9720C1F}" type="pres">
      <dgm:prSet presAssocID="{B55C3F97-69EF-47A9-8B7A-21344709A60F}" presName="FiveNodes_5_text" presStyleLbl="node1" presStyleIdx="4" presStyleCnt="5">
        <dgm:presLayoutVars>
          <dgm:bulletEnabled val="1"/>
        </dgm:presLayoutVars>
      </dgm:prSet>
      <dgm:spPr/>
    </dgm:pt>
  </dgm:ptLst>
  <dgm:cxnLst>
    <dgm:cxn modelId="{25C9FF03-0CCE-41F9-9385-EBD57613CD23}" type="presOf" srcId="{2B861903-842C-48D7-8750-17A1E1F26158}" destId="{D36D23B0-8C0C-4B71-9743-CE4B3CC7B00F}" srcOrd="0" destOrd="0" presId="urn:microsoft.com/office/officeart/2005/8/layout/vProcess5"/>
    <dgm:cxn modelId="{4E5CF504-0AEC-4268-BB87-26E58EAB79AE}" type="presOf" srcId="{6D14D9F6-1AF9-4306-B970-C4EABEFC133A}" destId="{F58D51D5-009B-4964-A8FE-1D9FE9720C1F}" srcOrd="1" destOrd="0" presId="urn:microsoft.com/office/officeart/2005/8/layout/vProcess5"/>
    <dgm:cxn modelId="{952C5507-C767-4EE0-BF57-B18651043DE8}" type="presOf" srcId="{3487ECD0-22F8-4000-B589-883A5072B46B}" destId="{030E112D-C2AE-4527-B2AC-3CD8E584D816}" srcOrd="0" destOrd="0" presId="urn:microsoft.com/office/officeart/2005/8/layout/vProcess5"/>
    <dgm:cxn modelId="{0D78F40A-986E-46CF-AB57-75EBE87B9B2C}" srcId="{B55C3F97-69EF-47A9-8B7A-21344709A60F}" destId="{2B861903-842C-48D7-8750-17A1E1F26158}" srcOrd="1" destOrd="0" parTransId="{1DD94A8A-9826-48DA-AAAA-A0BA17F704D5}" sibTransId="{F11E8D74-6606-4448-B667-2B9936CF0145}"/>
    <dgm:cxn modelId="{A24DB045-B51E-4290-91B3-4B4028C5B91B}" type="presOf" srcId="{EBA7F81B-034A-4FAC-9EFF-DC159A2795B4}" destId="{256BB647-D09B-4C90-A87B-3F2037EE5DB6}" srcOrd="0" destOrd="0" presId="urn:microsoft.com/office/officeart/2005/8/layout/vProcess5"/>
    <dgm:cxn modelId="{2DD02149-537B-4628-AD26-8E80A02B0E71}" srcId="{B55C3F97-69EF-47A9-8B7A-21344709A60F}" destId="{3487ECD0-22F8-4000-B589-883A5072B46B}" srcOrd="2" destOrd="0" parTransId="{BC459A84-FB81-4A0D-B11B-A2750D274CE7}" sibTransId="{3D62D72E-0FAF-4E34-B548-91943384805B}"/>
    <dgm:cxn modelId="{95008C4B-66D9-4B99-9189-1C8E307AAE25}" type="presOf" srcId="{F11E8D74-6606-4448-B667-2B9936CF0145}" destId="{98B6A326-51A1-4686-B3CE-9ABB9D4B615A}" srcOrd="0" destOrd="0" presId="urn:microsoft.com/office/officeart/2005/8/layout/vProcess5"/>
    <dgm:cxn modelId="{B74E0F51-AE68-46A2-8931-77F5BA03749D}" type="presOf" srcId="{6A1F70BF-D88C-4DC1-A45D-3C64B9A59FC0}" destId="{9FF87514-D2F0-4F76-B1AC-C783CD75F1ED}" srcOrd="0" destOrd="0" presId="urn:microsoft.com/office/officeart/2005/8/layout/vProcess5"/>
    <dgm:cxn modelId="{2CD0BE51-FFCE-45C3-9927-A94EBC9F81EC}" type="presOf" srcId="{3D62D72E-0FAF-4E34-B548-91943384805B}" destId="{C51DE533-D67E-4DC2-8DAD-53FFF9F320FF}" srcOrd="0" destOrd="0" presId="urn:microsoft.com/office/officeart/2005/8/layout/vProcess5"/>
    <dgm:cxn modelId="{4B1F2A7A-830F-450F-AE88-0518565C6597}" type="presOf" srcId="{B2530AF4-16D3-45C1-ACC1-A8E1CF90440C}" destId="{6D17D91E-313C-4089-8F56-183F83A64F4A}" srcOrd="1" destOrd="0" presId="urn:microsoft.com/office/officeart/2005/8/layout/vProcess5"/>
    <dgm:cxn modelId="{49E10D7E-2C57-4AC6-9CC0-A19C68CF104D}" type="presOf" srcId="{B2530AF4-16D3-45C1-ACC1-A8E1CF90440C}" destId="{7182F53E-4557-41F9-BC95-DC33F6B6773E}" srcOrd="0" destOrd="0" presId="urn:microsoft.com/office/officeart/2005/8/layout/vProcess5"/>
    <dgm:cxn modelId="{CFBB1C82-66A0-494F-B91A-C808BF50BF30}" type="presOf" srcId="{B55C3F97-69EF-47A9-8B7A-21344709A60F}" destId="{2049CE03-4AE8-4EEA-B833-77FF05878B12}" srcOrd="0" destOrd="0" presId="urn:microsoft.com/office/officeart/2005/8/layout/vProcess5"/>
    <dgm:cxn modelId="{790CC186-709B-4132-863F-0E578B251B7C}" srcId="{B55C3F97-69EF-47A9-8B7A-21344709A60F}" destId="{B2530AF4-16D3-45C1-ACC1-A8E1CF90440C}" srcOrd="3" destOrd="0" parTransId="{E31BEC8C-2E49-4DF6-B3F1-4417E3041A66}" sibTransId="{EBA7F81B-034A-4FAC-9EFF-DC159A2795B4}"/>
    <dgm:cxn modelId="{A5C9C98B-CA94-45AB-85D7-EF135CFD6F1B}" srcId="{B55C3F97-69EF-47A9-8B7A-21344709A60F}" destId="{6D14D9F6-1AF9-4306-B970-C4EABEFC133A}" srcOrd="4" destOrd="0" parTransId="{02B72A5E-F269-4282-BCB1-1852F9E94800}" sibTransId="{3A533708-E0C8-4168-935E-1592E48736F3}"/>
    <dgm:cxn modelId="{2D11D090-872D-4A56-A69D-46C447770B0E}" type="presOf" srcId="{D76F118E-E380-4873-A5A0-870A4A8F7EBB}" destId="{1304D3D0-080E-4E06-A032-2AF51F6C0BD1}" srcOrd="1" destOrd="0" presId="urn:microsoft.com/office/officeart/2005/8/layout/vProcess5"/>
    <dgm:cxn modelId="{EFA00F97-0422-4D87-AB1F-049E96C01AD4}" srcId="{B55C3F97-69EF-47A9-8B7A-21344709A60F}" destId="{D76F118E-E380-4873-A5A0-870A4A8F7EBB}" srcOrd="0" destOrd="0" parTransId="{9FC6D32E-25C2-497C-8516-B3861D9C9274}" sibTransId="{6A1F70BF-D88C-4DC1-A45D-3C64B9A59FC0}"/>
    <dgm:cxn modelId="{676A75B5-7980-413B-BD3B-F82546570F40}" type="presOf" srcId="{D76F118E-E380-4873-A5A0-870A4A8F7EBB}" destId="{614F6F9C-8085-40F1-A792-7C2B3988F643}" srcOrd="0" destOrd="0" presId="urn:microsoft.com/office/officeart/2005/8/layout/vProcess5"/>
    <dgm:cxn modelId="{F90F23D8-1264-49F6-AFB6-7DBB3D1D15A4}" type="presOf" srcId="{2B861903-842C-48D7-8750-17A1E1F26158}" destId="{AC7D08BB-0467-432B-9C7C-783731312963}" srcOrd="1" destOrd="0" presId="urn:microsoft.com/office/officeart/2005/8/layout/vProcess5"/>
    <dgm:cxn modelId="{9EBE84F7-1872-4A22-AE8A-3E947C76BD3F}" type="presOf" srcId="{3487ECD0-22F8-4000-B589-883A5072B46B}" destId="{2E55EBD3-1290-4D26-9BB0-BBA3121D1623}" srcOrd="1" destOrd="0" presId="urn:microsoft.com/office/officeart/2005/8/layout/vProcess5"/>
    <dgm:cxn modelId="{A20BCEF9-1DB4-4FA4-93B3-580FC65BD784}" type="presOf" srcId="{6D14D9F6-1AF9-4306-B970-C4EABEFC133A}" destId="{7F1B1716-217B-40FC-8FB8-E7F7F17637CA}" srcOrd="0" destOrd="0" presId="urn:microsoft.com/office/officeart/2005/8/layout/vProcess5"/>
    <dgm:cxn modelId="{791E6A41-4FD4-4E8F-9EE5-A94042121E87}" type="presParOf" srcId="{2049CE03-4AE8-4EEA-B833-77FF05878B12}" destId="{A05B99D6-F8D0-49B0-9DDA-D6A1264F9551}" srcOrd="0" destOrd="0" presId="urn:microsoft.com/office/officeart/2005/8/layout/vProcess5"/>
    <dgm:cxn modelId="{4410B914-11B3-4A60-A334-183B8B9B0E80}" type="presParOf" srcId="{2049CE03-4AE8-4EEA-B833-77FF05878B12}" destId="{614F6F9C-8085-40F1-A792-7C2B3988F643}" srcOrd="1" destOrd="0" presId="urn:microsoft.com/office/officeart/2005/8/layout/vProcess5"/>
    <dgm:cxn modelId="{877FDCFD-92EB-4D37-AD6C-AACDB6081664}" type="presParOf" srcId="{2049CE03-4AE8-4EEA-B833-77FF05878B12}" destId="{D36D23B0-8C0C-4B71-9743-CE4B3CC7B00F}" srcOrd="2" destOrd="0" presId="urn:microsoft.com/office/officeart/2005/8/layout/vProcess5"/>
    <dgm:cxn modelId="{E581D56C-51E0-4887-B9E8-2753EBE3D96C}" type="presParOf" srcId="{2049CE03-4AE8-4EEA-B833-77FF05878B12}" destId="{030E112D-C2AE-4527-B2AC-3CD8E584D816}" srcOrd="3" destOrd="0" presId="urn:microsoft.com/office/officeart/2005/8/layout/vProcess5"/>
    <dgm:cxn modelId="{F18043B1-92CA-480F-B783-67F3BDF89D7D}" type="presParOf" srcId="{2049CE03-4AE8-4EEA-B833-77FF05878B12}" destId="{7182F53E-4557-41F9-BC95-DC33F6B6773E}" srcOrd="4" destOrd="0" presId="urn:microsoft.com/office/officeart/2005/8/layout/vProcess5"/>
    <dgm:cxn modelId="{54C253CE-9D87-4D7D-9F25-155A414A7478}" type="presParOf" srcId="{2049CE03-4AE8-4EEA-B833-77FF05878B12}" destId="{7F1B1716-217B-40FC-8FB8-E7F7F17637CA}" srcOrd="5" destOrd="0" presId="urn:microsoft.com/office/officeart/2005/8/layout/vProcess5"/>
    <dgm:cxn modelId="{3D3F15C2-8ABC-433B-AF95-A16A9B4D50BC}" type="presParOf" srcId="{2049CE03-4AE8-4EEA-B833-77FF05878B12}" destId="{9FF87514-D2F0-4F76-B1AC-C783CD75F1ED}" srcOrd="6" destOrd="0" presId="urn:microsoft.com/office/officeart/2005/8/layout/vProcess5"/>
    <dgm:cxn modelId="{8686BB5D-A6B3-4DB5-A9CF-AFE03E007CD8}" type="presParOf" srcId="{2049CE03-4AE8-4EEA-B833-77FF05878B12}" destId="{98B6A326-51A1-4686-B3CE-9ABB9D4B615A}" srcOrd="7" destOrd="0" presId="urn:microsoft.com/office/officeart/2005/8/layout/vProcess5"/>
    <dgm:cxn modelId="{886933F2-FA46-4F93-B928-BFA74F04F5AB}" type="presParOf" srcId="{2049CE03-4AE8-4EEA-B833-77FF05878B12}" destId="{C51DE533-D67E-4DC2-8DAD-53FFF9F320FF}" srcOrd="8" destOrd="0" presId="urn:microsoft.com/office/officeart/2005/8/layout/vProcess5"/>
    <dgm:cxn modelId="{296A2915-FA2C-4BE7-9176-D33D367A30BA}" type="presParOf" srcId="{2049CE03-4AE8-4EEA-B833-77FF05878B12}" destId="{256BB647-D09B-4C90-A87B-3F2037EE5DB6}" srcOrd="9" destOrd="0" presId="urn:microsoft.com/office/officeart/2005/8/layout/vProcess5"/>
    <dgm:cxn modelId="{C6BC4457-471A-41BD-8ED6-D0DD51A3D3AE}" type="presParOf" srcId="{2049CE03-4AE8-4EEA-B833-77FF05878B12}" destId="{1304D3D0-080E-4E06-A032-2AF51F6C0BD1}" srcOrd="10" destOrd="0" presId="urn:microsoft.com/office/officeart/2005/8/layout/vProcess5"/>
    <dgm:cxn modelId="{3C42D30D-8919-4479-AC91-E477E2BF51A9}" type="presParOf" srcId="{2049CE03-4AE8-4EEA-B833-77FF05878B12}" destId="{AC7D08BB-0467-432B-9C7C-783731312963}" srcOrd="11" destOrd="0" presId="urn:microsoft.com/office/officeart/2005/8/layout/vProcess5"/>
    <dgm:cxn modelId="{49A2244E-7DF0-4AEC-BFD1-66C1EE003E63}" type="presParOf" srcId="{2049CE03-4AE8-4EEA-B833-77FF05878B12}" destId="{2E55EBD3-1290-4D26-9BB0-BBA3121D1623}" srcOrd="12" destOrd="0" presId="urn:microsoft.com/office/officeart/2005/8/layout/vProcess5"/>
    <dgm:cxn modelId="{FC1DB5FB-CD4A-4B06-88BF-387C87F6F2B3}" type="presParOf" srcId="{2049CE03-4AE8-4EEA-B833-77FF05878B12}" destId="{6D17D91E-313C-4089-8F56-183F83A64F4A}" srcOrd="13" destOrd="0" presId="urn:microsoft.com/office/officeart/2005/8/layout/vProcess5"/>
    <dgm:cxn modelId="{9B361E3A-0F52-4CCA-9399-905BE22ED827}" type="presParOf" srcId="{2049CE03-4AE8-4EEA-B833-77FF05878B12}" destId="{F58D51D5-009B-4964-A8FE-1D9FE9720C1F}" srcOrd="14"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9B3ED2-EF78-4ED9-8738-C8B125D0BB34}" type="doc">
      <dgm:prSet loTypeId="urn:microsoft.com/office/officeart/2005/8/layout/cycle8" loCatId="cycle" qsTypeId="urn:microsoft.com/office/officeart/2005/8/quickstyle/simple1" qsCatId="simple" csTypeId="urn:microsoft.com/office/officeart/2005/8/colors/accent0_3" csCatId="mainScheme"/>
      <dgm:spPr/>
      <dgm:t>
        <a:bodyPr/>
        <a:lstStyle/>
        <a:p>
          <a:endParaRPr lang="en-US"/>
        </a:p>
      </dgm:t>
    </dgm:pt>
    <dgm:pt modelId="{2D1E62B0-3D3D-402C-ADFE-5696A3D396B4}">
      <dgm:prSet custT="1"/>
      <dgm:spPr/>
      <dgm:t>
        <a:bodyPr/>
        <a:lstStyle/>
        <a:p>
          <a:r>
            <a:rPr lang="en-US" sz="1000" b="0" i="0">
              <a:solidFill>
                <a:schemeClr val="accent2"/>
              </a:solidFill>
            </a:rPr>
            <a:t>Respect patient rights: autonomy, dignity, and confidentiality.</a:t>
          </a:r>
          <a:endParaRPr lang="en-US" sz="1000">
            <a:solidFill>
              <a:schemeClr val="accent2"/>
            </a:solidFill>
          </a:endParaRPr>
        </a:p>
      </dgm:t>
    </dgm:pt>
    <dgm:pt modelId="{358F779A-3352-4061-8060-89E437DA23A4}" type="parTrans" cxnId="{77F6B119-AAD1-401A-964B-7826C16B50BE}">
      <dgm:prSet/>
      <dgm:spPr/>
      <dgm:t>
        <a:bodyPr/>
        <a:lstStyle/>
        <a:p>
          <a:endParaRPr lang="en-US" sz="1800">
            <a:solidFill>
              <a:schemeClr val="accent2"/>
            </a:solidFill>
          </a:endParaRPr>
        </a:p>
      </dgm:t>
    </dgm:pt>
    <dgm:pt modelId="{798D7D0D-5B77-4416-920D-928C4ED45BAA}" type="sibTrans" cxnId="{77F6B119-AAD1-401A-964B-7826C16B50BE}">
      <dgm:prSet/>
      <dgm:spPr/>
      <dgm:t>
        <a:bodyPr/>
        <a:lstStyle/>
        <a:p>
          <a:endParaRPr lang="en-US" sz="1800">
            <a:solidFill>
              <a:schemeClr val="accent2"/>
            </a:solidFill>
          </a:endParaRPr>
        </a:p>
      </dgm:t>
    </dgm:pt>
    <dgm:pt modelId="{EB0BCE71-7D38-4C6D-9921-3A8F8A0985D3}">
      <dgm:prSet custT="1"/>
      <dgm:spPr/>
      <dgm:t>
        <a:bodyPr/>
        <a:lstStyle/>
        <a:p>
          <a:r>
            <a:rPr lang="en-US" sz="1000" b="0" i="0">
              <a:solidFill>
                <a:schemeClr val="accent2"/>
              </a:solidFill>
            </a:rPr>
            <a:t>Consideration of palliative care for advanced cancer.</a:t>
          </a:r>
          <a:endParaRPr lang="en-US" sz="1000">
            <a:solidFill>
              <a:schemeClr val="accent2"/>
            </a:solidFill>
          </a:endParaRPr>
        </a:p>
      </dgm:t>
    </dgm:pt>
    <dgm:pt modelId="{E1EA398F-E6C3-4373-A488-9CBDC77C4CC5}" type="parTrans" cxnId="{D0760D19-A59B-4380-B2E3-A446FBABEACD}">
      <dgm:prSet/>
      <dgm:spPr/>
      <dgm:t>
        <a:bodyPr/>
        <a:lstStyle/>
        <a:p>
          <a:endParaRPr lang="en-US" sz="1800">
            <a:solidFill>
              <a:schemeClr val="accent2"/>
            </a:solidFill>
          </a:endParaRPr>
        </a:p>
      </dgm:t>
    </dgm:pt>
    <dgm:pt modelId="{30F1A0EF-893E-4299-8CCE-B35B78FCC031}" type="sibTrans" cxnId="{D0760D19-A59B-4380-B2E3-A446FBABEACD}">
      <dgm:prSet/>
      <dgm:spPr/>
      <dgm:t>
        <a:bodyPr/>
        <a:lstStyle/>
        <a:p>
          <a:endParaRPr lang="en-US" sz="1800">
            <a:solidFill>
              <a:schemeClr val="accent2"/>
            </a:solidFill>
          </a:endParaRPr>
        </a:p>
      </dgm:t>
    </dgm:pt>
    <dgm:pt modelId="{47B99913-303D-49E4-B999-0B735C156140}">
      <dgm:prSet custT="1"/>
      <dgm:spPr/>
      <dgm:t>
        <a:bodyPr/>
        <a:lstStyle/>
        <a:p>
          <a:r>
            <a:rPr lang="en-US" sz="1000" b="0" i="0">
              <a:solidFill>
                <a:schemeClr val="accent2"/>
              </a:solidFill>
            </a:rPr>
            <a:t>Decision-making: balancing treatment benefits and quality of life (Matanes &amp; Gotlieb, 2021).</a:t>
          </a:r>
          <a:endParaRPr lang="en-US" sz="1000">
            <a:solidFill>
              <a:schemeClr val="accent2"/>
            </a:solidFill>
          </a:endParaRPr>
        </a:p>
      </dgm:t>
    </dgm:pt>
    <dgm:pt modelId="{E9756671-8A35-4623-9BC5-B7D69935DA77}" type="parTrans" cxnId="{ADA27719-636A-4C04-868D-BD69950155D3}">
      <dgm:prSet/>
      <dgm:spPr/>
      <dgm:t>
        <a:bodyPr/>
        <a:lstStyle/>
        <a:p>
          <a:endParaRPr lang="en-US" sz="1800">
            <a:solidFill>
              <a:schemeClr val="accent2"/>
            </a:solidFill>
          </a:endParaRPr>
        </a:p>
      </dgm:t>
    </dgm:pt>
    <dgm:pt modelId="{7F42CEEA-1F9F-49E9-92D9-69716643E6C4}" type="sibTrans" cxnId="{ADA27719-636A-4C04-868D-BD69950155D3}">
      <dgm:prSet/>
      <dgm:spPr/>
      <dgm:t>
        <a:bodyPr/>
        <a:lstStyle/>
        <a:p>
          <a:endParaRPr lang="en-US" sz="1800">
            <a:solidFill>
              <a:schemeClr val="accent2"/>
            </a:solidFill>
          </a:endParaRPr>
        </a:p>
      </dgm:t>
    </dgm:pt>
    <dgm:pt modelId="{1CDA2F27-141A-480D-9244-8CAC27882551}">
      <dgm:prSet custT="1"/>
      <dgm:spPr/>
      <dgm:t>
        <a:bodyPr/>
        <a:lstStyle/>
        <a:p>
          <a:r>
            <a:rPr lang="en-US" sz="1000" b="0" i="0">
              <a:solidFill>
                <a:schemeClr val="accent2"/>
              </a:solidFill>
            </a:rPr>
            <a:t>Compassionate communication regarding prognosis (Scotté et al., 2023).</a:t>
          </a:r>
          <a:endParaRPr lang="en-US" sz="1000">
            <a:solidFill>
              <a:schemeClr val="accent2"/>
            </a:solidFill>
          </a:endParaRPr>
        </a:p>
      </dgm:t>
    </dgm:pt>
    <dgm:pt modelId="{D5FD9078-C0CC-47E3-BFB8-BD0C9CC05150}" type="parTrans" cxnId="{03113EC4-870E-4ADF-A9BA-214BF2F4852A}">
      <dgm:prSet/>
      <dgm:spPr/>
      <dgm:t>
        <a:bodyPr/>
        <a:lstStyle/>
        <a:p>
          <a:endParaRPr lang="en-US" sz="1800">
            <a:solidFill>
              <a:schemeClr val="accent2"/>
            </a:solidFill>
          </a:endParaRPr>
        </a:p>
      </dgm:t>
    </dgm:pt>
    <dgm:pt modelId="{6F473095-C548-4C03-B0D8-093F3476AF40}" type="sibTrans" cxnId="{03113EC4-870E-4ADF-A9BA-214BF2F4852A}">
      <dgm:prSet/>
      <dgm:spPr/>
      <dgm:t>
        <a:bodyPr/>
        <a:lstStyle/>
        <a:p>
          <a:endParaRPr lang="en-US" sz="1800">
            <a:solidFill>
              <a:schemeClr val="accent2"/>
            </a:solidFill>
          </a:endParaRPr>
        </a:p>
      </dgm:t>
    </dgm:pt>
    <dgm:pt modelId="{21AD7FA4-95F5-4B6D-8B83-79DFC504D6FF}">
      <dgm:prSet custT="1"/>
      <dgm:spPr/>
      <dgm:t>
        <a:bodyPr/>
        <a:lstStyle/>
        <a:p>
          <a:r>
            <a:rPr lang="en-US" sz="1000" b="0" i="0">
              <a:solidFill>
                <a:schemeClr val="accent2"/>
              </a:solidFill>
            </a:rPr>
            <a:t>Adhering to NHS and NICE ethical guidelines.</a:t>
          </a:r>
          <a:endParaRPr lang="en-US" sz="1000">
            <a:solidFill>
              <a:schemeClr val="accent2"/>
            </a:solidFill>
          </a:endParaRPr>
        </a:p>
      </dgm:t>
    </dgm:pt>
    <dgm:pt modelId="{93F2D295-6E17-46C7-9052-FD5DA8B68EDD}" type="parTrans" cxnId="{091A1093-C9BA-4A7F-8B9F-FE44F68B9C7A}">
      <dgm:prSet/>
      <dgm:spPr/>
      <dgm:t>
        <a:bodyPr/>
        <a:lstStyle/>
        <a:p>
          <a:endParaRPr lang="en-US" sz="1800">
            <a:solidFill>
              <a:schemeClr val="accent2"/>
            </a:solidFill>
          </a:endParaRPr>
        </a:p>
      </dgm:t>
    </dgm:pt>
    <dgm:pt modelId="{2ABAF8AB-5E2B-48B5-9DE2-78288CB4C152}" type="sibTrans" cxnId="{091A1093-C9BA-4A7F-8B9F-FE44F68B9C7A}">
      <dgm:prSet/>
      <dgm:spPr/>
      <dgm:t>
        <a:bodyPr/>
        <a:lstStyle/>
        <a:p>
          <a:endParaRPr lang="en-US" sz="1800">
            <a:solidFill>
              <a:schemeClr val="accent2"/>
            </a:solidFill>
          </a:endParaRPr>
        </a:p>
      </dgm:t>
    </dgm:pt>
    <dgm:pt modelId="{DCADBF79-3432-45B3-A706-F655E6902310}" type="pres">
      <dgm:prSet presAssocID="{FE9B3ED2-EF78-4ED9-8738-C8B125D0BB34}" presName="compositeShape" presStyleCnt="0">
        <dgm:presLayoutVars>
          <dgm:chMax val="7"/>
          <dgm:dir/>
          <dgm:resizeHandles val="exact"/>
        </dgm:presLayoutVars>
      </dgm:prSet>
      <dgm:spPr/>
    </dgm:pt>
    <dgm:pt modelId="{AEA1984D-82F6-45B4-B414-F702BC2B5C17}" type="pres">
      <dgm:prSet presAssocID="{FE9B3ED2-EF78-4ED9-8738-C8B125D0BB34}" presName="wedge1" presStyleLbl="node1" presStyleIdx="0" presStyleCnt="5"/>
      <dgm:spPr/>
    </dgm:pt>
    <dgm:pt modelId="{039D0CF3-804A-4526-BC01-5B6EA6541121}" type="pres">
      <dgm:prSet presAssocID="{FE9B3ED2-EF78-4ED9-8738-C8B125D0BB34}" presName="dummy1a" presStyleCnt="0"/>
      <dgm:spPr/>
    </dgm:pt>
    <dgm:pt modelId="{3451578F-0053-44B2-94C7-2BCFF356ED83}" type="pres">
      <dgm:prSet presAssocID="{FE9B3ED2-EF78-4ED9-8738-C8B125D0BB34}" presName="dummy1b" presStyleCnt="0"/>
      <dgm:spPr/>
    </dgm:pt>
    <dgm:pt modelId="{C65464B0-4327-4224-B14B-34B72D77740E}" type="pres">
      <dgm:prSet presAssocID="{FE9B3ED2-EF78-4ED9-8738-C8B125D0BB34}" presName="wedge1Tx" presStyleLbl="node1" presStyleIdx="0" presStyleCnt="5">
        <dgm:presLayoutVars>
          <dgm:chMax val="0"/>
          <dgm:chPref val="0"/>
          <dgm:bulletEnabled val="1"/>
        </dgm:presLayoutVars>
      </dgm:prSet>
      <dgm:spPr/>
    </dgm:pt>
    <dgm:pt modelId="{16690104-EDF8-47B7-BE01-571F4B1F0A6A}" type="pres">
      <dgm:prSet presAssocID="{FE9B3ED2-EF78-4ED9-8738-C8B125D0BB34}" presName="wedge2" presStyleLbl="node1" presStyleIdx="1" presStyleCnt="5"/>
      <dgm:spPr/>
    </dgm:pt>
    <dgm:pt modelId="{57017017-6265-4B0A-B94D-8880C993DFF4}" type="pres">
      <dgm:prSet presAssocID="{FE9B3ED2-EF78-4ED9-8738-C8B125D0BB34}" presName="dummy2a" presStyleCnt="0"/>
      <dgm:spPr/>
    </dgm:pt>
    <dgm:pt modelId="{6A8B1D8A-5C69-4BD8-8CFC-D5290D5AAAEB}" type="pres">
      <dgm:prSet presAssocID="{FE9B3ED2-EF78-4ED9-8738-C8B125D0BB34}" presName="dummy2b" presStyleCnt="0"/>
      <dgm:spPr/>
    </dgm:pt>
    <dgm:pt modelId="{89C076B4-83E0-4E8E-8AC9-82C137358774}" type="pres">
      <dgm:prSet presAssocID="{FE9B3ED2-EF78-4ED9-8738-C8B125D0BB34}" presName="wedge2Tx" presStyleLbl="node1" presStyleIdx="1" presStyleCnt="5">
        <dgm:presLayoutVars>
          <dgm:chMax val="0"/>
          <dgm:chPref val="0"/>
          <dgm:bulletEnabled val="1"/>
        </dgm:presLayoutVars>
      </dgm:prSet>
      <dgm:spPr/>
    </dgm:pt>
    <dgm:pt modelId="{F716CA8C-764B-436C-8B9D-6E46B461535C}" type="pres">
      <dgm:prSet presAssocID="{FE9B3ED2-EF78-4ED9-8738-C8B125D0BB34}" presName="wedge3" presStyleLbl="node1" presStyleIdx="2" presStyleCnt="5"/>
      <dgm:spPr/>
    </dgm:pt>
    <dgm:pt modelId="{2700331C-42C1-4298-A357-ADDC11D6A651}" type="pres">
      <dgm:prSet presAssocID="{FE9B3ED2-EF78-4ED9-8738-C8B125D0BB34}" presName="dummy3a" presStyleCnt="0"/>
      <dgm:spPr/>
    </dgm:pt>
    <dgm:pt modelId="{E479607E-75F5-44AC-8E55-07730D199828}" type="pres">
      <dgm:prSet presAssocID="{FE9B3ED2-EF78-4ED9-8738-C8B125D0BB34}" presName="dummy3b" presStyleCnt="0"/>
      <dgm:spPr/>
    </dgm:pt>
    <dgm:pt modelId="{DAF6B934-8418-4F11-A8AE-665FA022EF2E}" type="pres">
      <dgm:prSet presAssocID="{FE9B3ED2-EF78-4ED9-8738-C8B125D0BB34}" presName="wedge3Tx" presStyleLbl="node1" presStyleIdx="2" presStyleCnt="5">
        <dgm:presLayoutVars>
          <dgm:chMax val="0"/>
          <dgm:chPref val="0"/>
          <dgm:bulletEnabled val="1"/>
        </dgm:presLayoutVars>
      </dgm:prSet>
      <dgm:spPr/>
    </dgm:pt>
    <dgm:pt modelId="{D1A6A1C5-4766-48CC-AC6F-EE1DA16ECDBC}" type="pres">
      <dgm:prSet presAssocID="{FE9B3ED2-EF78-4ED9-8738-C8B125D0BB34}" presName="wedge4" presStyleLbl="node1" presStyleIdx="3" presStyleCnt="5"/>
      <dgm:spPr/>
    </dgm:pt>
    <dgm:pt modelId="{A740103F-23BC-4BFC-B7A3-E48ACA50C169}" type="pres">
      <dgm:prSet presAssocID="{FE9B3ED2-EF78-4ED9-8738-C8B125D0BB34}" presName="dummy4a" presStyleCnt="0"/>
      <dgm:spPr/>
    </dgm:pt>
    <dgm:pt modelId="{84648C28-A8C0-41B5-A483-AE40DA2125EC}" type="pres">
      <dgm:prSet presAssocID="{FE9B3ED2-EF78-4ED9-8738-C8B125D0BB34}" presName="dummy4b" presStyleCnt="0"/>
      <dgm:spPr/>
    </dgm:pt>
    <dgm:pt modelId="{54AF175C-996E-436A-A668-838AA0188303}" type="pres">
      <dgm:prSet presAssocID="{FE9B3ED2-EF78-4ED9-8738-C8B125D0BB34}" presName="wedge4Tx" presStyleLbl="node1" presStyleIdx="3" presStyleCnt="5">
        <dgm:presLayoutVars>
          <dgm:chMax val="0"/>
          <dgm:chPref val="0"/>
          <dgm:bulletEnabled val="1"/>
        </dgm:presLayoutVars>
      </dgm:prSet>
      <dgm:spPr/>
    </dgm:pt>
    <dgm:pt modelId="{ED5EB3D0-2CDE-4647-8A1F-F09D01BCB274}" type="pres">
      <dgm:prSet presAssocID="{FE9B3ED2-EF78-4ED9-8738-C8B125D0BB34}" presName="wedge5" presStyleLbl="node1" presStyleIdx="4" presStyleCnt="5"/>
      <dgm:spPr/>
    </dgm:pt>
    <dgm:pt modelId="{CFFC89BF-BDB6-4258-844F-67575BE23577}" type="pres">
      <dgm:prSet presAssocID="{FE9B3ED2-EF78-4ED9-8738-C8B125D0BB34}" presName="dummy5a" presStyleCnt="0"/>
      <dgm:spPr/>
    </dgm:pt>
    <dgm:pt modelId="{0AE48F16-2169-441B-A317-BDDABF7A6345}" type="pres">
      <dgm:prSet presAssocID="{FE9B3ED2-EF78-4ED9-8738-C8B125D0BB34}" presName="dummy5b" presStyleCnt="0"/>
      <dgm:spPr/>
    </dgm:pt>
    <dgm:pt modelId="{5ADCC5AD-40B0-42E8-9FBE-500A31701A2C}" type="pres">
      <dgm:prSet presAssocID="{FE9B3ED2-EF78-4ED9-8738-C8B125D0BB34}" presName="wedge5Tx" presStyleLbl="node1" presStyleIdx="4" presStyleCnt="5">
        <dgm:presLayoutVars>
          <dgm:chMax val="0"/>
          <dgm:chPref val="0"/>
          <dgm:bulletEnabled val="1"/>
        </dgm:presLayoutVars>
      </dgm:prSet>
      <dgm:spPr/>
    </dgm:pt>
    <dgm:pt modelId="{2CB983AB-D1A7-433A-B696-1902D2142F29}" type="pres">
      <dgm:prSet presAssocID="{798D7D0D-5B77-4416-920D-928C4ED45BAA}" presName="arrowWedge1" presStyleLbl="fgSibTrans2D1" presStyleIdx="0" presStyleCnt="5"/>
      <dgm:spPr/>
    </dgm:pt>
    <dgm:pt modelId="{F2C4EC01-3B81-46A7-A0E4-ADB1B30D25C2}" type="pres">
      <dgm:prSet presAssocID="{30F1A0EF-893E-4299-8CCE-B35B78FCC031}" presName="arrowWedge2" presStyleLbl="fgSibTrans2D1" presStyleIdx="1" presStyleCnt="5"/>
      <dgm:spPr/>
    </dgm:pt>
    <dgm:pt modelId="{D54DAB50-672A-4888-B63B-6E25CF4BB300}" type="pres">
      <dgm:prSet presAssocID="{7F42CEEA-1F9F-49E9-92D9-69716643E6C4}" presName="arrowWedge3" presStyleLbl="fgSibTrans2D1" presStyleIdx="2" presStyleCnt="5"/>
      <dgm:spPr/>
    </dgm:pt>
    <dgm:pt modelId="{71286BD6-C968-4837-8622-9EB0218EF0C6}" type="pres">
      <dgm:prSet presAssocID="{6F473095-C548-4C03-B0D8-093F3476AF40}" presName="arrowWedge4" presStyleLbl="fgSibTrans2D1" presStyleIdx="3" presStyleCnt="5"/>
      <dgm:spPr/>
    </dgm:pt>
    <dgm:pt modelId="{B5F8AB02-C327-48AB-8D73-321563C2AE22}" type="pres">
      <dgm:prSet presAssocID="{2ABAF8AB-5E2B-48B5-9DE2-78288CB4C152}" presName="arrowWedge5" presStyleLbl="fgSibTrans2D1" presStyleIdx="4" presStyleCnt="5"/>
      <dgm:spPr/>
    </dgm:pt>
  </dgm:ptLst>
  <dgm:cxnLst>
    <dgm:cxn modelId="{D0760D19-A59B-4380-B2E3-A446FBABEACD}" srcId="{FE9B3ED2-EF78-4ED9-8738-C8B125D0BB34}" destId="{EB0BCE71-7D38-4C6D-9921-3A8F8A0985D3}" srcOrd="1" destOrd="0" parTransId="{E1EA398F-E6C3-4373-A488-9CBDC77C4CC5}" sibTransId="{30F1A0EF-893E-4299-8CCE-B35B78FCC031}"/>
    <dgm:cxn modelId="{ADA27719-636A-4C04-868D-BD69950155D3}" srcId="{FE9B3ED2-EF78-4ED9-8738-C8B125D0BB34}" destId="{47B99913-303D-49E4-B999-0B735C156140}" srcOrd="2" destOrd="0" parTransId="{E9756671-8A35-4623-9BC5-B7D69935DA77}" sibTransId="{7F42CEEA-1F9F-49E9-92D9-69716643E6C4}"/>
    <dgm:cxn modelId="{77F6B119-AAD1-401A-964B-7826C16B50BE}" srcId="{FE9B3ED2-EF78-4ED9-8738-C8B125D0BB34}" destId="{2D1E62B0-3D3D-402C-ADFE-5696A3D396B4}" srcOrd="0" destOrd="0" parTransId="{358F779A-3352-4061-8060-89E437DA23A4}" sibTransId="{798D7D0D-5B77-4416-920D-928C4ED45BAA}"/>
    <dgm:cxn modelId="{6363F81D-41A3-4BF4-B3E4-1735E49C3C58}" type="presOf" srcId="{2D1E62B0-3D3D-402C-ADFE-5696A3D396B4}" destId="{C65464B0-4327-4224-B14B-34B72D77740E}" srcOrd="1" destOrd="0" presId="urn:microsoft.com/office/officeart/2005/8/layout/cycle8"/>
    <dgm:cxn modelId="{9815FD25-B833-41BD-9B6F-993086E203FA}" type="presOf" srcId="{2D1E62B0-3D3D-402C-ADFE-5696A3D396B4}" destId="{AEA1984D-82F6-45B4-B414-F702BC2B5C17}" srcOrd="0" destOrd="0" presId="urn:microsoft.com/office/officeart/2005/8/layout/cycle8"/>
    <dgm:cxn modelId="{BA993728-8420-42E3-B705-F1946FED3AF1}" type="presOf" srcId="{21AD7FA4-95F5-4B6D-8B83-79DFC504D6FF}" destId="{ED5EB3D0-2CDE-4647-8A1F-F09D01BCB274}" srcOrd="0" destOrd="0" presId="urn:microsoft.com/office/officeart/2005/8/layout/cycle8"/>
    <dgm:cxn modelId="{DE734875-0391-4910-86BE-E332A6E9713D}" type="presOf" srcId="{EB0BCE71-7D38-4C6D-9921-3A8F8A0985D3}" destId="{16690104-EDF8-47B7-BE01-571F4B1F0A6A}" srcOrd="0" destOrd="0" presId="urn:microsoft.com/office/officeart/2005/8/layout/cycle8"/>
    <dgm:cxn modelId="{76FB6958-351F-4111-97CD-5E0EEBC96EDE}" type="presOf" srcId="{FE9B3ED2-EF78-4ED9-8738-C8B125D0BB34}" destId="{DCADBF79-3432-45B3-A706-F655E6902310}" srcOrd="0" destOrd="0" presId="urn:microsoft.com/office/officeart/2005/8/layout/cycle8"/>
    <dgm:cxn modelId="{091A1093-C9BA-4A7F-8B9F-FE44F68B9C7A}" srcId="{FE9B3ED2-EF78-4ED9-8738-C8B125D0BB34}" destId="{21AD7FA4-95F5-4B6D-8B83-79DFC504D6FF}" srcOrd="4" destOrd="0" parTransId="{93F2D295-6E17-46C7-9052-FD5DA8B68EDD}" sibTransId="{2ABAF8AB-5E2B-48B5-9DE2-78288CB4C152}"/>
    <dgm:cxn modelId="{CF9BA793-9039-4660-AC48-DB629C3ABBA1}" type="presOf" srcId="{1CDA2F27-141A-480D-9244-8CAC27882551}" destId="{54AF175C-996E-436A-A668-838AA0188303}" srcOrd="1" destOrd="0" presId="urn:microsoft.com/office/officeart/2005/8/layout/cycle8"/>
    <dgm:cxn modelId="{9DEB6A94-93A0-4B23-B281-7CF7C1A698A5}" type="presOf" srcId="{1CDA2F27-141A-480D-9244-8CAC27882551}" destId="{D1A6A1C5-4766-48CC-AC6F-EE1DA16ECDBC}" srcOrd="0" destOrd="0" presId="urn:microsoft.com/office/officeart/2005/8/layout/cycle8"/>
    <dgm:cxn modelId="{03113EC4-870E-4ADF-A9BA-214BF2F4852A}" srcId="{FE9B3ED2-EF78-4ED9-8738-C8B125D0BB34}" destId="{1CDA2F27-141A-480D-9244-8CAC27882551}" srcOrd="3" destOrd="0" parTransId="{D5FD9078-C0CC-47E3-BFB8-BD0C9CC05150}" sibTransId="{6F473095-C548-4C03-B0D8-093F3476AF40}"/>
    <dgm:cxn modelId="{2EAC80C7-3274-45F8-B2DF-8B9CD07D8361}" type="presOf" srcId="{47B99913-303D-49E4-B999-0B735C156140}" destId="{F716CA8C-764B-436C-8B9D-6E46B461535C}" srcOrd="0" destOrd="0" presId="urn:microsoft.com/office/officeart/2005/8/layout/cycle8"/>
    <dgm:cxn modelId="{21CCA0D1-4408-4B5E-91EF-52B759EE5AF5}" type="presOf" srcId="{21AD7FA4-95F5-4B6D-8B83-79DFC504D6FF}" destId="{5ADCC5AD-40B0-42E8-9FBE-500A31701A2C}" srcOrd="1" destOrd="0" presId="urn:microsoft.com/office/officeart/2005/8/layout/cycle8"/>
    <dgm:cxn modelId="{BF843FE1-A9A3-49B6-B54E-F8A407C06F90}" type="presOf" srcId="{47B99913-303D-49E4-B999-0B735C156140}" destId="{DAF6B934-8418-4F11-A8AE-665FA022EF2E}" srcOrd="1" destOrd="0" presId="urn:microsoft.com/office/officeart/2005/8/layout/cycle8"/>
    <dgm:cxn modelId="{3DA247ED-5E85-4CB0-81A2-9CA458940DD4}" type="presOf" srcId="{EB0BCE71-7D38-4C6D-9921-3A8F8A0985D3}" destId="{89C076B4-83E0-4E8E-8AC9-82C137358774}" srcOrd="1" destOrd="0" presId="urn:microsoft.com/office/officeart/2005/8/layout/cycle8"/>
    <dgm:cxn modelId="{384DF14E-0A23-4490-9310-7B8E1AFE6EA5}" type="presParOf" srcId="{DCADBF79-3432-45B3-A706-F655E6902310}" destId="{AEA1984D-82F6-45B4-B414-F702BC2B5C17}" srcOrd="0" destOrd="0" presId="urn:microsoft.com/office/officeart/2005/8/layout/cycle8"/>
    <dgm:cxn modelId="{EAE827B4-8A8B-4415-97E8-22CE5DB1EC86}" type="presParOf" srcId="{DCADBF79-3432-45B3-A706-F655E6902310}" destId="{039D0CF3-804A-4526-BC01-5B6EA6541121}" srcOrd="1" destOrd="0" presId="urn:microsoft.com/office/officeart/2005/8/layout/cycle8"/>
    <dgm:cxn modelId="{6C1D4A93-78C1-4C46-A47E-C508DD1F016B}" type="presParOf" srcId="{DCADBF79-3432-45B3-A706-F655E6902310}" destId="{3451578F-0053-44B2-94C7-2BCFF356ED83}" srcOrd="2" destOrd="0" presId="urn:microsoft.com/office/officeart/2005/8/layout/cycle8"/>
    <dgm:cxn modelId="{1656B052-3A2D-4B5E-A061-A046DF490606}" type="presParOf" srcId="{DCADBF79-3432-45B3-A706-F655E6902310}" destId="{C65464B0-4327-4224-B14B-34B72D77740E}" srcOrd="3" destOrd="0" presId="urn:microsoft.com/office/officeart/2005/8/layout/cycle8"/>
    <dgm:cxn modelId="{88FC7B38-F5A4-41BB-80D0-3C6D31F840CD}" type="presParOf" srcId="{DCADBF79-3432-45B3-A706-F655E6902310}" destId="{16690104-EDF8-47B7-BE01-571F4B1F0A6A}" srcOrd="4" destOrd="0" presId="urn:microsoft.com/office/officeart/2005/8/layout/cycle8"/>
    <dgm:cxn modelId="{2F232DB4-1E8B-4B87-B14A-0FF21CC521AA}" type="presParOf" srcId="{DCADBF79-3432-45B3-A706-F655E6902310}" destId="{57017017-6265-4B0A-B94D-8880C993DFF4}" srcOrd="5" destOrd="0" presId="urn:microsoft.com/office/officeart/2005/8/layout/cycle8"/>
    <dgm:cxn modelId="{F7CE5D8E-59CF-44AD-A903-715D54DB4011}" type="presParOf" srcId="{DCADBF79-3432-45B3-A706-F655E6902310}" destId="{6A8B1D8A-5C69-4BD8-8CFC-D5290D5AAAEB}" srcOrd="6" destOrd="0" presId="urn:microsoft.com/office/officeart/2005/8/layout/cycle8"/>
    <dgm:cxn modelId="{DF6AADFE-00B6-49C4-8704-085832ED8E2E}" type="presParOf" srcId="{DCADBF79-3432-45B3-A706-F655E6902310}" destId="{89C076B4-83E0-4E8E-8AC9-82C137358774}" srcOrd="7" destOrd="0" presId="urn:microsoft.com/office/officeart/2005/8/layout/cycle8"/>
    <dgm:cxn modelId="{CD5800C0-DDAD-48C8-AA4C-B81A034C6800}" type="presParOf" srcId="{DCADBF79-3432-45B3-A706-F655E6902310}" destId="{F716CA8C-764B-436C-8B9D-6E46B461535C}" srcOrd="8" destOrd="0" presId="urn:microsoft.com/office/officeart/2005/8/layout/cycle8"/>
    <dgm:cxn modelId="{254FEF7F-51F9-434B-B45D-1CA1E9D84C91}" type="presParOf" srcId="{DCADBF79-3432-45B3-A706-F655E6902310}" destId="{2700331C-42C1-4298-A357-ADDC11D6A651}" srcOrd="9" destOrd="0" presId="urn:microsoft.com/office/officeart/2005/8/layout/cycle8"/>
    <dgm:cxn modelId="{E94A1D70-FB5A-42E9-AA14-CB64258A60F9}" type="presParOf" srcId="{DCADBF79-3432-45B3-A706-F655E6902310}" destId="{E479607E-75F5-44AC-8E55-07730D199828}" srcOrd="10" destOrd="0" presId="urn:microsoft.com/office/officeart/2005/8/layout/cycle8"/>
    <dgm:cxn modelId="{42CC217A-071D-43EF-AEEA-AF1D1A53E65B}" type="presParOf" srcId="{DCADBF79-3432-45B3-A706-F655E6902310}" destId="{DAF6B934-8418-4F11-A8AE-665FA022EF2E}" srcOrd="11" destOrd="0" presId="urn:microsoft.com/office/officeart/2005/8/layout/cycle8"/>
    <dgm:cxn modelId="{3B41F8EE-581A-4A08-AB6F-7BE7AFE79CB3}" type="presParOf" srcId="{DCADBF79-3432-45B3-A706-F655E6902310}" destId="{D1A6A1C5-4766-48CC-AC6F-EE1DA16ECDBC}" srcOrd="12" destOrd="0" presId="urn:microsoft.com/office/officeart/2005/8/layout/cycle8"/>
    <dgm:cxn modelId="{38CA262C-E79C-402D-956B-2C7CE5A30F98}" type="presParOf" srcId="{DCADBF79-3432-45B3-A706-F655E6902310}" destId="{A740103F-23BC-4BFC-B7A3-E48ACA50C169}" srcOrd="13" destOrd="0" presId="urn:microsoft.com/office/officeart/2005/8/layout/cycle8"/>
    <dgm:cxn modelId="{C8A9EA0B-9086-4A2C-B663-D78A4DC16C6A}" type="presParOf" srcId="{DCADBF79-3432-45B3-A706-F655E6902310}" destId="{84648C28-A8C0-41B5-A483-AE40DA2125EC}" srcOrd="14" destOrd="0" presId="urn:microsoft.com/office/officeart/2005/8/layout/cycle8"/>
    <dgm:cxn modelId="{CDB357A9-1D1A-4B3F-9BCE-E2559C5C44BA}" type="presParOf" srcId="{DCADBF79-3432-45B3-A706-F655E6902310}" destId="{54AF175C-996E-436A-A668-838AA0188303}" srcOrd="15" destOrd="0" presId="urn:microsoft.com/office/officeart/2005/8/layout/cycle8"/>
    <dgm:cxn modelId="{3BA8B1D0-9A49-497F-B2F8-51997809CA84}" type="presParOf" srcId="{DCADBF79-3432-45B3-A706-F655E6902310}" destId="{ED5EB3D0-2CDE-4647-8A1F-F09D01BCB274}" srcOrd="16" destOrd="0" presId="urn:microsoft.com/office/officeart/2005/8/layout/cycle8"/>
    <dgm:cxn modelId="{E2B4CA59-9F38-4A1F-8733-D03DC7C34E7F}" type="presParOf" srcId="{DCADBF79-3432-45B3-A706-F655E6902310}" destId="{CFFC89BF-BDB6-4258-844F-67575BE23577}" srcOrd="17" destOrd="0" presId="urn:microsoft.com/office/officeart/2005/8/layout/cycle8"/>
    <dgm:cxn modelId="{54513C1D-AF60-4EEE-9271-90A63AC654C1}" type="presParOf" srcId="{DCADBF79-3432-45B3-A706-F655E6902310}" destId="{0AE48F16-2169-441B-A317-BDDABF7A6345}" srcOrd="18" destOrd="0" presId="urn:microsoft.com/office/officeart/2005/8/layout/cycle8"/>
    <dgm:cxn modelId="{45C7D204-B248-4537-A912-DA6F9E37B10C}" type="presParOf" srcId="{DCADBF79-3432-45B3-A706-F655E6902310}" destId="{5ADCC5AD-40B0-42E8-9FBE-500A31701A2C}" srcOrd="19" destOrd="0" presId="urn:microsoft.com/office/officeart/2005/8/layout/cycle8"/>
    <dgm:cxn modelId="{46BD4CB2-FAA3-4A3B-AF57-E406070B8AF7}" type="presParOf" srcId="{DCADBF79-3432-45B3-A706-F655E6902310}" destId="{2CB983AB-D1A7-433A-B696-1902D2142F29}" srcOrd="20" destOrd="0" presId="urn:microsoft.com/office/officeart/2005/8/layout/cycle8"/>
    <dgm:cxn modelId="{B34B2F68-0D20-47CA-BDCA-431AFD5B377F}" type="presParOf" srcId="{DCADBF79-3432-45B3-A706-F655E6902310}" destId="{F2C4EC01-3B81-46A7-A0E4-ADB1B30D25C2}" srcOrd="21" destOrd="0" presId="urn:microsoft.com/office/officeart/2005/8/layout/cycle8"/>
    <dgm:cxn modelId="{5FBE548F-6DEF-4BA9-ABFC-0C34F60718DB}" type="presParOf" srcId="{DCADBF79-3432-45B3-A706-F655E6902310}" destId="{D54DAB50-672A-4888-B63B-6E25CF4BB300}" srcOrd="22" destOrd="0" presId="urn:microsoft.com/office/officeart/2005/8/layout/cycle8"/>
    <dgm:cxn modelId="{6C4453E7-C52B-4F6D-87EF-040AFA64DE24}" type="presParOf" srcId="{DCADBF79-3432-45B3-A706-F655E6902310}" destId="{71286BD6-C968-4837-8622-9EB0218EF0C6}" srcOrd="23" destOrd="0" presId="urn:microsoft.com/office/officeart/2005/8/layout/cycle8"/>
    <dgm:cxn modelId="{D49EE2E7-49F8-47C2-9F3B-4431A8F14039}" type="presParOf" srcId="{DCADBF79-3432-45B3-A706-F655E6902310}" destId="{B5F8AB02-C327-48AB-8D73-321563C2AE22}" srcOrd="24" destOrd="0" presId="urn:microsoft.com/office/officeart/2005/8/layout/cycle8"/>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D7D4E56-6ACA-4138-9F29-7048EE0DCB42}" type="doc">
      <dgm:prSet loTypeId="urn:microsoft.com/office/officeart/2005/8/layout/hProcess9" loCatId="process" qsTypeId="urn:microsoft.com/office/officeart/2005/8/quickstyle/simple1" qsCatId="simple" csTypeId="urn:microsoft.com/office/officeart/2005/8/colors/accent0_3" csCatId="mainScheme" phldr="1"/>
      <dgm:spPr/>
      <dgm:t>
        <a:bodyPr/>
        <a:lstStyle/>
        <a:p>
          <a:endParaRPr lang="en-US"/>
        </a:p>
      </dgm:t>
    </dgm:pt>
    <dgm:pt modelId="{12995821-2FB5-4969-83E0-FE6177308CE8}">
      <dgm:prSet/>
      <dgm:spPr/>
      <dgm:t>
        <a:bodyPr/>
        <a:lstStyle/>
        <a:p>
          <a:r>
            <a:rPr lang="en-US" b="0" i="0">
              <a:solidFill>
                <a:schemeClr val="accent2"/>
              </a:solidFill>
            </a:rPr>
            <a:t>Personalized care plan: tailored to John’s condition and needs.</a:t>
          </a:r>
          <a:endParaRPr lang="en-US">
            <a:solidFill>
              <a:schemeClr val="accent2"/>
            </a:solidFill>
          </a:endParaRPr>
        </a:p>
      </dgm:t>
    </dgm:pt>
    <dgm:pt modelId="{2D486F4A-4127-4EC1-AC66-35452A5EB4C4}" type="parTrans" cxnId="{580C7FF3-31B9-4847-8F04-F519EF2B69F2}">
      <dgm:prSet/>
      <dgm:spPr/>
      <dgm:t>
        <a:bodyPr/>
        <a:lstStyle/>
        <a:p>
          <a:endParaRPr lang="en-US">
            <a:solidFill>
              <a:schemeClr val="accent2"/>
            </a:solidFill>
          </a:endParaRPr>
        </a:p>
      </dgm:t>
    </dgm:pt>
    <dgm:pt modelId="{7E0B5A82-76E1-4602-A952-9BCACDEE3FDE}" type="sibTrans" cxnId="{580C7FF3-31B9-4847-8F04-F519EF2B69F2}">
      <dgm:prSet/>
      <dgm:spPr/>
      <dgm:t>
        <a:bodyPr/>
        <a:lstStyle/>
        <a:p>
          <a:endParaRPr lang="en-US">
            <a:solidFill>
              <a:schemeClr val="accent2"/>
            </a:solidFill>
          </a:endParaRPr>
        </a:p>
      </dgm:t>
    </dgm:pt>
    <dgm:pt modelId="{753C8831-0A98-4994-B4BB-444C6F9596D5}">
      <dgm:prSet/>
      <dgm:spPr/>
      <dgm:t>
        <a:bodyPr/>
        <a:lstStyle/>
        <a:p>
          <a:r>
            <a:rPr lang="en-US" b="0" i="0">
              <a:solidFill>
                <a:schemeClr val="accent2"/>
              </a:solidFill>
            </a:rPr>
            <a:t>Focus on symptom management: pain relief, fatigue management.</a:t>
          </a:r>
          <a:endParaRPr lang="en-US">
            <a:solidFill>
              <a:schemeClr val="accent2"/>
            </a:solidFill>
          </a:endParaRPr>
        </a:p>
      </dgm:t>
    </dgm:pt>
    <dgm:pt modelId="{B6A6F1F2-9745-40E7-BABE-0F0E3BAE0615}" type="parTrans" cxnId="{9068C577-E7C4-47DA-81F2-A729DDB31F2E}">
      <dgm:prSet/>
      <dgm:spPr/>
      <dgm:t>
        <a:bodyPr/>
        <a:lstStyle/>
        <a:p>
          <a:endParaRPr lang="en-US">
            <a:solidFill>
              <a:schemeClr val="accent2"/>
            </a:solidFill>
          </a:endParaRPr>
        </a:p>
      </dgm:t>
    </dgm:pt>
    <dgm:pt modelId="{D38776AB-4E8B-4647-9940-0CB749992C92}" type="sibTrans" cxnId="{9068C577-E7C4-47DA-81F2-A729DDB31F2E}">
      <dgm:prSet/>
      <dgm:spPr/>
      <dgm:t>
        <a:bodyPr/>
        <a:lstStyle/>
        <a:p>
          <a:endParaRPr lang="en-US">
            <a:solidFill>
              <a:schemeClr val="accent2"/>
            </a:solidFill>
          </a:endParaRPr>
        </a:p>
      </dgm:t>
    </dgm:pt>
    <dgm:pt modelId="{BEEDD0A6-50F5-4082-84A8-9983D5791E42}">
      <dgm:prSet/>
      <dgm:spPr/>
      <dgm:t>
        <a:bodyPr/>
        <a:lstStyle/>
        <a:p>
          <a:r>
            <a:rPr lang="en-US" b="0" i="0">
              <a:solidFill>
                <a:schemeClr val="accent2"/>
              </a:solidFill>
            </a:rPr>
            <a:t>Nutritional support: cancer-friendly diet.</a:t>
          </a:r>
          <a:endParaRPr lang="en-US">
            <a:solidFill>
              <a:schemeClr val="accent2"/>
            </a:solidFill>
          </a:endParaRPr>
        </a:p>
      </dgm:t>
    </dgm:pt>
    <dgm:pt modelId="{3E77A811-40F5-43FA-8AB7-F23A8DFCE2F3}" type="parTrans" cxnId="{2FBDFC47-7037-4FBE-9CAD-58C27E5960BA}">
      <dgm:prSet/>
      <dgm:spPr/>
      <dgm:t>
        <a:bodyPr/>
        <a:lstStyle/>
        <a:p>
          <a:endParaRPr lang="en-US">
            <a:solidFill>
              <a:schemeClr val="accent2"/>
            </a:solidFill>
          </a:endParaRPr>
        </a:p>
      </dgm:t>
    </dgm:pt>
    <dgm:pt modelId="{877DFAF6-74D6-46D2-AD45-1AF75ABDFABF}" type="sibTrans" cxnId="{2FBDFC47-7037-4FBE-9CAD-58C27E5960BA}">
      <dgm:prSet/>
      <dgm:spPr/>
      <dgm:t>
        <a:bodyPr/>
        <a:lstStyle/>
        <a:p>
          <a:endParaRPr lang="en-US">
            <a:solidFill>
              <a:schemeClr val="accent2"/>
            </a:solidFill>
          </a:endParaRPr>
        </a:p>
      </dgm:t>
    </dgm:pt>
    <dgm:pt modelId="{E69EFFA7-94FA-4E8C-A10F-0B0A24AE9B69}">
      <dgm:prSet/>
      <dgm:spPr/>
      <dgm:t>
        <a:bodyPr/>
        <a:lstStyle/>
        <a:p>
          <a:r>
            <a:rPr lang="en-US" b="0" i="0">
              <a:solidFill>
                <a:schemeClr val="accent2"/>
              </a:solidFill>
            </a:rPr>
            <a:t>Regular monitoring: scans, blood tests, and check-ups.</a:t>
          </a:r>
          <a:endParaRPr lang="en-US">
            <a:solidFill>
              <a:schemeClr val="accent2"/>
            </a:solidFill>
          </a:endParaRPr>
        </a:p>
      </dgm:t>
    </dgm:pt>
    <dgm:pt modelId="{2B470BAA-7C97-43EC-8705-0BDF47E678AE}" type="parTrans" cxnId="{E9F749B0-FBB5-4F1C-8801-680E833024BD}">
      <dgm:prSet/>
      <dgm:spPr/>
      <dgm:t>
        <a:bodyPr/>
        <a:lstStyle/>
        <a:p>
          <a:endParaRPr lang="en-US">
            <a:solidFill>
              <a:schemeClr val="accent2"/>
            </a:solidFill>
          </a:endParaRPr>
        </a:p>
      </dgm:t>
    </dgm:pt>
    <dgm:pt modelId="{A458FA53-1F4A-4000-886F-5574C783E927}" type="sibTrans" cxnId="{E9F749B0-FBB5-4F1C-8801-680E833024BD}">
      <dgm:prSet/>
      <dgm:spPr/>
      <dgm:t>
        <a:bodyPr/>
        <a:lstStyle/>
        <a:p>
          <a:endParaRPr lang="en-US">
            <a:solidFill>
              <a:schemeClr val="accent2"/>
            </a:solidFill>
          </a:endParaRPr>
        </a:p>
      </dgm:t>
    </dgm:pt>
    <dgm:pt modelId="{618806C7-3718-4857-8261-B32DF54DEA5D}">
      <dgm:prSet/>
      <dgm:spPr/>
      <dgm:t>
        <a:bodyPr/>
        <a:lstStyle/>
        <a:p>
          <a:r>
            <a:rPr lang="en-US" b="0" i="0">
              <a:solidFill>
                <a:schemeClr val="accent2"/>
              </a:solidFill>
            </a:rPr>
            <a:t>Emotional and psychological support for patient and family.</a:t>
          </a:r>
          <a:endParaRPr lang="en-US">
            <a:solidFill>
              <a:schemeClr val="accent2"/>
            </a:solidFill>
          </a:endParaRPr>
        </a:p>
      </dgm:t>
    </dgm:pt>
    <dgm:pt modelId="{6A4023B8-B36C-45BC-9A3F-56645397A349}" type="parTrans" cxnId="{DE788899-3F0D-4E52-8C47-1679312C6A1D}">
      <dgm:prSet/>
      <dgm:spPr/>
      <dgm:t>
        <a:bodyPr/>
        <a:lstStyle/>
        <a:p>
          <a:endParaRPr lang="en-US">
            <a:solidFill>
              <a:schemeClr val="accent2"/>
            </a:solidFill>
          </a:endParaRPr>
        </a:p>
      </dgm:t>
    </dgm:pt>
    <dgm:pt modelId="{2015B578-8C7E-4431-834A-D9DE6BC65230}" type="sibTrans" cxnId="{DE788899-3F0D-4E52-8C47-1679312C6A1D}">
      <dgm:prSet/>
      <dgm:spPr/>
      <dgm:t>
        <a:bodyPr/>
        <a:lstStyle/>
        <a:p>
          <a:endParaRPr lang="en-US">
            <a:solidFill>
              <a:schemeClr val="accent2"/>
            </a:solidFill>
          </a:endParaRPr>
        </a:p>
      </dgm:t>
    </dgm:pt>
    <dgm:pt modelId="{083A16FF-431D-4CCD-85DF-2F63965A82CE}" type="pres">
      <dgm:prSet presAssocID="{3D7D4E56-6ACA-4138-9F29-7048EE0DCB42}" presName="CompostProcess" presStyleCnt="0">
        <dgm:presLayoutVars>
          <dgm:dir/>
          <dgm:resizeHandles val="exact"/>
        </dgm:presLayoutVars>
      </dgm:prSet>
      <dgm:spPr/>
    </dgm:pt>
    <dgm:pt modelId="{2B8C6CB8-12C1-4AF5-AF0C-C090D8E4BA30}" type="pres">
      <dgm:prSet presAssocID="{3D7D4E56-6ACA-4138-9F29-7048EE0DCB42}" presName="arrow" presStyleLbl="bgShp" presStyleIdx="0" presStyleCnt="1" custScaleX="117647"/>
      <dgm:spPr/>
    </dgm:pt>
    <dgm:pt modelId="{76B227F3-87BA-4217-99F8-1609F6162B6E}" type="pres">
      <dgm:prSet presAssocID="{3D7D4E56-6ACA-4138-9F29-7048EE0DCB42}" presName="linearProcess" presStyleCnt="0"/>
      <dgm:spPr/>
    </dgm:pt>
    <dgm:pt modelId="{87E3AA8B-13F2-476A-9F6A-F00C4F94BFFA}" type="pres">
      <dgm:prSet presAssocID="{12995821-2FB5-4969-83E0-FE6177308CE8}" presName="textNode" presStyleLbl="node1" presStyleIdx="0" presStyleCnt="5" custScaleY="118784">
        <dgm:presLayoutVars>
          <dgm:bulletEnabled val="1"/>
        </dgm:presLayoutVars>
      </dgm:prSet>
      <dgm:spPr/>
    </dgm:pt>
    <dgm:pt modelId="{97BD5EBB-59D7-46F6-A20F-00AF9CC7E74A}" type="pres">
      <dgm:prSet presAssocID="{7E0B5A82-76E1-4602-A952-9BCACDEE3FDE}" presName="sibTrans" presStyleCnt="0"/>
      <dgm:spPr/>
    </dgm:pt>
    <dgm:pt modelId="{E9617C4F-3B22-48A7-8548-EF37C5273386}" type="pres">
      <dgm:prSet presAssocID="{753C8831-0A98-4994-B4BB-444C6F9596D5}" presName="textNode" presStyleLbl="node1" presStyleIdx="1" presStyleCnt="5" custScaleY="118784">
        <dgm:presLayoutVars>
          <dgm:bulletEnabled val="1"/>
        </dgm:presLayoutVars>
      </dgm:prSet>
      <dgm:spPr/>
    </dgm:pt>
    <dgm:pt modelId="{976977A7-676E-481A-BD63-9A28AEDADFBD}" type="pres">
      <dgm:prSet presAssocID="{D38776AB-4E8B-4647-9940-0CB749992C92}" presName="sibTrans" presStyleCnt="0"/>
      <dgm:spPr/>
    </dgm:pt>
    <dgm:pt modelId="{77283019-889E-4C64-9E91-14B18839AA62}" type="pres">
      <dgm:prSet presAssocID="{BEEDD0A6-50F5-4082-84A8-9983D5791E42}" presName="textNode" presStyleLbl="node1" presStyleIdx="2" presStyleCnt="5" custScaleY="118784">
        <dgm:presLayoutVars>
          <dgm:bulletEnabled val="1"/>
        </dgm:presLayoutVars>
      </dgm:prSet>
      <dgm:spPr/>
    </dgm:pt>
    <dgm:pt modelId="{3BD5B353-A175-4E4A-A3F7-C838AF28FA83}" type="pres">
      <dgm:prSet presAssocID="{877DFAF6-74D6-46D2-AD45-1AF75ABDFABF}" presName="sibTrans" presStyleCnt="0"/>
      <dgm:spPr/>
    </dgm:pt>
    <dgm:pt modelId="{9D242354-37EA-4E86-899C-0ECCBBEA5FD8}" type="pres">
      <dgm:prSet presAssocID="{E69EFFA7-94FA-4E8C-A10F-0B0A24AE9B69}" presName="textNode" presStyleLbl="node1" presStyleIdx="3" presStyleCnt="5" custScaleY="118784">
        <dgm:presLayoutVars>
          <dgm:bulletEnabled val="1"/>
        </dgm:presLayoutVars>
      </dgm:prSet>
      <dgm:spPr/>
    </dgm:pt>
    <dgm:pt modelId="{F1A1874A-F004-410F-A386-2F9A9496D5C8}" type="pres">
      <dgm:prSet presAssocID="{A458FA53-1F4A-4000-886F-5574C783E927}" presName="sibTrans" presStyleCnt="0"/>
      <dgm:spPr/>
    </dgm:pt>
    <dgm:pt modelId="{154E4FAD-A717-4BFB-BF29-6CA687EB6272}" type="pres">
      <dgm:prSet presAssocID="{618806C7-3718-4857-8261-B32DF54DEA5D}" presName="textNode" presStyleLbl="node1" presStyleIdx="4" presStyleCnt="5" custScaleY="118784">
        <dgm:presLayoutVars>
          <dgm:bulletEnabled val="1"/>
        </dgm:presLayoutVars>
      </dgm:prSet>
      <dgm:spPr/>
    </dgm:pt>
  </dgm:ptLst>
  <dgm:cxnLst>
    <dgm:cxn modelId="{F57C8201-AE8C-4F89-B492-EDB3C81FB0EE}" type="presOf" srcId="{12995821-2FB5-4969-83E0-FE6177308CE8}" destId="{87E3AA8B-13F2-476A-9F6A-F00C4F94BFFA}" srcOrd="0" destOrd="0" presId="urn:microsoft.com/office/officeart/2005/8/layout/hProcess9"/>
    <dgm:cxn modelId="{2FBDFC47-7037-4FBE-9CAD-58C27E5960BA}" srcId="{3D7D4E56-6ACA-4138-9F29-7048EE0DCB42}" destId="{BEEDD0A6-50F5-4082-84A8-9983D5791E42}" srcOrd="2" destOrd="0" parTransId="{3E77A811-40F5-43FA-8AB7-F23A8DFCE2F3}" sibTransId="{877DFAF6-74D6-46D2-AD45-1AF75ABDFABF}"/>
    <dgm:cxn modelId="{EB6BE94F-5D24-44D8-882E-A758610A6E04}" type="presOf" srcId="{E69EFFA7-94FA-4E8C-A10F-0B0A24AE9B69}" destId="{9D242354-37EA-4E86-899C-0ECCBBEA5FD8}" srcOrd="0" destOrd="0" presId="urn:microsoft.com/office/officeart/2005/8/layout/hProcess9"/>
    <dgm:cxn modelId="{9068C577-E7C4-47DA-81F2-A729DDB31F2E}" srcId="{3D7D4E56-6ACA-4138-9F29-7048EE0DCB42}" destId="{753C8831-0A98-4994-B4BB-444C6F9596D5}" srcOrd="1" destOrd="0" parTransId="{B6A6F1F2-9745-40E7-BABE-0F0E3BAE0615}" sibTransId="{D38776AB-4E8B-4647-9940-0CB749992C92}"/>
    <dgm:cxn modelId="{DE788899-3F0D-4E52-8C47-1679312C6A1D}" srcId="{3D7D4E56-6ACA-4138-9F29-7048EE0DCB42}" destId="{618806C7-3718-4857-8261-B32DF54DEA5D}" srcOrd="4" destOrd="0" parTransId="{6A4023B8-B36C-45BC-9A3F-56645397A349}" sibTransId="{2015B578-8C7E-4431-834A-D9DE6BC65230}"/>
    <dgm:cxn modelId="{D843B69B-E75E-41FF-9CE5-6FF7B4C73229}" type="presOf" srcId="{3D7D4E56-6ACA-4138-9F29-7048EE0DCB42}" destId="{083A16FF-431D-4CCD-85DF-2F63965A82CE}" srcOrd="0" destOrd="0" presId="urn:microsoft.com/office/officeart/2005/8/layout/hProcess9"/>
    <dgm:cxn modelId="{E9F749B0-FBB5-4F1C-8801-680E833024BD}" srcId="{3D7D4E56-6ACA-4138-9F29-7048EE0DCB42}" destId="{E69EFFA7-94FA-4E8C-A10F-0B0A24AE9B69}" srcOrd="3" destOrd="0" parTransId="{2B470BAA-7C97-43EC-8705-0BDF47E678AE}" sibTransId="{A458FA53-1F4A-4000-886F-5574C783E927}"/>
    <dgm:cxn modelId="{FA0D5FEE-872B-40A8-8AD6-680C685F0365}" type="presOf" srcId="{BEEDD0A6-50F5-4082-84A8-9983D5791E42}" destId="{77283019-889E-4C64-9E91-14B18839AA62}" srcOrd="0" destOrd="0" presId="urn:microsoft.com/office/officeart/2005/8/layout/hProcess9"/>
    <dgm:cxn modelId="{580C7FF3-31B9-4847-8F04-F519EF2B69F2}" srcId="{3D7D4E56-6ACA-4138-9F29-7048EE0DCB42}" destId="{12995821-2FB5-4969-83E0-FE6177308CE8}" srcOrd="0" destOrd="0" parTransId="{2D486F4A-4127-4EC1-AC66-35452A5EB4C4}" sibTransId="{7E0B5A82-76E1-4602-A952-9BCACDEE3FDE}"/>
    <dgm:cxn modelId="{C99CB8F6-B1AA-4DFA-AD21-0BA761F32FAA}" type="presOf" srcId="{753C8831-0A98-4994-B4BB-444C6F9596D5}" destId="{E9617C4F-3B22-48A7-8548-EF37C5273386}" srcOrd="0" destOrd="0" presId="urn:microsoft.com/office/officeart/2005/8/layout/hProcess9"/>
    <dgm:cxn modelId="{936D09FD-FB16-4D8C-B6D8-93F5707CE378}" type="presOf" srcId="{618806C7-3718-4857-8261-B32DF54DEA5D}" destId="{154E4FAD-A717-4BFB-BF29-6CA687EB6272}" srcOrd="0" destOrd="0" presId="urn:microsoft.com/office/officeart/2005/8/layout/hProcess9"/>
    <dgm:cxn modelId="{2AA99F39-797D-451C-BEE1-B7D3E7A3E2EA}" type="presParOf" srcId="{083A16FF-431D-4CCD-85DF-2F63965A82CE}" destId="{2B8C6CB8-12C1-4AF5-AF0C-C090D8E4BA30}" srcOrd="0" destOrd="0" presId="urn:microsoft.com/office/officeart/2005/8/layout/hProcess9"/>
    <dgm:cxn modelId="{B4CCE6EC-D74A-4C13-9CB8-532F83947B9A}" type="presParOf" srcId="{083A16FF-431D-4CCD-85DF-2F63965A82CE}" destId="{76B227F3-87BA-4217-99F8-1609F6162B6E}" srcOrd="1" destOrd="0" presId="urn:microsoft.com/office/officeart/2005/8/layout/hProcess9"/>
    <dgm:cxn modelId="{91EA8DA3-2536-49E9-9F10-848A078BD686}" type="presParOf" srcId="{76B227F3-87BA-4217-99F8-1609F6162B6E}" destId="{87E3AA8B-13F2-476A-9F6A-F00C4F94BFFA}" srcOrd="0" destOrd="0" presId="urn:microsoft.com/office/officeart/2005/8/layout/hProcess9"/>
    <dgm:cxn modelId="{AAD5075A-BE81-44D8-A549-AD451015DDE9}" type="presParOf" srcId="{76B227F3-87BA-4217-99F8-1609F6162B6E}" destId="{97BD5EBB-59D7-46F6-A20F-00AF9CC7E74A}" srcOrd="1" destOrd="0" presId="urn:microsoft.com/office/officeart/2005/8/layout/hProcess9"/>
    <dgm:cxn modelId="{53DF766B-69F6-43CC-BF3C-C43503569889}" type="presParOf" srcId="{76B227F3-87BA-4217-99F8-1609F6162B6E}" destId="{E9617C4F-3B22-48A7-8548-EF37C5273386}" srcOrd="2" destOrd="0" presId="urn:microsoft.com/office/officeart/2005/8/layout/hProcess9"/>
    <dgm:cxn modelId="{CEFF34FE-132E-4CC8-8FB7-553E3347C166}" type="presParOf" srcId="{76B227F3-87BA-4217-99F8-1609F6162B6E}" destId="{976977A7-676E-481A-BD63-9A28AEDADFBD}" srcOrd="3" destOrd="0" presId="urn:microsoft.com/office/officeart/2005/8/layout/hProcess9"/>
    <dgm:cxn modelId="{8FFA617E-CB74-4FEF-81B1-2417099F5239}" type="presParOf" srcId="{76B227F3-87BA-4217-99F8-1609F6162B6E}" destId="{77283019-889E-4C64-9E91-14B18839AA62}" srcOrd="4" destOrd="0" presId="urn:microsoft.com/office/officeart/2005/8/layout/hProcess9"/>
    <dgm:cxn modelId="{8F363F0C-12C5-48F3-AF37-125C747486A6}" type="presParOf" srcId="{76B227F3-87BA-4217-99F8-1609F6162B6E}" destId="{3BD5B353-A175-4E4A-A3F7-C838AF28FA83}" srcOrd="5" destOrd="0" presId="urn:microsoft.com/office/officeart/2005/8/layout/hProcess9"/>
    <dgm:cxn modelId="{DC051C86-71EA-43EE-BAF7-EBC10233F968}" type="presParOf" srcId="{76B227F3-87BA-4217-99F8-1609F6162B6E}" destId="{9D242354-37EA-4E86-899C-0ECCBBEA5FD8}" srcOrd="6" destOrd="0" presId="urn:microsoft.com/office/officeart/2005/8/layout/hProcess9"/>
    <dgm:cxn modelId="{847D2632-6B3D-4C38-8F9F-5B09FFAD454A}" type="presParOf" srcId="{76B227F3-87BA-4217-99F8-1609F6162B6E}" destId="{F1A1874A-F004-410F-A386-2F9A9496D5C8}" srcOrd="7" destOrd="0" presId="urn:microsoft.com/office/officeart/2005/8/layout/hProcess9"/>
    <dgm:cxn modelId="{6598159B-E280-4A69-88B4-5DAADFD6A201}" type="presParOf" srcId="{76B227F3-87BA-4217-99F8-1609F6162B6E}" destId="{154E4FAD-A717-4BFB-BF29-6CA687EB6272}" srcOrd="8"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2C58E17-A978-4F4A-9CFF-75B80FD0A69F}" type="doc">
      <dgm:prSet loTypeId="urn:microsoft.com/office/officeart/2005/8/layout/cycle3" loCatId="cycle" qsTypeId="urn:microsoft.com/office/officeart/2005/8/quickstyle/simple1" qsCatId="simple" csTypeId="urn:microsoft.com/office/officeart/2005/8/colors/accent0_3" csCatId="mainScheme"/>
      <dgm:spPr/>
      <dgm:t>
        <a:bodyPr/>
        <a:lstStyle/>
        <a:p>
          <a:endParaRPr lang="en-US"/>
        </a:p>
      </dgm:t>
    </dgm:pt>
    <dgm:pt modelId="{5ADE6877-8571-48B2-8265-39CD10C0D51D}">
      <dgm:prSet/>
      <dgm:spPr/>
      <dgm:t>
        <a:bodyPr/>
        <a:lstStyle/>
        <a:p>
          <a:r>
            <a:rPr lang="en-US" b="0" i="0">
              <a:solidFill>
                <a:schemeClr val="accent2"/>
              </a:solidFill>
            </a:rPr>
            <a:t>Recap of the cancer care plan’s objectives.</a:t>
          </a:r>
          <a:endParaRPr lang="en-US">
            <a:solidFill>
              <a:schemeClr val="accent2"/>
            </a:solidFill>
          </a:endParaRPr>
        </a:p>
      </dgm:t>
    </dgm:pt>
    <dgm:pt modelId="{33BA9DE7-B06B-4B8C-9ADB-100698D14199}" type="parTrans" cxnId="{EF7DE6E7-627E-434F-8EA2-9F795547118D}">
      <dgm:prSet/>
      <dgm:spPr/>
      <dgm:t>
        <a:bodyPr/>
        <a:lstStyle/>
        <a:p>
          <a:endParaRPr lang="en-US">
            <a:solidFill>
              <a:schemeClr val="accent2"/>
            </a:solidFill>
          </a:endParaRPr>
        </a:p>
      </dgm:t>
    </dgm:pt>
    <dgm:pt modelId="{E2104599-1B89-44F5-A01F-057633A0075A}" type="sibTrans" cxnId="{EF7DE6E7-627E-434F-8EA2-9F795547118D}">
      <dgm:prSet/>
      <dgm:spPr/>
      <dgm:t>
        <a:bodyPr/>
        <a:lstStyle/>
        <a:p>
          <a:endParaRPr lang="en-US">
            <a:solidFill>
              <a:schemeClr val="accent2"/>
            </a:solidFill>
          </a:endParaRPr>
        </a:p>
      </dgm:t>
    </dgm:pt>
    <dgm:pt modelId="{C6563D41-C08C-46F8-82BE-5AE2912D4348}">
      <dgm:prSet/>
      <dgm:spPr/>
      <dgm:t>
        <a:bodyPr/>
        <a:lstStyle/>
        <a:p>
          <a:r>
            <a:rPr lang="en-US" b="0" i="0">
              <a:solidFill>
                <a:schemeClr val="accent2"/>
              </a:solidFill>
            </a:rPr>
            <a:t>Emphasis on the importance of early diagnosis and treatment.</a:t>
          </a:r>
          <a:endParaRPr lang="en-US">
            <a:solidFill>
              <a:schemeClr val="accent2"/>
            </a:solidFill>
          </a:endParaRPr>
        </a:p>
      </dgm:t>
    </dgm:pt>
    <dgm:pt modelId="{59070D42-40C7-4C6C-9005-C5FAF037440C}" type="parTrans" cxnId="{6BD0E94C-CBF1-4569-A44A-26DFAC065BF2}">
      <dgm:prSet/>
      <dgm:spPr/>
      <dgm:t>
        <a:bodyPr/>
        <a:lstStyle/>
        <a:p>
          <a:endParaRPr lang="en-US">
            <a:solidFill>
              <a:schemeClr val="accent2"/>
            </a:solidFill>
          </a:endParaRPr>
        </a:p>
      </dgm:t>
    </dgm:pt>
    <dgm:pt modelId="{207DF218-F996-4E9D-A6A5-211BE6CF9752}" type="sibTrans" cxnId="{6BD0E94C-CBF1-4569-A44A-26DFAC065BF2}">
      <dgm:prSet/>
      <dgm:spPr/>
      <dgm:t>
        <a:bodyPr/>
        <a:lstStyle/>
        <a:p>
          <a:endParaRPr lang="en-US">
            <a:solidFill>
              <a:schemeClr val="accent2"/>
            </a:solidFill>
          </a:endParaRPr>
        </a:p>
      </dgm:t>
    </dgm:pt>
    <dgm:pt modelId="{F9BEA2EB-74AF-45A4-9AA1-825BED0D5CB3}">
      <dgm:prSet/>
      <dgm:spPr/>
      <dgm:t>
        <a:bodyPr/>
        <a:lstStyle/>
        <a:p>
          <a:r>
            <a:rPr lang="en-US" b="0" i="0">
              <a:solidFill>
                <a:schemeClr val="accent2"/>
              </a:solidFill>
            </a:rPr>
            <a:t>Role of multidisciplinary care in managing cancer.</a:t>
          </a:r>
          <a:endParaRPr lang="en-US">
            <a:solidFill>
              <a:schemeClr val="accent2"/>
            </a:solidFill>
          </a:endParaRPr>
        </a:p>
      </dgm:t>
    </dgm:pt>
    <dgm:pt modelId="{C02C310F-15C3-446F-AB09-82AEFE2408D2}" type="parTrans" cxnId="{AF2F82EE-522B-434B-80D7-89DAFD99A926}">
      <dgm:prSet/>
      <dgm:spPr/>
      <dgm:t>
        <a:bodyPr/>
        <a:lstStyle/>
        <a:p>
          <a:endParaRPr lang="en-US">
            <a:solidFill>
              <a:schemeClr val="accent2"/>
            </a:solidFill>
          </a:endParaRPr>
        </a:p>
      </dgm:t>
    </dgm:pt>
    <dgm:pt modelId="{A5BD8343-C08F-4682-A619-D048C665BD01}" type="sibTrans" cxnId="{AF2F82EE-522B-434B-80D7-89DAFD99A926}">
      <dgm:prSet/>
      <dgm:spPr/>
      <dgm:t>
        <a:bodyPr/>
        <a:lstStyle/>
        <a:p>
          <a:endParaRPr lang="en-US">
            <a:solidFill>
              <a:schemeClr val="accent2"/>
            </a:solidFill>
          </a:endParaRPr>
        </a:p>
      </dgm:t>
    </dgm:pt>
    <dgm:pt modelId="{E142EBBA-810A-42CE-8832-5E7906AA57D4}">
      <dgm:prSet/>
      <dgm:spPr/>
      <dgm:t>
        <a:bodyPr/>
        <a:lstStyle/>
        <a:p>
          <a:r>
            <a:rPr lang="en-US" b="0" i="0">
              <a:solidFill>
                <a:schemeClr val="accent2"/>
              </a:solidFill>
            </a:rPr>
            <a:t>Importance of lifestyle support and psychological care.</a:t>
          </a:r>
          <a:endParaRPr lang="en-US">
            <a:solidFill>
              <a:schemeClr val="accent2"/>
            </a:solidFill>
          </a:endParaRPr>
        </a:p>
      </dgm:t>
    </dgm:pt>
    <dgm:pt modelId="{38E66F66-8DE4-4959-9149-9E1B2DAB3822}" type="parTrans" cxnId="{4F3A7FC2-23E0-423B-8528-5DD33BA8F823}">
      <dgm:prSet/>
      <dgm:spPr/>
      <dgm:t>
        <a:bodyPr/>
        <a:lstStyle/>
        <a:p>
          <a:endParaRPr lang="en-US">
            <a:solidFill>
              <a:schemeClr val="accent2"/>
            </a:solidFill>
          </a:endParaRPr>
        </a:p>
      </dgm:t>
    </dgm:pt>
    <dgm:pt modelId="{C95558F5-F824-4BC8-BFD7-3453F17C02B8}" type="sibTrans" cxnId="{4F3A7FC2-23E0-423B-8528-5DD33BA8F823}">
      <dgm:prSet/>
      <dgm:spPr/>
      <dgm:t>
        <a:bodyPr/>
        <a:lstStyle/>
        <a:p>
          <a:endParaRPr lang="en-US">
            <a:solidFill>
              <a:schemeClr val="accent2"/>
            </a:solidFill>
          </a:endParaRPr>
        </a:p>
      </dgm:t>
    </dgm:pt>
    <dgm:pt modelId="{38EAA931-BE4A-402A-B254-92BEB95790C3}">
      <dgm:prSet/>
      <dgm:spPr/>
      <dgm:t>
        <a:bodyPr/>
        <a:lstStyle/>
        <a:p>
          <a:r>
            <a:rPr lang="en-US" b="0" i="0">
              <a:solidFill>
                <a:schemeClr val="accent2"/>
              </a:solidFill>
            </a:rPr>
            <a:t>Final thoughts on the role of ethical considerations in cancer care.</a:t>
          </a:r>
          <a:endParaRPr lang="en-US">
            <a:solidFill>
              <a:schemeClr val="accent2"/>
            </a:solidFill>
          </a:endParaRPr>
        </a:p>
      </dgm:t>
    </dgm:pt>
    <dgm:pt modelId="{6F62C558-4838-41AD-BB82-A99F04B630FD}" type="parTrans" cxnId="{40CD8860-1D13-45A3-9251-E7195F342D02}">
      <dgm:prSet/>
      <dgm:spPr/>
      <dgm:t>
        <a:bodyPr/>
        <a:lstStyle/>
        <a:p>
          <a:endParaRPr lang="en-US">
            <a:solidFill>
              <a:schemeClr val="accent2"/>
            </a:solidFill>
          </a:endParaRPr>
        </a:p>
      </dgm:t>
    </dgm:pt>
    <dgm:pt modelId="{40169DDD-7B28-4428-BD4C-50AF10F41DEB}" type="sibTrans" cxnId="{40CD8860-1D13-45A3-9251-E7195F342D02}">
      <dgm:prSet/>
      <dgm:spPr/>
      <dgm:t>
        <a:bodyPr/>
        <a:lstStyle/>
        <a:p>
          <a:endParaRPr lang="en-US">
            <a:solidFill>
              <a:schemeClr val="accent2"/>
            </a:solidFill>
          </a:endParaRPr>
        </a:p>
      </dgm:t>
    </dgm:pt>
    <dgm:pt modelId="{43281216-E97B-477C-99EF-ECA7F3033E8F}" type="pres">
      <dgm:prSet presAssocID="{42C58E17-A978-4F4A-9CFF-75B80FD0A69F}" presName="Name0" presStyleCnt="0">
        <dgm:presLayoutVars>
          <dgm:dir/>
          <dgm:resizeHandles val="exact"/>
        </dgm:presLayoutVars>
      </dgm:prSet>
      <dgm:spPr/>
    </dgm:pt>
    <dgm:pt modelId="{AD67010A-2FF6-480C-862E-741CA8081FA3}" type="pres">
      <dgm:prSet presAssocID="{42C58E17-A978-4F4A-9CFF-75B80FD0A69F}" presName="cycle" presStyleCnt="0"/>
      <dgm:spPr/>
    </dgm:pt>
    <dgm:pt modelId="{D0018515-DB15-496E-9CDF-8A4549E91FE7}" type="pres">
      <dgm:prSet presAssocID="{5ADE6877-8571-48B2-8265-39CD10C0D51D}" presName="nodeFirstNode" presStyleLbl="node1" presStyleIdx="0" presStyleCnt="5">
        <dgm:presLayoutVars>
          <dgm:bulletEnabled val="1"/>
        </dgm:presLayoutVars>
      </dgm:prSet>
      <dgm:spPr/>
    </dgm:pt>
    <dgm:pt modelId="{973EEFDC-FD0C-43BB-8234-935D4D4F2C90}" type="pres">
      <dgm:prSet presAssocID="{E2104599-1B89-44F5-A01F-057633A0075A}" presName="sibTransFirstNode" presStyleLbl="bgShp" presStyleIdx="0" presStyleCnt="1"/>
      <dgm:spPr/>
    </dgm:pt>
    <dgm:pt modelId="{24770142-1074-43ED-96CF-12944238F678}" type="pres">
      <dgm:prSet presAssocID="{C6563D41-C08C-46F8-82BE-5AE2912D4348}" presName="nodeFollowingNodes" presStyleLbl="node1" presStyleIdx="1" presStyleCnt="5">
        <dgm:presLayoutVars>
          <dgm:bulletEnabled val="1"/>
        </dgm:presLayoutVars>
      </dgm:prSet>
      <dgm:spPr/>
    </dgm:pt>
    <dgm:pt modelId="{BE107910-32E1-4ACA-833D-80B0CC534DB3}" type="pres">
      <dgm:prSet presAssocID="{F9BEA2EB-74AF-45A4-9AA1-825BED0D5CB3}" presName="nodeFollowingNodes" presStyleLbl="node1" presStyleIdx="2" presStyleCnt="5">
        <dgm:presLayoutVars>
          <dgm:bulletEnabled val="1"/>
        </dgm:presLayoutVars>
      </dgm:prSet>
      <dgm:spPr/>
    </dgm:pt>
    <dgm:pt modelId="{F0B199EB-C667-4E36-B5A4-0A9271744EBE}" type="pres">
      <dgm:prSet presAssocID="{E142EBBA-810A-42CE-8832-5E7906AA57D4}" presName="nodeFollowingNodes" presStyleLbl="node1" presStyleIdx="3" presStyleCnt="5">
        <dgm:presLayoutVars>
          <dgm:bulletEnabled val="1"/>
        </dgm:presLayoutVars>
      </dgm:prSet>
      <dgm:spPr/>
    </dgm:pt>
    <dgm:pt modelId="{1469D07E-3DF9-484C-818A-036E2C995911}" type="pres">
      <dgm:prSet presAssocID="{38EAA931-BE4A-402A-B254-92BEB95790C3}" presName="nodeFollowingNodes" presStyleLbl="node1" presStyleIdx="4" presStyleCnt="5">
        <dgm:presLayoutVars>
          <dgm:bulletEnabled val="1"/>
        </dgm:presLayoutVars>
      </dgm:prSet>
      <dgm:spPr/>
    </dgm:pt>
  </dgm:ptLst>
  <dgm:cxnLst>
    <dgm:cxn modelId="{6DB7E30D-279B-4910-A85B-879FE21B7276}" type="presOf" srcId="{C6563D41-C08C-46F8-82BE-5AE2912D4348}" destId="{24770142-1074-43ED-96CF-12944238F678}" srcOrd="0" destOrd="0" presId="urn:microsoft.com/office/officeart/2005/8/layout/cycle3"/>
    <dgm:cxn modelId="{40CD8860-1D13-45A3-9251-E7195F342D02}" srcId="{42C58E17-A978-4F4A-9CFF-75B80FD0A69F}" destId="{38EAA931-BE4A-402A-B254-92BEB95790C3}" srcOrd="4" destOrd="0" parTransId="{6F62C558-4838-41AD-BB82-A99F04B630FD}" sibTransId="{40169DDD-7B28-4428-BD4C-50AF10F41DEB}"/>
    <dgm:cxn modelId="{D46F5141-BA73-4E91-A933-49BE31B9927F}" type="presOf" srcId="{5ADE6877-8571-48B2-8265-39CD10C0D51D}" destId="{D0018515-DB15-496E-9CDF-8A4549E91FE7}" srcOrd="0" destOrd="0" presId="urn:microsoft.com/office/officeart/2005/8/layout/cycle3"/>
    <dgm:cxn modelId="{16246267-BDB5-4060-B075-C10687601C2D}" type="presOf" srcId="{42C58E17-A978-4F4A-9CFF-75B80FD0A69F}" destId="{43281216-E97B-477C-99EF-ECA7F3033E8F}" srcOrd="0" destOrd="0" presId="urn:microsoft.com/office/officeart/2005/8/layout/cycle3"/>
    <dgm:cxn modelId="{6BD0E94C-CBF1-4569-A44A-26DFAC065BF2}" srcId="{42C58E17-A978-4F4A-9CFF-75B80FD0A69F}" destId="{C6563D41-C08C-46F8-82BE-5AE2912D4348}" srcOrd="1" destOrd="0" parTransId="{59070D42-40C7-4C6C-9005-C5FAF037440C}" sibTransId="{207DF218-F996-4E9D-A6A5-211BE6CF9752}"/>
    <dgm:cxn modelId="{6DE10F4E-1392-404E-86A3-14035794F8E3}" type="presOf" srcId="{E142EBBA-810A-42CE-8832-5E7906AA57D4}" destId="{F0B199EB-C667-4E36-B5A4-0A9271744EBE}" srcOrd="0" destOrd="0" presId="urn:microsoft.com/office/officeart/2005/8/layout/cycle3"/>
    <dgm:cxn modelId="{8998347D-6811-4D65-98A9-9FC7F4C1C7F6}" type="presOf" srcId="{E2104599-1B89-44F5-A01F-057633A0075A}" destId="{973EEFDC-FD0C-43BB-8234-935D4D4F2C90}" srcOrd="0" destOrd="0" presId="urn:microsoft.com/office/officeart/2005/8/layout/cycle3"/>
    <dgm:cxn modelId="{9B9971B8-FCEB-4168-BCD3-828FC9E72E0B}" type="presOf" srcId="{38EAA931-BE4A-402A-B254-92BEB95790C3}" destId="{1469D07E-3DF9-484C-818A-036E2C995911}" srcOrd="0" destOrd="0" presId="urn:microsoft.com/office/officeart/2005/8/layout/cycle3"/>
    <dgm:cxn modelId="{4F3A7FC2-23E0-423B-8528-5DD33BA8F823}" srcId="{42C58E17-A978-4F4A-9CFF-75B80FD0A69F}" destId="{E142EBBA-810A-42CE-8832-5E7906AA57D4}" srcOrd="3" destOrd="0" parTransId="{38E66F66-8DE4-4959-9149-9E1B2DAB3822}" sibTransId="{C95558F5-F824-4BC8-BFD7-3453F17C02B8}"/>
    <dgm:cxn modelId="{C26D74E2-F58C-410D-BA84-B6586B52A505}" type="presOf" srcId="{F9BEA2EB-74AF-45A4-9AA1-825BED0D5CB3}" destId="{BE107910-32E1-4ACA-833D-80B0CC534DB3}" srcOrd="0" destOrd="0" presId="urn:microsoft.com/office/officeart/2005/8/layout/cycle3"/>
    <dgm:cxn modelId="{EF7DE6E7-627E-434F-8EA2-9F795547118D}" srcId="{42C58E17-A978-4F4A-9CFF-75B80FD0A69F}" destId="{5ADE6877-8571-48B2-8265-39CD10C0D51D}" srcOrd="0" destOrd="0" parTransId="{33BA9DE7-B06B-4B8C-9ADB-100698D14199}" sibTransId="{E2104599-1B89-44F5-A01F-057633A0075A}"/>
    <dgm:cxn modelId="{AF2F82EE-522B-434B-80D7-89DAFD99A926}" srcId="{42C58E17-A978-4F4A-9CFF-75B80FD0A69F}" destId="{F9BEA2EB-74AF-45A4-9AA1-825BED0D5CB3}" srcOrd="2" destOrd="0" parTransId="{C02C310F-15C3-446F-AB09-82AEFE2408D2}" sibTransId="{A5BD8343-C08F-4682-A619-D048C665BD01}"/>
    <dgm:cxn modelId="{131E552D-22F9-49D6-982C-31087EA49834}" type="presParOf" srcId="{43281216-E97B-477C-99EF-ECA7F3033E8F}" destId="{AD67010A-2FF6-480C-862E-741CA8081FA3}" srcOrd="0" destOrd="0" presId="urn:microsoft.com/office/officeart/2005/8/layout/cycle3"/>
    <dgm:cxn modelId="{D311DB5B-3567-4ADE-9A3F-E0127D54DB3B}" type="presParOf" srcId="{AD67010A-2FF6-480C-862E-741CA8081FA3}" destId="{D0018515-DB15-496E-9CDF-8A4549E91FE7}" srcOrd="0" destOrd="0" presId="urn:microsoft.com/office/officeart/2005/8/layout/cycle3"/>
    <dgm:cxn modelId="{F76CABF7-6D78-499D-8C3E-FF9F434DB235}" type="presParOf" srcId="{AD67010A-2FF6-480C-862E-741CA8081FA3}" destId="{973EEFDC-FD0C-43BB-8234-935D4D4F2C90}" srcOrd="1" destOrd="0" presId="urn:microsoft.com/office/officeart/2005/8/layout/cycle3"/>
    <dgm:cxn modelId="{3CE3267A-D2DC-4D75-BA40-A4F89A8927DB}" type="presParOf" srcId="{AD67010A-2FF6-480C-862E-741CA8081FA3}" destId="{24770142-1074-43ED-96CF-12944238F678}" srcOrd="2" destOrd="0" presId="urn:microsoft.com/office/officeart/2005/8/layout/cycle3"/>
    <dgm:cxn modelId="{9A7DDDB4-8988-45D3-9AEA-D898F5FAF8B7}" type="presParOf" srcId="{AD67010A-2FF6-480C-862E-741CA8081FA3}" destId="{BE107910-32E1-4ACA-833D-80B0CC534DB3}" srcOrd="3" destOrd="0" presId="urn:microsoft.com/office/officeart/2005/8/layout/cycle3"/>
    <dgm:cxn modelId="{5D91662A-3896-4BFF-8315-D1EAE9F63772}" type="presParOf" srcId="{AD67010A-2FF6-480C-862E-741CA8081FA3}" destId="{F0B199EB-C667-4E36-B5A4-0A9271744EBE}" srcOrd="4" destOrd="0" presId="urn:microsoft.com/office/officeart/2005/8/layout/cycle3"/>
    <dgm:cxn modelId="{40E88E88-A487-4677-A8EC-14F27D7F74B1}" type="presParOf" srcId="{AD67010A-2FF6-480C-862E-741CA8081FA3}" destId="{1469D07E-3DF9-484C-818A-036E2C995911}" srcOrd="5"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2A7F4-367C-47A5-9DC4-6C40E4DA90F4}">
      <dsp:nvSpPr>
        <dsp:cNvPr id="0" name=""/>
        <dsp:cNvSpPr/>
      </dsp:nvSpPr>
      <dsp:spPr>
        <a:xfrm>
          <a:off x="0" y="103712"/>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Cancer is a group of diseases characterized by abnormal cell growth and spread (Bamodu &amp; Chung, 2024).</a:t>
          </a:r>
          <a:endParaRPr lang="en-US" sz="1400" kern="1200">
            <a:solidFill>
              <a:schemeClr val="accent2"/>
            </a:solidFill>
          </a:endParaRPr>
        </a:p>
      </dsp:txBody>
      <dsp:txXfrm>
        <a:off x="35982" y="139694"/>
        <a:ext cx="4114446" cy="665136"/>
      </dsp:txXfrm>
    </dsp:sp>
    <dsp:sp modelId="{34FD2719-71FA-4FAA-A0C9-6B0C6AE1FB68}">
      <dsp:nvSpPr>
        <dsp:cNvPr id="0" name=""/>
        <dsp:cNvSpPr/>
      </dsp:nvSpPr>
      <dsp:spPr>
        <a:xfrm>
          <a:off x="0" y="881132"/>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It can affect various body parts, with different symptoms (Cazap et al., 2025).</a:t>
          </a:r>
          <a:endParaRPr lang="en-US" sz="1400" kern="1200">
            <a:solidFill>
              <a:schemeClr val="accent2"/>
            </a:solidFill>
          </a:endParaRPr>
        </a:p>
      </dsp:txBody>
      <dsp:txXfrm>
        <a:off x="35982" y="917114"/>
        <a:ext cx="4114446" cy="665136"/>
      </dsp:txXfrm>
    </dsp:sp>
    <dsp:sp modelId="{A71B4924-0F6B-4469-994D-B616EC4ABF79}">
      <dsp:nvSpPr>
        <dsp:cNvPr id="0" name=""/>
        <dsp:cNvSpPr/>
      </dsp:nvSpPr>
      <dsp:spPr>
        <a:xfrm>
          <a:off x="0" y="1658552"/>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Cancer is one of the leading causes of death worldwide.</a:t>
          </a:r>
          <a:endParaRPr lang="en-US" sz="1400" kern="1200">
            <a:solidFill>
              <a:schemeClr val="accent2"/>
            </a:solidFill>
          </a:endParaRPr>
        </a:p>
      </dsp:txBody>
      <dsp:txXfrm>
        <a:off x="35982" y="1694534"/>
        <a:ext cx="4114446" cy="665136"/>
      </dsp:txXfrm>
    </dsp:sp>
    <dsp:sp modelId="{CB045B25-CD09-4EFD-B724-A841B0B51536}">
      <dsp:nvSpPr>
        <dsp:cNvPr id="0" name=""/>
        <dsp:cNvSpPr/>
      </dsp:nvSpPr>
      <dsp:spPr>
        <a:xfrm>
          <a:off x="0" y="2435973"/>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Early detection improves survival rates.</a:t>
          </a:r>
          <a:endParaRPr lang="en-US" sz="1400" kern="1200">
            <a:solidFill>
              <a:schemeClr val="accent2"/>
            </a:solidFill>
          </a:endParaRPr>
        </a:p>
      </dsp:txBody>
      <dsp:txXfrm>
        <a:off x="35982" y="2471955"/>
        <a:ext cx="4114446" cy="665136"/>
      </dsp:txXfrm>
    </dsp:sp>
    <dsp:sp modelId="{C1871744-8383-4B32-9492-C9339329F3A3}">
      <dsp:nvSpPr>
        <dsp:cNvPr id="0" name=""/>
        <dsp:cNvSpPr/>
      </dsp:nvSpPr>
      <dsp:spPr>
        <a:xfrm>
          <a:off x="0" y="3213393"/>
          <a:ext cx="4186410" cy="737100"/>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This presentation explores a care plan for a fictional cancer patient.</a:t>
          </a:r>
          <a:endParaRPr lang="en-US" sz="1400" kern="1200">
            <a:solidFill>
              <a:schemeClr val="accent2"/>
            </a:solidFill>
          </a:endParaRPr>
        </a:p>
      </dsp:txBody>
      <dsp:txXfrm>
        <a:off x="35982" y="3249375"/>
        <a:ext cx="4114446" cy="6651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B03FF-C82C-4474-8DBA-FD38B52F5D2A}">
      <dsp:nvSpPr>
        <dsp:cNvPr id="0" name=""/>
        <dsp:cNvSpPr/>
      </dsp:nvSpPr>
      <dsp:spPr>
        <a:xfrm>
          <a:off x="162392" y="161"/>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Choose the body system impacted by the cancer type (e.g., respiratory system for lung cancer).</a:t>
          </a:r>
          <a:endParaRPr lang="en-US" sz="1500" kern="1200">
            <a:solidFill>
              <a:schemeClr val="accent2"/>
            </a:solidFill>
          </a:endParaRPr>
        </a:p>
      </dsp:txBody>
      <dsp:txXfrm>
        <a:off x="162392" y="161"/>
        <a:ext cx="1933298" cy="1159979"/>
      </dsp:txXfrm>
    </dsp:sp>
    <dsp:sp modelId="{E822CB39-15E8-4035-9432-A0D340A5E3C1}">
      <dsp:nvSpPr>
        <dsp:cNvPr id="0" name=""/>
        <dsp:cNvSpPr/>
      </dsp:nvSpPr>
      <dsp:spPr>
        <a:xfrm>
          <a:off x="2289021" y="161"/>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Describe the structure and function of the system (Webb et al., 2021).</a:t>
          </a:r>
          <a:endParaRPr lang="en-US" sz="1500" kern="1200">
            <a:solidFill>
              <a:schemeClr val="accent2"/>
            </a:solidFill>
          </a:endParaRPr>
        </a:p>
      </dsp:txBody>
      <dsp:txXfrm>
        <a:off x="2289021" y="161"/>
        <a:ext cx="1933298" cy="1159979"/>
      </dsp:txXfrm>
    </dsp:sp>
    <dsp:sp modelId="{59CC8857-5A53-49AD-A555-2D231CBF4687}">
      <dsp:nvSpPr>
        <dsp:cNvPr id="0" name=""/>
        <dsp:cNvSpPr/>
      </dsp:nvSpPr>
      <dsp:spPr>
        <a:xfrm>
          <a:off x="162392" y="1353470"/>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Include key components of the system.</a:t>
          </a:r>
          <a:endParaRPr lang="en-US" sz="1500" kern="1200">
            <a:solidFill>
              <a:schemeClr val="accent2"/>
            </a:solidFill>
          </a:endParaRPr>
        </a:p>
      </dsp:txBody>
      <dsp:txXfrm>
        <a:off x="162392" y="1353470"/>
        <a:ext cx="1933298" cy="1159979"/>
      </dsp:txXfrm>
    </dsp:sp>
    <dsp:sp modelId="{1398909C-49E9-4482-B42A-0CD5E2374436}">
      <dsp:nvSpPr>
        <dsp:cNvPr id="0" name=""/>
        <dsp:cNvSpPr/>
      </dsp:nvSpPr>
      <dsp:spPr>
        <a:xfrm>
          <a:off x="2289021" y="1353470"/>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Use anatomical terms to explain the components.</a:t>
          </a:r>
          <a:endParaRPr lang="en-US" sz="1500" kern="1200">
            <a:solidFill>
              <a:schemeClr val="accent2"/>
            </a:solidFill>
          </a:endParaRPr>
        </a:p>
      </dsp:txBody>
      <dsp:txXfrm>
        <a:off x="2289021" y="1353470"/>
        <a:ext cx="1933298" cy="1159979"/>
      </dsp:txXfrm>
    </dsp:sp>
    <dsp:sp modelId="{88C30992-BDE8-428B-BB40-3D3E316186CE}">
      <dsp:nvSpPr>
        <dsp:cNvPr id="0" name=""/>
        <dsp:cNvSpPr/>
      </dsp:nvSpPr>
      <dsp:spPr>
        <a:xfrm>
          <a:off x="1225707" y="2706779"/>
          <a:ext cx="1933298" cy="1159979"/>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Link system function to overall body health (Leonhardt et al., 2024).</a:t>
          </a:r>
          <a:endParaRPr lang="en-US" sz="1500" kern="1200">
            <a:solidFill>
              <a:schemeClr val="accent2"/>
            </a:solidFill>
          </a:endParaRPr>
        </a:p>
      </dsp:txBody>
      <dsp:txXfrm>
        <a:off x="1225707" y="2706779"/>
        <a:ext cx="1933298" cy="11599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14B43-C1CB-4AAF-8E23-CABC7BF6B2ED}">
      <dsp:nvSpPr>
        <dsp:cNvPr id="0" name=""/>
        <dsp:cNvSpPr/>
      </dsp:nvSpPr>
      <dsp:spPr>
        <a:xfrm>
          <a:off x="7162672" y="1199493"/>
          <a:ext cx="1633205" cy="1633472"/>
        </a:xfrm>
        <a:prstGeom prst="ellipse">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BBBDC9-5FE6-4481-91F5-6B8115B37A9F}">
      <dsp:nvSpPr>
        <dsp:cNvPr id="0" name=""/>
        <dsp:cNvSpPr/>
      </dsp:nvSpPr>
      <dsp:spPr>
        <a:xfrm>
          <a:off x="7216562"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The importance of early intervention in minimizing body system damage.</a:t>
          </a:r>
          <a:endParaRPr lang="en-US" sz="1100" kern="1200">
            <a:solidFill>
              <a:schemeClr val="accent2"/>
            </a:solidFill>
          </a:endParaRPr>
        </a:p>
      </dsp:txBody>
      <dsp:txXfrm>
        <a:off x="7434728" y="1471787"/>
        <a:ext cx="1089093" cy="1088886"/>
      </dsp:txXfrm>
    </dsp:sp>
    <dsp:sp modelId="{8422F720-EB7B-4985-9551-1F0EC168F1EF}">
      <dsp:nvSpPr>
        <dsp:cNvPr id="0" name=""/>
        <dsp:cNvSpPr/>
      </dsp:nvSpPr>
      <dsp:spPr>
        <a:xfrm rot="2700000">
          <a:off x="5473933"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FA46A-2BC1-4DA2-A86C-1FB674B7BC35}">
      <dsp:nvSpPr>
        <dsp:cNvPr id="0" name=""/>
        <dsp:cNvSpPr/>
      </dsp:nvSpPr>
      <dsp:spPr>
        <a:xfrm>
          <a:off x="5529466"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Symptoms such as pain, fatigue, and breathing difficultie (Scotté et al., 2023). </a:t>
          </a:r>
          <a:endParaRPr lang="en-US" sz="1100" kern="1200">
            <a:solidFill>
              <a:schemeClr val="accent2"/>
            </a:solidFill>
          </a:endParaRPr>
        </a:p>
      </dsp:txBody>
      <dsp:txXfrm>
        <a:off x="5746763" y="1471787"/>
        <a:ext cx="1089093" cy="1088886"/>
      </dsp:txXfrm>
    </dsp:sp>
    <dsp:sp modelId="{AB0175B3-1038-49EB-B63E-0738514DFA9F}">
      <dsp:nvSpPr>
        <dsp:cNvPr id="0" name=""/>
        <dsp:cNvSpPr/>
      </dsp:nvSpPr>
      <dsp:spPr>
        <a:xfrm rot="2700000">
          <a:off x="3786837"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643E2C-6D1D-4F61-8E60-2D8145677EC3}">
      <dsp:nvSpPr>
        <dsp:cNvPr id="0" name=""/>
        <dsp:cNvSpPr/>
      </dsp:nvSpPr>
      <dsp:spPr>
        <a:xfrm>
          <a:off x="3841502"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Impact on oxygen transport and energy production.</a:t>
          </a:r>
          <a:endParaRPr lang="en-US" sz="1100" kern="1200">
            <a:solidFill>
              <a:schemeClr val="accent2"/>
            </a:solidFill>
          </a:endParaRPr>
        </a:p>
      </dsp:txBody>
      <dsp:txXfrm>
        <a:off x="4058799" y="1471787"/>
        <a:ext cx="1089093" cy="1088886"/>
      </dsp:txXfrm>
    </dsp:sp>
    <dsp:sp modelId="{D4A69961-92B2-466E-8638-82BDD0B4E97A}">
      <dsp:nvSpPr>
        <dsp:cNvPr id="0" name=""/>
        <dsp:cNvSpPr/>
      </dsp:nvSpPr>
      <dsp:spPr>
        <a:xfrm rot="2700000">
          <a:off x="2098873"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ABBF8A-172A-4158-AA65-F4A172249A23}">
      <dsp:nvSpPr>
        <dsp:cNvPr id="0" name=""/>
        <dsp:cNvSpPr/>
      </dsp:nvSpPr>
      <dsp:spPr>
        <a:xfrm>
          <a:off x="2153537"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Metastasis: cancer spreads from the original site to other organs (Matanes &amp; Gotlieb, 2021).</a:t>
          </a:r>
          <a:endParaRPr lang="en-US" sz="1100" kern="1200">
            <a:solidFill>
              <a:schemeClr val="accent2"/>
            </a:solidFill>
          </a:endParaRPr>
        </a:p>
      </dsp:txBody>
      <dsp:txXfrm>
        <a:off x="2371704" y="1471787"/>
        <a:ext cx="1089093" cy="1088886"/>
      </dsp:txXfrm>
    </dsp:sp>
    <dsp:sp modelId="{0E3FEA49-A679-485A-9497-4F82217E1934}">
      <dsp:nvSpPr>
        <dsp:cNvPr id="0" name=""/>
        <dsp:cNvSpPr/>
      </dsp:nvSpPr>
      <dsp:spPr>
        <a:xfrm rot="2700000">
          <a:off x="410908" y="1199578"/>
          <a:ext cx="1633016" cy="1633016"/>
        </a:xfrm>
        <a:prstGeom prst="teardrop">
          <a:avLst>
            <a:gd name="adj" fmla="val 1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BD03A4-7184-475D-B173-A56B90A1137F}">
      <dsp:nvSpPr>
        <dsp:cNvPr id="0" name=""/>
        <dsp:cNvSpPr/>
      </dsp:nvSpPr>
      <dsp:spPr>
        <a:xfrm>
          <a:off x="465573" y="1253952"/>
          <a:ext cx="1524557" cy="1524555"/>
        </a:xfrm>
        <a:prstGeom prst="ellipse">
          <a:avLst/>
        </a:prstGeom>
        <a:solidFill>
          <a:schemeClr val="lt2">
            <a:alpha val="90000"/>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US" sz="1100" b="0" i="0" kern="1200">
              <a:solidFill>
                <a:schemeClr val="accent2"/>
              </a:solidFill>
            </a:rPr>
            <a:t>Cancer cells grow uncontrollably and disrupt normal function.</a:t>
          </a:r>
          <a:endParaRPr lang="en-US" sz="1100" kern="1200">
            <a:solidFill>
              <a:schemeClr val="accent2"/>
            </a:solidFill>
          </a:endParaRPr>
        </a:p>
      </dsp:txBody>
      <dsp:txXfrm>
        <a:off x="683739" y="1471787"/>
        <a:ext cx="1089093" cy="10888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668F5B-9FDA-4137-99E3-DA2169B81F15}">
      <dsp:nvSpPr>
        <dsp:cNvPr id="0" name=""/>
        <dsp:cNvSpPr/>
      </dsp:nvSpPr>
      <dsp:spPr>
        <a:xfrm>
          <a:off x="0" y="3339262"/>
          <a:ext cx="7494087" cy="547833"/>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Health challenges: how the patient’s condition affects daily life (Wang et al., 2025).</a:t>
          </a:r>
          <a:endParaRPr lang="en-US" sz="1500" kern="1200">
            <a:solidFill>
              <a:schemeClr val="accent2"/>
            </a:solidFill>
          </a:endParaRPr>
        </a:p>
      </dsp:txBody>
      <dsp:txXfrm>
        <a:off x="0" y="3339262"/>
        <a:ext cx="7494087" cy="547833"/>
      </dsp:txXfrm>
    </dsp:sp>
    <dsp:sp modelId="{B20810A4-83DA-46FC-8F4F-AE8392892F41}">
      <dsp:nvSpPr>
        <dsp:cNvPr id="0" name=""/>
        <dsp:cNvSpPr/>
      </dsp:nvSpPr>
      <dsp:spPr>
        <a:xfrm rot="10800000">
          <a:off x="0" y="2504911"/>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Diagnosis: how cancer was detected (e.g., imaging, biopsy).</a:t>
          </a:r>
          <a:endParaRPr lang="en-US" sz="1500" kern="1200">
            <a:solidFill>
              <a:schemeClr val="accent2"/>
            </a:solidFill>
          </a:endParaRPr>
        </a:p>
      </dsp:txBody>
      <dsp:txXfrm rot="10800000">
        <a:off x="0" y="2504911"/>
        <a:ext cx="7494087" cy="547475"/>
      </dsp:txXfrm>
    </dsp:sp>
    <dsp:sp modelId="{0962D7E0-A41F-4B0D-A0F4-928A86141EC1}">
      <dsp:nvSpPr>
        <dsp:cNvPr id="0" name=""/>
        <dsp:cNvSpPr/>
      </dsp:nvSpPr>
      <dsp:spPr>
        <a:xfrm rot="10800000">
          <a:off x="0" y="1670560"/>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Risk factors: lifestyle habits such as smoking or poor diet (Slominski et al., 2023).</a:t>
          </a:r>
          <a:endParaRPr lang="en-US" sz="1500" kern="1200">
            <a:solidFill>
              <a:schemeClr val="accent2"/>
            </a:solidFill>
          </a:endParaRPr>
        </a:p>
      </dsp:txBody>
      <dsp:txXfrm rot="10800000">
        <a:off x="0" y="1670560"/>
        <a:ext cx="7494087" cy="547475"/>
      </dsp:txXfrm>
    </dsp:sp>
    <dsp:sp modelId="{CAB53439-4221-4523-93C6-92947C1CD9A6}">
      <dsp:nvSpPr>
        <dsp:cNvPr id="0" name=""/>
        <dsp:cNvSpPr/>
      </dsp:nvSpPr>
      <dsp:spPr>
        <a:xfrm rot="10800000">
          <a:off x="0" y="836209"/>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Medical history: no prior cancer diagnoses.</a:t>
          </a:r>
          <a:endParaRPr lang="en-US" sz="1500" kern="1200">
            <a:solidFill>
              <a:schemeClr val="accent2"/>
            </a:solidFill>
          </a:endParaRPr>
        </a:p>
      </dsp:txBody>
      <dsp:txXfrm rot="10800000">
        <a:off x="0" y="836209"/>
        <a:ext cx="7494087" cy="547475"/>
      </dsp:txXfrm>
    </dsp:sp>
    <dsp:sp modelId="{6A51CEA8-813A-45DE-90C9-2245A457F071}">
      <dsp:nvSpPr>
        <dsp:cNvPr id="0" name=""/>
        <dsp:cNvSpPr/>
      </dsp:nvSpPr>
      <dsp:spPr>
        <a:xfrm rot="10800000">
          <a:off x="0" y="1859"/>
          <a:ext cx="7494087" cy="842568"/>
        </a:xfrm>
        <a:prstGeom prst="upArrowCallou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b="0" i="0" kern="1200">
              <a:solidFill>
                <a:schemeClr val="accent2"/>
              </a:solidFill>
            </a:rPr>
            <a:t>Fictional patient: Name, age, and gender.</a:t>
          </a:r>
          <a:endParaRPr lang="en-US" sz="1500" kern="1200">
            <a:solidFill>
              <a:schemeClr val="accent2"/>
            </a:solidFill>
          </a:endParaRPr>
        </a:p>
      </dsp:txBody>
      <dsp:txXfrm rot="10800000">
        <a:off x="0" y="1859"/>
        <a:ext cx="7494087" cy="5474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21EDFE-8B12-49F4-B209-133C93C9E746}">
      <dsp:nvSpPr>
        <dsp:cNvPr id="0" name=""/>
        <dsp:cNvSpPr/>
      </dsp:nvSpPr>
      <dsp:spPr>
        <a:xfrm>
          <a:off x="-4243072" y="-651006"/>
          <a:ext cx="5055540" cy="5055540"/>
        </a:xfrm>
        <a:prstGeom prst="blockArc">
          <a:avLst>
            <a:gd name="adj1" fmla="val 18900000"/>
            <a:gd name="adj2" fmla="val 2700000"/>
            <a:gd name="adj3" fmla="val 427"/>
          </a:avLst>
        </a:prstGeom>
        <a:noFill/>
        <a:ln w="25400" cap="flat" cmpd="sng" algn="ctr">
          <a:solidFill>
            <a:schemeClr val="dk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2EE99B6-A5B2-44CF-AB52-ECC522364DED}">
      <dsp:nvSpPr>
        <dsp:cNvPr id="0" name=""/>
        <dsp:cNvSpPr/>
      </dsp:nvSpPr>
      <dsp:spPr>
        <a:xfrm>
          <a:off x="355848" y="234520"/>
          <a:ext cx="7371777"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Main goal: manage symptoms and improve quality of life.</a:t>
          </a:r>
          <a:endParaRPr lang="en-US" sz="1400" kern="1200">
            <a:solidFill>
              <a:schemeClr val="accent2"/>
            </a:solidFill>
          </a:endParaRPr>
        </a:p>
      </dsp:txBody>
      <dsp:txXfrm>
        <a:off x="355848" y="234520"/>
        <a:ext cx="7371777" cy="469341"/>
      </dsp:txXfrm>
    </dsp:sp>
    <dsp:sp modelId="{FC111543-F072-4E86-A3F2-DCF7C4228E73}">
      <dsp:nvSpPr>
        <dsp:cNvPr id="0" name=""/>
        <dsp:cNvSpPr/>
      </dsp:nvSpPr>
      <dsp:spPr>
        <a:xfrm>
          <a:off x="62510" y="175852"/>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583754C-5A03-49AD-B308-3A9872ECAF59}">
      <dsp:nvSpPr>
        <dsp:cNvPr id="0" name=""/>
        <dsp:cNvSpPr/>
      </dsp:nvSpPr>
      <dsp:spPr>
        <a:xfrm>
          <a:off x="692164" y="938306"/>
          <a:ext cx="7035461"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Treatment options: chemotherapy, surgery, radiation therapy (Bamodu &amp; Chung, 2024).</a:t>
          </a:r>
          <a:endParaRPr lang="en-US" sz="1400" kern="1200">
            <a:solidFill>
              <a:schemeClr val="accent2"/>
            </a:solidFill>
          </a:endParaRPr>
        </a:p>
      </dsp:txBody>
      <dsp:txXfrm>
        <a:off x="692164" y="938306"/>
        <a:ext cx="7035461" cy="469341"/>
      </dsp:txXfrm>
    </dsp:sp>
    <dsp:sp modelId="{921DE92D-B115-4540-94F0-F17C8A112B65}">
      <dsp:nvSpPr>
        <dsp:cNvPr id="0" name=""/>
        <dsp:cNvSpPr/>
      </dsp:nvSpPr>
      <dsp:spPr>
        <a:xfrm>
          <a:off x="398826" y="879639"/>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AA81B66-F27A-4C8F-B8D9-7F3BD66FAC59}">
      <dsp:nvSpPr>
        <dsp:cNvPr id="0" name=""/>
        <dsp:cNvSpPr/>
      </dsp:nvSpPr>
      <dsp:spPr>
        <a:xfrm>
          <a:off x="795386" y="1642092"/>
          <a:ext cx="6932239"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Monitoring: regular scans, blood tests, and physical exams.</a:t>
          </a:r>
          <a:endParaRPr lang="en-US" sz="1400" kern="1200">
            <a:solidFill>
              <a:schemeClr val="accent2"/>
            </a:solidFill>
          </a:endParaRPr>
        </a:p>
      </dsp:txBody>
      <dsp:txXfrm>
        <a:off x="795386" y="1642092"/>
        <a:ext cx="6932239" cy="469341"/>
      </dsp:txXfrm>
    </dsp:sp>
    <dsp:sp modelId="{86530D6A-C66A-445D-BB5B-F1BF4112C7B7}">
      <dsp:nvSpPr>
        <dsp:cNvPr id="0" name=""/>
        <dsp:cNvSpPr/>
      </dsp:nvSpPr>
      <dsp:spPr>
        <a:xfrm>
          <a:off x="502048" y="1583425"/>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E6C471-E6FF-46AA-9F81-A9788168A23C}">
      <dsp:nvSpPr>
        <dsp:cNvPr id="0" name=""/>
        <dsp:cNvSpPr/>
      </dsp:nvSpPr>
      <dsp:spPr>
        <a:xfrm>
          <a:off x="692164" y="2345879"/>
          <a:ext cx="7035461"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Lifestyle recommendations: diet and exercise.</a:t>
          </a:r>
          <a:endParaRPr lang="en-US" sz="1400" kern="1200">
            <a:solidFill>
              <a:schemeClr val="accent2"/>
            </a:solidFill>
          </a:endParaRPr>
        </a:p>
      </dsp:txBody>
      <dsp:txXfrm>
        <a:off x="692164" y="2345879"/>
        <a:ext cx="7035461" cy="469341"/>
      </dsp:txXfrm>
    </dsp:sp>
    <dsp:sp modelId="{F95B9DA9-18B7-4E4E-A519-A3558DB3F7C4}">
      <dsp:nvSpPr>
        <dsp:cNvPr id="0" name=""/>
        <dsp:cNvSpPr/>
      </dsp:nvSpPr>
      <dsp:spPr>
        <a:xfrm>
          <a:off x="398826" y="2287211"/>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5ADF883-A82A-44F2-8C49-CF2EF517AD98}">
      <dsp:nvSpPr>
        <dsp:cNvPr id="0" name=""/>
        <dsp:cNvSpPr/>
      </dsp:nvSpPr>
      <dsp:spPr>
        <a:xfrm>
          <a:off x="355848" y="3049665"/>
          <a:ext cx="7371777" cy="469341"/>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72539" tIns="35560" rIns="35560" bIns="3556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Psychological support: counseling and support groups (Cazap et al., 2025).</a:t>
          </a:r>
          <a:endParaRPr lang="en-US" sz="1400" kern="1200">
            <a:solidFill>
              <a:schemeClr val="accent2"/>
            </a:solidFill>
          </a:endParaRPr>
        </a:p>
      </dsp:txBody>
      <dsp:txXfrm>
        <a:off x="355848" y="3049665"/>
        <a:ext cx="7371777" cy="469341"/>
      </dsp:txXfrm>
    </dsp:sp>
    <dsp:sp modelId="{CA3CB17E-74CE-4211-BBAC-D5049951D6C7}">
      <dsp:nvSpPr>
        <dsp:cNvPr id="0" name=""/>
        <dsp:cNvSpPr/>
      </dsp:nvSpPr>
      <dsp:spPr>
        <a:xfrm>
          <a:off x="62510" y="2990997"/>
          <a:ext cx="586676" cy="586676"/>
        </a:xfrm>
        <a:prstGeom prst="ellipse">
          <a:avLst/>
        </a:prstGeom>
        <a:solidFill>
          <a:schemeClr val="lt2">
            <a:hueOff val="0"/>
            <a:satOff val="0"/>
            <a:lumOff val="0"/>
            <a:alphaOff val="0"/>
          </a:schemeClr>
        </a:solidFill>
        <a:ln w="254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4F6F9C-8085-40F1-A792-7C2B3988F643}">
      <dsp:nvSpPr>
        <dsp:cNvPr id="0" name=""/>
        <dsp:cNvSpPr/>
      </dsp:nvSpPr>
      <dsp:spPr>
        <a:xfrm>
          <a:off x="0" y="0"/>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Ensure informed consent for all treatments.</a:t>
          </a:r>
          <a:endParaRPr lang="en-US" sz="1400" kern="1200">
            <a:solidFill>
              <a:schemeClr val="accent2"/>
            </a:solidFill>
          </a:endParaRPr>
        </a:p>
      </dsp:txBody>
      <dsp:txXfrm>
        <a:off x="22071" y="22071"/>
        <a:ext cx="2517334" cy="709411"/>
      </dsp:txXfrm>
    </dsp:sp>
    <dsp:sp modelId="{D36D23B0-8C0C-4B71-9743-CE4B3CC7B00F}">
      <dsp:nvSpPr>
        <dsp:cNvPr id="0" name=""/>
        <dsp:cNvSpPr/>
      </dsp:nvSpPr>
      <dsp:spPr>
        <a:xfrm>
          <a:off x="255288" y="858213"/>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Address patient autonomy in decision-making.</a:t>
          </a:r>
          <a:endParaRPr lang="en-US" sz="1400" kern="1200">
            <a:solidFill>
              <a:schemeClr val="accent2"/>
            </a:solidFill>
          </a:endParaRPr>
        </a:p>
      </dsp:txBody>
      <dsp:txXfrm>
        <a:off x="277359" y="880284"/>
        <a:ext cx="2629403" cy="709411"/>
      </dsp:txXfrm>
    </dsp:sp>
    <dsp:sp modelId="{030E112D-C2AE-4527-B2AC-3CD8E584D816}">
      <dsp:nvSpPr>
        <dsp:cNvPr id="0" name=""/>
        <dsp:cNvSpPr/>
      </dsp:nvSpPr>
      <dsp:spPr>
        <a:xfrm>
          <a:off x="510576" y="1716427"/>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Multidisciplinary team involvement (doctors, nurses, dietitians) (Webb et al., 2021).</a:t>
          </a:r>
          <a:endParaRPr lang="en-US" sz="1400" kern="1200">
            <a:solidFill>
              <a:schemeClr val="accent2"/>
            </a:solidFill>
          </a:endParaRPr>
        </a:p>
      </dsp:txBody>
      <dsp:txXfrm>
        <a:off x="532647" y="1738498"/>
        <a:ext cx="2629403" cy="709411"/>
      </dsp:txXfrm>
    </dsp:sp>
    <dsp:sp modelId="{7182F53E-4557-41F9-BC95-DC33F6B6773E}">
      <dsp:nvSpPr>
        <dsp:cNvPr id="0" name=""/>
        <dsp:cNvSpPr/>
      </dsp:nvSpPr>
      <dsp:spPr>
        <a:xfrm>
          <a:off x="765864" y="2574641"/>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dirty="0">
              <a:solidFill>
                <a:schemeClr val="accent2"/>
              </a:solidFill>
            </a:rPr>
            <a:t>Importance of clear communication with the patient and family.</a:t>
          </a:r>
          <a:endParaRPr lang="en-US" sz="1400" kern="1200" dirty="0">
            <a:solidFill>
              <a:schemeClr val="accent2"/>
            </a:solidFill>
          </a:endParaRPr>
        </a:p>
      </dsp:txBody>
      <dsp:txXfrm>
        <a:off x="787935" y="2596712"/>
        <a:ext cx="2629403" cy="709411"/>
      </dsp:txXfrm>
    </dsp:sp>
    <dsp:sp modelId="{7F1B1716-217B-40FC-8FB8-E7F7F17637CA}">
      <dsp:nvSpPr>
        <dsp:cNvPr id="0" name=""/>
        <dsp:cNvSpPr/>
      </dsp:nvSpPr>
      <dsp:spPr>
        <a:xfrm>
          <a:off x="1021153" y="3432855"/>
          <a:ext cx="3418643" cy="753553"/>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solidFill>
                <a:schemeClr val="accent2"/>
              </a:solidFill>
            </a:rPr>
            <a:t>Ethical concerns around end-of-life care and palliative options (Leonhardt et al., 2024).</a:t>
          </a:r>
          <a:endParaRPr lang="en-US" sz="1400" kern="1200">
            <a:solidFill>
              <a:schemeClr val="accent2"/>
            </a:solidFill>
          </a:endParaRPr>
        </a:p>
      </dsp:txBody>
      <dsp:txXfrm>
        <a:off x="1043224" y="3454926"/>
        <a:ext cx="2629403" cy="709411"/>
      </dsp:txXfrm>
    </dsp:sp>
    <dsp:sp modelId="{9FF87514-D2F0-4F76-B1AC-C783CD75F1ED}">
      <dsp:nvSpPr>
        <dsp:cNvPr id="0" name=""/>
        <dsp:cNvSpPr/>
      </dsp:nvSpPr>
      <dsp:spPr>
        <a:xfrm>
          <a:off x="2928833" y="550512"/>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039040" y="550512"/>
        <a:ext cx="269395" cy="368581"/>
      </dsp:txXfrm>
    </dsp:sp>
    <dsp:sp modelId="{98B6A326-51A1-4686-B3CE-9ABB9D4B615A}">
      <dsp:nvSpPr>
        <dsp:cNvPr id="0" name=""/>
        <dsp:cNvSpPr/>
      </dsp:nvSpPr>
      <dsp:spPr>
        <a:xfrm>
          <a:off x="3184122" y="1408726"/>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294329" y="1408726"/>
        <a:ext cx="269395" cy="368581"/>
      </dsp:txXfrm>
    </dsp:sp>
    <dsp:sp modelId="{C51DE533-D67E-4DC2-8DAD-53FFF9F320FF}">
      <dsp:nvSpPr>
        <dsp:cNvPr id="0" name=""/>
        <dsp:cNvSpPr/>
      </dsp:nvSpPr>
      <dsp:spPr>
        <a:xfrm>
          <a:off x="3439410" y="2254381"/>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549617" y="2254381"/>
        <a:ext cx="269395" cy="368581"/>
      </dsp:txXfrm>
    </dsp:sp>
    <dsp:sp modelId="{256BB647-D09B-4C90-A87B-3F2037EE5DB6}">
      <dsp:nvSpPr>
        <dsp:cNvPr id="0" name=""/>
        <dsp:cNvSpPr/>
      </dsp:nvSpPr>
      <dsp:spPr>
        <a:xfrm>
          <a:off x="3694698" y="3120967"/>
          <a:ext cx="489809" cy="489809"/>
        </a:xfrm>
        <a:prstGeom prst="downArrow">
          <a:avLst>
            <a:gd name="adj1" fmla="val 55000"/>
            <a:gd name="adj2" fmla="val 45000"/>
          </a:avLst>
        </a:prstGeom>
        <a:solidFill>
          <a:schemeClr val="dk2">
            <a:alpha val="90000"/>
            <a:tint val="40000"/>
            <a:hueOff val="0"/>
            <a:satOff val="0"/>
            <a:lumOff val="0"/>
            <a:alphaOff val="0"/>
          </a:schemeClr>
        </a:solidFill>
        <a:ln w="254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solidFill>
              <a:schemeClr val="accent2"/>
            </a:solidFill>
          </a:endParaRPr>
        </a:p>
      </dsp:txBody>
      <dsp:txXfrm>
        <a:off x="3804905" y="3120967"/>
        <a:ext cx="269395" cy="36858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A1984D-82F6-45B4-B414-F702BC2B5C17}">
      <dsp:nvSpPr>
        <dsp:cNvPr id="0" name=""/>
        <dsp:cNvSpPr/>
      </dsp:nvSpPr>
      <dsp:spPr>
        <a:xfrm>
          <a:off x="992673" y="271299"/>
          <a:ext cx="3681606" cy="3681606"/>
        </a:xfrm>
        <a:prstGeom prst="pie">
          <a:avLst>
            <a:gd name="adj1" fmla="val 16200000"/>
            <a:gd name="adj2" fmla="val 2052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Respect patient rights: autonomy, dignity, and confidentiality.</a:t>
          </a:r>
          <a:endParaRPr lang="en-US" sz="1000" kern="1200">
            <a:solidFill>
              <a:schemeClr val="accent2"/>
            </a:solidFill>
          </a:endParaRPr>
        </a:p>
      </dsp:txBody>
      <dsp:txXfrm>
        <a:off x="2913244" y="890159"/>
        <a:ext cx="1183373" cy="788915"/>
      </dsp:txXfrm>
    </dsp:sp>
    <dsp:sp modelId="{16690104-EDF8-47B7-BE01-571F4B1F0A6A}">
      <dsp:nvSpPr>
        <dsp:cNvPr id="0" name=""/>
        <dsp:cNvSpPr/>
      </dsp:nvSpPr>
      <dsp:spPr>
        <a:xfrm>
          <a:off x="1024229" y="369475"/>
          <a:ext cx="3681606" cy="3681606"/>
        </a:xfrm>
        <a:prstGeom prst="pie">
          <a:avLst>
            <a:gd name="adj1" fmla="val 20520000"/>
            <a:gd name="adj2" fmla="val 324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Consideration of palliative care for advanced cancer.</a:t>
          </a:r>
          <a:endParaRPr lang="en-US" sz="1000" kern="1200">
            <a:solidFill>
              <a:schemeClr val="accent2"/>
            </a:solidFill>
          </a:endParaRPr>
        </a:p>
      </dsp:txBody>
      <dsp:txXfrm>
        <a:off x="3395359" y="2051619"/>
        <a:ext cx="1095716" cy="876573"/>
      </dsp:txXfrm>
    </dsp:sp>
    <dsp:sp modelId="{F716CA8C-764B-436C-8B9D-6E46B461535C}">
      <dsp:nvSpPr>
        <dsp:cNvPr id="0" name=""/>
        <dsp:cNvSpPr/>
      </dsp:nvSpPr>
      <dsp:spPr>
        <a:xfrm>
          <a:off x="940955" y="429959"/>
          <a:ext cx="3681606" cy="3681606"/>
        </a:xfrm>
        <a:prstGeom prst="pie">
          <a:avLst>
            <a:gd name="adj1" fmla="val 3240000"/>
            <a:gd name="adj2" fmla="val 756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Decision-making: balancing treatment benefits and quality of life (Matanes &amp; Gotlieb, 2021).</a:t>
          </a:r>
          <a:endParaRPr lang="en-US" sz="1000" kern="1200">
            <a:solidFill>
              <a:schemeClr val="accent2"/>
            </a:solidFill>
          </a:endParaRPr>
        </a:p>
      </dsp:txBody>
      <dsp:txXfrm>
        <a:off x="2255814" y="3015849"/>
        <a:ext cx="1051887" cy="964230"/>
      </dsp:txXfrm>
    </dsp:sp>
    <dsp:sp modelId="{D1A6A1C5-4766-48CC-AC6F-EE1DA16ECDBC}">
      <dsp:nvSpPr>
        <dsp:cNvPr id="0" name=""/>
        <dsp:cNvSpPr/>
      </dsp:nvSpPr>
      <dsp:spPr>
        <a:xfrm>
          <a:off x="857680" y="369475"/>
          <a:ext cx="3681606" cy="3681606"/>
        </a:xfrm>
        <a:prstGeom prst="pie">
          <a:avLst>
            <a:gd name="adj1" fmla="val 7560000"/>
            <a:gd name="adj2" fmla="val 1188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Compassionate communication regarding prognosis (Scotté et al., 2023).</a:t>
          </a:r>
          <a:endParaRPr lang="en-US" sz="1000" kern="1200">
            <a:solidFill>
              <a:schemeClr val="accent2"/>
            </a:solidFill>
          </a:endParaRPr>
        </a:p>
      </dsp:txBody>
      <dsp:txXfrm>
        <a:off x="1072441" y="2051619"/>
        <a:ext cx="1095716" cy="876573"/>
      </dsp:txXfrm>
    </dsp:sp>
    <dsp:sp modelId="{ED5EB3D0-2CDE-4647-8A1F-F09D01BCB274}">
      <dsp:nvSpPr>
        <dsp:cNvPr id="0" name=""/>
        <dsp:cNvSpPr/>
      </dsp:nvSpPr>
      <dsp:spPr>
        <a:xfrm>
          <a:off x="889237" y="271299"/>
          <a:ext cx="3681606" cy="3681606"/>
        </a:xfrm>
        <a:prstGeom prst="pie">
          <a:avLst>
            <a:gd name="adj1" fmla="val 11880000"/>
            <a:gd name="adj2" fmla="val 1620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Adhering to NHS and NICE ethical guidelines.</a:t>
          </a:r>
          <a:endParaRPr lang="en-US" sz="1000" kern="1200">
            <a:solidFill>
              <a:schemeClr val="accent2"/>
            </a:solidFill>
          </a:endParaRPr>
        </a:p>
      </dsp:txBody>
      <dsp:txXfrm>
        <a:off x="1466899" y="890159"/>
        <a:ext cx="1183373" cy="788915"/>
      </dsp:txXfrm>
    </dsp:sp>
    <dsp:sp modelId="{2CB983AB-D1A7-433A-B696-1902D2142F29}">
      <dsp:nvSpPr>
        <dsp:cNvPr id="0" name=""/>
        <dsp:cNvSpPr/>
      </dsp:nvSpPr>
      <dsp:spPr>
        <a:xfrm>
          <a:off x="764590" y="43390"/>
          <a:ext cx="4137424" cy="4137424"/>
        </a:xfrm>
        <a:prstGeom prst="circularArrow">
          <a:avLst>
            <a:gd name="adj1" fmla="val 5085"/>
            <a:gd name="adj2" fmla="val 327528"/>
            <a:gd name="adj3" fmla="val 20192361"/>
            <a:gd name="adj4" fmla="val 16200324"/>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C4EC01-3B81-46A7-A0E4-ADB1B30D25C2}">
      <dsp:nvSpPr>
        <dsp:cNvPr id="0" name=""/>
        <dsp:cNvSpPr/>
      </dsp:nvSpPr>
      <dsp:spPr>
        <a:xfrm>
          <a:off x="796575" y="141534"/>
          <a:ext cx="4137424" cy="4137424"/>
        </a:xfrm>
        <a:prstGeom prst="circularArrow">
          <a:avLst>
            <a:gd name="adj1" fmla="val 5085"/>
            <a:gd name="adj2" fmla="val 327528"/>
            <a:gd name="adj3" fmla="val 2912753"/>
            <a:gd name="adj4" fmla="val 20519953"/>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4DAB50-672A-4888-B63B-6E25CF4BB300}">
      <dsp:nvSpPr>
        <dsp:cNvPr id="0" name=""/>
        <dsp:cNvSpPr/>
      </dsp:nvSpPr>
      <dsp:spPr>
        <a:xfrm>
          <a:off x="713046" y="202202"/>
          <a:ext cx="4137424" cy="4137424"/>
        </a:xfrm>
        <a:prstGeom prst="circularArrow">
          <a:avLst>
            <a:gd name="adj1" fmla="val 5085"/>
            <a:gd name="adj2" fmla="val 327528"/>
            <a:gd name="adj3" fmla="val 7232777"/>
            <a:gd name="adj4" fmla="val 3239695"/>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286BD6-C968-4837-8622-9EB0218EF0C6}">
      <dsp:nvSpPr>
        <dsp:cNvPr id="0" name=""/>
        <dsp:cNvSpPr/>
      </dsp:nvSpPr>
      <dsp:spPr>
        <a:xfrm>
          <a:off x="629517" y="141534"/>
          <a:ext cx="4137424" cy="4137424"/>
        </a:xfrm>
        <a:prstGeom prst="circularArrow">
          <a:avLst>
            <a:gd name="adj1" fmla="val 5085"/>
            <a:gd name="adj2" fmla="val 327528"/>
            <a:gd name="adj3" fmla="val 11552519"/>
            <a:gd name="adj4" fmla="val 7559718"/>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F8AB02-C327-48AB-8D73-321563C2AE22}">
      <dsp:nvSpPr>
        <dsp:cNvPr id="0" name=""/>
        <dsp:cNvSpPr/>
      </dsp:nvSpPr>
      <dsp:spPr>
        <a:xfrm>
          <a:off x="661501" y="43390"/>
          <a:ext cx="4137424" cy="4137424"/>
        </a:xfrm>
        <a:prstGeom prst="circularArrow">
          <a:avLst>
            <a:gd name="adj1" fmla="val 5085"/>
            <a:gd name="adj2" fmla="val 327528"/>
            <a:gd name="adj3" fmla="val 15872148"/>
            <a:gd name="adj4" fmla="val 11880111"/>
            <a:gd name="adj5" fmla="val 5932"/>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8C6CB8-12C1-4AF5-AF0C-C090D8E4BA30}">
      <dsp:nvSpPr>
        <dsp:cNvPr id="0" name=""/>
        <dsp:cNvSpPr/>
      </dsp:nvSpPr>
      <dsp:spPr>
        <a:xfrm>
          <a:off x="1" y="0"/>
          <a:ext cx="5266060" cy="3988106"/>
        </a:xfrm>
        <a:prstGeom prst="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E3AA8B-13F2-476A-9F6A-F00C4F94BFFA}">
      <dsp:nvSpPr>
        <dsp:cNvPr id="0" name=""/>
        <dsp:cNvSpPr/>
      </dsp:nvSpPr>
      <dsp:spPr>
        <a:xfrm>
          <a:off x="2314"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Personalized care plan: tailored to John’s condition and needs.</a:t>
          </a:r>
          <a:endParaRPr lang="en-US" sz="1000" kern="1200">
            <a:solidFill>
              <a:schemeClr val="accent2"/>
            </a:solidFill>
          </a:endParaRPr>
        </a:p>
      </dsp:txBody>
      <dsp:txXfrm>
        <a:off x="51707" y="1095999"/>
        <a:ext cx="913028" cy="1796106"/>
      </dsp:txXfrm>
    </dsp:sp>
    <dsp:sp modelId="{E9617C4F-3B22-48A7-8548-EF37C5273386}">
      <dsp:nvSpPr>
        <dsp:cNvPr id="0" name=""/>
        <dsp:cNvSpPr/>
      </dsp:nvSpPr>
      <dsp:spPr>
        <a:xfrm>
          <a:off x="1064719"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Focus on symptom management: pain relief, fatigue management.</a:t>
          </a:r>
          <a:endParaRPr lang="en-US" sz="1000" kern="1200">
            <a:solidFill>
              <a:schemeClr val="accent2"/>
            </a:solidFill>
          </a:endParaRPr>
        </a:p>
      </dsp:txBody>
      <dsp:txXfrm>
        <a:off x="1114112" y="1095999"/>
        <a:ext cx="913028" cy="1796106"/>
      </dsp:txXfrm>
    </dsp:sp>
    <dsp:sp modelId="{77283019-889E-4C64-9E91-14B18839AA62}">
      <dsp:nvSpPr>
        <dsp:cNvPr id="0" name=""/>
        <dsp:cNvSpPr/>
      </dsp:nvSpPr>
      <dsp:spPr>
        <a:xfrm>
          <a:off x="2127124"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Nutritional support: cancer-friendly diet.</a:t>
          </a:r>
          <a:endParaRPr lang="en-US" sz="1000" kern="1200">
            <a:solidFill>
              <a:schemeClr val="accent2"/>
            </a:solidFill>
          </a:endParaRPr>
        </a:p>
      </dsp:txBody>
      <dsp:txXfrm>
        <a:off x="2176517" y="1095999"/>
        <a:ext cx="913028" cy="1796106"/>
      </dsp:txXfrm>
    </dsp:sp>
    <dsp:sp modelId="{9D242354-37EA-4E86-899C-0ECCBBEA5FD8}">
      <dsp:nvSpPr>
        <dsp:cNvPr id="0" name=""/>
        <dsp:cNvSpPr/>
      </dsp:nvSpPr>
      <dsp:spPr>
        <a:xfrm>
          <a:off x="3189529"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Regular monitoring: scans, blood tests, and check-ups.</a:t>
          </a:r>
          <a:endParaRPr lang="en-US" sz="1000" kern="1200">
            <a:solidFill>
              <a:schemeClr val="accent2"/>
            </a:solidFill>
          </a:endParaRPr>
        </a:p>
      </dsp:txBody>
      <dsp:txXfrm>
        <a:off x="3238922" y="1095999"/>
        <a:ext cx="913028" cy="1796106"/>
      </dsp:txXfrm>
    </dsp:sp>
    <dsp:sp modelId="{154E4FAD-A717-4BFB-BF29-6CA687EB6272}">
      <dsp:nvSpPr>
        <dsp:cNvPr id="0" name=""/>
        <dsp:cNvSpPr/>
      </dsp:nvSpPr>
      <dsp:spPr>
        <a:xfrm>
          <a:off x="4251934" y="1046606"/>
          <a:ext cx="1011814" cy="1894892"/>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solidFill>
                <a:schemeClr val="accent2"/>
              </a:solidFill>
            </a:rPr>
            <a:t>Emotional and psychological support for patient and family.</a:t>
          </a:r>
          <a:endParaRPr lang="en-US" sz="1000" kern="1200">
            <a:solidFill>
              <a:schemeClr val="accent2"/>
            </a:solidFill>
          </a:endParaRPr>
        </a:p>
      </dsp:txBody>
      <dsp:txXfrm>
        <a:off x="4301327" y="1095999"/>
        <a:ext cx="913028" cy="17961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EEFDC-FD0C-43BB-8234-935D4D4F2C90}">
      <dsp:nvSpPr>
        <dsp:cNvPr id="0" name=""/>
        <dsp:cNvSpPr/>
      </dsp:nvSpPr>
      <dsp:spPr>
        <a:xfrm>
          <a:off x="504149" y="120749"/>
          <a:ext cx="3839123" cy="3839123"/>
        </a:xfrm>
        <a:prstGeom prst="circularArrow">
          <a:avLst>
            <a:gd name="adj1" fmla="val 5544"/>
            <a:gd name="adj2" fmla="val 330680"/>
            <a:gd name="adj3" fmla="val 13862424"/>
            <a:gd name="adj4" fmla="val 17333543"/>
            <a:gd name="adj5" fmla="val 5757"/>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018515-DB15-496E-9CDF-8A4549E91FE7}">
      <dsp:nvSpPr>
        <dsp:cNvPr id="0" name=""/>
        <dsp:cNvSpPr/>
      </dsp:nvSpPr>
      <dsp:spPr>
        <a:xfrm>
          <a:off x="1558607" y="141275"/>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Recap of the cancer care plan’s objectives.</a:t>
          </a:r>
          <a:endParaRPr lang="en-US" sz="1200" kern="1200">
            <a:solidFill>
              <a:schemeClr val="accent2"/>
            </a:solidFill>
          </a:endParaRPr>
        </a:p>
      </dsp:txBody>
      <dsp:txXfrm>
        <a:off x="1600838" y="183506"/>
        <a:ext cx="1645746" cy="780642"/>
      </dsp:txXfrm>
    </dsp:sp>
    <dsp:sp modelId="{24770142-1074-43ED-96CF-12944238F678}">
      <dsp:nvSpPr>
        <dsp:cNvPr id="0" name=""/>
        <dsp:cNvSpPr/>
      </dsp:nvSpPr>
      <dsp:spPr>
        <a:xfrm>
          <a:off x="3115632" y="1272520"/>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Emphasis on the importance of early diagnosis and treatment.</a:t>
          </a:r>
          <a:endParaRPr lang="en-US" sz="1200" kern="1200">
            <a:solidFill>
              <a:schemeClr val="accent2"/>
            </a:solidFill>
          </a:endParaRPr>
        </a:p>
      </dsp:txBody>
      <dsp:txXfrm>
        <a:off x="3157863" y="1314751"/>
        <a:ext cx="1645746" cy="780642"/>
      </dsp:txXfrm>
    </dsp:sp>
    <dsp:sp modelId="{BE107910-32E1-4ACA-833D-80B0CC534DB3}">
      <dsp:nvSpPr>
        <dsp:cNvPr id="0" name=""/>
        <dsp:cNvSpPr/>
      </dsp:nvSpPr>
      <dsp:spPr>
        <a:xfrm>
          <a:off x="2520901" y="3102912"/>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Role of multidisciplinary care in managing cancer.</a:t>
          </a:r>
          <a:endParaRPr lang="en-US" sz="1200" kern="1200">
            <a:solidFill>
              <a:schemeClr val="accent2"/>
            </a:solidFill>
          </a:endParaRPr>
        </a:p>
      </dsp:txBody>
      <dsp:txXfrm>
        <a:off x="2563132" y="3145143"/>
        <a:ext cx="1645746" cy="780642"/>
      </dsp:txXfrm>
    </dsp:sp>
    <dsp:sp modelId="{F0B199EB-C667-4E36-B5A4-0A9271744EBE}">
      <dsp:nvSpPr>
        <dsp:cNvPr id="0" name=""/>
        <dsp:cNvSpPr/>
      </dsp:nvSpPr>
      <dsp:spPr>
        <a:xfrm>
          <a:off x="596313" y="3102912"/>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Importance of lifestyle support and psychological care.</a:t>
          </a:r>
          <a:endParaRPr lang="en-US" sz="1200" kern="1200">
            <a:solidFill>
              <a:schemeClr val="accent2"/>
            </a:solidFill>
          </a:endParaRPr>
        </a:p>
      </dsp:txBody>
      <dsp:txXfrm>
        <a:off x="638544" y="3145143"/>
        <a:ext cx="1645746" cy="780642"/>
      </dsp:txXfrm>
    </dsp:sp>
    <dsp:sp modelId="{1469D07E-3DF9-484C-818A-036E2C995911}">
      <dsp:nvSpPr>
        <dsp:cNvPr id="0" name=""/>
        <dsp:cNvSpPr/>
      </dsp:nvSpPr>
      <dsp:spPr>
        <a:xfrm>
          <a:off x="1582" y="1272520"/>
          <a:ext cx="1730208" cy="865104"/>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0" i="0" kern="1200">
              <a:solidFill>
                <a:schemeClr val="accent2"/>
              </a:solidFill>
            </a:rPr>
            <a:t>Final thoughts on the role of ethical considerations in cancer care.</a:t>
          </a:r>
          <a:endParaRPr lang="en-US" sz="1200" kern="1200">
            <a:solidFill>
              <a:schemeClr val="accent2"/>
            </a:solidFill>
          </a:endParaRPr>
        </a:p>
      </dsp:txBody>
      <dsp:txXfrm>
        <a:off x="43813" y="1314751"/>
        <a:ext cx="1645746" cy="7806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0"/>
        <p:cNvGrpSpPr/>
        <p:nvPr/>
      </p:nvGrpSpPr>
      <p:grpSpPr>
        <a:xfrm>
          <a:off x="0" y="0"/>
          <a:ext cx="0" cy="0"/>
          <a:chOff x="0" y="0"/>
          <a:chExt cx="0" cy="0"/>
        </a:xfrm>
      </p:grpSpPr>
      <p:sp>
        <p:nvSpPr>
          <p:cNvPr id="2681" name="Google Shape;268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82" name="Google Shape;268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Cancer is a condition where cells grow uncontrollably and may spread to other parts of the body, leading to a wide range of symptoms depending on the cancer type. It remains one of the most significant health challenges worldwide. Early detection can make a significant difference in outcomes, improving the chances for effective treatment. In this presentation, I will focus on a care plan for a fictional cancer patient, highlighting how understanding cancer’s impact on body systems is crucial for providing appropriate care and ensuring the best possible outcomes for the patient.</a:t>
            </a:r>
            <a:endParaRPr lang="en-US" dirty="0"/>
          </a:p>
        </p:txBody>
      </p:sp>
    </p:spTree>
    <p:extLst>
      <p:ext uri="{BB962C8B-B14F-4D97-AF65-F5344CB8AC3E}">
        <p14:creationId xmlns:p14="http://schemas.microsoft.com/office/powerpoint/2010/main" val="756640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For this care plan, we are focusing on lung cancer, which primarily impacts the respiratory system. The respiratory system consists of the lungs, bronchi, alveoli, and diaphragm. Its main function is to facilitate the exchange of oxygen and carbon dioxide. Cancer in the lungs can disrupt normal function, leading to symptoms like shortness of breath, persistent cough, and chest pain. It is vital to understand the structure and function of this system to effectively monitor and address the changes caused by cancer and its treatment.</a:t>
            </a:r>
            <a:endParaRPr lang="en-US" dirty="0"/>
          </a:p>
        </p:txBody>
      </p:sp>
    </p:spTree>
    <p:extLst>
      <p:ext uri="{BB962C8B-B14F-4D97-AF65-F5344CB8AC3E}">
        <p14:creationId xmlns:p14="http://schemas.microsoft.com/office/powerpoint/2010/main" val="2402513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Lung cancer cells grow abnormally and invade healthy tissue, leading to a variety of disruptions in normal body function. A key concern is metastasis, where cancer spreads to other organs, exacerbating damage. In the case of lung cancer, the ability to transport oxygen efficiently is compromised, which affects the overall energy levels and may lead to fatigue. Other common symptoms include pain, difficulty breathing, and weight loss. Early intervention, such as surgery, chemotherapy, or radiation therapy, can significantly reduce these effects, improving the patient’s quality of life and prognosis.</a:t>
            </a:r>
            <a:endParaRPr lang="en-US" dirty="0"/>
          </a:p>
        </p:txBody>
      </p:sp>
    </p:spTree>
    <p:extLst>
      <p:ext uri="{BB962C8B-B14F-4D97-AF65-F5344CB8AC3E}">
        <p14:creationId xmlns:p14="http://schemas.microsoft.com/office/powerpoint/2010/main" val="1546686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For this care plan, I’ve chosen a fictional patient named John Doe, a 60-year-old male smoker. He has a medical history of hypertension but no previous cancer diagnoses. John presents with a persistent cough, and after diagnostic imaging and a biopsy, he is diagnosed with stage II lung cancer. His risk factors include a history of smoking and a sedentary lifestyle. His diagnosis has significantly affected his daily life, with symptoms such as fatigue and difficulty breathing, making it harder for him to perform basic tasks. The care plan will focus on managing these issues.</a:t>
            </a:r>
            <a:endParaRPr lang="en-US" dirty="0"/>
          </a:p>
        </p:txBody>
      </p:sp>
    </p:spTree>
    <p:extLst>
      <p:ext uri="{BB962C8B-B14F-4D97-AF65-F5344CB8AC3E}">
        <p14:creationId xmlns:p14="http://schemas.microsoft.com/office/powerpoint/2010/main" val="4824881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The main goal of this care plan is to manage symptoms, treat cancer, and improve John’s quality of life. The treatment options for his lung cancer will include chemotherapy, possibly surgery, and radiation therapy, depending on his specific diagnosis and staging. Regular monitoring, including scans and blood tests, will be critical to track the cancer’s progression. Additionally, lifestyle changes, such as a healthier diet and exercise, will help strengthen his immune system. Psychological support through counseling and support groups will also play a key role in ensuring emotional well-being throughout the treatment process.</a:t>
            </a:r>
            <a:endParaRPr lang="en-US" dirty="0"/>
          </a:p>
        </p:txBody>
      </p:sp>
    </p:spTree>
    <p:extLst>
      <p:ext uri="{BB962C8B-B14F-4D97-AF65-F5344CB8AC3E}">
        <p14:creationId xmlns:p14="http://schemas.microsoft.com/office/powerpoint/2010/main" val="11696621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Ethical considerations are crucial in cancer care. Informed consent ensures that the patient is fully aware of the treatment options and potential risks. This empowers John to make decisions about his care, maintaining his autonomy. The care plan will involve a multidisciplinary team, including oncologists, nurses, and dietitians, ensuring a holistic approach to treatment. Clear communication with John and his family is vital to address concerns and maintain transparency. Ethical issues surrounding end-of-life care, especially regarding palliative care, will be considered to ensure John’s comfort and dignity during treatment.</a:t>
            </a:r>
            <a:endParaRPr lang="en-US" dirty="0"/>
          </a:p>
        </p:txBody>
      </p:sp>
    </p:spTree>
    <p:extLst>
      <p:ext uri="{BB962C8B-B14F-4D97-AF65-F5344CB8AC3E}">
        <p14:creationId xmlns:p14="http://schemas.microsoft.com/office/powerpoint/2010/main" val="481340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Respecting John’s rights is central to the care plan. We’ll ensure his autonomy is upheld by fully informing him of his treatment options and allowing him to make decisions about his care. In advanced cancer stages, palliative care may be necessary to improve his comfort. Ethical decision-making will balance treatment benefits with quality-of-life considerations. Compassionate communication is key, especially when discussing prognosis. The care plan will strictly adhere to NHS and NICE guidelines, ensuring that all decisions are ethical, evidence-based, and focused on John’s well-being.</a:t>
            </a:r>
            <a:endParaRPr lang="en-US" dirty="0"/>
          </a:p>
        </p:txBody>
      </p:sp>
    </p:spTree>
    <p:extLst>
      <p:ext uri="{BB962C8B-B14F-4D97-AF65-F5344CB8AC3E}">
        <p14:creationId xmlns:p14="http://schemas.microsoft.com/office/powerpoint/2010/main" val="15472289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John’s care plan will be personalized, considering his specific cancer diagnosis and lifestyle factors. A key focus will be symptom management, including pain relief and addressing fatigue, which are common issues for cancer patients. A cancer-friendly diet, tailored to John’s needs, will help support his body during treatment. Regular monitoring through scans, blood tests, and physical exams will allow us to track his progress. Emotional and psychological support, not only for John but also for his family, will be crucial to maintain mental well-being during treatment, ensuring a holistic approach to his care.</a:t>
            </a:r>
            <a:endParaRPr lang="en-US" dirty="0"/>
          </a:p>
        </p:txBody>
      </p:sp>
    </p:spTree>
    <p:extLst>
      <p:ext uri="{BB962C8B-B14F-4D97-AF65-F5344CB8AC3E}">
        <p14:creationId xmlns:p14="http://schemas.microsoft.com/office/powerpoint/2010/main" val="22522305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0" i="0" u="none" strike="noStrike" cap="none" dirty="0">
                <a:solidFill>
                  <a:srgbClr val="000000"/>
                </a:solidFill>
                <a:effectLst/>
                <a:latin typeface="Arial"/>
                <a:ea typeface="Arial"/>
                <a:cs typeface="Arial"/>
                <a:sym typeface="Arial"/>
              </a:rPr>
              <a:t>In conclusion, the cancer care plan for John emphasizes early diagnosis, treatment, and the importance of a multidisciplinary approach. By integrating evidence-based recommendations for medical care, lifestyle support, and psychological counseling, we aim to improve John’s quality of life. The holistic nature of the care plan ensures that we address not only his physical health but also his emotional and social well-being. Ethical considerations, such as respecting John’s autonomy and ensuring compassionate communication, are central to this process, ensuring that we provide the best possible care for him throughout his cancer journey.</a:t>
            </a:r>
            <a:endParaRPr lang="en-US" dirty="0"/>
          </a:p>
        </p:txBody>
      </p:sp>
    </p:spTree>
    <p:extLst>
      <p:ext uri="{BB962C8B-B14F-4D97-AF65-F5344CB8AC3E}">
        <p14:creationId xmlns:p14="http://schemas.microsoft.com/office/powerpoint/2010/main" val="1906934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rot="-1130400">
            <a:off x="359041" y="-354199"/>
            <a:ext cx="8230038" cy="6052248"/>
            <a:chOff x="1453775" y="699900"/>
            <a:chExt cx="6300846" cy="4633549"/>
          </a:xfrm>
        </p:grpSpPr>
        <p:sp>
          <p:nvSpPr>
            <p:cNvPr id="10" name="Google Shape;10;p2"/>
            <p:cNvSpPr/>
            <p:nvPr/>
          </p:nvSpPr>
          <p:spPr>
            <a:xfrm>
              <a:off x="1790140" y="1049278"/>
              <a:ext cx="5636483" cy="4284170"/>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1568427" y="1421024"/>
              <a:ext cx="489304" cy="489270"/>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7258081" y="2202191"/>
              <a:ext cx="389023" cy="389057"/>
            </a:xfrm>
            <a:custGeom>
              <a:avLst/>
              <a:gdLst/>
              <a:ahLst/>
              <a:cxnLst/>
              <a:rect l="l" t="t" r="r" b="b"/>
              <a:pathLst>
                <a:path w="11479" h="11480" extrusionOk="0">
                  <a:moveTo>
                    <a:pt x="5739" y="1"/>
                  </a:moveTo>
                  <a:cubicBezTo>
                    <a:pt x="2582" y="1"/>
                    <a:pt x="0" y="2557"/>
                    <a:pt x="0" y="5740"/>
                  </a:cubicBezTo>
                  <a:cubicBezTo>
                    <a:pt x="0" y="8898"/>
                    <a:pt x="2582" y="11480"/>
                    <a:pt x="5739" y="11480"/>
                  </a:cubicBezTo>
                  <a:cubicBezTo>
                    <a:pt x="8922" y="11480"/>
                    <a:pt x="11479" y="8898"/>
                    <a:pt x="11479" y="5740"/>
                  </a:cubicBezTo>
                  <a:cubicBezTo>
                    <a:pt x="11479" y="2557"/>
                    <a:pt x="8922" y="1"/>
                    <a:pt x="573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1453775" y="2190578"/>
              <a:ext cx="202188" cy="202188"/>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577003" y="699900"/>
              <a:ext cx="202188" cy="203035"/>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7552433" y="4282645"/>
              <a:ext cx="202188" cy="202188"/>
            </a:xfrm>
            <a:custGeom>
              <a:avLst/>
              <a:gdLst/>
              <a:ahLst/>
              <a:cxnLst/>
              <a:rect l="l" t="t" r="r" b="b"/>
              <a:pathLst>
                <a:path w="5966" h="5966" extrusionOk="0">
                  <a:moveTo>
                    <a:pt x="2983" y="0"/>
                  </a:moveTo>
                  <a:cubicBezTo>
                    <a:pt x="1329" y="0"/>
                    <a:pt x="0" y="1328"/>
                    <a:pt x="0" y="2983"/>
                  </a:cubicBezTo>
                  <a:cubicBezTo>
                    <a:pt x="0" y="4637"/>
                    <a:pt x="1329" y="5965"/>
                    <a:pt x="2983" y="5965"/>
                  </a:cubicBezTo>
                  <a:cubicBezTo>
                    <a:pt x="4612" y="5965"/>
                    <a:pt x="5965" y="4637"/>
                    <a:pt x="5965" y="2983"/>
                  </a:cubicBezTo>
                  <a:cubicBezTo>
                    <a:pt x="5965" y="1328"/>
                    <a:pt x="4612"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220305" y="4670794"/>
              <a:ext cx="534310" cy="534310"/>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 name="Google Shape;17;p2"/>
          <p:cNvGrpSpPr/>
          <p:nvPr/>
        </p:nvGrpSpPr>
        <p:grpSpPr>
          <a:xfrm>
            <a:off x="5454300" y="91375"/>
            <a:ext cx="1110875" cy="1032029"/>
            <a:chOff x="5454300" y="91375"/>
            <a:chExt cx="1110875" cy="1032029"/>
          </a:xfrm>
        </p:grpSpPr>
        <p:sp>
          <p:nvSpPr>
            <p:cNvPr id="18" name="Google Shape;18;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40;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47;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49;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50;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 name="Google Shape;56;p2"/>
          <p:cNvSpPr/>
          <p:nvPr/>
        </p:nvSpPr>
        <p:spPr>
          <a:xfrm>
            <a:off x="4984100" y="91375"/>
            <a:ext cx="369357" cy="357777"/>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2"/>
          <p:cNvSpPr/>
          <p:nvPr/>
        </p:nvSpPr>
        <p:spPr>
          <a:xfrm>
            <a:off x="481213" y="1911750"/>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8" name="Google Shape;58;p2"/>
          <p:cNvGrpSpPr/>
          <p:nvPr/>
        </p:nvGrpSpPr>
        <p:grpSpPr>
          <a:xfrm>
            <a:off x="1294698" y="4163096"/>
            <a:ext cx="653528" cy="607143"/>
            <a:chOff x="5454300" y="91375"/>
            <a:chExt cx="1110875" cy="1032029"/>
          </a:xfrm>
        </p:grpSpPr>
        <p:sp>
          <p:nvSpPr>
            <p:cNvPr id="59" name="Google Shape;59;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7" name="Google Shape;97;p2"/>
          <p:cNvGrpSpPr/>
          <p:nvPr/>
        </p:nvGrpSpPr>
        <p:grpSpPr>
          <a:xfrm>
            <a:off x="671675" y="622800"/>
            <a:ext cx="1110875" cy="1032029"/>
            <a:chOff x="5454300" y="91375"/>
            <a:chExt cx="1110875" cy="1032029"/>
          </a:xfrm>
        </p:grpSpPr>
        <p:sp>
          <p:nvSpPr>
            <p:cNvPr id="98" name="Google Shape;98;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 name="Google Shape;125;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6" name="Google Shape;136;p2"/>
          <p:cNvSpPr/>
          <p:nvPr/>
        </p:nvSpPr>
        <p:spPr>
          <a:xfrm>
            <a:off x="8235845" y="3294802"/>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 name="Google Shape;137;p2"/>
          <p:cNvSpPr/>
          <p:nvPr/>
        </p:nvSpPr>
        <p:spPr>
          <a:xfrm>
            <a:off x="568645" y="4232952"/>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 name="Google Shape;138;p2"/>
          <p:cNvGrpSpPr/>
          <p:nvPr/>
        </p:nvGrpSpPr>
        <p:grpSpPr>
          <a:xfrm>
            <a:off x="7513390" y="4123751"/>
            <a:ext cx="653528" cy="607143"/>
            <a:chOff x="5454300" y="91375"/>
            <a:chExt cx="1110875" cy="1032029"/>
          </a:xfrm>
        </p:grpSpPr>
        <p:sp>
          <p:nvSpPr>
            <p:cNvPr id="139" name="Google Shape;139;p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 name="Google Shape;177;p2"/>
          <p:cNvSpPr txBox="1">
            <a:spLocks noGrp="1"/>
          </p:cNvSpPr>
          <p:nvPr>
            <p:ph type="ctrTitle"/>
          </p:nvPr>
        </p:nvSpPr>
        <p:spPr>
          <a:xfrm>
            <a:off x="921450" y="1398425"/>
            <a:ext cx="7301100" cy="2137800"/>
          </a:xfrm>
          <a:prstGeom prst="rect">
            <a:avLst/>
          </a:prstGeom>
        </p:spPr>
        <p:txBody>
          <a:bodyPr spcFirstLastPara="1" wrap="square" lIns="91425" tIns="91425" rIns="91425" bIns="91425" anchor="b" anchorCtr="0">
            <a:noAutofit/>
          </a:bodyPr>
          <a:lstStyle>
            <a:lvl1pPr lvl="0" algn="ctr">
              <a:lnSpc>
                <a:spcPct val="90000"/>
              </a:lnSpc>
              <a:spcBef>
                <a:spcPts val="0"/>
              </a:spcBef>
              <a:spcAft>
                <a:spcPts val="0"/>
              </a:spcAft>
              <a:buClr>
                <a:srgbClr val="191919"/>
              </a:buClr>
              <a:buSzPts val="5100"/>
              <a:buNone/>
              <a:defRPr sz="46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78" name="Google Shape;178;p2"/>
          <p:cNvSpPr txBox="1">
            <a:spLocks noGrp="1"/>
          </p:cNvSpPr>
          <p:nvPr>
            <p:ph type="subTitle" idx="1"/>
          </p:nvPr>
        </p:nvSpPr>
        <p:spPr>
          <a:xfrm>
            <a:off x="2392500" y="3535913"/>
            <a:ext cx="4359000" cy="4095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350"/>
        <p:cNvGrpSpPr/>
        <p:nvPr/>
      </p:nvGrpSpPr>
      <p:grpSpPr>
        <a:xfrm>
          <a:off x="0" y="0"/>
          <a:ext cx="0" cy="0"/>
          <a:chOff x="0" y="0"/>
          <a:chExt cx="0" cy="0"/>
        </a:xfrm>
      </p:grpSpPr>
      <p:sp>
        <p:nvSpPr>
          <p:cNvPr id="351" name="Google Shape;351;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352" name="Google Shape;352;p4"/>
          <p:cNvSpPr/>
          <p:nvPr/>
        </p:nvSpPr>
        <p:spPr>
          <a:xfrm rot="8612845" flipH="1">
            <a:off x="5508903" y="2276471"/>
            <a:ext cx="5651602" cy="4295662"/>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
          <p:cNvSpPr/>
          <p:nvPr/>
        </p:nvSpPr>
        <p:spPr>
          <a:xfrm rot="9059791" flipH="1">
            <a:off x="-1604291" y="-1380433"/>
            <a:ext cx="3439621" cy="2614382"/>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
          <p:cNvSpPr/>
          <p:nvPr/>
        </p:nvSpPr>
        <p:spPr>
          <a:xfrm rot="-9669590" flipH="1">
            <a:off x="-204051" y="2499027"/>
            <a:ext cx="639122" cy="639078"/>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4"/>
          <p:cNvSpPr/>
          <p:nvPr/>
        </p:nvSpPr>
        <p:spPr>
          <a:xfrm rot="-9669590" flipH="1">
            <a:off x="-16536" y="1678678"/>
            <a:ext cx="264095" cy="264095"/>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4"/>
          <p:cNvSpPr/>
          <p:nvPr/>
        </p:nvSpPr>
        <p:spPr>
          <a:xfrm rot="-9669590" flipH="1">
            <a:off x="7794940" y="93985"/>
            <a:ext cx="697908" cy="697908"/>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57" name="Google Shape;357;p4"/>
          <p:cNvGrpSpPr/>
          <p:nvPr/>
        </p:nvGrpSpPr>
        <p:grpSpPr>
          <a:xfrm rot="10800000" flipH="1">
            <a:off x="7873475" y="3832855"/>
            <a:ext cx="1110875" cy="1032029"/>
            <a:chOff x="5454300" y="91375"/>
            <a:chExt cx="1110875" cy="1032029"/>
          </a:xfrm>
        </p:grpSpPr>
        <p:sp>
          <p:nvSpPr>
            <p:cNvPr id="358" name="Google Shape;358;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6" name="Google Shape;396;p4"/>
          <p:cNvSpPr/>
          <p:nvPr/>
        </p:nvSpPr>
        <p:spPr>
          <a:xfrm rot="10800000" flipH="1">
            <a:off x="715099" y="4501729"/>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7" name="Google Shape;397;p4"/>
          <p:cNvGrpSpPr/>
          <p:nvPr/>
        </p:nvGrpSpPr>
        <p:grpSpPr>
          <a:xfrm rot="10800000" flipH="1">
            <a:off x="-288177" y="8"/>
            <a:ext cx="653528" cy="607143"/>
            <a:chOff x="5454300" y="91375"/>
            <a:chExt cx="1110875" cy="1032029"/>
          </a:xfrm>
        </p:grpSpPr>
        <p:sp>
          <p:nvSpPr>
            <p:cNvPr id="398" name="Google Shape;398;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 name="Google Shape;435;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6" name="Google Shape;436;p4"/>
          <p:cNvGrpSpPr/>
          <p:nvPr/>
        </p:nvGrpSpPr>
        <p:grpSpPr>
          <a:xfrm rot="10800000" flipH="1">
            <a:off x="-654175" y="4212268"/>
            <a:ext cx="1110875" cy="1032029"/>
            <a:chOff x="5454300" y="91375"/>
            <a:chExt cx="1110875" cy="1032029"/>
          </a:xfrm>
        </p:grpSpPr>
        <p:sp>
          <p:nvSpPr>
            <p:cNvPr id="437" name="Google Shape;437;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5" name="Google Shape;475;p4"/>
          <p:cNvSpPr/>
          <p:nvPr/>
        </p:nvSpPr>
        <p:spPr>
          <a:xfrm rot="10800000" flipH="1">
            <a:off x="8477720" y="2687577"/>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
          <p:cNvSpPr/>
          <p:nvPr/>
        </p:nvSpPr>
        <p:spPr>
          <a:xfrm rot="10800000" flipH="1">
            <a:off x="-107868" y="924752"/>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7" name="Google Shape;477;p4"/>
          <p:cNvGrpSpPr/>
          <p:nvPr/>
        </p:nvGrpSpPr>
        <p:grpSpPr>
          <a:xfrm rot="10800000" flipH="1">
            <a:off x="8626652" y="459891"/>
            <a:ext cx="653528" cy="607143"/>
            <a:chOff x="5454300" y="91375"/>
            <a:chExt cx="1110875" cy="1032029"/>
          </a:xfrm>
        </p:grpSpPr>
        <p:sp>
          <p:nvSpPr>
            <p:cNvPr id="478" name="Google Shape;478;p4"/>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4"/>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4"/>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4"/>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6" name="Google Shape;516;p4"/>
          <p:cNvSpPr/>
          <p:nvPr/>
        </p:nvSpPr>
        <p:spPr>
          <a:xfrm rot="10800000" flipH="1">
            <a:off x="2834587" y="-121642"/>
            <a:ext cx="369357" cy="357777"/>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4"/>
          <p:cNvSpPr/>
          <p:nvPr/>
        </p:nvSpPr>
        <p:spPr>
          <a:xfrm rot="-9669590" flipH="1">
            <a:off x="4631739" y="-74810"/>
            <a:ext cx="264095" cy="264095"/>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4"/>
          <p:cNvSpPr txBox="1">
            <a:spLocks noGrp="1"/>
          </p:cNvSpPr>
          <p:nvPr>
            <p:ph type="body" idx="1"/>
          </p:nvPr>
        </p:nvSpPr>
        <p:spPr>
          <a:xfrm>
            <a:off x="720000" y="1846575"/>
            <a:ext cx="4211400" cy="2722200"/>
          </a:xfrm>
          <a:prstGeom prst="rect">
            <a:avLst/>
          </a:prstGeom>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a:solidFill>
                  <a:srgbClr val="434343"/>
                </a:solidFill>
              </a:defRPr>
            </a:lvl1pPr>
            <a:lvl2pPr marL="914400" lvl="1" indent="-304800" rtl="0">
              <a:lnSpc>
                <a:spcPct val="115000"/>
              </a:lnSpc>
              <a:spcBef>
                <a:spcPts val="0"/>
              </a:spcBef>
              <a:spcAft>
                <a:spcPts val="0"/>
              </a:spcAft>
              <a:buClr>
                <a:srgbClr val="434343"/>
              </a:buClr>
              <a:buSzPts val="1200"/>
              <a:buChar char="○"/>
              <a:defRPr>
                <a:solidFill>
                  <a:srgbClr val="434343"/>
                </a:solidFill>
              </a:defRPr>
            </a:lvl2pPr>
            <a:lvl3pPr marL="1371600" lvl="2" indent="-304800" rtl="0">
              <a:lnSpc>
                <a:spcPct val="115000"/>
              </a:lnSpc>
              <a:spcBef>
                <a:spcPts val="0"/>
              </a:spcBef>
              <a:spcAft>
                <a:spcPts val="0"/>
              </a:spcAft>
              <a:buClr>
                <a:srgbClr val="434343"/>
              </a:buClr>
              <a:buSzPts val="1200"/>
              <a:buChar char="■"/>
              <a:defRPr>
                <a:solidFill>
                  <a:srgbClr val="434343"/>
                </a:solidFill>
              </a:defRPr>
            </a:lvl3pPr>
            <a:lvl4pPr marL="1828800" lvl="3" indent="-304800" rtl="0">
              <a:lnSpc>
                <a:spcPct val="115000"/>
              </a:lnSpc>
              <a:spcBef>
                <a:spcPts val="0"/>
              </a:spcBef>
              <a:spcAft>
                <a:spcPts val="0"/>
              </a:spcAft>
              <a:buClr>
                <a:srgbClr val="434343"/>
              </a:buClr>
              <a:buSzPts val="1200"/>
              <a:buChar char="●"/>
              <a:defRPr>
                <a:solidFill>
                  <a:srgbClr val="434343"/>
                </a:solidFill>
              </a:defRPr>
            </a:lvl4pPr>
            <a:lvl5pPr marL="2286000" lvl="4" indent="-304800" rtl="0">
              <a:lnSpc>
                <a:spcPct val="115000"/>
              </a:lnSpc>
              <a:spcBef>
                <a:spcPts val="0"/>
              </a:spcBef>
              <a:spcAft>
                <a:spcPts val="0"/>
              </a:spcAft>
              <a:buClr>
                <a:srgbClr val="434343"/>
              </a:buClr>
              <a:buSzPts val="1200"/>
              <a:buChar char="○"/>
              <a:defRPr>
                <a:solidFill>
                  <a:srgbClr val="434343"/>
                </a:solidFill>
              </a:defRPr>
            </a:lvl5pPr>
            <a:lvl6pPr marL="2743200" lvl="5" indent="-304800" rtl="0">
              <a:lnSpc>
                <a:spcPct val="115000"/>
              </a:lnSpc>
              <a:spcBef>
                <a:spcPts val="0"/>
              </a:spcBef>
              <a:spcAft>
                <a:spcPts val="0"/>
              </a:spcAft>
              <a:buClr>
                <a:srgbClr val="434343"/>
              </a:buClr>
              <a:buSzPts val="1200"/>
              <a:buChar char="■"/>
              <a:defRPr>
                <a:solidFill>
                  <a:srgbClr val="434343"/>
                </a:solidFill>
              </a:defRPr>
            </a:lvl6pPr>
            <a:lvl7pPr marL="3200400" lvl="6" indent="-304800" rtl="0">
              <a:lnSpc>
                <a:spcPct val="115000"/>
              </a:lnSpc>
              <a:spcBef>
                <a:spcPts val="0"/>
              </a:spcBef>
              <a:spcAft>
                <a:spcPts val="0"/>
              </a:spcAft>
              <a:buClr>
                <a:srgbClr val="434343"/>
              </a:buClr>
              <a:buSzPts val="1200"/>
              <a:buChar char="●"/>
              <a:defRPr>
                <a:solidFill>
                  <a:srgbClr val="434343"/>
                </a:solidFill>
              </a:defRPr>
            </a:lvl7pPr>
            <a:lvl8pPr marL="3657600" lvl="7" indent="-304800" rtl="0">
              <a:lnSpc>
                <a:spcPct val="115000"/>
              </a:lnSpc>
              <a:spcBef>
                <a:spcPts val="0"/>
              </a:spcBef>
              <a:spcAft>
                <a:spcPts val="0"/>
              </a:spcAft>
              <a:buClr>
                <a:srgbClr val="434343"/>
              </a:buClr>
              <a:buSzPts val="1200"/>
              <a:buChar char="○"/>
              <a:defRPr>
                <a:solidFill>
                  <a:srgbClr val="434343"/>
                </a:solidFill>
              </a:defRPr>
            </a:lvl8pPr>
            <a:lvl9pPr marL="4114800" lvl="8" indent="-304800" rtl="0">
              <a:lnSpc>
                <a:spcPct val="115000"/>
              </a:lnSpc>
              <a:spcBef>
                <a:spcPts val="0"/>
              </a:spcBef>
              <a:spcAft>
                <a:spcPts val="0"/>
              </a:spcAft>
              <a:buClr>
                <a:srgbClr val="434343"/>
              </a:buClr>
              <a:buSzPts val="1200"/>
              <a:buChar char="■"/>
              <a:defRPr>
                <a:solidFill>
                  <a:srgbClr val="434343"/>
                </a:solidFill>
              </a:defRPr>
            </a:lvl9pPr>
          </a:lstStyle>
          <a:p>
            <a:endParaRPr/>
          </a:p>
        </p:txBody>
      </p:sp>
      <p:sp>
        <p:nvSpPr>
          <p:cNvPr id="519" name="Google Shape;519;p4"/>
          <p:cNvSpPr/>
          <p:nvPr/>
        </p:nvSpPr>
        <p:spPr>
          <a:xfrm rot="-9669590" flipH="1">
            <a:off x="1637159" y="4352030"/>
            <a:ext cx="264095" cy="265202"/>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791"/>
        <p:cNvGrpSpPr/>
        <p:nvPr/>
      </p:nvGrpSpPr>
      <p:grpSpPr>
        <a:xfrm>
          <a:off x="0" y="0"/>
          <a:ext cx="0" cy="0"/>
          <a:chOff x="0" y="0"/>
          <a:chExt cx="0" cy="0"/>
        </a:xfrm>
      </p:grpSpPr>
      <p:sp>
        <p:nvSpPr>
          <p:cNvPr id="792" name="Google Shape;792;p8"/>
          <p:cNvSpPr txBox="1">
            <a:spLocks noGrp="1"/>
          </p:cNvSpPr>
          <p:nvPr>
            <p:ph type="title"/>
          </p:nvPr>
        </p:nvSpPr>
        <p:spPr>
          <a:xfrm>
            <a:off x="2724150" y="1307100"/>
            <a:ext cx="36957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793"/>
        <p:cNvGrpSpPr/>
        <p:nvPr/>
      </p:nvGrpSpPr>
      <p:grpSpPr>
        <a:xfrm>
          <a:off x="0" y="0"/>
          <a:ext cx="0" cy="0"/>
          <a:chOff x="0" y="0"/>
          <a:chExt cx="0" cy="0"/>
        </a:xfrm>
      </p:grpSpPr>
      <p:sp>
        <p:nvSpPr>
          <p:cNvPr id="794" name="Google Shape;794;p9"/>
          <p:cNvSpPr txBox="1">
            <a:spLocks noGrp="1"/>
          </p:cNvSpPr>
          <p:nvPr>
            <p:ph type="title"/>
          </p:nvPr>
        </p:nvSpPr>
        <p:spPr>
          <a:xfrm>
            <a:off x="2201850" y="1584874"/>
            <a:ext cx="4740300" cy="841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795" name="Google Shape;795;p9"/>
          <p:cNvSpPr txBox="1">
            <a:spLocks noGrp="1"/>
          </p:cNvSpPr>
          <p:nvPr>
            <p:ph type="subTitle" idx="1"/>
          </p:nvPr>
        </p:nvSpPr>
        <p:spPr>
          <a:xfrm>
            <a:off x="2201925" y="2427926"/>
            <a:ext cx="4740300" cy="1130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96"/>
        <p:cNvGrpSpPr/>
        <p:nvPr/>
      </p:nvGrpSpPr>
      <p:grpSpPr>
        <a:xfrm>
          <a:off x="0" y="0"/>
          <a:ext cx="0" cy="0"/>
          <a:chOff x="0" y="0"/>
          <a:chExt cx="0" cy="0"/>
        </a:xfrm>
      </p:grpSpPr>
      <p:sp>
        <p:nvSpPr>
          <p:cNvPr id="797" name="Google Shape;797;p10"/>
          <p:cNvSpPr>
            <a:spLocks noGrp="1"/>
          </p:cNvSpPr>
          <p:nvPr>
            <p:ph type="pic" idx="2"/>
          </p:nvPr>
        </p:nvSpPr>
        <p:spPr>
          <a:xfrm>
            <a:off x="-6875" y="0"/>
            <a:ext cx="9144000" cy="5157300"/>
          </a:xfrm>
          <a:prstGeom prst="rect">
            <a:avLst/>
          </a:prstGeom>
          <a:noFill/>
          <a:ln>
            <a:noFill/>
          </a:ln>
        </p:spPr>
      </p:sp>
      <p:sp>
        <p:nvSpPr>
          <p:cNvPr id="798" name="Google Shape;798;p10"/>
          <p:cNvSpPr txBox="1">
            <a:spLocks noGrp="1"/>
          </p:cNvSpPr>
          <p:nvPr>
            <p:ph type="title"/>
          </p:nvPr>
        </p:nvSpPr>
        <p:spPr>
          <a:xfrm>
            <a:off x="720000" y="4038000"/>
            <a:ext cx="7704000" cy="572700"/>
          </a:xfrm>
          <a:prstGeom prst="rect">
            <a:avLst/>
          </a:prstGeom>
          <a:solidFill>
            <a:schemeClr val="accent2"/>
          </a:solidFill>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lt1"/>
                </a:solidFill>
              </a:defRPr>
            </a:lvl1pPr>
            <a:lvl2pPr lvl="1" algn="ctr" rtl="0">
              <a:spcBef>
                <a:spcPts val="0"/>
              </a:spcBef>
              <a:spcAft>
                <a:spcPts val="0"/>
              </a:spcAft>
              <a:buSzPts val="3500"/>
              <a:buNone/>
              <a:defRPr/>
            </a:lvl2pPr>
            <a:lvl3pPr lvl="2" algn="ctr" rtl="0">
              <a:spcBef>
                <a:spcPts val="0"/>
              </a:spcBef>
              <a:spcAft>
                <a:spcPts val="0"/>
              </a:spcAft>
              <a:buSzPts val="3500"/>
              <a:buNone/>
              <a:defRPr/>
            </a:lvl3pPr>
            <a:lvl4pPr lvl="3" algn="ctr" rtl="0">
              <a:spcBef>
                <a:spcPts val="0"/>
              </a:spcBef>
              <a:spcAft>
                <a:spcPts val="0"/>
              </a:spcAft>
              <a:buSzPts val="3500"/>
              <a:buNone/>
              <a:defRPr/>
            </a:lvl4pPr>
            <a:lvl5pPr lvl="4" algn="ctr" rtl="0">
              <a:spcBef>
                <a:spcPts val="0"/>
              </a:spcBef>
              <a:spcAft>
                <a:spcPts val="0"/>
              </a:spcAft>
              <a:buSzPts val="3500"/>
              <a:buNone/>
              <a:defRPr/>
            </a:lvl5pPr>
            <a:lvl6pPr lvl="5" algn="ctr" rtl="0">
              <a:spcBef>
                <a:spcPts val="0"/>
              </a:spcBef>
              <a:spcAft>
                <a:spcPts val="0"/>
              </a:spcAft>
              <a:buSzPts val="3500"/>
              <a:buNone/>
              <a:defRPr/>
            </a:lvl6pPr>
            <a:lvl7pPr lvl="6" algn="ctr" rtl="0">
              <a:spcBef>
                <a:spcPts val="0"/>
              </a:spcBef>
              <a:spcAft>
                <a:spcPts val="0"/>
              </a:spcAft>
              <a:buSzPts val="3500"/>
              <a:buNone/>
              <a:defRPr/>
            </a:lvl7pPr>
            <a:lvl8pPr lvl="7" algn="ctr" rtl="0">
              <a:spcBef>
                <a:spcPts val="0"/>
              </a:spcBef>
              <a:spcAft>
                <a:spcPts val="0"/>
              </a:spcAft>
              <a:buSzPts val="3500"/>
              <a:buNone/>
              <a:defRPr/>
            </a:lvl8pPr>
            <a:lvl9pPr lvl="8" algn="ctr" rtl="0">
              <a:spcBef>
                <a:spcPts val="0"/>
              </a:spcBef>
              <a:spcAft>
                <a:spcPts val="0"/>
              </a:spcAft>
              <a:buSzPts val="35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971"/>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2335"/>
        <p:cNvGrpSpPr/>
        <p:nvPr/>
      </p:nvGrpSpPr>
      <p:grpSpPr>
        <a:xfrm>
          <a:off x="0" y="0"/>
          <a:ext cx="0" cy="0"/>
          <a:chOff x="0" y="0"/>
          <a:chExt cx="0" cy="0"/>
        </a:xfrm>
      </p:grpSpPr>
      <p:sp>
        <p:nvSpPr>
          <p:cNvPr id="2336" name="Google Shape;2336;p21"/>
          <p:cNvSpPr/>
          <p:nvPr/>
        </p:nvSpPr>
        <p:spPr>
          <a:xfrm rot="-2187155" flipH="1">
            <a:off x="-3050394" y="-2082402"/>
            <a:ext cx="5651602" cy="4295662"/>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7" name="Google Shape;2337;p21"/>
          <p:cNvSpPr/>
          <p:nvPr/>
        </p:nvSpPr>
        <p:spPr>
          <a:xfrm rot="1130278" flipH="1">
            <a:off x="7929175" y="3895569"/>
            <a:ext cx="3439473" cy="2614270"/>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8" name="Google Shape;2338;p21"/>
          <p:cNvSpPr/>
          <p:nvPr/>
        </p:nvSpPr>
        <p:spPr>
          <a:xfrm rot="1130410" flipH="1">
            <a:off x="8750302" y="1681326"/>
            <a:ext cx="639122" cy="639078"/>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9" name="Google Shape;2339;p21"/>
          <p:cNvSpPr/>
          <p:nvPr/>
        </p:nvSpPr>
        <p:spPr>
          <a:xfrm rot="1130410" flipH="1">
            <a:off x="8704477" y="2744883"/>
            <a:ext cx="264095" cy="264095"/>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0" name="Google Shape;2340;p21"/>
          <p:cNvSpPr/>
          <p:nvPr/>
        </p:nvSpPr>
        <p:spPr>
          <a:xfrm rot="1130410" flipH="1">
            <a:off x="7050782" y="70424"/>
            <a:ext cx="264095" cy="265202"/>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1" name="Google Shape;2341;p21"/>
          <p:cNvSpPr/>
          <p:nvPr/>
        </p:nvSpPr>
        <p:spPr>
          <a:xfrm rot="1130410" flipH="1">
            <a:off x="2013031" y="4843844"/>
            <a:ext cx="264095" cy="264095"/>
          </a:xfrm>
          <a:custGeom>
            <a:avLst/>
            <a:gdLst/>
            <a:ahLst/>
            <a:cxnLst/>
            <a:rect l="l" t="t" r="r" b="b"/>
            <a:pathLst>
              <a:path w="5966" h="5966" extrusionOk="0">
                <a:moveTo>
                  <a:pt x="2983" y="0"/>
                </a:moveTo>
                <a:cubicBezTo>
                  <a:pt x="1329" y="0"/>
                  <a:pt x="0" y="1328"/>
                  <a:pt x="0" y="2983"/>
                </a:cubicBezTo>
                <a:cubicBezTo>
                  <a:pt x="0" y="4637"/>
                  <a:pt x="1329" y="5965"/>
                  <a:pt x="2983" y="5965"/>
                </a:cubicBezTo>
                <a:cubicBezTo>
                  <a:pt x="4612" y="5965"/>
                  <a:pt x="5965" y="4637"/>
                  <a:pt x="5965" y="2983"/>
                </a:cubicBezTo>
                <a:cubicBezTo>
                  <a:pt x="5965" y="1328"/>
                  <a:pt x="4612"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2" name="Google Shape;2342;p21"/>
          <p:cNvSpPr/>
          <p:nvPr/>
        </p:nvSpPr>
        <p:spPr>
          <a:xfrm rot="1130410" flipH="1">
            <a:off x="-234163" y="4626937"/>
            <a:ext cx="697908" cy="697908"/>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43" name="Google Shape;2343;p21"/>
          <p:cNvGrpSpPr/>
          <p:nvPr/>
        </p:nvGrpSpPr>
        <p:grpSpPr>
          <a:xfrm flipH="1">
            <a:off x="-227564" y="-219679"/>
            <a:ext cx="1110875" cy="1032029"/>
            <a:chOff x="5454300" y="91375"/>
            <a:chExt cx="1110875" cy="1032029"/>
          </a:xfrm>
        </p:grpSpPr>
        <p:sp>
          <p:nvSpPr>
            <p:cNvPr id="2344" name="Google Shape;2344;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5" name="Google Shape;2345;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6" name="Google Shape;2346;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7" name="Google Shape;2347;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8" name="Google Shape;2348;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9" name="Google Shape;2349;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0" name="Google Shape;2350;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1" name="Google Shape;2351;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6" name="Google Shape;2356;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7" name="Google Shape;2357;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8" name="Google Shape;2358;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9" name="Google Shape;2359;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0" name="Google Shape;2360;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1" name="Google Shape;2361;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6" name="Google Shape;2366;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7" name="Google Shape;2367;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9" name="Google Shape;2369;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0" name="Google Shape;2370;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2" name="Google Shape;2372;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3" name="Google Shape;2373;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4" name="Google Shape;2374;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6" name="Google Shape;2376;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7" name="Google Shape;2377;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8" name="Google Shape;2378;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9" name="Google Shape;2379;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0" name="Google Shape;2380;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1" name="Google Shape;2381;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82" name="Google Shape;2382;p21"/>
          <p:cNvSpPr/>
          <p:nvPr/>
        </p:nvSpPr>
        <p:spPr>
          <a:xfrm flipH="1">
            <a:off x="1812892" y="-219491"/>
            <a:ext cx="369357" cy="357777"/>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21"/>
          <p:cNvSpPr/>
          <p:nvPr/>
        </p:nvSpPr>
        <p:spPr>
          <a:xfrm flipH="1">
            <a:off x="8046665" y="-267154"/>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84" name="Google Shape;2384;p21"/>
          <p:cNvGrpSpPr/>
          <p:nvPr/>
        </p:nvGrpSpPr>
        <p:grpSpPr>
          <a:xfrm flipH="1">
            <a:off x="8586685" y="4353780"/>
            <a:ext cx="653528" cy="607143"/>
            <a:chOff x="5454300" y="91375"/>
            <a:chExt cx="1110875" cy="1032029"/>
          </a:xfrm>
        </p:grpSpPr>
        <p:sp>
          <p:nvSpPr>
            <p:cNvPr id="2385" name="Google Shape;2385;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6" name="Google Shape;2386;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7" name="Google Shape;2387;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8" name="Google Shape;2388;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9" name="Google Shape;2389;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0" name="Google Shape;2390;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1" name="Google Shape;2391;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2" name="Google Shape;2392;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3" name="Google Shape;2393;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6" name="Google Shape;2396;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7" name="Google Shape;2397;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3" name="Google Shape;2413;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23" name="Google Shape;2423;p21"/>
          <p:cNvGrpSpPr/>
          <p:nvPr/>
        </p:nvGrpSpPr>
        <p:grpSpPr>
          <a:xfrm flipH="1">
            <a:off x="8668911" y="138271"/>
            <a:ext cx="1110875" cy="1032029"/>
            <a:chOff x="5454300" y="91375"/>
            <a:chExt cx="1110875" cy="1032029"/>
          </a:xfrm>
        </p:grpSpPr>
        <p:sp>
          <p:nvSpPr>
            <p:cNvPr id="2424" name="Google Shape;2424;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5" name="Google Shape;2435;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6" name="Google Shape;2436;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8" name="Google Shape;2438;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9" name="Google Shape;2439;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0" name="Google Shape;2440;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4" name="Google Shape;2444;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1" name="Google Shape;2451;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2" name="Google Shape;2452;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6" name="Google Shape;2456;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62" name="Google Shape;2462;p21"/>
          <p:cNvSpPr/>
          <p:nvPr/>
        </p:nvSpPr>
        <p:spPr>
          <a:xfrm flipH="1">
            <a:off x="181406" y="1716323"/>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21"/>
          <p:cNvSpPr/>
          <p:nvPr/>
        </p:nvSpPr>
        <p:spPr>
          <a:xfrm flipH="1">
            <a:off x="8766993" y="3479148"/>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64" name="Google Shape;2464;p21"/>
          <p:cNvGrpSpPr/>
          <p:nvPr/>
        </p:nvGrpSpPr>
        <p:grpSpPr>
          <a:xfrm flipH="1">
            <a:off x="-328144" y="3620622"/>
            <a:ext cx="653528" cy="607143"/>
            <a:chOff x="5454300" y="91375"/>
            <a:chExt cx="1110875" cy="1032029"/>
          </a:xfrm>
        </p:grpSpPr>
        <p:sp>
          <p:nvSpPr>
            <p:cNvPr id="2465" name="Google Shape;2465;p21"/>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21"/>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21"/>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21"/>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21"/>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21"/>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21"/>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21"/>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21"/>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21"/>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21"/>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21"/>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21"/>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21"/>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21"/>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21"/>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21"/>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21"/>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21"/>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21"/>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5" name="Google Shape;2485;p21"/>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6" name="Google Shape;2486;p21"/>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21"/>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8" name="Google Shape;2488;p21"/>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9" name="Google Shape;2489;p21"/>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0" name="Google Shape;2490;p21"/>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21"/>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2" name="Google Shape;2492;p21"/>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3" name="Google Shape;2493;p21"/>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21"/>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5" name="Google Shape;2495;p21"/>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21"/>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21"/>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21"/>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21"/>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21"/>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21"/>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21"/>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3" name="Google Shape;2503;p21"/>
          <p:cNvSpPr/>
          <p:nvPr/>
        </p:nvSpPr>
        <p:spPr>
          <a:xfrm flipH="1">
            <a:off x="5061817" y="4960921"/>
            <a:ext cx="369357" cy="35777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2504"/>
        <p:cNvGrpSpPr/>
        <p:nvPr/>
      </p:nvGrpSpPr>
      <p:grpSpPr>
        <a:xfrm>
          <a:off x="0" y="0"/>
          <a:ext cx="0" cy="0"/>
          <a:chOff x="0" y="0"/>
          <a:chExt cx="0" cy="0"/>
        </a:xfrm>
      </p:grpSpPr>
      <p:grpSp>
        <p:nvGrpSpPr>
          <p:cNvPr id="2505" name="Google Shape;2505;p22"/>
          <p:cNvGrpSpPr/>
          <p:nvPr/>
        </p:nvGrpSpPr>
        <p:grpSpPr>
          <a:xfrm rot="-9669600" flipH="1">
            <a:off x="359041" y="-562974"/>
            <a:ext cx="8230038" cy="6052248"/>
            <a:chOff x="1453775" y="699900"/>
            <a:chExt cx="6300846" cy="4633549"/>
          </a:xfrm>
        </p:grpSpPr>
        <p:sp>
          <p:nvSpPr>
            <p:cNvPr id="2506" name="Google Shape;2506;p22"/>
            <p:cNvSpPr/>
            <p:nvPr/>
          </p:nvSpPr>
          <p:spPr>
            <a:xfrm>
              <a:off x="1790140" y="1049278"/>
              <a:ext cx="5636483" cy="4284170"/>
            </a:xfrm>
            <a:custGeom>
              <a:avLst/>
              <a:gdLst/>
              <a:ahLst/>
              <a:cxnLst/>
              <a:rect l="l" t="t" r="r" b="b"/>
              <a:pathLst>
                <a:path w="166317" h="126414" extrusionOk="0">
                  <a:moveTo>
                    <a:pt x="71218" y="1"/>
                  </a:moveTo>
                  <a:cubicBezTo>
                    <a:pt x="58598" y="1"/>
                    <a:pt x="46009" y="2674"/>
                    <a:pt x="34361" y="8313"/>
                  </a:cubicBezTo>
                  <a:cubicBezTo>
                    <a:pt x="16567" y="16935"/>
                    <a:pt x="0" y="35356"/>
                    <a:pt x="677" y="57361"/>
                  </a:cubicBezTo>
                  <a:cubicBezTo>
                    <a:pt x="727" y="58890"/>
                    <a:pt x="852" y="60368"/>
                    <a:pt x="1028" y="61847"/>
                  </a:cubicBezTo>
                  <a:cubicBezTo>
                    <a:pt x="3158" y="78163"/>
                    <a:pt x="14812" y="90744"/>
                    <a:pt x="29775" y="95206"/>
                  </a:cubicBezTo>
                  <a:cubicBezTo>
                    <a:pt x="34514" y="96622"/>
                    <a:pt x="38984" y="97054"/>
                    <a:pt x="43261" y="97054"/>
                  </a:cubicBezTo>
                  <a:cubicBezTo>
                    <a:pt x="49946" y="97054"/>
                    <a:pt x="56159" y="95999"/>
                    <a:pt x="62190" y="95999"/>
                  </a:cubicBezTo>
                  <a:cubicBezTo>
                    <a:pt x="66301" y="95999"/>
                    <a:pt x="70328" y="96489"/>
                    <a:pt x="74362" y="98138"/>
                  </a:cubicBezTo>
                  <a:cubicBezTo>
                    <a:pt x="91735" y="105235"/>
                    <a:pt x="95755" y="126414"/>
                    <a:pt x="122423" y="126414"/>
                  </a:cubicBezTo>
                  <a:cubicBezTo>
                    <a:pt x="123724" y="126414"/>
                    <a:pt x="125079" y="126363"/>
                    <a:pt x="126492" y="126258"/>
                  </a:cubicBezTo>
                  <a:cubicBezTo>
                    <a:pt x="136768" y="125481"/>
                    <a:pt x="146517" y="119842"/>
                    <a:pt x="153385" y="111948"/>
                  </a:cubicBezTo>
                  <a:cubicBezTo>
                    <a:pt x="166317" y="97110"/>
                    <a:pt x="166091" y="75431"/>
                    <a:pt x="158347" y="57436"/>
                  </a:cubicBezTo>
                  <a:cubicBezTo>
                    <a:pt x="157946" y="56484"/>
                    <a:pt x="157520" y="55556"/>
                    <a:pt x="157069" y="54629"/>
                  </a:cubicBezTo>
                  <a:cubicBezTo>
                    <a:pt x="155740" y="51822"/>
                    <a:pt x="154287" y="49065"/>
                    <a:pt x="152683" y="46408"/>
                  </a:cubicBezTo>
                  <a:cubicBezTo>
                    <a:pt x="135126" y="17039"/>
                    <a:pt x="103077" y="1"/>
                    <a:pt x="71218"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22"/>
            <p:cNvSpPr/>
            <p:nvPr/>
          </p:nvSpPr>
          <p:spPr>
            <a:xfrm>
              <a:off x="1568427" y="1421024"/>
              <a:ext cx="489304" cy="489270"/>
            </a:xfrm>
            <a:custGeom>
              <a:avLst/>
              <a:gdLst/>
              <a:ahLst/>
              <a:cxnLst/>
              <a:rect l="l" t="t" r="r" b="b"/>
              <a:pathLst>
                <a:path w="14438" h="14437" extrusionOk="0">
                  <a:moveTo>
                    <a:pt x="7219" y="1"/>
                  </a:moveTo>
                  <a:cubicBezTo>
                    <a:pt x="3234" y="1"/>
                    <a:pt x="1" y="3234"/>
                    <a:pt x="1" y="7219"/>
                  </a:cubicBezTo>
                  <a:cubicBezTo>
                    <a:pt x="1" y="11204"/>
                    <a:pt x="3234" y="14437"/>
                    <a:pt x="7219" y="14437"/>
                  </a:cubicBezTo>
                  <a:cubicBezTo>
                    <a:pt x="11204" y="14437"/>
                    <a:pt x="14437" y="11204"/>
                    <a:pt x="14437" y="7219"/>
                  </a:cubicBezTo>
                  <a:cubicBezTo>
                    <a:pt x="14437" y="3234"/>
                    <a:pt x="11204" y="1"/>
                    <a:pt x="721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8" name="Google Shape;2508;p22"/>
            <p:cNvSpPr/>
            <p:nvPr/>
          </p:nvSpPr>
          <p:spPr>
            <a:xfrm>
              <a:off x="7258081" y="2202191"/>
              <a:ext cx="389023" cy="389057"/>
            </a:xfrm>
            <a:custGeom>
              <a:avLst/>
              <a:gdLst/>
              <a:ahLst/>
              <a:cxnLst/>
              <a:rect l="l" t="t" r="r" b="b"/>
              <a:pathLst>
                <a:path w="11479" h="11480" extrusionOk="0">
                  <a:moveTo>
                    <a:pt x="5739" y="1"/>
                  </a:moveTo>
                  <a:cubicBezTo>
                    <a:pt x="2582" y="1"/>
                    <a:pt x="0" y="2557"/>
                    <a:pt x="0" y="5740"/>
                  </a:cubicBezTo>
                  <a:cubicBezTo>
                    <a:pt x="0" y="8898"/>
                    <a:pt x="2582" y="11480"/>
                    <a:pt x="5739" y="11480"/>
                  </a:cubicBezTo>
                  <a:cubicBezTo>
                    <a:pt x="8922" y="11480"/>
                    <a:pt x="11479" y="8898"/>
                    <a:pt x="11479" y="5740"/>
                  </a:cubicBezTo>
                  <a:cubicBezTo>
                    <a:pt x="11479" y="2557"/>
                    <a:pt x="8922" y="1"/>
                    <a:pt x="5739"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22"/>
            <p:cNvSpPr/>
            <p:nvPr/>
          </p:nvSpPr>
          <p:spPr>
            <a:xfrm>
              <a:off x="1453775" y="2190578"/>
              <a:ext cx="202188" cy="202188"/>
            </a:xfrm>
            <a:custGeom>
              <a:avLst/>
              <a:gdLst/>
              <a:ahLst/>
              <a:cxnLst/>
              <a:rect l="l" t="t" r="r" b="b"/>
              <a:pathLst>
                <a:path w="5966" h="5966" extrusionOk="0">
                  <a:moveTo>
                    <a:pt x="2983" y="0"/>
                  </a:moveTo>
                  <a:cubicBezTo>
                    <a:pt x="1329" y="0"/>
                    <a:pt x="0" y="1329"/>
                    <a:pt x="0" y="2983"/>
                  </a:cubicBezTo>
                  <a:cubicBezTo>
                    <a:pt x="0" y="4637"/>
                    <a:pt x="1329" y="5965"/>
                    <a:pt x="2983" y="5965"/>
                  </a:cubicBezTo>
                  <a:cubicBezTo>
                    <a:pt x="4637" y="5965"/>
                    <a:pt x="5965" y="4637"/>
                    <a:pt x="5965" y="2983"/>
                  </a:cubicBezTo>
                  <a:cubicBezTo>
                    <a:pt x="5965" y="1329"/>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22"/>
            <p:cNvSpPr/>
            <p:nvPr/>
          </p:nvSpPr>
          <p:spPr>
            <a:xfrm>
              <a:off x="4577003" y="699900"/>
              <a:ext cx="202188" cy="203035"/>
            </a:xfrm>
            <a:custGeom>
              <a:avLst/>
              <a:gdLst/>
              <a:ahLst/>
              <a:cxnLst/>
              <a:rect l="l" t="t" r="r" b="b"/>
              <a:pathLst>
                <a:path w="5966" h="5991" extrusionOk="0">
                  <a:moveTo>
                    <a:pt x="2983" y="0"/>
                  </a:moveTo>
                  <a:cubicBezTo>
                    <a:pt x="1354" y="0"/>
                    <a:pt x="0" y="1354"/>
                    <a:pt x="0" y="3008"/>
                  </a:cubicBezTo>
                  <a:cubicBezTo>
                    <a:pt x="0" y="4637"/>
                    <a:pt x="1354" y="5990"/>
                    <a:pt x="2983" y="5990"/>
                  </a:cubicBezTo>
                  <a:cubicBezTo>
                    <a:pt x="4637" y="5990"/>
                    <a:pt x="5965" y="4637"/>
                    <a:pt x="5965" y="3008"/>
                  </a:cubicBezTo>
                  <a:cubicBezTo>
                    <a:pt x="5965" y="1354"/>
                    <a:pt x="4637"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22"/>
            <p:cNvSpPr/>
            <p:nvPr/>
          </p:nvSpPr>
          <p:spPr>
            <a:xfrm>
              <a:off x="7552433" y="4282645"/>
              <a:ext cx="202188" cy="202188"/>
            </a:xfrm>
            <a:custGeom>
              <a:avLst/>
              <a:gdLst/>
              <a:ahLst/>
              <a:cxnLst/>
              <a:rect l="l" t="t" r="r" b="b"/>
              <a:pathLst>
                <a:path w="5966" h="5966" extrusionOk="0">
                  <a:moveTo>
                    <a:pt x="2983" y="0"/>
                  </a:moveTo>
                  <a:cubicBezTo>
                    <a:pt x="1329" y="0"/>
                    <a:pt x="0" y="1328"/>
                    <a:pt x="0" y="2983"/>
                  </a:cubicBezTo>
                  <a:cubicBezTo>
                    <a:pt x="0" y="4637"/>
                    <a:pt x="1329" y="5965"/>
                    <a:pt x="2983" y="5965"/>
                  </a:cubicBezTo>
                  <a:cubicBezTo>
                    <a:pt x="4612" y="5965"/>
                    <a:pt x="5965" y="4637"/>
                    <a:pt x="5965" y="2983"/>
                  </a:cubicBezTo>
                  <a:cubicBezTo>
                    <a:pt x="5965" y="1328"/>
                    <a:pt x="4612" y="0"/>
                    <a:pt x="2983" y="0"/>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22"/>
            <p:cNvSpPr/>
            <p:nvPr/>
          </p:nvSpPr>
          <p:spPr>
            <a:xfrm>
              <a:off x="7220305" y="4670794"/>
              <a:ext cx="534310" cy="534310"/>
            </a:xfrm>
            <a:custGeom>
              <a:avLst/>
              <a:gdLst/>
              <a:ahLst/>
              <a:cxnLst/>
              <a:rect l="l" t="t" r="r" b="b"/>
              <a:pathLst>
                <a:path w="15766" h="15766" extrusionOk="0">
                  <a:moveTo>
                    <a:pt x="7870" y="1"/>
                  </a:moveTo>
                  <a:cubicBezTo>
                    <a:pt x="3535" y="1"/>
                    <a:pt x="1" y="3535"/>
                    <a:pt x="1" y="7871"/>
                  </a:cubicBezTo>
                  <a:cubicBezTo>
                    <a:pt x="1" y="12231"/>
                    <a:pt x="3535" y="15765"/>
                    <a:pt x="7870" y="15765"/>
                  </a:cubicBezTo>
                  <a:cubicBezTo>
                    <a:pt x="12231" y="15765"/>
                    <a:pt x="15765" y="12231"/>
                    <a:pt x="15765" y="7871"/>
                  </a:cubicBezTo>
                  <a:cubicBezTo>
                    <a:pt x="15765" y="3535"/>
                    <a:pt x="12231" y="1"/>
                    <a:pt x="7870" y="1"/>
                  </a:cubicBezTo>
                  <a:close/>
                </a:path>
              </a:pathLst>
            </a:custGeom>
            <a:solidFill>
              <a:srgbClr val="C27E9F">
                <a:alpha val="1761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13" name="Google Shape;2513;p22"/>
          <p:cNvGrpSpPr/>
          <p:nvPr/>
        </p:nvGrpSpPr>
        <p:grpSpPr>
          <a:xfrm rot="10800000" flipH="1">
            <a:off x="8166925" y="3750696"/>
            <a:ext cx="1110875" cy="1032029"/>
            <a:chOff x="5454300" y="91375"/>
            <a:chExt cx="1110875" cy="1032029"/>
          </a:xfrm>
        </p:grpSpPr>
        <p:sp>
          <p:nvSpPr>
            <p:cNvPr id="2514" name="Google Shape;2514;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6" name="Google Shape;2516;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7" name="Google Shape;2517;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1" name="Google Shape;2521;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52" name="Google Shape;2552;p22"/>
          <p:cNvSpPr/>
          <p:nvPr/>
        </p:nvSpPr>
        <p:spPr>
          <a:xfrm rot="10800000" flipH="1">
            <a:off x="5062400" y="4424948"/>
            <a:ext cx="369357" cy="35777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22"/>
          <p:cNvSpPr/>
          <p:nvPr/>
        </p:nvSpPr>
        <p:spPr>
          <a:xfrm rot="10800000" flipH="1">
            <a:off x="481213" y="2770220"/>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54" name="Google Shape;2554;p22"/>
          <p:cNvGrpSpPr/>
          <p:nvPr/>
        </p:nvGrpSpPr>
        <p:grpSpPr>
          <a:xfrm rot="10800000" flipH="1">
            <a:off x="1477373" y="294986"/>
            <a:ext cx="653528" cy="607143"/>
            <a:chOff x="5454300" y="91375"/>
            <a:chExt cx="1110875" cy="1032029"/>
          </a:xfrm>
        </p:grpSpPr>
        <p:sp>
          <p:nvSpPr>
            <p:cNvPr id="2555" name="Google Shape;2555;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3" name="Google Shape;2563;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4" name="Google Shape;2564;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6" name="Google Shape;2566;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3" name="Google Shape;2593;p22"/>
          <p:cNvGrpSpPr/>
          <p:nvPr/>
        </p:nvGrpSpPr>
        <p:grpSpPr>
          <a:xfrm rot="10800000" flipH="1">
            <a:off x="241075" y="3910846"/>
            <a:ext cx="1110875" cy="1032029"/>
            <a:chOff x="5454300" y="91375"/>
            <a:chExt cx="1110875" cy="1032029"/>
          </a:xfrm>
        </p:grpSpPr>
        <p:sp>
          <p:nvSpPr>
            <p:cNvPr id="2594" name="Google Shape;2594;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1" name="Google Shape;2601;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2" name="Google Shape;2602;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3" name="Google Shape;2603;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5" name="Google Shape;2605;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8" name="Google Shape;2608;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9" name="Google Shape;2609;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1" name="Google Shape;2611;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4" name="Google Shape;2614;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5" name="Google Shape;2615;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6" name="Google Shape;2616;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7" name="Google Shape;2617;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8" name="Google Shape;2618;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9" name="Google Shape;2619;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0" name="Google Shape;2620;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1" name="Google Shape;2621;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3" name="Google Shape;2623;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4" name="Google Shape;2624;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6" name="Google Shape;2626;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7" name="Google Shape;2627;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9" name="Google Shape;2629;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0" name="Google Shape;2630;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1" name="Google Shape;2631;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32" name="Google Shape;2632;p22"/>
          <p:cNvSpPr/>
          <p:nvPr/>
        </p:nvSpPr>
        <p:spPr>
          <a:xfrm rot="10800000" flipH="1">
            <a:off x="8235845" y="1556517"/>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3" name="Google Shape;2633;p22"/>
          <p:cNvSpPr/>
          <p:nvPr/>
        </p:nvSpPr>
        <p:spPr>
          <a:xfrm rot="10800000" flipH="1">
            <a:off x="568645" y="618367"/>
            <a:ext cx="292910" cy="283756"/>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34" name="Google Shape;2634;p22"/>
          <p:cNvGrpSpPr/>
          <p:nvPr/>
        </p:nvGrpSpPr>
        <p:grpSpPr>
          <a:xfrm rot="10800000" flipH="1">
            <a:off x="7072224" y="364790"/>
            <a:ext cx="925359" cy="859680"/>
            <a:chOff x="5454300" y="91375"/>
            <a:chExt cx="1110875" cy="1032029"/>
          </a:xfrm>
        </p:grpSpPr>
        <p:sp>
          <p:nvSpPr>
            <p:cNvPr id="2635" name="Google Shape;2635;p22"/>
            <p:cNvSpPr/>
            <p:nvPr/>
          </p:nvSpPr>
          <p:spPr>
            <a:xfrm>
              <a:off x="5509977" y="157555"/>
              <a:ext cx="1016323" cy="912240"/>
            </a:xfrm>
            <a:custGeom>
              <a:avLst/>
              <a:gdLst/>
              <a:ahLst/>
              <a:cxnLst/>
              <a:rect l="l" t="t" r="r" b="b"/>
              <a:pathLst>
                <a:path w="33385" h="29966" extrusionOk="0">
                  <a:moveTo>
                    <a:pt x="16923" y="0"/>
                  </a:moveTo>
                  <a:cubicBezTo>
                    <a:pt x="14059" y="0"/>
                    <a:pt x="11138" y="839"/>
                    <a:pt x="8522" y="2557"/>
                  </a:cubicBezTo>
                  <a:cubicBezTo>
                    <a:pt x="1655" y="7068"/>
                    <a:pt x="1" y="16642"/>
                    <a:pt x="4487" y="23510"/>
                  </a:cubicBezTo>
                  <a:cubicBezTo>
                    <a:pt x="7279" y="27760"/>
                    <a:pt x="11780" y="29965"/>
                    <a:pt x="16433" y="29965"/>
                  </a:cubicBezTo>
                  <a:cubicBezTo>
                    <a:pt x="19298" y="29965"/>
                    <a:pt x="22221" y="29129"/>
                    <a:pt x="24838" y="27419"/>
                  </a:cubicBezTo>
                  <a:cubicBezTo>
                    <a:pt x="31705" y="22908"/>
                    <a:pt x="33384" y="13334"/>
                    <a:pt x="28873" y="6467"/>
                  </a:cubicBezTo>
                  <a:cubicBezTo>
                    <a:pt x="26080" y="2215"/>
                    <a:pt x="21577" y="0"/>
                    <a:pt x="1692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6" name="Google Shape;2636;p22"/>
            <p:cNvSpPr/>
            <p:nvPr/>
          </p:nvSpPr>
          <p:spPr>
            <a:xfrm>
              <a:off x="5860936" y="158316"/>
              <a:ext cx="665351" cy="911418"/>
            </a:xfrm>
            <a:custGeom>
              <a:avLst/>
              <a:gdLst/>
              <a:ahLst/>
              <a:cxnLst/>
              <a:rect l="l" t="t" r="r" b="b"/>
              <a:pathLst>
                <a:path w="21856" h="29939" extrusionOk="0">
                  <a:moveTo>
                    <a:pt x="6316" y="1"/>
                  </a:moveTo>
                  <a:lnTo>
                    <a:pt x="6316" y="1"/>
                  </a:lnTo>
                  <a:cubicBezTo>
                    <a:pt x="9073" y="1003"/>
                    <a:pt x="11555" y="2883"/>
                    <a:pt x="13334" y="5615"/>
                  </a:cubicBezTo>
                  <a:cubicBezTo>
                    <a:pt x="17845" y="12482"/>
                    <a:pt x="16166" y="22056"/>
                    <a:pt x="9299" y="26542"/>
                  </a:cubicBezTo>
                  <a:cubicBezTo>
                    <a:pt x="6697" y="28262"/>
                    <a:pt x="3789" y="29103"/>
                    <a:pt x="925" y="29103"/>
                  </a:cubicBezTo>
                  <a:cubicBezTo>
                    <a:pt x="616" y="29103"/>
                    <a:pt x="308" y="29093"/>
                    <a:pt x="1" y="29074"/>
                  </a:cubicBezTo>
                  <a:lnTo>
                    <a:pt x="1" y="29074"/>
                  </a:lnTo>
                  <a:cubicBezTo>
                    <a:pt x="1569" y="29649"/>
                    <a:pt x="3229" y="29939"/>
                    <a:pt x="4910" y="29939"/>
                  </a:cubicBezTo>
                  <a:cubicBezTo>
                    <a:pt x="7770" y="29939"/>
                    <a:pt x="10689" y="29099"/>
                    <a:pt x="13309" y="27394"/>
                  </a:cubicBezTo>
                  <a:cubicBezTo>
                    <a:pt x="20176" y="22883"/>
                    <a:pt x="21855" y="13309"/>
                    <a:pt x="17344" y="6442"/>
                  </a:cubicBezTo>
                  <a:cubicBezTo>
                    <a:pt x="14738" y="2457"/>
                    <a:pt x="10627" y="276"/>
                    <a:pt x="6316" y="1"/>
                  </a:cubicBezTo>
                  <a:close/>
                </a:path>
              </a:pathLst>
            </a:custGeom>
            <a:solidFill>
              <a:srgbClr val="191919">
                <a:alpha val="7549"/>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7" name="Google Shape;2637;p22"/>
            <p:cNvSpPr/>
            <p:nvPr/>
          </p:nvSpPr>
          <p:spPr>
            <a:xfrm>
              <a:off x="5636644" y="230310"/>
              <a:ext cx="421933" cy="643250"/>
            </a:xfrm>
            <a:custGeom>
              <a:avLst/>
              <a:gdLst/>
              <a:ahLst/>
              <a:cxnLst/>
              <a:rect l="l" t="t" r="r" b="b"/>
              <a:pathLst>
                <a:path w="13860" h="21130" extrusionOk="0">
                  <a:moveTo>
                    <a:pt x="10875" y="1"/>
                  </a:moveTo>
                  <a:cubicBezTo>
                    <a:pt x="10210" y="1"/>
                    <a:pt x="9553" y="164"/>
                    <a:pt x="8923" y="368"/>
                  </a:cubicBezTo>
                  <a:cubicBezTo>
                    <a:pt x="4837" y="1671"/>
                    <a:pt x="1554" y="5130"/>
                    <a:pt x="451" y="9265"/>
                  </a:cubicBezTo>
                  <a:cubicBezTo>
                    <a:pt x="151" y="10418"/>
                    <a:pt x="0" y="11621"/>
                    <a:pt x="50" y="12799"/>
                  </a:cubicBezTo>
                  <a:cubicBezTo>
                    <a:pt x="100" y="15105"/>
                    <a:pt x="802" y="17335"/>
                    <a:pt x="1930" y="19365"/>
                  </a:cubicBezTo>
                  <a:cubicBezTo>
                    <a:pt x="2402" y="20174"/>
                    <a:pt x="3303" y="21129"/>
                    <a:pt x="4178" y="21129"/>
                  </a:cubicBezTo>
                  <a:cubicBezTo>
                    <a:pt x="4606" y="21129"/>
                    <a:pt x="5027" y="20901"/>
                    <a:pt x="5389" y="20318"/>
                  </a:cubicBezTo>
                  <a:cubicBezTo>
                    <a:pt x="5840" y="19566"/>
                    <a:pt x="5940" y="18638"/>
                    <a:pt x="5890" y="17761"/>
                  </a:cubicBezTo>
                  <a:cubicBezTo>
                    <a:pt x="5865" y="16859"/>
                    <a:pt x="5689" y="15982"/>
                    <a:pt x="5714" y="15105"/>
                  </a:cubicBezTo>
                  <a:cubicBezTo>
                    <a:pt x="5740" y="13150"/>
                    <a:pt x="6617" y="11295"/>
                    <a:pt x="7795" y="9716"/>
                  </a:cubicBezTo>
                  <a:cubicBezTo>
                    <a:pt x="8973" y="8162"/>
                    <a:pt x="10426" y="6859"/>
                    <a:pt x="11855" y="5505"/>
                  </a:cubicBezTo>
                  <a:cubicBezTo>
                    <a:pt x="12406" y="5004"/>
                    <a:pt x="12933" y="4478"/>
                    <a:pt x="13308" y="3826"/>
                  </a:cubicBezTo>
                  <a:cubicBezTo>
                    <a:pt x="13684" y="3175"/>
                    <a:pt x="13860" y="2373"/>
                    <a:pt x="13609" y="1646"/>
                  </a:cubicBezTo>
                  <a:cubicBezTo>
                    <a:pt x="13308" y="794"/>
                    <a:pt x="12456" y="217"/>
                    <a:pt x="11579" y="67"/>
                  </a:cubicBezTo>
                  <a:cubicBezTo>
                    <a:pt x="11344" y="21"/>
                    <a:pt x="11109" y="1"/>
                    <a:pt x="10875"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8" name="Google Shape;2638;p22"/>
            <p:cNvSpPr/>
            <p:nvPr/>
          </p:nvSpPr>
          <p:spPr>
            <a:xfrm>
              <a:off x="5612261" y="96489"/>
              <a:ext cx="237269" cy="201042"/>
            </a:xfrm>
            <a:custGeom>
              <a:avLst/>
              <a:gdLst/>
              <a:ahLst/>
              <a:cxnLst/>
              <a:rect l="l" t="t" r="r" b="b"/>
              <a:pathLst>
                <a:path w="7794" h="6604" extrusionOk="0">
                  <a:moveTo>
                    <a:pt x="6337" y="0"/>
                  </a:moveTo>
                  <a:cubicBezTo>
                    <a:pt x="5694" y="0"/>
                    <a:pt x="4931" y="470"/>
                    <a:pt x="4886" y="1155"/>
                  </a:cubicBezTo>
                  <a:cubicBezTo>
                    <a:pt x="4836" y="1656"/>
                    <a:pt x="4786" y="2182"/>
                    <a:pt x="4711" y="2683"/>
                  </a:cubicBezTo>
                  <a:cubicBezTo>
                    <a:pt x="4686" y="2959"/>
                    <a:pt x="4561" y="3686"/>
                    <a:pt x="4510" y="3711"/>
                  </a:cubicBezTo>
                  <a:cubicBezTo>
                    <a:pt x="4483" y="3723"/>
                    <a:pt x="4448" y="3729"/>
                    <a:pt x="4408" y="3729"/>
                  </a:cubicBezTo>
                  <a:cubicBezTo>
                    <a:pt x="4125" y="3729"/>
                    <a:pt x="3583" y="3451"/>
                    <a:pt x="3408" y="3385"/>
                  </a:cubicBezTo>
                  <a:cubicBezTo>
                    <a:pt x="2881" y="3235"/>
                    <a:pt x="2405" y="3160"/>
                    <a:pt x="1854" y="3135"/>
                  </a:cubicBezTo>
                  <a:cubicBezTo>
                    <a:pt x="1846" y="3134"/>
                    <a:pt x="1838" y="3134"/>
                    <a:pt x="1830" y="3134"/>
                  </a:cubicBezTo>
                  <a:cubicBezTo>
                    <a:pt x="0" y="3134"/>
                    <a:pt x="157" y="6017"/>
                    <a:pt x="2004" y="6042"/>
                  </a:cubicBezTo>
                  <a:cubicBezTo>
                    <a:pt x="2681" y="6042"/>
                    <a:pt x="3307" y="6468"/>
                    <a:pt x="3984" y="6568"/>
                  </a:cubicBezTo>
                  <a:cubicBezTo>
                    <a:pt x="4157" y="6591"/>
                    <a:pt x="4334" y="6604"/>
                    <a:pt x="4512" y="6604"/>
                  </a:cubicBezTo>
                  <a:cubicBezTo>
                    <a:pt x="5107" y="6604"/>
                    <a:pt x="5713" y="6464"/>
                    <a:pt x="6215" y="6117"/>
                  </a:cubicBezTo>
                  <a:cubicBezTo>
                    <a:pt x="7543" y="5190"/>
                    <a:pt x="7618" y="3210"/>
                    <a:pt x="7718" y="1731"/>
                  </a:cubicBezTo>
                  <a:cubicBezTo>
                    <a:pt x="7794" y="954"/>
                    <a:pt x="7443" y="202"/>
                    <a:pt x="6591" y="27"/>
                  </a:cubicBezTo>
                  <a:cubicBezTo>
                    <a:pt x="6510" y="9"/>
                    <a:pt x="6425" y="0"/>
                    <a:pt x="63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9" name="Google Shape;2639;p22"/>
            <p:cNvSpPr/>
            <p:nvPr/>
          </p:nvSpPr>
          <p:spPr>
            <a:xfrm>
              <a:off x="5498257" y="364039"/>
              <a:ext cx="142988" cy="163385"/>
            </a:xfrm>
            <a:custGeom>
              <a:avLst/>
              <a:gdLst/>
              <a:ahLst/>
              <a:cxnLst/>
              <a:rect l="l" t="t" r="r" b="b"/>
              <a:pathLst>
                <a:path w="4697" h="5367" extrusionOk="0">
                  <a:moveTo>
                    <a:pt x="2521" y="1"/>
                  </a:moveTo>
                  <a:cubicBezTo>
                    <a:pt x="2397" y="1"/>
                    <a:pt x="2268" y="27"/>
                    <a:pt x="2140" y="85"/>
                  </a:cubicBezTo>
                  <a:cubicBezTo>
                    <a:pt x="1689" y="285"/>
                    <a:pt x="1388" y="937"/>
                    <a:pt x="1664" y="1388"/>
                  </a:cubicBezTo>
                  <a:cubicBezTo>
                    <a:pt x="1839" y="1664"/>
                    <a:pt x="2015" y="1965"/>
                    <a:pt x="2190" y="2290"/>
                  </a:cubicBezTo>
                  <a:cubicBezTo>
                    <a:pt x="2265" y="2441"/>
                    <a:pt x="2491" y="2867"/>
                    <a:pt x="2466" y="2917"/>
                  </a:cubicBezTo>
                  <a:cubicBezTo>
                    <a:pt x="2391" y="3042"/>
                    <a:pt x="1889" y="3117"/>
                    <a:pt x="1764" y="3168"/>
                  </a:cubicBezTo>
                  <a:cubicBezTo>
                    <a:pt x="1413" y="3293"/>
                    <a:pt x="1138" y="3443"/>
                    <a:pt x="837" y="3669"/>
                  </a:cubicBezTo>
                  <a:cubicBezTo>
                    <a:pt x="1" y="4260"/>
                    <a:pt x="675" y="5366"/>
                    <a:pt x="1495" y="5366"/>
                  </a:cubicBezTo>
                  <a:cubicBezTo>
                    <a:pt x="1683" y="5366"/>
                    <a:pt x="1878" y="5308"/>
                    <a:pt x="2065" y="5173"/>
                  </a:cubicBezTo>
                  <a:cubicBezTo>
                    <a:pt x="2441" y="4897"/>
                    <a:pt x="2942" y="4872"/>
                    <a:pt x="3343" y="4646"/>
                  </a:cubicBezTo>
                  <a:cubicBezTo>
                    <a:pt x="3794" y="4421"/>
                    <a:pt x="4195" y="4020"/>
                    <a:pt x="4346" y="3518"/>
                  </a:cubicBezTo>
                  <a:cubicBezTo>
                    <a:pt x="4697" y="2491"/>
                    <a:pt x="3945" y="1413"/>
                    <a:pt x="3418" y="561"/>
                  </a:cubicBezTo>
                  <a:cubicBezTo>
                    <a:pt x="3213" y="225"/>
                    <a:pt x="2883" y="1"/>
                    <a:pt x="2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0" name="Google Shape;2640;p22"/>
            <p:cNvSpPr/>
            <p:nvPr/>
          </p:nvSpPr>
          <p:spPr>
            <a:xfrm>
              <a:off x="5454300" y="574785"/>
              <a:ext cx="193827" cy="257757"/>
            </a:xfrm>
            <a:custGeom>
              <a:avLst/>
              <a:gdLst/>
              <a:ahLst/>
              <a:cxnLst/>
              <a:rect l="l" t="t" r="r" b="b"/>
              <a:pathLst>
                <a:path w="6367" h="8467" extrusionOk="0">
                  <a:moveTo>
                    <a:pt x="1653" y="1"/>
                  </a:moveTo>
                  <a:cubicBezTo>
                    <a:pt x="1187" y="1"/>
                    <a:pt x="746" y="198"/>
                    <a:pt x="426" y="656"/>
                  </a:cubicBezTo>
                  <a:cubicBezTo>
                    <a:pt x="0" y="1257"/>
                    <a:pt x="100" y="2385"/>
                    <a:pt x="827" y="2761"/>
                  </a:cubicBezTo>
                  <a:cubicBezTo>
                    <a:pt x="1328" y="3012"/>
                    <a:pt x="1805" y="3262"/>
                    <a:pt x="2256" y="3538"/>
                  </a:cubicBezTo>
                  <a:cubicBezTo>
                    <a:pt x="2506" y="3688"/>
                    <a:pt x="3158" y="4089"/>
                    <a:pt x="3158" y="4164"/>
                  </a:cubicBezTo>
                  <a:cubicBezTo>
                    <a:pt x="3183" y="4415"/>
                    <a:pt x="2557" y="4916"/>
                    <a:pt x="2406" y="5092"/>
                  </a:cubicBezTo>
                  <a:cubicBezTo>
                    <a:pt x="2055" y="5543"/>
                    <a:pt x="1780" y="5969"/>
                    <a:pt x="1554" y="6495"/>
                  </a:cubicBezTo>
                  <a:cubicBezTo>
                    <a:pt x="1063" y="7636"/>
                    <a:pt x="2035" y="8467"/>
                    <a:pt x="3012" y="8467"/>
                  </a:cubicBezTo>
                  <a:cubicBezTo>
                    <a:pt x="3581" y="8467"/>
                    <a:pt x="4151" y="8186"/>
                    <a:pt x="4436" y="7523"/>
                  </a:cubicBezTo>
                  <a:cubicBezTo>
                    <a:pt x="4712" y="6871"/>
                    <a:pt x="5364" y="6420"/>
                    <a:pt x="5740" y="5819"/>
                  </a:cubicBezTo>
                  <a:cubicBezTo>
                    <a:pt x="6141" y="5117"/>
                    <a:pt x="6366" y="4290"/>
                    <a:pt x="6191" y="3488"/>
                  </a:cubicBezTo>
                  <a:cubicBezTo>
                    <a:pt x="5815" y="1809"/>
                    <a:pt x="3935" y="956"/>
                    <a:pt x="2557" y="230"/>
                  </a:cubicBezTo>
                  <a:cubicBezTo>
                    <a:pt x="2262" y="82"/>
                    <a:pt x="1952" y="1"/>
                    <a:pt x="165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1" name="Google Shape;2641;p22"/>
            <p:cNvSpPr/>
            <p:nvPr/>
          </p:nvSpPr>
          <p:spPr>
            <a:xfrm>
              <a:off x="5647329" y="932502"/>
              <a:ext cx="158210" cy="132303"/>
            </a:xfrm>
            <a:custGeom>
              <a:avLst/>
              <a:gdLst/>
              <a:ahLst/>
              <a:cxnLst/>
              <a:rect l="l" t="t" r="r" b="b"/>
              <a:pathLst>
                <a:path w="5197" h="4346" extrusionOk="0">
                  <a:moveTo>
                    <a:pt x="2850" y="1"/>
                  </a:moveTo>
                  <a:cubicBezTo>
                    <a:pt x="2197" y="1"/>
                    <a:pt x="1498" y="215"/>
                    <a:pt x="902" y="383"/>
                  </a:cubicBezTo>
                  <a:cubicBezTo>
                    <a:pt x="401" y="509"/>
                    <a:pt x="0" y="910"/>
                    <a:pt x="75" y="1461"/>
                  </a:cubicBezTo>
                  <a:cubicBezTo>
                    <a:pt x="141" y="1879"/>
                    <a:pt x="554" y="2315"/>
                    <a:pt x="992" y="2315"/>
                  </a:cubicBezTo>
                  <a:cubicBezTo>
                    <a:pt x="1054" y="2315"/>
                    <a:pt x="1116" y="2307"/>
                    <a:pt x="1178" y="2288"/>
                  </a:cubicBezTo>
                  <a:cubicBezTo>
                    <a:pt x="1529" y="2213"/>
                    <a:pt x="1855" y="2113"/>
                    <a:pt x="2206" y="2063"/>
                  </a:cubicBezTo>
                  <a:cubicBezTo>
                    <a:pt x="2347" y="2022"/>
                    <a:pt x="2686" y="1949"/>
                    <a:pt x="2824" y="1949"/>
                  </a:cubicBezTo>
                  <a:cubicBezTo>
                    <a:pt x="2856" y="1949"/>
                    <a:pt x="2877" y="1953"/>
                    <a:pt x="2882" y="1962"/>
                  </a:cubicBezTo>
                  <a:cubicBezTo>
                    <a:pt x="3008" y="2063"/>
                    <a:pt x="2932" y="2564"/>
                    <a:pt x="2932" y="2714"/>
                  </a:cubicBezTo>
                  <a:cubicBezTo>
                    <a:pt x="2957" y="3090"/>
                    <a:pt x="3008" y="3416"/>
                    <a:pt x="3133" y="3742"/>
                  </a:cubicBezTo>
                  <a:cubicBezTo>
                    <a:pt x="3275" y="4167"/>
                    <a:pt x="3592" y="4345"/>
                    <a:pt x="3925" y="4345"/>
                  </a:cubicBezTo>
                  <a:cubicBezTo>
                    <a:pt x="4534" y="4345"/>
                    <a:pt x="5197" y="3751"/>
                    <a:pt x="4937" y="2990"/>
                  </a:cubicBezTo>
                  <a:cubicBezTo>
                    <a:pt x="4787" y="2564"/>
                    <a:pt x="4887" y="2088"/>
                    <a:pt x="4812" y="1637"/>
                  </a:cubicBezTo>
                  <a:cubicBezTo>
                    <a:pt x="4712" y="1135"/>
                    <a:pt x="4461" y="634"/>
                    <a:pt x="4010" y="333"/>
                  </a:cubicBezTo>
                  <a:cubicBezTo>
                    <a:pt x="3668" y="89"/>
                    <a:pt x="3268" y="1"/>
                    <a:pt x="28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2" name="Google Shape;2642;p22"/>
            <p:cNvSpPr/>
            <p:nvPr/>
          </p:nvSpPr>
          <p:spPr>
            <a:xfrm>
              <a:off x="5970039" y="1015820"/>
              <a:ext cx="184025" cy="107584"/>
            </a:xfrm>
            <a:custGeom>
              <a:avLst/>
              <a:gdLst/>
              <a:ahLst/>
              <a:cxnLst/>
              <a:rect l="l" t="t" r="r" b="b"/>
              <a:pathLst>
                <a:path w="6045" h="3534" extrusionOk="0">
                  <a:moveTo>
                    <a:pt x="2955" y="1"/>
                  </a:moveTo>
                  <a:cubicBezTo>
                    <a:pt x="2931" y="1"/>
                    <a:pt x="2907" y="1"/>
                    <a:pt x="2883" y="2"/>
                  </a:cubicBezTo>
                  <a:cubicBezTo>
                    <a:pt x="1780" y="27"/>
                    <a:pt x="1028" y="1105"/>
                    <a:pt x="402" y="1882"/>
                  </a:cubicBezTo>
                  <a:cubicBezTo>
                    <a:pt x="76" y="2283"/>
                    <a:pt x="1" y="2834"/>
                    <a:pt x="402" y="3260"/>
                  </a:cubicBezTo>
                  <a:cubicBezTo>
                    <a:pt x="573" y="3432"/>
                    <a:pt x="855" y="3534"/>
                    <a:pt x="1131" y="3534"/>
                  </a:cubicBezTo>
                  <a:cubicBezTo>
                    <a:pt x="1381" y="3534"/>
                    <a:pt x="1626" y="3451"/>
                    <a:pt x="1780" y="3260"/>
                  </a:cubicBezTo>
                  <a:cubicBezTo>
                    <a:pt x="1981" y="2985"/>
                    <a:pt x="2206" y="2709"/>
                    <a:pt x="2432" y="2458"/>
                  </a:cubicBezTo>
                  <a:cubicBezTo>
                    <a:pt x="2553" y="2337"/>
                    <a:pt x="2862" y="1981"/>
                    <a:pt x="2927" y="1981"/>
                  </a:cubicBezTo>
                  <a:cubicBezTo>
                    <a:pt x="2929" y="1981"/>
                    <a:pt x="2931" y="1981"/>
                    <a:pt x="2933" y="1982"/>
                  </a:cubicBezTo>
                  <a:cubicBezTo>
                    <a:pt x="3083" y="2007"/>
                    <a:pt x="3334" y="2433"/>
                    <a:pt x="3434" y="2559"/>
                  </a:cubicBezTo>
                  <a:cubicBezTo>
                    <a:pt x="3660" y="2834"/>
                    <a:pt x="3910" y="3060"/>
                    <a:pt x="4186" y="3260"/>
                  </a:cubicBezTo>
                  <a:cubicBezTo>
                    <a:pt x="4362" y="3378"/>
                    <a:pt x="4536" y="3429"/>
                    <a:pt x="4698" y="3429"/>
                  </a:cubicBezTo>
                  <a:cubicBezTo>
                    <a:pt x="5509" y="3429"/>
                    <a:pt x="6045" y="2166"/>
                    <a:pt x="5189" y="1581"/>
                  </a:cubicBezTo>
                  <a:cubicBezTo>
                    <a:pt x="4813" y="1331"/>
                    <a:pt x="4612" y="880"/>
                    <a:pt x="4286" y="579"/>
                  </a:cubicBezTo>
                  <a:cubicBezTo>
                    <a:pt x="3928" y="244"/>
                    <a:pt x="3455" y="1"/>
                    <a:pt x="295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3" name="Google Shape;2643;p22"/>
            <p:cNvSpPr/>
            <p:nvPr/>
          </p:nvSpPr>
          <p:spPr>
            <a:xfrm>
              <a:off x="6198928" y="894024"/>
              <a:ext cx="231241" cy="203295"/>
            </a:xfrm>
            <a:custGeom>
              <a:avLst/>
              <a:gdLst/>
              <a:ahLst/>
              <a:cxnLst/>
              <a:rect l="l" t="t" r="r" b="b"/>
              <a:pathLst>
                <a:path w="7596" h="6678" extrusionOk="0">
                  <a:moveTo>
                    <a:pt x="3111" y="0"/>
                  </a:moveTo>
                  <a:cubicBezTo>
                    <a:pt x="2456" y="0"/>
                    <a:pt x="1809" y="174"/>
                    <a:pt x="1304" y="595"/>
                  </a:cubicBezTo>
                  <a:cubicBezTo>
                    <a:pt x="0" y="1597"/>
                    <a:pt x="51" y="3552"/>
                    <a:pt x="0" y="5006"/>
                  </a:cubicBezTo>
                  <a:cubicBezTo>
                    <a:pt x="0" y="5808"/>
                    <a:pt x="376" y="6510"/>
                    <a:pt x="1229" y="6660"/>
                  </a:cubicBezTo>
                  <a:cubicBezTo>
                    <a:pt x="1293" y="6672"/>
                    <a:pt x="1360" y="6678"/>
                    <a:pt x="1429" y="6678"/>
                  </a:cubicBezTo>
                  <a:cubicBezTo>
                    <a:pt x="2074" y="6678"/>
                    <a:pt x="2835" y="6160"/>
                    <a:pt x="2858" y="5457"/>
                  </a:cubicBezTo>
                  <a:cubicBezTo>
                    <a:pt x="2883" y="4931"/>
                    <a:pt x="2908" y="4429"/>
                    <a:pt x="2958" y="3903"/>
                  </a:cubicBezTo>
                  <a:cubicBezTo>
                    <a:pt x="2983" y="3627"/>
                    <a:pt x="3058" y="2926"/>
                    <a:pt x="3108" y="2901"/>
                  </a:cubicBezTo>
                  <a:cubicBezTo>
                    <a:pt x="3140" y="2881"/>
                    <a:pt x="3185" y="2872"/>
                    <a:pt x="3238" y="2872"/>
                  </a:cubicBezTo>
                  <a:cubicBezTo>
                    <a:pt x="3520" y="2872"/>
                    <a:pt x="4042" y="3109"/>
                    <a:pt x="4211" y="3151"/>
                  </a:cubicBezTo>
                  <a:cubicBezTo>
                    <a:pt x="4737" y="3277"/>
                    <a:pt x="5213" y="3327"/>
                    <a:pt x="5765" y="3327"/>
                  </a:cubicBezTo>
                  <a:cubicBezTo>
                    <a:pt x="7596" y="3252"/>
                    <a:pt x="7326" y="443"/>
                    <a:pt x="5535" y="443"/>
                  </a:cubicBezTo>
                  <a:cubicBezTo>
                    <a:pt x="5512" y="443"/>
                    <a:pt x="5488" y="443"/>
                    <a:pt x="5464" y="444"/>
                  </a:cubicBezTo>
                  <a:cubicBezTo>
                    <a:pt x="5442" y="445"/>
                    <a:pt x="5421" y="446"/>
                    <a:pt x="5399" y="446"/>
                  </a:cubicBezTo>
                  <a:cubicBezTo>
                    <a:pt x="4746" y="446"/>
                    <a:pt x="4115" y="91"/>
                    <a:pt x="3484" y="18"/>
                  </a:cubicBezTo>
                  <a:cubicBezTo>
                    <a:pt x="3360" y="6"/>
                    <a:pt x="3236" y="0"/>
                    <a:pt x="311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4" name="Google Shape;2644;p22"/>
            <p:cNvSpPr/>
            <p:nvPr/>
          </p:nvSpPr>
          <p:spPr>
            <a:xfrm>
              <a:off x="6288182" y="760538"/>
              <a:ext cx="86487" cy="89592"/>
            </a:xfrm>
            <a:custGeom>
              <a:avLst/>
              <a:gdLst/>
              <a:ahLst/>
              <a:cxnLst/>
              <a:rect l="l" t="t" r="r" b="b"/>
              <a:pathLst>
                <a:path w="2841" h="2943" extrusionOk="0">
                  <a:moveTo>
                    <a:pt x="1992" y="1"/>
                  </a:moveTo>
                  <a:cubicBezTo>
                    <a:pt x="1908" y="1"/>
                    <a:pt x="1819" y="21"/>
                    <a:pt x="1730" y="67"/>
                  </a:cubicBezTo>
                  <a:cubicBezTo>
                    <a:pt x="1505" y="168"/>
                    <a:pt x="1204" y="143"/>
                    <a:pt x="978" y="243"/>
                  </a:cubicBezTo>
                  <a:cubicBezTo>
                    <a:pt x="677" y="343"/>
                    <a:pt x="427" y="519"/>
                    <a:pt x="302" y="794"/>
                  </a:cubicBezTo>
                  <a:cubicBezTo>
                    <a:pt x="1" y="1346"/>
                    <a:pt x="327" y="2022"/>
                    <a:pt x="552" y="2549"/>
                  </a:cubicBezTo>
                  <a:cubicBezTo>
                    <a:pt x="658" y="2781"/>
                    <a:pt x="852" y="2942"/>
                    <a:pt x="1106" y="2942"/>
                  </a:cubicBezTo>
                  <a:cubicBezTo>
                    <a:pt x="1153" y="2942"/>
                    <a:pt x="1203" y="2936"/>
                    <a:pt x="1254" y="2925"/>
                  </a:cubicBezTo>
                  <a:cubicBezTo>
                    <a:pt x="1505" y="2849"/>
                    <a:pt x="1730" y="2499"/>
                    <a:pt x="1630" y="2223"/>
                  </a:cubicBezTo>
                  <a:cubicBezTo>
                    <a:pt x="1555" y="2047"/>
                    <a:pt x="1479" y="1872"/>
                    <a:pt x="1404" y="1672"/>
                  </a:cubicBezTo>
                  <a:cubicBezTo>
                    <a:pt x="1379" y="1571"/>
                    <a:pt x="1279" y="1321"/>
                    <a:pt x="1304" y="1296"/>
                  </a:cubicBezTo>
                  <a:cubicBezTo>
                    <a:pt x="1354" y="1220"/>
                    <a:pt x="1655" y="1220"/>
                    <a:pt x="1730" y="1220"/>
                  </a:cubicBezTo>
                  <a:cubicBezTo>
                    <a:pt x="1931" y="1170"/>
                    <a:pt x="2106" y="1120"/>
                    <a:pt x="2281" y="1020"/>
                  </a:cubicBezTo>
                  <a:cubicBezTo>
                    <a:pt x="2840" y="741"/>
                    <a:pt x="2496" y="1"/>
                    <a:pt x="199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5" name="Google Shape;2645;p22"/>
            <p:cNvSpPr/>
            <p:nvPr/>
          </p:nvSpPr>
          <p:spPr>
            <a:xfrm>
              <a:off x="6099749" y="843217"/>
              <a:ext cx="74097" cy="58145"/>
            </a:xfrm>
            <a:custGeom>
              <a:avLst/>
              <a:gdLst/>
              <a:ahLst/>
              <a:cxnLst/>
              <a:rect l="l" t="t" r="r" b="b"/>
              <a:pathLst>
                <a:path w="2434" h="1910" extrusionOk="0">
                  <a:moveTo>
                    <a:pt x="1066" y="0"/>
                  </a:moveTo>
                  <a:cubicBezTo>
                    <a:pt x="929" y="0"/>
                    <a:pt x="794" y="25"/>
                    <a:pt x="677" y="83"/>
                  </a:cubicBezTo>
                  <a:cubicBezTo>
                    <a:pt x="226" y="309"/>
                    <a:pt x="126" y="885"/>
                    <a:pt x="50" y="1336"/>
                  </a:cubicBezTo>
                  <a:cubicBezTo>
                    <a:pt x="0" y="1562"/>
                    <a:pt x="75" y="1788"/>
                    <a:pt x="301" y="1888"/>
                  </a:cubicBezTo>
                  <a:cubicBezTo>
                    <a:pt x="341" y="1903"/>
                    <a:pt x="384" y="1910"/>
                    <a:pt x="429" y="1910"/>
                  </a:cubicBezTo>
                  <a:cubicBezTo>
                    <a:pt x="610" y="1910"/>
                    <a:pt x="812" y="1793"/>
                    <a:pt x="852" y="1612"/>
                  </a:cubicBezTo>
                  <a:cubicBezTo>
                    <a:pt x="903" y="1462"/>
                    <a:pt x="928" y="1311"/>
                    <a:pt x="978" y="1161"/>
                  </a:cubicBezTo>
                  <a:cubicBezTo>
                    <a:pt x="1003" y="1086"/>
                    <a:pt x="1053" y="860"/>
                    <a:pt x="1078" y="860"/>
                  </a:cubicBezTo>
                  <a:cubicBezTo>
                    <a:pt x="1084" y="858"/>
                    <a:pt x="1090" y="857"/>
                    <a:pt x="1097" y="857"/>
                  </a:cubicBezTo>
                  <a:cubicBezTo>
                    <a:pt x="1179" y="857"/>
                    <a:pt x="1332" y="988"/>
                    <a:pt x="1379" y="1011"/>
                  </a:cubicBezTo>
                  <a:cubicBezTo>
                    <a:pt x="1529" y="1086"/>
                    <a:pt x="1679" y="1111"/>
                    <a:pt x="1830" y="1136"/>
                  </a:cubicBezTo>
                  <a:cubicBezTo>
                    <a:pt x="1853" y="1139"/>
                    <a:pt x="1876" y="1141"/>
                    <a:pt x="1897" y="1141"/>
                  </a:cubicBezTo>
                  <a:cubicBezTo>
                    <a:pt x="2386" y="1141"/>
                    <a:pt x="2433" y="356"/>
                    <a:pt x="1905" y="284"/>
                  </a:cubicBezTo>
                  <a:cubicBezTo>
                    <a:pt x="1705" y="234"/>
                    <a:pt x="1529" y="108"/>
                    <a:pt x="1354" y="33"/>
                  </a:cubicBezTo>
                  <a:cubicBezTo>
                    <a:pt x="1260" y="12"/>
                    <a:pt x="1162" y="0"/>
                    <a:pt x="10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6" name="Google Shape;2646;p22"/>
            <p:cNvSpPr/>
            <p:nvPr/>
          </p:nvSpPr>
          <p:spPr>
            <a:xfrm>
              <a:off x="5803707" y="817038"/>
              <a:ext cx="69866" cy="59728"/>
            </a:xfrm>
            <a:custGeom>
              <a:avLst/>
              <a:gdLst/>
              <a:ahLst/>
              <a:cxnLst/>
              <a:rect l="l" t="t" r="r" b="b"/>
              <a:pathLst>
                <a:path w="2295" h="1962" extrusionOk="0">
                  <a:moveTo>
                    <a:pt x="1250" y="0"/>
                  </a:moveTo>
                  <a:cubicBezTo>
                    <a:pt x="959" y="0"/>
                    <a:pt x="654" y="92"/>
                    <a:pt x="402" y="166"/>
                  </a:cubicBezTo>
                  <a:cubicBezTo>
                    <a:pt x="176" y="217"/>
                    <a:pt x="1" y="392"/>
                    <a:pt x="26" y="643"/>
                  </a:cubicBezTo>
                  <a:cubicBezTo>
                    <a:pt x="48" y="838"/>
                    <a:pt x="220" y="1033"/>
                    <a:pt x="412" y="1033"/>
                  </a:cubicBezTo>
                  <a:cubicBezTo>
                    <a:pt x="442" y="1033"/>
                    <a:pt x="472" y="1029"/>
                    <a:pt x="502" y="1019"/>
                  </a:cubicBezTo>
                  <a:cubicBezTo>
                    <a:pt x="653" y="993"/>
                    <a:pt x="828" y="943"/>
                    <a:pt x="978" y="918"/>
                  </a:cubicBezTo>
                  <a:cubicBezTo>
                    <a:pt x="1054" y="893"/>
                    <a:pt x="1254" y="868"/>
                    <a:pt x="1279" y="868"/>
                  </a:cubicBezTo>
                  <a:cubicBezTo>
                    <a:pt x="1329" y="943"/>
                    <a:pt x="1304" y="1144"/>
                    <a:pt x="1304" y="1219"/>
                  </a:cubicBezTo>
                  <a:cubicBezTo>
                    <a:pt x="1304" y="1394"/>
                    <a:pt x="1329" y="1520"/>
                    <a:pt x="1379" y="1695"/>
                  </a:cubicBezTo>
                  <a:cubicBezTo>
                    <a:pt x="1442" y="1882"/>
                    <a:pt x="1583" y="1962"/>
                    <a:pt x="1732" y="1962"/>
                  </a:cubicBezTo>
                  <a:cubicBezTo>
                    <a:pt x="2001" y="1962"/>
                    <a:pt x="2294" y="1700"/>
                    <a:pt x="2181" y="1344"/>
                  </a:cubicBezTo>
                  <a:cubicBezTo>
                    <a:pt x="2131" y="1169"/>
                    <a:pt x="2181" y="943"/>
                    <a:pt x="2131" y="743"/>
                  </a:cubicBezTo>
                  <a:cubicBezTo>
                    <a:pt x="2106" y="517"/>
                    <a:pt x="1981" y="292"/>
                    <a:pt x="1805" y="166"/>
                  </a:cubicBezTo>
                  <a:cubicBezTo>
                    <a:pt x="1642" y="44"/>
                    <a:pt x="1449" y="0"/>
                    <a:pt x="12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22"/>
            <p:cNvSpPr/>
            <p:nvPr/>
          </p:nvSpPr>
          <p:spPr>
            <a:xfrm>
              <a:off x="5670769" y="527631"/>
              <a:ext cx="58206" cy="74767"/>
            </a:xfrm>
            <a:custGeom>
              <a:avLst/>
              <a:gdLst/>
              <a:ahLst/>
              <a:cxnLst/>
              <a:rect l="l" t="t" r="r" b="b"/>
              <a:pathLst>
                <a:path w="1912" h="2456" extrusionOk="0">
                  <a:moveTo>
                    <a:pt x="836" y="1"/>
                  </a:moveTo>
                  <a:cubicBezTo>
                    <a:pt x="762" y="1"/>
                    <a:pt x="685" y="23"/>
                    <a:pt x="608" y="74"/>
                  </a:cubicBezTo>
                  <a:cubicBezTo>
                    <a:pt x="433" y="200"/>
                    <a:pt x="333" y="500"/>
                    <a:pt x="508" y="676"/>
                  </a:cubicBezTo>
                  <a:cubicBezTo>
                    <a:pt x="608" y="801"/>
                    <a:pt x="709" y="926"/>
                    <a:pt x="784" y="1052"/>
                  </a:cubicBezTo>
                  <a:cubicBezTo>
                    <a:pt x="834" y="1102"/>
                    <a:pt x="984" y="1277"/>
                    <a:pt x="959" y="1302"/>
                  </a:cubicBezTo>
                  <a:cubicBezTo>
                    <a:pt x="934" y="1353"/>
                    <a:pt x="734" y="1428"/>
                    <a:pt x="659" y="1478"/>
                  </a:cubicBezTo>
                  <a:cubicBezTo>
                    <a:pt x="533" y="1553"/>
                    <a:pt x="408" y="1628"/>
                    <a:pt x="308" y="1754"/>
                  </a:cubicBezTo>
                  <a:cubicBezTo>
                    <a:pt x="1" y="2060"/>
                    <a:pt x="310" y="2455"/>
                    <a:pt x="652" y="2455"/>
                  </a:cubicBezTo>
                  <a:cubicBezTo>
                    <a:pt x="757" y="2455"/>
                    <a:pt x="865" y="2418"/>
                    <a:pt x="959" y="2330"/>
                  </a:cubicBezTo>
                  <a:cubicBezTo>
                    <a:pt x="1085" y="2180"/>
                    <a:pt x="1310" y="2129"/>
                    <a:pt x="1486" y="2004"/>
                  </a:cubicBezTo>
                  <a:cubicBezTo>
                    <a:pt x="1661" y="1854"/>
                    <a:pt x="1812" y="1653"/>
                    <a:pt x="1837" y="1428"/>
                  </a:cubicBezTo>
                  <a:cubicBezTo>
                    <a:pt x="1912" y="952"/>
                    <a:pt x="1511" y="525"/>
                    <a:pt x="1210" y="200"/>
                  </a:cubicBezTo>
                  <a:cubicBezTo>
                    <a:pt x="1111" y="84"/>
                    <a:pt x="979" y="1"/>
                    <a:pt x="83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8" name="Google Shape;2648;p22"/>
            <p:cNvSpPr/>
            <p:nvPr/>
          </p:nvSpPr>
          <p:spPr>
            <a:xfrm>
              <a:off x="5841028" y="342304"/>
              <a:ext cx="73336" cy="58845"/>
            </a:xfrm>
            <a:custGeom>
              <a:avLst/>
              <a:gdLst/>
              <a:ahLst/>
              <a:cxnLst/>
              <a:rect l="l" t="t" r="r" b="b"/>
              <a:pathLst>
                <a:path w="2409" h="1933" extrusionOk="0">
                  <a:moveTo>
                    <a:pt x="1956" y="0"/>
                  </a:moveTo>
                  <a:cubicBezTo>
                    <a:pt x="1774" y="0"/>
                    <a:pt x="1572" y="117"/>
                    <a:pt x="1532" y="298"/>
                  </a:cubicBezTo>
                  <a:cubicBezTo>
                    <a:pt x="1507" y="473"/>
                    <a:pt x="1482" y="623"/>
                    <a:pt x="1432" y="774"/>
                  </a:cubicBezTo>
                  <a:cubicBezTo>
                    <a:pt x="1406" y="849"/>
                    <a:pt x="1356" y="1050"/>
                    <a:pt x="1356" y="1075"/>
                  </a:cubicBezTo>
                  <a:cubicBezTo>
                    <a:pt x="1281" y="1075"/>
                    <a:pt x="1081" y="949"/>
                    <a:pt x="1031" y="924"/>
                  </a:cubicBezTo>
                  <a:cubicBezTo>
                    <a:pt x="880" y="874"/>
                    <a:pt x="730" y="824"/>
                    <a:pt x="579" y="824"/>
                  </a:cubicBezTo>
                  <a:cubicBezTo>
                    <a:pt x="557" y="821"/>
                    <a:pt x="535" y="819"/>
                    <a:pt x="514" y="819"/>
                  </a:cubicBezTo>
                  <a:cubicBezTo>
                    <a:pt x="25" y="819"/>
                    <a:pt x="1" y="1628"/>
                    <a:pt x="529" y="1676"/>
                  </a:cubicBezTo>
                  <a:cubicBezTo>
                    <a:pt x="730" y="1701"/>
                    <a:pt x="905" y="1852"/>
                    <a:pt x="1106" y="1902"/>
                  </a:cubicBezTo>
                  <a:cubicBezTo>
                    <a:pt x="1193" y="1921"/>
                    <a:pt x="1284" y="1933"/>
                    <a:pt x="1375" y="1933"/>
                  </a:cubicBezTo>
                  <a:cubicBezTo>
                    <a:pt x="1518" y="1933"/>
                    <a:pt x="1660" y="1903"/>
                    <a:pt x="1782" y="1826"/>
                  </a:cubicBezTo>
                  <a:cubicBezTo>
                    <a:pt x="2209" y="1601"/>
                    <a:pt x="2284" y="999"/>
                    <a:pt x="2359" y="573"/>
                  </a:cubicBezTo>
                  <a:cubicBezTo>
                    <a:pt x="2409" y="348"/>
                    <a:pt x="2334" y="97"/>
                    <a:pt x="2083" y="22"/>
                  </a:cubicBezTo>
                  <a:cubicBezTo>
                    <a:pt x="2044" y="7"/>
                    <a:pt x="2000" y="0"/>
                    <a:pt x="195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9" name="Google Shape;2649;p22"/>
            <p:cNvSpPr/>
            <p:nvPr/>
          </p:nvSpPr>
          <p:spPr>
            <a:xfrm>
              <a:off x="6182581" y="375454"/>
              <a:ext cx="69013" cy="59911"/>
            </a:xfrm>
            <a:custGeom>
              <a:avLst/>
              <a:gdLst/>
              <a:ahLst/>
              <a:cxnLst/>
              <a:rect l="l" t="t" r="r" b="b"/>
              <a:pathLst>
                <a:path w="2267" h="1968" extrusionOk="0">
                  <a:moveTo>
                    <a:pt x="559" y="0"/>
                  </a:moveTo>
                  <a:cubicBezTo>
                    <a:pt x="292" y="0"/>
                    <a:pt x="0" y="253"/>
                    <a:pt x="111" y="587"/>
                  </a:cubicBezTo>
                  <a:cubicBezTo>
                    <a:pt x="161" y="788"/>
                    <a:pt x="86" y="988"/>
                    <a:pt x="136" y="1189"/>
                  </a:cubicBezTo>
                  <a:cubicBezTo>
                    <a:pt x="161" y="1414"/>
                    <a:pt x="262" y="1640"/>
                    <a:pt x="462" y="1790"/>
                  </a:cubicBezTo>
                  <a:cubicBezTo>
                    <a:pt x="628" y="1923"/>
                    <a:pt x="834" y="1968"/>
                    <a:pt x="1048" y="1968"/>
                  </a:cubicBezTo>
                  <a:cubicBezTo>
                    <a:pt x="1318" y="1968"/>
                    <a:pt x="1603" y="1896"/>
                    <a:pt x="1841" y="1840"/>
                  </a:cubicBezTo>
                  <a:cubicBezTo>
                    <a:pt x="2066" y="1790"/>
                    <a:pt x="2267" y="1615"/>
                    <a:pt x="2242" y="1364"/>
                  </a:cubicBezTo>
                  <a:cubicBezTo>
                    <a:pt x="2219" y="1160"/>
                    <a:pt x="2032" y="956"/>
                    <a:pt x="1830" y="956"/>
                  </a:cubicBezTo>
                  <a:cubicBezTo>
                    <a:pt x="1809" y="956"/>
                    <a:pt x="1787" y="958"/>
                    <a:pt x="1766" y="963"/>
                  </a:cubicBezTo>
                  <a:cubicBezTo>
                    <a:pt x="1615" y="1013"/>
                    <a:pt x="1465" y="1038"/>
                    <a:pt x="1314" y="1063"/>
                  </a:cubicBezTo>
                  <a:cubicBezTo>
                    <a:pt x="1234" y="1063"/>
                    <a:pt x="1090" y="1095"/>
                    <a:pt x="1022" y="1095"/>
                  </a:cubicBezTo>
                  <a:cubicBezTo>
                    <a:pt x="1006" y="1095"/>
                    <a:pt x="994" y="1093"/>
                    <a:pt x="989" y="1088"/>
                  </a:cubicBezTo>
                  <a:cubicBezTo>
                    <a:pt x="938" y="1038"/>
                    <a:pt x="989" y="813"/>
                    <a:pt x="989" y="737"/>
                  </a:cubicBezTo>
                  <a:cubicBezTo>
                    <a:pt x="989" y="587"/>
                    <a:pt x="963" y="437"/>
                    <a:pt x="913" y="286"/>
                  </a:cubicBezTo>
                  <a:cubicBezTo>
                    <a:pt x="858" y="85"/>
                    <a:pt x="713" y="0"/>
                    <a:pt x="55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0" name="Google Shape;2650;p22"/>
            <p:cNvSpPr/>
            <p:nvPr/>
          </p:nvSpPr>
          <p:spPr>
            <a:xfrm>
              <a:off x="6251561" y="631528"/>
              <a:ext cx="60459" cy="74797"/>
            </a:xfrm>
            <a:custGeom>
              <a:avLst/>
              <a:gdLst/>
              <a:ahLst/>
              <a:cxnLst/>
              <a:rect l="l" t="t" r="r" b="b"/>
              <a:pathLst>
                <a:path w="1986" h="2457" extrusionOk="0">
                  <a:moveTo>
                    <a:pt x="1319" y="1"/>
                  </a:moveTo>
                  <a:cubicBezTo>
                    <a:pt x="1220" y="1"/>
                    <a:pt x="1118" y="36"/>
                    <a:pt x="1028" y="120"/>
                  </a:cubicBezTo>
                  <a:cubicBezTo>
                    <a:pt x="878" y="270"/>
                    <a:pt x="652" y="295"/>
                    <a:pt x="502" y="421"/>
                  </a:cubicBezTo>
                  <a:cubicBezTo>
                    <a:pt x="302" y="546"/>
                    <a:pt x="151" y="747"/>
                    <a:pt x="101" y="972"/>
                  </a:cubicBezTo>
                  <a:cubicBezTo>
                    <a:pt x="1" y="1448"/>
                    <a:pt x="377" y="1899"/>
                    <a:pt x="652" y="2250"/>
                  </a:cubicBezTo>
                  <a:cubicBezTo>
                    <a:pt x="756" y="2371"/>
                    <a:pt x="896" y="2457"/>
                    <a:pt x="1047" y="2457"/>
                  </a:cubicBezTo>
                  <a:cubicBezTo>
                    <a:pt x="1114" y="2457"/>
                    <a:pt x="1184" y="2440"/>
                    <a:pt x="1254" y="2401"/>
                  </a:cubicBezTo>
                  <a:cubicBezTo>
                    <a:pt x="1429" y="2275"/>
                    <a:pt x="1555" y="1975"/>
                    <a:pt x="1404" y="1799"/>
                  </a:cubicBezTo>
                  <a:cubicBezTo>
                    <a:pt x="1304" y="1674"/>
                    <a:pt x="1204" y="1549"/>
                    <a:pt x="1129" y="1423"/>
                  </a:cubicBezTo>
                  <a:cubicBezTo>
                    <a:pt x="1078" y="1348"/>
                    <a:pt x="953" y="1173"/>
                    <a:pt x="953" y="1148"/>
                  </a:cubicBezTo>
                  <a:cubicBezTo>
                    <a:pt x="978" y="1097"/>
                    <a:pt x="1204" y="1022"/>
                    <a:pt x="1279" y="997"/>
                  </a:cubicBezTo>
                  <a:cubicBezTo>
                    <a:pt x="1404" y="922"/>
                    <a:pt x="1530" y="847"/>
                    <a:pt x="1655" y="722"/>
                  </a:cubicBezTo>
                  <a:cubicBezTo>
                    <a:pt x="1986" y="429"/>
                    <a:pt x="1666" y="1"/>
                    <a:pt x="13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22"/>
            <p:cNvSpPr/>
            <p:nvPr/>
          </p:nvSpPr>
          <p:spPr>
            <a:xfrm>
              <a:off x="5886873" y="940904"/>
              <a:ext cx="105148" cy="63929"/>
            </a:xfrm>
            <a:custGeom>
              <a:avLst/>
              <a:gdLst/>
              <a:ahLst/>
              <a:cxnLst/>
              <a:rect l="l" t="t" r="r" b="b"/>
              <a:pathLst>
                <a:path w="3454" h="2100" extrusionOk="0">
                  <a:moveTo>
                    <a:pt x="1739" y="0"/>
                  </a:moveTo>
                  <a:cubicBezTo>
                    <a:pt x="1166" y="0"/>
                    <a:pt x="701" y="507"/>
                    <a:pt x="302" y="859"/>
                  </a:cubicBezTo>
                  <a:cubicBezTo>
                    <a:pt x="101" y="1085"/>
                    <a:pt x="1" y="1386"/>
                    <a:pt x="201" y="1636"/>
                  </a:cubicBezTo>
                  <a:cubicBezTo>
                    <a:pt x="295" y="1777"/>
                    <a:pt x="488" y="1870"/>
                    <a:pt x="674" y="1870"/>
                  </a:cubicBezTo>
                  <a:cubicBezTo>
                    <a:pt x="785" y="1870"/>
                    <a:pt x="894" y="1837"/>
                    <a:pt x="978" y="1762"/>
                  </a:cubicBezTo>
                  <a:cubicBezTo>
                    <a:pt x="1129" y="1611"/>
                    <a:pt x="1279" y="1486"/>
                    <a:pt x="1429" y="1361"/>
                  </a:cubicBezTo>
                  <a:cubicBezTo>
                    <a:pt x="1505" y="1285"/>
                    <a:pt x="1705" y="1110"/>
                    <a:pt x="1730" y="1110"/>
                  </a:cubicBezTo>
                  <a:cubicBezTo>
                    <a:pt x="1830" y="1135"/>
                    <a:pt x="1931" y="1411"/>
                    <a:pt x="1981" y="1486"/>
                  </a:cubicBezTo>
                  <a:cubicBezTo>
                    <a:pt x="2081" y="1661"/>
                    <a:pt x="2206" y="1812"/>
                    <a:pt x="2357" y="1962"/>
                  </a:cubicBezTo>
                  <a:cubicBezTo>
                    <a:pt x="2463" y="2059"/>
                    <a:pt x="2576" y="2099"/>
                    <a:pt x="2684" y="2099"/>
                  </a:cubicBezTo>
                  <a:cubicBezTo>
                    <a:pt x="3108" y="2099"/>
                    <a:pt x="3453" y="1465"/>
                    <a:pt x="3033" y="1085"/>
                  </a:cubicBezTo>
                  <a:cubicBezTo>
                    <a:pt x="2858" y="909"/>
                    <a:pt x="2783" y="634"/>
                    <a:pt x="2607" y="433"/>
                  </a:cubicBezTo>
                  <a:cubicBezTo>
                    <a:pt x="2432" y="208"/>
                    <a:pt x="2156" y="32"/>
                    <a:pt x="1855" y="7"/>
                  </a:cubicBezTo>
                  <a:cubicBezTo>
                    <a:pt x="1816" y="2"/>
                    <a:pt x="1778" y="0"/>
                    <a:pt x="17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22"/>
            <p:cNvSpPr/>
            <p:nvPr/>
          </p:nvSpPr>
          <p:spPr>
            <a:xfrm>
              <a:off x="5662580" y="778590"/>
              <a:ext cx="80125" cy="82499"/>
            </a:xfrm>
            <a:custGeom>
              <a:avLst/>
              <a:gdLst/>
              <a:ahLst/>
              <a:cxnLst/>
              <a:rect l="l" t="t" r="r" b="b"/>
              <a:pathLst>
                <a:path w="2632" h="2710" extrusionOk="0">
                  <a:moveTo>
                    <a:pt x="652" y="26"/>
                  </a:moveTo>
                  <a:cubicBezTo>
                    <a:pt x="351" y="26"/>
                    <a:pt x="75" y="176"/>
                    <a:pt x="25" y="502"/>
                  </a:cubicBezTo>
                  <a:cubicBezTo>
                    <a:pt x="0" y="778"/>
                    <a:pt x="201" y="1129"/>
                    <a:pt x="502" y="1129"/>
                  </a:cubicBezTo>
                  <a:cubicBezTo>
                    <a:pt x="702" y="1129"/>
                    <a:pt x="903" y="1154"/>
                    <a:pt x="1103" y="1154"/>
                  </a:cubicBezTo>
                  <a:cubicBezTo>
                    <a:pt x="1203" y="1179"/>
                    <a:pt x="1479" y="1179"/>
                    <a:pt x="1504" y="1204"/>
                  </a:cubicBezTo>
                  <a:cubicBezTo>
                    <a:pt x="1529" y="1304"/>
                    <a:pt x="1429" y="1555"/>
                    <a:pt x="1404" y="1630"/>
                  </a:cubicBezTo>
                  <a:cubicBezTo>
                    <a:pt x="1354" y="1830"/>
                    <a:pt x="1329" y="2031"/>
                    <a:pt x="1354" y="2231"/>
                  </a:cubicBezTo>
                  <a:cubicBezTo>
                    <a:pt x="1365" y="2560"/>
                    <a:pt x="1597" y="2709"/>
                    <a:pt x="1845" y="2709"/>
                  </a:cubicBezTo>
                  <a:cubicBezTo>
                    <a:pt x="2146" y="2709"/>
                    <a:pt x="2470" y="2490"/>
                    <a:pt x="2456" y="2106"/>
                  </a:cubicBezTo>
                  <a:cubicBezTo>
                    <a:pt x="2431" y="1855"/>
                    <a:pt x="2582" y="1605"/>
                    <a:pt x="2607" y="1329"/>
                  </a:cubicBezTo>
                  <a:cubicBezTo>
                    <a:pt x="2632" y="1053"/>
                    <a:pt x="2557" y="728"/>
                    <a:pt x="2381" y="502"/>
                  </a:cubicBezTo>
                  <a:cubicBezTo>
                    <a:pt x="1980" y="1"/>
                    <a:pt x="1228" y="51"/>
                    <a:pt x="652" y="26"/>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22"/>
            <p:cNvSpPr/>
            <p:nvPr/>
          </p:nvSpPr>
          <p:spPr>
            <a:xfrm>
              <a:off x="5672656" y="342730"/>
              <a:ext cx="88375" cy="87918"/>
            </a:xfrm>
            <a:custGeom>
              <a:avLst/>
              <a:gdLst/>
              <a:ahLst/>
              <a:cxnLst/>
              <a:rect l="l" t="t" r="r" b="b"/>
              <a:pathLst>
                <a:path w="2903" h="2888" extrusionOk="0">
                  <a:moveTo>
                    <a:pt x="1866" y="0"/>
                  </a:moveTo>
                  <a:cubicBezTo>
                    <a:pt x="1836" y="0"/>
                    <a:pt x="1806" y="3"/>
                    <a:pt x="1775" y="8"/>
                  </a:cubicBezTo>
                  <a:cubicBezTo>
                    <a:pt x="1499" y="58"/>
                    <a:pt x="1248" y="384"/>
                    <a:pt x="1348" y="685"/>
                  </a:cubicBezTo>
                  <a:cubicBezTo>
                    <a:pt x="1399" y="860"/>
                    <a:pt x="1474" y="1061"/>
                    <a:pt x="1524" y="1236"/>
                  </a:cubicBezTo>
                  <a:cubicBezTo>
                    <a:pt x="1549" y="1336"/>
                    <a:pt x="1624" y="1612"/>
                    <a:pt x="1599" y="1637"/>
                  </a:cubicBezTo>
                  <a:cubicBezTo>
                    <a:pt x="1549" y="1687"/>
                    <a:pt x="1248" y="1687"/>
                    <a:pt x="1173" y="1687"/>
                  </a:cubicBezTo>
                  <a:cubicBezTo>
                    <a:pt x="973" y="1712"/>
                    <a:pt x="772" y="1762"/>
                    <a:pt x="597" y="1838"/>
                  </a:cubicBezTo>
                  <a:cubicBezTo>
                    <a:pt x="0" y="2080"/>
                    <a:pt x="338" y="2888"/>
                    <a:pt x="872" y="2888"/>
                  </a:cubicBezTo>
                  <a:cubicBezTo>
                    <a:pt x="945" y="2888"/>
                    <a:pt x="1020" y="2873"/>
                    <a:pt x="1098" y="2840"/>
                  </a:cubicBezTo>
                  <a:cubicBezTo>
                    <a:pt x="1323" y="2740"/>
                    <a:pt x="1624" y="2790"/>
                    <a:pt x="1875" y="2715"/>
                  </a:cubicBezTo>
                  <a:cubicBezTo>
                    <a:pt x="2151" y="2640"/>
                    <a:pt x="2426" y="2464"/>
                    <a:pt x="2577" y="2213"/>
                  </a:cubicBezTo>
                  <a:cubicBezTo>
                    <a:pt x="2902" y="1662"/>
                    <a:pt x="2602" y="985"/>
                    <a:pt x="2426" y="434"/>
                  </a:cubicBezTo>
                  <a:cubicBezTo>
                    <a:pt x="2336" y="187"/>
                    <a:pt x="2126" y="0"/>
                    <a:pt x="18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4" name="Google Shape;2654;p22"/>
            <p:cNvSpPr/>
            <p:nvPr/>
          </p:nvSpPr>
          <p:spPr>
            <a:xfrm>
              <a:off x="5871043" y="218498"/>
              <a:ext cx="99791" cy="71235"/>
            </a:xfrm>
            <a:custGeom>
              <a:avLst/>
              <a:gdLst/>
              <a:ahLst/>
              <a:cxnLst/>
              <a:rect l="l" t="t" r="r" b="b"/>
              <a:pathLst>
                <a:path w="3278" h="2340" extrusionOk="0">
                  <a:moveTo>
                    <a:pt x="2685" y="0"/>
                  </a:moveTo>
                  <a:cubicBezTo>
                    <a:pt x="2471" y="0"/>
                    <a:pt x="2246" y="108"/>
                    <a:pt x="2175" y="304"/>
                  </a:cubicBezTo>
                  <a:cubicBezTo>
                    <a:pt x="2100" y="505"/>
                    <a:pt x="2050" y="680"/>
                    <a:pt x="1949" y="856"/>
                  </a:cubicBezTo>
                  <a:cubicBezTo>
                    <a:pt x="1924" y="956"/>
                    <a:pt x="1799" y="1207"/>
                    <a:pt x="1774" y="1232"/>
                  </a:cubicBezTo>
                  <a:cubicBezTo>
                    <a:pt x="1699" y="1232"/>
                    <a:pt x="1473" y="1031"/>
                    <a:pt x="1398" y="981"/>
                  </a:cubicBezTo>
                  <a:cubicBezTo>
                    <a:pt x="1223" y="881"/>
                    <a:pt x="1072" y="806"/>
                    <a:pt x="872" y="756"/>
                  </a:cubicBezTo>
                  <a:cubicBezTo>
                    <a:pt x="814" y="739"/>
                    <a:pt x="759" y="731"/>
                    <a:pt x="707" y="731"/>
                  </a:cubicBezTo>
                  <a:cubicBezTo>
                    <a:pt x="139" y="731"/>
                    <a:pt x="0" y="1672"/>
                    <a:pt x="621" y="1833"/>
                  </a:cubicBezTo>
                  <a:cubicBezTo>
                    <a:pt x="872" y="1908"/>
                    <a:pt x="1072" y="2109"/>
                    <a:pt x="1298" y="2234"/>
                  </a:cubicBezTo>
                  <a:cubicBezTo>
                    <a:pt x="1468" y="2296"/>
                    <a:pt x="1658" y="2339"/>
                    <a:pt x="1843" y="2339"/>
                  </a:cubicBezTo>
                  <a:cubicBezTo>
                    <a:pt x="1957" y="2339"/>
                    <a:pt x="2070" y="2323"/>
                    <a:pt x="2175" y="2284"/>
                  </a:cubicBezTo>
                  <a:cubicBezTo>
                    <a:pt x="2776" y="2059"/>
                    <a:pt x="2977" y="1332"/>
                    <a:pt x="3177" y="806"/>
                  </a:cubicBezTo>
                  <a:cubicBezTo>
                    <a:pt x="3278" y="530"/>
                    <a:pt x="3202" y="204"/>
                    <a:pt x="2927" y="54"/>
                  </a:cubicBezTo>
                  <a:cubicBezTo>
                    <a:pt x="2855" y="18"/>
                    <a:pt x="2771" y="0"/>
                    <a:pt x="26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5" name="Google Shape;2655;p22"/>
            <p:cNvSpPr/>
            <p:nvPr/>
          </p:nvSpPr>
          <p:spPr>
            <a:xfrm>
              <a:off x="6095488" y="233323"/>
              <a:ext cx="102713" cy="67826"/>
            </a:xfrm>
            <a:custGeom>
              <a:avLst/>
              <a:gdLst/>
              <a:ahLst/>
              <a:cxnLst/>
              <a:rect l="l" t="t" r="r" b="b"/>
              <a:pathLst>
                <a:path w="3374" h="2228" extrusionOk="0">
                  <a:moveTo>
                    <a:pt x="769" y="1"/>
                  </a:moveTo>
                  <a:cubicBezTo>
                    <a:pt x="372" y="1"/>
                    <a:pt x="1" y="530"/>
                    <a:pt x="341" y="945"/>
                  </a:cubicBezTo>
                  <a:cubicBezTo>
                    <a:pt x="491" y="1146"/>
                    <a:pt x="541" y="1421"/>
                    <a:pt x="667" y="1647"/>
                  </a:cubicBezTo>
                  <a:cubicBezTo>
                    <a:pt x="842" y="1898"/>
                    <a:pt x="1068" y="2123"/>
                    <a:pt x="1368" y="2198"/>
                  </a:cubicBezTo>
                  <a:cubicBezTo>
                    <a:pt x="1447" y="2218"/>
                    <a:pt x="1525" y="2227"/>
                    <a:pt x="1603" y="2227"/>
                  </a:cubicBezTo>
                  <a:cubicBezTo>
                    <a:pt x="2119" y="2227"/>
                    <a:pt x="2608" y="1830"/>
                    <a:pt x="3022" y="1547"/>
                  </a:cubicBezTo>
                  <a:cubicBezTo>
                    <a:pt x="3248" y="1371"/>
                    <a:pt x="3373" y="1071"/>
                    <a:pt x="3223" y="795"/>
                  </a:cubicBezTo>
                  <a:cubicBezTo>
                    <a:pt x="3135" y="620"/>
                    <a:pt x="2925" y="493"/>
                    <a:pt x="2721" y="493"/>
                  </a:cubicBezTo>
                  <a:cubicBezTo>
                    <a:pt x="2633" y="493"/>
                    <a:pt x="2546" y="517"/>
                    <a:pt x="2471" y="569"/>
                  </a:cubicBezTo>
                  <a:cubicBezTo>
                    <a:pt x="2321" y="695"/>
                    <a:pt x="2145" y="795"/>
                    <a:pt x="1995" y="895"/>
                  </a:cubicBezTo>
                  <a:cubicBezTo>
                    <a:pt x="1895" y="970"/>
                    <a:pt x="1669" y="1096"/>
                    <a:pt x="1644" y="1096"/>
                  </a:cubicBezTo>
                  <a:cubicBezTo>
                    <a:pt x="1544" y="1046"/>
                    <a:pt x="1494" y="770"/>
                    <a:pt x="1469" y="695"/>
                  </a:cubicBezTo>
                  <a:cubicBezTo>
                    <a:pt x="1368" y="494"/>
                    <a:pt x="1268" y="344"/>
                    <a:pt x="1143" y="193"/>
                  </a:cubicBezTo>
                  <a:cubicBezTo>
                    <a:pt x="1032" y="57"/>
                    <a:pt x="899" y="1"/>
                    <a:pt x="7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22"/>
            <p:cNvSpPr/>
            <p:nvPr/>
          </p:nvSpPr>
          <p:spPr>
            <a:xfrm>
              <a:off x="6330161" y="529701"/>
              <a:ext cx="68678" cy="94889"/>
            </a:xfrm>
            <a:custGeom>
              <a:avLst/>
              <a:gdLst/>
              <a:ahLst/>
              <a:cxnLst/>
              <a:rect l="l" t="t" r="r" b="b"/>
              <a:pathLst>
                <a:path w="2256" h="3117" extrusionOk="0">
                  <a:moveTo>
                    <a:pt x="1262" y="0"/>
                  </a:moveTo>
                  <a:cubicBezTo>
                    <a:pt x="1070" y="0"/>
                    <a:pt x="881" y="91"/>
                    <a:pt x="777" y="307"/>
                  </a:cubicBezTo>
                  <a:cubicBezTo>
                    <a:pt x="652" y="558"/>
                    <a:pt x="401" y="683"/>
                    <a:pt x="276" y="909"/>
                  </a:cubicBezTo>
                  <a:cubicBezTo>
                    <a:pt x="100" y="1159"/>
                    <a:pt x="0" y="1460"/>
                    <a:pt x="50" y="1736"/>
                  </a:cubicBezTo>
                  <a:cubicBezTo>
                    <a:pt x="151" y="2362"/>
                    <a:pt x="802" y="2713"/>
                    <a:pt x="1303" y="3014"/>
                  </a:cubicBezTo>
                  <a:cubicBezTo>
                    <a:pt x="1413" y="3080"/>
                    <a:pt x="1537" y="3116"/>
                    <a:pt x="1658" y="3116"/>
                  </a:cubicBezTo>
                  <a:cubicBezTo>
                    <a:pt x="1815" y="3116"/>
                    <a:pt x="1967" y="3055"/>
                    <a:pt x="2080" y="2914"/>
                  </a:cubicBezTo>
                  <a:cubicBezTo>
                    <a:pt x="2256" y="2688"/>
                    <a:pt x="2231" y="2287"/>
                    <a:pt x="1980" y="2112"/>
                  </a:cubicBezTo>
                  <a:cubicBezTo>
                    <a:pt x="1805" y="2011"/>
                    <a:pt x="1629" y="1911"/>
                    <a:pt x="1479" y="1811"/>
                  </a:cubicBezTo>
                  <a:cubicBezTo>
                    <a:pt x="1379" y="1736"/>
                    <a:pt x="1153" y="1585"/>
                    <a:pt x="1153" y="1560"/>
                  </a:cubicBezTo>
                  <a:cubicBezTo>
                    <a:pt x="1153" y="1460"/>
                    <a:pt x="1404" y="1310"/>
                    <a:pt x="1454" y="1234"/>
                  </a:cubicBezTo>
                  <a:cubicBezTo>
                    <a:pt x="1604" y="1084"/>
                    <a:pt x="1705" y="934"/>
                    <a:pt x="1805" y="758"/>
                  </a:cubicBezTo>
                  <a:cubicBezTo>
                    <a:pt x="2002" y="331"/>
                    <a:pt x="1628" y="0"/>
                    <a:pt x="126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22"/>
            <p:cNvSpPr/>
            <p:nvPr/>
          </p:nvSpPr>
          <p:spPr>
            <a:xfrm>
              <a:off x="6411774" y="598590"/>
              <a:ext cx="138970" cy="164481"/>
            </a:xfrm>
            <a:custGeom>
              <a:avLst/>
              <a:gdLst/>
              <a:ahLst/>
              <a:cxnLst/>
              <a:rect l="l" t="t" r="r" b="b"/>
              <a:pathLst>
                <a:path w="4565" h="5403" extrusionOk="0">
                  <a:moveTo>
                    <a:pt x="3095" y="0"/>
                  </a:moveTo>
                  <a:cubicBezTo>
                    <a:pt x="2892" y="0"/>
                    <a:pt x="2680" y="67"/>
                    <a:pt x="2482" y="225"/>
                  </a:cubicBezTo>
                  <a:cubicBezTo>
                    <a:pt x="2131" y="500"/>
                    <a:pt x="1630" y="575"/>
                    <a:pt x="1254" y="801"/>
                  </a:cubicBezTo>
                  <a:cubicBezTo>
                    <a:pt x="803" y="1077"/>
                    <a:pt x="427" y="1478"/>
                    <a:pt x="277" y="1979"/>
                  </a:cubicBezTo>
                  <a:cubicBezTo>
                    <a:pt x="1" y="3032"/>
                    <a:pt x="803" y="4084"/>
                    <a:pt x="1379" y="4886"/>
                  </a:cubicBezTo>
                  <a:cubicBezTo>
                    <a:pt x="1593" y="5189"/>
                    <a:pt x="1908" y="5403"/>
                    <a:pt x="2252" y="5403"/>
                  </a:cubicBezTo>
                  <a:cubicBezTo>
                    <a:pt x="2392" y="5403"/>
                    <a:pt x="2537" y="5367"/>
                    <a:pt x="2683" y="5287"/>
                  </a:cubicBezTo>
                  <a:cubicBezTo>
                    <a:pt x="3109" y="5087"/>
                    <a:pt x="3384" y="4410"/>
                    <a:pt x="3084" y="3984"/>
                  </a:cubicBezTo>
                  <a:cubicBezTo>
                    <a:pt x="2883" y="3708"/>
                    <a:pt x="2708" y="3408"/>
                    <a:pt x="2507" y="3107"/>
                  </a:cubicBezTo>
                  <a:cubicBezTo>
                    <a:pt x="2432" y="2956"/>
                    <a:pt x="2181" y="2530"/>
                    <a:pt x="2181" y="2505"/>
                  </a:cubicBezTo>
                  <a:cubicBezTo>
                    <a:pt x="2257" y="2355"/>
                    <a:pt x="2758" y="2255"/>
                    <a:pt x="2908" y="2205"/>
                  </a:cubicBezTo>
                  <a:cubicBezTo>
                    <a:pt x="3234" y="2054"/>
                    <a:pt x="3510" y="1879"/>
                    <a:pt x="3785" y="1653"/>
                  </a:cubicBezTo>
                  <a:cubicBezTo>
                    <a:pt x="4565" y="1034"/>
                    <a:pt x="3894" y="0"/>
                    <a:pt x="30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22"/>
            <p:cNvSpPr/>
            <p:nvPr/>
          </p:nvSpPr>
          <p:spPr>
            <a:xfrm>
              <a:off x="6379750" y="329914"/>
              <a:ext cx="185425" cy="224300"/>
            </a:xfrm>
            <a:custGeom>
              <a:avLst/>
              <a:gdLst/>
              <a:ahLst/>
              <a:cxnLst/>
              <a:rect l="l" t="t" r="r" b="b"/>
              <a:pathLst>
                <a:path w="6091" h="7368" extrusionOk="0">
                  <a:moveTo>
                    <a:pt x="2678" y="1"/>
                  </a:moveTo>
                  <a:cubicBezTo>
                    <a:pt x="2086" y="1"/>
                    <a:pt x="1486" y="326"/>
                    <a:pt x="1304" y="1056"/>
                  </a:cubicBezTo>
                  <a:cubicBezTo>
                    <a:pt x="1128" y="1657"/>
                    <a:pt x="627" y="2158"/>
                    <a:pt x="376" y="2735"/>
                  </a:cubicBezTo>
                  <a:cubicBezTo>
                    <a:pt x="101" y="3411"/>
                    <a:pt x="0" y="4188"/>
                    <a:pt x="276" y="4890"/>
                  </a:cubicBezTo>
                  <a:cubicBezTo>
                    <a:pt x="827" y="6319"/>
                    <a:pt x="2632" y="6820"/>
                    <a:pt x="3960" y="7271"/>
                  </a:cubicBezTo>
                  <a:cubicBezTo>
                    <a:pt x="4156" y="7334"/>
                    <a:pt x="4358" y="7368"/>
                    <a:pt x="4555" y="7368"/>
                  </a:cubicBezTo>
                  <a:cubicBezTo>
                    <a:pt x="5063" y="7368"/>
                    <a:pt x="5537" y="7143"/>
                    <a:pt x="5790" y="6619"/>
                  </a:cubicBezTo>
                  <a:cubicBezTo>
                    <a:pt x="6091" y="6018"/>
                    <a:pt x="5840" y="5015"/>
                    <a:pt x="5138" y="4790"/>
                  </a:cubicBezTo>
                  <a:cubicBezTo>
                    <a:pt x="4687" y="4639"/>
                    <a:pt x="4211" y="4464"/>
                    <a:pt x="3760" y="4289"/>
                  </a:cubicBezTo>
                  <a:cubicBezTo>
                    <a:pt x="3509" y="4188"/>
                    <a:pt x="2883" y="3938"/>
                    <a:pt x="2883" y="3863"/>
                  </a:cubicBezTo>
                  <a:cubicBezTo>
                    <a:pt x="2832" y="3637"/>
                    <a:pt x="3309" y="3111"/>
                    <a:pt x="3409" y="2935"/>
                  </a:cubicBezTo>
                  <a:cubicBezTo>
                    <a:pt x="3685" y="2484"/>
                    <a:pt x="3860" y="2058"/>
                    <a:pt x="3985" y="1557"/>
                  </a:cubicBezTo>
                  <a:cubicBezTo>
                    <a:pt x="4243" y="582"/>
                    <a:pt x="3468" y="1"/>
                    <a:pt x="267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9" name="Google Shape;2659;p22"/>
            <p:cNvSpPr/>
            <p:nvPr/>
          </p:nvSpPr>
          <p:spPr>
            <a:xfrm>
              <a:off x="6260084" y="190218"/>
              <a:ext cx="153278" cy="134282"/>
            </a:xfrm>
            <a:custGeom>
              <a:avLst/>
              <a:gdLst/>
              <a:ahLst/>
              <a:cxnLst/>
              <a:rect l="l" t="t" r="r" b="b"/>
              <a:pathLst>
                <a:path w="5035" h="4411" extrusionOk="0">
                  <a:moveTo>
                    <a:pt x="1243" y="0"/>
                  </a:moveTo>
                  <a:cubicBezTo>
                    <a:pt x="647" y="0"/>
                    <a:pt x="1" y="550"/>
                    <a:pt x="222" y="1309"/>
                  </a:cubicBezTo>
                  <a:cubicBezTo>
                    <a:pt x="347" y="1735"/>
                    <a:pt x="222" y="2236"/>
                    <a:pt x="272" y="2687"/>
                  </a:cubicBezTo>
                  <a:cubicBezTo>
                    <a:pt x="372" y="3188"/>
                    <a:pt x="598" y="3690"/>
                    <a:pt x="999" y="4015"/>
                  </a:cubicBezTo>
                  <a:cubicBezTo>
                    <a:pt x="1381" y="4310"/>
                    <a:pt x="1840" y="4410"/>
                    <a:pt x="2314" y="4410"/>
                  </a:cubicBezTo>
                  <a:cubicBezTo>
                    <a:pt x="2928" y="4410"/>
                    <a:pt x="3569" y="4243"/>
                    <a:pt x="4107" y="4116"/>
                  </a:cubicBezTo>
                  <a:cubicBezTo>
                    <a:pt x="4633" y="3990"/>
                    <a:pt x="5034" y="3614"/>
                    <a:pt x="4984" y="3063"/>
                  </a:cubicBezTo>
                  <a:cubicBezTo>
                    <a:pt x="4961" y="2635"/>
                    <a:pt x="4534" y="2167"/>
                    <a:pt x="4085" y="2167"/>
                  </a:cubicBezTo>
                  <a:cubicBezTo>
                    <a:pt x="4034" y="2167"/>
                    <a:pt x="3982" y="2173"/>
                    <a:pt x="3931" y="2186"/>
                  </a:cubicBezTo>
                  <a:cubicBezTo>
                    <a:pt x="3580" y="2261"/>
                    <a:pt x="3255" y="2311"/>
                    <a:pt x="2904" y="2386"/>
                  </a:cubicBezTo>
                  <a:cubicBezTo>
                    <a:pt x="2770" y="2405"/>
                    <a:pt x="2464" y="2453"/>
                    <a:pt x="2313" y="2453"/>
                  </a:cubicBezTo>
                  <a:cubicBezTo>
                    <a:pt x="2265" y="2453"/>
                    <a:pt x="2233" y="2449"/>
                    <a:pt x="2227" y="2436"/>
                  </a:cubicBezTo>
                  <a:cubicBezTo>
                    <a:pt x="2102" y="2311"/>
                    <a:pt x="2202" y="1835"/>
                    <a:pt x="2202" y="1685"/>
                  </a:cubicBezTo>
                  <a:cubicBezTo>
                    <a:pt x="2202" y="1309"/>
                    <a:pt x="2152" y="983"/>
                    <a:pt x="2052" y="632"/>
                  </a:cubicBezTo>
                  <a:cubicBezTo>
                    <a:pt x="1922" y="188"/>
                    <a:pt x="1591" y="0"/>
                    <a:pt x="124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0" name="Google Shape;2660;p22"/>
            <p:cNvSpPr/>
            <p:nvPr/>
          </p:nvSpPr>
          <p:spPr>
            <a:xfrm>
              <a:off x="5898806" y="91375"/>
              <a:ext cx="183416" cy="110689"/>
            </a:xfrm>
            <a:custGeom>
              <a:avLst/>
              <a:gdLst/>
              <a:ahLst/>
              <a:cxnLst/>
              <a:rect l="l" t="t" r="r" b="b"/>
              <a:pathLst>
                <a:path w="6025" h="3636" extrusionOk="0">
                  <a:moveTo>
                    <a:pt x="4939" y="0"/>
                  </a:moveTo>
                  <a:cubicBezTo>
                    <a:pt x="4670" y="0"/>
                    <a:pt x="4401" y="100"/>
                    <a:pt x="4245" y="320"/>
                  </a:cubicBezTo>
                  <a:cubicBezTo>
                    <a:pt x="4045" y="596"/>
                    <a:pt x="3819" y="871"/>
                    <a:pt x="3619" y="1147"/>
                  </a:cubicBezTo>
                  <a:cubicBezTo>
                    <a:pt x="3497" y="1293"/>
                    <a:pt x="3212" y="1650"/>
                    <a:pt x="3148" y="1650"/>
                  </a:cubicBezTo>
                  <a:cubicBezTo>
                    <a:pt x="3146" y="1650"/>
                    <a:pt x="3144" y="1649"/>
                    <a:pt x="3143" y="1648"/>
                  </a:cubicBezTo>
                  <a:cubicBezTo>
                    <a:pt x="2992" y="1648"/>
                    <a:pt x="2717" y="1222"/>
                    <a:pt x="2616" y="1097"/>
                  </a:cubicBezTo>
                  <a:cubicBezTo>
                    <a:pt x="2366" y="821"/>
                    <a:pt x="2115" y="621"/>
                    <a:pt x="1814" y="420"/>
                  </a:cubicBezTo>
                  <a:cubicBezTo>
                    <a:pt x="1648" y="320"/>
                    <a:pt x="1486" y="276"/>
                    <a:pt x="1335" y="276"/>
                  </a:cubicBezTo>
                  <a:cubicBezTo>
                    <a:pt x="506" y="276"/>
                    <a:pt x="0" y="1598"/>
                    <a:pt x="912" y="2150"/>
                  </a:cubicBezTo>
                  <a:cubicBezTo>
                    <a:pt x="1288" y="2400"/>
                    <a:pt x="1514" y="2851"/>
                    <a:pt x="1864" y="3127"/>
                  </a:cubicBezTo>
                  <a:cubicBezTo>
                    <a:pt x="2228" y="3422"/>
                    <a:pt x="2674" y="3635"/>
                    <a:pt x="3146" y="3635"/>
                  </a:cubicBezTo>
                  <a:cubicBezTo>
                    <a:pt x="3195" y="3635"/>
                    <a:pt x="3244" y="3633"/>
                    <a:pt x="3293" y="3628"/>
                  </a:cubicBezTo>
                  <a:cubicBezTo>
                    <a:pt x="4396" y="3553"/>
                    <a:pt x="5098" y="2425"/>
                    <a:pt x="5674" y="1623"/>
                  </a:cubicBezTo>
                  <a:cubicBezTo>
                    <a:pt x="5975" y="1197"/>
                    <a:pt x="6025" y="646"/>
                    <a:pt x="5599" y="245"/>
                  </a:cubicBezTo>
                  <a:cubicBezTo>
                    <a:pt x="5441" y="87"/>
                    <a:pt x="5190" y="0"/>
                    <a:pt x="49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22"/>
            <p:cNvSpPr/>
            <p:nvPr/>
          </p:nvSpPr>
          <p:spPr>
            <a:xfrm>
              <a:off x="6096705" y="667357"/>
              <a:ext cx="134312" cy="131085"/>
            </a:xfrm>
            <a:custGeom>
              <a:avLst/>
              <a:gdLst/>
              <a:ahLst/>
              <a:cxnLst/>
              <a:rect l="l" t="t" r="r" b="b"/>
              <a:pathLst>
                <a:path w="4412" h="4306" extrusionOk="0">
                  <a:moveTo>
                    <a:pt x="3247" y="1"/>
                  </a:moveTo>
                  <a:cubicBezTo>
                    <a:pt x="2617" y="1"/>
                    <a:pt x="1791" y="482"/>
                    <a:pt x="1128" y="1274"/>
                  </a:cubicBezTo>
                  <a:cubicBezTo>
                    <a:pt x="251" y="2352"/>
                    <a:pt x="0" y="3630"/>
                    <a:pt x="576" y="4106"/>
                  </a:cubicBezTo>
                  <a:cubicBezTo>
                    <a:pt x="739" y="4241"/>
                    <a:pt x="944" y="4305"/>
                    <a:pt x="1176" y="4305"/>
                  </a:cubicBezTo>
                  <a:cubicBezTo>
                    <a:pt x="1803" y="4305"/>
                    <a:pt x="2617" y="3834"/>
                    <a:pt x="3258" y="3028"/>
                  </a:cubicBezTo>
                  <a:cubicBezTo>
                    <a:pt x="4160" y="1951"/>
                    <a:pt x="4411" y="672"/>
                    <a:pt x="3835" y="196"/>
                  </a:cubicBezTo>
                  <a:cubicBezTo>
                    <a:pt x="3675" y="63"/>
                    <a:pt x="3474" y="1"/>
                    <a:pt x="324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22"/>
            <p:cNvSpPr/>
            <p:nvPr/>
          </p:nvSpPr>
          <p:spPr>
            <a:xfrm>
              <a:off x="6112717" y="334693"/>
              <a:ext cx="122866" cy="170143"/>
            </a:xfrm>
            <a:custGeom>
              <a:avLst/>
              <a:gdLst/>
              <a:ahLst/>
              <a:cxnLst/>
              <a:rect l="l" t="t" r="r" b="b"/>
              <a:pathLst>
                <a:path w="4036" h="5589" extrusionOk="0">
                  <a:moveTo>
                    <a:pt x="1364" y="1"/>
                  </a:moveTo>
                  <a:cubicBezTo>
                    <a:pt x="1266" y="1"/>
                    <a:pt x="1170" y="16"/>
                    <a:pt x="1078" y="46"/>
                  </a:cubicBezTo>
                  <a:cubicBezTo>
                    <a:pt x="251" y="322"/>
                    <a:pt x="0" y="1801"/>
                    <a:pt x="527" y="3305"/>
                  </a:cubicBezTo>
                  <a:cubicBezTo>
                    <a:pt x="990" y="4650"/>
                    <a:pt x="1900" y="5588"/>
                    <a:pt x="2676" y="5588"/>
                  </a:cubicBezTo>
                  <a:cubicBezTo>
                    <a:pt x="2781" y="5588"/>
                    <a:pt x="2884" y="5571"/>
                    <a:pt x="2983" y="5535"/>
                  </a:cubicBezTo>
                  <a:cubicBezTo>
                    <a:pt x="3810" y="5259"/>
                    <a:pt x="4035" y="3806"/>
                    <a:pt x="3534" y="2277"/>
                  </a:cubicBezTo>
                  <a:cubicBezTo>
                    <a:pt x="3067" y="941"/>
                    <a:pt x="2144" y="1"/>
                    <a:pt x="136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22"/>
            <p:cNvSpPr/>
            <p:nvPr/>
          </p:nvSpPr>
          <p:spPr>
            <a:xfrm>
              <a:off x="5960115" y="847053"/>
              <a:ext cx="119061" cy="69561"/>
            </a:xfrm>
            <a:custGeom>
              <a:avLst/>
              <a:gdLst/>
              <a:ahLst/>
              <a:cxnLst/>
              <a:rect l="l" t="t" r="r" b="b"/>
              <a:pathLst>
                <a:path w="3911" h="2285" extrusionOk="0">
                  <a:moveTo>
                    <a:pt x="2619" y="0"/>
                  </a:moveTo>
                  <a:cubicBezTo>
                    <a:pt x="2316" y="0"/>
                    <a:pt x="1976" y="59"/>
                    <a:pt x="1630" y="183"/>
                  </a:cubicBezTo>
                  <a:cubicBezTo>
                    <a:pt x="652" y="509"/>
                    <a:pt x="1" y="1210"/>
                    <a:pt x="176" y="1762"/>
                  </a:cubicBezTo>
                  <a:cubicBezTo>
                    <a:pt x="289" y="2101"/>
                    <a:pt x="725" y="2284"/>
                    <a:pt x="1283" y="2284"/>
                  </a:cubicBezTo>
                  <a:cubicBezTo>
                    <a:pt x="1590" y="2284"/>
                    <a:pt x="1934" y="2229"/>
                    <a:pt x="2281" y="2113"/>
                  </a:cubicBezTo>
                  <a:cubicBezTo>
                    <a:pt x="3259" y="1762"/>
                    <a:pt x="3911" y="1060"/>
                    <a:pt x="3710" y="534"/>
                  </a:cubicBezTo>
                  <a:cubicBezTo>
                    <a:pt x="3597" y="194"/>
                    <a:pt x="3170" y="0"/>
                    <a:pt x="2619"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22"/>
            <p:cNvSpPr/>
            <p:nvPr/>
          </p:nvSpPr>
          <p:spPr>
            <a:xfrm>
              <a:off x="5798379" y="691923"/>
              <a:ext cx="106092" cy="113094"/>
            </a:xfrm>
            <a:custGeom>
              <a:avLst/>
              <a:gdLst/>
              <a:ahLst/>
              <a:cxnLst/>
              <a:rect l="l" t="t" r="r" b="b"/>
              <a:pathLst>
                <a:path w="3485" h="3715" extrusionOk="0">
                  <a:moveTo>
                    <a:pt x="924" y="1"/>
                  </a:moveTo>
                  <a:cubicBezTo>
                    <a:pt x="774" y="1"/>
                    <a:pt x="638" y="38"/>
                    <a:pt x="527" y="116"/>
                  </a:cubicBezTo>
                  <a:cubicBezTo>
                    <a:pt x="0" y="492"/>
                    <a:pt x="126" y="1570"/>
                    <a:pt x="802" y="2522"/>
                  </a:cubicBezTo>
                  <a:cubicBezTo>
                    <a:pt x="1329" y="3262"/>
                    <a:pt x="2036" y="3715"/>
                    <a:pt x="2573" y="3715"/>
                  </a:cubicBezTo>
                  <a:cubicBezTo>
                    <a:pt x="2726" y="3715"/>
                    <a:pt x="2866" y="3678"/>
                    <a:pt x="2983" y="3600"/>
                  </a:cubicBezTo>
                  <a:cubicBezTo>
                    <a:pt x="3484" y="3224"/>
                    <a:pt x="3359" y="2146"/>
                    <a:pt x="2682" y="1194"/>
                  </a:cubicBezTo>
                  <a:cubicBezTo>
                    <a:pt x="2156" y="453"/>
                    <a:pt x="1448" y="1"/>
                    <a:pt x="924"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5" name="Google Shape;2665;p22"/>
            <p:cNvSpPr/>
            <p:nvPr/>
          </p:nvSpPr>
          <p:spPr>
            <a:xfrm>
              <a:off x="6256918" y="497616"/>
              <a:ext cx="46577" cy="72210"/>
            </a:xfrm>
            <a:custGeom>
              <a:avLst/>
              <a:gdLst/>
              <a:ahLst/>
              <a:cxnLst/>
              <a:rect l="l" t="t" r="r" b="b"/>
              <a:pathLst>
                <a:path w="1530" h="2372" extrusionOk="0">
                  <a:moveTo>
                    <a:pt x="627" y="0"/>
                  </a:moveTo>
                  <a:cubicBezTo>
                    <a:pt x="602" y="0"/>
                    <a:pt x="577" y="3"/>
                    <a:pt x="552" y="8"/>
                  </a:cubicBezTo>
                  <a:cubicBezTo>
                    <a:pt x="201" y="58"/>
                    <a:pt x="0" y="634"/>
                    <a:pt x="126" y="1286"/>
                  </a:cubicBezTo>
                  <a:cubicBezTo>
                    <a:pt x="219" y="1915"/>
                    <a:pt x="572" y="2371"/>
                    <a:pt x="904" y="2371"/>
                  </a:cubicBezTo>
                  <a:cubicBezTo>
                    <a:pt x="928" y="2371"/>
                    <a:pt x="953" y="2369"/>
                    <a:pt x="978" y="2364"/>
                  </a:cubicBezTo>
                  <a:cubicBezTo>
                    <a:pt x="1329" y="2313"/>
                    <a:pt x="1529" y="1737"/>
                    <a:pt x="1404" y="1085"/>
                  </a:cubicBezTo>
                  <a:cubicBezTo>
                    <a:pt x="1310" y="477"/>
                    <a:pt x="977" y="0"/>
                    <a:pt x="627"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6" name="Google Shape;2666;p22"/>
            <p:cNvSpPr/>
            <p:nvPr/>
          </p:nvSpPr>
          <p:spPr>
            <a:xfrm>
              <a:off x="6103555" y="528362"/>
              <a:ext cx="59546" cy="109136"/>
            </a:xfrm>
            <a:custGeom>
              <a:avLst/>
              <a:gdLst/>
              <a:ahLst/>
              <a:cxnLst/>
              <a:rect l="l" t="t" r="r" b="b"/>
              <a:pathLst>
                <a:path w="1956" h="3585" extrusionOk="0">
                  <a:moveTo>
                    <a:pt x="978" y="0"/>
                  </a:moveTo>
                  <a:cubicBezTo>
                    <a:pt x="452" y="0"/>
                    <a:pt x="1" y="802"/>
                    <a:pt x="1" y="1780"/>
                  </a:cubicBezTo>
                  <a:cubicBezTo>
                    <a:pt x="1" y="2782"/>
                    <a:pt x="427" y="3584"/>
                    <a:pt x="978" y="3584"/>
                  </a:cubicBezTo>
                  <a:cubicBezTo>
                    <a:pt x="1504" y="3584"/>
                    <a:pt x="1955" y="2782"/>
                    <a:pt x="1955" y="1780"/>
                  </a:cubicBezTo>
                  <a:cubicBezTo>
                    <a:pt x="1955" y="802"/>
                    <a:pt x="1504" y="0"/>
                    <a:pt x="978"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22"/>
            <p:cNvSpPr/>
            <p:nvPr/>
          </p:nvSpPr>
          <p:spPr>
            <a:xfrm>
              <a:off x="5653417" y="403643"/>
              <a:ext cx="130507" cy="141405"/>
            </a:xfrm>
            <a:custGeom>
              <a:avLst/>
              <a:gdLst/>
              <a:ahLst/>
              <a:cxnLst/>
              <a:rect l="l" t="t" r="r" b="b"/>
              <a:pathLst>
                <a:path w="4287" h="4645" extrusionOk="0">
                  <a:moveTo>
                    <a:pt x="3132" y="1"/>
                  </a:moveTo>
                  <a:cubicBezTo>
                    <a:pt x="2463" y="1"/>
                    <a:pt x="1600" y="574"/>
                    <a:pt x="953" y="1516"/>
                  </a:cubicBezTo>
                  <a:cubicBezTo>
                    <a:pt x="151" y="2719"/>
                    <a:pt x="1" y="4072"/>
                    <a:pt x="677" y="4498"/>
                  </a:cubicBezTo>
                  <a:cubicBezTo>
                    <a:pt x="821" y="4598"/>
                    <a:pt x="990" y="4645"/>
                    <a:pt x="1176" y="4645"/>
                  </a:cubicBezTo>
                  <a:cubicBezTo>
                    <a:pt x="1832" y="4645"/>
                    <a:pt x="2689" y="4057"/>
                    <a:pt x="3334" y="3120"/>
                  </a:cubicBezTo>
                  <a:cubicBezTo>
                    <a:pt x="4136" y="1917"/>
                    <a:pt x="4286" y="588"/>
                    <a:pt x="3635" y="137"/>
                  </a:cubicBezTo>
                  <a:cubicBezTo>
                    <a:pt x="3488" y="45"/>
                    <a:pt x="3317" y="1"/>
                    <a:pt x="3132"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22"/>
            <p:cNvSpPr/>
            <p:nvPr/>
          </p:nvSpPr>
          <p:spPr>
            <a:xfrm>
              <a:off x="5833478" y="388027"/>
              <a:ext cx="149564" cy="87644"/>
            </a:xfrm>
            <a:custGeom>
              <a:avLst/>
              <a:gdLst/>
              <a:ahLst/>
              <a:cxnLst/>
              <a:rect l="l" t="t" r="r" b="b"/>
              <a:pathLst>
                <a:path w="4913" h="2879" extrusionOk="0">
                  <a:moveTo>
                    <a:pt x="3287" y="1"/>
                  </a:moveTo>
                  <a:cubicBezTo>
                    <a:pt x="2900" y="1"/>
                    <a:pt x="2467" y="73"/>
                    <a:pt x="2030" y="224"/>
                  </a:cubicBezTo>
                  <a:cubicBezTo>
                    <a:pt x="802" y="650"/>
                    <a:pt x="0" y="1553"/>
                    <a:pt x="226" y="2204"/>
                  </a:cubicBezTo>
                  <a:cubicBezTo>
                    <a:pt x="371" y="2641"/>
                    <a:pt x="913" y="2879"/>
                    <a:pt x="1615" y="2879"/>
                  </a:cubicBezTo>
                  <a:cubicBezTo>
                    <a:pt x="2002" y="2879"/>
                    <a:pt x="2438" y="2807"/>
                    <a:pt x="2883" y="2655"/>
                  </a:cubicBezTo>
                  <a:cubicBezTo>
                    <a:pt x="4111" y="2229"/>
                    <a:pt x="4913" y="1352"/>
                    <a:pt x="4687" y="675"/>
                  </a:cubicBezTo>
                  <a:cubicBezTo>
                    <a:pt x="4542" y="239"/>
                    <a:pt x="3990" y="1"/>
                    <a:pt x="328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22"/>
            <p:cNvSpPr/>
            <p:nvPr/>
          </p:nvSpPr>
          <p:spPr>
            <a:xfrm>
              <a:off x="5835000" y="891893"/>
              <a:ext cx="87005" cy="56806"/>
            </a:xfrm>
            <a:custGeom>
              <a:avLst/>
              <a:gdLst/>
              <a:ahLst/>
              <a:cxnLst/>
              <a:rect l="l" t="t" r="r" b="b"/>
              <a:pathLst>
                <a:path w="2858" h="1866" extrusionOk="0">
                  <a:moveTo>
                    <a:pt x="821" y="0"/>
                  </a:moveTo>
                  <a:cubicBezTo>
                    <a:pt x="518" y="0"/>
                    <a:pt x="280" y="94"/>
                    <a:pt x="176" y="289"/>
                  </a:cubicBezTo>
                  <a:cubicBezTo>
                    <a:pt x="0" y="665"/>
                    <a:pt x="401" y="1266"/>
                    <a:pt x="1078" y="1617"/>
                  </a:cubicBezTo>
                  <a:cubicBezTo>
                    <a:pt x="1411" y="1784"/>
                    <a:pt x="1744" y="1865"/>
                    <a:pt x="2023" y="1865"/>
                  </a:cubicBezTo>
                  <a:cubicBezTo>
                    <a:pt x="2333" y="1865"/>
                    <a:pt x="2577" y="1765"/>
                    <a:pt x="2682" y="1567"/>
                  </a:cubicBezTo>
                  <a:cubicBezTo>
                    <a:pt x="2858" y="1191"/>
                    <a:pt x="2457" y="590"/>
                    <a:pt x="1780" y="239"/>
                  </a:cubicBezTo>
                  <a:cubicBezTo>
                    <a:pt x="1442" y="82"/>
                    <a:pt x="1103" y="0"/>
                    <a:pt x="821"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22"/>
            <p:cNvSpPr/>
            <p:nvPr/>
          </p:nvSpPr>
          <p:spPr>
            <a:xfrm>
              <a:off x="5966994" y="304678"/>
              <a:ext cx="106853" cy="57506"/>
            </a:xfrm>
            <a:custGeom>
              <a:avLst/>
              <a:gdLst/>
              <a:ahLst/>
              <a:cxnLst/>
              <a:rect l="l" t="t" r="r" b="b"/>
              <a:pathLst>
                <a:path w="3510" h="1889" extrusionOk="0">
                  <a:moveTo>
                    <a:pt x="1635" y="0"/>
                  </a:moveTo>
                  <a:cubicBezTo>
                    <a:pt x="759" y="0"/>
                    <a:pt x="49" y="362"/>
                    <a:pt x="25" y="857"/>
                  </a:cubicBezTo>
                  <a:cubicBezTo>
                    <a:pt x="0" y="1358"/>
                    <a:pt x="752" y="1834"/>
                    <a:pt x="1705" y="1885"/>
                  </a:cubicBezTo>
                  <a:cubicBezTo>
                    <a:pt x="1759" y="1887"/>
                    <a:pt x="1812" y="1889"/>
                    <a:pt x="1865" y="1889"/>
                  </a:cubicBezTo>
                  <a:cubicBezTo>
                    <a:pt x="2746" y="1889"/>
                    <a:pt x="3460" y="1505"/>
                    <a:pt x="3484" y="1032"/>
                  </a:cubicBezTo>
                  <a:cubicBezTo>
                    <a:pt x="3509" y="506"/>
                    <a:pt x="2757" y="55"/>
                    <a:pt x="1805" y="5"/>
                  </a:cubicBezTo>
                  <a:cubicBezTo>
                    <a:pt x="1748" y="2"/>
                    <a:pt x="1691" y="0"/>
                    <a:pt x="1635" y="0"/>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1" name="Google Shape;2671;p22"/>
            <p:cNvSpPr/>
            <p:nvPr/>
          </p:nvSpPr>
          <p:spPr>
            <a:xfrm>
              <a:off x="5636644" y="634389"/>
              <a:ext cx="64112" cy="117538"/>
            </a:xfrm>
            <a:custGeom>
              <a:avLst/>
              <a:gdLst/>
              <a:ahLst/>
              <a:cxnLst/>
              <a:rect l="l" t="t" r="r" b="b"/>
              <a:pathLst>
                <a:path w="2106" h="3861" extrusionOk="0">
                  <a:moveTo>
                    <a:pt x="1053" y="1"/>
                  </a:moveTo>
                  <a:cubicBezTo>
                    <a:pt x="476" y="1"/>
                    <a:pt x="0" y="878"/>
                    <a:pt x="0" y="1931"/>
                  </a:cubicBezTo>
                  <a:cubicBezTo>
                    <a:pt x="0" y="2983"/>
                    <a:pt x="476" y="3861"/>
                    <a:pt x="1053" y="3861"/>
                  </a:cubicBezTo>
                  <a:cubicBezTo>
                    <a:pt x="1629" y="3861"/>
                    <a:pt x="2105" y="2983"/>
                    <a:pt x="2105" y="1931"/>
                  </a:cubicBezTo>
                  <a:cubicBezTo>
                    <a:pt x="2105" y="878"/>
                    <a:pt x="1629" y="1"/>
                    <a:pt x="1053"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2" name="Google Shape;2672;p22"/>
            <p:cNvSpPr/>
            <p:nvPr/>
          </p:nvSpPr>
          <p:spPr>
            <a:xfrm>
              <a:off x="5913570" y="559625"/>
              <a:ext cx="137387" cy="154922"/>
            </a:xfrm>
            <a:custGeom>
              <a:avLst/>
              <a:gdLst/>
              <a:ahLst/>
              <a:cxnLst/>
              <a:rect l="l" t="t" r="r" b="b"/>
              <a:pathLst>
                <a:path w="4513" h="5089" extrusionOk="0">
                  <a:moveTo>
                    <a:pt x="2257" y="1"/>
                  </a:moveTo>
                  <a:cubicBezTo>
                    <a:pt x="1029" y="1"/>
                    <a:pt x="1" y="1129"/>
                    <a:pt x="1" y="2532"/>
                  </a:cubicBezTo>
                  <a:cubicBezTo>
                    <a:pt x="1" y="3936"/>
                    <a:pt x="1003" y="5089"/>
                    <a:pt x="2257" y="5089"/>
                  </a:cubicBezTo>
                  <a:cubicBezTo>
                    <a:pt x="3510" y="5089"/>
                    <a:pt x="4512" y="3936"/>
                    <a:pt x="4512" y="2532"/>
                  </a:cubicBezTo>
                  <a:cubicBezTo>
                    <a:pt x="4512" y="1129"/>
                    <a:pt x="3510" y="1"/>
                    <a:pt x="2257" y="1"/>
                  </a:cubicBezTo>
                  <a:close/>
                </a:path>
              </a:pathLst>
            </a:custGeom>
            <a:solidFill>
              <a:srgbClr val="FFFFFF">
                <a:alpha val="1069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73" name="Google Shape;2673;p22"/>
          <p:cNvSpPr/>
          <p:nvPr/>
        </p:nvSpPr>
        <p:spPr>
          <a:xfrm rot="10800000" flipH="1">
            <a:off x="4760938" y="-158130"/>
            <a:ext cx="467771" cy="453105"/>
          </a:xfrm>
          <a:custGeom>
            <a:avLst/>
            <a:gdLst/>
            <a:ahLst/>
            <a:cxnLst/>
            <a:rect l="l" t="t" r="r" b="b"/>
            <a:pathLst>
              <a:path w="12120" h="11740" extrusionOk="0">
                <a:moveTo>
                  <a:pt x="5934" y="0"/>
                </a:moveTo>
                <a:cubicBezTo>
                  <a:pt x="5579" y="0"/>
                  <a:pt x="5268" y="506"/>
                  <a:pt x="5601" y="859"/>
                </a:cubicBezTo>
                <a:cubicBezTo>
                  <a:pt x="5676" y="909"/>
                  <a:pt x="5701" y="1009"/>
                  <a:pt x="5752" y="1085"/>
                </a:cubicBezTo>
                <a:cubicBezTo>
                  <a:pt x="5000" y="1135"/>
                  <a:pt x="4273" y="1360"/>
                  <a:pt x="3621" y="1736"/>
                </a:cubicBezTo>
                <a:cubicBezTo>
                  <a:pt x="3646" y="1611"/>
                  <a:pt x="3646" y="1511"/>
                  <a:pt x="3646" y="1410"/>
                </a:cubicBezTo>
                <a:cubicBezTo>
                  <a:pt x="3646" y="1235"/>
                  <a:pt x="3571" y="1085"/>
                  <a:pt x="3371" y="1034"/>
                </a:cubicBezTo>
                <a:cubicBezTo>
                  <a:pt x="3358" y="1032"/>
                  <a:pt x="3344" y="1031"/>
                  <a:pt x="3331" y="1031"/>
                </a:cubicBezTo>
                <a:cubicBezTo>
                  <a:pt x="3187" y="1031"/>
                  <a:pt x="3020" y="1150"/>
                  <a:pt x="3020" y="1310"/>
                </a:cubicBezTo>
                <a:cubicBezTo>
                  <a:pt x="3020" y="1435"/>
                  <a:pt x="2995" y="1536"/>
                  <a:pt x="2995" y="1661"/>
                </a:cubicBezTo>
                <a:cubicBezTo>
                  <a:pt x="2995" y="1711"/>
                  <a:pt x="2970" y="1887"/>
                  <a:pt x="2970" y="1887"/>
                </a:cubicBezTo>
                <a:cubicBezTo>
                  <a:pt x="2962" y="1890"/>
                  <a:pt x="2953" y="1892"/>
                  <a:pt x="2943" y="1892"/>
                </a:cubicBezTo>
                <a:cubicBezTo>
                  <a:pt x="2878" y="1892"/>
                  <a:pt x="2762" y="1836"/>
                  <a:pt x="2719" y="1836"/>
                </a:cubicBezTo>
                <a:cubicBezTo>
                  <a:pt x="2594" y="1786"/>
                  <a:pt x="2493" y="1786"/>
                  <a:pt x="2368" y="1786"/>
                </a:cubicBezTo>
                <a:cubicBezTo>
                  <a:pt x="1967" y="1811"/>
                  <a:pt x="2042" y="2438"/>
                  <a:pt x="2443" y="2438"/>
                </a:cubicBezTo>
                <a:cubicBezTo>
                  <a:pt x="2465" y="2431"/>
                  <a:pt x="2487" y="2428"/>
                  <a:pt x="2509" y="2428"/>
                </a:cubicBezTo>
                <a:cubicBezTo>
                  <a:pt x="2562" y="2428"/>
                  <a:pt x="2616" y="2445"/>
                  <a:pt x="2669" y="2463"/>
                </a:cubicBezTo>
                <a:cubicBezTo>
                  <a:pt x="2268" y="2864"/>
                  <a:pt x="1917" y="3340"/>
                  <a:pt x="1666" y="3842"/>
                </a:cubicBezTo>
                <a:cubicBezTo>
                  <a:pt x="1516" y="3666"/>
                  <a:pt x="1366" y="3516"/>
                  <a:pt x="1215" y="3365"/>
                </a:cubicBezTo>
                <a:cubicBezTo>
                  <a:pt x="1099" y="3263"/>
                  <a:pt x="957" y="3195"/>
                  <a:pt x="815" y="3195"/>
                </a:cubicBezTo>
                <a:cubicBezTo>
                  <a:pt x="712" y="3195"/>
                  <a:pt x="608" y="3231"/>
                  <a:pt x="513" y="3315"/>
                </a:cubicBezTo>
                <a:cubicBezTo>
                  <a:pt x="313" y="3466"/>
                  <a:pt x="238" y="3816"/>
                  <a:pt x="438" y="4017"/>
                </a:cubicBezTo>
                <a:cubicBezTo>
                  <a:pt x="564" y="4142"/>
                  <a:pt x="689" y="4268"/>
                  <a:pt x="814" y="4393"/>
                </a:cubicBezTo>
                <a:cubicBezTo>
                  <a:pt x="864" y="4468"/>
                  <a:pt x="1040" y="4644"/>
                  <a:pt x="1040" y="4669"/>
                </a:cubicBezTo>
                <a:cubicBezTo>
                  <a:pt x="1015" y="4744"/>
                  <a:pt x="764" y="4844"/>
                  <a:pt x="714" y="4894"/>
                </a:cubicBezTo>
                <a:cubicBezTo>
                  <a:pt x="564" y="4994"/>
                  <a:pt x="438" y="5120"/>
                  <a:pt x="313" y="5270"/>
                </a:cubicBezTo>
                <a:cubicBezTo>
                  <a:pt x="1" y="5619"/>
                  <a:pt x="362" y="6036"/>
                  <a:pt x="735" y="6036"/>
                </a:cubicBezTo>
                <a:cubicBezTo>
                  <a:pt x="870" y="6036"/>
                  <a:pt x="1008" y="5980"/>
                  <a:pt x="1115" y="5847"/>
                </a:cubicBezTo>
                <a:lnTo>
                  <a:pt x="1140" y="5847"/>
                </a:lnTo>
                <a:cubicBezTo>
                  <a:pt x="1140" y="5922"/>
                  <a:pt x="1115" y="6022"/>
                  <a:pt x="1115" y="6122"/>
                </a:cubicBezTo>
                <a:cubicBezTo>
                  <a:pt x="1115" y="6974"/>
                  <a:pt x="1366" y="7776"/>
                  <a:pt x="1741" y="8453"/>
                </a:cubicBezTo>
                <a:cubicBezTo>
                  <a:pt x="1666" y="8453"/>
                  <a:pt x="1566" y="8428"/>
                  <a:pt x="1491" y="8428"/>
                </a:cubicBezTo>
                <a:cubicBezTo>
                  <a:pt x="1467" y="8425"/>
                  <a:pt x="1442" y="8423"/>
                  <a:pt x="1418" y="8423"/>
                </a:cubicBezTo>
                <a:cubicBezTo>
                  <a:pt x="1244" y="8423"/>
                  <a:pt x="1084" y="8505"/>
                  <a:pt x="1040" y="8704"/>
                </a:cubicBezTo>
                <a:cubicBezTo>
                  <a:pt x="990" y="8879"/>
                  <a:pt x="1090" y="9130"/>
                  <a:pt x="1290" y="9155"/>
                </a:cubicBezTo>
                <a:cubicBezTo>
                  <a:pt x="1441" y="9180"/>
                  <a:pt x="1566" y="9205"/>
                  <a:pt x="1691" y="9230"/>
                </a:cubicBezTo>
                <a:cubicBezTo>
                  <a:pt x="1767" y="9230"/>
                  <a:pt x="1942" y="9280"/>
                  <a:pt x="1967" y="9280"/>
                </a:cubicBezTo>
                <a:cubicBezTo>
                  <a:pt x="1992" y="9355"/>
                  <a:pt x="1892" y="9506"/>
                  <a:pt x="1867" y="9581"/>
                </a:cubicBezTo>
                <a:cubicBezTo>
                  <a:pt x="1817" y="9706"/>
                  <a:pt x="1792" y="9832"/>
                  <a:pt x="1767" y="9957"/>
                </a:cubicBezTo>
                <a:cubicBezTo>
                  <a:pt x="1754" y="10207"/>
                  <a:pt x="1936" y="10333"/>
                  <a:pt x="2124" y="10333"/>
                </a:cubicBezTo>
                <a:cubicBezTo>
                  <a:pt x="2312" y="10333"/>
                  <a:pt x="2506" y="10207"/>
                  <a:pt x="2518" y="9957"/>
                </a:cubicBezTo>
                <a:cubicBezTo>
                  <a:pt x="2543" y="9832"/>
                  <a:pt x="2594" y="9706"/>
                  <a:pt x="2644" y="9581"/>
                </a:cubicBezTo>
                <a:cubicBezTo>
                  <a:pt x="2694" y="9631"/>
                  <a:pt x="2744" y="9656"/>
                  <a:pt x="2769" y="9681"/>
                </a:cubicBezTo>
                <a:cubicBezTo>
                  <a:pt x="2794" y="9706"/>
                  <a:pt x="2819" y="9731"/>
                  <a:pt x="2844" y="9756"/>
                </a:cubicBezTo>
                <a:cubicBezTo>
                  <a:pt x="2894" y="9781"/>
                  <a:pt x="2944" y="9832"/>
                  <a:pt x="2995" y="9857"/>
                </a:cubicBezTo>
                <a:cubicBezTo>
                  <a:pt x="3020" y="9882"/>
                  <a:pt x="3045" y="9882"/>
                  <a:pt x="3070" y="9907"/>
                </a:cubicBezTo>
                <a:cubicBezTo>
                  <a:pt x="3120" y="9957"/>
                  <a:pt x="3170" y="9982"/>
                  <a:pt x="3220" y="10007"/>
                </a:cubicBezTo>
                <a:cubicBezTo>
                  <a:pt x="3245" y="10032"/>
                  <a:pt x="3245" y="10057"/>
                  <a:pt x="3270" y="10057"/>
                </a:cubicBezTo>
                <a:cubicBezTo>
                  <a:pt x="3345" y="10107"/>
                  <a:pt x="3421" y="10157"/>
                  <a:pt x="3496" y="10182"/>
                </a:cubicBezTo>
                <a:cubicBezTo>
                  <a:pt x="3521" y="10207"/>
                  <a:pt x="3546" y="10207"/>
                  <a:pt x="3571" y="10233"/>
                </a:cubicBezTo>
                <a:cubicBezTo>
                  <a:pt x="3621" y="10258"/>
                  <a:pt x="3671" y="10283"/>
                  <a:pt x="3721" y="10308"/>
                </a:cubicBezTo>
                <a:cubicBezTo>
                  <a:pt x="3746" y="10333"/>
                  <a:pt x="3772" y="10333"/>
                  <a:pt x="3822" y="10358"/>
                </a:cubicBezTo>
                <a:cubicBezTo>
                  <a:pt x="3872" y="10383"/>
                  <a:pt x="3897" y="10408"/>
                  <a:pt x="3947" y="10433"/>
                </a:cubicBezTo>
                <a:cubicBezTo>
                  <a:pt x="3997" y="10433"/>
                  <a:pt x="4022" y="10458"/>
                  <a:pt x="4047" y="10458"/>
                </a:cubicBezTo>
                <a:cubicBezTo>
                  <a:pt x="4097" y="10483"/>
                  <a:pt x="4147" y="10508"/>
                  <a:pt x="4223" y="10533"/>
                </a:cubicBezTo>
                <a:cubicBezTo>
                  <a:pt x="4248" y="10533"/>
                  <a:pt x="4273" y="10558"/>
                  <a:pt x="4298" y="10558"/>
                </a:cubicBezTo>
                <a:cubicBezTo>
                  <a:pt x="4373" y="10583"/>
                  <a:pt x="4423" y="10608"/>
                  <a:pt x="4498" y="10634"/>
                </a:cubicBezTo>
                <a:lnTo>
                  <a:pt x="4548" y="10634"/>
                </a:lnTo>
                <a:cubicBezTo>
                  <a:pt x="4649" y="10659"/>
                  <a:pt x="4724" y="10684"/>
                  <a:pt x="4799" y="10709"/>
                </a:cubicBezTo>
                <a:cubicBezTo>
                  <a:pt x="4849" y="10709"/>
                  <a:pt x="4874" y="10734"/>
                  <a:pt x="4899" y="10734"/>
                </a:cubicBezTo>
                <a:cubicBezTo>
                  <a:pt x="4950" y="10734"/>
                  <a:pt x="5025" y="10759"/>
                  <a:pt x="5075" y="10759"/>
                </a:cubicBezTo>
                <a:cubicBezTo>
                  <a:pt x="5100" y="10784"/>
                  <a:pt x="5150" y="10784"/>
                  <a:pt x="5175" y="10784"/>
                </a:cubicBezTo>
                <a:lnTo>
                  <a:pt x="5200" y="10784"/>
                </a:lnTo>
                <a:cubicBezTo>
                  <a:pt x="5150" y="10834"/>
                  <a:pt x="5125" y="10909"/>
                  <a:pt x="5075" y="10959"/>
                </a:cubicBezTo>
                <a:cubicBezTo>
                  <a:pt x="4950" y="11160"/>
                  <a:pt x="4924" y="11436"/>
                  <a:pt x="5125" y="11611"/>
                </a:cubicBezTo>
                <a:cubicBezTo>
                  <a:pt x="5210" y="11696"/>
                  <a:pt x="5336" y="11740"/>
                  <a:pt x="5460" y="11740"/>
                </a:cubicBezTo>
                <a:cubicBezTo>
                  <a:pt x="5593" y="11740"/>
                  <a:pt x="5724" y="11689"/>
                  <a:pt x="5802" y="11586"/>
                </a:cubicBezTo>
                <a:cubicBezTo>
                  <a:pt x="5877" y="11436"/>
                  <a:pt x="5977" y="11310"/>
                  <a:pt x="6102" y="11185"/>
                </a:cubicBezTo>
                <a:cubicBezTo>
                  <a:pt x="6153" y="11110"/>
                  <a:pt x="6303" y="10934"/>
                  <a:pt x="6328" y="10934"/>
                </a:cubicBezTo>
                <a:cubicBezTo>
                  <a:pt x="6403" y="10934"/>
                  <a:pt x="6528" y="11135"/>
                  <a:pt x="6579" y="11210"/>
                </a:cubicBezTo>
                <a:cubicBezTo>
                  <a:pt x="6704" y="11335"/>
                  <a:pt x="6829" y="11436"/>
                  <a:pt x="6980" y="11511"/>
                </a:cubicBezTo>
                <a:cubicBezTo>
                  <a:pt x="7062" y="11562"/>
                  <a:pt x="7142" y="11584"/>
                  <a:pt x="7216" y="11584"/>
                </a:cubicBezTo>
                <a:cubicBezTo>
                  <a:pt x="7616" y="11584"/>
                  <a:pt x="7850" y="10937"/>
                  <a:pt x="7406" y="10684"/>
                </a:cubicBezTo>
                <a:cubicBezTo>
                  <a:pt x="7406" y="10659"/>
                  <a:pt x="7381" y="10659"/>
                  <a:pt x="7381" y="10659"/>
                </a:cubicBezTo>
                <a:cubicBezTo>
                  <a:pt x="8634" y="10258"/>
                  <a:pt x="9686" y="9355"/>
                  <a:pt x="10313" y="8177"/>
                </a:cubicBezTo>
                <a:cubicBezTo>
                  <a:pt x="10438" y="8403"/>
                  <a:pt x="10589" y="8603"/>
                  <a:pt x="10739" y="8754"/>
                </a:cubicBezTo>
                <a:cubicBezTo>
                  <a:pt x="10844" y="8893"/>
                  <a:pt x="10997" y="8985"/>
                  <a:pt x="11157" y="8985"/>
                </a:cubicBezTo>
                <a:cubicBezTo>
                  <a:pt x="11226" y="8985"/>
                  <a:pt x="11297" y="8967"/>
                  <a:pt x="11366" y="8929"/>
                </a:cubicBezTo>
                <a:cubicBezTo>
                  <a:pt x="11541" y="8804"/>
                  <a:pt x="11666" y="8478"/>
                  <a:pt x="11516" y="8303"/>
                </a:cubicBezTo>
                <a:cubicBezTo>
                  <a:pt x="11416" y="8177"/>
                  <a:pt x="11315" y="8052"/>
                  <a:pt x="11215" y="7902"/>
                </a:cubicBezTo>
                <a:cubicBezTo>
                  <a:pt x="11165" y="7852"/>
                  <a:pt x="11040" y="7651"/>
                  <a:pt x="11065" y="7626"/>
                </a:cubicBezTo>
                <a:cubicBezTo>
                  <a:pt x="11090" y="7576"/>
                  <a:pt x="11315" y="7501"/>
                  <a:pt x="11366" y="7476"/>
                </a:cubicBezTo>
                <a:cubicBezTo>
                  <a:pt x="11516" y="7400"/>
                  <a:pt x="11641" y="7325"/>
                  <a:pt x="11767" y="7200"/>
                </a:cubicBezTo>
                <a:cubicBezTo>
                  <a:pt x="12120" y="6906"/>
                  <a:pt x="11797" y="6457"/>
                  <a:pt x="11436" y="6457"/>
                </a:cubicBezTo>
                <a:cubicBezTo>
                  <a:pt x="11335" y="6457"/>
                  <a:pt x="11232" y="6492"/>
                  <a:pt x="11140" y="6573"/>
                </a:cubicBezTo>
                <a:cubicBezTo>
                  <a:pt x="11040" y="6649"/>
                  <a:pt x="10914" y="6699"/>
                  <a:pt x="10814" y="6749"/>
                </a:cubicBezTo>
                <a:cubicBezTo>
                  <a:pt x="10864" y="6448"/>
                  <a:pt x="10889" y="6147"/>
                  <a:pt x="10889" y="5821"/>
                </a:cubicBezTo>
                <a:cubicBezTo>
                  <a:pt x="10889" y="5821"/>
                  <a:pt x="10889" y="5796"/>
                  <a:pt x="10889" y="5796"/>
                </a:cubicBezTo>
                <a:cubicBezTo>
                  <a:pt x="10889" y="5721"/>
                  <a:pt x="10889" y="5621"/>
                  <a:pt x="10889" y="5546"/>
                </a:cubicBezTo>
                <a:cubicBezTo>
                  <a:pt x="10889" y="5521"/>
                  <a:pt x="10889" y="5496"/>
                  <a:pt x="10889" y="5446"/>
                </a:cubicBezTo>
                <a:cubicBezTo>
                  <a:pt x="10889" y="5395"/>
                  <a:pt x="10864" y="5345"/>
                  <a:pt x="10864" y="5295"/>
                </a:cubicBezTo>
                <a:cubicBezTo>
                  <a:pt x="10864" y="5245"/>
                  <a:pt x="10864" y="5220"/>
                  <a:pt x="10864" y="5170"/>
                </a:cubicBezTo>
                <a:cubicBezTo>
                  <a:pt x="10839" y="5120"/>
                  <a:pt x="10839" y="5070"/>
                  <a:pt x="10839" y="5019"/>
                </a:cubicBezTo>
                <a:cubicBezTo>
                  <a:pt x="10839" y="4994"/>
                  <a:pt x="10814" y="4944"/>
                  <a:pt x="10814" y="4919"/>
                </a:cubicBezTo>
                <a:cubicBezTo>
                  <a:pt x="10814" y="4869"/>
                  <a:pt x="10789" y="4819"/>
                  <a:pt x="10789" y="4769"/>
                </a:cubicBezTo>
                <a:cubicBezTo>
                  <a:pt x="10764" y="4719"/>
                  <a:pt x="10764" y="4694"/>
                  <a:pt x="10764" y="4644"/>
                </a:cubicBezTo>
                <a:cubicBezTo>
                  <a:pt x="10739" y="4618"/>
                  <a:pt x="10739" y="4568"/>
                  <a:pt x="10714" y="4518"/>
                </a:cubicBezTo>
                <a:cubicBezTo>
                  <a:pt x="10714" y="4493"/>
                  <a:pt x="10714" y="4468"/>
                  <a:pt x="10689" y="4443"/>
                </a:cubicBezTo>
                <a:cubicBezTo>
                  <a:pt x="10714" y="4443"/>
                  <a:pt x="10714" y="4468"/>
                  <a:pt x="10739" y="4468"/>
                </a:cubicBezTo>
                <a:cubicBezTo>
                  <a:pt x="10792" y="4491"/>
                  <a:pt x="10847" y="4502"/>
                  <a:pt x="10900" y="4502"/>
                </a:cubicBezTo>
                <a:cubicBezTo>
                  <a:pt x="11026" y="4502"/>
                  <a:pt x="11145" y="4441"/>
                  <a:pt x="11215" y="4318"/>
                </a:cubicBezTo>
                <a:cubicBezTo>
                  <a:pt x="11290" y="4167"/>
                  <a:pt x="11240" y="3892"/>
                  <a:pt x="11065" y="3842"/>
                </a:cubicBezTo>
                <a:cubicBezTo>
                  <a:pt x="10940" y="3791"/>
                  <a:pt x="10839" y="3741"/>
                  <a:pt x="10714" y="3691"/>
                </a:cubicBezTo>
                <a:cubicBezTo>
                  <a:pt x="10664" y="3666"/>
                  <a:pt x="10488" y="3591"/>
                  <a:pt x="10488" y="3566"/>
                </a:cubicBezTo>
                <a:cubicBezTo>
                  <a:pt x="10488" y="3516"/>
                  <a:pt x="10614" y="3390"/>
                  <a:pt x="10639" y="3340"/>
                </a:cubicBezTo>
                <a:cubicBezTo>
                  <a:pt x="10714" y="3240"/>
                  <a:pt x="10764" y="3115"/>
                  <a:pt x="10789" y="2989"/>
                </a:cubicBezTo>
                <a:cubicBezTo>
                  <a:pt x="10877" y="2740"/>
                  <a:pt x="10673" y="2585"/>
                  <a:pt x="10463" y="2585"/>
                </a:cubicBezTo>
                <a:cubicBezTo>
                  <a:pt x="10315" y="2585"/>
                  <a:pt x="10164" y="2662"/>
                  <a:pt x="10112" y="2839"/>
                </a:cubicBezTo>
                <a:cubicBezTo>
                  <a:pt x="10087" y="2914"/>
                  <a:pt x="10037" y="2964"/>
                  <a:pt x="9987" y="3039"/>
                </a:cubicBezTo>
                <a:cubicBezTo>
                  <a:pt x="9987" y="3014"/>
                  <a:pt x="9962" y="2989"/>
                  <a:pt x="9937" y="2964"/>
                </a:cubicBezTo>
                <a:cubicBezTo>
                  <a:pt x="9912" y="2939"/>
                  <a:pt x="9887" y="2889"/>
                  <a:pt x="9837" y="2864"/>
                </a:cubicBezTo>
                <a:cubicBezTo>
                  <a:pt x="9837" y="2839"/>
                  <a:pt x="9812" y="2814"/>
                  <a:pt x="9787" y="2789"/>
                </a:cubicBezTo>
                <a:cubicBezTo>
                  <a:pt x="9736" y="2714"/>
                  <a:pt x="9686" y="2664"/>
                  <a:pt x="9636" y="2588"/>
                </a:cubicBezTo>
                <a:cubicBezTo>
                  <a:pt x="9611" y="2588"/>
                  <a:pt x="9611" y="2588"/>
                  <a:pt x="9611" y="2563"/>
                </a:cubicBezTo>
                <a:cubicBezTo>
                  <a:pt x="9561" y="2513"/>
                  <a:pt x="9511" y="2463"/>
                  <a:pt x="9461" y="2413"/>
                </a:cubicBezTo>
                <a:cubicBezTo>
                  <a:pt x="9436" y="2413"/>
                  <a:pt x="9411" y="2388"/>
                  <a:pt x="9386" y="2363"/>
                </a:cubicBezTo>
                <a:cubicBezTo>
                  <a:pt x="9361" y="2338"/>
                  <a:pt x="9310" y="2288"/>
                  <a:pt x="9260" y="2263"/>
                </a:cubicBezTo>
                <a:cubicBezTo>
                  <a:pt x="9235" y="2237"/>
                  <a:pt x="9210" y="2212"/>
                  <a:pt x="9210" y="2212"/>
                </a:cubicBezTo>
                <a:cubicBezTo>
                  <a:pt x="9160" y="2162"/>
                  <a:pt x="9110" y="2137"/>
                  <a:pt x="9060" y="2087"/>
                </a:cubicBezTo>
                <a:cubicBezTo>
                  <a:pt x="9060" y="2087"/>
                  <a:pt x="9035" y="2087"/>
                  <a:pt x="9035" y="2062"/>
                </a:cubicBezTo>
                <a:cubicBezTo>
                  <a:pt x="8634" y="1761"/>
                  <a:pt x="8183" y="1536"/>
                  <a:pt x="7706" y="1360"/>
                </a:cubicBezTo>
                <a:cubicBezTo>
                  <a:pt x="7782" y="1285"/>
                  <a:pt x="7857" y="1235"/>
                  <a:pt x="7932" y="1160"/>
                </a:cubicBezTo>
                <a:cubicBezTo>
                  <a:pt x="8132" y="1009"/>
                  <a:pt x="8208" y="734"/>
                  <a:pt x="8057" y="508"/>
                </a:cubicBezTo>
                <a:cubicBezTo>
                  <a:pt x="7977" y="380"/>
                  <a:pt x="7814" y="292"/>
                  <a:pt x="7655" y="292"/>
                </a:cubicBezTo>
                <a:cubicBezTo>
                  <a:pt x="7566" y="292"/>
                  <a:pt x="7478" y="320"/>
                  <a:pt x="7406" y="383"/>
                </a:cubicBezTo>
                <a:cubicBezTo>
                  <a:pt x="7280" y="483"/>
                  <a:pt x="7155" y="583"/>
                  <a:pt x="7005" y="684"/>
                </a:cubicBezTo>
                <a:cubicBezTo>
                  <a:pt x="6929" y="759"/>
                  <a:pt x="6754" y="884"/>
                  <a:pt x="6729" y="884"/>
                </a:cubicBezTo>
                <a:cubicBezTo>
                  <a:pt x="6654" y="859"/>
                  <a:pt x="6579" y="608"/>
                  <a:pt x="6554" y="558"/>
                </a:cubicBezTo>
                <a:cubicBezTo>
                  <a:pt x="6453" y="408"/>
                  <a:pt x="6353" y="258"/>
                  <a:pt x="6228" y="132"/>
                </a:cubicBezTo>
                <a:cubicBezTo>
                  <a:pt x="6135" y="39"/>
                  <a:pt x="6032" y="0"/>
                  <a:pt x="5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Raleway"/>
              <a:buNone/>
              <a:defRPr sz="3000" b="1">
                <a:solidFill>
                  <a:schemeClr val="dk1"/>
                </a:solidFill>
                <a:latin typeface="Raleway"/>
                <a:ea typeface="Raleway"/>
                <a:cs typeface="Raleway"/>
                <a:sym typeface="Raleway"/>
              </a:defRPr>
            </a:lvl1pPr>
            <a:lvl2pPr lvl="1"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2pPr>
            <a:lvl3pPr lvl="2"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3pPr>
            <a:lvl4pPr lvl="3"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4pPr>
            <a:lvl5pPr lvl="4"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5pPr>
            <a:lvl6pPr lvl="5"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6pPr>
            <a:lvl7pPr lvl="6"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7pPr>
            <a:lvl8pPr lvl="7"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8pPr>
            <a:lvl9pPr lvl="8" rtl="0">
              <a:spcBef>
                <a:spcPts val="0"/>
              </a:spcBef>
              <a:spcAft>
                <a:spcPts val="0"/>
              </a:spcAft>
              <a:buClr>
                <a:schemeClr val="dk1"/>
              </a:buClr>
              <a:buSzPts val="3500"/>
              <a:buFont typeface="Bebas Neue"/>
              <a:buNone/>
              <a:defRPr sz="3500">
                <a:solidFill>
                  <a:schemeClr val="dk1"/>
                </a:solidFill>
                <a:latin typeface="Bebas Neue"/>
                <a:ea typeface="Bebas Neue"/>
                <a:cs typeface="Bebas Neue"/>
                <a:sym typeface="Bebas Neue"/>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1pPr>
            <a:lvl2pPr marL="914400" lvl="1"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2pPr>
            <a:lvl3pPr marL="1371600" lvl="2"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3pPr>
            <a:lvl4pPr marL="1828800" lvl="3"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4pPr>
            <a:lvl5pPr marL="2286000" lvl="4"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5pPr>
            <a:lvl6pPr marL="2743200" lvl="5"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6pPr>
            <a:lvl7pPr marL="3200400" lvl="6"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7pPr>
            <a:lvl8pPr marL="3657600" lvl="7"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8pPr>
            <a:lvl9pPr marL="4114800" lvl="8" indent="-304800">
              <a:lnSpc>
                <a:spcPct val="100000"/>
              </a:lnSpc>
              <a:spcBef>
                <a:spcPts val="0"/>
              </a:spcBef>
              <a:spcAft>
                <a:spcPts val="0"/>
              </a:spcAft>
              <a:buClr>
                <a:schemeClr val="dk1"/>
              </a:buClr>
              <a:buSzPts val="1200"/>
              <a:buFont typeface="Actor"/>
              <a:buChar char="■"/>
              <a:defRPr sz="1200">
                <a:solidFill>
                  <a:schemeClr val="dk1"/>
                </a:solidFill>
                <a:latin typeface="Actor"/>
                <a:ea typeface="Actor"/>
                <a:cs typeface="Actor"/>
                <a:sym typeface="Acto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4" r:id="rId3"/>
    <p:sldLayoutId id="2147483655" r:id="rId4"/>
    <p:sldLayoutId id="2147483656" r:id="rId5"/>
    <p:sldLayoutId id="2147483658" r:id="rId6"/>
    <p:sldLayoutId id="2147483667" r:id="rId7"/>
    <p:sldLayoutId id="2147483668" r:id="rId8"/>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50">
          <p15:clr>
            <a:srgbClr val="EA4335"/>
          </p15:clr>
        </p15:guide>
        <p15:guide id="2" orient="horz" pos="337">
          <p15:clr>
            <a:srgbClr val="EA4335"/>
          </p15:clr>
        </p15:guide>
        <p15:guide id="3" pos="5310">
          <p15:clr>
            <a:srgbClr val="EA4335"/>
          </p15:clr>
        </p15:guide>
        <p15:guide id="4" orient="horz" pos="2903">
          <p15:clr>
            <a:srgbClr val="EA4335"/>
          </p15:clr>
        </p15:guide>
        <p15:guide id="5" orient="horz" pos="1620">
          <p15:clr>
            <a:srgbClr val="E46962"/>
          </p15:clr>
        </p15:guide>
        <p15:guide id="6" pos="2880">
          <p15:clr>
            <a:srgbClr val="E46962"/>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12"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Layout" Target="../diagrams/layout1.xml"/><Relationship Id="rId11" Type="http://schemas.microsoft.com/office/2007/relationships/hdphoto" Target="../media/hdphoto1.wdp"/><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12"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11" Type="http://schemas.microsoft.com/office/2007/relationships/hdphoto" Target="../media/hdphoto2.wdp"/><Relationship Id="rId5" Type="http://schemas.openxmlformats.org/officeDocument/2006/relationships/diagramData" Target="../diagrams/data2.xml"/><Relationship Id="rId10" Type="http://schemas.openxmlformats.org/officeDocument/2006/relationships/image" Target="../media/image4.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12"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3.xml"/><Relationship Id="rId11" Type="http://schemas.microsoft.com/office/2007/relationships/hdphoto" Target="../media/hdphoto3.wdp"/><Relationship Id="rId5" Type="http://schemas.openxmlformats.org/officeDocument/2006/relationships/diagramData" Target="../diagrams/data3.xml"/><Relationship Id="rId10" Type="http://schemas.openxmlformats.org/officeDocument/2006/relationships/image" Target="../media/image5.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12"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6.xml"/><Relationship Id="rId11" Type="http://schemas.microsoft.com/office/2007/relationships/hdphoto" Target="../media/hdphoto4.wdp"/><Relationship Id="rId5" Type="http://schemas.openxmlformats.org/officeDocument/2006/relationships/diagramData" Target="../diagrams/data6.xml"/><Relationship Id="rId10" Type="http://schemas.openxmlformats.org/officeDocument/2006/relationships/image" Target="../media/image6.png"/><Relationship Id="rId4" Type="http://schemas.openxmlformats.org/officeDocument/2006/relationships/notesSlide" Target="../notesSlides/notesSlide7.xml"/><Relationship Id="rId9" Type="http://schemas.microsoft.com/office/2007/relationships/diagramDrawing" Target="../diagrams/drawing6.xml"/></Relationships>
</file>

<file path=ppt/slides/_rels/slide8.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12"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Layout" Target="../diagrams/layout7.xml"/><Relationship Id="rId11" Type="http://schemas.microsoft.com/office/2007/relationships/hdphoto" Target="../media/hdphoto5.wdp"/><Relationship Id="rId5" Type="http://schemas.openxmlformats.org/officeDocument/2006/relationships/diagramData" Target="../diagrams/data7.xml"/><Relationship Id="rId10" Type="http://schemas.openxmlformats.org/officeDocument/2006/relationships/image" Target="../media/image7.png"/><Relationship Id="rId4" Type="http://schemas.openxmlformats.org/officeDocument/2006/relationships/notesSlide" Target="../notesSlides/notesSlide8.xml"/><Relationship Id="rId9" Type="http://schemas.microsoft.com/office/2007/relationships/diagramDrawing" Target="../diagrams/drawing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12"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8.xml"/><Relationship Id="rId11" Type="http://schemas.microsoft.com/office/2007/relationships/hdphoto" Target="../media/hdphoto6.wdp"/><Relationship Id="rId5" Type="http://schemas.openxmlformats.org/officeDocument/2006/relationships/diagramData" Target="../diagrams/data8.xml"/><Relationship Id="rId10" Type="http://schemas.openxmlformats.org/officeDocument/2006/relationships/image" Target="../media/image8.png"/><Relationship Id="rId4" Type="http://schemas.openxmlformats.org/officeDocument/2006/relationships/notesSlide" Target="../notesSlides/notesSlide9.xml"/><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9.xml"/><Relationship Id="rId3" Type="http://schemas.openxmlformats.org/officeDocument/2006/relationships/slideLayout" Target="../slideLayouts/slideLayout2.xml"/><Relationship Id="rId7" Type="http://schemas.openxmlformats.org/officeDocument/2006/relationships/diagramQuickStyle" Target="../diagrams/quickStyle9.xml"/><Relationship Id="rId12"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9.xml"/><Relationship Id="rId11" Type="http://schemas.microsoft.com/office/2007/relationships/hdphoto" Target="../media/hdphoto7.wdp"/><Relationship Id="rId5" Type="http://schemas.openxmlformats.org/officeDocument/2006/relationships/diagramData" Target="../diagrams/data9.xml"/><Relationship Id="rId10" Type="http://schemas.openxmlformats.org/officeDocument/2006/relationships/image" Target="../media/image9.png"/><Relationship Id="rId4" Type="http://schemas.openxmlformats.org/officeDocument/2006/relationships/notesSlide" Target="../notesSlides/notesSlide10.xml"/><Relationship Id="rId9" Type="http://schemas.microsoft.com/office/2007/relationships/diagramDrawing" Target="../diagrams/drawing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683"/>
        <p:cNvGrpSpPr/>
        <p:nvPr/>
      </p:nvGrpSpPr>
      <p:grpSpPr>
        <a:xfrm>
          <a:off x="0" y="0"/>
          <a:ext cx="0" cy="0"/>
          <a:chOff x="0" y="0"/>
          <a:chExt cx="0" cy="0"/>
        </a:xfrm>
      </p:grpSpPr>
      <p:sp>
        <p:nvSpPr>
          <p:cNvPr id="2684" name="Google Shape;2684;p26"/>
          <p:cNvSpPr txBox="1">
            <a:spLocks noGrp="1"/>
          </p:cNvSpPr>
          <p:nvPr>
            <p:ph type="ctrTitle"/>
          </p:nvPr>
        </p:nvSpPr>
        <p:spPr>
          <a:xfrm>
            <a:off x="921449" y="1751681"/>
            <a:ext cx="7846993" cy="1332851"/>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sz="3600" dirty="0">
                <a:latin typeface="+mj-lt"/>
              </a:rPr>
              <a:t>Component 2: Presentation</a:t>
            </a:r>
            <a:endParaRPr sz="3600" dirty="0">
              <a:solidFill>
                <a:schemeClr val="lt2"/>
              </a:solidFill>
              <a:latin typeface="+mj-lt"/>
            </a:endParaRPr>
          </a:p>
        </p:txBody>
      </p:sp>
      <p:sp>
        <p:nvSpPr>
          <p:cNvPr id="2685" name="Google Shape;2685;p26"/>
          <p:cNvSpPr txBox="1">
            <a:spLocks noGrp="1"/>
          </p:cNvSpPr>
          <p:nvPr>
            <p:ph type="subTitle" idx="1"/>
          </p:nvPr>
        </p:nvSpPr>
        <p:spPr>
          <a:xfrm>
            <a:off x="2392499" y="3194389"/>
            <a:ext cx="4669607" cy="1467417"/>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b="1" dirty="0">
                <a:latin typeface="+mj-lt"/>
              </a:rPr>
              <a:t>Student: Liliana Vladut</a:t>
            </a:r>
          </a:p>
          <a:p>
            <a:pPr marL="0" lvl="0" indent="0"/>
            <a:r>
              <a:rPr lang="en" b="1" dirty="0">
                <a:latin typeface="+mj-lt"/>
              </a:rPr>
              <a:t>Student ID:</a:t>
            </a:r>
            <a:r>
              <a:rPr lang="en-GB" b="1" dirty="0">
                <a:latin typeface="+mj-lt"/>
              </a:rPr>
              <a:t>Student 2411574</a:t>
            </a:r>
            <a:endParaRPr lang="en" b="1" dirty="0">
              <a:latin typeface="+mj-lt"/>
            </a:endParaRPr>
          </a:p>
          <a:p>
            <a:pPr marL="0" lvl="0" indent="0"/>
            <a:r>
              <a:rPr lang="en" b="1" dirty="0">
                <a:latin typeface="+mj-lt"/>
              </a:rPr>
              <a:t>Module Name:</a:t>
            </a:r>
            <a:r>
              <a:rPr lang="en-US" b="1" dirty="0">
                <a:latin typeface="+mj-lt"/>
              </a:rPr>
              <a:t>BSC- Health and Social Care</a:t>
            </a:r>
          </a:p>
          <a:p>
            <a:pPr marL="0" lvl="0" indent="0"/>
            <a:r>
              <a:rPr lang="fr-FR" b="1" dirty="0">
                <a:latin typeface="+mj-lt"/>
              </a:rPr>
              <a:t>Module Code: </a:t>
            </a:r>
            <a:r>
              <a:rPr lang="fr-FR" b="1" dirty="0" err="1">
                <a:latin typeface="+mj-lt"/>
              </a:rPr>
              <a:t>BMHP</a:t>
            </a:r>
            <a:r>
              <a:rPr lang="fr-FR" b="1" dirty="0">
                <a:latin typeface="+mj-lt"/>
              </a:rPr>
              <a:t> 5023</a:t>
            </a:r>
          </a:p>
          <a:p>
            <a:pPr marL="0" lvl="0" indent="0"/>
            <a:r>
              <a:rPr lang="fr-FR" b="1" dirty="0" err="1">
                <a:latin typeface="+mj-lt"/>
              </a:rPr>
              <a:t>Lecturer</a:t>
            </a:r>
            <a:r>
              <a:rPr lang="fr-FR" b="1" dirty="0">
                <a:latin typeface="+mj-lt"/>
              </a:rPr>
              <a:t>: </a:t>
            </a:r>
            <a:r>
              <a:rPr lang="fr-FR" b="1" dirty="0" err="1">
                <a:latin typeface="+mj-lt"/>
              </a:rPr>
              <a:t>Soban</a:t>
            </a:r>
            <a:r>
              <a:rPr lang="fr-FR" b="1" dirty="0">
                <a:latin typeface="+mj-lt"/>
              </a:rPr>
              <a:t> Sadiq</a:t>
            </a:r>
            <a:endParaRPr b="1" dirty="0">
              <a:latin typeface="+mj-lt"/>
            </a:endParaRPr>
          </a:p>
        </p:txBody>
      </p:sp>
      <p:pic>
        <p:nvPicPr>
          <p:cNvPr id="5" name="Picture 4">
            <a:extLst>
              <a:ext uri="{FF2B5EF4-FFF2-40B4-BE49-F238E27FC236}">
                <a16:creationId xmlns:a16="http://schemas.microsoft.com/office/drawing/2014/main" id="{420A353E-F6F7-9A00-974B-0302A88B3C01}"/>
              </a:ext>
            </a:extLst>
          </p:cNvPr>
          <p:cNvPicPr>
            <a:picLocks noChangeAspect="1"/>
          </p:cNvPicPr>
          <p:nvPr/>
        </p:nvPicPr>
        <p:blipFill>
          <a:blip r:embed="rId5"/>
          <a:stretch>
            <a:fillRect/>
          </a:stretch>
        </p:blipFill>
        <p:spPr>
          <a:xfrm>
            <a:off x="3536369" y="1320606"/>
            <a:ext cx="1982688" cy="793075"/>
          </a:xfrm>
          <a:prstGeom prst="rect">
            <a:avLst/>
          </a:prstGeom>
        </p:spPr>
      </p:pic>
      <p:pic>
        <p:nvPicPr>
          <p:cNvPr id="26" name="Audio 25">
            <a:hlinkClick r:id="" action="ppaction://media"/>
            <a:extLst>
              <a:ext uri="{FF2B5EF4-FFF2-40B4-BE49-F238E27FC236}">
                <a16:creationId xmlns:a16="http://schemas.microsoft.com/office/drawing/2014/main" id="{F490E460-00F5-4201-20A3-7538E231B2F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39844" t="-139844" r="-139844" b="-139844"/>
          <a:stretch>
            <a:fillRect/>
          </a:stretch>
        </p:blipFill>
        <p:spPr>
          <a:xfrm>
            <a:off x="7539228" y="3538728"/>
            <a:ext cx="1543050" cy="154305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5243"/>
    </mc:Choice>
    <mc:Fallback>
      <p:transition spd="slow" advTm="352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78E4423-B440-3997-97D0-74A1E71F454C}"/>
              </a:ext>
            </a:extLst>
          </p:cNvPr>
          <p:cNvSpPr>
            <a:spLocks noGrp="1"/>
          </p:cNvSpPr>
          <p:nvPr>
            <p:ph type="title"/>
          </p:nvPr>
        </p:nvSpPr>
        <p:spPr>
          <a:xfrm>
            <a:off x="0" y="2025"/>
            <a:ext cx="9144000" cy="572700"/>
          </a:xfrm>
        </p:spPr>
        <p:txBody>
          <a:bodyPr/>
          <a:lstStyle/>
          <a:p>
            <a:r>
              <a:rPr lang="en-US" dirty="0"/>
              <a:t>Introduction </a:t>
            </a:r>
          </a:p>
        </p:txBody>
      </p:sp>
      <p:graphicFrame>
        <p:nvGraphicFramePr>
          <p:cNvPr id="6" name="Diagram 5">
            <a:extLst>
              <a:ext uri="{FF2B5EF4-FFF2-40B4-BE49-F238E27FC236}">
                <a16:creationId xmlns:a16="http://schemas.microsoft.com/office/drawing/2014/main" id="{8BB4E740-2D8A-0E09-E025-A1326A9A0ECE}"/>
              </a:ext>
            </a:extLst>
          </p:cNvPr>
          <p:cNvGraphicFramePr/>
          <p:nvPr>
            <p:extLst>
              <p:ext uri="{D42A27DB-BD31-4B8C-83A1-F6EECF244321}">
                <p14:modId xmlns:p14="http://schemas.microsoft.com/office/powerpoint/2010/main" val="3441545819"/>
              </p:ext>
            </p:extLst>
          </p:nvPr>
        </p:nvGraphicFramePr>
        <p:xfrm>
          <a:off x="385590" y="837282"/>
          <a:ext cx="4186410" cy="40542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026" name="Picture 2" descr="Cancer: Facts about the diseases that cause out-of-control cell growth |  Live Science">
            <a:extLst>
              <a:ext uri="{FF2B5EF4-FFF2-40B4-BE49-F238E27FC236}">
                <a16:creationId xmlns:a16="http://schemas.microsoft.com/office/drawing/2014/main" id="{49DE183A-A749-99A1-175C-8FA81CABBB14}"/>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699305" y="875840"/>
            <a:ext cx="4312493" cy="3977089"/>
          </a:xfrm>
          <a:prstGeom prst="rect">
            <a:avLst/>
          </a:prstGeom>
          <a:noFill/>
          <a:extLst>
            <a:ext uri="{909E8E84-426E-40DD-AFC4-6F175D3DCCD1}">
              <a14:hiddenFill xmlns:a14="http://schemas.microsoft.com/office/drawing/2010/main">
                <a:solidFill>
                  <a:srgbClr val="FFFFFF"/>
                </a:solidFill>
              </a14:hiddenFill>
            </a:ext>
          </a:extLst>
        </p:spPr>
      </p:pic>
      <p:pic>
        <p:nvPicPr>
          <p:cNvPr id="16" name="Audio 15">
            <a:hlinkClick r:id="" action="ppaction://media"/>
            <a:extLst>
              <a:ext uri="{FF2B5EF4-FFF2-40B4-BE49-F238E27FC236}">
                <a16:creationId xmlns:a16="http://schemas.microsoft.com/office/drawing/2014/main" id="{2E541217-1E67-C097-8350-AC915A0B1C38}"/>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127577292"/>
      </p:ext>
    </p:extLst>
  </p:cSld>
  <p:clrMapOvr>
    <a:masterClrMapping/>
  </p:clrMapOvr>
  <mc:AlternateContent xmlns:mc="http://schemas.openxmlformats.org/markup-compatibility/2006">
    <mc:Choice xmlns:p14="http://schemas.microsoft.com/office/powerpoint/2010/main" Requires="p14">
      <p:transition spd="slow" p14:dur="2000" advTm="57594"/>
    </mc:Choice>
    <mc:Fallback>
      <p:transition spd="slow" advTm="57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A2FC7-397F-4F7A-E5DE-77BBCF2B56C5}"/>
              </a:ext>
            </a:extLst>
          </p:cNvPr>
          <p:cNvSpPr>
            <a:spLocks noGrp="1"/>
          </p:cNvSpPr>
          <p:nvPr>
            <p:ph type="title"/>
          </p:nvPr>
        </p:nvSpPr>
        <p:spPr>
          <a:xfrm>
            <a:off x="121186" y="-1"/>
            <a:ext cx="8758409" cy="947451"/>
          </a:xfrm>
        </p:spPr>
        <p:txBody>
          <a:bodyPr/>
          <a:lstStyle/>
          <a:p>
            <a:r>
              <a:rPr lang="en-US" dirty="0"/>
              <a:t>Anatomy and Physiology of the Affected System</a:t>
            </a:r>
          </a:p>
        </p:txBody>
      </p:sp>
      <p:graphicFrame>
        <p:nvGraphicFramePr>
          <p:cNvPr id="4" name="Diagram 3">
            <a:extLst>
              <a:ext uri="{FF2B5EF4-FFF2-40B4-BE49-F238E27FC236}">
                <a16:creationId xmlns:a16="http://schemas.microsoft.com/office/drawing/2014/main" id="{A5874893-6A4B-45F6-B0F3-DC745F3C8735}"/>
              </a:ext>
            </a:extLst>
          </p:cNvPr>
          <p:cNvGraphicFramePr/>
          <p:nvPr>
            <p:extLst>
              <p:ext uri="{D42A27DB-BD31-4B8C-83A1-F6EECF244321}">
                <p14:modId xmlns:p14="http://schemas.microsoft.com/office/powerpoint/2010/main" val="1247327895"/>
              </p:ext>
            </p:extLst>
          </p:nvPr>
        </p:nvGraphicFramePr>
        <p:xfrm>
          <a:off x="187287" y="1112704"/>
          <a:ext cx="4384713" cy="3866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052" name="Picture 4" descr="Stage IV melanoma; drawing shows other parts of the body where melanoma may spread, including the brain, spinal cord, lung, liver, gastrointestinal (GI) tract, bone, muscle, and distant lymph nodes. An inset shows cancer cells spreading through the blood and lymph system to another part of the body where a metastatic tumor has formed.">
            <a:extLst>
              <a:ext uri="{FF2B5EF4-FFF2-40B4-BE49-F238E27FC236}">
                <a16:creationId xmlns:a16="http://schemas.microsoft.com/office/drawing/2014/main" id="{0A5713FB-F08C-9DF4-194D-0550BB2B6FCD}"/>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673390" y="1112703"/>
            <a:ext cx="4206205" cy="3866919"/>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D361FCFC-E548-378A-2D51-5EA5DD860179}"/>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754813056"/>
      </p:ext>
    </p:extLst>
  </p:cSld>
  <p:clrMapOvr>
    <a:masterClrMapping/>
  </p:clrMapOvr>
  <mc:AlternateContent xmlns:mc="http://schemas.openxmlformats.org/markup-compatibility/2006">
    <mc:Choice xmlns:p14="http://schemas.microsoft.com/office/powerpoint/2010/main" Requires="p14">
      <p:transition spd="slow" p14:dur="2000" advTm="61321"/>
    </mc:Choice>
    <mc:Fallback>
      <p:transition spd="slow" advTm="61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F247E-D373-0FBE-D927-6E4BCD22DA3B}"/>
              </a:ext>
            </a:extLst>
          </p:cNvPr>
          <p:cNvSpPr>
            <a:spLocks noGrp="1"/>
          </p:cNvSpPr>
          <p:nvPr>
            <p:ph type="title"/>
          </p:nvPr>
        </p:nvSpPr>
        <p:spPr>
          <a:xfrm>
            <a:off x="0" y="2025"/>
            <a:ext cx="9144000" cy="572700"/>
          </a:xfrm>
        </p:spPr>
        <p:txBody>
          <a:bodyPr/>
          <a:lstStyle/>
          <a:p>
            <a:r>
              <a:rPr lang="en-US" dirty="0"/>
              <a:t>Effects of Cancer on Body Function</a:t>
            </a:r>
          </a:p>
        </p:txBody>
      </p:sp>
      <p:graphicFrame>
        <p:nvGraphicFramePr>
          <p:cNvPr id="4" name="Diagram 3">
            <a:extLst>
              <a:ext uri="{FF2B5EF4-FFF2-40B4-BE49-F238E27FC236}">
                <a16:creationId xmlns:a16="http://schemas.microsoft.com/office/drawing/2014/main" id="{AF4FE693-786C-3E13-D62C-6600056644AC}"/>
              </a:ext>
            </a:extLst>
          </p:cNvPr>
          <p:cNvGraphicFramePr/>
          <p:nvPr>
            <p:extLst>
              <p:ext uri="{D42A27DB-BD31-4B8C-83A1-F6EECF244321}">
                <p14:modId xmlns:p14="http://schemas.microsoft.com/office/powerpoint/2010/main" val="2686198983"/>
              </p:ext>
            </p:extLst>
          </p:nvPr>
        </p:nvGraphicFramePr>
        <p:xfrm>
          <a:off x="-99153" y="-423140"/>
          <a:ext cx="8868578" cy="40321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076" name="Picture 4" descr="A patient's guide to manage cancer side effects by Medical Oncologist Dr  Donald Poon">
            <a:extLst>
              <a:ext uri="{FF2B5EF4-FFF2-40B4-BE49-F238E27FC236}">
                <a16:creationId xmlns:a16="http://schemas.microsoft.com/office/drawing/2014/main" id="{70156EC7-AEFB-ED50-60BC-623BC6049DB7}"/>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195549" y="2668958"/>
            <a:ext cx="8752902" cy="18801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C188E86-B529-D79F-A8C1-2F6759D6EF4A}"/>
              </a:ext>
            </a:extLst>
          </p:cNvPr>
          <p:cNvSpPr txBox="1"/>
          <p:nvPr/>
        </p:nvSpPr>
        <p:spPr>
          <a:xfrm>
            <a:off x="1586427" y="4549110"/>
            <a:ext cx="5497417" cy="307777"/>
          </a:xfrm>
          <a:prstGeom prst="rect">
            <a:avLst/>
          </a:prstGeom>
          <a:noFill/>
        </p:spPr>
        <p:txBody>
          <a:bodyPr wrap="square" rtlCol="0">
            <a:spAutoFit/>
          </a:bodyPr>
          <a:lstStyle/>
          <a:p>
            <a:pPr algn="ctr"/>
            <a:r>
              <a:rPr lang="en-US" sz="700" b="1" dirty="0"/>
              <a:t>Effects of Cancer on Body Function</a:t>
            </a:r>
          </a:p>
          <a:p>
            <a:pPr algn="ctr"/>
            <a:r>
              <a:rPr lang="en-US" sz="700" b="1" dirty="0"/>
              <a:t>Source: Dr Donald Poon</a:t>
            </a:r>
            <a:endParaRPr lang="en-US" sz="700" dirty="0"/>
          </a:p>
        </p:txBody>
      </p:sp>
      <p:pic>
        <p:nvPicPr>
          <p:cNvPr id="14" name="Audio 13">
            <a:hlinkClick r:id="" action="ppaction://media"/>
            <a:extLst>
              <a:ext uri="{FF2B5EF4-FFF2-40B4-BE49-F238E27FC236}">
                <a16:creationId xmlns:a16="http://schemas.microsoft.com/office/drawing/2014/main" id="{7DF4ADD5-B38A-07D9-61E6-273417FDBED2}"/>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885103800"/>
      </p:ext>
    </p:extLst>
  </p:cSld>
  <p:clrMapOvr>
    <a:masterClrMapping/>
  </p:clrMapOvr>
  <mc:AlternateContent xmlns:mc="http://schemas.openxmlformats.org/markup-compatibility/2006">
    <mc:Choice xmlns:p14="http://schemas.microsoft.com/office/powerpoint/2010/main" Requires="p14">
      <p:transition spd="slow" p14:dur="2000" advTm="67191"/>
    </mc:Choice>
    <mc:Fallback>
      <p:transition spd="slow" advTm="67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968D-C7C3-4EC9-C1B0-4AB6F5FEED82}"/>
              </a:ext>
            </a:extLst>
          </p:cNvPr>
          <p:cNvSpPr>
            <a:spLocks noGrp="1"/>
          </p:cNvSpPr>
          <p:nvPr>
            <p:ph type="title"/>
          </p:nvPr>
        </p:nvSpPr>
        <p:spPr>
          <a:xfrm>
            <a:off x="0" y="2025"/>
            <a:ext cx="9144000" cy="572700"/>
          </a:xfrm>
        </p:spPr>
        <p:txBody>
          <a:bodyPr/>
          <a:lstStyle/>
          <a:p>
            <a:r>
              <a:rPr lang="en-US" dirty="0"/>
              <a:t>Patient Profile </a:t>
            </a:r>
          </a:p>
        </p:txBody>
      </p:sp>
      <p:graphicFrame>
        <p:nvGraphicFramePr>
          <p:cNvPr id="4" name="Diagram 3">
            <a:extLst>
              <a:ext uri="{FF2B5EF4-FFF2-40B4-BE49-F238E27FC236}">
                <a16:creationId xmlns:a16="http://schemas.microsoft.com/office/drawing/2014/main" id="{4C6C51AD-EE60-689C-757F-5FB170F18283}"/>
              </a:ext>
            </a:extLst>
          </p:cNvPr>
          <p:cNvGraphicFramePr/>
          <p:nvPr>
            <p:extLst>
              <p:ext uri="{D42A27DB-BD31-4B8C-83A1-F6EECF244321}">
                <p14:modId xmlns:p14="http://schemas.microsoft.com/office/powerpoint/2010/main" val="124674202"/>
              </p:ext>
            </p:extLst>
          </p:nvPr>
        </p:nvGraphicFramePr>
        <p:xfrm>
          <a:off x="655503" y="848298"/>
          <a:ext cx="7494087" cy="388895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4" name="Audio 13">
            <a:hlinkClick r:id="" action="ppaction://media"/>
            <a:extLst>
              <a:ext uri="{FF2B5EF4-FFF2-40B4-BE49-F238E27FC236}">
                <a16:creationId xmlns:a16="http://schemas.microsoft.com/office/drawing/2014/main" id="{BAB2FEEC-A241-DA1E-D30A-B4C3D5DCBF4C}"/>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446559345"/>
      </p:ext>
    </p:extLst>
  </p:cSld>
  <p:clrMapOvr>
    <a:masterClrMapping/>
  </p:clrMapOvr>
  <mc:AlternateContent xmlns:mc="http://schemas.openxmlformats.org/markup-compatibility/2006">
    <mc:Choice xmlns:p14="http://schemas.microsoft.com/office/powerpoint/2010/main" Requires="p14">
      <p:transition spd="slow" p14:dur="2000" advTm="73636"/>
    </mc:Choice>
    <mc:Fallback>
      <p:transition spd="slow" advTm="73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134C8-88D0-3C76-61BF-8CE1DC5A1E23}"/>
              </a:ext>
            </a:extLst>
          </p:cNvPr>
          <p:cNvSpPr>
            <a:spLocks noGrp="1"/>
          </p:cNvSpPr>
          <p:nvPr>
            <p:ph type="title"/>
          </p:nvPr>
        </p:nvSpPr>
        <p:spPr>
          <a:xfrm>
            <a:off x="0" y="2025"/>
            <a:ext cx="9144000" cy="572700"/>
          </a:xfrm>
        </p:spPr>
        <p:txBody>
          <a:bodyPr/>
          <a:lstStyle/>
          <a:p>
            <a:r>
              <a:rPr lang="en-US" dirty="0"/>
              <a:t>Care Plan Overview</a:t>
            </a:r>
          </a:p>
        </p:txBody>
      </p:sp>
      <p:graphicFrame>
        <p:nvGraphicFramePr>
          <p:cNvPr id="4" name="Diagram 3">
            <a:extLst>
              <a:ext uri="{FF2B5EF4-FFF2-40B4-BE49-F238E27FC236}">
                <a16:creationId xmlns:a16="http://schemas.microsoft.com/office/drawing/2014/main" id="{161A2496-8783-323C-5D82-9ADC4B9D2C9A}"/>
              </a:ext>
            </a:extLst>
          </p:cNvPr>
          <p:cNvGraphicFramePr/>
          <p:nvPr>
            <p:extLst>
              <p:ext uri="{D42A27DB-BD31-4B8C-83A1-F6EECF244321}">
                <p14:modId xmlns:p14="http://schemas.microsoft.com/office/powerpoint/2010/main" val="3819427988"/>
              </p:ext>
            </p:extLst>
          </p:nvPr>
        </p:nvGraphicFramePr>
        <p:xfrm>
          <a:off x="683045" y="694986"/>
          <a:ext cx="7777909" cy="375352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F8CA8E95-F960-111A-3A8B-5B8C1F4BC00B}"/>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767771661"/>
      </p:ext>
    </p:extLst>
  </p:cSld>
  <p:clrMapOvr>
    <a:masterClrMapping/>
  </p:clrMapOvr>
  <mc:AlternateContent xmlns:mc="http://schemas.openxmlformats.org/markup-compatibility/2006">
    <mc:Choice xmlns:p14="http://schemas.microsoft.com/office/powerpoint/2010/main" Requires="p14">
      <p:transition spd="slow" p14:dur="2000" advTm="71090"/>
    </mc:Choice>
    <mc:Fallback>
      <p:transition spd="slow" advTm="71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58F2F-4BEC-B290-8508-8C17D206E14E}"/>
              </a:ext>
            </a:extLst>
          </p:cNvPr>
          <p:cNvSpPr>
            <a:spLocks noGrp="1"/>
          </p:cNvSpPr>
          <p:nvPr>
            <p:ph type="title"/>
          </p:nvPr>
        </p:nvSpPr>
        <p:spPr>
          <a:xfrm>
            <a:off x="0" y="2025"/>
            <a:ext cx="9144000" cy="572700"/>
          </a:xfrm>
        </p:spPr>
        <p:txBody>
          <a:bodyPr/>
          <a:lstStyle/>
          <a:p>
            <a:r>
              <a:rPr lang="en-US" dirty="0"/>
              <a:t>Ethical and Communication Considerations</a:t>
            </a:r>
          </a:p>
        </p:txBody>
      </p:sp>
      <p:graphicFrame>
        <p:nvGraphicFramePr>
          <p:cNvPr id="4" name="Diagram 3">
            <a:extLst>
              <a:ext uri="{FF2B5EF4-FFF2-40B4-BE49-F238E27FC236}">
                <a16:creationId xmlns:a16="http://schemas.microsoft.com/office/drawing/2014/main" id="{CA7C353B-7BE0-BEE9-9CAE-79E0EDCF396A}"/>
              </a:ext>
            </a:extLst>
          </p:cNvPr>
          <p:cNvGraphicFramePr/>
          <p:nvPr>
            <p:extLst>
              <p:ext uri="{D42A27DB-BD31-4B8C-83A1-F6EECF244321}">
                <p14:modId xmlns:p14="http://schemas.microsoft.com/office/powerpoint/2010/main" val="383683171"/>
              </p:ext>
            </p:extLst>
          </p:nvPr>
        </p:nvGraphicFramePr>
        <p:xfrm>
          <a:off x="132203" y="804231"/>
          <a:ext cx="4439797" cy="418640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098" name="Picture 2" descr="Ethical Concerns in Cancer Care: Insights from Physicians">
            <a:extLst>
              <a:ext uri="{FF2B5EF4-FFF2-40B4-BE49-F238E27FC236}">
                <a16:creationId xmlns:a16="http://schemas.microsoft.com/office/drawing/2014/main" id="{4C3CD865-27DD-3580-01F3-F5858790D66B}"/>
              </a:ext>
            </a:extLst>
          </p:cNvPr>
          <p:cNvPicPr>
            <a:picLocks noChangeAspect="1" noChangeArrowheads="1"/>
          </p:cNvPicPr>
          <p:nvPr/>
        </p:nvPicPr>
        <p:blipFill rotWithShape="1">
          <a:blip r:embed="rId10">
            <a:extLst>
              <a:ext uri="{BEBA8EAE-BF5A-486C-A8C5-ECC9F3942E4B}">
                <a14:imgProps xmlns:a14="http://schemas.microsoft.com/office/drawing/2010/main">
                  <a14:imgLayer r:embed="rId11">
                    <a14:imgEffect>
                      <a14:brightnessContrast bright="-20000" contrast="40000"/>
                    </a14:imgEffect>
                  </a14:imgLayer>
                </a14:imgProps>
              </a:ext>
              <a:ext uri="{28A0092B-C50C-407E-A947-70E740481C1C}">
                <a14:useLocalDpi xmlns:a14="http://schemas.microsoft.com/office/drawing/2010/main" val="0"/>
              </a:ext>
            </a:extLst>
          </a:blip>
          <a:srcRect b="20042"/>
          <a:stretch>
            <a:fillRect/>
          </a:stretch>
        </p:blipFill>
        <p:spPr bwMode="auto">
          <a:xfrm>
            <a:off x="4726235" y="804230"/>
            <a:ext cx="4285562" cy="4186409"/>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F72BCB6-72EF-38D6-48F8-7227265A1A3A}"/>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3090168343"/>
      </p:ext>
    </p:extLst>
  </p:cSld>
  <p:clrMapOvr>
    <a:masterClrMapping/>
  </p:clrMapOvr>
  <mc:AlternateContent xmlns:mc="http://schemas.openxmlformats.org/markup-compatibility/2006">
    <mc:Choice xmlns:p14="http://schemas.microsoft.com/office/powerpoint/2010/main" Requires="p14">
      <p:transition spd="slow" p14:dur="2000" advTm="69343"/>
    </mc:Choice>
    <mc:Fallback>
      <p:transition spd="slow" advTm="69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E416B-40B4-69DD-4983-49909B24AF2F}"/>
              </a:ext>
            </a:extLst>
          </p:cNvPr>
          <p:cNvSpPr>
            <a:spLocks noGrp="1"/>
          </p:cNvSpPr>
          <p:nvPr>
            <p:ph type="title"/>
          </p:nvPr>
        </p:nvSpPr>
        <p:spPr>
          <a:xfrm>
            <a:off x="0" y="2025"/>
            <a:ext cx="9144000" cy="572700"/>
          </a:xfrm>
        </p:spPr>
        <p:txBody>
          <a:bodyPr/>
          <a:lstStyle/>
          <a:p>
            <a:r>
              <a:rPr lang="en-US" dirty="0"/>
              <a:t>Ethical Considerations in the Care Plan</a:t>
            </a:r>
          </a:p>
        </p:txBody>
      </p:sp>
      <p:graphicFrame>
        <p:nvGraphicFramePr>
          <p:cNvPr id="4" name="Diagram 3">
            <a:extLst>
              <a:ext uri="{FF2B5EF4-FFF2-40B4-BE49-F238E27FC236}">
                <a16:creationId xmlns:a16="http://schemas.microsoft.com/office/drawing/2014/main" id="{E949A02B-F09A-95A6-B09F-ECF5B2095D14}"/>
              </a:ext>
            </a:extLst>
          </p:cNvPr>
          <p:cNvGraphicFramePr/>
          <p:nvPr>
            <p:extLst>
              <p:ext uri="{D42A27DB-BD31-4B8C-83A1-F6EECF244321}">
                <p14:modId xmlns:p14="http://schemas.microsoft.com/office/powerpoint/2010/main" val="273100664"/>
              </p:ext>
            </p:extLst>
          </p:nvPr>
        </p:nvGraphicFramePr>
        <p:xfrm>
          <a:off x="-297455" y="662860"/>
          <a:ext cx="5563517" cy="438286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122" name="Picture 2" descr="Ethical Considerations In Cancer Treatments Chemoembolization PPT Sample ST  AI SS PPT Template">
            <a:extLst>
              <a:ext uri="{FF2B5EF4-FFF2-40B4-BE49-F238E27FC236}">
                <a16:creationId xmlns:a16="http://schemas.microsoft.com/office/drawing/2014/main" id="{9F8DB264-9F7E-0DA7-83A8-E276F6641DC6}"/>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4772838" y="914400"/>
            <a:ext cx="4073706" cy="3829285"/>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5E5B6E40-08EA-AA3D-E80D-3ACD7F3D278E}"/>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377455730"/>
      </p:ext>
    </p:extLst>
  </p:cSld>
  <p:clrMapOvr>
    <a:masterClrMapping/>
  </p:clrMapOvr>
  <mc:AlternateContent xmlns:mc="http://schemas.openxmlformats.org/markup-compatibility/2006">
    <mc:Choice xmlns:p14="http://schemas.microsoft.com/office/powerpoint/2010/main" Requires="p14">
      <p:transition spd="slow" p14:dur="2000" advTm="72083"/>
    </mc:Choice>
    <mc:Fallback>
      <p:transition spd="slow" advTm="72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E4442-90AF-CF53-A03C-7BF3A7C44274}"/>
              </a:ext>
            </a:extLst>
          </p:cNvPr>
          <p:cNvSpPr>
            <a:spLocks noGrp="1"/>
          </p:cNvSpPr>
          <p:nvPr>
            <p:ph type="title"/>
          </p:nvPr>
        </p:nvSpPr>
        <p:spPr>
          <a:xfrm>
            <a:off x="0" y="2025"/>
            <a:ext cx="9144000" cy="572700"/>
          </a:xfrm>
        </p:spPr>
        <p:txBody>
          <a:bodyPr/>
          <a:lstStyle/>
          <a:p>
            <a:r>
              <a:rPr lang="en-US" dirty="0"/>
              <a:t>Recommendations for Cancer Care</a:t>
            </a:r>
          </a:p>
        </p:txBody>
      </p:sp>
      <p:graphicFrame>
        <p:nvGraphicFramePr>
          <p:cNvPr id="4" name="Diagram 3">
            <a:extLst>
              <a:ext uri="{FF2B5EF4-FFF2-40B4-BE49-F238E27FC236}">
                <a16:creationId xmlns:a16="http://schemas.microsoft.com/office/drawing/2014/main" id="{4CB1FBC1-7D57-924C-EFBC-3DFCA2EDC1F9}"/>
              </a:ext>
            </a:extLst>
          </p:cNvPr>
          <p:cNvGraphicFramePr/>
          <p:nvPr>
            <p:extLst>
              <p:ext uri="{D42A27DB-BD31-4B8C-83A1-F6EECF244321}">
                <p14:modId xmlns:p14="http://schemas.microsoft.com/office/powerpoint/2010/main" val="4217562442"/>
              </p:ext>
            </p:extLst>
          </p:nvPr>
        </p:nvGraphicFramePr>
        <p:xfrm>
          <a:off x="198303" y="837282"/>
          <a:ext cx="5266063" cy="39881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146" name="Picture 2" descr="of key recommendations for improved nutritional care for cancer patients and survivors in the UK. The identified areas for improvement involve the refinement of guidelines specificity and adherence to consensus agreed-upon guidance, integration of personalised nutrition tools, involvement of dieticians within oncology MDTs, provision of nutritional education for HCPs and addressing food security issues within the UK">
            <a:extLst>
              <a:ext uri="{FF2B5EF4-FFF2-40B4-BE49-F238E27FC236}">
                <a16:creationId xmlns:a16="http://schemas.microsoft.com/office/drawing/2014/main" id="{C75D48B8-4752-7009-824C-9EDFD67016C7}"/>
              </a:ext>
            </a:extLst>
          </p:cNvPr>
          <p:cNvPicPr>
            <a:picLocks noChangeAspect="1" noChangeArrowheads="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5675804" y="925417"/>
            <a:ext cx="3269893" cy="3988106"/>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31BA1BA6-01D5-85B8-B4A6-C65A03F0BD70}"/>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2437161698"/>
      </p:ext>
    </p:extLst>
  </p:cSld>
  <p:clrMapOvr>
    <a:masterClrMapping/>
  </p:clrMapOvr>
  <mc:AlternateContent xmlns:mc="http://schemas.openxmlformats.org/markup-compatibility/2006">
    <mc:Choice xmlns:p14="http://schemas.microsoft.com/office/powerpoint/2010/main" Requires="p14">
      <p:transition spd="slow" p14:dur="2000" advTm="68537"/>
    </mc:Choice>
    <mc:Fallback>
      <p:transition spd="slow" advTm="685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DD7FF-F7C7-897E-2897-314C87F1B738}"/>
              </a:ext>
            </a:extLst>
          </p:cNvPr>
          <p:cNvSpPr>
            <a:spLocks noGrp="1"/>
          </p:cNvSpPr>
          <p:nvPr>
            <p:ph type="title"/>
          </p:nvPr>
        </p:nvSpPr>
        <p:spPr>
          <a:xfrm>
            <a:off x="0" y="2025"/>
            <a:ext cx="9144000" cy="572700"/>
          </a:xfrm>
        </p:spPr>
        <p:txBody>
          <a:bodyPr/>
          <a:lstStyle/>
          <a:p>
            <a:r>
              <a:rPr lang="en-US" dirty="0"/>
              <a:t>Conclusion</a:t>
            </a:r>
          </a:p>
        </p:txBody>
      </p:sp>
      <p:graphicFrame>
        <p:nvGraphicFramePr>
          <p:cNvPr id="4" name="Diagram 3">
            <a:extLst>
              <a:ext uri="{FF2B5EF4-FFF2-40B4-BE49-F238E27FC236}">
                <a16:creationId xmlns:a16="http://schemas.microsoft.com/office/drawing/2014/main" id="{8F5E8638-D75F-8AE6-8C75-410C26453F45}"/>
              </a:ext>
            </a:extLst>
          </p:cNvPr>
          <p:cNvGraphicFramePr/>
          <p:nvPr>
            <p:extLst>
              <p:ext uri="{D42A27DB-BD31-4B8C-83A1-F6EECF244321}">
                <p14:modId xmlns:p14="http://schemas.microsoft.com/office/powerpoint/2010/main" val="370166860"/>
              </p:ext>
            </p:extLst>
          </p:nvPr>
        </p:nvGraphicFramePr>
        <p:xfrm>
          <a:off x="165251" y="738130"/>
          <a:ext cx="4847423" cy="410929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Picture 5">
            <a:extLst>
              <a:ext uri="{FF2B5EF4-FFF2-40B4-BE49-F238E27FC236}">
                <a16:creationId xmlns:a16="http://schemas.microsoft.com/office/drawing/2014/main" id="{910A664A-3F9C-4DC2-1A45-3F9051633E58}"/>
              </a:ext>
            </a:extLst>
          </p:cNvPr>
          <p:cNvPicPr>
            <a:picLocks noChangeAspect="1"/>
          </p:cNvPicPr>
          <p:nvPr/>
        </p:nvPicPr>
        <p:blipFill>
          <a:blip r:embed="rId10">
            <a:extLst>
              <a:ext uri="{BEBA8EAE-BF5A-486C-A8C5-ECC9F3942E4B}">
                <a14:imgProps xmlns:a14="http://schemas.microsoft.com/office/drawing/2010/main">
                  <a14:imgLayer r:embed="rId11">
                    <a14:imgEffect>
                      <a14:brightnessContrast bright="-20000" contrast="40000"/>
                    </a14:imgEffect>
                  </a14:imgLayer>
                </a14:imgProps>
              </a:ext>
            </a:extLst>
          </a:blip>
          <a:stretch>
            <a:fillRect/>
          </a:stretch>
        </p:blipFill>
        <p:spPr>
          <a:xfrm>
            <a:off x="5159708" y="859315"/>
            <a:ext cx="3819041" cy="3988107"/>
          </a:xfrm>
          <a:prstGeom prst="rect">
            <a:avLst/>
          </a:prstGeom>
        </p:spPr>
      </p:pic>
      <p:pic>
        <p:nvPicPr>
          <p:cNvPr id="5" name="Audio 4">
            <a:hlinkClick r:id="" action="ppaction://media"/>
            <a:extLst>
              <a:ext uri="{FF2B5EF4-FFF2-40B4-BE49-F238E27FC236}">
                <a16:creationId xmlns:a16="http://schemas.microsoft.com/office/drawing/2014/main" id="{252203D9-436F-712C-15DA-3BE4CB1EB906}"/>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1025726363"/>
      </p:ext>
    </p:extLst>
  </p:cSld>
  <p:clrMapOvr>
    <a:masterClrMapping/>
  </p:clrMapOvr>
  <mc:AlternateContent xmlns:mc="http://schemas.openxmlformats.org/markup-compatibility/2006">
    <mc:Choice xmlns:p14="http://schemas.microsoft.com/office/powerpoint/2010/main" Requires="p14">
      <p:transition spd="slow" p14:dur="2000" advTm="63929"/>
    </mc:Choice>
    <mc:Fallback>
      <p:transition spd="slow" advTm="63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500A68-C546-96C6-354F-73415E98D05E}"/>
              </a:ext>
            </a:extLst>
          </p:cNvPr>
          <p:cNvSpPr>
            <a:spLocks noGrp="1"/>
          </p:cNvSpPr>
          <p:nvPr>
            <p:ph type="title"/>
          </p:nvPr>
        </p:nvSpPr>
        <p:spPr>
          <a:xfrm>
            <a:off x="0" y="2025"/>
            <a:ext cx="9144000" cy="572700"/>
          </a:xfrm>
        </p:spPr>
        <p:txBody>
          <a:bodyPr/>
          <a:lstStyle/>
          <a:p>
            <a:r>
              <a:rPr lang="en-GB" dirty="0"/>
              <a:t>References</a:t>
            </a:r>
            <a:endParaRPr lang="en-US" dirty="0"/>
          </a:p>
        </p:txBody>
      </p:sp>
      <p:sp>
        <p:nvSpPr>
          <p:cNvPr id="4" name="Text Placeholder 3">
            <a:extLst>
              <a:ext uri="{FF2B5EF4-FFF2-40B4-BE49-F238E27FC236}">
                <a16:creationId xmlns:a16="http://schemas.microsoft.com/office/drawing/2014/main" id="{0053685E-6C9F-3525-E074-74B6D3FFFC6E}"/>
              </a:ext>
            </a:extLst>
          </p:cNvPr>
          <p:cNvSpPr>
            <a:spLocks noGrp="1"/>
          </p:cNvSpPr>
          <p:nvPr>
            <p:ph type="body" idx="1"/>
          </p:nvPr>
        </p:nvSpPr>
        <p:spPr>
          <a:xfrm>
            <a:off x="434340" y="868680"/>
            <a:ext cx="8023860" cy="3700095"/>
          </a:xfrm>
        </p:spPr>
        <p:txBody>
          <a:bodyPr/>
          <a:lstStyle/>
          <a:p>
            <a:r>
              <a:rPr lang="en-GB" dirty="0" err="1"/>
              <a:t>Bamodu</a:t>
            </a:r>
            <a:r>
              <a:rPr lang="en-GB" dirty="0"/>
              <a:t>, O.A. and Chung, C.C., 2024. Cancer care disparities: overcoming barriers to cancer control in low-and middle-income countries. JCO Global Oncology, 10, p.e2300439.</a:t>
            </a:r>
            <a:endParaRPr lang="en-US" dirty="0"/>
          </a:p>
          <a:p>
            <a:r>
              <a:rPr lang="en-GB" dirty="0" err="1"/>
              <a:t>Cazap</a:t>
            </a:r>
            <a:r>
              <a:rPr lang="en-GB" dirty="0"/>
              <a:t>, E., Anderson, B.O., </a:t>
            </a:r>
            <a:r>
              <a:rPr lang="en-GB" dirty="0" err="1"/>
              <a:t>Curigliano</a:t>
            </a:r>
            <a:r>
              <a:rPr lang="en-GB" dirty="0"/>
              <a:t>, G., Sehdev, S., Cardoso, F., Gonzalez, A.R., </a:t>
            </a:r>
            <a:r>
              <a:rPr lang="en-GB" dirty="0" err="1"/>
              <a:t>Shash</a:t>
            </a:r>
            <a:r>
              <a:rPr lang="en-GB" dirty="0"/>
              <a:t>, E., Yip, C.H., Mattar, A., Chavarri-Guerra, Y. and Mutebi, M., 2025. Bridging gaps in breast cancer care: a Breast Cancer Care Quality Index to improve outcomes worldwide. </a:t>
            </a:r>
            <a:r>
              <a:rPr lang="en-GB" dirty="0" err="1"/>
              <a:t>ecancermedicalscience</a:t>
            </a:r>
            <a:r>
              <a:rPr lang="en-GB" dirty="0"/>
              <a:t>, 19, p.1981.</a:t>
            </a:r>
            <a:endParaRPr lang="en-US" dirty="0"/>
          </a:p>
          <a:p>
            <a:r>
              <a:rPr lang="en-GB" dirty="0"/>
              <a:t>Evans Webb, M., Murray, E., Younger, Z.W., Goodfellow, H. and Ross, J., 2021. The supportive care needs of cancer patients: a systematic review. Journal of Cancer Education, 36(5), pp.899-908.</a:t>
            </a:r>
            <a:endParaRPr lang="en-US" dirty="0"/>
          </a:p>
          <a:p>
            <a:r>
              <a:rPr lang="en-GB" dirty="0"/>
              <a:t>Leonhardt, C.S., </a:t>
            </a:r>
            <a:r>
              <a:rPr lang="en-GB" dirty="0" err="1"/>
              <a:t>Lanzenberger</a:t>
            </a:r>
            <a:r>
              <a:rPr lang="en-GB" dirty="0"/>
              <a:t>, L., </a:t>
            </a:r>
            <a:r>
              <a:rPr lang="en-GB" dirty="0" err="1"/>
              <a:t>Puehringer</a:t>
            </a:r>
            <a:r>
              <a:rPr lang="en-GB" dirty="0"/>
              <a:t>, R., Klaiber, U., Hauser, I., Strobel, O., Prager, G. and </a:t>
            </a:r>
            <a:r>
              <a:rPr lang="en-GB" dirty="0" err="1"/>
              <a:t>Bodingbauer</a:t>
            </a:r>
            <a:r>
              <a:rPr lang="en-GB" dirty="0"/>
              <a:t>, M., 2024. Evidence-based cancer care: assessing guideline adherence of multidisciplinary </a:t>
            </a:r>
            <a:r>
              <a:rPr lang="en-GB" dirty="0" err="1"/>
              <a:t>tumor</a:t>
            </a:r>
            <a:r>
              <a:rPr lang="en-GB" dirty="0"/>
              <a:t> board recommendations for breast and colorectal cancer in a non-academic medical </a:t>
            </a:r>
            <a:r>
              <a:rPr lang="en-GB" dirty="0" err="1"/>
              <a:t>center</a:t>
            </a:r>
            <a:r>
              <a:rPr lang="en-GB" dirty="0"/>
              <a:t>. Journal of Cancer Research and Clinical Oncology, 151(1), p.4.</a:t>
            </a:r>
            <a:endParaRPr lang="en-US" dirty="0"/>
          </a:p>
          <a:p>
            <a:r>
              <a:rPr lang="en-GB" dirty="0" err="1"/>
              <a:t>Matanes</a:t>
            </a:r>
            <a:r>
              <a:rPr lang="en-GB" dirty="0"/>
              <a:t>, E. and Gotlieb, W.H., 2021. Pathophysiological and anatomical basis of lymphatic transit of cancer cells and role of the lymphatic system: a review of published literature. Chinese Clinical Oncology, 10(2), pp.14-14.</a:t>
            </a:r>
            <a:endParaRPr lang="en-US" dirty="0"/>
          </a:p>
          <a:p>
            <a:r>
              <a:rPr lang="en-GB" dirty="0"/>
              <a:t> </a:t>
            </a:r>
            <a:r>
              <a:rPr lang="en-GB" dirty="0" err="1"/>
              <a:t>Scotté</a:t>
            </a:r>
            <a:r>
              <a:rPr lang="en-GB" dirty="0"/>
              <a:t>, F., Taylor, A. and Davies, A., 2023. Supportive care: the “keystone” of modern oncology practice. Cancers, 15(15), p.3860.</a:t>
            </a:r>
            <a:endParaRPr lang="en-US" dirty="0"/>
          </a:p>
          <a:p>
            <a:r>
              <a:rPr lang="en-GB" dirty="0"/>
              <a:t>Slominski, R.M., Raman, C., Chen, J.Y. and Slominski, A.T., 2023. How cancer hijacks the body’s homeostasis through the neuroendocrine system. Trends in neurosciences, 46(4), pp.263-275.</a:t>
            </a:r>
            <a:endParaRPr lang="en-US" dirty="0"/>
          </a:p>
          <a:p>
            <a:r>
              <a:rPr lang="en-GB" dirty="0"/>
              <a:t>Wang, B., Hu, X., Ding, W., Guo, H. and Ren, X., 2025. Supportive care needs and quality of life among cancer patients in China: A cross-sectional study. </a:t>
            </a:r>
            <a:r>
              <a:rPr lang="en-GB" dirty="0" err="1"/>
              <a:t>PLoS</a:t>
            </a:r>
            <a:r>
              <a:rPr lang="en-GB" dirty="0"/>
              <a:t> One, 20(8), p.e0331149.</a:t>
            </a:r>
            <a:endParaRPr lang="en-US" dirty="0"/>
          </a:p>
        </p:txBody>
      </p:sp>
      <p:pic>
        <p:nvPicPr>
          <p:cNvPr id="5" name="Audio 4">
            <a:hlinkClick r:id="" action="ppaction://media"/>
            <a:extLst>
              <a:ext uri="{FF2B5EF4-FFF2-40B4-BE49-F238E27FC236}">
                <a16:creationId xmlns:a16="http://schemas.microsoft.com/office/drawing/2014/main" id="{A8244202-0792-CA46-F572-794DD792B3D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39844" t="-139844" r="-139844" b="-139844"/>
          <a:stretch>
            <a:fillRect/>
          </a:stretch>
        </p:blipFill>
        <p:spPr>
          <a:xfrm>
            <a:off x="7539228" y="3538728"/>
            <a:ext cx="1543050" cy="1543050"/>
          </a:xfrm>
          <a:prstGeom prst="ellipse">
            <a:avLst/>
          </a:prstGeom>
        </p:spPr>
      </p:pic>
    </p:spTree>
    <p:extLst>
      <p:ext uri="{BB962C8B-B14F-4D97-AF65-F5344CB8AC3E}">
        <p14:creationId xmlns:p14="http://schemas.microsoft.com/office/powerpoint/2010/main" val="595196347"/>
      </p:ext>
    </p:extLst>
  </p:cSld>
  <p:clrMapOvr>
    <a:masterClrMapping/>
  </p:clrMapOvr>
  <mc:AlternateContent xmlns:mc="http://schemas.openxmlformats.org/markup-compatibility/2006">
    <mc:Choice xmlns:p14="http://schemas.microsoft.com/office/powerpoint/2010/main" Requires="p14">
      <p:transition spd="slow" p14:dur="2000" advTm="15412"/>
    </mc:Choice>
    <mc:Fallback>
      <p:transition spd="slow" advTm="154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Cervical Cancer Caused by Human Papillomavirus (HPV) by Slidesgo">
  <a:themeElements>
    <a:clrScheme name="Simple Light">
      <a:dk1>
        <a:srgbClr val="191919"/>
      </a:dk1>
      <a:lt1>
        <a:srgbClr val="FAC3BB"/>
      </a:lt1>
      <a:dk2>
        <a:srgbClr val="C27E9F"/>
      </a:dk2>
      <a:lt2>
        <a:srgbClr val="616194"/>
      </a:lt2>
      <a:accent1>
        <a:srgbClr val="CD605A"/>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1948</Words>
  <Application>Microsoft Office PowerPoint</Application>
  <PresentationFormat>On-screen Show (16:9)</PresentationFormat>
  <Paragraphs>80</Paragraphs>
  <Slides>11</Slides>
  <Notes>10</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Actor</vt:lpstr>
      <vt:lpstr>Raleway</vt:lpstr>
      <vt:lpstr>Cervical Cancer Caused by Human Papillomavirus (HPV) by Slidesgo</vt:lpstr>
      <vt:lpstr>Component 2: Presentation</vt:lpstr>
      <vt:lpstr>Introduction </vt:lpstr>
      <vt:lpstr>Anatomy and Physiology of the Affected System</vt:lpstr>
      <vt:lpstr>Effects of Cancer on Body Function</vt:lpstr>
      <vt:lpstr>Patient Profile </vt:lpstr>
      <vt:lpstr>Care Plan Overview</vt:lpstr>
      <vt:lpstr>Ethical and Communication Considerations</vt:lpstr>
      <vt:lpstr>Ethical Considerations in the Care Plan</vt:lpstr>
      <vt:lpstr>Recommendations for Cancer Care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Presentation</dc:title>
  <cp:lastModifiedBy>Lili .</cp:lastModifiedBy>
  <cp:revision>4</cp:revision>
  <dcterms:modified xsi:type="dcterms:W3CDTF">2026-04-06T19:50:54Z</dcterms:modified>
</cp:coreProperties>
</file>