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7" r:id="rId1"/>
  </p:sldMasterIdLst>
  <p:notesMasterIdLst>
    <p:notesMasterId r:id="rId18"/>
  </p:notesMasterIdLst>
  <p:sldIdLst>
    <p:sldId id="256" r:id="rId2"/>
    <p:sldId id="257" r:id="rId3"/>
    <p:sldId id="259" r:id="rId4"/>
    <p:sldId id="262" r:id="rId5"/>
    <p:sldId id="265" r:id="rId6"/>
    <p:sldId id="266" r:id="rId7"/>
    <p:sldId id="267" r:id="rId8"/>
    <p:sldId id="261" r:id="rId9"/>
    <p:sldId id="268" r:id="rId10"/>
    <p:sldId id="269" r:id="rId11"/>
    <p:sldId id="271" r:id="rId12"/>
    <p:sldId id="272" r:id="rId13"/>
    <p:sldId id="273" r:id="rId14"/>
    <p:sldId id="274" r:id="rId15"/>
    <p:sldId id="270" r:id="rId16"/>
    <p:sldId id="26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8C4FE7-9F29-4476-BD53-6D06760D0124}" v="303" dt="2022-07-07T12:06:13.4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320" autoAdjust="0"/>
  </p:normalViewPr>
  <p:slideViewPr>
    <p:cSldViewPr snapToGrid="0">
      <p:cViewPr varScale="1">
        <p:scale>
          <a:sx n="55" d="100"/>
          <a:sy n="55" d="100"/>
        </p:scale>
        <p:origin x="171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meen Begum (2119725)" userId="a966846f-7a23-4d34-969b-75f4ade35365" providerId="ADAL" clId="{708C4FE7-9F29-4476-BD53-6D06760D0124}"/>
    <pc:docChg chg="undo custSel addSld delSld modSld modMainMaster">
      <pc:chgData name="Yasmeen Begum (2119725)" userId="a966846f-7a23-4d34-969b-75f4ade35365" providerId="ADAL" clId="{708C4FE7-9F29-4476-BD53-6D06760D0124}" dt="2022-07-08T21:48:30.890" v="518" actId="2696"/>
      <pc:docMkLst>
        <pc:docMk/>
      </pc:docMkLst>
      <pc:sldChg chg="addSp delSp modSp mod setClrOvrMap">
        <pc:chgData name="Yasmeen Begum (2119725)" userId="a966846f-7a23-4d34-969b-75f4ade35365" providerId="ADAL" clId="{708C4FE7-9F29-4476-BD53-6D06760D0124}" dt="2022-06-16T09:24:13.874" v="154" actId="20577"/>
        <pc:sldMkLst>
          <pc:docMk/>
          <pc:sldMk cId="1232929678" sldId="256"/>
        </pc:sldMkLst>
        <pc:spChg chg="add del mod">
          <ac:chgData name="Yasmeen Begum (2119725)" userId="a966846f-7a23-4d34-969b-75f4ade35365" providerId="ADAL" clId="{708C4FE7-9F29-4476-BD53-6D06760D0124}" dt="2022-06-15T16:24:40.202" v="3"/>
          <ac:spMkLst>
            <pc:docMk/>
            <pc:sldMk cId="1232929678" sldId="256"/>
            <ac:spMk id="2" creationId="{230343DB-E79C-F83B-065A-DEAF1702BB93}"/>
          </ac:spMkLst>
        </pc:spChg>
        <pc:spChg chg="add del">
          <ac:chgData name="Yasmeen Begum (2119725)" userId="a966846f-7a23-4d34-969b-75f4ade35365" providerId="ADAL" clId="{708C4FE7-9F29-4476-BD53-6D06760D0124}" dt="2022-06-15T16:28:48.111" v="66" actId="26606"/>
          <ac:spMkLst>
            <pc:docMk/>
            <pc:sldMk cId="1232929678" sldId="256"/>
            <ac:spMk id="10" creationId="{7D379150-F6B4-45C8-BE10-6B278AD400EB}"/>
          </ac:spMkLst>
        </pc:spChg>
        <pc:spChg chg="add del">
          <ac:chgData name="Yasmeen Begum (2119725)" userId="a966846f-7a23-4d34-969b-75f4ade35365" providerId="ADAL" clId="{708C4FE7-9F29-4476-BD53-6D06760D0124}" dt="2022-06-15T16:28:48.111" v="66" actId="26606"/>
          <ac:spMkLst>
            <pc:docMk/>
            <pc:sldMk cId="1232929678" sldId="256"/>
            <ac:spMk id="12" creationId="{5FFCF544-A370-4A5D-A95F-CA6E0E7191E6}"/>
          </ac:spMkLst>
        </pc:spChg>
        <pc:spChg chg="add del">
          <ac:chgData name="Yasmeen Begum (2119725)" userId="a966846f-7a23-4d34-969b-75f4ade35365" providerId="ADAL" clId="{708C4FE7-9F29-4476-BD53-6D06760D0124}" dt="2022-06-15T16:28:48.111" v="66" actId="26606"/>
          <ac:spMkLst>
            <pc:docMk/>
            <pc:sldMk cId="1232929678" sldId="256"/>
            <ac:spMk id="16" creationId="{44CC594A-A820-450F-B363-C19201FCFEC6}"/>
          </ac:spMkLst>
        </pc:spChg>
        <pc:spChg chg="add del">
          <ac:chgData name="Yasmeen Begum (2119725)" userId="a966846f-7a23-4d34-969b-75f4ade35365" providerId="ADAL" clId="{708C4FE7-9F29-4476-BD53-6D06760D0124}" dt="2022-06-15T16:28:48.111" v="66" actId="26606"/>
          <ac:spMkLst>
            <pc:docMk/>
            <pc:sldMk cId="1232929678" sldId="256"/>
            <ac:spMk id="18" creationId="{59FAB3DA-E9ED-4574-ABCC-378BC0FF1BBC}"/>
          </ac:spMkLst>
        </pc:spChg>
        <pc:spChg chg="add del">
          <ac:chgData name="Yasmeen Begum (2119725)" userId="a966846f-7a23-4d34-969b-75f4ade35365" providerId="ADAL" clId="{708C4FE7-9F29-4476-BD53-6D06760D0124}" dt="2022-06-15T16:28:48.111" v="66" actId="26606"/>
          <ac:spMkLst>
            <pc:docMk/>
            <pc:sldMk cId="1232929678" sldId="256"/>
            <ac:spMk id="20" creationId="{53B8D6B0-55D6-48DC-86D8-FD95D5F118AB}"/>
          </ac:spMkLst>
        </pc:spChg>
        <pc:spChg chg="add">
          <ac:chgData name="Yasmeen Begum (2119725)" userId="a966846f-7a23-4d34-969b-75f4ade35365" providerId="ADAL" clId="{708C4FE7-9F29-4476-BD53-6D06760D0124}" dt="2022-06-15T16:28:48.160" v="67" actId="26606"/>
          <ac:spMkLst>
            <pc:docMk/>
            <pc:sldMk cId="1232929678" sldId="256"/>
            <ac:spMk id="22" creationId="{600B5AE2-C5CC-499C-8F2D-249888BE22C2}"/>
          </ac:spMkLst>
        </pc:spChg>
        <pc:spChg chg="add">
          <ac:chgData name="Yasmeen Begum (2119725)" userId="a966846f-7a23-4d34-969b-75f4ade35365" providerId="ADAL" clId="{708C4FE7-9F29-4476-BD53-6D06760D0124}" dt="2022-06-15T16:28:48.160" v="67" actId="26606"/>
          <ac:spMkLst>
            <pc:docMk/>
            <pc:sldMk cId="1232929678" sldId="256"/>
            <ac:spMk id="23" creationId="{BA7A3698-B350-40E5-8475-9BCC41A089FC}"/>
          </ac:spMkLst>
        </pc:spChg>
        <pc:spChg chg="add">
          <ac:chgData name="Yasmeen Begum (2119725)" userId="a966846f-7a23-4d34-969b-75f4ade35365" providerId="ADAL" clId="{708C4FE7-9F29-4476-BD53-6D06760D0124}" dt="2022-06-15T16:28:48.160" v="67" actId="26606"/>
          <ac:spMkLst>
            <pc:docMk/>
            <pc:sldMk cId="1232929678" sldId="256"/>
            <ac:spMk id="25" creationId="{311973C2-EB8B-452A-A698-4A252FD3AE28}"/>
          </ac:spMkLst>
        </pc:spChg>
        <pc:spChg chg="add">
          <ac:chgData name="Yasmeen Begum (2119725)" userId="a966846f-7a23-4d34-969b-75f4ade35365" providerId="ADAL" clId="{708C4FE7-9F29-4476-BD53-6D06760D0124}" dt="2022-06-15T16:28:48.160" v="67" actId="26606"/>
          <ac:spMkLst>
            <pc:docMk/>
            <pc:sldMk cId="1232929678" sldId="256"/>
            <ac:spMk id="26" creationId="{10162E77-11AD-44A7-84EC-40C59EEFBD2E}"/>
          </ac:spMkLst>
        </pc:spChg>
        <pc:graphicFrameChg chg="mod modGraphic">
          <ac:chgData name="Yasmeen Begum (2119725)" userId="a966846f-7a23-4d34-969b-75f4ade35365" providerId="ADAL" clId="{708C4FE7-9F29-4476-BD53-6D06760D0124}" dt="2022-06-16T09:24:13.874" v="154" actId="20577"/>
          <ac:graphicFrameMkLst>
            <pc:docMk/>
            <pc:sldMk cId="1232929678" sldId="256"/>
            <ac:graphicFrameMk id="4" creationId="{6D5361A2-A9B6-32F1-A57B-951795B3B0CA}"/>
          </ac:graphicFrameMkLst>
        </pc:graphicFrameChg>
        <pc:picChg chg="mod">
          <ac:chgData name="Yasmeen Begum (2119725)" userId="a966846f-7a23-4d34-969b-75f4ade35365" providerId="ADAL" clId="{708C4FE7-9F29-4476-BD53-6D06760D0124}" dt="2022-06-15T16:28:48.160" v="67" actId="26606"/>
          <ac:picMkLst>
            <pc:docMk/>
            <pc:sldMk cId="1232929678" sldId="256"/>
            <ac:picMk id="5" creationId="{E9D0F0F9-54F9-5A4E-041B-1366C39452AF}"/>
          </ac:picMkLst>
        </pc:picChg>
        <pc:cxnChg chg="add del">
          <ac:chgData name="Yasmeen Begum (2119725)" userId="a966846f-7a23-4d34-969b-75f4ade35365" providerId="ADAL" clId="{708C4FE7-9F29-4476-BD53-6D06760D0124}" dt="2022-06-15T16:28:48.111" v="66" actId="26606"/>
          <ac:cxnSpMkLst>
            <pc:docMk/>
            <pc:sldMk cId="1232929678" sldId="256"/>
            <ac:cxnSpMk id="14" creationId="{6EEB3B97-A638-498B-8083-54191CE71E01}"/>
          </ac:cxnSpMkLst>
        </pc:cxnChg>
        <pc:cxnChg chg="add">
          <ac:chgData name="Yasmeen Begum (2119725)" userId="a966846f-7a23-4d34-969b-75f4ade35365" providerId="ADAL" clId="{708C4FE7-9F29-4476-BD53-6D06760D0124}" dt="2022-06-15T16:28:48.160" v="67" actId="26606"/>
          <ac:cxnSpMkLst>
            <pc:docMk/>
            <pc:sldMk cId="1232929678" sldId="256"/>
            <ac:cxnSpMk id="24" creationId="{0AC655C7-EC94-4BE6-84C8-2F9EFBBB2789}"/>
          </ac:cxnSpMkLst>
        </pc:cxnChg>
        <pc:cxnChg chg="add">
          <ac:chgData name="Yasmeen Begum (2119725)" userId="a966846f-7a23-4d34-969b-75f4ade35365" providerId="ADAL" clId="{708C4FE7-9F29-4476-BD53-6D06760D0124}" dt="2022-06-15T16:28:48.160" v="67" actId="26606"/>
          <ac:cxnSpMkLst>
            <pc:docMk/>
            <pc:sldMk cId="1232929678" sldId="256"/>
            <ac:cxnSpMk id="27" creationId="{5AB158E9-1B40-4CD6-95F0-95CA11DF7B7A}"/>
          </ac:cxnSpMkLst>
        </pc:cxnChg>
      </pc:sldChg>
      <pc:sldChg chg="addSp delSp modSp mod setClrOvrMap">
        <pc:chgData name="Yasmeen Begum (2119725)" userId="a966846f-7a23-4d34-969b-75f4ade35365" providerId="ADAL" clId="{708C4FE7-9F29-4476-BD53-6D06760D0124}" dt="2022-06-16T19:53:03.070" v="402" actId="20577"/>
        <pc:sldMkLst>
          <pc:docMk/>
          <pc:sldMk cId="4266179150" sldId="257"/>
        </pc:sldMkLst>
        <pc:spChg chg="add del mod">
          <ac:chgData name="Yasmeen Begum (2119725)" userId="a966846f-7a23-4d34-969b-75f4ade35365" providerId="ADAL" clId="{708C4FE7-9F29-4476-BD53-6D06760D0124}" dt="2022-06-16T19:44:11.915" v="216"/>
          <ac:spMkLst>
            <pc:docMk/>
            <pc:sldMk cId="4266179150" sldId="257"/>
            <ac:spMk id="2" creationId="{98CF236E-001F-6F7C-C414-8B0BDD90586D}"/>
          </ac:spMkLst>
        </pc:spChg>
        <pc:spChg chg="mod">
          <ac:chgData name="Yasmeen Begum (2119725)" userId="a966846f-7a23-4d34-969b-75f4ade35365" providerId="ADAL" clId="{708C4FE7-9F29-4476-BD53-6D06760D0124}" dt="2022-06-16T19:44:23.733" v="217" actId="1076"/>
          <ac:spMkLst>
            <pc:docMk/>
            <pc:sldMk cId="4266179150" sldId="257"/>
            <ac:spMk id="3" creationId="{99D4534B-FB87-9CE8-FB4C-4586DAA6BA7B}"/>
          </ac:spMkLst>
        </pc:spChg>
        <pc:spChg chg="add del">
          <ac:chgData name="Yasmeen Begum (2119725)" userId="a966846f-7a23-4d34-969b-75f4ade35365" providerId="ADAL" clId="{708C4FE7-9F29-4476-BD53-6D06760D0124}" dt="2022-06-15T16:29:37.128" v="69" actId="26606"/>
          <ac:spMkLst>
            <pc:docMk/>
            <pc:sldMk cId="4266179150" sldId="257"/>
            <ac:spMk id="10" creationId="{36D16D1E-4205-49F5-BD2A-DA769947C104}"/>
          </ac:spMkLst>
        </pc:spChg>
        <pc:spChg chg="add del">
          <ac:chgData name="Yasmeen Begum (2119725)" userId="a966846f-7a23-4d34-969b-75f4ade35365" providerId="ADAL" clId="{708C4FE7-9F29-4476-BD53-6D06760D0124}" dt="2022-06-15T16:29:37.128" v="69" actId="26606"/>
          <ac:spMkLst>
            <pc:docMk/>
            <pc:sldMk cId="4266179150" sldId="257"/>
            <ac:spMk id="14" creationId="{012FD100-C039-4E03-B5E4-2EDFA7290AA6}"/>
          </ac:spMkLst>
        </pc:spChg>
        <pc:spChg chg="add del">
          <ac:chgData name="Yasmeen Begum (2119725)" userId="a966846f-7a23-4d34-969b-75f4ade35365" providerId="ADAL" clId="{708C4FE7-9F29-4476-BD53-6D06760D0124}" dt="2022-06-15T16:29:37.128" v="69" actId="26606"/>
          <ac:spMkLst>
            <pc:docMk/>
            <pc:sldMk cId="4266179150" sldId="257"/>
            <ac:spMk id="15" creationId="{FB5993E2-C02B-4335-ABA5-D8EC465551E3}"/>
          </ac:spMkLst>
        </pc:spChg>
        <pc:spChg chg="add del">
          <ac:chgData name="Yasmeen Begum (2119725)" userId="a966846f-7a23-4d34-969b-75f4ade35365" providerId="ADAL" clId="{708C4FE7-9F29-4476-BD53-6D06760D0124}" dt="2022-06-15T16:29:37.128" v="69" actId="26606"/>
          <ac:spMkLst>
            <pc:docMk/>
            <pc:sldMk cId="4266179150" sldId="257"/>
            <ac:spMk id="17" creationId="{C0B801A2-5622-4BE8-9AD2-C337A2CD0022}"/>
          </ac:spMkLst>
        </pc:spChg>
        <pc:spChg chg="add del">
          <ac:chgData name="Yasmeen Begum (2119725)" userId="a966846f-7a23-4d34-969b-75f4ade35365" providerId="ADAL" clId="{708C4FE7-9F29-4476-BD53-6D06760D0124}" dt="2022-06-15T16:29:37.128" v="69" actId="26606"/>
          <ac:spMkLst>
            <pc:docMk/>
            <pc:sldMk cId="4266179150" sldId="257"/>
            <ac:spMk id="19" creationId="{B7AF614F-5BC3-4086-99F5-B87C5847A071}"/>
          </ac:spMkLst>
        </pc:spChg>
        <pc:spChg chg="add">
          <ac:chgData name="Yasmeen Begum (2119725)" userId="a966846f-7a23-4d34-969b-75f4ade35365" providerId="ADAL" clId="{708C4FE7-9F29-4476-BD53-6D06760D0124}" dt="2022-06-15T16:29:37.128" v="69" actId="26606"/>
          <ac:spMkLst>
            <pc:docMk/>
            <pc:sldMk cId="4266179150" sldId="257"/>
            <ac:spMk id="21" creationId="{36D16D1E-4205-49F5-BD2A-DA769947C104}"/>
          </ac:spMkLst>
        </pc:spChg>
        <pc:spChg chg="add">
          <ac:chgData name="Yasmeen Begum (2119725)" userId="a966846f-7a23-4d34-969b-75f4ade35365" providerId="ADAL" clId="{708C4FE7-9F29-4476-BD53-6D06760D0124}" dt="2022-06-15T16:29:37.128" v="69" actId="26606"/>
          <ac:spMkLst>
            <pc:docMk/>
            <pc:sldMk cId="4266179150" sldId="257"/>
            <ac:spMk id="27" creationId="{012FD100-C039-4E03-B5E4-2EDFA7290AA6}"/>
          </ac:spMkLst>
        </pc:spChg>
        <pc:graphicFrameChg chg="mod modGraphic">
          <ac:chgData name="Yasmeen Begum (2119725)" userId="a966846f-7a23-4d34-969b-75f4ade35365" providerId="ADAL" clId="{708C4FE7-9F29-4476-BD53-6D06760D0124}" dt="2022-06-16T19:53:03.070" v="402" actId="20577"/>
          <ac:graphicFrameMkLst>
            <pc:docMk/>
            <pc:sldMk cId="4266179150" sldId="257"/>
            <ac:graphicFrameMk id="7" creationId="{87FAFE19-37B7-B5A5-751F-FF95B9B1B8A7}"/>
          </ac:graphicFrameMkLst>
        </pc:graphicFrameChg>
        <pc:cxnChg chg="add del">
          <ac:chgData name="Yasmeen Begum (2119725)" userId="a966846f-7a23-4d34-969b-75f4ade35365" providerId="ADAL" clId="{708C4FE7-9F29-4476-BD53-6D06760D0124}" dt="2022-06-15T16:29:37.128" v="69" actId="26606"/>
          <ac:cxnSpMkLst>
            <pc:docMk/>
            <pc:sldMk cId="4266179150" sldId="257"/>
            <ac:cxnSpMk id="13" creationId="{4418FCD2-8448-4A81-8EB4-72250F7827B4}"/>
          </ac:cxnSpMkLst>
        </pc:cxnChg>
        <pc:cxnChg chg="add">
          <ac:chgData name="Yasmeen Begum (2119725)" userId="a966846f-7a23-4d34-969b-75f4ade35365" providerId="ADAL" clId="{708C4FE7-9F29-4476-BD53-6D06760D0124}" dt="2022-06-15T16:29:37.128" v="69" actId="26606"/>
          <ac:cxnSpMkLst>
            <pc:docMk/>
            <pc:sldMk cId="4266179150" sldId="257"/>
            <ac:cxnSpMk id="28" creationId="{4418FCD2-8448-4A81-8EB4-72250F7827B4}"/>
          </ac:cxnSpMkLst>
        </pc:cxnChg>
      </pc:sldChg>
      <pc:sldChg chg="addSp delSp modSp mod setBg setClrOvrMap">
        <pc:chgData name="Yasmeen Begum (2119725)" userId="a966846f-7a23-4d34-969b-75f4ade35365" providerId="ADAL" clId="{708C4FE7-9F29-4476-BD53-6D06760D0124}" dt="2022-06-16T20:11:31.252" v="513"/>
        <pc:sldMkLst>
          <pc:docMk/>
          <pc:sldMk cId="2292352669" sldId="259"/>
        </pc:sldMkLst>
        <pc:spChg chg="mod">
          <ac:chgData name="Yasmeen Begum (2119725)" userId="a966846f-7a23-4d34-969b-75f4ade35365" providerId="ADAL" clId="{708C4FE7-9F29-4476-BD53-6D06760D0124}" dt="2022-06-15T16:30:25.954" v="72" actId="26606"/>
          <ac:spMkLst>
            <pc:docMk/>
            <pc:sldMk cId="2292352669" sldId="259"/>
            <ac:spMk id="2" creationId="{CEDE5E8A-D40E-1C24-9CF1-BF674D781598}"/>
          </ac:spMkLst>
        </pc:spChg>
        <pc:spChg chg="add del">
          <ac:chgData name="Yasmeen Begum (2119725)" userId="a966846f-7a23-4d34-969b-75f4ade35365" providerId="ADAL" clId="{708C4FE7-9F29-4476-BD53-6D06760D0124}" dt="2022-06-15T16:30:25.954" v="72" actId="26606"/>
          <ac:spMkLst>
            <pc:docMk/>
            <pc:sldMk cId="2292352669" sldId="259"/>
            <ac:spMk id="3" creationId="{79E807E6-F799-B3EF-649D-9E5F1919B307}"/>
          </ac:spMkLst>
        </pc:spChg>
        <pc:spChg chg="add">
          <ac:chgData name="Yasmeen Begum (2119725)" userId="a966846f-7a23-4d34-969b-75f4ade35365" providerId="ADAL" clId="{708C4FE7-9F29-4476-BD53-6D06760D0124}" dt="2022-06-15T16:30:25.954" v="72" actId="26606"/>
          <ac:spMkLst>
            <pc:docMk/>
            <pc:sldMk cId="2292352669" sldId="259"/>
            <ac:spMk id="8" creationId="{13FE9996-7EAC-4679-B37D-C1045F42F954}"/>
          </ac:spMkLst>
        </pc:spChg>
        <pc:spChg chg="add del">
          <ac:chgData name="Yasmeen Begum (2119725)" userId="a966846f-7a23-4d34-969b-75f4ade35365" providerId="ADAL" clId="{708C4FE7-9F29-4476-BD53-6D06760D0124}" dt="2022-06-15T16:30:25.932" v="71" actId="26606"/>
          <ac:spMkLst>
            <pc:docMk/>
            <pc:sldMk cId="2292352669" sldId="259"/>
            <ac:spMk id="9" creationId="{36D16D1E-4205-49F5-BD2A-DA769947C104}"/>
          </ac:spMkLst>
        </pc:spChg>
        <pc:spChg chg="add">
          <ac:chgData name="Yasmeen Begum (2119725)" userId="a966846f-7a23-4d34-969b-75f4ade35365" providerId="ADAL" clId="{708C4FE7-9F29-4476-BD53-6D06760D0124}" dt="2022-06-15T16:30:25.954" v="72" actId="26606"/>
          <ac:spMkLst>
            <pc:docMk/>
            <pc:sldMk cId="2292352669" sldId="259"/>
            <ac:spMk id="10" creationId="{761DF1FE-5CC8-43D2-A76C-93C76EEDE1E9}"/>
          </ac:spMkLst>
        </pc:spChg>
        <pc:spChg chg="add del">
          <ac:chgData name="Yasmeen Begum (2119725)" userId="a966846f-7a23-4d34-969b-75f4ade35365" providerId="ADAL" clId="{708C4FE7-9F29-4476-BD53-6D06760D0124}" dt="2022-06-15T16:30:25.932" v="71" actId="26606"/>
          <ac:spMkLst>
            <pc:docMk/>
            <pc:sldMk cId="2292352669" sldId="259"/>
            <ac:spMk id="11" creationId="{012FD100-C039-4E03-B5E4-2EDFA7290AA6}"/>
          </ac:spMkLst>
        </pc:spChg>
        <pc:spChg chg="add">
          <ac:chgData name="Yasmeen Begum (2119725)" userId="a966846f-7a23-4d34-969b-75f4ade35365" providerId="ADAL" clId="{708C4FE7-9F29-4476-BD53-6D06760D0124}" dt="2022-06-15T16:30:25.954" v="72" actId="26606"/>
          <ac:spMkLst>
            <pc:docMk/>
            <pc:sldMk cId="2292352669" sldId="259"/>
            <ac:spMk id="14" creationId="{3741B58E-3B65-4A01-A276-975AB2CF8A08}"/>
          </ac:spMkLst>
        </pc:spChg>
        <pc:spChg chg="add">
          <ac:chgData name="Yasmeen Begum (2119725)" userId="a966846f-7a23-4d34-969b-75f4ade35365" providerId="ADAL" clId="{708C4FE7-9F29-4476-BD53-6D06760D0124}" dt="2022-06-15T16:30:25.954" v="72" actId="26606"/>
          <ac:spMkLst>
            <pc:docMk/>
            <pc:sldMk cId="2292352669" sldId="259"/>
            <ac:spMk id="15" creationId="{054B3F04-9EAC-45C0-B3CE-0387EEA10A0C}"/>
          </ac:spMkLst>
        </pc:spChg>
        <pc:spChg chg="add">
          <ac:chgData name="Yasmeen Begum (2119725)" userId="a966846f-7a23-4d34-969b-75f4ade35365" providerId="ADAL" clId="{708C4FE7-9F29-4476-BD53-6D06760D0124}" dt="2022-06-15T16:30:25.954" v="72" actId="26606"/>
          <ac:spMkLst>
            <pc:docMk/>
            <pc:sldMk cId="2292352669" sldId="259"/>
            <ac:spMk id="16" creationId="{7AAC67C3-831B-4AB1-A259-DFB839CAFAFC}"/>
          </ac:spMkLst>
        </pc:spChg>
        <pc:spChg chg="add mod">
          <ac:chgData name="Yasmeen Begum (2119725)" userId="a966846f-7a23-4d34-969b-75f4ade35365" providerId="ADAL" clId="{708C4FE7-9F29-4476-BD53-6D06760D0124}" dt="2022-06-16T20:11:31.252" v="513"/>
          <ac:spMkLst>
            <pc:docMk/>
            <pc:sldMk cId="2292352669" sldId="259"/>
            <ac:spMk id="17" creationId="{79E807E6-F799-B3EF-649D-9E5F1919B307}"/>
          </ac:spMkLst>
        </pc:spChg>
        <pc:graphicFrameChg chg="add del">
          <ac:chgData name="Yasmeen Begum (2119725)" userId="a966846f-7a23-4d34-969b-75f4ade35365" providerId="ADAL" clId="{708C4FE7-9F29-4476-BD53-6D06760D0124}" dt="2022-06-15T16:30:25.932" v="71" actId="26606"/>
          <ac:graphicFrameMkLst>
            <pc:docMk/>
            <pc:sldMk cId="2292352669" sldId="259"/>
            <ac:graphicFrameMk id="5" creationId="{58F1B38C-2B7E-D848-D8D5-84E83600C981}"/>
          </ac:graphicFrameMkLst>
        </pc:graphicFrameChg>
        <pc:cxnChg chg="add">
          <ac:chgData name="Yasmeen Begum (2119725)" userId="a966846f-7a23-4d34-969b-75f4ade35365" providerId="ADAL" clId="{708C4FE7-9F29-4476-BD53-6D06760D0124}" dt="2022-06-15T16:30:25.954" v="72" actId="26606"/>
          <ac:cxnSpMkLst>
            <pc:docMk/>
            <pc:sldMk cId="2292352669" sldId="259"/>
            <ac:cxnSpMk id="12" creationId="{E161BEBD-A23C-409E-ABC7-73F9EDC02F20}"/>
          </ac:cxnSpMkLst>
        </pc:cxnChg>
        <pc:cxnChg chg="add del">
          <ac:chgData name="Yasmeen Begum (2119725)" userId="a966846f-7a23-4d34-969b-75f4ade35365" providerId="ADAL" clId="{708C4FE7-9F29-4476-BD53-6D06760D0124}" dt="2022-06-15T16:30:25.932" v="71" actId="26606"/>
          <ac:cxnSpMkLst>
            <pc:docMk/>
            <pc:sldMk cId="2292352669" sldId="259"/>
            <ac:cxnSpMk id="13" creationId="{4418FCD2-8448-4A81-8EB4-72250F7827B4}"/>
          </ac:cxnSpMkLst>
        </pc:cxnChg>
      </pc:sldChg>
      <pc:sldChg chg="addSp delSp modSp mod setBg setClrOvrMap delDesignElem">
        <pc:chgData name="Yasmeen Begum (2119725)" userId="a966846f-7a23-4d34-969b-75f4ade35365" providerId="ADAL" clId="{708C4FE7-9F29-4476-BD53-6D06760D0124}" dt="2022-06-16T20:01:25.513" v="512" actId="14100"/>
        <pc:sldMkLst>
          <pc:docMk/>
          <pc:sldMk cId="475033775" sldId="260"/>
        </pc:sldMkLst>
        <pc:spChg chg="mod">
          <ac:chgData name="Yasmeen Begum (2119725)" userId="a966846f-7a23-4d34-969b-75f4ade35365" providerId="ADAL" clId="{708C4FE7-9F29-4476-BD53-6D06760D0124}" dt="2022-06-15T16:32:12.693" v="89" actId="26606"/>
          <ac:spMkLst>
            <pc:docMk/>
            <pc:sldMk cId="475033775" sldId="260"/>
            <ac:spMk id="3" creationId="{4D4B63E7-C9A5-8507-8EDA-9C8A20CF0994}"/>
          </ac:spMkLst>
        </pc:spChg>
        <pc:spChg chg="add mod">
          <ac:chgData name="Yasmeen Begum (2119725)" userId="a966846f-7a23-4d34-969b-75f4ade35365" providerId="ADAL" clId="{708C4FE7-9F29-4476-BD53-6D06760D0124}" dt="2022-06-16T20:01:25.513" v="512" actId="14100"/>
          <ac:spMkLst>
            <pc:docMk/>
            <pc:sldMk cId="475033775" sldId="260"/>
            <ac:spMk id="11" creationId="{A1E71064-19BB-0F23-7996-84D002600DC9}"/>
          </ac:spMkLst>
        </pc:spChg>
        <pc:spChg chg="del">
          <ac:chgData name="Yasmeen Begum (2119725)" userId="a966846f-7a23-4d34-969b-75f4ade35365" providerId="ADAL" clId="{708C4FE7-9F29-4476-BD53-6D06760D0124}" dt="2022-06-15T16:28:16.241" v="64"/>
          <ac:spMkLst>
            <pc:docMk/>
            <pc:sldMk cId="475033775" sldId="260"/>
            <ac:spMk id="19" creationId="{73C0A186-7444-4460-9C37-532E7671E99E}"/>
          </ac:spMkLst>
        </pc:spChg>
        <pc:spChg chg="del">
          <ac:chgData name="Yasmeen Begum (2119725)" userId="a966846f-7a23-4d34-969b-75f4ade35365" providerId="ADAL" clId="{708C4FE7-9F29-4476-BD53-6D06760D0124}" dt="2022-06-15T16:28:16.241" v="64"/>
          <ac:spMkLst>
            <pc:docMk/>
            <pc:sldMk cId="475033775" sldId="260"/>
            <ac:spMk id="24" creationId="{029C0D00-401D-42B7-94D8-008C7DAA8E80}"/>
          </ac:spMkLst>
        </pc:spChg>
        <pc:spChg chg="mod">
          <ac:chgData name="Yasmeen Begum (2119725)" userId="a966846f-7a23-4d34-969b-75f4ade35365" providerId="ADAL" clId="{708C4FE7-9F29-4476-BD53-6D06760D0124}" dt="2022-06-16T19:47:26.022" v="252" actId="20577"/>
          <ac:spMkLst>
            <pc:docMk/>
            <pc:sldMk cId="475033775" sldId="260"/>
            <ac:spMk id="25" creationId="{72B4CAD8-2491-B859-E33B-27CD89FDEB7F}"/>
          </ac:spMkLst>
        </pc:spChg>
        <pc:spChg chg="add del">
          <ac:chgData name="Yasmeen Begum (2119725)" userId="a966846f-7a23-4d34-969b-75f4ade35365" providerId="ADAL" clId="{708C4FE7-9F29-4476-BD53-6D06760D0124}" dt="2022-06-15T16:32:03.142" v="84" actId="26606"/>
          <ac:spMkLst>
            <pc:docMk/>
            <pc:sldMk cId="475033775" sldId="260"/>
            <ac:spMk id="30" creationId="{13FE9996-7EAC-4679-B37D-C1045F42F954}"/>
          </ac:spMkLst>
        </pc:spChg>
        <pc:spChg chg="add del">
          <ac:chgData name="Yasmeen Begum (2119725)" userId="a966846f-7a23-4d34-969b-75f4ade35365" providerId="ADAL" clId="{708C4FE7-9F29-4476-BD53-6D06760D0124}" dt="2022-06-15T16:32:03.142" v="84" actId="26606"/>
          <ac:spMkLst>
            <pc:docMk/>
            <pc:sldMk cId="475033775" sldId="260"/>
            <ac:spMk id="32" creationId="{761DF1FE-5CC8-43D2-A76C-93C76EEDE1E9}"/>
          </ac:spMkLst>
        </pc:spChg>
        <pc:spChg chg="add del">
          <ac:chgData name="Yasmeen Begum (2119725)" userId="a966846f-7a23-4d34-969b-75f4ade35365" providerId="ADAL" clId="{708C4FE7-9F29-4476-BD53-6D06760D0124}" dt="2022-06-15T16:32:03.142" v="84" actId="26606"/>
          <ac:spMkLst>
            <pc:docMk/>
            <pc:sldMk cId="475033775" sldId="260"/>
            <ac:spMk id="36" creationId="{3558DB37-9FEE-48A2-8578-ED0401573943}"/>
          </ac:spMkLst>
        </pc:spChg>
        <pc:spChg chg="add del">
          <ac:chgData name="Yasmeen Begum (2119725)" userId="a966846f-7a23-4d34-969b-75f4ade35365" providerId="ADAL" clId="{708C4FE7-9F29-4476-BD53-6D06760D0124}" dt="2022-06-15T16:32:03.142" v="84" actId="26606"/>
          <ac:spMkLst>
            <pc:docMk/>
            <pc:sldMk cId="475033775" sldId="260"/>
            <ac:spMk id="38" creationId="{5F7FCCA6-00E2-4F74-A105-0D769872F243}"/>
          </ac:spMkLst>
        </pc:spChg>
        <pc:spChg chg="add del">
          <ac:chgData name="Yasmeen Begum (2119725)" userId="a966846f-7a23-4d34-969b-75f4ade35365" providerId="ADAL" clId="{708C4FE7-9F29-4476-BD53-6D06760D0124}" dt="2022-06-15T16:32:03.142" v="84" actId="26606"/>
          <ac:spMkLst>
            <pc:docMk/>
            <pc:sldMk cId="475033775" sldId="260"/>
            <ac:spMk id="40" creationId="{5E1ED12F-9F06-4B37-87B7-F98F52937F86}"/>
          </ac:spMkLst>
        </pc:spChg>
        <pc:spChg chg="add del">
          <ac:chgData name="Yasmeen Begum (2119725)" userId="a966846f-7a23-4d34-969b-75f4ade35365" providerId="ADAL" clId="{708C4FE7-9F29-4476-BD53-6D06760D0124}" dt="2022-06-15T16:32:09.618" v="86" actId="26606"/>
          <ac:spMkLst>
            <pc:docMk/>
            <pc:sldMk cId="475033775" sldId="260"/>
            <ac:spMk id="42" creationId="{13FE9996-7EAC-4679-B37D-C1045F42F954}"/>
          </ac:spMkLst>
        </pc:spChg>
        <pc:spChg chg="add del">
          <ac:chgData name="Yasmeen Begum (2119725)" userId="a966846f-7a23-4d34-969b-75f4ade35365" providerId="ADAL" clId="{708C4FE7-9F29-4476-BD53-6D06760D0124}" dt="2022-06-15T16:32:09.618" v="86" actId="26606"/>
          <ac:spMkLst>
            <pc:docMk/>
            <pc:sldMk cId="475033775" sldId="260"/>
            <ac:spMk id="43" creationId="{761DF1FE-5CC8-43D2-A76C-93C76EEDE1E9}"/>
          </ac:spMkLst>
        </pc:spChg>
        <pc:spChg chg="add del">
          <ac:chgData name="Yasmeen Begum (2119725)" userId="a966846f-7a23-4d34-969b-75f4ade35365" providerId="ADAL" clId="{708C4FE7-9F29-4476-BD53-6D06760D0124}" dt="2022-06-15T16:32:09.618" v="86" actId="26606"/>
          <ac:spMkLst>
            <pc:docMk/>
            <pc:sldMk cId="475033775" sldId="260"/>
            <ac:spMk id="45" creationId="{CECF0FC6-D57B-48B6-9036-F4FFD91A4B34}"/>
          </ac:spMkLst>
        </pc:spChg>
        <pc:spChg chg="add del">
          <ac:chgData name="Yasmeen Begum (2119725)" userId="a966846f-7a23-4d34-969b-75f4ade35365" providerId="ADAL" clId="{708C4FE7-9F29-4476-BD53-6D06760D0124}" dt="2022-06-15T16:32:09.618" v="86" actId="26606"/>
          <ac:spMkLst>
            <pc:docMk/>
            <pc:sldMk cId="475033775" sldId="260"/>
            <ac:spMk id="46" creationId="{717A211C-5863-4303-AC3D-AEBFDF6D6A4C}"/>
          </ac:spMkLst>
        </pc:spChg>
        <pc:spChg chg="add del">
          <ac:chgData name="Yasmeen Begum (2119725)" userId="a966846f-7a23-4d34-969b-75f4ade35365" providerId="ADAL" clId="{708C4FE7-9F29-4476-BD53-6D06760D0124}" dt="2022-06-15T16:32:09.618" v="86" actId="26606"/>
          <ac:spMkLst>
            <pc:docMk/>
            <pc:sldMk cId="475033775" sldId="260"/>
            <ac:spMk id="47" creationId="{087519CD-2FFF-42E3-BB0C-FEAA828BA5DB}"/>
          </ac:spMkLst>
        </pc:spChg>
        <pc:spChg chg="add del">
          <ac:chgData name="Yasmeen Begum (2119725)" userId="a966846f-7a23-4d34-969b-75f4ade35365" providerId="ADAL" clId="{708C4FE7-9F29-4476-BD53-6D06760D0124}" dt="2022-06-15T16:32:12.668" v="88" actId="26606"/>
          <ac:spMkLst>
            <pc:docMk/>
            <pc:sldMk cId="475033775" sldId="260"/>
            <ac:spMk id="49" creationId="{13FE9996-7EAC-4679-B37D-C1045F42F954}"/>
          </ac:spMkLst>
        </pc:spChg>
        <pc:spChg chg="add del">
          <ac:chgData name="Yasmeen Begum (2119725)" userId="a966846f-7a23-4d34-969b-75f4ade35365" providerId="ADAL" clId="{708C4FE7-9F29-4476-BD53-6D06760D0124}" dt="2022-06-15T16:32:12.668" v="88" actId="26606"/>
          <ac:spMkLst>
            <pc:docMk/>
            <pc:sldMk cId="475033775" sldId="260"/>
            <ac:spMk id="50" creationId="{761DF1FE-5CC8-43D2-A76C-93C76EEDE1E9}"/>
          </ac:spMkLst>
        </pc:spChg>
        <pc:spChg chg="add del">
          <ac:chgData name="Yasmeen Begum (2119725)" userId="a966846f-7a23-4d34-969b-75f4ade35365" providerId="ADAL" clId="{708C4FE7-9F29-4476-BD53-6D06760D0124}" dt="2022-06-15T16:32:12.668" v="88" actId="26606"/>
          <ac:spMkLst>
            <pc:docMk/>
            <pc:sldMk cId="475033775" sldId="260"/>
            <ac:spMk id="52" creationId="{C843AFC8-D8D0-4784-B08C-6324FA88E6DD}"/>
          </ac:spMkLst>
        </pc:spChg>
        <pc:spChg chg="add del">
          <ac:chgData name="Yasmeen Begum (2119725)" userId="a966846f-7a23-4d34-969b-75f4ade35365" providerId="ADAL" clId="{708C4FE7-9F29-4476-BD53-6D06760D0124}" dt="2022-06-15T16:32:12.668" v="88" actId="26606"/>
          <ac:spMkLst>
            <pc:docMk/>
            <pc:sldMk cId="475033775" sldId="260"/>
            <ac:spMk id="53" creationId="{854B1A56-8AFB-4D4F-8D98-1E832D6FFE67}"/>
          </ac:spMkLst>
        </pc:spChg>
        <pc:spChg chg="add del">
          <ac:chgData name="Yasmeen Begum (2119725)" userId="a966846f-7a23-4d34-969b-75f4ade35365" providerId="ADAL" clId="{708C4FE7-9F29-4476-BD53-6D06760D0124}" dt="2022-06-15T16:32:12.668" v="88" actId="26606"/>
          <ac:spMkLst>
            <pc:docMk/>
            <pc:sldMk cId="475033775" sldId="260"/>
            <ac:spMk id="54" creationId="{F8E828FC-05B4-4BA4-92D3-3DF79D42D88E}"/>
          </ac:spMkLst>
        </pc:spChg>
        <pc:spChg chg="add">
          <ac:chgData name="Yasmeen Begum (2119725)" userId="a966846f-7a23-4d34-969b-75f4ade35365" providerId="ADAL" clId="{708C4FE7-9F29-4476-BD53-6D06760D0124}" dt="2022-06-15T16:32:12.693" v="89" actId="26606"/>
          <ac:spMkLst>
            <pc:docMk/>
            <pc:sldMk cId="475033775" sldId="260"/>
            <ac:spMk id="56" creationId="{13FE9996-7EAC-4679-B37D-C1045F42F954}"/>
          </ac:spMkLst>
        </pc:spChg>
        <pc:spChg chg="add">
          <ac:chgData name="Yasmeen Begum (2119725)" userId="a966846f-7a23-4d34-969b-75f4ade35365" providerId="ADAL" clId="{708C4FE7-9F29-4476-BD53-6D06760D0124}" dt="2022-06-15T16:32:12.693" v="89" actId="26606"/>
          <ac:spMkLst>
            <pc:docMk/>
            <pc:sldMk cId="475033775" sldId="260"/>
            <ac:spMk id="57" creationId="{761DF1FE-5CC8-43D2-A76C-93C76EEDE1E9}"/>
          </ac:spMkLst>
        </pc:spChg>
        <pc:spChg chg="add">
          <ac:chgData name="Yasmeen Begum (2119725)" userId="a966846f-7a23-4d34-969b-75f4ade35365" providerId="ADAL" clId="{708C4FE7-9F29-4476-BD53-6D06760D0124}" dt="2022-06-15T16:32:12.693" v="89" actId="26606"/>
          <ac:spMkLst>
            <pc:docMk/>
            <pc:sldMk cId="475033775" sldId="260"/>
            <ac:spMk id="59" creationId="{3741B58E-3B65-4A01-A276-975AB2CF8A08}"/>
          </ac:spMkLst>
        </pc:spChg>
        <pc:spChg chg="add">
          <ac:chgData name="Yasmeen Begum (2119725)" userId="a966846f-7a23-4d34-969b-75f4ade35365" providerId="ADAL" clId="{708C4FE7-9F29-4476-BD53-6D06760D0124}" dt="2022-06-15T16:32:12.693" v="89" actId="26606"/>
          <ac:spMkLst>
            <pc:docMk/>
            <pc:sldMk cId="475033775" sldId="260"/>
            <ac:spMk id="60" creationId="{7AAC67C3-831B-4AB1-A259-DFB839CAFAFC}"/>
          </ac:spMkLst>
        </pc:spChg>
        <pc:spChg chg="add">
          <ac:chgData name="Yasmeen Begum (2119725)" userId="a966846f-7a23-4d34-969b-75f4ade35365" providerId="ADAL" clId="{708C4FE7-9F29-4476-BD53-6D06760D0124}" dt="2022-06-15T16:32:12.693" v="89" actId="26606"/>
          <ac:spMkLst>
            <pc:docMk/>
            <pc:sldMk cId="475033775" sldId="260"/>
            <ac:spMk id="61" creationId="{054B3F04-9EAC-45C0-B3CE-0387EEA10A0C}"/>
          </ac:spMkLst>
        </pc:spChg>
        <pc:grpChg chg="del">
          <ac:chgData name="Yasmeen Begum (2119725)" userId="a966846f-7a23-4d34-969b-75f4ade35365" providerId="ADAL" clId="{708C4FE7-9F29-4476-BD53-6D06760D0124}" dt="2022-06-15T16:28:16.241" v="64"/>
          <ac:grpSpMkLst>
            <pc:docMk/>
            <pc:sldMk cId="475033775" sldId="260"/>
            <ac:grpSpMk id="17" creationId="{93E10248-AF0E-477D-B4D2-47C02CE4E353}"/>
          </ac:grpSpMkLst>
        </pc:grpChg>
        <pc:grpChg chg="del">
          <ac:chgData name="Yasmeen Begum (2119725)" userId="a966846f-7a23-4d34-969b-75f4ade35365" providerId="ADAL" clId="{708C4FE7-9F29-4476-BD53-6D06760D0124}" dt="2022-06-15T16:28:16.241" v="64"/>
          <ac:grpSpMkLst>
            <pc:docMk/>
            <pc:sldMk cId="475033775" sldId="260"/>
            <ac:grpSpMk id="21" creationId="{5F72ECA3-2A46-4A5A-8330-12F7E22105BD}"/>
          </ac:grpSpMkLst>
        </pc:grpChg>
        <pc:cxnChg chg="add del">
          <ac:chgData name="Yasmeen Begum (2119725)" userId="a966846f-7a23-4d34-969b-75f4ade35365" providerId="ADAL" clId="{708C4FE7-9F29-4476-BD53-6D06760D0124}" dt="2022-06-15T16:32:03.142" v="84" actId="26606"/>
          <ac:cxnSpMkLst>
            <pc:docMk/>
            <pc:sldMk cId="475033775" sldId="260"/>
            <ac:cxnSpMk id="34" creationId="{E161BEBD-A23C-409E-ABC7-73F9EDC02F20}"/>
          </ac:cxnSpMkLst>
        </pc:cxnChg>
        <pc:cxnChg chg="add del">
          <ac:chgData name="Yasmeen Begum (2119725)" userId="a966846f-7a23-4d34-969b-75f4ade35365" providerId="ADAL" clId="{708C4FE7-9F29-4476-BD53-6D06760D0124}" dt="2022-06-15T16:32:09.618" v="86" actId="26606"/>
          <ac:cxnSpMkLst>
            <pc:docMk/>
            <pc:sldMk cId="475033775" sldId="260"/>
            <ac:cxnSpMk id="44" creationId="{E161BEBD-A23C-409E-ABC7-73F9EDC02F20}"/>
          </ac:cxnSpMkLst>
        </pc:cxnChg>
        <pc:cxnChg chg="add del">
          <ac:chgData name="Yasmeen Begum (2119725)" userId="a966846f-7a23-4d34-969b-75f4ade35365" providerId="ADAL" clId="{708C4FE7-9F29-4476-BD53-6D06760D0124}" dt="2022-06-15T16:32:12.668" v="88" actId="26606"/>
          <ac:cxnSpMkLst>
            <pc:docMk/>
            <pc:sldMk cId="475033775" sldId="260"/>
            <ac:cxnSpMk id="51" creationId="{E161BEBD-A23C-409E-ABC7-73F9EDC02F20}"/>
          </ac:cxnSpMkLst>
        </pc:cxnChg>
        <pc:cxnChg chg="add">
          <ac:chgData name="Yasmeen Begum (2119725)" userId="a966846f-7a23-4d34-969b-75f4ade35365" providerId="ADAL" clId="{708C4FE7-9F29-4476-BD53-6D06760D0124}" dt="2022-06-15T16:32:12.693" v="89" actId="26606"/>
          <ac:cxnSpMkLst>
            <pc:docMk/>
            <pc:sldMk cId="475033775" sldId="260"/>
            <ac:cxnSpMk id="58" creationId="{E161BEBD-A23C-409E-ABC7-73F9EDC02F20}"/>
          </ac:cxnSpMkLst>
        </pc:cxnChg>
      </pc:sldChg>
      <pc:sldChg chg="addSp delSp modSp mod setBg setClrOvrMap">
        <pc:chgData name="Yasmeen Begum (2119725)" userId="a966846f-7a23-4d34-969b-75f4ade35365" providerId="ADAL" clId="{708C4FE7-9F29-4476-BD53-6D06760D0124}" dt="2022-06-15T21:38:08.343" v="151" actId="14100"/>
        <pc:sldMkLst>
          <pc:docMk/>
          <pc:sldMk cId="545828823" sldId="261"/>
        </pc:sldMkLst>
        <pc:spChg chg="add del">
          <ac:chgData name="Yasmeen Begum (2119725)" userId="a966846f-7a23-4d34-969b-75f4ade35365" providerId="ADAL" clId="{708C4FE7-9F29-4476-BD53-6D06760D0124}" dt="2022-06-15T16:31:13.623" v="79" actId="26606"/>
          <ac:spMkLst>
            <pc:docMk/>
            <pc:sldMk cId="545828823" sldId="261"/>
            <ac:spMk id="23" creationId="{C2579DAE-C141-48DB-810E-C070C300819E}"/>
          </ac:spMkLst>
        </pc:spChg>
        <pc:spChg chg="add del">
          <ac:chgData name="Yasmeen Begum (2119725)" userId="a966846f-7a23-4d34-969b-75f4ade35365" providerId="ADAL" clId="{708C4FE7-9F29-4476-BD53-6D06760D0124}" dt="2022-06-15T16:31:13.623" v="79" actId="26606"/>
          <ac:spMkLst>
            <pc:docMk/>
            <pc:sldMk cId="545828823" sldId="261"/>
            <ac:spMk id="25" creationId="{02FD90C3-6350-4D5B-9738-6E94EDF30F74}"/>
          </ac:spMkLst>
        </pc:spChg>
        <pc:spChg chg="add del">
          <ac:chgData name="Yasmeen Begum (2119725)" userId="a966846f-7a23-4d34-969b-75f4ade35365" providerId="ADAL" clId="{708C4FE7-9F29-4476-BD53-6D06760D0124}" dt="2022-06-15T16:31:13.623" v="79" actId="26606"/>
          <ac:spMkLst>
            <pc:docMk/>
            <pc:sldMk cId="545828823" sldId="261"/>
            <ac:spMk id="27" creationId="{BCD2D517-BC35-4439-AC31-06DF764F25FC}"/>
          </ac:spMkLst>
        </pc:spChg>
        <pc:spChg chg="add del">
          <ac:chgData name="Yasmeen Begum (2119725)" userId="a966846f-7a23-4d34-969b-75f4ade35365" providerId="ADAL" clId="{708C4FE7-9F29-4476-BD53-6D06760D0124}" dt="2022-06-15T16:31:13.623" v="79" actId="26606"/>
          <ac:spMkLst>
            <pc:docMk/>
            <pc:sldMk cId="545828823" sldId="261"/>
            <ac:spMk id="29" creationId="{2DD3F846-0483-40F5-A881-0C1AD2A0CAD7}"/>
          </ac:spMkLst>
        </pc:spChg>
        <pc:spChg chg="add del">
          <ac:chgData name="Yasmeen Begum (2119725)" userId="a966846f-7a23-4d34-969b-75f4ade35365" providerId="ADAL" clId="{708C4FE7-9F29-4476-BD53-6D06760D0124}" dt="2022-06-15T16:31:19.499" v="81" actId="26606"/>
          <ac:spMkLst>
            <pc:docMk/>
            <pc:sldMk cId="545828823" sldId="261"/>
            <ac:spMk id="31" creationId="{C2579DAE-C141-48DB-810E-C070C300819E}"/>
          </ac:spMkLst>
        </pc:spChg>
        <pc:spChg chg="add del">
          <ac:chgData name="Yasmeen Begum (2119725)" userId="a966846f-7a23-4d34-969b-75f4ade35365" providerId="ADAL" clId="{708C4FE7-9F29-4476-BD53-6D06760D0124}" dt="2022-06-15T16:31:19.499" v="81" actId="26606"/>
          <ac:spMkLst>
            <pc:docMk/>
            <pc:sldMk cId="545828823" sldId="261"/>
            <ac:spMk id="32" creationId="{02FD90C3-6350-4D5B-9738-6E94EDF30F74}"/>
          </ac:spMkLst>
        </pc:spChg>
        <pc:spChg chg="add">
          <ac:chgData name="Yasmeen Begum (2119725)" userId="a966846f-7a23-4d34-969b-75f4ade35365" providerId="ADAL" clId="{708C4FE7-9F29-4476-BD53-6D06760D0124}" dt="2022-06-15T16:31:19.583" v="82" actId="26606"/>
          <ac:spMkLst>
            <pc:docMk/>
            <pc:sldMk cId="545828823" sldId="261"/>
            <ac:spMk id="34" creationId="{C2579DAE-C141-48DB-810E-C070C300819E}"/>
          </ac:spMkLst>
        </pc:spChg>
        <pc:spChg chg="add">
          <ac:chgData name="Yasmeen Begum (2119725)" userId="a966846f-7a23-4d34-969b-75f4ade35365" providerId="ADAL" clId="{708C4FE7-9F29-4476-BD53-6D06760D0124}" dt="2022-06-15T16:31:19.583" v="82" actId="26606"/>
          <ac:spMkLst>
            <pc:docMk/>
            <pc:sldMk cId="545828823" sldId="261"/>
            <ac:spMk id="35" creationId="{02FD90C3-6350-4D5B-9738-6E94EDF30F74}"/>
          </ac:spMkLst>
        </pc:spChg>
        <pc:graphicFrameChg chg="add del">
          <ac:chgData name="Yasmeen Begum (2119725)" userId="a966846f-7a23-4d34-969b-75f4ade35365" providerId="ADAL" clId="{708C4FE7-9F29-4476-BD53-6D06760D0124}" dt="2022-06-15T21:03:08.326" v="110"/>
          <ac:graphicFrameMkLst>
            <pc:docMk/>
            <pc:sldMk cId="545828823" sldId="261"/>
            <ac:graphicFrameMk id="3" creationId="{420FF6C0-48E0-13DE-5AD7-A176A0D0BD91}"/>
          </ac:graphicFrameMkLst>
        </pc:graphicFrameChg>
        <pc:graphicFrameChg chg="add mod">
          <ac:chgData name="Yasmeen Begum (2119725)" userId="a966846f-7a23-4d34-969b-75f4ade35365" providerId="ADAL" clId="{708C4FE7-9F29-4476-BD53-6D06760D0124}" dt="2022-06-15T20:58:21.498" v="107" actId="571"/>
          <ac:graphicFrameMkLst>
            <pc:docMk/>
            <pc:sldMk cId="545828823" sldId="261"/>
            <ac:graphicFrameMk id="12" creationId="{22EE42C1-4FE4-A1A7-C986-3D9B2D1C1B21}"/>
          </ac:graphicFrameMkLst>
        </pc:graphicFrameChg>
        <pc:graphicFrameChg chg="add mod modGraphic">
          <ac:chgData name="Yasmeen Begum (2119725)" userId="a966846f-7a23-4d34-969b-75f4ade35365" providerId="ADAL" clId="{708C4FE7-9F29-4476-BD53-6D06760D0124}" dt="2022-06-15T21:38:03.573" v="142" actId="571"/>
          <ac:graphicFrameMkLst>
            <pc:docMk/>
            <pc:sldMk cId="545828823" sldId="261"/>
            <ac:graphicFrameMk id="14" creationId="{23F83BDF-CE55-6E05-213C-05CB182E76BE}"/>
          </ac:graphicFrameMkLst>
        </pc:graphicFrameChg>
        <pc:graphicFrameChg chg="add mod modGraphic">
          <ac:chgData name="Yasmeen Begum (2119725)" userId="a966846f-7a23-4d34-969b-75f4ade35365" providerId="ADAL" clId="{708C4FE7-9F29-4476-BD53-6D06760D0124}" dt="2022-06-15T21:38:08.343" v="151" actId="14100"/>
          <ac:graphicFrameMkLst>
            <pc:docMk/>
            <pc:sldMk cId="545828823" sldId="261"/>
            <ac:graphicFrameMk id="18" creationId="{4397A439-3F0E-866E-09E6-6C73921F5173}"/>
          </ac:graphicFrameMkLst>
        </pc:graphicFrameChg>
      </pc:sldChg>
      <pc:sldChg chg="addSp delSp modSp mod setBg setClrOvrMap delDesignElem">
        <pc:chgData name="Yasmeen Begum (2119725)" userId="a966846f-7a23-4d34-969b-75f4ade35365" providerId="ADAL" clId="{708C4FE7-9F29-4476-BD53-6D06760D0124}" dt="2022-06-15T16:31:03.544" v="77" actId="26606"/>
        <pc:sldMkLst>
          <pc:docMk/>
          <pc:sldMk cId="4196597877" sldId="262"/>
        </pc:sldMkLst>
        <pc:spChg chg="mod">
          <ac:chgData name="Yasmeen Begum (2119725)" userId="a966846f-7a23-4d34-969b-75f4ade35365" providerId="ADAL" clId="{708C4FE7-9F29-4476-BD53-6D06760D0124}" dt="2022-06-15T16:31:03.544" v="77" actId="26606"/>
          <ac:spMkLst>
            <pc:docMk/>
            <pc:sldMk cId="4196597877" sldId="262"/>
            <ac:spMk id="2" creationId="{164896AB-36EA-6EFF-66C1-08C999B0D108}"/>
          </ac:spMkLst>
        </pc:spChg>
        <pc:spChg chg="add del">
          <ac:chgData name="Yasmeen Begum (2119725)" userId="a966846f-7a23-4d34-969b-75f4ade35365" providerId="ADAL" clId="{708C4FE7-9F29-4476-BD53-6D06760D0124}" dt="2022-06-15T16:30:46.624" v="74" actId="26606"/>
          <ac:spMkLst>
            <pc:docMk/>
            <pc:sldMk cId="4196597877" sldId="262"/>
            <ac:spMk id="21" creationId="{600B5AE2-C5CC-499C-8F2D-249888BE22C2}"/>
          </ac:spMkLst>
        </pc:spChg>
        <pc:spChg chg="add del">
          <ac:chgData name="Yasmeen Begum (2119725)" userId="a966846f-7a23-4d34-969b-75f4ade35365" providerId="ADAL" clId="{708C4FE7-9F29-4476-BD53-6D06760D0124}" dt="2022-06-15T16:30:46.624" v="74" actId="26606"/>
          <ac:spMkLst>
            <pc:docMk/>
            <pc:sldMk cId="4196597877" sldId="262"/>
            <ac:spMk id="23" creationId="{BA7A3698-B350-40E5-8475-9BCC41A089FC}"/>
          </ac:spMkLst>
        </pc:spChg>
        <pc:spChg chg="add del">
          <ac:chgData name="Yasmeen Begum (2119725)" userId="a966846f-7a23-4d34-969b-75f4ade35365" providerId="ADAL" clId="{708C4FE7-9F29-4476-BD53-6D06760D0124}" dt="2022-06-15T16:30:46.624" v="74" actId="26606"/>
          <ac:spMkLst>
            <pc:docMk/>
            <pc:sldMk cId="4196597877" sldId="262"/>
            <ac:spMk id="27" creationId="{311973C2-EB8B-452A-A698-4A252FD3AE28}"/>
          </ac:spMkLst>
        </pc:spChg>
        <pc:spChg chg="add del">
          <ac:chgData name="Yasmeen Begum (2119725)" userId="a966846f-7a23-4d34-969b-75f4ade35365" providerId="ADAL" clId="{708C4FE7-9F29-4476-BD53-6D06760D0124}" dt="2022-06-15T16:30:46.624" v="74" actId="26606"/>
          <ac:spMkLst>
            <pc:docMk/>
            <pc:sldMk cId="4196597877" sldId="262"/>
            <ac:spMk id="29" creationId="{10162E77-11AD-44A7-84EC-40C59EEFBD2E}"/>
          </ac:spMkLst>
        </pc:spChg>
        <pc:spChg chg="add del">
          <ac:chgData name="Yasmeen Begum (2119725)" userId="a966846f-7a23-4d34-969b-75f4ade35365" providerId="ADAL" clId="{708C4FE7-9F29-4476-BD53-6D06760D0124}" dt="2022-06-15T16:31:03.522" v="76" actId="26606"/>
          <ac:spMkLst>
            <pc:docMk/>
            <pc:sldMk cId="4196597877" sldId="262"/>
            <ac:spMk id="45" creationId="{600B5AE2-C5CC-499C-8F2D-249888BE22C2}"/>
          </ac:spMkLst>
        </pc:spChg>
        <pc:spChg chg="del">
          <ac:chgData name="Yasmeen Begum (2119725)" userId="a966846f-7a23-4d34-969b-75f4ade35365" providerId="ADAL" clId="{708C4FE7-9F29-4476-BD53-6D06760D0124}" dt="2022-06-15T16:28:16.241" v="64"/>
          <ac:spMkLst>
            <pc:docMk/>
            <pc:sldMk cId="4196597877" sldId="262"/>
            <ac:spMk id="53" creationId="{59647F54-801D-44AB-8284-EDDFF7763139}"/>
          </ac:spMkLst>
        </pc:spChg>
        <pc:spChg chg="del">
          <ac:chgData name="Yasmeen Begum (2119725)" userId="a966846f-7a23-4d34-969b-75f4ade35365" providerId="ADAL" clId="{708C4FE7-9F29-4476-BD53-6D06760D0124}" dt="2022-06-15T16:28:16.241" v="64"/>
          <ac:spMkLst>
            <pc:docMk/>
            <pc:sldMk cId="4196597877" sldId="262"/>
            <ac:spMk id="54" creationId="{89EA2611-DCBA-4E97-A2B2-9A466E76BDA4}"/>
          </ac:spMkLst>
        </pc:spChg>
        <pc:spChg chg="del">
          <ac:chgData name="Yasmeen Begum (2119725)" userId="a966846f-7a23-4d34-969b-75f4ade35365" providerId="ADAL" clId="{708C4FE7-9F29-4476-BD53-6D06760D0124}" dt="2022-06-15T16:28:16.241" v="64"/>
          <ac:spMkLst>
            <pc:docMk/>
            <pc:sldMk cId="4196597877" sldId="262"/>
            <ac:spMk id="55" creationId="{BBC615D1-6E12-40EF-915B-316CFDB550D5}"/>
          </ac:spMkLst>
        </pc:spChg>
        <pc:spChg chg="del">
          <ac:chgData name="Yasmeen Begum (2119725)" userId="a966846f-7a23-4d34-969b-75f4ade35365" providerId="ADAL" clId="{708C4FE7-9F29-4476-BD53-6D06760D0124}" dt="2022-06-15T16:28:16.241" v="64"/>
          <ac:spMkLst>
            <pc:docMk/>
            <pc:sldMk cId="4196597877" sldId="262"/>
            <ac:spMk id="56" creationId="{B9797D36-DE1E-47CD-881A-6C1F5828261B}"/>
          </ac:spMkLst>
        </pc:spChg>
        <pc:spChg chg="del">
          <ac:chgData name="Yasmeen Begum (2119725)" userId="a966846f-7a23-4d34-969b-75f4ade35365" providerId="ADAL" clId="{708C4FE7-9F29-4476-BD53-6D06760D0124}" dt="2022-06-15T16:28:16.241" v="64"/>
          <ac:spMkLst>
            <pc:docMk/>
            <pc:sldMk cId="4196597877" sldId="262"/>
            <ac:spMk id="57" creationId="{4A2FAF1F-F462-46AF-A9E6-CC93C4E2C359}"/>
          </ac:spMkLst>
        </pc:spChg>
        <pc:spChg chg="del">
          <ac:chgData name="Yasmeen Begum (2119725)" userId="a966846f-7a23-4d34-969b-75f4ade35365" providerId="ADAL" clId="{708C4FE7-9F29-4476-BD53-6D06760D0124}" dt="2022-06-15T16:28:16.241" v="64"/>
          <ac:spMkLst>
            <pc:docMk/>
            <pc:sldMk cId="4196597877" sldId="262"/>
            <ac:spMk id="58" creationId="{7146BED8-BAE9-42C5-A3DD-7B946445DB8C}"/>
          </ac:spMkLst>
        </pc:spChg>
        <pc:spChg chg="del">
          <ac:chgData name="Yasmeen Begum (2119725)" userId="a966846f-7a23-4d34-969b-75f4ade35365" providerId="ADAL" clId="{708C4FE7-9F29-4476-BD53-6D06760D0124}" dt="2022-06-15T16:28:16.241" v="64"/>
          <ac:spMkLst>
            <pc:docMk/>
            <pc:sldMk cId="4196597877" sldId="262"/>
            <ac:spMk id="59" creationId="{15765FE8-B62F-41E4-A73C-74C91A8FD945}"/>
          </ac:spMkLst>
        </pc:spChg>
        <pc:spChg chg="add del">
          <ac:chgData name="Yasmeen Begum (2119725)" userId="a966846f-7a23-4d34-969b-75f4ade35365" providerId="ADAL" clId="{708C4FE7-9F29-4476-BD53-6D06760D0124}" dt="2022-06-15T16:31:03.522" v="76" actId="26606"/>
          <ac:spMkLst>
            <pc:docMk/>
            <pc:sldMk cId="4196597877" sldId="262"/>
            <ac:spMk id="60" creationId="{BA7A3698-B350-40E5-8475-9BCC41A089FC}"/>
          </ac:spMkLst>
        </pc:spChg>
        <pc:spChg chg="add del">
          <ac:chgData name="Yasmeen Begum (2119725)" userId="a966846f-7a23-4d34-969b-75f4ade35365" providerId="ADAL" clId="{708C4FE7-9F29-4476-BD53-6D06760D0124}" dt="2022-06-15T16:31:03.522" v="76" actId="26606"/>
          <ac:spMkLst>
            <pc:docMk/>
            <pc:sldMk cId="4196597877" sldId="262"/>
            <ac:spMk id="63" creationId="{10162E77-11AD-44A7-84EC-40C59EEFBD2E}"/>
          </ac:spMkLst>
        </pc:spChg>
        <pc:spChg chg="add del">
          <ac:chgData name="Yasmeen Begum (2119725)" userId="a966846f-7a23-4d34-969b-75f4ade35365" providerId="ADAL" clId="{708C4FE7-9F29-4476-BD53-6D06760D0124}" dt="2022-06-15T16:31:03.522" v="76" actId="26606"/>
          <ac:spMkLst>
            <pc:docMk/>
            <pc:sldMk cId="4196597877" sldId="262"/>
            <ac:spMk id="65" creationId="{6329CBCE-21AE-419D-AC1F-8ACF510A6670}"/>
          </ac:spMkLst>
        </pc:spChg>
        <pc:spChg chg="add del">
          <ac:chgData name="Yasmeen Begum (2119725)" userId="a966846f-7a23-4d34-969b-75f4ade35365" providerId="ADAL" clId="{708C4FE7-9F29-4476-BD53-6D06760D0124}" dt="2022-06-15T16:31:03.522" v="76" actId="26606"/>
          <ac:spMkLst>
            <pc:docMk/>
            <pc:sldMk cId="4196597877" sldId="262"/>
            <ac:spMk id="66" creationId="{FF2DA012-1414-493D-888F-5D99D0BDA322}"/>
          </ac:spMkLst>
        </pc:spChg>
        <pc:spChg chg="add">
          <ac:chgData name="Yasmeen Begum (2119725)" userId="a966846f-7a23-4d34-969b-75f4ade35365" providerId="ADAL" clId="{708C4FE7-9F29-4476-BD53-6D06760D0124}" dt="2022-06-15T16:31:03.544" v="77" actId="26606"/>
          <ac:spMkLst>
            <pc:docMk/>
            <pc:sldMk cId="4196597877" sldId="262"/>
            <ac:spMk id="68" creationId="{7D379150-F6B4-45C8-BE10-6B278AD400EB}"/>
          </ac:spMkLst>
        </pc:spChg>
        <pc:spChg chg="add">
          <ac:chgData name="Yasmeen Begum (2119725)" userId="a966846f-7a23-4d34-969b-75f4ade35365" providerId="ADAL" clId="{708C4FE7-9F29-4476-BD53-6D06760D0124}" dt="2022-06-15T16:31:03.544" v="77" actId="26606"/>
          <ac:spMkLst>
            <pc:docMk/>
            <pc:sldMk cId="4196597877" sldId="262"/>
            <ac:spMk id="69" creationId="{5FFCF544-A370-4A5D-A95F-CA6E0E7191E6}"/>
          </ac:spMkLst>
        </pc:spChg>
        <pc:spChg chg="add">
          <ac:chgData name="Yasmeen Begum (2119725)" userId="a966846f-7a23-4d34-969b-75f4ade35365" providerId="ADAL" clId="{708C4FE7-9F29-4476-BD53-6D06760D0124}" dt="2022-06-15T16:31:03.544" v="77" actId="26606"/>
          <ac:spMkLst>
            <pc:docMk/>
            <pc:sldMk cId="4196597877" sldId="262"/>
            <ac:spMk id="71" creationId="{C33BF9DD-8A45-4EEE-B231-0A14D322E5F9}"/>
          </ac:spMkLst>
        </pc:spChg>
        <pc:spChg chg="add">
          <ac:chgData name="Yasmeen Begum (2119725)" userId="a966846f-7a23-4d34-969b-75f4ade35365" providerId="ADAL" clId="{708C4FE7-9F29-4476-BD53-6D06760D0124}" dt="2022-06-15T16:31:03.544" v="77" actId="26606"/>
          <ac:spMkLst>
            <pc:docMk/>
            <pc:sldMk cId="4196597877" sldId="262"/>
            <ac:spMk id="74" creationId="{D5FBCAC9-BD8B-4F3B-AD74-EF37D4211349}"/>
          </ac:spMkLst>
        </pc:spChg>
        <pc:spChg chg="add">
          <ac:chgData name="Yasmeen Begum (2119725)" userId="a966846f-7a23-4d34-969b-75f4ade35365" providerId="ADAL" clId="{708C4FE7-9F29-4476-BD53-6D06760D0124}" dt="2022-06-15T16:31:03.544" v="77" actId="26606"/>
          <ac:spMkLst>
            <pc:docMk/>
            <pc:sldMk cId="4196597877" sldId="262"/>
            <ac:spMk id="75" creationId="{9556C5A8-AD7E-4CE7-87BE-9EA3B5E1786F}"/>
          </ac:spMkLst>
        </pc:spChg>
        <pc:grpChg chg="del">
          <ac:chgData name="Yasmeen Begum (2119725)" userId="a966846f-7a23-4d34-969b-75f4ade35365" providerId="ADAL" clId="{708C4FE7-9F29-4476-BD53-6D06760D0124}" dt="2022-06-15T16:28:16.241" v="64"/>
          <ac:grpSpMkLst>
            <pc:docMk/>
            <pc:sldMk cId="4196597877" sldId="262"/>
            <ac:grpSpMk id="46" creationId="{FAEF28A3-012D-4640-B8B8-1EF6EAF7233B}"/>
          </ac:grpSpMkLst>
        </pc:grpChg>
        <pc:picChg chg="mod">
          <ac:chgData name="Yasmeen Begum (2119725)" userId="a966846f-7a23-4d34-969b-75f4ade35365" providerId="ADAL" clId="{708C4FE7-9F29-4476-BD53-6D06760D0124}" dt="2022-06-15T16:31:03.544" v="77" actId="26606"/>
          <ac:picMkLst>
            <pc:docMk/>
            <pc:sldMk cId="4196597877" sldId="262"/>
            <ac:picMk id="4" creationId="{F69346C2-B4F7-5022-9789-3C57520332CC}"/>
          </ac:picMkLst>
        </pc:picChg>
        <pc:cxnChg chg="add del">
          <ac:chgData name="Yasmeen Begum (2119725)" userId="a966846f-7a23-4d34-969b-75f4ade35365" providerId="ADAL" clId="{708C4FE7-9F29-4476-BD53-6D06760D0124}" dt="2022-06-15T16:30:46.624" v="74" actId="26606"/>
          <ac:cxnSpMkLst>
            <pc:docMk/>
            <pc:sldMk cId="4196597877" sldId="262"/>
            <ac:cxnSpMk id="25" creationId="{0AC655C7-EC94-4BE6-84C8-2F9EFBBB2789}"/>
          </ac:cxnSpMkLst>
        </pc:cxnChg>
        <pc:cxnChg chg="add del">
          <ac:chgData name="Yasmeen Begum (2119725)" userId="a966846f-7a23-4d34-969b-75f4ade35365" providerId="ADAL" clId="{708C4FE7-9F29-4476-BD53-6D06760D0124}" dt="2022-06-15T16:30:46.624" v="74" actId="26606"/>
          <ac:cxnSpMkLst>
            <pc:docMk/>
            <pc:sldMk cId="4196597877" sldId="262"/>
            <ac:cxnSpMk id="33" creationId="{5AB158E9-1B40-4CD6-95F0-95CA11DF7B7A}"/>
          </ac:cxnSpMkLst>
        </pc:cxnChg>
        <pc:cxnChg chg="add del">
          <ac:chgData name="Yasmeen Begum (2119725)" userId="a966846f-7a23-4d34-969b-75f4ade35365" providerId="ADAL" clId="{708C4FE7-9F29-4476-BD53-6D06760D0124}" dt="2022-06-15T16:31:03.522" v="76" actId="26606"/>
          <ac:cxnSpMkLst>
            <pc:docMk/>
            <pc:sldMk cId="4196597877" sldId="262"/>
            <ac:cxnSpMk id="61" creationId="{0AC655C7-EC94-4BE6-84C8-2F9EFBBB2789}"/>
          </ac:cxnSpMkLst>
        </pc:cxnChg>
        <pc:cxnChg chg="add del">
          <ac:chgData name="Yasmeen Begum (2119725)" userId="a966846f-7a23-4d34-969b-75f4ade35365" providerId="ADAL" clId="{708C4FE7-9F29-4476-BD53-6D06760D0124}" dt="2022-06-15T16:31:03.522" v="76" actId="26606"/>
          <ac:cxnSpMkLst>
            <pc:docMk/>
            <pc:sldMk cId="4196597877" sldId="262"/>
            <ac:cxnSpMk id="64" creationId="{5AB158E9-1B40-4CD6-95F0-95CA11DF7B7A}"/>
          </ac:cxnSpMkLst>
        </pc:cxnChg>
        <pc:cxnChg chg="add">
          <ac:chgData name="Yasmeen Begum (2119725)" userId="a966846f-7a23-4d34-969b-75f4ade35365" providerId="ADAL" clId="{708C4FE7-9F29-4476-BD53-6D06760D0124}" dt="2022-06-15T16:31:03.544" v="77" actId="26606"/>
          <ac:cxnSpMkLst>
            <pc:docMk/>
            <pc:sldMk cId="4196597877" sldId="262"/>
            <ac:cxnSpMk id="70" creationId="{6EEB3B97-A638-498B-8083-54191CE71E01}"/>
          </ac:cxnSpMkLst>
        </pc:cxnChg>
        <pc:cxnChg chg="add">
          <ac:chgData name="Yasmeen Begum (2119725)" userId="a966846f-7a23-4d34-969b-75f4ade35365" providerId="ADAL" clId="{708C4FE7-9F29-4476-BD53-6D06760D0124}" dt="2022-06-15T16:31:03.544" v="77" actId="26606"/>
          <ac:cxnSpMkLst>
            <pc:docMk/>
            <pc:sldMk cId="4196597877" sldId="262"/>
            <ac:cxnSpMk id="73" creationId="{9020DCC9-F851-4562-BB20-1AB3C51BFD08}"/>
          </ac:cxnSpMkLst>
        </pc:cxnChg>
      </pc:sldChg>
      <pc:sldChg chg="modSp new mod">
        <pc:chgData name="Yasmeen Begum (2119725)" userId="a966846f-7a23-4d34-969b-75f4ade35365" providerId="ADAL" clId="{708C4FE7-9F29-4476-BD53-6D06760D0124}" dt="2022-06-15T18:26:28.347" v="100" actId="20577"/>
        <pc:sldMkLst>
          <pc:docMk/>
          <pc:sldMk cId="747126797" sldId="263"/>
        </pc:sldMkLst>
        <pc:spChg chg="mod">
          <ac:chgData name="Yasmeen Begum (2119725)" userId="a966846f-7a23-4d34-969b-75f4ade35365" providerId="ADAL" clId="{708C4FE7-9F29-4476-BD53-6D06760D0124}" dt="2022-06-15T18:26:28.347" v="100" actId="20577"/>
          <ac:spMkLst>
            <pc:docMk/>
            <pc:sldMk cId="747126797" sldId="263"/>
            <ac:spMk id="2" creationId="{DC24F6A5-9C21-45FB-9595-7079F6621FBD}"/>
          </ac:spMkLst>
        </pc:spChg>
      </pc:sldChg>
      <pc:sldChg chg="new">
        <pc:chgData name="Yasmeen Begum (2119725)" userId="a966846f-7a23-4d34-969b-75f4ade35365" providerId="ADAL" clId="{708C4FE7-9F29-4476-BD53-6D06760D0124}" dt="2022-06-16T09:22:42.213" v="152" actId="680"/>
        <pc:sldMkLst>
          <pc:docMk/>
          <pc:sldMk cId="3080247841" sldId="264"/>
        </pc:sldMkLst>
      </pc:sldChg>
      <pc:sldChg chg="modSp mod">
        <pc:chgData name="Yasmeen Begum (2119725)" userId="a966846f-7a23-4d34-969b-75f4ade35365" providerId="ADAL" clId="{708C4FE7-9F29-4476-BD53-6D06760D0124}" dt="2022-07-08T21:21:22.459" v="516" actId="255"/>
        <pc:sldMkLst>
          <pc:docMk/>
          <pc:sldMk cId="1191334345" sldId="274"/>
        </pc:sldMkLst>
        <pc:spChg chg="mod">
          <ac:chgData name="Yasmeen Begum (2119725)" userId="a966846f-7a23-4d34-969b-75f4ade35365" providerId="ADAL" clId="{708C4FE7-9F29-4476-BD53-6D06760D0124}" dt="2022-07-08T21:21:22.459" v="516" actId="255"/>
          <ac:spMkLst>
            <pc:docMk/>
            <pc:sldMk cId="1191334345" sldId="274"/>
            <ac:spMk id="3" creationId="{B3E97556-9074-C8A6-F0D4-423238CBA755}"/>
          </ac:spMkLst>
        </pc:spChg>
      </pc:sldChg>
      <pc:sldChg chg="new del">
        <pc:chgData name="Yasmeen Begum (2119725)" userId="a966846f-7a23-4d34-969b-75f4ade35365" providerId="ADAL" clId="{708C4FE7-9F29-4476-BD53-6D06760D0124}" dt="2022-07-08T21:48:30.890" v="518" actId="2696"/>
        <pc:sldMkLst>
          <pc:docMk/>
          <pc:sldMk cId="4096298410" sldId="275"/>
        </pc:sldMkLst>
      </pc:sldChg>
      <pc:sldMasterChg chg="modSldLayout">
        <pc:chgData name="Yasmeen Begum (2119725)" userId="a966846f-7a23-4d34-969b-75f4ade35365" providerId="ADAL" clId="{708C4FE7-9F29-4476-BD53-6D06760D0124}" dt="2022-06-15T16:28:16.241" v="64"/>
        <pc:sldMasterMkLst>
          <pc:docMk/>
          <pc:sldMasterMk cId="3247844660" sldId="2147483924"/>
        </pc:sldMasterMkLst>
        <pc:sldLayoutChg chg="delSp">
          <pc:chgData name="Yasmeen Begum (2119725)" userId="a966846f-7a23-4d34-969b-75f4ade35365" providerId="ADAL" clId="{708C4FE7-9F29-4476-BD53-6D06760D0124}" dt="2022-06-15T16:28:16.241" v="64"/>
          <pc:sldLayoutMkLst>
            <pc:docMk/>
            <pc:sldMasterMk cId="3247844660" sldId="2147483924"/>
            <pc:sldLayoutMk cId="2027972154" sldId="2147483936"/>
          </pc:sldLayoutMkLst>
          <pc:cxnChg chg="del">
            <ac:chgData name="Yasmeen Begum (2119725)" userId="a966846f-7a23-4d34-969b-75f4ade35365" providerId="ADAL" clId="{708C4FE7-9F29-4476-BD53-6D06760D0124}" dt="2022-06-15T16:28:16.241" v="64"/>
            <ac:cxnSpMkLst>
              <pc:docMk/>
              <pc:sldMasterMk cId="3247844660" sldId="2147483924"/>
              <pc:sldLayoutMk cId="2027972154" sldId="2147483936"/>
              <ac:cxnSpMk id="17" creationId="{00000000-0000-0000-0000-000000000000}"/>
            </ac:cxnSpMkLst>
          </pc:cxnChg>
          <pc:cxnChg chg="del">
            <ac:chgData name="Yasmeen Begum (2119725)" userId="a966846f-7a23-4d34-969b-75f4ade35365" providerId="ADAL" clId="{708C4FE7-9F29-4476-BD53-6D06760D0124}" dt="2022-06-15T16:28:16.241" v="64"/>
            <ac:cxnSpMkLst>
              <pc:docMk/>
              <pc:sldMasterMk cId="3247844660" sldId="2147483924"/>
              <pc:sldLayoutMk cId="2027972154" sldId="2147483936"/>
              <ac:cxnSpMk id="18" creationId="{00000000-0000-0000-0000-000000000000}"/>
            </ac:cxnSpMkLst>
          </pc:cxnChg>
        </pc:sldLayoutChg>
      </pc:sldMasterChg>
    </pc:docChg>
  </pc:docChgLst>
  <pc:docChgLst>
    <pc:chgData name="Yasmeen Begum" userId="a966846f-7a23-4d34-969b-75f4ade35365" providerId="ADAL" clId="{708C4FE7-9F29-4476-BD53-6D06760D0124}"/>
    <pc:docChg chg="undo custSel addSld modSld">
      <pc:chgData name="Yasmeen Begum" userId="a966846f-7a23-4d34-969b-75f4ade35365" providerId="ADAL" clId="{708C4FE7-9F29-4476-BD53-6D06760D0124}" dt="2022-07-14T09:13:21.105" v="1656" actId="1076"/>
      <pc:docMkLst>
        <pc:docMk/>
      </pc:docMkLst>
      <pc:sldChg chg="modSp mod">
        <pc:chgData name="Yasmeen Begum" userId="a966846f-7a23-4d34-969b-75f4ade35365" providerId="ADAL" clId="{708C4FE7-9F29-4476-BD53-6D06760D0124}" dt="2022-07-14T09:13:21.105" v="1656" actId="1076"/>
        <pc:sldMkLst>
          <pc:docMk/>
          <pc:sldMk cId="3237760523" sldId="268"/>
        </pc:sldMkLst>
        <pc:spChg chg="mod">
          <ac:chgData name="Yasmeen Begum" userId="a966846f-7a23-4d34-969b-75f4ade35365" providerId="ADAL" clId="{708C4FE7-9F29-4476-BD53-6D06760D0124}" dt="2022-07-14T09:13:21.105" v="1656" actId="1076"/>
          <ac:spMkLst>
            <pc:docMk/>
            <pc:sldMk cId="3237760523" sldId="268"/>
            <ac:spMk id="57" creationId="{77A3310E-7439-E60F-49B3-258357789378}"/>
          </ac:spMkLst>
        </pc:spChg>
      </pc:sldChg>
      <pc:sldChg chg="addSp delSp modSp new mod">
        <pc:chgData name="Yasmeen Begum" userId="a966846f-7a23-4d34-969b-75f4ade35365" providerId="ADAL" clId="{708C4FE7-9F29-4476-BD53-6D06760D0124}" dt="2022-07-07T11:45:49.990" v="200" actId="14100"/>
        <pc:sldMkLst>
          <pc:docMk/>
          <pc:sldMk cId="118798208" sldId="271"/>
        </pc:sldMkLst>
        <pc:spChg chg="mod">
          <ac:chgData name="Yasmeen Begum" userId="a966846f-7a23-4d34-969b-75f4ade35365" providerId="ADAL" clId="{708C4FE7-9F29-4476-BD53-6D06760D0124}" dt="2022-07-07T11:28:50.947" v="51" actId="27636"/>
          <ac:spMkLst>
            <pc:docMk/>
            <pc:sldMk cId="118798208" sldId="271"/>
            <ac:spMk id="2" creationId="{BF502958-DCA5-D32B-CB61-9D608F583E99}"/>
          </ac:spMkLst>
        </pc:spChg>
        <pc:spChg chg="del mod">
          <ac:chgData name="Yasmeen Begum" userId="a966846f-7a23-4d34-969b-75f4ade35365" providerId="ADAL" clId="{708C4FE7-9F29-4476-BD53-6D06760D0124}" dt="2022-07-07T11:29:07.363" v="53" actId="3680"/>
          <ac:spMkLst>
            <pc:docMk/>
            <pc:sldMk cId="118798208" sldId="271"/>
            <ac:spMk id="3" creationId="{AB84F709-AC13-B957-16CE-DBC53A10CF8E}"/>
          </ac:spMkLst>
        </pc:spChg>
        <pc:spChg chg="del">
          <ac:chgData name="Yasmeen Begum" userId="a966846f-7a23-4d34-969b-75f4ade35365" providerId="ADAL" clId="{708C4FE7-9F29-4476-BD53-6D06760D0124}" dt="2022-07-07T11:28:44.322" v="49" actId="21"/>
          <ac:spMkLst>
            <pc:docMk/>
            <pc:sldMk cId="118798208" sldId="271"/>
            <ac:spMk id="4" creationId="{665A0F87-E72E-D175-DC8B-71E9BD4C97BC}"/>
          </ac:spMkLst>
        </pc:spChg>
        <pc:graphicFrameChg chg="add mod ord modGraphic">
          <ac:chgData name="Yasmeen Begum" userId="a966846f-7a23-4d34-969b-75f4ade35365" providerId="ADAL" clId="{708C4FE7-9F29-4476-BD53-6D06760D0124}" dt="2022-07-07T11:45:49.990" v="200" actId="14100"/>
          <ac:graphicFrameMkLst>
            <pc:docMk/>
            <pc:sldMk cId="118798208" sldId="271"/>
            <ac:graphicFrameMk id="5" creationId="{3F72D33E-7FBE-77D6-E207-137725D42774}"/>
          </ac:graphicFrameMkLst>
        </pc:graphicFrameChg>
      </pc:sldChg>
      <pc:sldChg chg="addSp delSp modSp new mod">
        <pc:chgData name="Yasmeen Begum" userId="a966846f-7a23-4d34-969b-75f4ade35365" providerId="ADAL" clId="{708C4FE7-9F29-4476-BD53-6D06760D0124}" dt="2022-07-07T12:00:28.681" v="658" actId="20577"/>
        <pc:sldMkLst>
          <pc:docMk/>
          <pc:sldMk cId="1684505601" sldId="272"/>
        </pc:sldMkLst>
        <pc:spChg chg="mod">
          <ac:chgData name="Yasmeen Begum" userId="a966846f-7a23-4d34-969b-75f4ade35365" providerId="ADAL" clId="{708C4FE7-9F29-4476-BD53-6D06760D0124}" dt="2022-07-07T11:46:43.967" v="228" actId="27636"/>
          <ac:spMkLst>
            <pc:docMk/>
            <pc:sldMk cId="1684505601" sldId="272"/>
            <ac:spMk id="2" creationId="{C976D87F-39CC-0DAA-A112-73FEA702A4B7}"/>
          </ac:spMkLst>
        </pc:spChg>
        <pc:spChg chg="del mod">
          <ac:chgData name="Yasmeen Begum" userId="a966846f-7a23-4d34-969b-75f4ade35365" providerId="ADAL" clId="{708C4FE7-9F29-4476-BD53-6D06760D0124}" dt="2022-07-07T11:46:53.737" v="229" actId="3680"/>
          <ac:spMkLst>
            <pc:docMk/>
            <pc:sldMk cId="1684505601" sldId="272"/>
            <ac:spMk id="3" creationId="{FA82C71A-C93E-D827-0A64-EA56969FF9A6}"/>
          </ac:spMkLst>
        </pc:spChg>
        <pc:spChg chg="del">
          <ac:chgData name="Yasmeen Begum" userId="a966846f-7a23-4d34-969b-75f4ade35365" providerId="ADAL" clId="{708C4FE7-9F29-4476-BD53-6D06760D0124}" dt="2022-07-07T11:46:34.187" v="225" actId="21"/>
          <ac:spMkLst>
            <pc:docMk/>
            <pc:sldMk cId="1684505601" sldId="272"/>
            <ac:spMk id="4" creationId="{FD7CBE15-6F75-7D74-9077-F65DC2E98236}"/>
          </ac:spMkLst>
        </pc:spChg>
        <pc:graphicFrameChg chg="add mod ord modGraphic">
          <ac:chgData name="Yasmeen Begum" userId="a966846f-7a23-4d34-969b-75f4ade35365" providerId="ADAL" clId="{708C4FE7-9F29-4476-BD53-6D06760D0124}" dt="2022-07-07T12:00:28.681" v="658" actId="20577"/>
          <ac:graphicFrameMkLst>
            <pc:docMk/>
            <pc:sldMk cId="1684505601" sldId="272"/>
            <ac:graphicFrameMk id="5" creationId="{3F764241-B355-2F96-C5D6-EF33290A9CC9}"/>
          </ac:graphicFrameMkLst>
        </pc:graphicFrameChg>
      </pc:sldChg>
      <pc:sldChg chg="addSp delSp modSp new mod">
        <pc:chgData name="Yasmeen Begum" userId="a966846f-7a23-4d34-969b-75f4ade35365" providerId="ADAL" clId="{708C4FE7-9F29-4476-BD53-6D06760D0124}" dt="2022-07-07T12:09:02.157" v="885" actId="14100"/>
        <pc:sldMkLst>
          <pc:docMk/>
          <pc:sldMk cId="1621788676" sldId="273"/>
        </pc:sldMkLst>
        <pc:spChg chg="mod">
          <ac:chgData name="Yasmeen Begum" userId="a966846f-7a23-4d34-969b-75f4ade35365" providerId="ADAL" clId="{708C4FE7-9F29-4476-BD53-6D06760D0124}" dt="2022-07-07T12:00:52.804" v="685" actId="14100"/>
          <ac:spMkLst>
            <pc:docMk/>
            <pc:sldMk cId="1621788676" sldId="273"/>
            <ac:spMk id="2" creationId="{7362BB34-5326-36F9-5D4C-44A06C1E9313}"/>
          </ac:spMkLst>
        </pc:spChg>
        <pc:spChg chg="del mod">
          <ac:chgData name="Yasmeen Begum" userId="a966846f-7a23-4d34-969b-75f4ade35365" providerId="ADAL" clId="{708C4FE7-9F29-4476-BD53-6D06760D0124}" dt="2022-07-07T12:01:09.115" v="688" actId="3680"/>
          <ac:spMkLst>
            <pc:docMk/>
            <pc:sldMk cId="1621788676" sldId="273"/>
            <ac:spMk id="3" creationId="{6AB59849-1CCA-A4A8-8B10-B65B969FAB13}"/>
          </ac:spMkLst>
        </pc:spChg>
        <pc:spChg chg="del">
          <ac:chgData name="Yasmeen Begum" userId="a966846f-7a23-4d34-969b-75f4ade35365" providerId="ADAL" clId="{708C4FE7-9F29-4476-BD53-6D06760D0124}" dt="2022-07-07T12:00:56.610" v="686" actId="21"/>
          <ac:spMkLst>
            <pc:docMk/>
            <pc:sldMk cId="1621788676" sldId="273"/>
            <ac:spMk id="4" creationId="{71C927A0-0C1A-5C96-1D5E-1F6A852ABEC7}"/>
          </ac:spMkLst>
        </pc:spChg>
        <pc:graphicFrameChg chg="add mod ord modGraphic">
          <ac:chgData name="Yasmeen Begum" userId="a966846f-7a23-4d34-969b-75f4ade35365" providerId="ADAL" clId="{708C4FE7-9F29-4476-BD53-6D06760D0124}" dt="2022-07-07T12:09:02.157" v="885" actId="14100"/>
          <ac:graphicFrameMkLst>
            <pc:docMk/>
            <pc:sldMk cId="1621788676" sldId="273"/>
            <ac:graphicFrameMk id="5" creationId="{2BE8F7DE-F90F-46B8-2B77-F001D908C92B}"/>
          </ac:graphicFrameMkLst>
        </pc:graphicFrameChg>
      </pc:sldChg>
      <pc:sldChg chg="delSp modSp new mod">
        <pc:chgData name="Yasmeen Begum" userId="a966846f-7a23-4d34-969b-75f4ade35365" providerId="ADAL" clId="{708C4FE7-9F29-4476-BD53-6D06760D0124}" dt="2022-07-07T12:16:32.279" v="1655" actId="20577"/>
        <pc:sldMkLst>
          <pc:docMk/>
          <pc:sldMk cId="1191334345" sldId="274"/>
        </pc:sldMkLst>
        <pc:spChg chg="mod">
          <ac:chgData name="Yasmeen Begum" userId="a966846f-7a23-4d34-969b-75f4ade35365" providerId="ADAL" clId="{708C4FE7-9F29-4476-BD53-6D06760D0124}" dt="2022-07-07T12:09:24.082" v="924" actId="14100"/>
          <ac:spMkLst>
            <pc:docMk/>
            <pc:sldMk cId="1191334345" sldId="274"/>
            <ac:spMk id="2" creationId="{7EE3E569-CDEE-E2DA-D2CC-39F829CAD697}"/>
          </ac:spMkLst>
        </pc:spChg>
        <pc:spChg chg="mod">
          <ac:chgData name="Yasmeen Begum" userId="a966846f-7a23-4d34-969b-75f4ade35365" providerId="ADAL" clId="{708C4FE7-9F29-4476-BD53-6D06760D0124}" dt="2022-07-07T12:16:32.279" v="1655" actId="20577"/>
          <ac:spMkLst>
            <pc:docMk/>
            <pc:sldMk cId="1191334345" sldId="274"/>
            <ac:spMk id="3" creationId="{B3E97556-9074-C8A6-F0D4-423238CBA755}"/>
          </ac:spMkLst>
        </pc:spChg>
        <pc:spChg chg="del">
          <ac:chgData name="Yasmeen Begum" userId="a966846f-7a23-4d34-969b-75f4ade35365" providerId="ADAL" clId="{708C4FE7-9F29-4476-BD53-6D06760D0124}" dt="2022-07-07T12:09:28.609" v="925" actId="21"/>
          <ac:spMkLst>
            <pc:docMk/>
            <pc:sldMk cId="1191334345" sldId="274"/>
            <ac:spMk id="4" creationId="{2EABBD65-37ED-96A6-6B65-AF23AA4B18AB}"/>
          </ac:spMkLst>
        </pc:spChg>
      </pc:sldChg>
    </pc:docChg>
  </pc:docChgLst>
  <pc:docChgLst>
    <pc:chgData name="Yasmeen Begum (2119725)" userId="S::2119725@student.uwtsd.ac.uk::a966846f-7a23-4d34-969b-75f4ade35365" providerId="AD" clId="Web-{335C482D-288C-4096-9618-B3EDE1CFCF62}"/>
    <pc:docChg chg="modSld addMainMaster delMainMaster">
      <pc:chgData name="Yasmeen Begum (2119725)" userId="S::2119725@student.uwtsd.ac.uk::a966846f-7a23-4d34-969b-75f4ade35365" providerId="AD" clId="Web-{335C482D-288C-4096-9618-B3EDE1CFCF62}" dt="2022-06-09T21:01:31.646" v="1301" actId="20577"/>
      <pc:docMkLst>
        <pc:docMk/>
      </pc:docMkLst>
      <pc:sldChg chg="mod modClrScheme chgLayout">
        <pc:chgData name="Yasmeen Begum (2119725)" userId="S::2119725@student.uwtsd.ac.uk::a966846f-7a23-4d34-969b-75f4ade35365" providerId="AD" clId="Web-{335C482D-288C-4096-9618-B3EDE1CFCF62}" dt="2022-06-09T20:52:01.915" v="1227"/>
        <pc:sldMkLst>
          <pc:docMk/>
          <pc:sldMk cId="1232929678" sldId="256"/>
        </pc:sldMkLst>
      </pc:sldChg>
      <pc:sldChg chg="addSp delSp modSp mod modClrScheme setClrOvrMap delDesignElem chgLayout">
        <pc:chgData name="Yasmeen Begum (2119725)" userId="S::2119725@student.uwtsd.ac.uk::a966846f-7a23-4d34-969b-75f4ade35365" providerId="AD" clId="Web-{335C482D-288C-4096-9618-B3EDE1CFCF62}" dt="2022-06-09T20:52:01.915" v="1227"/>
        <pc:sldMkLst>
          <pc:docMk/>
          <pc:sldMk cId="4266179150" sldId="257"/>
        </pc:sldMkLst>
        <pc:spChg chg="mod">
          <ac:chgData name="Yasmeen Begum (2119725)" userId="S::2119725@student.uwtsd.ac.uk::a966846f-7a23-4d34-969b-75f4ade35365" providerId="AD" clId="Web-{335C482D-288C-4096-9618-B3EDE1CFCF62}" dt="2022-06-09T18:09:21.353" v="2"/>
          <ac:spMkLst>
            <pc:docMk/>
            <pc:sldMk cId="4266179150" sldId="257"/>
            <ac:spMk id="3" creationId="{99D4534B-FB87-9CE8-FB4C-4586DAA6BA7B}"/>
          </ac:spMkLst>
        </pc:spChg>
        <pc:spChg chg="add del">
          <ac:chgData name="Yasmeen Begum (2119725)" userId="S::2119725@student.uwtsd.ac.uk::a966846f-7a23-4d34-969b-75f4ade35365" providerId="AD" clId="Web-{335C482D-288C-4096-9618-B3EDE1CFCF62}" dt="2022-06-09T18:09:21.259" v="1"/>
          <ac:spMkLst>
            <pc:docMk/>
            <pc:sldMk cId="4266179150" sldId="257"/>
            <ac:spMk id="9" creationId="{B9B8A17F-DC3A-4D9A-AA53-9BFB894CD7BA}"/>
          </ac:spMkLst>
        </pc:spChg>
        <pc:spChg chg="add del">
          <ac:chgData name="Yasmeen Begum (2119725)" userId="S::2119725@student.uwtsd.ac.uk::a966846f-7a23-4d34-969b-75f4ade35365" providerId="AD" clId="Web-{335C482D-288C-4096-9618-B3EDE1CFCF62}" dt="2022-06-09T18:09:21.259" v="1"/>
          <ac:spMkLst>
            <pc:docMk/>
            <pc:sldMk cId="4266179150" sldId="257"/>
            <ac:spMk id="16" creationId="{670D6F2B-93AF-47D6-9378-5E54BE0AC69F}"/>
          </ac:spMkLst>
        </pc:spChg>
        <pc:spChg chg="add del">
          <ac:chgData name="Yasmeen Begum (2119725)" userId="S::2119725@student.uwtsd.ac.uk::a966846f-7a23-4d34-969b-75f4ade35365" providerId="AD" clId="Web-{335C482D-288C-4096-9618-B3EDE1CFCF62}" dt="2022-06-09T18:09:21.259" v="1"/>
          <ac:spMkLst>
            <pc:docMk/>
            <pc:sldMk cId="4266179150" sldId="257"/>
            <ac:spMk id="18" creationId="{2D529E20-662F-4915-ACD7-970C026FDB7F}"/>
          </ac:spMkLst>
        </pc:spChg>
        <pc:spChg chg="add del">
          <ac:chgData name="Yasmeen Begum (2119725)" userId="S::2119725@student.uwtsd.ac.uk::a966846f-7a23-4d34-969b-75f4ade35365" providerId="AD" clId="Web-{335C482D-288C-4096-9618-B3EDE1CFCF62}" dt="2022-06-09T18:09:21.259" v="1"/>
          <ac:spMkLst>
            <pc:docMk/>
            <pc:sldMk cId="4266179150" sldId="257"/>
            <ac:spMk id="20" creationId="{1AD5EB79-7F9A-4BBC-92A5-188382CBA1B6}"/>
          </ac:spMkLst>
        </pc:spChg>
        <pc:spChg chg="add del">
          <ac:chgData name="Yasmeen Begum (2119725)" userId="S::2119725@student.uwtsd.ac.uk::a966846f-7a23-4d34-969b-75f4ade35365" providerId="AD" clId="Web-{335C482D-288C-4096-9618-B3EDE1CFCF62}" dt="2022-06-09T20:48:08.118" v="1208"/>
          <ac:spMkLst>
            <pc:docMk/>
            <pc:sldMk cId="4266179150" sldId="257"/>
            <ac:spMk id="23" creationId="{59647F54-801D-44AB-8284-EDDFF7763139}"/>
          </ac:spMkLst>
        </pc:spChg>
        <pc:spChg chg="add del">
          <ac:chgData name="Yasmeen Begum (2119725)" userId="S::2119725@student.uwtsd.ac.uk::a966846f-7a23-4d34-969b-75f4ade35365" providerId="AD" clId="Web-{335C482D-288C-4096-9618-B3EDE1CFCF62}" dt="2022-06-09T20:48:08.118" v="1208"/>
          <ac:spMkLst>
            <pc:docMk/>
            <pc:sldMk cId="4266179150" sldId="257"/>
            <ac:spMk id="25" creationId="{6E0488BA-180E-40D8-8350-4B179179556B}"/>
          </ac:spMkLst>
        </pc:spChg>
        <pc:grpChg chg="add del">
          <ac:chgData name="Yasmeen Begum (2119725)" userId="S::2119725@student.uwtsd.ac.uk::a966846f-7a23-4d34-969b-75f4ade35365" providerId="AD" clId="Web-{335C482D-288C-4096-9618-B3EDE1CFCF62}" dt="2022-06-09T18:09:21.259" v="1"/>
          <ac:grpSpMkLst>
            <pc:docMk/>
            <pc:sldMk cId="4266179150" sldId="257"/>
            <ac:grpSpMk id="12" creationId="{6503EB0F-2257-4A3E-A73B-E1DE769B459F}"/>
          </ac:grpSpMkLst>
        </pc:grpChg>
        <pc:grpChg chg="add del">
          <ac:chgData name="Yasmeen Begum (2119725)" userId="S::2119725@student.uwtsd.ac.uk::a966846f-7a23-4d34-969b-75f4ade35365" providerId="AD" clId="Web-{335C482D-288C-4096-9618-B3EDE1CFCF62}" dt="2022-06-09T20:48:08.118" v="1208"/>
          <ac:grpSpMkLst>
            <pc:docMk/>
            <pc:sldMk cId="4266179150" sldId="257"/>
            <ac:grpSpMk id="26" creationId="{FAEF28A3-012D-4640-B8B8-1EF6EAF7233B}"/>
          </ac:grpSpMkLst>
        </pc:grpChg>
        <pc:graphicFrameChg chg="mod modGraphic">
          <ac:chgData name="Yasmeen Begum (2119725)" userId="S::2119725@student.uwtsd.ac.uk::a966846f-7a23-4d34-969b-75f4ade35365" providerId="AD" clId="Web-{335C482D-288C-4096-9618-B3EDE1CFCF62}" dt="2022-06-09T20:44:37.088" v="1175" actId="20577"/>
          <ac:graphicFrameMkLst>
            <pc:docMk/>
            <pc:sldMk cId="4266179150" sldId="257"/>
            <ac:graphicFrameMk id="7" creationId="{87FAFE19-37B7-B5A5-751F-FF95B9B1B8A7}"/>
          </ac:graphicFrameMkLst>
        </pc:graphicFrameChg>
      </pc:sldChg>
      <pc:sldChg chg="addSp delSp modSp mod modClrScheme chgLayout">
        <pc:chgData name="Yasmeen Begum (2119725)" userId="S::2119725@student.uwtsd.ac.uk::a966846f-7a23-4d34-969b-75f4ade35365" providerId="AD" clId="Web-{335C482D-288C-4096-9618-B3EDE1CFCF62}" dt="2022-06-09T21:01:31.646" v="1301" actId="20577"/>
        <pc:sldMkLst>
          <pc:docMk/>
          <pc:sldMk cId="2292352669" sldId="259"/>
        </pc:sldMkLst>
        <pc:spChg chg="mod">
          <ac:chgData name="Yasmeen Begum (2119725)" userId="S::2119725@student.uwtsd.ac.uk::a966846f-7a23-4d34-969b-75f4ade35365" providerId="AD" clId="Web-{335C482D-288C-4096-9618-B3EDE1CFCF62}" dt="2022-06-09T21:01:31.646" v="1301" actId="20577"/>
          <ac:spMkLst>
            <pc:docMk/>
            <pc:sldMk cId="2292352669" sldId="259"/>
            <ac:spMk id="3" creationId="{79E807E6-F799-B3EF-649D-9E5F1919B307}"/>
          </ac:spMkLst>
        </pc:spChg>
        <pc:spChg chg="add del mod">
          <ac:chgData name="Yasmeen Begum (2119725)" userId="S::2119725@student.uwtsd.ac.uk::a966846f-7a23-4d34-969b-75f4ade35365" providerId="AD" clId="Web-{335C482D-288C-4096-9618-B3EDE1CFCF62}" dt="2022-06-09T20:55:55.150" v="1273"/>
          <ac:spMkLst>
            <pc:docMk/>
            <pc:sldMk cId="2292352669" sldId="259"/>
            <ac:spMk id="4" creationId="{90C1C9E5-D5EF-65EE-14D7-BC863C8348BE}"/>
          </ac:spMkLst>
        </pc:spChg>
      </pc:sldChg>
      <pc:sldChg chg="addSp delSp modSp mod setBg modClrScheme setClrOvrMap delDesignElem chgLayout">
        <pc:chgData name="Yasmeen Begum (2119725)" userId="S::2119725@student.uwtsd.ac.uk::a966846f-7a23-4d34-969b-75f4ade35365" providerId="AD" clId="Web-{335C482D-288C-4096-9618-B3EDE1CFCF62}" dt="2022-06-09T20:59:24.462" v="1294" actId="20577"/>
        <pc:sldMkLst>
          <pc:docMk/>
          <pc:sldMk cId="475033775" sldId="260"/>
        </pc:sldMkLst>
        <pc:spChg chg="add del mod ord">
          <ac:chgData name="Yasmeen Begum (2119725)" userId="S::2119725@student.uwtsd.ac.uk::a966846f-7a23-4d34-969b-75f4ade35365" providerId="AD" clId="Web-{335C482D-288C-4096-9618-B3EDE1CFCF62}" dt="2022-06-09T20:57:00.624" v="1277"/>
          <ac:spMkLst>
            <pc:docMk/>
            <pc:sldMk cId="475033775" sldId="260"/>
            <ac:spMk id="2" creationId="{2395A436-BC35-AEFB-B3C2-79DB72375891}"/>
          </ac:spMkLst>
        </pc:spChg>
        <pc:spChg chg="mod">
          <ac:chgData name="Yasmeen Begum (2119725)" userId="S::2119725@student.uwtsd.ac.uk::a966846f-7a23-4d34-969b-75f4ade35365" providerId="AD" clId="Web-{335C482D-288C-4096-9618-B3EDE1CFCF62}" dt="2022-06-09T20:57:12.453" v="1280"/>
          <ac:spMkLst>
            <pc:docMk/>
            <pc:sldMk cId="475033775" sldId="260"/>
            <ac:spMk id="3" creationId="{4D4B63E7-C9A5-8507-8EDA-9C8A20CF0994}"/>
          </ac:spMkLst>
        </pc:spChg>
        <pc:spChg chg="add del mod ord">
          <ac:chgData name="Yasmeen Begum (2119725)" userId="S::2119725@student.uwtsd.ac.uk::a966846f-7a23-4d34-969b-75f4ade35365" providerId="AD" clId="Web-{335C482D-288C-4096-9618-B3EDE1CFCF62}" dt="2022-06-09T20:57:00.624" v="1277"/>
          <ac:spMkLst>
            <pc:docMk/>
            <pc:sldMk cId="475033775" sldId="260"/>
            <ac:spMk id="4" creationId="{5637A284-4508-B8A6-BFC5-B5946C4FA7C1}"/>
          </ac:spMkLst>
        </pc:spChg>
        <pc:spChg chg="add del">
          <ac:chgData name="Yasmeen Begum (2119725)" userId="S::2119725@student.uwtsd.ac.uk::a966846f-7a23-4d34-969b-75f4ade35365" providerId="AD" clId="Web-{335C482D-288C-4096-9618-B3EDE1CFCF62}" dt="2022-06-09T20:57:12.374" v="1279"/>
          <ac:spMkLst>
            <pc:docMk/>
            <pc:sldMk cId="475033775" sldId="260"/>
            <ac:spMk id="6" creationId="{73C0A186-7444-4460-9C37-532E7671E99E}"/>
          </ac:spMkLst>
        </pc:spChg>
        <pc:spChg chg="add del">
          <ac:chgData name="Yasmeen Begum (2119725)" userId="S::2119725@student.uwtsd.ac.uk::a966846f-7a23-4d34-969b-75f4ade35365" providerId="AD" clId="Web-{335C482D-288C-4096-9618-B3EDE1CFCF62}" dt="2022-06-09T20:57:12.374" v="1279"/>
          <ac:spMkLst>
            <pc:docMk/>
            <pc:sldMk cId="475033775" sldId="260"/>
            <ac:spMk id="7" creationId="{D22D1B95-2B54-43E9-85D9-B489F6C5DD0F}"/>
          </ac:spMkLst>
        </pc:spChg>
        <pc:spChg chg="add del">
          <ac:chgData name="Yasmeen Begum (2119725)" userId="S::2119725@student.uwtsd.ac.uk::a966846f-7a23-4d34-969b-75f4ade35365" providerId="AD" clId="Web-{335C482D-288C-4096-9618-B3EDE1CFCF62}" dt="2022-06-09T20:57:12.374" v="1279"/>
          <ac:spMkLst>
            <pc:docMk/>
            <pc:sldMk cId="475033775" sldId="260"/>
            <ac:spMk id="11" creationId="{7D0F3F6D-A49D-4406-8D61-1C4F8D792F04}"/>
          </ac:spMkLst>
        </pc:spChg>
        <pc:spChg chg="del">
          <ac:chgData name="Yasmeen Begum (2119725)" userId="S::2119725@student.uwtsd.ac.uk::a966846f-7a23-4d34-969b-75f4ade35365" providerId="AD" clId="Web-{335C482D-288C-4096-9618-B3EDE1CFCF62}" dt="2022-06-09T20:48:08.118" v="1208"/>
          <ac:spMkLst>
            <pc:docMk/>
            <pc:sldMk cId="475033775" sldId="260"/>
            <ac:spMk id="12" creationId="{73C0A186-7444-4460-9C37-532E7671E99E}"/>
          </ac:spMkLst>
        </pc:spChg>
        <pc:spChg chg="add del">
          <ac:chgData name="Yasmeen Begum (2119725)" userId="S::2119725@student.uwtsd.ac.uk::a966846f-7a23-4d34-969b-75f4ade35365" providerId="AD" clId="Web-{335C482D-288C-4096-9618-B3EDE1CFCF62}" dt="2022-06-09T20:57:12.374" v="1279"/>
          <ac:spMkLst>
            <pc:docMk/>
            <pc:sldMk cId="475033775" sldId="260"/>
            <ac:spMk id="13" creationId="{D953A318-DA8D-4405-9536-D889E45C5E3E}"/>
          </ac:spMkLst>
        </pc:spChg>
        <pc:spChg chg="del">
          <ac:chgData name="Yasmeen Begum (2119725)" userId="S::2119725@student.uwtsd.ac.uk::a966846f-7a23-4d34-969b-75f4ade35365" providerId="AD" clId="Web-{335C482D-288C-4096-9618-B3EDE1CFCF62}" dt="2022-06-09T20:48:08.118" v="1208"/>
          <ac:spMkLst>
            <pc:docMk/>
            <pc:sldMk cId="475033775" sldId="260"/>
            <ac:spMk id="14" creationId="{D22D1B95-2B54-43E9-85D9-B489F6C5DD0F}"/>
          </ac:spMkLst>
        </pc:spChg>
        <pc:spChg chg="add del">
          <ac:chgData name="Yasmeen Begum (2119725)" userId="S::2119725@student.uwtsd.ac.uk::a966846f-7a23-4d34-969b-75f4ade35365" providerId="AD" clId="Web-{335C482D-288C-4096-9618-B3EDE1CFCF62}" dt="2022-06-09T20:57:12.374" v="1279"/>
          <ac:spMkLst>
            <pc:docMk/>
            <pc:sldMk cId="475033775" sldId="260"/>
            <ac:spMk id="15" creationId="{9E382A3D-2F90-475C-8DF2-F666FEA3425B}"/>
          </ac:spMkLst>
        </pc:spChg>
        <pc:spChg chg="del">
          <ac:chgData name="Yasmeen Begum (2119725)" userId="S::2119725@student.uwtsd.ac.uk::a966846f-7a23-4d34-969b-75f4ade35365" providerId="AD" clId="Web-{335C482D-288C-4096-9618-B3EDE1CFCF62}" dt="2022-06-09T20:48:08.118" v="1208"/>
          <ac:spMkLst>
            <pc:docMk/>
            <pc:sldMk cId="475033775" sldId="260"/>
            <ac:spMk id="16" creationId="{7D0F3F6D-A49D-4406-8D61-1C4F8D792F04}"/>
          </ac:spMkLst>
        </pc:spChg>
        <pc:spChg chg="del">
          <ac:chgData name="Yasmeen Begum (2119725)" userId="S::2119725@student.uwtsd.ac.uk::a966846f-7a23-4d34-969b-75f4ade35365" providerId="AD" clId="Web-{335C482D-288C-4096-9618-B3EDE1CFCF62}" dt="2022-06-09T20:48:08.118" v="1208"/>
          <ac:spMkLst>
            <pc:docMk/>
            <pc:sldMk cId="475033775" sldId="260"/>
            <ac:spMk id="18" creationId="{D953A318-DA8D-4405-9536-D889E45C5E3E}"/>
          </ac:spMkLst>
        </pc:spChg>
        <pc:spChg chg="add">
          <ac:chgData name="Yasmeen Begum (2119725)" userId="S::2119725@student.uwtsd.ac.uk::a966846f-7a23-4d34-969b-75f4ade35365" providerId="AD" clId="Web-{335C482D-288C-4096-9618-B3EDE1CFCF62}" dt="2022-06-09T20:57:12.453" v="1280"/>
          <ac:spMkLst>
            <pc:docMk/>
            <pc:sldMk cId="475033775" sldId="260"/>
            <ac:spMk id="19" creationId="{73C0A186-7444-4460-9C37-532E7671E99E}"/>
          </ac:spMkLst>
        </pc:spChg>
        <pc:spChg chg="del">
          <ac:chgData name="Yasmeen Begum (2119725)" userId="S::2119725@student.uwtsd.ac.uk::a966846f-7a23-4d34-969b-75f4ade35365" providerId="AD" clId="Web-{335C482D-288C-4096-9618-B3EDE1CFCF62}" dt="2022-06-09T20:48:08.118" v="1208"/>
          <ac:spMkLst>
            <pc:docMk/>
            <pc:sldMk cId="475033775" sldId="260"/>
            <ac:spMk id="20" creationId="{9E382A3D-2F90-475C-8DF2-F666FEA3425B}"/>
          </ac:spMkLst>
        </pc:spChg>
        <pc:spChg chg="add">
          <ac:chgData name="Yasmeen Begum (2119725)" userId="S::2119725@student.uwtsd.ac.uk::a966846f-7a23-4d34-969b-75f4ade35365" providerId="AD" clId="Web-{335C482D-288C-4096-9618-B3EDE1CFCF62}" dt="2022-06-09T20:57:12.453" v="1280"/>
          <ac:spMkLst>
            <pc:docMk/>
            <pc:sldMk cId="475033775" sldId="260"/>
            <ac:spMk id="24" creationId="{029C0D00-401D-42B7-94D8-008C7DAA8E80}"/>
          </ac:spMkLst>
        </pc:spChg>
        <pc:spChg chg="add mod">
          <ac:chgData name="Yasmeen Begum (2119725)" userId="S::2119725@student.uwtsd.ac.uk::a966846f-7a23-4d34-969b-75f4ade35365" providerId="AD" clId="Web-{335C482D-288C-4096-9618-B3EDE1CFCF62}" dt="2022-06-09T20:59:24.462" v="1294" actId="20577"/>
          <ac:spMkLst>
            <pc:docMk/>
            <pc:sldMk cId="475033775" sldId="260"/>
            <ac:spMk id="25" creationId="{72B4CAD8-2491-B859-E33B-27CD89FDEB7F}"/>
          </ac:spMkLst>
        </pc:spChg>
        <pc:grpChg chg="add del">
          <ac:chgData name="Yasmeen Begum (2119725)" userId="S::2119725@student.uwtsd.ac.uk::a966846f-7a23-4d34-969b-75f4ade35365" providerId="AD" clId="Web-{335C482D-288C-4096-9618-B3EDE1CFCF62}" dt="2022-06-09T20:57:12.374" v="1279"/>
          <ac:grpSpMkLst>
            <pc:docMk/>
            <pc:sldMk cId="475033775" sldId="260"/>
            <ac:grpSpMk id="5" creationId="{93E10248-AF0E-477D-B4D2-47C02CE4E353}"/>
          </ac:grpSpMkLst>
        </pc:grpChg>
        <pc:grpChg chg="del">
          <ac:chgData name="Yasmeen Begum (2119725)" userId="S::2119725@student.uwtsd.ac.uk::a966846f-7a23-4d34-969b-75f4ade35365" providerId="AD" clId="Web-{335C482D-288C-4096-9618-B3EDE1CFCF62}" dt="2022-06-09T20:48:08.118" v="1208"/>
          <ac:grpSpMkLst>
            <pc:docMk/>
            <pc:sldMk cId="475033775" sldId="260"/>
            <ac:grpSpMk id="8" creationId="{93E10248-AF0E-477D-B4D2-47C02CE4E353}"/>
          </ac:grpSpMkLst>
        </pc:grpChg>
        <pc:grpChg chg="add">
          <ac:chgData name="Yasmeen Begum (2119725)" userId="S::2119725@student.uwtsd.ac.uk::a966846f-7a23-4d34-969b-75f4ade35365" providerId="AD" clId="Web-{335C482D-288C-4096-9618-B3EDE1CFCF62}" dt="2022-06-09T20:57:12.453" v="1280"/>
          <ac:grpSpMkLst>
            <pc:docMk/>
            <pc:sldMk cId="475033775" sldId="260"/>
            <ac:grpSpMk id="17" creationId="{93E10248-AF0E-477D-B4D2-47C02CE4E353}"/>
          </ac:grpSpMkLst>
        </pc:grpChg>
        <pc:grpChg chg="add">
          <ac:chgData name="Yasmeen Begum (2119725)" userId="S::2119725@student.uwtsd.ac.uk::a966846f-7a23-4d34-969b-75f4ade35365" providerId="AD" clId="Web-{335C482D-288C-4096-9618-B3EDE1CFCF62}" dt="2022-06-09T20:57:12.453" v="1280"/>
          <ac:grpSpMkLst>
            <pc:docMk/>
            <pc:sldMk cId="475033775" sldId="260"/>
            <ac:grpSpMk id="21" creationId="{5F72ECA3-2A46-4A5A-8330-12F7E22105BD}"/>
          </ac:grpSpMkLst>
        </pc:grpChg>
      </pc:sldChg>
      <pc:sldChg chg="addSp delSp modSp mod modClrScheme delDesignElem chgLayout">
        <pc:chgData name="Yasmeen Begum (2119725)" userId="S::2119725@student.uwtsd.ac.uk::a966846f-7a23-4d34-969b-75f4ade35365" providerId="AD" clId="Web-{335C482D-288C-4096-9618-B3EDE1CFCF62}" dt="2022-06-09T20:52:01.915" v="1227"/>
        <pc:sldMkLst>
          <pc:docMk/>
          <pc:sldMk cId="545828823" sldId="261"/>
        </pc:sldMkLst>
        <pc:spChg chg="mod">
          <ac:chgData name="Yasmeen Begum (2119725)" userId="S::2119725@student.uwtsd.ac.uk::a966846f-7a23-4d34-969b-75f4ade35365" providerId="AD" clId="Web-{335C482D-288C-4096-9618-B3EDE1CFCF62}" dt="2022-06-09T18:12:54.515" v="18" actId="1076"/>
          <ac:spMkLst>
            <pc:docMk/>
            <pc:sldMk cId="545828823" sldId="261"/>
            <ac:spMk id="2" creationId="{9F1C6259-04FB-E639-BB0D-9475F2A37A1E}"/>
          </ac:spMkLst>
        </pc:spChg>
        <pc:spChg chg="add del mod ord">
          <ac:chgData name="Yasmeen Begum (2119725)" userId="S::2119725@student.uwtsd.ac.uk::a966846f-7a23-4d34-969b-75f4ade35365" providerId="AD" clId="Web-{335C482D-288C-4096-9618-B3EDE1CFCF62}" dt="2022-06-09T18:12:43.233" v="16"/>
          <ac:spMkLst>
            <pc:docMk/>
            <pc:sldMk cId="545828823" sldId="261"/>
            <ac:spMk id="3" creationId="{6426B1B2-FF7D-5227-0A84-358836017479}"/>
          </ac:spMkLst>
        </pc:spChg>
        <pc:spChg chg="add del mod ord">
          <ac:chgData name="Yasmeen Begum (2119725)" userId="S::2119725@student.uwtsd.ac.uk::a966846f-7a23-4d34-969b-75f4ade35365" providerId="AD" clId="Web-{335C482D-288C-4096-9618-B3EDE1CFCF62}" dt="2022-06-09T18:12:51.921" v="17"/>
          <ac:spMkLst>
            <pc:docMk/>
            <pc:sldMk cId="545828823" sldId="261"/>
            <ac:spMk id="4" creationId="{A02322A2-1794-1A01-E89C-51E973E8A1B9}"/>
          </ac:spMkLst>
        </pc:spChg>
        <pc:spChg chg="add del mod ord">
          <ac:chgData name="Yasmeen Begum (2119725)" userId="S::2119725@student.uwtsd.ac.uk::a966846f-7a23-4d34-969b-75f4ade35365" providerId="AD" clId="Web-{335C482D-288C-4096-9618-B3EDE1CFCF62}" dt="2022-06-09T18:13:24.766" v="19"/>
          <ac:spMkLst>
            <pc:docMk/>
            <pc:sldMk cId="545828823" sldId="261"/>
            <ac:spMk id="5" creationId="{A8995428-BFCC-DF63-960E-E7817D6485A0}"/>
          </ac:spMkLst>
        </pc:spChg>
        <pc:spChg chg="add del mod ord">
          <ac:chgData name="Yasmeen Begum (2119725)" userId="S::2119725@student.uwtsd.ac.uk::a966846f-7a23-4d34-969b-75f4ade35365" providerId="AD" clId="Web-{335C482D-288C-4096-9618-B3EDE1CFCF62}" dt="2022-06-09T18:13:30.719" v="20"/>
          <ac:spMkLst>
            <pc:docMk/>
            <pc:sldMk cId="545828823" sldId="261"/>
            <ac:spMk id="6" creationId="{6E4C1171-74BE-9E70-D8CE-61AEB2D496AC}"/>
          </ac:spMkLst>
        </pc:spChg>
        <pc:spChg chg="add del mod ord">
          <ac:chgData name="Yasmeen Begum (2119725)" userId="S::2119725@student.uwtsd.ac.uk::a966846f-7a23-4d34-969b-75f4ade35365" providerId="AD" clId="Web-{335C482D-288C-4096-9618-B3EDE1CFCF62}" dt="2022-06-09T18:13:33.735" v="21"/>
          <ac:spMkLst>
            <pc:docMk/>
            <pc:sldMk cId="545828823" sldId="261"/>
            <ac:spMk id="10" creationId="{1EB089EA-60CB-441F-9016-26237FBBDFCD}"/>
          </ac:spMkLst>
        </pc:spChg>
        <pc:spChg chg="del">
          <ac:chgData name="Yasmeen Begum (2119725)" userId="S::2119725@student.uwtsd.ac.uk::a966846f-7a23-4d34-969b-75f4ade35365" providerId="AD" clId="Web-{335C482D-288C-4096-9618-B3EDE1CFCF62}" dt="2022-06-09T18:12:23.545" v="14"/>
          <ac:spMkLst>
            <pc:docMk/>
            <pc:sldMk cId="545828823" sldId="261"/>
            <ac:spMk id="11" creationId="{73C0A186-7444-4460-9C37-532E7671E99E}"/>
          </ac:spMkLst>
        </pc:spChg>
        <pc:spChg chg="add del mod ord">
          <ac:chgData name="Yasmeen Begum (2119725)" userId="S::2119725@student.uwtsd.ac.uk::a966846f-7a23-4d34-969b-75f4ade35365" providerId="AD" clId="Web-{335C482D-288C-4096-9618-B3EDE1CFCF62}" dt="2022-06-09T18:13:36.625" v="22"/>
          <ac:spMkLst>
            <pc:docMk/>
            <pc:sldMk cId="545828823" sldId="261"/>
            <ac:spMk id="12" creationId="{666BDEA2-7E7A-CD03-2F3A-8BA227468F98}"/>
          </ac:spMkLst>
        </pc:spChg>
        <pc:spChg chg="add del mod ord">
          <ac:chgData name="Yasmeen Begum (2119725)" userId="S::2119725@student.uwtsd.ac.uk::a966846f-7a23-4d34-969b-75f4ade35365" providerId="AD" clId="Web-{335C482D-288C-4096-9618-B3EDE1CFCF62}" dt="2022-06-09T18:13:48.438" v="23"/>
          <ac:spMkLst>
            <pc:docMk/>
            <pc:sldMk cId="545828823" sldId="261"/>
            <ac:spMk id="16" creationId="{0AE36466-FF1A-BFAD-7226-462420A627AD}"/>
          </ac:spMkLst>
        </pc:spChg>
        <pc:grpChg chg="del">
          <ac:chgData name="Yasmeen Begum (2119725)" userId="S::2119725@student.uwtsd.ac.uk::a966846f-7a23-4d34-969b-75f4ade35365" providerId="AD" clId="Web-{335C482D-288C-4096-9618-B3EDE1CFCF62}" dt="2022-06-09T18:12:23.545" v="14"/>
          <ac:grpSpMkLst>
            <pc:docMk/>
            <pc:sldMk cId="545828823" sldId="261"/>
            <ac:grpSpMk id="7" creationId="{93E10248-AF0E-477D-B4D2-47C02CE4E353}"/>
          </ac:grpSpMkLst>
        </pc:grpChg>
        <pc:grpChg chg="del">
          <ac:chgData name="Yasmeen Begum (2119725)" userId="S::2119725@student.uwtsd.ac.uk::a966846f-7a23-4d34-969b-75f4ade35365" providerId="AD" clId="Web-{335C482D-288C-4096-9618-B3EDE1CFCF62}" dt="2022-06-09T18:12:23.545" v="14"/>
          <ac:grpSpMkLst>
            <pc:docMk/>
            <pc:sldMk cId="545828823" sldId="261"/>
            <ac:grpSpMk id="13" creationId="{F1ECA4FE-7D2F-4576-B767-3A5F5ABFE90F}"/>
          </ac:grpSpMkLst>
        </pc:grpChg>
        <pc:graphicFrameChg chg="add mod modGraphic">
          <ac:chgData name="Yasmeen Begum (2119725)" userId="S::2119725@student.uwtsd.ac.uk::a966846f-7a23-4d34-969b-75f4ade35365" providerId="AD" clId="Web-{335C482D-288C-4096-9618-B3EDE1CFCF62}" dt="2022-06-09T20:01:04.411" v="1087"/>
          <ac:graphicFrameMkLst>
            <pc:docMk/>
            <pc:sldMk cId="545828823" sldId="261"/>
            <ac:graphicFrameMk id="18" creationId="{4397A439-3F0E-866E-09E6-6C73921F5173}"/>
          </ac:graphicFrameMkLst>
        </pc:graphicFrameChg>
        <pc:cxnChg chg="del">
          <ac:chgData name="Yasmeen Begum (2119725)" userId="S::2119725@student.uwtsd.ac.uk::a966846f-7a23-4d34-969b-75f4ade35365" providerId="AD" clId="Web-{335C482D-288C-4096-9618-B3EDE1CFCF62}" dt="2022-06-09T18:12:23.545" v="14"/>
          <ac:cxnSpMkLst>
            <pc:docMk/>
            <pc:sldMk cId="545828823" sldId="261"/>
            <ac:cxnSpMk id="17" creationId="{E81F53E2-F556-42FA-8D24-113839EE19F8}"/>
          </ac:cxnSpMkLst>
        </pc:cxnChg>
      </pc:sldChg>
      <pc:sldChg chg="addSp delSp modSp mod setBg modClrScheme setClrOvrMap delDesignElem chgLayout">
        <pc:chgData name="Yasmeen Begum (2119725)" userId="S::2119725@student.uwtsd.ac.uk::a966846f-7a23-4d34-969b-75f4ade35365" providerId="AD" clId="Web-{335C482D-288C-4096-9618-B3EDE1CFCF62}" dt="2022-06-09T20:52:16.979" v="1230"/>
        <pc:sldMkLst>
          <pc:docMk/>
          <pc:sldMk cId="4196597877" sldId="262"/>
        </pc:sldMkLst>
        <pc:spChg chg="add mod">
          <ac:chgData name="Yasmeen Begum (2119725)" userId="S::2119725@student.uwtsd.ac.uk::a966846f-7a23-4d34-969b-75f4ade35365" providerId="AD" clId="Web-{335C482D-288C-4096-9618-B3EDE1CFCF62}" dt="2022-06-09T20:52:16.979" v="1230"/>
          <ac:spMkLst>
            <pc:docMk/>
            <pc:sldMk cId="4196597877" sldId="262"/>
            <ac:spMk id="2" creationId="{164896AB-36EA-6EFF-66C1-08C999B0D108}"/>
          </ac:spMkLst>
        </pc:spChg>
        <pc:spChg chg="add del">
          <ac:chgData name="Yasmeen Begum (2119725)" userId="S::2119725@student.uwtsd.ac.uk::a966846f-7a23-4d34-969b-75f4ade35365" providerId="AD" clId="Web-{335C482D-288C-4096-9618-B3EDE1CFCF62}" dt="2022-06-09T20:51:12.959" v="1224"/>
          <ac:spMkLst>
            <pc:docMk/>
            <pc:sldMk cId="4196597877" sldId="262"/>
            <ac:spMk id="5" creationId="{FDB95BEA-3FB6-4D2E-826F-34F5A828D696}"/>
          </ac:spMkLst>
        </pc:spChg>
        <pc:spChg chg="add del">
          <ac:chgData name="Yasmeen Begum (2119725)" userId="S::2119725@student.uwtsd.ac.uk::a966846f-7a23-4d34-969b-75f4ade35365" providerId="AD" clId="Web-{335C482D-288C-4096-9618-B3EDE1CFCF62}" dt="2022-06-09T20:51:12.959" v="1224"/>
          <ac:spMkLst>
            <pc:docMk/>
            <pc:sldMk cId="4196597877" sldId="262"/>
            <ac:spMk id="6" creationId="{3B1E3CD1-7E99-4217-9DC2-6D558D005369}"/>
          </ac:spMkLst>
        </pc:spChg>
        <pc:spChg chg="add del">
          <ac:chgData name="Yasmeen Begum (2119725)" userId="S::2119725@student.uwtsd.ac.uk::a966846f-7a23-4d34-969b-75f4ade35365" providerId="AD" clId="Web-{335C482D-288C-4096-9618-B3EDE1CFCF62}" dt="2022-06-09T20:51:12.959" v="1224"/>
          <ac:spMkLst>
            <pc:docMk/>
            <pc:sldMk cId="4196597877" sldId="262"/>
            <ac:spMk id="9" creationId="{9CC119E4-ED34-4807-82AC-18986D7B80F1}"/>
          </ac:spMkLst>
        </pc:spChg>
        <pc:spChg chg="add del">
          <ac:chgData name="Yasmeen Begum (2119725)" userId="S::2119725@student.uwtsd.ac.uk::a966846f-7a23-4d34-969b-75f4ade35365" providerId="AD" clId="Web-{335C482D-288C-4096-9618-B3EDE1CFCF62}" dt="2022-06-09T20:51:12.959" v="1224"/>
          <ac:spMkLst>
            <pc:docMk/>
            <pc:sldMk cId="4196597877" sldId="262"/>
            <ac:spMk id="12" creationId="{EF9EEB06-EB25-4896-9640-DF9F862CD969}"/>
          </ac:spMkLst>
        </pc:spChg>
        <pc:spChg chg="add del">
          <ac:chgData name="Yasmeen Begum (2119725)" userId="S::2119725@student.uwtsd.ac.uk::a966846f-7a23-4d34-969b-75f4ade35365" providerId="AD" clId="Web-{335C482D-288C-4096-9618-B3EDE1CFCF62}" dt="2022-06-09T20:51:12.959" v="1224"/>
          <ac:spMkLst>
            <pc:docMk/>
            <pc:sldMk cId="4196597877" sldId="262"/>
            <ac:spMk id="14" creationId="{C0ADD3B2-C8EF-4E30-94FE-46CE8565A1DC}"/>
          </ac:spMkLst>
        </pc:spChg>
        <pc:spChg chg="add del">
          <ac:chgData name="Yasmeen Begum (2119725)" userId="S::2119725@student.uwtsd.ac.uk::a966846f-7a23-4d34-969b-75f4ade35365" providerId="AD" clId="Web-{335C482D-288C-4096-9618-B3EDE1CFCF62}" dt="2022-06-09T20:51:12.959" v="1224"/>
          <ac:spMkLst>
            <pc:docMk/>
            <pc:sldMk cId="4196597877" sldId="262"/>
            <ac:spMk id="16" creationId="{445F83B1-F54F-40AD-BA63-450DBA39E620}"/>
          </ac:spMkLst>
        </pc:spChg>
        <pc:spChg chg="add del">
          <ac:chgData name="Yasmeen Begum (2119725)" userId="S::2119725@student.uwtsd.ac.uk::a966846f-7a23-4d34-969b-75f4ade35365" providerId="AD" clId="Web-{335C482D-288C-4096-9618-B3EDE1CFCF62}" dt="2022-06-09T20:49:57.860" v="1219"/>
          <ac:spMkLst>
            <pc:docMk/>
            <pc:sldMk cId="4196597877" sldId="262"/>
            <ac:spMk id="18" creationId="{20E145FF-1D18-4246-A2BA-9F6B4D53364C}"/>
          </ac:spMkLst>
        </pc:spChg>
        <pc:spChg chg="add del">
          <ac:chgData name="Yasmeen Begum (2119725)" userId="S::2119725@student.uwtsd.ac.uk::a966846f-7a23-4d34-969b-75f4ade35365" providerId="AD" clId="Web-{335C482D-288C-4096-9618-B3EDE1CFCF62}" dt="2022-06-09T20:49:57.860" v="1219"/>
          <ac:spMkLst>
            <pc:docMk/>
            <pc:sldMk cId="4196597877" sldId="262"/>
            <ac:spMk id="20" creationId="{C314C310-850D-4491-AA52-C75BEA68B68C}"/>
          </ac:spMkLst>
        </pc:spChg>
        <pc:spChg chg="add del">
          <ac:chgData name="Yasmeen Begum (2119725)" userId="S::2119725@student.uwtsd.ac.uk::a966846f-7a23-4d34-969b-75f4ade35365" providerId="AD" clId="Web-{335C482D-288C-4096-9618-B3EDE1CFCF62}" dt="2022-06-09T20:51:12.959" v="1224"/>
          <ac:spMkLst>
            <pc:docMk/>
            <pc:sldMk cId="4196597877" sldId="262"/>
            <ac:spMk id="28" creationId="{73052665-B13E-4204-AAF1-3A7F35C104F3}"/>
          </ac:spMkLst>
        </pc:spChg>
        <pc:spChg chg="add del">
          <ac:chgData name="Yasmeen Begum (2119725)" userId="S::2119725@student.uwtsd.ac.uk::a966846f-7a23-4d34-969b-75f4ade35365" providerId="AD" clId="Web-{335C482D-288C-4096-9618-B3EDE1CFCF62}" dt="2022-06-09T20:51:12.959" v="1224"/>
          <ac:spMkLst>
            <pc:docMk/>
            <pc:sldMk cId="4196597877" sldId="262"/>
            <ac:spMk id="30" creationId="{1289894C-0ADA-4BDE-A05C-938921B32758}"/>
          </ac:spMkLst>
        </pc:spChg>
        <pc:spChg chg="add del">
          <ac:chgData name="Yasmeen Begum (2119725)" userId="S::2119725@student.uwtsd.ac.uk::a966846f-7a23-4d34-969b-75f4ade35365" providerId="AD" clId="Web-{335C482D-288C-4096-9618-B3EDE1CFCF62}" dt="2022-06-09T20:51:12.959" v="1224"/>
          <ac:spMkLst>
            <pc:docMk/>
            <pc:sldMk cId="4196597877" sldId="262"/>
            <ac:spMk id="32" creationId="{F4BB9FA5-B097-4A0E-9BB6-442AF8470BAE}"/>
          </ac:spMkLst>
        </pc:spChg>
        <pc:spChg chg="add del">
          <ac:chgData name="Yasmeen Begum (2119725)" userId="S::2119725@student.uwtsd.ac.uk::a966846f-7a23-4d34-969b-75f4ade35365" providerId="AD" clId="Web-{335C482D-288C-4096-9618-B3EDE1CFCF62}" dt="2022-06-09T20:51:12.959" v="1224"/>
          <ac:spMkLst>
            <pc:docMk/>
            <pc:sldMk cId="4196597877" sldId="262"/>
            <ac:spMk id="34" creationId="{13BD6F0D-CD23-489D-9F00-71B6A4CC9D5F}"/>
          </ac:spMkLst>
        </pc:spChg>
        <pc:spChg chg="add del">
          <ac:chgData name="Yasmeen Begum (2119725)" userId="S::2119725@student.uwtsd.ac.uk::a966846f-7a23-4d34-969b-75f4ade35365" providerId="AD" clId="Web-{335C482D-288C-4096-9618-B3EDE1CFCF62}" dt="2022-06-09T20:52:16.932" v="1229"/>
          <ac:spMkLst>
            <pc:docMk/>
            <pc:sldMk cId="4196597877" sldId="262"/>
            <ac:spMk id="35" creationId="{079CE317-680B-449C-A423-71C1FE069B4C}"/>
          </ac:spMkLst>
        </pc:spChg>
        <pc:spChg chg="add del">
          <ac:chgData name="Yasmeen Begum (2119725)" userId="S::2119725@student.uwtsd.ac.uk::a966846f-7a23-4d34-969b-75f4ade35365" providerId="AD" clId="Web-{335C482D-288C-4096-9618-B3EDE1CFCF62}" dt="2022-06-09T20:52:16.932" v="1229"/>
          <ac:spMkLst>
            <pc:docMk/>
            <pc:sldMk cId="4196597877" sldId="262"/>
            <ac:spMk id="36" creationId="{643780CE-2BE5-46F6-97B2-60DF30217ED3}"/>
          </ac:spMkLst>
        </pc:spChg>
        <pc:spChg chg="add del">
          <ac:chgData name="Yasmeen Begum (2119725)" userId="S::2119725@student.uwtsd.ac.uk::a966846f-7a23-4d34-969b-75f4ade35365" providerId="AD" clId="Web-{335C482D-288C-4096-9618-B3EDE1CFCF62}" dt="2022-06-09T20:52:01.915" v="1227"/>
          <ac:spMkLst>
            <pc:docMk/>
            <pc:sldMk cId="4196597877" sldId="262"/>
            <ac:spMk id="37" creationId="{D892DD75-0F21-4634-99B7-E84CA5367F69}"/>
          </ac:spMkLst>
        </pc:spChg>
        <pc:spChg chg="add del">
          <ac:chgData name="Yasmeen Begum (2119725)" userId="S::2119725@student.uwtsd.ac.uk::a966846f-7a23-4d34-969b-75f4ade35365" providerId="AD" clId="Web-{335C482D-288C-4096-9618-B3EDE1CFCF62}" dt="2022-06-09T20:52:16.932" v="1229"/>
          <ac:spMkLst>
            <pc:docMk/>
            <pc:sldMk cId="4196597877" sldId="262"/>
            <ac:spMk id="38" creationId="{61A87A49-68E6-459E-A5A6-46229FF42125}"/>
          </ac:spMkLst>
        </pc:spChg>
        <pc:spChg chg="add del">
          <ac:chgData name="Yasmeen Begum (2119725)" userId="S::2119725@student.uwtsd.ac.uk::a966846f-7a23-4d34-969b-75f4ade35365" providerId="AD" clId="Web-{335C482D-288C-4096-9618-B3EDE1CFCF62}" dt="2022-06-09T20:52:16.932" v="1229"/>
          <ac:spMkLst>
            <pc:docMk/>
            <pc:sldMk cId="4196597877" sldId="262"/>
            <ac:spMk id="40" creationId="{F6ACD5FC-CAFE-48EB-B765-60EED2E052F0}"/>
          </ac:spMkLst>
        </pc:spChg>
        <pc:spChg chg="add del">
          <ac:chgData name="Yasmeen Begum (2119725)" userId="S::2119725@student.uwtsd.ac.uk::a966846f-7a23-4d34-969b-75f4ade35365" providerId="AD" clId="Web-{335C482D-288C-4096-9618-B3EDE1CFCF62}" dt="2022-06-09T20:52:16.932" v="1229"/>
          <ac:spMkLst>
            <pc:docMk/>
            <pc:sldMk cId="4196597877" sldId="262"/>
            <ac:spMk id="41" creationId="{9F33B405-D785-4738-B1C0-6A0AA5E98286}"/>
          </ac:spMkLst>
        </pc:spChg>
        <pc:spChg chg="add del">
          <ac:chgData name="Yasmeen Begum (2119725)" userId="S::2119725@student.uwtsd.ac.uk::a966846f-7a23-4d34-969b-75f4ade35365" providerId="AD" clId="Web-{335C482D-288C-4096-9618-B3EDE1CFCF62}" dt="2022-06-09T20:52:16.932" v="1229"/>
          <ac:spMkLst>
            <pc:docMk/>
            <pc:sldMk cId="4196597877" sldId="262"/>
            <ac:spMk id="42" creationId="{4233DC0E-DE6C-4FB6-A529-51B162641AB8}"/>
          </ac:spMkLst>
        </pc:spChg>
        <pc:spChg chg="add del">
          <ac:chgData name="Yasmeen Begum (2119725)" userId="S::2119725@student.uwtsd.ac.uk::a966846f-7a23-4d34-969b-75f4ade35365" providerId="AD" clId="Web-{335C482D-288C-4096-9618-B3EDE1CFCF62}" dt="2022-06-09T20:52:16.932" v="1229"/>
          <ac:spMkLst>
            <pc:docMk/>
            <pc:sldMk cId="4196597877" sldId="262"/>
            <ac:spMk id="43" creationId="{3870477F-E451-4BC3-863F-0E2FC572884B}"/>
          </ac:spMkLst>
        </pc:spChg>
        <pc:spChg chg="add del">
          <ac:chgData name="Yasmeen Begum (2119725)" userId="S::2119725@student.uwtsd.ac.uk::a966846f-7a23-4d34-969b-75f4ade35365" providerId="AD" clId="Web-{335C482D-288C-4096-9618-B3EDE1CFCF62}" dt="2022-06-09T20:52:16.932" v="1229"/>
          <ac:spMkLst>
            <pc:docMk/>
            <pc:sldMk cId="4196597877" sldId="262"/>
            <ac:spMk id="44" creationId="{B4A81DE1-E2BC-4A31-99EE-71350421B0EA}"/>
          </ac:spMkLst>
        </pc:spChg>
        <pc:spChg chg="add">
          <ac:chgData name="Yasmeen Begum (2119725)" userId="S::2119725@student.uwtsd.ac.uk::a966846f-7a23-4d34-969b-75f4ade35365" providerId="AD" clId="Web-{335C482D-288C-4096-9618-B3EDE1CFCF62}" dt="2022-06-09T20:52:16.979" v="1230"/>
          <ac:spMkLst>
            <pc:docMk/>
            <pc:sldMk cId="4196597877" sldId="262"/>
            <ac:spMk id="53" creationId="{59647F54-801D-44AB-8284-EDDFF7763139}"/>
          </ac:spMkLst>
        </pc:spChg>
        <pc:spChg chg="add">
          <ac:chgData name="Yasmeen Begum (2119725)" userId="S::2119725@student.uwtsd.ac.uk::a966846f-7a23-4d34-969b-75f4ade35365" providerId="AD" clId="Web-{335C482D-288C-4096-9618-B3EDE1CFCF62}" dt="2022-06-09T20:52:16.979" v="1230"/>
          <ac:spMkLst>
            <pc:docMk/>
            <pc:sldMk cId="4196597877" sldId="262"/>
            <ac:spMk id="54" creationId="{89EA2611-DCBA-4E97-A2B2-9A466E76BDA4}"/>
          </ac:spMkLst>
        </pc:spChg>
        <pc:spChg chg="add">
          <ac:chgData name="Yasmeen Begum (2119725)" userId="S::2119725@student.uwtsd.ac.uk::a966846f-7a23-4d34-969b-75f4ade35365" providerId="AD" clId="Web-{335C482D-288C-4096-9618-B3EDE1CFCF62}" dt="2022-06-09T20:52:16.979" v="1230"/>
          <ac:spMkLst>
            <pc:docMk/>
            <pc:sldMk cId="4196597877" sldId="262"/>
            <ac:spMk id="55" creationId="{BBC615D1-6E12-40EF-915B-316CFDB550D5}"/>
          </ac:spMkLst>
        </pc:spChg>
        <pc:spChg chg="add">
          <ac:chgData name="Yasmeen Begum (2119725)" userId="S::2119725@student.uwtsd.ac.uk::a966846f-7a23-4d34-969b-75f4ade35365" providerId="AD" clId="Web-{335C482D-288C-4096-9618-B3EDE1CFCF62}" dt="2022-06-09T20:52:16.979" v="1230"/>
          <ac:spMkLst>
            <pc:docMk/>
            <pc:sldMk cId="4196597877" sldId="262"/>
            <ac:spMk id="56" creationId="{B9797D36-DE1E-47CD-881A-6C1F5828261B}"/>
          </ac:spMkLst>
        </pc:spChg>
        <pc:spChg chg="add">
          <ac:chgData name="Yasmeen Begum (2119725)" userId="S::2119725@student.uwtsd.ac.uk::a966846f-7a23-4d34-969b-75f4ade35365" providerId="AD" clId="Web-{335C482D-288C-4096-9618-B3EDE1CFCF62}" dt="2022-06-09T20:52:16.979" v="1230"/>
          <ac:spMkLst>
            <pc:docMk/>
            <pc:sldMk cId="4196597877" sldId="262"/>
            <ac:spMk id="57" creationId="{4A2FAF1F-F462-46AF-A9E6-CC93C4E2C359}"/>
          </ac:spMkLst>
        </pc:spChg>
        <pc:spChg chg="add">
          <ac:chgData name="Yasmeen Begum (2119725)" userId="S::2119725@student.uwtsd.ac.uk::a966846f-7a23-4d34-969b-75f4ade35365" providerId="AD" clId="Web-{335C482D-288C-4096-9618-B3EDE1CFCF62}" dt="2022-06-09T20:52:16.979" v="1230"/>
          <ac:spMkLst>
            <pc:docMk/>
            <pc:sldMk cId="4196597877" sldId="262"/>
            <ac:spMk id="58" creationId="{7146BED8-BAE9-42C5-A3DD-7B946445DB8C}"/>
          </ac:spMkLst>
        </pc:spChg>
        <pc:spChg chg="add">
          <ac:chgData name="Yasmeen Begum (2119725)" userId="S::2119725@student.uwtsd.ac.uk::a966846f-7a23-4d34-969b-75f4ade35365" providerId="AD" clId="Web-{335C482D-288C-4096-9618-B3EDE1CFCF62}" dt="2022-06-09T20:52:16.979" v="1230"/>
          <ac:spMkLst>
            <pc:docMk/>
            <pc:sldMk cId="4196597877" sldId="262"/>
            <ac:spMk id="59" creationId="{15765FE8-B62F-41E4-A73C-74C91A8FD945}"/>
          </ac:spMkLst>
        </pc:spChg>
        <pc:spChg chg="add del">
          <ac:chgData name="Yasmeen Begum (2119725)" userId="S::2119725@student.uwtsd.ac.uk::a966846f-7a23-4d34-969b-75f4ade35365" providerId="AD" clId="Web-{335C482D-288C-4096-9618-B3EDE1CFCF62}" dt="2022-06-09T20:52:01.915" v="1227"/>
          <ac:spMkLst>
            <pc:docMk/>
            <pc:sldMk cId="4196597877" sldId="262"/>
            <ac:spMk id="62" creationId="{E972DE0D-2E53-4159-ABD3-C601524262C2}"/>
          </ac:spMkLst>
        </pc:spChg>
        <pc:grpChg chg="add del">
          <ac:chgData name="Yasmeen Begum (2119725)" userId="S::2119725@student.uwtsd.ac.uk::a966846f-7a23-4d34-969b-75f4ade35365" providerId="AD" clId="Web-{335C482D-288C-4096-9618-B3EDE1CFCF62}" dt="2022-06-09T20:49:57.860" v="1219"/>
          <ac:grpSpMkLst>
            <pc:docMk/>
            <pc:sldMk cId="4196597877" sldId="262"/>
            <ac:grpSpMk id="7" creationId="{7084313B-C03D-4981-9786-879159A60395}"/>
          </ac:grpSpMkLst>
        </pc:grpChg>
        <pc:grpChg chg="add del">
          <ac:chgData name="Yasmeen Begum (2119725)" userId="S::2119725@student.uwtsd.ac.uk::a966846f-7a23-4d34-969b-75f4ade35365" providerId="AD" clId="Web-{335C482D-288C-4096-9618-B3EDE1CFCF62}" dt="2022-06-09T20:52:16.932" v="1229"/>
          <ac:grpSpMkLst>
            <pc:docMk/>
            <pc:sldMk cId="4196597877" sldId="262"/>
            <ac:grpSpMk id="19" creationId="{DDA34B8A-FA8D-4E16-AD72-7B60B1C2582A}"/>
          </ac:grpSpMkLst>
        </pc:grpChg>
        <pc:grpChg chg="add del">
          <ac:chgData name="Yasmeen Begum (2119725)" userId="S::2119725@student.uwtsd.ac.uk::a966846f-7a23-4d34-969b-75f4ade35365" providerId="AD" clId="Web-{335C482D-288C-4096-9618-B3EDE1CFCF62}" dt="2022-06-09T20:49:57.860" v="1219"/>
          <ac:grpSpMkLst>
            <pc:docMk/>
            <pc:sldMk cId="4196597877" sldId="262"/>
            <ac:grpSpMk id="22" creationId="{D4EC3799-3F52-48CE-85CC-83AED368EB42}"/>
          </ac:grpSpMkLst>
        </pc:grpChg>
        <pc:grpChg chg="add del">
          <ac:chgData name="Yasmeen Begum (2119725)" userId="S::2119725@student.uwtsd.ac.uk::a966846f-7a23-4d34-969b-75f4ade35365" providerId="AD" clId="Web-{335C482D-288C-4096-9618-B3EDE1CFCF62}" dt="2022-06-09T20:52:01.915" v="1227"/>
          <ac:grpSpMkLst>
            <pc:docMk/>
            <pc:sldMk cId="4196597877" sldId="262"/>
            <ac:grpSpMk id="31" creationId="{FD77BF60-CC87-4027-B3A1-21222A9877C7}"/>
          </ac:grpSpMkLst>
        </pc:grpChg>
        <pc:grpChg chg="add del">
          <ac:chgData name="Yasmeen Begum (2119725)" userId="S::2119725@student.uwtsd.ac.uk::a966846f-7a23-4d34-969b-75f4ade35365" providerId="AD" clId="Web-{335C482D-288C-4096-9618-B3EDE1CFCF62}" dt="2022-06-09T20:52:01.915" v="1227"/>
          <ac:grpSpMkLst>
            <pc:docMk/>
            <pc:sldMk cId="4196597877" sldId="262"/>
            <ac:grpSpMk id="39" creationId="{2FF33740-2A83-42E8-A598-9AE61A3F0A06}"/>
          </ac:grpSpMkLst>
        </pc:grpChg>
        <pc:grpChg chg="add">
          <ac:chgData name="Yasmeen Begum (2119725)" userId="S::2119725@student.uwtsd.ac.uk::a966846f-7a23-4d34-969b-75f4ade35365" providerId="AD" clId="Web-{335C482D-288C-4096-9618-B3EDE1CFCF62}" dt="2022-06-09T20:52:16.979" v="1230"/>
          <ac:grpSpMkLst>
            <pc:docMk/>
            <pc:sldMk cId="4196597877" sldId="262"/>
            <ac:grpSpMk id="46" creationId="{FAEF28A3-012D-4640-B8B8-1EF6EAF7233B}"/>
          </ac:grpSpMkLst>
        </pc:grpChg>
        <pc:grpChg chg="add del">
          <ac:chgData name="Yasmeen Begum (2119725)" userId="S::2119725@student.uwtsd.ac.uk::a966846f-7a23-4d34-969b-75f4ade35365" providerId="AD" clId="Web-{335C482D-288C-4096-9618-B3EDE1CFCF62}" dt="2022-06-09T20:52:01.915" v="1227"/>
          <ac:grpSpMkLst>
            <pc:docMk/>
            <pc:sldMk cId="4196597877" sldId="262"/>
            <ac:grpSpMk id="72" creationId="{BD2348D4-E1BA-4B8B-8E09-1F8CAC806959}"/>
          </ac:grpSpMkLst>
        </pc:grpChg>
        <pc:picChg chg="add mod">
          <ac:chgData name="Yasmeen Begum (2119725)" userId="S::2119725@student.uwtsd.ac.uk::a966846f-7a23-4d34-969b-75f4ade35365" providerId="AD" clId="Web-{335C482D-288C-4096-9618-B3EDE1CFCF62}" dt="2022-06-09T20:52:16.979" v="1230"/>
          <ac:picMkLst>
            <pc:docMk/>
            <pc:sldMk cId="4196597877" sldId="262"/>
            <ac:picMk id="4" creationId="{F69346C2-B4F7-5022-9789-3C57520332CC}"/>
          </ac:picMkLst>
        </pc:picChg>
        <pc:picChg chg="add del">
          <ac:chgData name="Yasmeen Begum (2119725)" userId="S::2119725@student.uwtsd.ac.uk::a966846f-7a23-4d34-969b-75f4ade35365" providerId="AD" clId="Web-{335C482D-288C-4096-9618-B3EDE1CFCF62}" dt="2022-06-09T20:51:12.959" v="1224"/>
          <ac:picMkLst>
            <pc:docMk/>
            <pc:sldMk cId="4196597877" sldId="262"/>
            <ac:picMk id="8" creationId="{C64ED39C-5C58-4353-B1A6-982FB540E4B6}"/>
          </ac:picMkLst>
        </pc:picChg>
        <pc:picChg chg="add del">
          <ac:chgData name="Yasmeen Begum (2119725)" userId="S::2119725@student.uwtsd.ac.uk::a966846f-7a23-4d34-969b-75f4ade35365" providerId="AD" clId="Web-{335C482D-288C-4096-9618-B3EDE1CFCF62}" dt="2022-06-09T20:51:12.959" v="1224"/>
          <ac:picMkLst>
            <pc:docMk/>
            <pc:sldMk cId="4196597877" sldId="262"/>
            <ac:picMk id="10" creationId="{04F3EDC4-B948-4D45-A39B-271F1A1A16F0}"/>
          </ac:picMkLst>
        </pc:picChg>
        <pc:picChg chg="add del">
          <ac:chgData name="Yasmeen Begum (2119725)" userId="S::2119725@student.uwtsd.ac.uk::a966846f-7a23-4d34-969b-75f4ade35365" providerId="AD" clId="Web-{335C482D-288C-4096-9618-B3EDE1CFCF62}" dt="2022-06-09T20:51:12.959" v="1224"/>
          <ac:picMkLst>
            <pc:docMk/>
            <pc:sldMk cId="4196597877" sldId="262"/>
            <ac:picMk id="11" creationId="{6BC30D49-073C-4A06-BB8A-C45E21A25501}"/>
          </ac:picMkLst>
        </pc:picChg>
        <pc:picChg chg="add del">
          <ac:chgData name="Yasmeen Begum (2119725)" userId="S::2119725@student.uwtsd.ac.uk::a966846f-7a23-4d34-969b-75f4ade35365" providerId="AD" clId="Web-{335C482D-288C-4096-9618-B3EDE1CFCF62}" dt="2022-06-09T20:51:12.959" v="1224"/>
          <ac:picMkLst>
            <pc:docMk/>
            <pc:sldMk cId="4196597877" sldId="262"/>
            <ac:picMk id="24" creationId="{4EFBB712-7987-4801-925F-1581897E3367}"/>
          </ac:picMkLst>
        </pc:picChg>
        <pc:cxnChg chg="add del">
          <ac:chgData name="Yasmeen Begum (2119725)" userId="S::2119725@student.uwtsd.ac.uk::a966846f-7a23-4d34-969b-75f4ade35365" providerId="AD" clId="Web-{335C482D-288C-4096-9618-B3EDE1CFCF62}" dt="2022-06-09T20:49:57.860" v="1219"/>
          <ac:cxnSpMkLst>
            <pc:docMk/>
            <pc:sldMk cId="4196597877" sldId="262"/>
            <ac:cxnSpMk id="26" creationId="{789E20C7-BB50-4317-93C7-90C8ED80B275}"/>
          </ac:cxnSpMkLst>
        </pc:cxnChg>
      </pc:sldChg>
      <pc:sldMasterChg chg="del delSldLayout">
        <pc:chgData name="Yasmeen Begum (2119725)" userId="S::2119725@student.uwtsd.ac.uk::a966846f-7a23-4d34-969b-75f4ade35365" providerId="AD" clId="Web-{335C482D-288C-4096-9618-B3EDE1CFCF62}" dt="2022-06-09T20:48:08.118" v="1208"/>
        <pc:sldMasterMkLst>
          <pc:docMk/>
          <pc:sldMasterMk cId="2854708720" sldId="2147483786"/>
        </pc:sldMasterMkLst>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3134879546" sldId="2147483787"/>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754927382" sldId="2147483788"/>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4049055235" sldId="2147483789"/>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4016115058" sldId="2147483790"/>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16094392" sldId="2147483791"/>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904468876" sldId="2147483792"/>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037734682" sldId="2147483793"/>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880265191" sldId="2147483794"/>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416807703" sldId="2147483795"/>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790493463" sldId="2147483796"/>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988567612" sldId="2147483797"/>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3982233300" sldId="2147483798"/>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975289401" sldId="2147483799"/>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3595960897" sldId="2147483800"/>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4022371335" sldId="2147483801"/>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56566098" sldId="2147483802"/>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619399222" sldId="2147483803"/>
          </pc:sldLayoutMkLst>
        </pc:sldLayoutChg>
      </pc:sldMasterChg>
      <pc:sldMasterChg chg="add del addSldLayout delSldLayout modSldLayout">
        <pc:chgData name="Yasmeen Begum (2119725)" userId="S::2119725@student.uwtsd.ac.uk::a966846f-7a23-4d34-969b-75f4ade35365" providerId="AD" clId="Web-{335C482D-288C-4096-9618-B3EDE1CFCF62}" dt="2022-06-09T20:49:57.860" v="1219"/>
        <pc:sldMasterMkLst>
          <pc:docMk/>
          <pc:sldMasterMk cId="3676559928" sldId="2147483804"/>
        </pc:sldMasterMkLst>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931076296" sldId="2147483805"/>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750890463" sldId="2147483806"/>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546397821" sldId="2147483807"/>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506625330" sldId="2147483808"/>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292690869" sldId="2147483809"/>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567616142" sldId="2147483810"/>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2867204380" sldId="2147483811"/>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607429439" sldId="2147483812"/>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774632423" sldId="2147483813"/>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723003292" sldId="2147483814"/>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4007108573" sldId="2147483815"/>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993482903" sldId="2147483816"/>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755815680" sldId="2147483817"/>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216574962" sldId="2147483818"/>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015763703" sldId="2147483819"/>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2025333702" sldId="2147483820"/>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011794385" sldId="2147483821"/>
          </pc:sldLayoutMkLst>
        </pc:sldLayoutChg>
      </pc:sldMasterChg>
      <pc:sldMasterChg chg="add del addSldLayout delSldLayout modSldLayout">
        <pc:chgData name="Yasmeen Begum (2119725)" userId="S::2119725@student.uwtsd.ac.uk::a966846f-7a23-4d34-969b-75f4ade35365" providerId="AD" clId="Web-{335C482D-288C-4096-9618-B3EDE1CFCF62}" dt="2022-06-09T20:50:10.970" v="1220"/>
        <pc:sldMasterMkLst>
          <pc:docMk/>
          <pc:sldMasterMk cId="851936767" sldId="2147483822"/>
        </pc:sldMasterMkLst>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4000200699" sldId="2147483823"/>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3961075022" sldId="2147483824"/>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098473619" sldId="2147483825"/>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2629306104" sldId="2147483826"/>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27804916" sldId="2147483827"/>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70503569" sldId="2147483828"/>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318621891" sldId="2147483829"/>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4022679278" sldId="2147483830"/>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136555133" sldId="2147483831"/>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787823990" sldId="2147483832"/>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4018087036" sldId="2147483833"/>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706893775" sldId="2147483834"/>
          </pc:sldLayoutMkLst>
        </pc:sldLayoutChg>
      </pc:sldMasterChg>
      <pc:sldMasterChg chg="add del addSldLayout delSldLayout modSldLayout">
        <pc:chgData name="Yasmeen Begum (2119725)" userId="S::2119725@student.uwtsd.ac.uk::a966846f-7a23-4d34-969b-75f4ade35365" providerId="AD" clId="Web-{335C482D-288C-4096-9618-B3EDE1CFCF62}" dt="2022-06-09T20:50:18.892" v="1221"/>
        <pc:sldMasterMkLst>
          <pc:docMk/>
          <pc:sldMasterMk cId="1431176635" sldId="2147483835"/>
        </pc:sldMasterMkLst>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832802346" sldId="2147483836"/>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433507618" sldId="2147483837"/>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559655232" sldId="2147483838"/>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677316456" sldId="2147483839"/>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197309490" sldId="2147483840"/>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225977766" sldId="2147483841"/>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264835513" sldId="2147483842"/>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523177940" sldId="2147483843"/>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043493293" sldId="2147483844"/>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568024412" sldId="2147483845"/>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935231877" sldId="2147483846"/>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364700481" sldId="2147483847"/>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824220255" sldId="2147483848"/>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407121762" sldId="2147483849"/>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030753402" sldId="2147483850"/>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008102370" sldId="2147483851"/>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083123733" sldId="2147483852"/>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638433693" sldId="2147483853"/>
          </pc:sldLayoutMkLst>
        </pc:sldLayoutChg>
      </pc:sldMasterChg>
      <pc:sldMasterChg chg="add del addSldLayout delSldLayout modSldLayout">
        <pc:chgData name="Yasmeen Begum (2119725)" userId="S::2119725@student.uwtsd.ac.uk::a966846f-7a23-4d34-969b-75f4ade35365" providerId="AD" clId="Web-{335C482D-288C-4096-9618-B3EDE1CFCF62}" dt="2022-06-09T20:50:31.440" v="1222"/>
        <pc:sldMasterMkLst>
          <pc:docMk/>
          <pc:sldMasterMk cId="1112877467" sldId="2147483854"/>
        </pc:sldMasterMkLst>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183564037" sldId="2147483855"/>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234104486" sldId="2147483856"/>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664263954" sldId="2147483857"/>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246865636" sldId="2147483858"/>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3720983380" sldId="2147483859"/>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150844928" sldId="2147483860"/>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715031751" sldId="2147483861"/>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4274529499" sldId="2147483862"/>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016242618" sldId="2147483863"/>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996781216" sldId="2147483864"/>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222854033" sldId="2147483865"/>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286517748" sldId="2147483866"/>
          </pc:sldLayoutMkLst>
        </pc:sldLayoutChg>
      </pc:sldMasterChg>
      <pc:sldMasterChg chg="add del addSldLayout delSldLayout modSldLayout">
        <pc:chgData name="Yasmeen Begum (2119725)" userId="S::2119725@student.uwtsd.ac.uk::a966846f-7a23-4d34-969b-75f4ade35365" providerId="AD" clId="Web-{335C482D-288C-4096-9618-B3EDE1CFCF62}" dt="2022-06-09T20:51:12.959" v="1224"/>
        <pc:sldMasterMkLst>
          <pc:docMk/>
          <pc:sldMasterMk cId="3062607122" sldId="2147483867"/>
        </pc:sldMasterMkLst>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242053961" sldId="2147483868"/>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1535379042" sldId="2147483869"/>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861688952" sldId="2147483870"/>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629104898" sldId="2147483871"/>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1259672257" sldId="2147483872"/>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1254040719" sldId="2147483873"/>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973972998" sldId="2147483874"/>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444711546" sldId="2147483875"/>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2753246684" sldId="2147483876"/>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627870031" sldId="2147483877"/>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654861912" sldId="2147483878"/>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93033751" sldId="2147483879"/>
          </pc:sldLayoutMkLst>
        </pc:sldLayoutChg>
      </pc:sldMasterChg>
      <pc:sldMasterChg chg="add del addSldLayout delSldLayout modSldLayout">
        <pc:chgData name="Yasmeen Begum (2119725)" userId="S::2119725@student.uwtsd.ac.uk::a966846f-7a23-4d34-969b-75f4ade35365" providerId="AD" clId="Web-{335C482D-288C-4096-9618-B3EDE1CFCF62}" dt="2022-06-09T20:51:30.116" v="1225"/>
        <pc:sldMasterMkLst>
          <pc:docMk/>
          <pc:sldMasterMk cId="2924235246" sldId="2147483880"/>
        </pc:sldMasterMkLst>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718010772" sldId="2147483881"/>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1578634198" sldId="2147483882"/>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240952987" sldId="2147483883"/>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482479102" sldId="2147483884"/>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3023707080" sldId="2147483885"/>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1127198770" sldId="2147483886"/>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2356560255" sldId="2147483887"/>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3844640424" sldId="2147483888"/>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794280503" sldId="2147483889"/>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801363151" sldId="2147483890"/>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1878357908" sldId="2147483891"/>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4058166738" sldId="2147483892"/>
          </pc:sldLayoutMkLst>
        </pc:sldLayoutChg>
      </pc:sldMasterChg>
      <pc:sldMasterChg chg="add del addSldLayout delSldLayout modSldLayout">
        <pc:chgData name="Yasmeen Begum (2119725)" userId="S::2119725@student.uwtsd.ac.uk::a966846f-7a23-4d34-969b-75f4ade35365" providerId="AD" clId="Web-{335C482D-288C-4096-9618-B3EDE1CFCF62}" dt="2022-06-09T20:52:01.915" v="1227"/>
        <pc:sldMasterMkLst>
          <pc:docMk/>
          <pc:sldMasterMk cId="3121806235" sldId="2147483893"/>
        </pc:sldMasterMkLst>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3958400727" sldId="2147483894"/>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596300068" sldId="2147483895"/>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80507178" sldId="2147483896"/>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803011564" sldId="2147483897"/>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227577508" sldId="2147483898"/>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04718070" sldId="2147483899"/>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607137002" sldId="2147483900"/>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3341300115" sldId="2147483901"/>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843557750" sldId="2147483902"/>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599621147" sldId="2147483903"/>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2534456126" sldId="2147483904"/>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601297087" sldId="2147483905"/>
          </pc:sldLayoutMkLst>
        </pc:sldLayoutChg>
      </pc:sldMasterChg>
      <pc:sldMasterChg chg="add addSldLayout modSldLayout">
        <pc:chgData name="Yasmeen Begum (2119725)" userId="S::2119725@student.uwtsd.ac.uk::a966846f-7a23-4d34-969b-75f4ade35365" providerId="AD" clId="Web-{335C482D-288C-4096-9618-B3EDE1CFCF62}" dt="2022-06-09T20:52:01.915" v="1227"/>
        <pc:sldMasterMkLst>
          <pc:docMk/>
          <pc:sldMasterMk cId="4007488680" sldId="2147483906"/>
        </pc:sldMasterMkLst>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814392539" sldId="2147483907"/>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954981896" sldId="2147483908"/>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995037440" sldId="2147483909"/>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8546085" sldId="2147483910"/>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587169169" sldId="2147483911"/>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568974933" sldId="2147483912"/>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739526378" sldId="2147483913"/>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078382997" sldId="2147483914"/>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508205621" sldId="2147483915"/>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2199855135" sldId="2147483916"/>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571391324" sldId="2147483917"/>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63387638" sldId="2147483918"/>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2937133851" sldId="2147483919"/>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880859778" sldId="2147483920"/>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258442190" sldId="2147483921"/>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496546894" sldId="2147483922"/>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327941704" sldId="2147483923"/>
          </pc:sldLayoutMkLst>
        </pc:sldLayoutChg>
      </pc:sldMasterChg>
    </pc:docChg>
  </pc:docChgLst>
  <pc:docChgLst>
    <pc:chgData name="Yasmeen" userId="a966846f-7a23-4d34-969b-75f4ade35365" providerId="ADAL" clId="{708C4FE7-9F29-4476-BD53-6D06760D0124}"/>
    <pc:docChg chg="undo redo custSel addSld delSld modSld">
      <pc:chgData name="Yasmeen" userId="a966846f-7a23-4d34-969b-75f4ade35365" providerId="ADAL" clId="{708C4FE7-9F29-4476-BD53-6D06760D0124}" dt="2022-07-02T22:23:14.208" v="1001" actId="14100"/>
      <pc:docMkLst>
        <pc:docMk/>
      </pc:docMkLst>
      <pc:sldChg chg="delSp modSp delDesignElem">
        <pc:chgData name="Yasmeen" userId="a966846f-7a23-4d34-969b-75f4ade35365" providerId="ADAL" clId="{708C4FE7-9F29-4476-BD53-6D06760D0124}" dt="2022-07-02T16:48:48.006" v="242" actId="20577"/>
        <pc:sldMkLst>
          <pc:docMk/>
          <pc:sldMk cId="4266179150" sldId="257"/>
        </pc:sldMkLst>
        <pc:spChg chg="del">
          <ac:chgData name="Yasmeen" userId="a966846f-7a23-4d34-969b-75f4ade35365" providerId="ADAL" clId="{708C4FE7-9F29-4476-BD53-6D06760D0124}" dt="2022-06-09T11:59:36.704" v="182"/>
          <ac:spMkLst>
            <pc:docMk/>
            <pc:sldMk cId="4266179150" sldId="257"/>
            <ac:spMk id="22" creationId="{6288FC2F-B192-42B2-90BE-517E1039BE0B}"/>
          </ac:spMkLst>
        </pc:spChg>
        <pc:spChg chg="del">
          <ac:chgData name="Yasmeen" userId="a966846f-7a23-4d34-969b-75f4ade35365" providerId="ADAL" clId="{708C4FE7-9F29-4476-BD53-6D06760D0124}" dt="2022-06-09T11:59:36.704" v="182"/>
          <ac:spMkLst>
            <pc:docMk/>
            <pc:sldMk cId="4266179150" sldId="257"/>
            <ac:spMk id="33" creationId="{CC28BCC9-4093-4FD5-83EB-7EC297F51396}"/>
          </ac:spMkLst>
        </pc:spChg>
        <pc:grpChg chg="del">
          <ac:chgData name="Yasmeen" userId="a966846f-7a23-4d34-969b-75f4ade35365" providerId="ADAL" clId="{708C4FE7-9F29-4476-BD53-6D06760D0124}" dt="2022-06-09T11:59:36.704" v="182"/>
          <ac:grpSpMkLst>
            <pc:docMk/>
            <pc:sldMk cId="4266179150" sldId="257"/>
            <ac:grpSpMk id="11" creationId="{E5D4A15D-C852-47D7-A7E3-7F8FEE9FCA9D}"/>
          </ac:grpSpMkLst>
        </pc:grpChg>
        <pc:grpChg chg="del">
          <ac:chgData name="Yasmeen" userId="a966846f-7a23-4d34-969b-75f4ade35365" providerId="ADAL" clId="{708C4FE7-9F29-4476-BD53-6D06760D0124}" dt="2022-06-09T11:59:36.704" v="182"/>
          <ac:grpSpMkLst>
            <pc:docMk/>
            <pc:sldMk cId="4266179150" sldId="257"/>
            <ac:grpSpMk id="24" creationId="{08BCF048-8940-4354-B9EC-5AD74E283CE3}"/>
          </ac:grpSpMkLst>
        </pc:grpChg>
        <pc:graphicFrameChg chg="mod">
          <ac:chgData name="Yasmeen" userId="a966846f-7a23-4d34-969b-75f4ade35365" providerId="ADAL" clId="{708C4FE7-9F29-4476-BD53-6D06760D0124}" dt="2022-07-02T16:48:48.006" v="242" actId="20577"/>
          <ac:graphicFrameMkLst>
            <pc:docMk/>
            <pc:sldMk cId="4266179150" sldId="257"/>
            <ac:graphicFrameMk id="7" creationId="{87FAFE19-37B7-B5A5-751F-FF95B9B1B8A7}"/>
          </ac:graphicFrameMkLst>
        </pc:graphicFrameChg>
      </pc:sldChg>
      <pc:sldChg chg="addSp delSp modSp mod delDesignElem">
        <pc:chgData name="Yasmeen" userId="a966846f-7a23-4d34-969b-75f4ade35365" providerId="ADAL" clId="{708C4FE7-9F29-4476-BD53-6D06760D0124}" dt="2022-06-09T11:59:36.704" v="182"/>
        <pc:sldMkLst>
          <pc:docMk/>
          <pc:sldMk cId="2292352669" sldId="259"/>
        </pc:sldMkLst>
        <pc:spChg chg="add mod">
          <ac:chgData name="Yasmeen" userId="a966846f-7a23-4d34-969b-75f4ade35365" providerId="ADAL" clId="{708C4FE7-9F29-4476-BD53-6D06760D0124}" dt="2022-06-09T11:55:55.400" v="140" actId="20577"/>
          <ac:spMkLst>
            <pc:docMk/>
            <pc:sldMk cId="2292352669" sldId="259"/>
            <ac:spMk id="3" creationId="{79E807E6-F799-B3EF-649D-9E5F1919B307}"/>
          </ac:spMkLst>
        </pc:spChg>
        <pc:spChg chg="del">
          <ac:chgData name="Yasmeen" userId="a966846f-7a23-4d34-969b-75f4ade35365" providerId="ADAL" clId="{708C4FE7-9F29-4476-BD53-6D06760D0124}" dt="2022-06-09T11:59:36.704" v="182"/>
          <ac:spMkLst>
            <pc:docMk/>
            <pc:sldMk cId="2292352669" sldId="259"/>
            <ac:spMk id="18" creationId="{20E145FF-1D18-4246-A2BA-9F6B4D53364C}"/>
          </ac:spMkLst>
        </pc:spChg>
        <pc:spChg chg="del">
          <ac:chgData name="Yasmeen" userId="a966846f-7a23-4d34-969b-75f4ade35365" providerId="ADAL" clId="{708C4FE7-9F29-4476-BD53-6D06760D0124}" dt="2022-06-09T11:59:36.704" v="182"/>
          <ac:spMkLst>
            <pc:docMk/>
            <pc:sldMk cId="2292352669" sldId="259"/>
            <ac:spMk id="27" creationId="{C314C310-850D-4491-AA52-C75BEA68B68C}"/>
          </ac:spMkLst>
        </pc:spChg>
        <pc:grpChg chg="del">
          <ac:chgData name="Yasmeen" userId="a966846f-7a23-4d34-969b-75f4ade35365" providerId="ADAL" clId="{708C4FE7-9F29-4476-BD53-6D06760D0124}" dt="2022-06-09T11:59:36.704" v="182"/>
          <ac:grpSpMkLst>
            <pc:docMk/>
            <pc:sldMk cId="2292352669" sldId="259"/>
            <ac:grpSpMk id="7" creationId="{7084313B-C03D-4981-9786-879159A60395}"/>
          </ac:grpSpMkLst>
        </pc:grpChg>
        <pc:grpChg chg="del">
          <ac:chgData name="Yasmeen" userId="a966846f-7a23-4d34-969b-75f4ade35365" providerId="ADAL" clId="{708C4FE7-9F29-4476-BD53-6D06760D0124}" dt="2022-06-09T11:59:36.704" v="182"/>
          <ac:grpSpMkLst>
            <pc:docMk/>
            <pc:sldMk cId="2292352669" sldId="259"/>
            <ac:grpSpMk id="22" creationId="{D4EC3799-3F52-48CE-85CC-83AED368EB42}"/>
          </ac:grpSpMkLst>
        </pc:grpChg>
        <pc:cxnChg chg="del">
          <ac:chgData name="Yasmeen" userId="a966846f-7a23-4d34-969b-75f4ade35365" providerId="ADAL" clId="{708C4FE7-9F29-4476-BD53-6D06760D0124}" dt="2022-06-09T11:59:36.704" v="182"/>
          <ac:cxnSpMkLst>
            <pc:docMk/>
            <pc:sldMk cId="2292352669" sldId="259"/>
            <ac:cxnSpMk id="26" creationId="{789E20C7-BB50-4317-93C7-90C8ED80B275}"/>
          </ac:cxnSpMkLst>
        </pc:cxnChg>
      </pc:sldChg>
      <pc:sldChg chg="addSp delSp modSp new del mod setBg">
        <pc:chgData name="Yasmeen" userId="a966846f-7a23-4d34-969b-75f4ade35365" providerId="ADAL" clId="{708C4FE7-9F29-4476-BD53-6D06760D0124}" dt="2022-07-02T19:01:37.496" v="460" actId="2696"/>
        <pc:sldMkLst>
          <pc:docMk/>
          <pc:sldMk cId="475033775" sldId="260"/>
        </pc:sldMkLst>
        <pc:spChg chg="add del mod">
          <ac:chgData name="Yasmeen" userId="a966846f-7a23-4d34-969b-75f4ade35365" providerId="ADAL" clId="{708C4FE7-9F29-4476-BD53-6D06760D0124}" dt="2022-06-09T11:50:48.727" v="66" actId="478"/>
          <ac:spMkLst>
            <pc:docMk/>
            <pc:sldMk cId="475033775" sldId="260"/>
            <ac:spMk id="2" creationId="{24A1F6EA-B296-5D20-3028-2553BAFB2BAE}"/>
          </ac:spMkLst>
        </pc:spChg>
        <pc:spChg chg="add mod">
          <ac:chgData name="Yasmeen" userId="a966846f-7a23-4d34-969b-75f4ade35365" providerId="ADAL" clId="{708C4FE7-9F29-4476-BD53-6D06760D0124}" dt="2022-07-02T18:52:12.734" v="432" actId="26606"/>
          <ac:spMkLst>
            <pc:docMk/>
            <pc:sldMk cId="475033775" sldId="260"/>
            <ac:spMk id="3" creationId="{4D4B63E7-C9A5-8507-8EDA-9C8A20CF0994}"/>
          </ac:spMkLst>
        </pc:spChg>
        <pc:spChg chg="add del mod">
          <ac:chgData name="Yasmeen" userId="a966846f-7a23-4d34-969b-75f4ade35365" providerId="ADAL" clId="{708C4FE7-9F29-4476-BD53-6D06760D0124}" dt="2022-07-02T18:50:22.403" v="398" actId="26606"/>
          <ac:spMkLst>
            <pc:docMk/>
            <pc:sldMk cId="475033775" sldId="260"/>
            <ac:spMk id="11" creationId="{A1E71064-19BB-0F23-7996-84D002600DC9}"/>
          </ac:spMkLst>
        </pc:spChg>
        <pc:spChg chg="add">
          <ac:chgData name="Yasmeen" userId="a966846f-7a23-4d34-969b-75f4ade35365" providerId="ADAL" clId="{708C4FE7-9F29-4476-BD53-6D06760D0124}" dt="2022-06-09T12:00:22.513" v="185" actId="26606"/>
          <ac:spMkLst>
            <pc:docMk/>
            <pc:sldMk cId="475033775" sldId="260"/>
            <ac:spMk id="12" creationId="{73C0A186-7444-4460-9C37-532E7671E99E}"/>
          </ac:spMkLst>
        </pc:spChg>
        <pc:spChg chg="add">
          <ac:chgData name="Yasmeen" userId="a966846f-7a23-4d34-969b-75f4ade35365" providerId="ADAL" clId="{708C4FE7-9F29-4476-BD53-6D06760D0124}" dt="2022-06-09T12:00:22.513" v="185" actId="26606"/>
          <ac:spMkLst>
            <pc:docMk/>
            <pc:sldMk cId="475033775" sldId="260"/>
            <ac:spMk id="14" creationId="{D22D1B95-2B54-43E9-85D9-B489F6C5DD0F}"/>
          </ac:spMkLst>
        </pc:spChg>
        <pc:spChg chg="add">
          <ac:chgData name="Yasmeen" userId="a966846f-7a23-4d34-969b-75f4ade35365" providerId="ADAL" clId="{708C4FE7-9F29-4476-BD53-6D06760D0124}" dt="2022-06-09T12:00:22.513" v="185" actId="26606"/>
          <ac:spMkLst>
            <pc:docMk/>
            <pc:sldMk cId="475033775" sldId="260"/>
            <ac:spMk id="16" creationId="{7D0F3F6D-A49D-4406-8D61-1C4F8D792F04}"/>
          </ac:spMkLst>
        </pc:spChg>
        <pc:spChg chg="add">
          <ac:chgData name="Yasmeen" userId="a966846f-7a23-4d34-969b-75f4ade35365" providerId="ADAL" clId="{708C4FE7-9F29-4476-BD53-6D06760D0124}" dt="2022-06-09T12:00:22.513" v="185" actId="26606"/>
          <ac:spMkLst>
            <pc:docMk/>
            <pc:sldMk cId="475033775" sldId="260"/>
            <ac:spMk id="18" creationId="{D953A318-DA8D-4405-9536-D889E45C5E3E}"/>
          </ac:spMkLst>
        </pc:spChg>
        <pc:spChg chg="add">
          <ac:chgData name="Yasmeen" userId="a966846f-7a23-4d34-969b-75f4ade35365" providerId="ADAL" clId="{708C4FE7-9F29-4476-BD53-6D06760D0124}" dt="2022-06-09T12:00:22.513" v="185" actId="26606"/>
          <ac:spMkLst>
            <pc:docMk/>
            <pc:sldMk cId="475033775" sldId="260"/>
            <ac:spMk id="20" creationId="{9E382A3D-2F90-475C-8DF2-F666FEA3425B}"/>
          </ac:spMkLst>
        </pc:spChg>
        <pc:spChg chg="mod">
          <ac:chgData name="Yasmeen" userId="a966846f-7a23-4d34-969b-75f4ade35365" providerId="ADAL" clId="{708C4FE7-9F29-4476-BD53-6D06760D0124}" dt="2022-07-02T18:50:30.148" v="399" actId="14100"/>
          <ac:spMkLst>
            <pc:docMk/>
            <pc:sldMk cId="475033775" sldId="260"/>
            <ac:spMk id="25" creationId="{72B4CAD8-2491-B859-E33B-27CD89FDEB7F}"/>
          </ac:spMkLst>
        </pc:spChg>
        <pc:spChg chg="add del">
          <ac:chgData name="Yasmeen" userId="a966846f-7a23-4d34-969b-75f4ade35365" providerId="ADAL" clId="{708C4FE7-9F29-4476-BD53-6D06760D0124}" dt="2022-07-02T18:50:22.403" v="398" actId="26606"/>
          <ac:spMkLst>
            <pc:docMk/>
            <pc:sldMk cId="475033775" sldId="260"/>
            <ac:spMk id="56" creationId="{13FE9996-7EAC-4679-B37D-C1045F42F954}"/>
          </ac:spMkLst>
        </pc:spChg>
        <pc:spChg chg="add del">
          <ac:chgData name="Yasmeen" userId="a966846f-7a23-4d34-969b-75f4ade35365" providerId="ADAL" clId="{708C4FE7-9F29-4476-BD53-6D06760D0124}" dt="2022-07-02T18:50:22.403" v="398" actId="26606"/>
          <ac:spMkLst>
            <pc:docMk/>
            <pc:sldMk cId="475033775" sldId="260"/>
            <ac:spMk id="57" creationId="{761DF1FE-5CC8-43D2-A76C-93C76EEDE1E9}"/>
          </ac:spMkLst>
        </pc:spChg>
        <pc:spChg chg="add del">
          <ac:chgData name="Yasmeen" userId="a966846f-7a23-4d34-969b-75f4ade35365" providerId="ADAL" clId="{708C4FE7-9F29-4476-BD53-6D06760D0124}" dt="2022-07-02T18:50:22.403" v="398" actId="26606"/>
          <ac:spMkLst>
            <pc:docMk/>
            <pc:sldMk cId="475033775" sldId="260"/>
            <ac:spMk id="59" creationId="{3741B58E-3B65-4A01-A276-975AB2CF8A08}"/>
          </ac:spMkLst>
        </pc:spChg>
        <pc:spChg chg="add del">
          <ac:chgData name="Yasmeen" userId="a966846f-7a23-4d34-969b-75f4ade35365" providerId="ADAL" clId="{708C4FE7-9F29-4476-BD53-6D06760D0124}" dt="2022-07-02T18:50:22.403" v="398" actId="26606"/>
          <ac:spMkLst>
            <pc:docMk/>
            <pc:sldMk cId="475033775" sldId="260"/>
            <ac:spMk id="60" creationId="{7AAC67C3-831B-4AB1-A259-DFB839CAFAFC}"/>
          </ac:spMkLst>
        </pc:spChg>
        <pc:spChg chg="add del">
          <ac:chgData name="Yasmeen" userId="a966846f-7a23-4d34-969b-75f4ade35365" providerId="ADAL" clId="{708C4FE7-9F29-4476-BD53-6D06760D0124}" dt="2022-07-02T18:50:22.403" v="398" actId="26606"/>
          <ac:spMkLst>
            <pc:docMk/>
            <pc:sldMk cId="475033775" sldId="260"/>
            <ac:spMk id="61" creationId="{054B3F04-9EAC-45C0-B3CE-0387EEA10A0C}"/>
          </ac:spMkLst>
        </pc:spChg>
        <pc:spChg chg="add del">
          <ac:chgData name="Yasmeen" userId="a966846f-7a23-4d34-969b-75f4ade35365" providerId="ADAL" clId="{708C4FE7-9F29-4476-BD53-6D06760D0124}" dt="2022-07-02T18:50:22.374" v="397" actId="26606"/>
          <ac:spMkLst>
            <pc:docMk/>
            <pc:sldMk cId="475033775" sldId="260"/>
            <ac:spMk id="67" creationId="{36D16D1E-4205-49F5-BD2A-DA769947C104}"/>
          </ac:spMkLst>
        </pc:spChg>
        <pc:spChg chg="add del">
          <ac:chgData name="Yasmeen" userId="a966846f-7a23-4d34-969b-75f4ade35365" providerId="ADAL" clId="{708C4FE7-9F29-4476-BD53-6D06760D0124}" dt="2022-07-02T18:50:22.374" v="397" actId="26606"/>
          <ac:spMkLst>
            <pc:docMk/>
            <pc:sldMk cId="475033775" sldId="260"/>
            <ac:spMk id="69" creationId="{012FD100-C039-4E03-B5E4-2EDFA7290AA6}"/>
          </ac:spMkLst>
        </pc:spChg>
        <pc:spChg chg="add del">
          <ac:chgData name="Yasmeen" userId="a966846f-7a23-4d34-969b-75f4ade35365" providerId="ADAL" clId="{708C4FE7-9F29-4476-BD53-6D06760D0124}" dt="2022-07-02T18:52:12.734" v="432" actId="26606"/>
          <ac:spMkLst>
            <pc:docMk/>
            <pc:sldMk cId="475033775" sldId="260"/>
            <ac:spMk id="73" creationId="{36D16D1E-4205-49F5-BD2A-DA769947C104}"/>
          </ac:spMkLst>
        </pc:spChg>
        <pc:spChg chg="add del">
          <ac:chgData name="Yasmeen" userId="a966846f-7a23-4d34-969b-75f4ade35365" providerId="ADAL" clId="{708C4FE7-9F29-4476-BD53-6D06760D0124}" dt="2022-07-02T18:52:12.734" v="432" actId="26606"/>
          <ac:spMkLst>
            <pc:docMk/>
            <pc:sldMk cId="475033775" sldId="260"/>
            <ac:spMk id="74" creationId="{012FD100-C039-4E03-B5E4-2EDFA7290AA6}"/>
          </ac:spMkLst>
        </pc:spChg>
        <pc:spChg chg="add">
          <ac:chgData name="Yasmeen" userId="a966846f-7a23-4d34-969b-75f4ade35365" providerId="ADAL" clId="{708C4FE7-9F29-4476-BD53-6D06760D0124}" dt="2022-07-02T18:52:12.734" v="432" actId="26606"/>
          <ac:spMkLst>
            <pc:docMk/>
            <pc:sldMk cId="475033775" sldId="260"/>
            <ac:spMk id="81" creationId="{36D16D1E-4205-49F5-BD2A-DA769947C104}"/>
          </ac:spMkLst>
        </pc:spChg>
        <pc:spChg chg="add">
          <ac:chgData name="Yasmeen" userId="a966846f-7a23-4d34-969b-75f4ade35365" providerId="ADAL" clId="{708C4FE7-9F29-4476-BD53-6D06760D0124}" dt="2022-07-02T18:52:12.734" v="432" actId="26606"/>
          <ac:spMkLst>
            <pc:docMk/>
            <pc:sldMk cId="475033775" sldId="260"/>
            <ac:spMk id="83" creationId="{012FD100-C039-4E03-B5E4-2EDFA7290AA6}"/>
          </ac:spMkLst>
        </pc:spChg>
        <pc:spChg chg="add">
          <ac:chgData name="Yasmeen" userId="a966846f-7a23-4d34-969b-75f4ade35365" providerId="ADAL" clId="{708C4FE7-9F29-4476-BD53-6D06760D0124}" dt="2022-07-02T18:52:12.734" v="432" actId="26606"/>
          <ac:spMkLst>
            <pc:docMk/>
            <pc:sldMk cId="475033775" sldId="260"/>
            <ac:spMk id="87" creationId="{FB5993E2-C02B-4335-ABA5-D8EC465551E3}"/>
          </ac:spMkLst>
        </pc:spChg>
        <pc:spChg chg="add">
          <ac:chgData name="Yasmeen" userId="a966846f-7a23-4d34-969b-75f4ade35365" providerId="ADAL" clId="{708C4FE7-9F29-4476-BD53-6D06760D0124}" dt="2022-07-02T18:52:12.734" v="432" actId="26606"/>
          <ac:spMkLst>
            <pc:docMk/>
            <pc:sldMk cId="475033775" sldId="260"/>
            <ac:spMk id="89" creationId="{C0B801A2-5622-4BE8-9AD2-C337A2CD0022}"/>
          </ac:spMkLst>
        </pc:spChg>
        <pc:spChg chg="add">
          <ac:chgData name="Yasmeen" userId="a966846f-7a23-4d34-969b-75f4ade35365" providerId="ADAL" clId="{708C4FE7-9F29-4476-BD53-6D06760D0124}" dt="2022-07-02T18:52:12.734" v="432" actId="26606"/>
          <ac:spMkLst>
            <pc:docMk/>
            <pc:sldMk cId="475033775" sldId="260"/>
            <ac:spMk id="91" creationId="{B7AF614F-5BC3-4086-99F5-B87C5847A071}"/>
          </ac:spMkLst>
        </pc:spChg>
        <pc:grpChg chg="add">
          <ac:chgData name="Yasmeen" userId="a966846f-7a23-4d34-969b-75f4ade35365" providerId="ADAL" clId="{708C4FE7-9F29-4476-BD53-6D06760D0124}" dt="2022-06-09T12:00:22.513" v="185" actId="26606"/>
          <ac:grpSpMkLst>
            <pc:docMk/>
            <pc:sldMk cId="475033775" sldId="260"/>
            <ac:grpSpMk id="8" creationId="{93E10248-AF0E-477D-B4D2-47C02CE4E353}"/>
          </ac:grpSpMkLst>
        </pc:grpChg>
        <pc:graphicFrameChg chg="add del">
          <ac:chgData name="Yasmeen" userId="a966846f-7a23-4d34-969b-75f4ade35365" providerId="ADAL" clId="{708C4FE7-9F29-4476-BD53-6D06760D0124}" dt="2022-07-02T18:50:22.374" v="397" actId="26606"/>
          <ac:graphicFrameMkLst>
            <pc:docMk/>
            <pc:sldMk cId="475033775" sldId="260"/>
            <ac:graphicFrameMk id="63" creationId="{2451A794-8A88-AA8C-AB15-6B2BC1A38446}"/>
          </ac:graphicFrameMkLst>
        </pc:graphicFrameChg>
        <pc:graphicFrameChg chg="add mod modGraphic">
          <ac:chgData name="Yasmeen" userId="a966846f-7a23-4d34-969b-75f4ade35365" providerId="ADAL" clId="{708C4FE7-9F29-4476-BD53-6D06760D0124}" dt="2022-07-02T19:00:44.518" v="459" actId="1076"/>
          <ac:graphicFrameMkLst>
            <pc:docMk/>
            <pc:sldMk cId="475033775" sldId="260"/>
            <ac:graphicFrameMk id="76" creationId="{9B57F4EF-0B83-1049-51DB-B7D48E120A62}"/>
          </ac:graphicFrameMkLst>
        </pc:graphicFrameChg>
        <pc:cxnChg chg="add del">
          <ac:chgData name="Yasmeen" userId="a966846f-7a23-4d34-969b-75f4ade35365" providerId="ADAL" clId="{708C4FE7-9F29-4476-BD53-6D06760D0124}" dt="2022-07-02T18:50:22.403" v="398" actId="26606"/>
          <ac:cxnSpMkLst>
            <pc:docMk/>
            <pc:sldMk cId="475033775" sldId="260"/>
            <ac:cxnSpMk id="58" creationId="{E161BEBD-A23C-409E-ABC7-73F9EDC02F20}"/>
          </ac:cxnSpMkLst>
        </pc:cxnChg>
        <pc:cxnChg chg="add del">
          <ac:chgData name="Yasmeen" userId="a966846f-7a23-4d34-969b-75f4ade35365" providerId="ADAL" clId="{708C4FE7-9F29-4476-BD53-6D06760D0124}" dt="2022-07-02T18:50:22.374" v="397" actId="26606"/>
          <ac:cxnSpMkLst>
            <pc:docMk/>
            <pc:sldMk cId="475033775" sldId="260"/>
            <ac:cxnSpMk id="71" creationId="{4418FCD2-8448-4A81-8EB4-72250F7827B4}"/>
          </ac:cxnSpMkLst>
        </pc:cxnChg>
        <pc:cxnChg chg="add del">
          <ac:chgData name="Yasmeen" userId="a966846f-7a23-4d34-969b-75f4ade35365" providerId="ADAL" clId="{708C4FE7-9F29-4476-BD53-6D06760D0124}" dt="2022-07-02T18:52:12.734" v="432" actId="26606"/>
          <ac:cxnSpMkLst>
            <pc:docMk/>
            <pc:sldMk cId="475033775" sldId="260"/>
            <ac:cxnSpMk id="75" creationId="{4418FCD2-8448-4A81-8EB4-72250F7827B4}"/>
          </ac:cxnSpMkLst>
        </pc:cxnChg>
        <pc:cxnChg chg="add">
          <ac:chgData name="Yasmeen" userId="a966846f-7a23-4d34-969b-75f4ade35365" providerId="ADAL" clId="{708C4FE7-9F29-4476-BD53-6D06760D0124}" dt="2022-07-02T18:52:12.734" v="432" actId="26606"/>
          <ac:cxnSpMkLst>
            <pc:docMk/>
            <pc:sldMk cId="475033775" sldId="260"/>
            <ac:cxnSpMk id="85" creationId="{4418FCD2-8448-4A81-8EB4-72250F7827B4}"/>
          </ac:cxnSpMkLst>
        </pc:cxnChg>
      </pc:sldChg>
      <pc:sldChg chg="addSp modSp new mod setBg setClrOvrMap">
        <pc:chgData name="Yasmeen" userId="a966846f-7a23-4d34-969b-75f4ade35365" providerId="ADAL" clId="{708C4FE7-9F29-4476-BD53-6D06760D0124}" dt="2022-06-09T12:00:10.450" v="184" actId="1076"/>
        <pc:sldMkLst>
          <pc:docMk/>
          <pc:sldMk cId="545828823" sldId="261"/>
        </pc:sldMkLst>
        <pc:spChg chg="add mod">
          <ac:chgData name="Yasmeen" userId="a966846f-7a23-4d34-969b-75f4ade35365" providerId="ADAL" clId="{708C4FE7-9F29-4476-BD53-6D06760D0124}" dt="2022-06-09T12:00:10.450" v="184" actId="1076"/>
          <ac:spMkLst>
            <pc:docMk/>
            <pc:sldMk cId="545828823" sldId="261"/>
            <ac:spMk id="2" creationId="{9F1C6259-04FB-E639-BB0D-9475F2A37A1E}"/>
          </ac:spMkLst>
        </pc:spChg>
        <pc:spChg chg="add">
          <ac:chgData name="Yasmeen" userId="a966846f-7a23-4d34-969b-75f4ade35365" providerId="ADAL" clId="{708C4FE7-9F29-4476-BD53-6D06760D0124}" dt="2022-06-09T11:59:55.147" v="183" actId="26606"/>
          <ac:spMkLst>
            <pc:docMk/>
            <pc:sldMk cId="545828823" sldId="261"/>
            <ac:spMk id="11" creationId="{73C0A186-7444-4460-9C37-532E7671E99E}"/>
          </ac:spMkLst>
        </pc:spChg>
        <pc:grpChg chg="add">
          <ac:chgData name="Yasmeen" userId="a966846f-7a23-4d34-969b-75f4ade35365" providerId="ADAL" clId="{708C4FE7-9F29-4476-BD53-6D06760D0124}" dt="2022-06-09T11:59:55.147" v="183" actId="26606"/>
          <ac:grpSpMkLst>
            <pc:docMk/>
            <pc:sldMk cId="545828823" sldId="261"/>
            <ac:grpSpMk id="7" creationId="{93E10248-AF0E-477D-B4D2-47C02CE4E353}"/>
          </ac:grpSpMkLst>
        </pc:grpChg>
        <pc:grpChg chg="add">
          <ac:chgData name="Yasmeen" userId="a966846f-7a23-4d34-969b-75f4ade35365" providerId="ADAL" clId="{708C4FE7-9F29-4476-BD53-6D06760D0124}" dt="2022-06-09T11:59:55.147" v="183" actId="26606"/>
          <ac:grpSpMkLst>
            <pc:docMk/>
            <pc:sldMk cId="545828823" sldId="261"/>
            <ac:grpSpMk id="13" creationId="{F1ECA4FE-7D2F-4576-B767-3A5F5ABFE90F}"/>
          </ac:grpSpMkLst>
        </pc:grpChg>
        <pc:cxnChg chg="add">
          <ac:chgData name="Yasmeen" userId="a966846f-7a23-4d34-969b-75f4ade35365" providerId="ADAL" clId="{708C4FE7-9F29-4476-BD53-6D06760D0124}" dt="2022-06-09T11:59:55.147" v="183" actId="26606"/>
          <ac:cxnSpMkLst>
            <pc:docMk/>
            <pc:sldMk cId="545828823" sldId="261"/>
            <ac:cxnSpMk id="17" creationId="{E81F53E2-F556-42FA-8D24-113839EE19F8}"/>
          </ac:cxnSpMkLst>
        </pc:cxnChg>
      </pc:sldChg>
      <pc:sldChg chg="new modNotesTx">
        <pc:chgData name="Yasmeen" userId="a966846f-7a23-4d34-969b-75f4ade35365" providerId="ADAL" clId="{708C4FE7-9F29-4476-BD53-6D06760D0124}" dt="2022-07-02T16:56:47.746" v="254"/>
        <pc:sldMkLst>
          <pc:docMk/>
          <pc:sldMk cId="4196597877" sldId="262"/>
        </pc:sldMkLst>
      </pc:sldChg>
      <pc:sldChg chg="addSp delSp modSp del mod modClrScheme chgLayout modNotesTx">
        <pc:chgData name="Yasmeen" userId="a966846f-7a23-4d34-969b-75f4ade35365" providerId="ADAL" clId="{708C4FE7-9F29-4476-BD53-6D06760D0124}" dt="2022-07-02T19:49:22.667" v="955" actId="2696"/>
        <pc:sldMkLst>
          <pc:docMk/>
          <pc:sldMk cId="747126797" sldId="263"/>
        </pc:sldMkLst>
        <pc:spChg chg="mod ord">
          <ac:chgData name="Yasmeen" userId="a966846f-7a23-4d34-969b-75f4ade35365" providerId="ADAL" clId="{708C4FE7-9F29-4476-BD53-6D06760D0124}" dt="2022-07-02T19:31:15.635" v="635" actId="1076"/>
          <ac:spMkLst>
            <pc:docMk/>
            <pc:sldMk cId="747126797" sldId="263"/>
            <ac:spMk id="2" creationId="{DC24F6A5-9C21-45FB-9595-7079F6621FBD}"/>
          </ac:spMkLst>
        </pc:spChg>
        <pc:spChg chg="del">
          <ac:chgData name="Yasmeen" userId="a966846f-7a23-4d34-969b-75f4ade35365" providerId="ADAL" clId="{708C4FE7-9F29-4476-BD53-6D06760D0124}" dt="2022-07-02T16:50:06.454" v="243" actId="700"/>
          <ac:spMkLst>
            <pc:docMk/>
            <pc:sldMk cId="747126797" sldId="263"/>
            <ac:spMk id="3" creationId="{D536F51B-31F7-3356-A1FD-A50A045DB875}"/>
          </ac:spMkLst>
        </pc:spChg>
        <pc:spChg chg="del">
          <ac:chgData name="Yasmeen" userId="a966846f-7a23-4d34-969b-75f4ade35365" providerId="ADAL" clId="{708C4FE7-9F29-4476-BD53-6D06760D0124}" dt="2022-07-02T16:50:06.454" v="243" actId="700"/>
          <ac:spMkLst>
            <pc:docMk/>
            <pc:sldMk cId="747126797" sldId="263"/>
            <ac:spMk id="4" creationId="{566E3F0E-03D1-81FD-2C17-00A7848B3E18}"/>
          </ac:spMkLst>
        </pc:spChg>
        <pc:spChg chg="del">
          <ac:chgData name="Yasmeen" userId="a966846f-7a23-4d34-969b-75f4ade35365" providerId="ADAL" clId="{708C4FE7-9F29-4476-BD53-6D06760D0124}" dt="2022-07-02T16:50:06.454" v="243" actId="700"/>
          <ac:spMkLst>
            <pc:docMk/>
            <pc:sldMk cId="747126797" sldId="263"/>
            <ac:spMk id="5" creationId="{7C4069B7-5EF6-998C-6375-3EB09E713E05}"/>
          </ac:spMkLst>
        </pc:spChg>
        <pc:spChg chg="del">
          <ac:chgData name="Yasmeen" userId="a966846f-7a23-4d34-969b-75f4ade35365" providerId="ADAL" clId="{708C4FE7-9F29-4476-BD53-6D06760D0124}" dt="2022-07-02T16:50:06.454" v="243" actId="700"/>
          <ac:spMkLst>
            <pc:docMk/>
            <pc:sldMk cId="747126797" sldId="263"/>
            <ac:spMk id="6" creationId="{4E14A127-7B46-DE86-A60D-72E7A4535E5F}"/>
          </ac:spMkLst>
        </pc:spChg>
        <pc:spChg chg="del">
          <ac:chgData name="Yasmeen" userId="a966846f-7a23-4d34-969b-75f4ade35365" providerId="ADAL" clId="{708C4FE7-9F29-4476-BD53-6D06760D0124}" dt="2022-07-02T16:50:06.454" v="243" actId="700"/>
          <ac:spMkLst>
            <pc:docMk/>
            <pc:sldMk cId="747126797" sldId="263"/>
            <ac:spMk id="7" creationId="{E94556F4-8CD3-C907-E056-0059AA7F95A9}"/>
          </ac:spMkLst>
        </pc:spChg>
        <pc:spChg chg="del">
          <ac:chgData name="Yasmeen" userId="a966846f-7a23-4d34-969b-75f4ade35365" providerId="ADAL" clId="{708C4FE7-9F29-4476-BD53-6D06760D0124}" dt="2022-07-02T16:50:06.454" v="243" actId="700"/>
          <ac:spMkLst>
            <pc:docMk/>
            <pc:sldMk cId="747126797" sldId="263"/>
            <ac:spMk id="8" creationId="{21B84235-2B79-E7C4-0A8F-C7B6B3449B87}"/>
          </ac:spMkLst>
        </pc:spChg>
        <pc:spChg chg="add mod">
          <ac:chgData name="Yasmeen" userId="a966846f-7a23-4d34-969b-75f4ade35365" providerId="ADAL" clId="{708C4FE7-9F29-4476-BD53-6D06760D0124}" dt="2022-07-02T19:11:38.410" v="510" actId="1076"/>
          <ac:spMkLst>
            <pc:docMk/>
            <pc:sldMk cId="747126797" sldId="263"/>
            <ac:spMk id="9" creationId="{99385F51-FA3F-3EF5-CF27-567464ADFA85}"/>
          </ac:spMkLst>
        </pc:spChg>
        <pc:spChg chg="add mod ord">
          <ac:chgData name="Yasmeen" userId="a966846f-7a23-4d34-969b-75f4ade35365" providerId="ADAL" clId="{708C4FE7-9F29-4476-BD53-6D06760D0124}" dt="2022-07-02T19:33:49.737" v="757" actId="27636"/>
          <ac:spMkLst>
            <pc:docMk/>
            <pc:sldMk cId="747126797" sldId="263"/>
            <ac:spMk id="10" creationId="{9D0E0984-5821-C03B-4A57-BC984BBFCEA1}"/>
          </ac:spMkLst>
        </pc:spChg>
        <pc:spChg chg="add del mod ord">
          <ac:chgData name="Yasmeen" userId="a966846f-7a23-4d34-969b-75f4ade35365" providerId="ADAL" clId="{708C4FE7-9F29-4476-BD53-6D06760D0124}" dt="2022-07-02T19:16:20.344" v="543" actId="700"/>
          <ac:spMkLst>
            <pc:docMk/>
            <pc:sldMk cId="747126797" sldId="263"/>
            <ac:spMk id="11" creationId="{941449F3-E256-C6AE-18C7-343F0617C89C}"/>
          </ac:spMkLst>
        </pc:spChg>
        <pc:spChg chg="add mod">
          <ac:chgData name="Yasmeen" userId="a966846f-7a23-4d34-969b-75f4ade35365" providerId="ADAL" clId="{708C4FE7-9F29-4476-BD53-6D06760D0124}" dt="2022-07-02T19:17:07.354" v="554" actId="1076"/>
          <ac:spMkLst>
            <pc:docMk/>
            <pc:sldMk cId="747126797" sldId="263"/>
            <ac:spMk id="12" creationId="{C0ED4CB8-47CE-5514-0BC5-F0D600167CA2}"/>
          </ac:spMkLst>
        </pc:spChg>
        <pc:spChg chg="add del mod">
          <ac:chgData name="Yasmeen" userId="a966846f-7a23-4d34-969b-75f4ade35365" providerId="ADAL" clId="{708C4FE7-9F29-4476-BD53-6D06760D0124}" dt="2022-07-02T19:15:46.364" v="532"/>
          <ac:spMkLst>
            <pc:docMk/>
            <pc:sldMk cId="747126797" sldId="263"/>
            <ac:spMk id="13" creationId="{843888FC-49CD-C0F0-5F6B-3BBA2947B92B}"/>
          </ac:spMkLst>
        </pc:spChg>
        <pc:spChg chg="add del mod">
          <ac:chgData name="Yasmeen" userId="a966846f-7a23-4d34-969b-75f4ade35365" providerId="ADAL" clId="{708C4FE7-9F29-4476-BD53-6D06760D0124}" dt="2022-07-02T19:15:46.364" v="532"/>
          <ac:spMkLst>
            <pc:docMk/>
            <pc:sldMk cId="747126797" sldId="263"/>
            <ac:spMk id="14" creationId="{A4293F25-B57D-403F-536B-3C3F433D1C8A}"/>
          </ac:spMkLst>
        </pc:spChg>
        <pc:spChg chg="add del mod">
          <ac:chgData name="Yasmeen" userId="a966846f-7a23-4d34-969b-75f4ade35365" providerId="ADAL" clId="{708C4FE7-9F29-4476-BD53-6D06760D0124}" dt="2022-07-02T19:15:46.364" v="532"/>
          <ac:spMkLst>
            <pc:docMk/>
            <pc:sldMk cId="747126797" sldId="263"/>
            <ac:spMk id="15" creationId="{98B3F9EE-EC24-1071-40B5-31F5D23CAFAB}"/>
          </ac:spMkLst>
        </pc:spChg>
        <pc:spChg chg="add del mod">
          <ac:chgData name="Yasmeen" userId="a966846f-7a23-4d34-969b-75f4ade35365" providerId="ADAL" clId="{708C4FE7-9F29-4476-BD53-6D06760D0124}" dt="2022-07-02T19:15:46.364" v="532"/>
          <ac:spMkLst>
            <pc:docMk/>
            <pc:sldMk cId="747126797" sldId="263"/>
            <ac:spMk id="16" creationId="{C621B659-9954-F8E4-F52D-D0B5AEA20EF9}"/>
          </ac:spMkLst>
        </pc:spChg>
        <pc:spChg chg="add del mod">
          <ac:chgData name="Yasmeen" userId="a966846f-7a23-4d34-969b-75f4ade35365" providerId="ADAL" clId="{708C4FE7-9F29-4476-BD53-6D06760D0124}" dt="2022-07-02T19:15:46.364" v="532"/>
          <ac:spMkLst>
            <pc:docMk/>
            <pc:sldMk cId="747126797" sldId="263"/>
            <ac:spMk id="17" creationId="{D00D56D6-0036-1121-64E2-184C9F01BA2A}"/>
          </ac:spMkLst>
        </pc:spChg>
        <pc:spChg chg="add del mod">
          <ac:chgData name="Yasmeen" userId="a966846f-7a23-4d34-969b-75f4ade35365" providerId="ADAL" clId="{708C4FE7-9F29-4476-BD53-6D06760D0124}" dt="2022-07-02T19:15:46.364" v="532"/>
          <ac:spMkLst>
            <pc:docMk/>
            <pc:sldMk cId="747126797" sldId="263"/>
            <ac:spMk id="18" creationId="{ED4CD9E2-CD8F-3C8F-7B5D-B8A251E970CE}"/>
          </ac:spMkLst>
        </pc:spChg>
        <pc:spChg chg="add del mod">
          <ac:chgData name="Yasmeen" userId="a966846f-7a23-4d34-969b-75f4ade35365" providerId="ADAL" clId="{708C4FE7-9F29-4476-BD53-6D06760D0124}" dt="2022-07-02T19:15:46.364" v="532"/>
          <ac:spMkLst>
            <pc:docMk/>
            <pc:sldMk cId="747126797" sldId="263"/>
            <ac:spMk id="19" creationId="{D922591B-55F5-F3AD-D0FC-C602844A515B}"/>
          </ac:spMkLst>
        </pc:spChg>
        <pc:spChg chg="add del mod">
          <ac:chgData name="Yasmeen" userId="a966846f-7a23-4d34-969b-75f4ade35365" providerId="ADAL" clId="{708C4FE7-9F29-4476-BD53-6D06760D0124}" dt="2022-07-02T19:15:46.364" v="532"/>
          <ac:spMkLst>
            <pc:docMk/>
            <pc:sldMk cId="747126797" sldId="263"/>
            <ac:spMk id="20" creationId="{293E9A67-ACFA-84AC-801E-AB98B22EF21E}"/>
          </ac:spMkLst>
        </pc:spChg>
        <pc:spChg chg="add del mod">
          <ac:chgData name="Yasmeen" userId="a966846f-7a23-4d34-969b-75f4ade35365" providerId="ADAL" clId="{708C4FE7-9F29-4476-BD53-6D06760D0124}" dt="2022-07-02T19:15:46.364" v="532"/>
          <ac:spMkLst>
            <pc:docMk/>
            <pc:sldMk cId="747126797" sldId="263"/>
            <ac:spMk id="21" creationId="{6ABE1BBE-E2D6-308B-5238-AF57BC7E446F}"/>
          </ac:spMkLst>
        </pc:spChg>
        <pc:spChg chg="add del mod">
          <ac:chgData name="Yasmeen" userId="a966846f-7a23-4d34-969b-75f4ade35365" providerId="ADAL" clId="{708C4FE7-9F29-4476-BD53-6D06760D0124}" dt="2022-07-02T19:15:46.364" v="532"/>
          <ac:spMkLst>
            <pc:docMk/>
            <pc:sldMk cId="747126797" sldId="263"/>
            <ac:spMk id="22" creationId="{FE135AC2-9B50-D283-D640-2E53237E9A6E}"/>
          </ac:spMkLst>
        </pc:spChg>
        <pc:spChg chg="add del mod">
          <ac:chgData name="Yasmeen" userId="a966846f-7a23-4d34-969b-75f4ade35365" providerId="ADAL" clId="{708C4FE7-9F29-4476-BD53-6D06760D0124}" dt="2022-07-02T19:15:46.364" v="532"/>
          <ac:spMkLst>
            <pc:docMk/>
            <pc:sldMk cId="747126797" sldId="263"/>
            <ac:spMk id="23" creationId="{A165617F-76E2-AA9D-2F69-0B850C569B1F}"/>
          </ac:spMkLst>
        </pc:spChg>
        <pc:spChg chg="add del mod">
          <ac:chgData name="Yasmeen" userId="a966846f-7a23-4d34-969b-75f4ade35365" providerId="ADAL" clId="{708C4FE7-9F29-4476-BD53-6D06760D0124}" dt="2022-07-02T19:15:46.364" v="532"/>
          <ac:spMkLst>
            <pc:docMk/>
            <pc:sldMk cId="747126797" sldId="263"/>
            <ac:spMk id="24" creationId="{1EE401BB-3E0C-E3D7-8C0F-F7164ABBF5EF}"/>
          </ac:spMkLst>
        </pc:spChg>
        <pc:spChg chg="add del mod">
          <ac:chgData name="Yasmeen" userId="a966846f-7a23-4d34-969b-75f4ade35365" providerId="ADAL" clId="{708C4FE7-9F29-4476-BD53-6D06760D0124}" dt="2022-07-02T19:15:46.364" v="532"/>
          <ac:spMkLst>
            <pc:docMk/>
            <pc:sldMk cId="747126797" sldId="263"/>
            <ac:spMk id="25" creationId="{B1054B7B-FB2A-3813-937E-EF8A8AC393C9}"/>
          </ac:spMkLst>
        </pc:spChg>
        <pc:spChg chg="add del mod">
          <ac:chgData name="Yasmeen" userId="a966846f-7a23-4d34-969b-75f4ade35365" providerId="ADAL" clId="{708C4FE7-9F29-4476-BD53-6D06760D0124}" dt="2022-07-02T19:15:46.364" v="532"/>
          <ac:spMkLst>
            <pc:docMk/>
            <pc:sldMk cId="747126797" sldId="263"/>
            <ac:spMk id="26" creationId="{1C5D843B-5025-AFBF-4006-5015844C8DB3}"/>
          </ac:spMkLst>
        </pc:spChg>
        <pc:spChg chg="add del mod">
          <ac:chgData name="Yasmeen" userId="a966846f-7a23-4d34-969b-75f4ade35365" providerId="ADAL" clId="{708C4FE7-9F29-4476-BD53-6D06760D0124}" dt="2022-07-02T19:15:46.364" v="532"/>
          <ac:spMkLst>
            <pc:docMk/>
            <pc:sldMk cId="747126797" sldId="263"/>
            <ac:spMk id="27" creationId="{CAECCF45-897D-7D97-E963-A3FB515FF2C9}"/>
          </ac:spMkLst>
        </pc:spChg>
        <pc:spChg chg="add del mod">
          <ac:chgData name="Yasmeen" userId="a966846f-7a23-4d34-969b-75f4ade35365" providerId="ADAL" clId="{708C4FE7-9F29-4476-BD53-6D06760D0124}" dt="2022-07-02T19:15:46.364" v="532"/>
          <ac:spMkLst>
            <pc:docMk/>
            <pc:sldMk cId="747126797" sldId="263"/>
            <ac:spMk id="28" creationId="{87CA8900-1C4E-2ED1-FABB-8F743918F8C9}"/>
          </ac:spMkLst>
        </pc:spChg>
        <pc:spChg chg="add del mod">
          <ac:chgData name="Yasmeen" userId="a966846f-7a23-4d34-969b-75f4ade35365" providerId="ADAL" clId="{708C4FE7-9F29-4476-BD53-6D06760D0124}" dt="2022-07-02T19:15:46.364" v="532"/>
          <ac:spMkLst>
            <pc:docMk/>
            <pc:sldMk cId="747126797" sldId="263"/>
            <ac:spMk id="29" creationId="{F682C79C-BF16-1EE6-BE9B-943CBDDF4CA6}"/>
          </ac:spMkLst>
        </pc:spChg>
        <pc:spChg chg="add del mod">
          <ac:chgData name="Yasmeen" userId="a966846f-7a23-4d34-969b-75f4ade35365" providerId="ADAL" clId="{708C4FE7-9F29-4476-BD53-6D06760D0124}" dt="2022-07-02T19:15:46.364" v="532"/>
          <ac:spMkLst>
            <pc:docMk/>
            <pc:sldMk cId="747126797" sldId="263"/>
            <ac:spMk id="30" creationId="{C6E1047D-F83D-14C1-EFE7-6ED1C5CE831B}"/>
          </ac:spMkLst>
        </pc:spChg>
        <pc:spChg chg="add del mod">
          <ac:chgData name="Yasmeen" userId="a966846f-7a23-4d34-969b-75f4ade35365" providerId="ADAL" clId="{708C4FE7-9F29-4476-BD53-6D06760D0124}" dt="2022-07-02T19:15:46.364" v="532"/>
          <ac:spMkLst>
            <pc:docMk/>
            <pc:sldMk cId="747126797" sldId="263"/>
            <ac:spMk id="31" creationId="{19455272-3935-C3BF-FCBA-FDCFB38120A7}"/>
          </ac:spMkLst>
        </pc:spChg>
        <pc:spChg chg="add del mod">
          <ac:chgData name="Yasmeen" userId="a966846f-7a23-4d34-969b-75f4ade35365" providerId="ADAL" clId="{708C4FE7-9F29-4476-BD53-6D06760D0124}" dt="2022-07-02T19:15:46.364" v="532"/>
          <ac:spMkLst>
            <pc:docMk/>
            <pc:sldMk cId="747126797" sldId="263"/>
            <ac:spMk id="32" creationId="{02E1E219-5619-FC5F-400E-CB2116B4BB81}"/>
          </ac:spMkLst>
        </pc:spChg>
        <pc:spChg chg="add del mod">
          <ac:chgData name="Yasmeen" userId="a966846f-7a23-4d34-969b-75f4ade35365" providerId="ADAL" clId="{708C4FE7-9F29-4476-BD53-6D06760D0124}" dt="2022-07-02T19:15:46.364" v="532"/>
          <ac:spMkLst>
            <pc:docMk/>
            <pc:sldMk cId="747126797" sldId="263"/>
            <ac:spMk id="33" creationId="{0BF031B9-2C3A-4872-1F9B-0B22C571426C}"/>
          </ac:spMkLst>
        </pc:spChg>
        <pc:spChg chg="add del mod">
          <ac:chgData name="Yasmeen" userId="a966846f-7a23-4d34-969b-75f4ade35365" providerId="ADAL" clId="{708C4FE7-9F29-4476-BD53-6D06760D0124}" dt="2022-07-02T19:15:46.364" v="532"/>
          <ac:spMkLst>
            <pc:docMk/>
            <pc:sldMk cId="747126797" sldId="263"/>
            <ac:spMk id="34" creationId="{675E4FD7-8DA9-5061-70F4-82D3454B55DA}"/>
          </ac:spMkLst>
        </pc:spChg>
        <pc:spChg chg="add del mod">
          <ac:chgData name="Yasmeen" userId="a966846f-7a23-4d34-969b-75f4ade35365" providerId="ADAL" clId="{708C4FE7-9F29-4476-BD53-6D06760D0124}" dt="2022-07-02T19:15:46.364" v="532"/>
          <ac:spMkLst>
            <pc:docMk/>
            <pc:sldMk cId="747126797" sldId="263"/>
            <ac:spMk id="35" creationId="{483E70F8-E64F-8C52-10A9-E342623D5ADD}"/>
          </ac:spMkLst>
        </pc:spChg>
        <pc:spChg chg="add del mod">
          <ac:chgData name="Yasmeen" userId="a966846f-7a23-4d34-969b-75f4ade35365" providerId="ADAL" clId="{708C4FE7-9F29-4476-BD53-6D06760D0124}" dt="2022-07-02T19:15:46.364" v="532"/>
          <ac:spMkLst>
            <pc:docMk/>
            <pc:sldMk cId="747126797" sldId="263"/>
            <ac:spMk id="36" creationId="{5BCB55C7-A59D-229A-D965-3CD89B51BB15}"/>
          </ac:spMkLst>
        </pc:spChg>
        <pc:spChg chg="add del mod">
          <ac:chgData name="Yasmeen" userId="a966846f-7a23-4d34-969b-75f4ade35365" providerId="ADAL" clId="{708C4FE7-9F29-4476-BD53-6D06760D0124}" dt="2022-07-02T19:15:46.364" v="532"/>
          <ac:spMkLst>
            <pc:docMk/>
            <pc:sldMk cId="747126797" sldId="263"/>
            <ac:spMk id="37" creationId="{8C1FCF49-6080-F9B5-6210-F972A34645A4}"/>
          </ac:spMkLst>
        </pc:spChg>
        <pc:spChg chg="add del mod">
          <ac:chgData name="Yasmeen" userId="a966846f-7a23-4d34-969b-75f4ade35365" providerId="ADAL" clId="{708C4FE7-9F29-4476-BD53-6D06760D0124}" dt="2022-07-02T19:15:46.364" v="532"/>
          <ac:spMkLst>
            <pc:docMk/>
            <pc:sldMk cId="747126797" sldId="263"/>
            <ac:spMk id="38" creationId="{CC47F157-BC4C-7208-0984-9A8DD350325D}"/>
          </ac:spMkLst>
        </pc:spChg>
        <pc:spChg chg="add del mod">
          <ac:chgData name="Yasmeen" userId="a966846f-7a23-4d34-969b-75f4ade35365" providerId="ADAL" clId="{708C4FE7-9F29-4476-BD53-6D06760D0124}" dt="2022-07-02T19:15:46.364" v="532"/>
          <ac:spMkLst>
            <pc:docMk/>
            <pc:sldMk cId="747126797" sldId="263"/>
            <ac:spMk id="39" creationId="{3EC6596C-E810-396A-0DC3-7A75081416E0}"/>
          </ac:spMkLst>
        </pc:spChg>
        <pc:spChg chg="add del mod">
          <ac:chgData name="Yasmeen" userId="a966846f-7a23-4d34-969b-75f4ade35365" providerId="ADAL" clId="{708C4FE7-9F29-4476-BD53-6D06760D0124}" dt="2022-07-02T19:15:46.364" v="532"/>
          <ac:spMkLst>
            <pc:docMk/>
            <pc:sldMk cId="747126797" sldId="263"/>
            <ac:spMk id="40" creationId="{71F7C603-AD11-4F68-DD48-A3DCC1CAE222}"/>
          </ac:spMkLst>
        </pc:spChg>
        <pc:spChg chg="add del mod">
          <ac:chgData name="Yasmeen" userId="a966846f-7a23-4d34-969b-75f4ade35365" providerId="ADAL" clId="{708C4FE7-9F29-4476-BD53-6D06760D0124}" dt="2022-07-02T19:15:46.364" v="532"/>
          <ac:spMkLst>
            <pc:docMk/>
            <pc:sldMk cId="747126797" sldId="263"/>
            <ac:spMk id="41" creationId="{B85602E2-70C8-4214-1219-9B584EAA0254}"/>
          </ac:spMkLst>
        </pc:spChg>
        <pc:spChg chg="add del mod">
          <ac:chgData name="Yasmeen" userId="a966846f-7a23-4d34-969b-75f4ade35365" providerId="ADAL" clId="{708C4FE7-9F29-4476-BD53-6D06760D0124}" dt="2022-07-02T19:15:46.364" v="532"/>
          <ac:spMkLst>
            <pc:docMk/>
            <pc:sldMk cId="747126797" sldId="263"/>
            <ac:spMk id="42" creationId="{722B508C-2F5D-BC54-F936-7FDF1A0F5CC6}"/>
          </ac:spMkLst>
        </pc:spChg>
        <pc:spChg chg="add del mod">
          <ac:chgData name="Yasmeen" userId="a966846f-7a23-4d34-969b-75f4ade35365" providerId="ADAL" clId="{708C4FE7-9F29-4476-BD53-6D06760D0124}" dt="2022-07-02T19:15:46.364" v="532"/>
          <ac:spMkLst>
            <pc:docMk/>
            <pc:sldMk cId="747126797" sldId="263"/>
            <ac:spMk id="43" creationId="{AB9761DF-06EF-3911-4B4D-9625357C28C0}"/>
          </ac:spMkLst>
        </pc:spChg>
        <pc:spChg chg="add del mod">
          <ac:chgData name="Yasmeen" userId="a966846f-7a23-4d34-969b-75f4ade35365" providerId="ADAL" clId="{708C4FE7-9F29-4476-BD53-6D06760D0124}" dt="2022-07-02T19:15:46.364" v="532"/>
          <ac:spMkLst>
            <pc:docMk/>
            <pc:sldMk cId="747126797" sldId="263"/>
            <ac:spMk id="44" creationId="{D3638EC5-0035-5383-AA35-4A070FE5E131}"/>
          </ac:spMkLst>
        </pc:spChg>
        <pc:spChg chg="add del mod">
          <ac:chgData name="Yasmeen" userId="a966846f-7a23-4d34-969b-75f4ade35365" providerId="ADAL" clId="{708C4FE7-9F29-4476-BD53-6D06760D0124}" dt="2022-07-02T19:15:46.364" v="532"/>
          <ac:spMkLst>
            <pc:docMk/>
            <pc:sldMk cId="747126797" sldId="263"/>
            <ac:spMk id="45" creationId="{D8B37E26-8E33-3C57-7E78-AE42A31A886C}"/>
          </ac:spMkLst>
        </pc:spChg>
        <pc:spChg chg="add del mod">
          <ac:chgData name="Yasmeen" userId="a966846f-7a23-4d34-969b-75f4ade35365" providerId="ADAL" clId="{708C4FE7-9F29-4476-BD53-6D06760D0124}" dt="2022-07-02T19:15:46.364" v="532"/>
          <ac:spMkLst>
            <pc:docMk/>
            <pc:sldMk cId="747126797" sldId="263"/>
            <ac:spMk id="46" creationId="{F8C494E6-14EF-A0D6-4EE2-AC842B88E267}"/>
          </ac:spMkLst>
        </pc:spChg>
        <pc:spChg chg="add del mod">
          <ac:chgData name="Yasmeen" userId="a966846f-7a23-4d34-969b-75f4ade35365" providerId="ADAL" clId="{708C4FE7-9F29-4476-BD53-6D06760D0124}" dt="2022-07-02T19:15:46.364" v="532"/>
          <ac:spMkLst>
            <pc:docMk/>
            <pc:sldMk cId="747126797" sldId="263"/>
            <ac:spMk id="47" creationId="{BFC0D0DD-5469-15F8-1688-9B0D31E330C7}"/>
          </ac:spMkLst>
        </pc:spChg>
        <pc:spChg chg="add del mod">
          <ac:chgData name="Yasmeen" userId="a966846f-7a23-4d34-969b-75f4ade35365" providerId="ADAL" clId="{708C4FE7-9F29-4476-BD53-6D06760D0124}" dt="2022-07-02T19:15:46.364" v="532"/>
          <ac:spMkLst>
            <pc:docMk/>
            <pc:sldMk cId="747126797" sldId="263"/>
            <ac:spMk id="48" creationId="{328874DD-F499-587C-161F-CB7E40797C20}"/>
          </ac:spMkLst>
        </pc:spChg>
        <pc:spChg chg="add del mod">
          <ac:chgData name="Yasmeen" userId="a966846f-7a23-4d34-969b-75f4ade35365" providerId="ADAL" clId="{708C4FE7-9F29-4476-BD53-6D06760D0124}" dt="2022-07-02T19:15:46.364" v="532"/>
          <ac:spMkLst>
            <pc:docMk/>
            <pc:sldMk cId="747126797" sldId="263"/>
            <ac:spMk id="49" creationId="{85642680-86CF-B391-1513-AFCDB65D3C71}"/>
          </ac:spMkLst>
        </pc:spChg>
        <pc:spChg chg="add del mod">
          <ac:chgData name="Yasmeen" userId="a966846f-7a23-4d34-969b-75f4ade35365" providerId="ADAL" clId="{708C4FE7-9F29-4476-BD53-6D06760D0124}" dt="2022-07-02T19:15:46.364" v="532"/>
          <ac:spMkLst>
            <pc:docMk/>
            <pc:sldMk cId="747126797" sldId="263"/>
            <ac:spMk id="50" creationId="{109B279F-0EEA-4480-7521-61E40027480D}"/>
          </ac:spMkLst>
        </pc:spChg>
        <pc:spChg chg="add del mod">
          <ac:chgData name="Yasmeen" userId="a966846f-7a23-4d34-969b-75f4ade35365" providerId="ADAL" clId="{708C4FE7-9F29-4476-BD53-6D06760D0124}" dt="2022-07-02T19:15:46.364" v="532"/>
          <ac:spMkLst>
            <pc:docMk/>
            <pc:sldMk cId="747126797" sldId="263"/>
            <ac:spMk id="51" creationId="{A0D50CED-CB42-8E84-6560-F86805183E4B}"/>
          </ac:spMkLst>
        </pc:spChg>
        <pc:spChg chg="add del mod">
          <ac:chgData name="Yasmeen" userId="a966846f-7a23-4d34-969b-75f4ade35365" providerId="ADAL" clId="{708C4FE7-9F29-4476-BD53-6D06760D0124}" dt="2022-07-02T19:15:46.364" v="532"/>
          <ac:spMkLst>
            <pc:docMk/>
            <pc:sldMk cId="747126797" sldId="263"/>
            <ac:spMk id="52" creationId="{5224BCB7-F9EC-15AA-873C-4C959651A596}"/>
          </ac:spMkLst>
        </pc:spChg>
        <pc:spChg chg="add del mod">
          <ac:chgData name="Yasmeen" userId="a966846f-7a23-4d34-969b-75f4ade35365" providerId="ADAL" clId="{708C4FE7-9F29-4476-BD53-6D06760D0124}" dt="2022-07-02T19:15:46.364" v="532"/>
          <ac:spMkLst>
            <pc:docMk/>
            <pc:sldMk cId="747126797" sldId="263"/>
            <ac:spMk id="53" creationId="{2D5C2E14-1C06-599B-81AF-A04659880140}"/>
          </ac:spMkLst>
        </pc:spChg>
        <pc:spChg chg="add del mod">
          <ac:chgData name="Yasmeen" userId="a966846f-7a23-4d34-969b-75f4ade35365" providerId="ADAL" clId="{708C4FE7-9F29-4476-BD53-6D06760D0124}" dt="2022-07-02T19:15:46.364" v="532"/>
          <ac:spMkLst>
            <pc:docMk/>
            <pc:sldMk cId="747126797" sldId="263"/>
            <ac:spMk id="54" creationId="{1816D89E-417B-3FA0-D288-9856019AF09F}"/>
          </ac:spMkLst>
        </pc:spChg>
        <pc:spChg chg="add del mod">
          <ac:chgData name="Yasmeen" userId="a966846f-7a23-4d34-969b-75f4ade35365" providerId="ADAL" clId="{708C4FE7-9F29-4476-BD53-6D06760D0124}" dt="2022-07-02T19:15:46.364" v="532"/>
          <ac:spMkLst>
            <pc:docMk/>
            <pc:sldMk cId="747126797" sldId="263"/>
            <ac:spMk id="55" creationId="{56CEBE60-1050-FDDC-3A85-106E5E4E5AE3}"/>
          </ac:spMkLst>
        </pc:spChg>
        <pc:spChg chg="add del mod">
          <ac:chgData name="Yasmeen" userId="a966846f-7a23-4d34-969b-75f4ade35365" providerId="ADAL" clId="{708C4FE7-9F29-4476-BD53-6D06760D0124}" dt="2022-07-02T19:15:46.364" v="532"/>
          <ac:spMkLst>
            <pc:docMk/>
            <pc:sldMk cId="747126797" sldId="263"/>
            <ac:spMk id="56" creationId="{DD908076-C606-2FE7-A5C4-94A11CD5B3C5}"/>
          </ac:spMkLst>
        </pc:spChg>
        <pc:spChg chg="add del mod">
          <ac:chgData name="Yasmeen" userId="a966846f-7a23-4d34-969b-75f4ade35365" providerId="ADAL" clId="{708C4FE7-9F29-4476-BD53-6D06760D0124}" dt="2022-07-02T19:15:46.364" v="532"/>
          <ac:spMkLst>
            <pc:docMk/>
            <pc:sldMk cId="747126797" sldId="263"/>
            <ac:spMk id="57" creationId="{D20849FB-92EA-0512-17C9-0BBD1E786F26}"/>
          </ac:spMkLst>
        </pc:spChg>
        <pc:spChg chg="add del mod">
          <ac:chgData name="Yasmeen" userId="a966846f-7a23-4d34-969b-75f4ade35365" providerId="ADAL" clId="{708C4FE7-9F29-4476-BD53-6D06760D0124}" dt="2022-07-02T19:16:12.347" v="541"/>
          <ac:spMkLst>
            <pc:docMk/>
            <pc:sldMk cId="747126797" sldId="263"/>
            <ac:spMk id="58" creationId="{4AEA480B-476E-B373-01DE-B7558250131B}"/>
          </ac:spMkLst>
        </pc:spChg>
        <pc:spChg chg="add del mod">
          <ac:chgData name="Yasmeen" userId="a966846f-7a23-4d34-969b-75f4ade35365" providerId="ADAL" clId="{708C4FE7-9F29-4476-BD53-6D06760D0124}" dt="2022-07-02T19:16:12.347" v="541"/>
          <ac:spMkLst>
            <pc:docMk/>
            <pc:sldMk cId="747126797" sldId="263"/>
            <ac:spMk id="59" creationId="{B5D0FE9F-1D28-A5E3-10BE-27942E2F1147}"/>
          </ac:spMkLst>
        </pc:spChg>
        <pc:spChg chg="add del mod">
          <ac:chgData name="Yasmeen" userId="a966846f-7a23-4d34-969b-75f4ade35365" providerId="ADAL" clId="{708C4FE7-9F29-4476-BD53-6D06760D0124}" dt="2022-07-02T19:16:12.347" v="541"/>
          <ac:spMkLst>
            <pc:docMk/>
            <pc:sldMk cId="747126797" sldId="263"/>
            <ac:spMk id="60" creationId="{61B97F9E-F8A6-BEB6-187B-8163245AF0DE}"/>
          </ac:spMkLst>
        </pc:spChg>
        <pc:spChg chg="add del mod">
          <ac:chgData name="Yasmeen" userId="a966846f-7a23-4d34-969b-75f4ade35365" providerId="ADAL" clId="{708C4FE7-9F29-4476-BD53-6D06760D0124}" dt="2022-07-02T19:16:12.347" v="541"/>
          <ac:spMkLst>
            <pc:docMk/>
            <pc:sldMk cId="747126797" sldId="263"/>
            <ac:spMk id="61" creationId="{AF373858-D115-069A-7DA4-6205B705C8C0}"/>
          </ac:spMkLst>
        </pc:spChg>
        <pc:spChg chg="add del mod">
          <ac:chgData name="Yasmeen" userId="a966846f-7a23-4d34-969b-75f4ade35365" providerId="ADAL" clId="{708C4FE7-9F29-4476-BD53-6D06760D0124}" dt="2022-07-02T19:16:12.347" v="541"/>
          <ac:spMkLst>
            <pc:docMk/>
            <pc:sldMk cId="747126797" sldId="263"/>
            <ac:spMk id="62" creationId="{50D0B1D3-7A89-242F-92D4-2823BFECF4F0}"/>
          </ac:spMkLst>
        </pc:spChg>
        <pc:spChg chg="add del mod">
          <ac:chgData name="Yasmeen" userId="a966846f-7a23-4d34-969b-75f4ade35365" providerId="ADAL" clId="{708C4FE7-9F29-4476-BD53-6D06760D0124}" dt="2022-07-02T19:16:12.347" v="541"/>
          <ac:spMkLst>
            <pc:docMk/>
            <pc:sldMk cId="747126797" sldId="263"/>
            <ac:spMk id="63" creationId="{E80CBAAA-A130-C888-A3BB-EA4263309861}"/>
          </ac:spMkLst>
        </pc:spChg>
        <pc:spChg chg="add del mod">
          <ac:chgData name="Yasmeen" userId="a966846f-7a23-4d34-969b-75f4ade35365" providerId="ADAL" clId="{708C4FE7-9F29-4476-BD53-6D06760D0124}" dt="2022-07-02T19:16:12.347" v="541"/>
          <ac:spMkLst>
            <pc:docMk/>
            <pc:sldMk cId="747126797" sldId="263"/>
            <ac:spMk id="64" creationId="{0DCC0F51-C60E-18CA-EDEC-5949F66C7491}"/>
          </ac:spMkLst>
        </pc:spChg>
        <pc:spChg chg="add del mod">
          <ac:chgData name="Yasmeen" userId="a966846f-7a23-4d34-969b-75f4ade35365" providerId="ADAL" clId="{708C4FE7-9F29-4476-BD53-6D06760D0124}" dt="2022-07-02T19:16:12.347" v="541"/>
          <ac:spMkLst>
            <pc:docMk/>
            <pc:sldMk cId="747126797" sldId="263"/>
            <ac:spMk id="65" creationId="{786F0A82-A436-A601-8CC3-6D5A230B19AE}"/>
          </ac:spMkLst>
        </pc:spChg>
        <pc:spChg chg="add del mod">
          <ac:chgData name="Yasmeen" userId="a966846f-7a23-4d34-969b-75f4ade35365" providerId="ADAL" clId="{708C4FE7-9F29-4476-BD53-6D06760D0124}" dt="2022-07-02T19:16:12.347" v="541"/>
          <ac:spMkLst>
            <pc:docMk/>
            <pc:sldMk cId="747126797" sldId="263"/>
            <ac:spMk id="66" creationId="{0404CECD-4F7F-0D9F-5A0F-AB20A16DD7BA}"/>
          </ac:spMkLst>
        </pc:spChg>
        <pc:spChg chg="add del mod">
          <ac:chgData name="Yasmeen" userId="a966846f-7a23-4d34-969b-75f4ade35365" providerId="ADAL" clId="{708C4FE7-9F29-4476-BD53-6D06760D0124}" dt="2022-07-02T19:16:12.347" v="541"/>
          <ac:spMkLst>
            <pc:docMk/>
            <pc:sldMk cId="747126797" sldId="263"/>
            <ac:spMk id="67" creationId="{7096EFFF-0A64-460D-A110-6010245B260A}"/>
          </ac:spMkLst>
        </pc:spChg>
        <pc:spChg chg="add del mod">
          <ac:chgData name="Yasmeen" userId="a966846f-7a23-4d34-969b-75f4ade35365" providerId="ADAL" clId="{708C4FE7-9F29-4476-BD53-6D06760D0124}" dt="2022-07-02T19:16:12.347" v="541"/>
          <ac:spMkLst>
            <pc:docMk/>
            <pc:sldMk cId="747126797" sldId="263"/>
            <ac:spMk id="68" creationId="{DFFEDB6E-4555-2485-3636-E66C996F7FB7}"/>
          </ac:spMkLst>
        </pc:spChg>
        <pc:spChg chg="add del mod">
          <ac:chgData name="Yasmeen" userId="a966846f-7a23-4d34-969b-75f4ade35365" providerId="ADAL" clId="{708C4FE7-9F29-4476-BD53-6D06760D0124}" dt="2022-07-02T19:16:12.347" v="541"/>
          <ac:spMkLst>
            <pc:docMk/>
            <pc:sldMk cId="747126797" sldId="263"/>
            <ac:spMk id="69" creationId="{458CCCDF-7F46-0061-BE0E-4939D40B865F}"/>
          </ac:spMkLst>
        </pc:spChg>
        <pc:spChg chg="add del mod">
          <ac:chgData name="Yasmeen" userId="a966846f-7a23-4d34-969b-75f4ade35365" providerId="ADAL" clId="{708C4FE7-9F29-4476-BD53-6D06760D0124}" dt="2022-07-02T19:16:12.347" v="541"/>
          <ac:spMkLst>
            <pc:docMk/>
            <pc:sldMk cId="747126797" sldId="263"/>
            <ac:spMk id="70" creationId="{BCE895C7-78C7-DD6F-DC96-E783B3A2DB64}"/>
          </ac:spMkLst>
        </pc:spChg>
        <pc:spChg chg="add del mod">
          <ac:chgData name="Yasmeen" userId="a966846f-7a23-4d34-969b-75f4ade35365" providerId="ADAL" clId="{708C4FE7-9F29-4476-BD53-6D06760D0124}" dt="2022-07-02T19:16:12.347" v="541"/>
          <ac:spMkLst>
            <pc:docMk/>
            <pc:sldMk cId="747126797" sldId="263"/>
            <ac:spMk id="71" creationId="{BF87F461-5FED-FA33-3E65-31C445EF1477}"/>
          </ac:spMkLst>
        </pc:spChg>
        <pc:spChg chg="add del mod">
          <ac:chgData name="Yasmeen" userId="a966846f-7a23-4d34-969b-75f4ade35365" providerId="ADAL" clId="{708C4FE7-9F29-4476-BD53-6D06760D0124}" dt="2022-07-02T19:16:12.347" v="541"/>
          <ac:spMkLst>
            <pc:docMk/>
            <pc:sldMk cId="747126797" sldId="263"/>
            <ac:spMk id="72" creationId="{1973877C-D70E-056E-85F1-42EC68272099}"/>
          </ac:spMkLst>
        </pc:spChg>
        <pc:spChg chg="add del mod">
          <ac:chgData name="Yasmeen" userId="a966846f-7a23-4d34-969b-75f4ade35365" providerId="ADAL" clId="{708C4FE7-9F29-4476-BD53-6D06760D0124}" dt="2022-07-02T19:16:12.347" v="541"/>
          <ac:spMkLst>
            <pc:docMk/>
            <pc:sldMk cId="747126797" sldId="263"/>
            <ac:spMk id="73" creationId="{5E0FFA06-E4CD-AFD1-5E68-10A22F85DAB7}"/>
          </ac:spMkLst>
        </pc:spChg>
        <pc:spChg chg="add del mod">
          <ac:chgData name="Yasmeen" userId="a966846f-7a23-4d34-969b-75f4ade35365" providerId="ADAL" clId="{708C4FE7-9F29-4476-BD53-6D06760D0124}" dt="2022-07-02T19:16:12.347" v="541"/>
          <ac:spMkLst>
            <pc:docMk/>
            <pc:sldMk cId="747126797" sldId="263"/>
            <ac:spMk id="74" creationId="{99AC6C84-DE9B-1C0F-497B-8ED1C907AB64}"/>
          </ac:spMkLst>
        </pc:spChg>
        <pc:spChg chg="add del mod">
          <ac:chgData name="Yasmeen" userId="a966846f-7a23-4d34-969b-75f4ade35365" providerId="ADAL" clId="{708C4FE7-9F29-4476-BD53-6D06760D0124}" dt="2022-07-02T19:16:12.347" v="541"/>
          <ac:spMkLst>
            <pc:docMk/>
            <pc:sldMk cId="747126797" sldId="263"/>
            <ac:spMk id="75" creationId="{624011D6-B620-7990-0BA0-F768086614AF}"/>
          </ac:spMkLst>
        </pc:spChg>
        <pc:spChg chg="add del mod">
          <ac:chgData name="Yasmeen" userId="a966846f-7a23-4d34-969b-75f4ade35365" providerId="ADAL" clId="{708C4FE7-9F29-4476-BD53-6D06760D0124}" dt="2022-07-02T19:16:12.347" v="541"/>
          <ac:spMkLst>
            <pc:docMk/>
            <pc:sldMk cId="747126797" sldId="263"/>
            <ac:spMk id="76" creationId="{A5DEC771-A248-9D64-B8FF-CB5FA2AFFD7C}"/>
          </ac:spMkLst>
        </pc:spChg>
        <pc:spChg chg="add del mod">
          <ac:chgData name="Yasmeen" userId="a966846f-7a23-4d34-969b-75f4ade35365" providerId="ADAL" clId="{708C4FE7-9F29-4476-BD53-6D06760D0124}" dt="2022-07-02T19:16:12.347" v="541"/>
          <ac:spMkLst>
            <pc:docMk/>
            <pc:sldMk cId="747126797" sldId="263"/>
            <ac:spMk id="77" creationId="{5E8B67EE-A34C-928E-52E2-2CCFA487EEF4}"/>
          </ac:spMkLst>
        </pc:spChg>
        <pc:spChg chg="add del mod">
          <ac:chgData name="Yasmeen" userId="a966846f-7a23-4d34-969b-75f4ade35365" providerId="ADAL" clId="{708C4FE7-9F29-4476-BD53-6D06760D0124}" dt="2022-07-02T19:16:12.347" v="541"/>
          <ac:spMkLst>
            <pc:docMk/>
            <pc:sldMk cId="747126797" sldId="263"/>
            <ac:spMk id="78" creationId="{4ED7867B-115F-F7A4-B8DB-368CE4254235}"/>
          </ac:spMkLst>
        </pc:spChg>
        <pc:spChg chg="add del mod">
          <ac:chgData name="Yasmeen" userId="a966846f-7a23-4d34-969b-75f4ade35365" providerId="ADAL" clId="{708C4FE7-9F29-4476-BD53-6D06760D0124}" dt="2022-07-02T19:16:12.347" v="541"/>
          <ac:spMkLst>
            <pc:docMk/>
            <pc:sldMk cId="747126797" sldId="263"/>
            <ac:spMk id="79" creationId="{FD5C768D-59D5-0683-E862-053AD69FD7B7}"/>
          </ac:spMkLst>
        </pc:spChg>
        <pc:spChg chg="add del mod">
          <ac:chgData name="Yasmeen" userId="a966846f-7a23-4d34-969b-75f4ade35365" providerId="ADAL" clId="{708C4FE7-9F29-4476-BD53-6D06760D0124}" dt="2022-07-02T19:16:12.347" v="541"/>
          <ac:spMkLst>
            <pc:docMk/>
            <pc:sldMk cId="747126797" sldId="263"/>
            <ac:spMk id="80" creationId="{C81B7E64-C549-6171-94A7-33E9FB9C7198}"/>
          </ac:spMkLst>
        </pc:spChg>
        <pc:spChg chg="add del mod">
          <ac:chgData name="Yasmeen" userId="a966846f-7a23-4d34-969b-75f4ade35365" providerId="ADAL" clId="{708C4FE7-9F29-4476-BD53-6D06760D0124}" dt="2022-07-02T19:16:12.347" v="541"/>
          <ac:spMkLst>
            <pc:docMk/>
            <pc:sldMk cId="747126797" sldId="263"/>
            <ac:spMk id="81" creationId="{65E88BC3-70D7-EB44-FBE4-81C4FCEFB8AC}"/>
          </ac:spMkLst>
        </pc:spChg>
        <pc:spChg chg="add del mod">
          <ac:chgData name="Yasmeen" userId="a966846f-7a23-4d34-969b-75f4ade35365" providerId="ADAL" clId="{708C4FE7-9F29-4476-BD53-6D06760D0124}" dt="2022-07-02T19:16:12.347" v="541"/>
          <ac:spMkLst>
            <pc:docMk/>
            <pc:sldMk cId="747126797" sldId="263"/>
            <ac:spMk id="82" creationId="{2088BD51-C0A5-6B58-4B55-663152C5DC9B}"/>
          </ac:spMkLst>
        </pc:spChg>
        <pc:spChg chg="add del mod">
          <ac:chgData name="Yasmeen" userId="a966846f-7a23-4d34-969b-75f4ade35365" providerId="ADAL" clId="{708C4FE7-9F29-4476-BD53-6D06760D0124}" dt="2022-07-02T19:16:12.347" v="541"/>
          <ac:spMkLst>
            <pc:docMk/>
            <pc:sldMk cId="747126797" sldId="263"/>
            <ac:spMk id="83" creationId="{A232E020-4192-D89C-C144-29EC5B4F787C}"/>
          </ac:spMkLst>
        </pc:spChg>
        <pc:spChg chg="add del mod">
          <ac:chgData name="Yasmeen" userId="a966846f-7a23-4d34-969b-75f4ade35365" providerId="ADAL" clId="{708C4FE7-9F29-4476-BD53-6D06760D0124}" dt="2022-07-02T19:16:12.347" v="541"/>
          <ac:spMkLst>
            <pc:docMk/>
            <pc:sldMk cId="747126797" sldId="263"/>
            <ac:spMk id="84" creationId="{150A563C-AAB5-B2DE-3504-959F43DF8BD0}"/>
          </ac:spMkLst>
        </pc:spChg>
        <pc:spChg chg="add del mod">
          <ac:chgData name="Yasmeen" userId="a966846f-7a23-4d34-969b-75f4ade35365" providerId="ADAL" clId="{708C4FE7-9F29-4476-BD53-6D06760D0124}" dt="2022-07-02T19:16:12.347" v="541"/>
          <ac:spMkLst>
            <pc:docMk/>
            <pc:sldMk cId="747126797" sldId="263"/>
            <ac:spMk id="85" creationId="{8B47CF1F-EBA4-BE0B-391A-50089E297C4D}"/>
          </ac:spMkLst>
        </pc:spChg>
        <pc:spChg chg="add del mod">
          <ac:chgData name="Yasmeen" userId="a966846f-7a23-4d34-969b-75f4ade35365" providerId="ADAL" clId="{708C4FE7-9F29-4476-BD53-6D06760D0124}" dt="2022-07-02T19:16:12.347" v="541"/>
          <ac:spMkLst>
            <pc:docMk/>
            <pc:sldMk cId="747126797" sldId="263"/>
            <ac:spMk id="86" creationId="{42ACE1CD-3FCF-F3C6-6C10-05B319481CC7}"/>
          </ac:spMkLst>
        </pc:spChg>
        <pc:spChg chg="add del mod">
          <ac:chgData name="Yasmeen" userId="a966846f-7a23-4d34-969b-75f4ade35365" providerId="ADAL" clId="{708C4FE7-9F29-4476-BD53-6D06760D0124}" dt="2022-07-02T19:16:12.347" v="541"/>
          <ac:spMkLst>
            <pc:docMk/>
            <pc:sldMk cId="747126797" sldId="263"/>
            <ac:spMk id="87" creationId="{61989ED8-79BF-DCD2-BD33-910045BAA6DD}"/>
          </ac:spMkLst>
        </pc:spChg>
        <pc:spChg chg="add del mod">
          <ac:chgData name="Yasmeen" userId="a966846f-7a23-4d34-969b-75f4ade35365" providerId="ADAL" clId="{708C4FE7-9F29-4476-BD53-6D06760D0124}" dt="2022-07-02T19:16:12.347" v="541"/>
          <ac:spMkLst>
            <pc:docMk/>
            <pc:sldMk cId="747126797" sldId="263"/>
            <ac:spMk id="88" creationId="{3D8C6E9A-9EC4-3307-6D72-6BD8D603F44B}"/>
          </ac:spMkLst>
        </pc:spChg>
        <pc:spChg chg="add del mod">
          <ac:chgData name="Yasmeen" userId="a966846f-7a23-4d34-969b-75f4ade35365" providerId="ADAL" clId="{708C4FE7-9F29-4476-BD53-6D06760D0124}" dt="2022-07-02T19:16:12.347" v="541"/>
          <ac:spMkLst>
            <pc:docMk/>
            <pc:sldMk cId="747126797" sldId="263"/>
            <ac:spMk id="89" creationId="{6864FB0F-DAC0-6D02-F199-D2549DBE6ED7}"/>
          </ac:spMkLst>
        </pc:spChg>
        <pc:spChg chg="add del mod">
          <ac:chgData name="Yasmeen" userId="a966846f-7a23-4d34-969b-75f4ade35365" providerId="ADAL" clId="{708C4FE7-9F29-4476-BD53-6D06760D0124}" dt="2022-07-02T19:16:12.347" v="541"/>
          <ac:spMkLst>
            <pc:docMk/>
            <pc:sldMk cId="747126797" sldId="263"/>
            <ac:spMk id="90" creationId="{DECB6F09-F7DA-A59A-BC79-914B4421C2D7}"/>
          </ac:spMkLst>
        </pc:spChg>
        <pc:spChg chg="add del mod">
          <ac:chgData name="Yasmeen" userId="a966846f-7a23-4d34-969b-75f4ade35365" providerId="ADAL" clId="{708C4FE7-9F29-4476-BD53-6D06760D0124}" dt="2022-07-02T19:16:12.347" v="541"/>
          <ac:spMkLst>
            <pc:docMk/>
            <pc:sldMk cId="747126797" sldId="263"/>
            <ac:spMk id="91" creationId="{512DD9C7-8D11-E242-BCFD-AD6784100E0F}"/>
          </ac:spMkLst>
        </pc:spChg>
        <pc:spChg chg="add del mod">
          <ac:chgData name="Yasmeen" userId="a966846f-7a23-4d34-969b-75f4ade35365" providerId="ADAL" clId="{708C4FE7-9F29-4476-BD53-6D06760D0124}" dt="2022-07-02T19:16:12.347" v="541"/>
          <ac:spMkLst>
            <pc:docMk/>
            <pc:sldMk cId="747126797" sldId="263"/>
            <ac:spMk id="92" creationId="{47A49F27-01D9-F83E-E5DB-2B5DD65A1779}"/>
          </ac:spMkLst>
        </pc:spChg>
        <pc:spChg chg="add del mod">
          <ac:chgData name="Yasmeen" userId="a966846f-7a23-4d34-969b-75f4ade35365" providerId="ADAL" clId="{708C4FE7-9F29-4476-BD53-6D06760D0124}" dt="2022-07-02T19:16:12.347" v="541"/>
          <ac:spMkLst>
            <pc:docMk/>
            <pc:sldMk cId="747126797" sldId="263"/>
            <ac:spMk id="93" creationId="{7A1C513D-EC7D-E392-AFBB-0D499A0320D7}"/>
          </ac:spMkLst>
        </pc:spChg>
        <pc:spChg chg="add del mod">
          <ac:chgData name="Yasmeen" userId="a966846f-7a23-4d34-969b-75f4ade35365" providerId="ADAL" clId="{708C4FE7-9F29-4476-BD53-6D06760D0124}" dt="2022-07-02T19:16:12.347" v="541"/>
          <ac:spMkLst>
            <pc:docMk/>
            <pc:sldMk cId="747126797" sldId="263"/>
            <ac:spMk id="94" creationId="{2B65ECDA-2AE0-D3EC-D735-7606215DC2BA}"/>
          </ac:spMkLst>
        </pc:spChg>
        <pc:spChg chg="add del mod">
          <ac:chgData name="Yasmeen" userId="a966846f-7a23-4d34-969b-75f4ade35365" providerId="ADAL" clId="{708C4FE7-9F29-4476-BD53-6D06760D0124}" dt="2022-07-02T19:16:12.347" v="541"/>
          <ac:spMkLst>
            <pc:docMk/>
            <pc:sldMk cId="747126797" sldId="263"/>
            <ac:spMk id="95" creationId="{CE210F87-A9B9-3973-1564-9086A9123C7B}"/>
          </ac:spMkLst>
        </pc:spChg>
        <pc:spChg chg="add del mod">
          <ac:chgData name="Yasmeen" userId="a966846f-7a23-4d34-969b-75f4ade35365" providerId="ADAL" clId="{708C4FE7-9F29-4476-BD53-6D06760D0124}" dt="2022-07-02T19:16:12.347" v="541"/>
          <ac:spMkLst>
            <pc:docMk/>
            <pc:sldMk cId="747126797" sldId="263"/>
            <ac:spMk id="96" creationId="{716BF8DB-18E7-7FB5-A815-579DE0FDA854}"/>
          </ac:spMkLst>
        </pc:spChg>
        <pc:spChg chg="add del mod">
          <ac:chgData name="Yasmeen" userId="a966846f-7a23-4d34-969b-75f4ade35365" providerId="ADAL" clId="{708C4FE7-9F29-4476-BD53-6D06760D0124}" dt="2022-07-02T19:16:12.347" v="541"/>
          <ac:spMkLst>
            <pc:docMk/>
            <pc:sldMk cId="747126797" sldId="263"/>
            <ac:spMk id="97" creationId="{D51595B8-FC08-B827-B533-E43817044184}"/>
          </ac:spMkLst>
        </pc:spChg>
        <pc:spChg chg="add del mod">
          <ac:chgData name="Yasmeen" userId="a966846f-7a23-4d34-969b-75f4ade35365" providerId="ADAL" clId="{708C4FE7-9F29-4476-BD53-6D06760D0124}" dt="2022-07-02T19:16:12.347" v="541"/>
          <ac:spMkLst>
            <pc:docMk/>
            <pc:sldMk cId="747126797" sldId="263"/>
            <ac:spMk id="98" creationId="{267FD4B5-3D8F-1091-2843-2F72DA75AE34}"/>
          </ac:spMkLst>
        </pc:spChg>
        <pc:spChg chg="add del mod">
          <ac:chgData name="Yasmeen" userId="a966846f-7a23-4d34-969b-75f4ade35365" providerId="ADAL" clId="{708C4FE7-9F29-4476-BD53-6D06760D0124}" dt="2022-07-02T19:16:12.347" v="541"/>
          <ac:spMkLst>
            <pc:docMk/>
            <pc:sldMk cId="747126797" sldId="263"/>
            <ac:spMk id="99" creationId="{9C586A04-8621-5008-1B9D-E51E1505F3C8}"/>
          </ac:spMkLst>
        </pc:spChg>
        <pc:spChg chg="add del mod">
          <ac:chgData name="Yasmeen" userId="a966846f-7a23-4d34-969b-75f4ade35365" providerId="ADAL" clId="{708C4FE7-9F29-4476-BD53-6D06760D0124}" dt="2022-07-02T19:16:12.347" v="541"/>
          <ac:spMkLst>
            <pc:docMk/>
            <pc:sldMk cId="747126797" sldId="263"/>
            <ac:spMk id="100" creationId="{B4C7BDDA-8A7B-F2C2-7FDD-39371D3C57A7}"/>
          </ac:spMkLst>
        </pc:spChg>
        <pc:spChg chg="add del mod">
          <ac:chgData name="Yasmeen" userId="a966846f-7a23-4d34-969b-75f4ade35365" providerId="ADAL" clId="{708C4FE7-9F29-4476-BD53-6D06760D0124}" dt="2022-07-02T19:16:12.347" v="541"/>
          <ac:spMkLst>
            <pc:docMk/>
            <pc:sldMk cId="747126797" sldId="263"/>
            <ac:spMk id="101" creationId="{C6C3C4D0-E5FC-0418-CCCD-048EF37CA61E}"/>
          </ac:spMkLst>
        </pc:spChg>
        <pc:spChg chg="add del mod">
          <ac:chgData name="Yasmeen" userId="a966846f-7a23-4d34-969b-75f4ade35365" providerId="ADAL" clId="{708C4FE7-9F29-4476-BD53-6D06760D0124}" dt="2022-07-02T19:16:12.347" v="541"/>
          <ac:spMkLst>
            <pc:docMk/>
            <pc:sldMk cId="747126797" sldId="263"/>
            <ac:spMk id="102" creationId="{76000B07-80C1-1A54-6A6D-B3B377461E8E}"/>
          </ac:spMkLst>
        </pc:spChg>
        <pc:spChg chg="add mod">
          <ac:chgData name="Yasmeen" userId="a966846f-7a23-4d34-969b-75f4ade35365" providerId="ADAL" clId="{708C4FE7-9F29-4476-BD53-6D06760D0124}" dt="2022-07-02T19:18:30.983" v="578" actId="1076"/>
          <ac:spMkLst>
            <pc:docMk/>
            <pc:sldMk cId="747126797" sldId="263"/>
            <ac:spMk id="103" creationId="{BD7A96C0-542C-AEC8-E316-D6280A406C10}"/>
          </ac:spMkLst>
        </pc:spChg>
        <pc:spChg chg="add mod">
          <ac:chgData name="Yasmeen" userId="a966846f-7a23-4d34-969b-75f4ade35365" providerId="ADAL" clId="{708C4FE7-9F29-4476-BD53-6D06760D0124}" dt="2022-07-02T19:18:34.242" v="579" actId="1076"/>
          <ac:spMkLst>
            <pc:docMk/>
            <pc:sldMk cId="747126797" sldId="263"/>
            <ac:spMk id="104" creationId="{3F29A4F0-9066-9824-B5B9-785387595BDA}"/>
          </ac:spMkLst>
        </pc:spChg>
        <pc:spChg chg="add mod">
          <ac:chgData name="Yasmeen" userId="a966846f-7a23-4d34-969b-75f4ade35365" providerId="ADAL" clId="{708C4FE7-9F29-4476-BD53-6D06760D0124}" dt="2022-07-02T19:18:36.635" v="580" actId="1076"/>
          <ac:spMkLst>
            <pc:docMk/>
            <pc:sldMk cId="747126797" sldId="263"/>
            <ac:spMk id="105" creationId="{086F99C0-1995-10D5-197B-BA5523A863B8}"/>
          </ac:spMkLst>
        </pc:spChg>
        <pc:spChg chg="add mod">
          <ac:chgData name="Yasmeen" userId="a966846f-7a23-4d34-969b-75f4ade35365" providerId="ADAL" clId="{708C4FE7-9F29-4476-BD53-6D06760D0124}" dt="2022-07-02T19:18:38.407" v="581" actId="1076"/>
          <ac:spMkLst>
            <pc:docMk/>
            <pc:sldMk cId="747126797" sldId="263"/>
            <ac:spMk id="106" creationId="{E72E651D-1967-7CBB-F942-C032F34AE2BA}"/>
          </ac:spMkLst>
        </pc:spChg>
        <pc:spChg chg="add mod">
          <ac:chgData name="Yasmeen" userId="a966846f-7a23-4d34-969b-75f4ade35365" providerId="ADAL" clId="{708C4FE7-9F29-4476-BD53-6D06760D0124}" dt="2022-07-02T19:18:41.170" v="582" actId="1076"/>
          <ac:spMkLst>
            <pc:docMk/>
            <pc:sldMk cId="747126797" sldId="263"/>
            <ac:spMk id="107" creationId="{9ABD0226-F9FF-6D70-B2DB-0370BF62C944}"/>
          </ac:spMkLst>
        </pc:spChg>
        <pc:spChg chg="add mod">
          <ac:chgData name="Yasmeen" userId="a966846f-7a23-4d34-969b-75f4ade35365" providerId="ADAL" clId="{708C4FE7-9F29-4476-BD53-6D06760D0124}" dt="2022-07-02T19:18:43.588" v="583" actId="1076"/>
          <ac:spMkLst>
            <pc:docMk/>
            <pc:sldMk cId="747126797" sldId="263"/>
            <ac:spMk id="108" creationId="{DB725F90-A08F-AAB6-48E8-060795D9ABED}"/>
          </ac:spMkLst>
        </pc:spChg>
        <pc:spChg chg="add mod">
          <ac:chgData name="Yasmeen" userId="a966846f-7a23-4d34-969b-75f4ade35365" providerId="ADAL" clId="{708C4FE7-9F29-4476-BD53-6D06760D0124}" dt="2022-07-02T19:18:04.170" v="570" actId="1076"/>
          <ac:spMkLst>
            <pc:docMk/>
            <pc:sldMk cId="747126797" sldId="263"/>
            <ac:spMk id="109" creationId="{5A59AF29-FAB6-24F7-B884-BFBFA37C1436}"/>
          </ac:spMkLst>
        </pc:spChg>
        <pc:spChg chg="add mod">
          <ac:chgData name="Yasmeen" userId="a966846f-7a23-4d34-969b-75f4ade35365" providerId="ADAL" clId="{708C4FE7-9F29-4476-BD53-6D06760D0124}" dt="2022-07-02T19:18:06.071" v="571" actId="1076"/>
          <ac:spMkLst>
            <pc:docMk/>
            <pc:sldMk cId="747126797" sldId="263"/>
            <ac:spMk id="110" creationId="{0B36A32D-E8A8-4AB4-CEF6-3CD53F4FA96B}"/>
          </ac:spMkLst>
        </pc:spChg>
        <pc:spChg chg="add mod">
          <ac:chgData name="Yasmeen" userId="a966846f-7a23-4d34-969b-75f4ade35365" providerId="ADAL" clId="{708C4FE7-9F29-4476-BD53-6D06760D0124}" dt="2022-07-02T19:18:08.160" v="572" actId="1076"/>
          <ac:spMkLst>
            <pc:docMk/>
            <pc:sldMk cId="747126797" sldId="263"/>
            <ac:spMk id="111" creationId="{7BBA22D2-55D2-D212-BD06-2D16815412CB}"/>
          </ac:spMkLst>
        </pc:spChg>
        <pc:spChg chg="add mod">
          <ac:chgData name="Yasmeen" userId="a966846f-7a23-4d34-969b-75f4ade35365" providerId="ADAL" clId="{708C4FE7-9F29-4476-BD53-6D06760D0124}" dt="2022-07-02T19:18:10.099" v="573" actId="1076"/>
          <ac:spMkLst>
            <pc:docMk/>
            <pc:sldMk cId="747126797" sldId="263"/>
            <ac:spMk id="112" creationId="{FC108663-453E-D078-B3ED-5F8AC0EE5EE0}"/>
          </ac:spMkLst>
        </pc:spChg>
        <pc:spChg chg="add mod">
          <ac:chgData name="Yasmeen" userId="a966846f-7a23-4d34-969b-75f4ade35365" providerId="ADAL" clId="{708C4FE7-9F29-4476-BD53-6D06760D0124}" dt="2022-07-02T19:18:12.516" v="574" actId="1076"/>
          <ac:spMkLst>
            <pc:docMk/>
            <pc:sldMk cId="747126797" sldId="263"/>
            <ac:spMk id="113" creationId="{65C79E3F-757B-A61A-94CD-BFA4EAFE0936}"/>
          </ac:spMkLst>
        </pc:spChg>
        <pc:spChg chg="add mod">
          <ac:chgData name="Yasmeen" userId="a966846f-7a23-4d34-969b-75f4ade35365" providerId="ADAL" clId="{708C4FE7-9F29-4476-BD53-6D06760D0124}" dt="2022-07-02T19:23:55.579" v="613" actId="20577"/>
          <ac:spMkLst>
            <pc:docMk/>
            <pc:sldMk cId="747126797" sldId="263"/>
            <ac:spMk id="114" creationId="{2AC1BF8F-DA8A-FECE-5679-16732579F3C5}"/>
          </ac:spMkLst>
        </pc:spChg>
        <pc:spChg chg="add mod">
          <ac:chgData name="Yasmeen" userId="a966846f-7a23-4d34-969b-75f4ade35365" providerId="ADAL" clId="{708C4FE7-9F29-4476-BD53-6D06760D0124}" dt="2022-07-02T19:17:51.960" v="566" actId="1076"/>
          <ac:spMkLst>
            <pc:docMk/>
            <pc:sldMk cId="747126797" sldId="263"/>
            <ac:spMk id="115" creationId="{6D7E37FE-6D7D-2F50-F5CB-BA0508E60117}"/>
          </ac:spMkLst>
        </pc:spChg>
        <pc:spChg chg="add mod">
          <ac:chgData name="Yasmeen" userId="a966846f-7a23-4d34-969b-75f4ade35365" providerId="ADAL" clId="{708C4FE7-9F29-4476-BD53-6D06760D0124}" dt="2022-07-02T19:17:54.411" v="567" actId="1076"/>
          <ac:spMkLst>
            <pc:docMk/>
            <pc:sldMk cId="747126797" sldId="263"/>
            <ac:spMk id="116" creationId="{C74B4071-5FBB-7A66-4489-51095D7CC707}"/>
          </ac:spMkLst>
        </pc:spChg>
        <pc:spChg chg="add mod">
          <ac:chgData name="Yasmeen" userId="a966846f-7a23-4d34-969b-75f4ade35365" providerId="ADAL" clId="{708C4FE7-9F29-4476-BD53-6D06760D0124}" dt="2022-07-02T19:17:47.132" v="564" actId="1076"/>
          <ac:spMkLst>
            <pc:docMk/>
            <pc:sldMk cId="747126797" sldId="263"/>
            <ac:spMk id="117" creationId="{24B17C22-F7CA-11F4-F67F-D60096767797}"/>
          </ac:spMkLst>
        </pc:spChg>
        <pc:spChg chg="add mod">
          <ac:chgData name="Yasmeen" userId="a966846f-7a23-4d34-969b-75f4ade35365" providerId="ADAL" clId="{708C4FE7-9F29-4476-BD53-6D06760D0124}" dt="2022-07-02T19:17:49.430" v="565" actId="1076"/>
          <ac:spMkLst>
            <pc:docMk/>
            <pc:sldMk cId="747126797" sldId="263"/>
            <ac:spMk id="118" creationId="{7EB77894-0008-C9F1-E52C-4ABAB75E7EB8}"/>
          </ac:spMkLst>
        </pc:spChg>
        <pc:spChg chg="add mod">
          <ac:chgData name="Yasmeen" userId="a966846f-7a23-4d34-969b-75f4ade35365" providerId="ADAL" clId="{708C4FE7-9F29-4476-BD53-6D06760D0124}" dt="2022-07-02T19:17:42.254" v="562" actId="1076"/>
          <ac:spMkLst>
            <pc:docMk/>
            <pc:sldMk cId="747126797" sldId="263"/>
            <ac:spMk id="119" creationId="{32DD2153-9962-8C87-C939-1D2A6A9BF224}"/>
          </ac:spMkLst>
        </pc:spChg>
        <pc:spChg chg="add mod">
          <ac:chgData name="Yasmeen" userId="a966846f-7a23-4d34-969b-75f4ade35365" providerId="ADAL" clId="{708C4FE7-9F29-4476-BD53-6D06760D0124}" dt="2022-07-02T19:17:44.450" v="563" actId="1076"/>
          <ac:spMkLst>
            <pc:docMk/>
            <pc:sldMk cId="747126797" sldId="263"/>
            <ac:spMk id="120" creationId="{54281CCC-49DC-94C1-BA30-1D1A10B32B1A}"/>
          </ac:spMkLst>
        </pc:spChg>
        <pc:spChg chg="add mod">
          <ac:chgData name="Yasmeen" userId="a966846f-7a23-4d34-969b-75f4ade35365" providerId="ADAL" clId="{708C4FE7-9F29-4476-BD53-6D06760D0124}" dt="2022-07-02T19:17:24.319" v="559" actId="1076"/>
          <ac:spMkLst>
            <pc:docMk/>
            <pc:sldMk cId="747126797" sldId="263"/>
            <ac:spMk id="121" creationId="{6E806324-58AB-FB66-5FC6-E515672B9212}"/>
          </ac:spMkLst>
        </pc:spChg>
        <pc:spChg chg="add mod">
          <ac:chgData name="Yasmeen" userId="a966846f-7a23-4d34-969b-75f4ade35365" providerId="ADAL" clId="{708C4FE7-9F29-4476-BD53-6D06760D0124}" dt="2022-07-02T19:41:36.049" v="816" actId="1076"/>
          <ac:spMkLst>
            <pc:docMk/>
            <pc:sldMk cId="747126797" sldId="263"/>
            <ac:spMk id="122" creationId="{805A4AB0-6A54-3D07-6D03-3A1D6987AE7E}"/>
          </ac:spMkLst>
        </pc:spChg>
        <pc:spChg chg="add mod">
          <ac:chgData name="Yasmeen" userId="a966846f-7a23-4d34-969b-75f4ade35365" providerId="ADAL" clId="{708C4FE7-9F29-4476-BD53-6D06760D0124}" dt="2022-07-02T19:17:21.301" v="558" actId="1076"/>
          <ac:spMkLst>
            <pc:docMk/>
            <pc:sldMk cId="747126797" sldId="263"/>
            <ac:spMk id="123" creationId="{AE6EC3A3-3CC9-4E1B-B02A-1B8117297BCC}"/>
          </ac:spMkLst>
        </pc:spChg>
        <pc:spChg chg="add mod">
          <ac:chgData name="Yasmeen" userId="a966846f-7a23-4d34-969b-75f4ade35365" providerId="ADAL" clId="{708C4FE7-9F29-4476-BD53-6D06760D0124}" dt="2022-07-02T19:17:17.364" v="557" actId="1076"/>
          <ac:spMkLst>
            <pc:docMk/>
            <pc:sldMk cId="747126797" sldId="263"/>
            <ac:spMk id="124" creationId="{19A6E2EE-8CAB-2F29-9A2E-F7F788CBF8E6}"/>
          </ac:spMkLst>
        </pc:spChg>
        <pc:spChg chg="add mod">
          <ac:chgData name="Yasmeen" userId="a966846f-7a23-4d34-969b-75f4ade35365" providerId="ADAL" clId="{708C4FE7-9F29-4476-BD53-6D06760D0124}" dt="2022-07-02T19:17:14.533" v="556" actId="1076"/>
          <ac:spMkLst>
            <pc:docMk/>
            <pc:sldMk cId="747126797" sldId="263"/>
            <ac:spMk id="125" creationId="{B25B8056-7D17-5757-A5FD-A22602C8AE9A}"/>
          </ac:spMkLst>
        </pc:spChg>
        <pc:spChg chg="add mod">
          <ac:chgData name="Yasmeen" userId="a966846f-7a23-4d34-969b-75f4ade35365" providerId="ADAL" clId="{708C4FE7-9F29-4476-BD53-6D06760D0124}" dt="2022-07-02T19:17:10.635" v="555" actId="1076"/>
          <ac:spMkLst>
            <pc:docMk/>
            <pc:sldMk cId="747126797" sldId="263"/>
            <ac:spMk id="126" creationId="{286CCBC1-53D5-0449-0AE0-35510EE8BD4D}"/>
          </ac:spMkLst>
        </pc:spChg>
        <pc:spChg chg="add mod">
          <ac:chgData name="Yasmeen" userId="a966846f-7a23-4d34-969b-75f4ade35365" providerId="ADAL" clId="{708C4FE7-9F29-4476-BD53-6D06760D0124}" dt="2022-07-02T19:18:58.197" v="586" actId="1076"/>
          <ac:spMkLst>
            <pc:docMk/>
            <pc:sldMk cId="747126797" sldId="263"/>
            <ac:spMk id="127" creationId="{E9515577-8573-74D7-6074-0D4244940D89}"/>
          </ac:spMkLst>
        </pc:spChg>
        <pc:spChg chg="add mod">
          <ac:chgData name="Yasmeen" userId="a966846f-7a23-4d34-969b-75f4ade35365" providerId="ADAL" clId="{708C4FE7-9F29-4476-BD53-6D06760D0124}" dt="2022-07-02T19:19:00.821" v="587" actId="1076"/>
          <ac:spMkLst>
            <pc:docMk/>
            <pc:sldMk cId="747126797" sldId="263"/>
            <ac:spMk id="128" creationId="{AF3572AD-36CF-85C9-E46A-D248EA8A85B9}"/>
          </ac:spMkLst>
        </pc:spChg>
        <pc:spChg chg="add mod">
          <ac:chgData name="Yasmeen" userId="a966846f-7a23-4d34-969b-75f4ade35365" providerId="ADAL" clId="{708C4FE7-9F29-4476-BD53-6D06760D0124}" dt="2022-07-02T19:19:03.164" v="588" actId="1076"/>
          <ac:spMkLst>
            <pc:docMk/>
            <pc:sldMk cId="747126797" sldId="263"/>
            <ac:spMk id="129" creationId="{2CC0DD24-9197-5F8E-0926-74EF413B230B}"/>
          </ac:spMkLst>
        </pc:spChg>
        <pc:spChg chg="add mod">
          <ac:chgData name="Yasmeen" userId="a966846f-7a23-4d34-969b-75f4ade35365" providerId="ADAL" clId="{708C4FE7-9F29-4476-BD53-6D06760D0124}" dt="2022-07-02T19:19:06.469" v="589" actId="1076"/>
          <ac:spMkLst>
            <pc:docMk/>
            <pc:sldMk cId="747126797" sldId="263"/>
            <ac:spMk id="130" creationId="{04EC1815-6934-110C-D5E4-7B9D915067DD}"/>
          </ac:spMkLst>
        </pc:spChg>
        <pc:spChg chg="add mod">
          <ac:chgData name="Yasmeen" userId="a966846f-7a23-4d34-969b-75f4ade35365" providerId="ADAL" clId="{708C4FE7-9F29-4476-BD53-6D06760D0124}" dt="2022-07-02T19:19:08.848" v="590" actId="1076"/>
          <ac:spMkLst>
            <pc:docMk/>
            <pc:sldMk cId="747126797" sldId="263"/>
            <ac:spMk id="131" creationId="{0F02FD5A-57DC-BEAA-781C-AEE65507EAF2}"/>
          </ac:spMkLst>
        </pc:spChg>
        <pc:spChg chg="add mod">
          <ac:chgData name="Yasmeen" userId="a966846f-7a23-4d34-969b-75f4ade35365" providerId="ADAL" clId="{708C4FE7-9F29-4476-BD53-6D06760D0124}" dt="2022-07-02T19:19:11.030" v="591" actId="1076"/>
          <ac:spMkLst>
            <pc:docMk/>
            <pc:sldMk cId="747126797" sldId="263"/>
            <ac:spMk id="132" creationId="{1E1C1DA8-369B-F867-D8BA-317953972C08}"/>
          </ac:spMkLst>
        </pc:spChg>
        <pc:spChg chg="add mod">
          <ac:chgData name="Yasmeen" userId="a966846f-7a23-4d34-969b-75f4ade35365" providerId="ADAL" clId="{708C4FE7-9F29-4476-BD53-6D06760D0124}" dt="2022-07-02T19:18:26.759" v="577" actId="1076"/>
          <ac:spMkLst>
            <pc:docMk/>
            <pc:sldMk cId="747126797" sldId="263"/>
            <ac:spMk id="133" creationId="{2038574D-EDCD-679E-F4BB-4F7AD815DE42}"/>
          </ac:spMkLst>
        </pc:spChg>
        <pc:spChg chg="add mod">
          <ac:chgData name="Yasmeen" userId="a966846f-7a23-4d34-969b-75f4ade35365" providerId="ADAL" clId="{708C4FE7-9F29-4476-BD53-6D06760D0124}" dt="2022-07-02T19:18:01.270" v="569" actId="1076"/>
          <ac:spMkLst>
            <pc:docMk/>
            <pc:sldMk cId="747126797" sldId="263"/>
            <ac:spMk id="134" creationId="{16D7A43B-5AE8-FEA1-168D-580D30BCEC40}"/>
          </ac:spMkLst>
        </pc:spChg>
        <pc:spChg chg="add mod">
          <ac:chgData name="Yasmeen" userId="a966846f-7a23-4d34-969b-75f4ade35365" providerId="ADAL" clId="{708C4FE7-9F29-4476-BD53-6D06760D0124}" dt="2022-07-02T19:16:51.402" v="550" actId="1076"/>
          <ac:spMkLst>
            <pc:docMk/>
            <pc:sldMk cId="747126797" sldId="263"/>
            <ac:spMk id="135" creationId="{0F771146-5ACD-1425-676C-B8834091677A}"/>
          </ac:spMkLst>
        </pc:spChg>
        <pc:spChg chg="add mod">
          <ac:chgData name="Yasmeen" userId="a966846f-7a23-4d34-969b-75f4ade35365" providerId="ADAL" clId="{708C4FE7-9F29-4476-BD53-6D06760D0124}" dt="2022-07-02T19:16:45.257" v="548" actId="1076"/>
          <ac:spMkLst>
            <pc:docMk/>
            <pc:sldMk cId="747126797" sldId="263"/>
            <ac:spMk id="136" creationId="{FD057479-9D97-6E84-96FD-5B07355476A1}"/>
          </ac:spMkLst>
        </pc:spChg>
        <pc:spChg chg="add mod">
          <ac:chgData name="Yasmeen" userId="a966846f-7a23-4d34-969b-75f4ade35365" providerId="ADAL" clId="{708C4FE7-9F29-4476-BD53-6D06760D0124}" dt="2022-07-02T19:18:22.347" v="576" actId="1076"/>
          <ac:spMkLst>
            <pc:docMk/>
            <pc:sldMk cId="747126797" sldId="263"/>
            <ac:spMk id="137" creationId="{21A902D2-459D-917C-DC33-5EAE4BC9DBCA}"/>
          </ac:spMkLst>
        </pc:spChg>
        <pc:spChg chg="add mod">
          <ac:chgData name="Yasmeen" userId="a966846f-7a23-4d34-969b-75f4ade35365" providerId="ADAL" clId="{708C4FE7-9F29-4476-BD53-6D06760D0124}" dt="2022-07-02T19:17:58.371" v="568" actId="1076"/>
          <ac:spMkLst>
            <pc:docMk/>
            <pc:sldMk cId="747126797" sldId="263"/>
            <ac:spMk id="138" creationId="{9A140CE6-988F-A541-5395-662427D70AC9}"/>
          </ac:spMkLst>
        </pc:spChg>
        <pc:spChg chg="add mod">
          <ac:chgData name="Yasmeen" userId="a966846f-7a23-4d34-969b-75f4ade35365" providerId="ADAL" clId="{708C4FE7-9F29-4476-BD53-6D06760D0124}" dt="2022-07-02T19:16:48.914" v="549" actId="1076"/>
          <ac:spMkLst>
            <pc:docMk/>
            <pc:sldMk cId="747126797" sldId="263"/>
            <ac:spMk id="139" creationId="{96DC7C4B-8750-D74F-094A-DD0D4AF86401}"/>
          </ac:spMkLst>
        </pc:spChg>
        <pc:spChg chg="add mod">
          <ac:chgData name="Yasmeen" userId="a966846f-7a23-4d34-969b-75f4ade35365" providerId="ADAL" clId="{708C4FE7-9F29-4476-BD53-6D06760D0124}" dt="2022-07-02T19:18:55.217" v="585" actId="1076"/>
          <ac:spMkLst>
            <pc:docMk/>
            <pc:sldMk cId="747126797" sldId="263"/>
            <ac:spMk id="140" creationId="{D44D8ECC-CB38-9B0F-14CA-6C035C6FC0D2}"/>
          </ac:spMkLst>
        </pc:spChg>
        <pc:spChg chg="add mod">
          <ac:chgData name="Yasmeen" userId="a966846f-7a23-4d34-969b-75f4ade35365" providerId="ADAL" clId="{708C4FE7-9F29-4476-BD53-6D06760D0124}" dt="2022-07-02T19:18:49.845" v="584" actId="1076"/>
          <ac:spMkLst>
            <pc:docMk/>
            <pc:sldMk cId="747126797" sldId="263"/>
            <ac:spMk id="141" creationId="{338D897B-A35E-388D-4056-41CF98178D3B}"/>
          </ac:spMkLst>
        </pc:spChg>
        <pc:spChg chg="add mod">
          <ac:chgData name="Yasmeen" userId="a966846f-7a23-4d34-969b-75f4ade35365" providerId="ADAL" clId="{708C4FE7-9F29-4476-BD53-6D06760D0124}" dt="2022-07-02T19:17:04.494" v="553" actId="1076"/>
          <ac:spMkLst>
            <pc:docMk/>
            <pc:sldMk cId="747126797" sldId="263"/>
            <ac:spMk id="142" creationId="{7D38A8CE-3B74-357D-B60E-BE90665EB311}"/>
          </ac:spMkLst>
        </pc:spChg>
        <pc:spChg chg="add mod">
          <ac:chgData name="Yasmeen" userId="a966846f-7a23-4d34-969b-75f4ade35365" providerId="ADAL" clId="{708C4FE7-9F29-4476-BD53-6D06760D0124}" dt="2022-07-02T19:17:01.817" v="552" actId="1076"/>
          <ac:spMkLst>
            <pc:docMk/>
            <pc:sldMk cId="747126797" sldId="263"/>
            <ac:spMk id="143" creationId="{80EB6C93-0906-DA1D-4900-7B9678623566}"/>
          </ac:spMkLst>
        </pc:spChg>
        <pc:spChg chg="add">
          <ac:chgData name="Yasmeen" userId="a966846f-7a23-4d34-969b-75f4ade35365" providerId="ADAL" clId="{708C4FE7-9F29-4476-BD53-6D06760D0124}" dt="2022-07-02T19:16:31.224" v="546"/>
          <ac:spMkLst>
            <pc:docMk/>
            <pc:sldMk cId="747126797" sldId="263"/>
            <ac:spMk id="144" creationId="{E22A399F-0049-C7F0-5D8C-3285A61E15DC}"/>
          </ac:spMkLst>
        </pc:spChg>
        <pc:spChg chg="add mod">
          <ac:chgData name="Yasmeen" userId="a966846f-7a23-4d34-969b-75f4ade35365" providerId="ADAL" clId="{708C4FE7-9F29-4476-BD53-6D06760D0124}" dt="2022-07-02T19:16:57.700" v="551" actId="1076"/>
          <ac:spMkLst>
            <pc:docMk/>
            <pc:sldMk cId="747126797" sldId="263"/>
            <ac:spMk id="145" creationId="{17C6FC53-9364-E475-DE95-4913B95E4EDE}"/>
          </ac:spMkLst>
        </pc:spChg>
        <pc:spChg chg="add">
          <ac:chgData name="Yasmeen" userId="a966846f-7a23-4d34-969b-75f4ade35365" providerId="ADAL" clId="{708C4FE7-9F29-4476-BD53-6D06760D0124}" dt="2022-07-02T19:16:31.224" v="546"/>
          <ac:spMkLst>
            <pc:docMk/>
            <pc:sldMk cId="747126797" sldId="263"/>
            <ac:spMk id="146" creationId="{CBEA1C6E-2437-8193-D117-211C7B84247F}"/>
          </ac:spMkLst>
        </pc:spChg>
        <pc:spChg chg="add">
          <ac:chgData name="Yasmeen" userId="a966846f-7a23-4d34-969b-75f4ade35365" providerId="ADAL" clId="{708C4FE7-9F29-4476-BD53-6D06760D0124}" dt="2022-07-02T19:16:31.224" v="546"/>
          <ac:spMkLst>
            <pc:docMk/>
            <pc:sldMk cId="747126797" sldId="263"/>
            <ac:spMk id="147" creationId="{9B39E645-FBC0-6599-6F7C-84776A84A827}"/>
          </ac:spMkLst>
        </pc:spChg>
        <pc:spChg chg="add del mod">
          <ac:chgData name="Yasmeen" userId="a966846f-7a23-4d34-969b-75f4ade35365" providerId="ADAL" clId="{708C4FE7-9F29-4476-BD53-6D06760D0124}" dt="2022-07-02T19:19:32.275" v="593"/>
          <ac:spMkLst>
            <pc:docMk/>
            <pc:sldMk cId="747126797" sldId="263"/>
            <ac:spMk id="148" creationId="{A53BD997-136D-0542-3FF2-527010FC3887}"/>
          </ac:spMkLst>
        </pc:spChg>
      </pc:sldChg>
      <pc:sldChg chg="addSp delSp modSp mod modClrScheme chgLayout">
        <pc:chgData name="Yasmeen" userId="a966846f-7a23-4d34-969b-75f4ade35365" providerId="ADAL" clId="{708C4FE7-9F29-4476-BD53-6D06760D0124}" dt="2022-07-02T20:01:25.936" v="986" actId="12"/>
        <pc:sldMkLst>
          <pc:docMk/>
          <pc:sldMk cId="3080247841" sldId="264"/>
        </pc:sldMkLst>
        <pc:spChg chg="del mod ord">
          <ac:chgData name="Yasmeen" userId="a966846f-7a23-4d34-969b-75f4ade35365" providerId="ADAL" clId="{708C4FE7-9F29-4476-BD53-6D06760D0124}" dt="2022-07-02T19:01:51.386" v="462" actId="700"/>
          <ac:spMkLst>
            <pc:docMk/>
            <pc:sldMk cId="3080247841" sldId="264"/>
            <ac:spMk id="2" creationId="{81996A5E-E9D0-A4A5-C291-0990BCF75398}"/>
          </ac:spMkLst>
        </pc:spChg>
        <pc:spChg chg="del">
          <ac:chgData name="Yasmeen" userId="a966846f-7a23-4d34-969b-75f4ade35365" providerId="ADAL" clId="{708C4FE7-9F29-4476-BD53-6D06760D0124}" dt="2022-07-02T19:01:51.386" v="462" actId="700"/>
          <ac:spMkLst>
            <pc:docMk/>
            <pc:sldMk cId="3080247841" sldId="264"/>
            <ac:spMk id="3" creationId="{76E20EC6-E55D-C639-E8AE-AD51C3E60DEF}"/>
          </ac:spMkLst>
        </pc:spChg>
        <pc:spChg chg="del">
          <ac:chgData name="Yasmeen" userId="a966846f-7a23-4d34-969b-75f4ade35365" providerId="ADAL" clId="{708C4FE7-9F29-4476-BD53-6D06760D0124}" dt="2022-07-02T19:01:51.386" v="462" actId="700"/>
          <ac:spMkLst>
            <pc:docMk/>
            <pc:sldMk cId="3080247841" sldId="264"/>
            <ac:spMk id="4" creationId="{9932215F-87D0-BB5B-8C27-371E313D0869}"/>
          </ac:spMkLst>
        </pc:spChg>
        <pc:spChg chg="del">
          <ac:chgData name="Yasmeen" userId="a966846f-7a23-4d34-969b-75f4ade35365" providerId="ADAL" clId="{708C4FE7-9F29-4476-BD53-6D06760D0124}" dt="2022-07-02T19:01:51.386" v="462" actId="700"/>
          <ac:spMkLst>
            <pc:docMk/>
            <pc:sldMk cId="3080247841" sldId="264"/>
            <ac:spMk id="5" creationId="{3AA02EBB-ECCD-7B92-FB1F-EEC08F102B79}"/>
          </ac:spMkLst>
        </pc:spChg>
        <pc:spChg chg="del">
          <ac:chgData name="Yasmeen" userId="a966846f-7a23-4d34-969b-75f4ade35365" providerId="ADAL" clId="{708C4FE7-9F29-4476-BD53-6D06760D0124}" dt="2022-07-02T19:01:51.386" v="462" actId="700"/>
          <ac:spMkLst>
            <pc:docMk/>
            <pc:sldMk cId="3080247841" sldId="264"/>
            <ac:spMk id="6" creationId="{B3F84AC2-D247-925F-39A8-41BF57CD72B3}"/>
          </ac:spMkLst>
        </pc:spChg>
        <pc:spChg chg="del">
          <ac:chgData name="Yasmeen" userId="a966846f-7a23-4d34-969b-75f4ade35365" providerId="ADAL" clId="{708C4FE7-9F29-4476-BD53-6D06760D0124}" dt="2022-07-02T19:01:51.386" v="462" actId="700"/>
          <ac:spMkLst>
            <pc:docMk/>
            <pc:sldMk cId="3080247841" sldId="264"/>
            <ac:spMk id="7" creationId="{684F6ADF-14C6-8323-5DEA-72178BC07418}"/>
          </ac:spMkLst>
        </pc:spChg>
        <pc:spChg chg="del">
          <ac:chgData name="Yasmeen" userId="a966846f-7a23-4d34-969b-75f4ade35365" providerId="ADAL" clId="{708C4FE7-9F29-4476-BD53-6D06760D0124}" dt="2022-07-02T19:01:51.386" v="462" actId="700"/>
          <ac:spMkLst>
            <pc:docMk/>
            <pc:sldMk cId="3080247841" sldId="264"/>
            <ac:spMk id="8" creationId="{9334FCBF-855B-A274-7253-52CC797BBAAC}"/>
          </ac:spMkLst>
        </pc:spChg>
        <pc:spChg chg="add mod ord">
          <ac:chgData name="Yasmeen" userId="a966846f-7a23-4d34-969b-75f4ade35365" providerId="ADAL" clId="{708C4FE7-9F29-4476-BD53-6D06760D0124}" dt="2022-07-02T19:03:08.082" v="473" actId="14100"/>
          <ac:spMkLst>
            <pc:docMk/>
            <pc:sldMk cId="3080247841" sldId="264"/>
            <ac:spMk id="9" creationId="{5AF532CB-3326-E2D6-919C-0B0176B53970}"/>
          </ac:spMkLst>
        </pc:spChg>
        <pc:spChg chg="add mod">
          <ac:chgData name="Yasmeen" userId="a966846f-7a23-4d34-969b-75f4ade35365" providerId="ADAL" clId="{708C4FE7-9F29-4476-BD53-6D06760D0124}" dt="2022-07-02T20:01:25.936" v="986" actId="12"/>
          <ac:spMkLst>
            <pc:docMk/>
            <pc:sldMk cId="3080247841" sldId="264"/>
            <ac:spMk id="13" creationId="{E4451705-ED2E-5BE7-9470-D745E85B3921}"/>
          </ac:spMkLst>
        </pc:spChg>
        <pc:picChg chg="add del mod">
          <ac:chgData name="Yasmeen" userId="a966846f-7a23-4d34-969b-75f4ade35365" providerId="ADAL" clId="{708C4FE7-9F29-4476-BD53-6D06760D0124}" dt="2022-07-02T19:02:50.879" v="471" actId="21"/>
          <ac:picMkLst>
            <pc:docMk/>
            <pc:sldMk cId="3080247841" sldId="264"/>
            <ac:picMk id="11" creationId="{33E506A1-BF23-53D6-CE09-6C87DC06D2A0}"/>
          </ac:picMkLst>
        </pc:picChg>
      </pc:sldChg>
      <pc:sldChg chg="addSp delSp modSp new mod modClrScheme chgLayout">
        <pc:chgData name="Yasmeen" userId="a966846f-7a23-4d34-969b-75f4ade35365" providerId="ADAL" clId="{708C4FE7-9F29-4476-BD53-6D06760D0124}" dt="2022-07-02T18:26:20.574" v="350" actId="27636"/>
        <pc:sldMkLst>
          <pc:docMk/>
          <pc:sldMk cId="1164738692" sldId="265"/>
        </pc:sldMkLst>
        <pc:spChg chg="add del mod ord">
          <ac:chgData name="Yasmeen" userId="a966846f-7a23-4d34-969b-75f4ade35365" providerId="ADAL" clId="{708C4FE7-9F29-4476-BD53-6D06760D0124}" dt="2022-07-02T16:58:18.828" v="261" actId="700"/>
          <ac:spMkLst>
            <pc:docMk/>
            <pc:sldMk cId="1164738692" sldId="265"/>
            <ac:spMk id="2" creationId="{783D4105-CA77-290A-1796-090A27DC80A6}"/>
          </ac:spMkLst>
        </pc:spChg>
        <pc:spChg chg="add del mod ord">
          <ac:chgData name="Yasmeen" userId="a966846f-7a23-4d34-969b-75f4ade35365" providerId="ADAL" clId="{708C4FE7-9F29-4476-BD53-6D06760D0124}" dt="2022-07-02T16:58:25.380" v="262" actId="700"/>
          <ac:spMkLst>
            <pc:docMk/>
            <pc:sldMk cId="1164738692" sldId="265"/>
            <ac:spMk id="3" creationId="{DA44A0B4-0868-794F-495C-CDB22F30C589}"/>
          </ac:spMkLst>
        </pc:spChg>
        <pc:spChg chg="add del mod ord">
          <ac:chgData name="Yasmeen" userId="a966846f-7a23-4d34-969b-75f4ade35365" providerId="ADAL" clId="{708C4FE7-9F29-4476-BD53-6D06760D0124}" dt="2022-07-02T16:58:25.380" v="262" actId="700"/>
          <ac:spMkLst>
            <pc:docMk/>
            <pc:sldMk cId="1164738692" sldId="265"/>
            <ac:spMk id="4" creationId="{2091ABC8-F6C2-4B45-B187-88896858C118}"/>
          </ac:spMkLst>
        </pc:spChg>
        <pc:spChg chg="add del mod ord">
          <ac:chgData name="Yasmeen" userId="a966846f-7a23-4d34-969b-75f4ade35365" providerId="ADAL" clId="{708C4FE7-9F29-4476-BD53-6D06760D0124}" dt="2022-07-02T16:59:54.341" v="273" actId="700"/>
          <ac:spMkLst>
            <pc:docMk/>
            <pc:sldMk cId="1164738692" sldId="265"/>
            <ac:spMk id="5" creationId="{80D68A6C-912E-94D4-41B9-F5AD5AFB1250}"/>
          </ac:spMkLst>
        </pc:spChg>
        <pc:spChg chg="add del">
          <ac:chgData name="Yasmeen" userId="a966846f-7a23-4d34-969b-75f4ade35365" providerId="ADAL" clId="{708C4FE7-9F29-4476-BD53-6D06760D0124}" dt="2022-07-02T16:59:42.181" v="268" actId="22"/>
          <ac:spMkLst>
            <pc:docMk/>
            <pc:sldMk cId="1164738692" sldId="265"/>
            <ac:spMk id="7" creationId="{C0281627-C108-53EA-4547-B043C747696F}"/>
          </ac:spMkLst>
        </pc:spChg>
        <pc:spChg chg="add del mod ord">
          <ac:chgData name="Yasmeen" userId="a966846f-7a23-4d34-969b-75f4ade35365" providerId="ADAL" clId="{708C4FE7-9F29-4476-BD53-6D06760D0124}" dt="2022-07-02T17:00:00.056" v="274" actId="700"/>
          <ac:spMkLst>
            <pc:docMk/>
            <pc:sldMk cId="1164738692" sldId="265"/>
            <ac:spMk id="8" creationId="{D3C94C0B-FEEF-C5FF-F7A8-2E3FA07335ED}"/>
          </ac:spMkLst>
        </pc:spChg>
        <pc:spChg chg="add del mod ord">
          <ac:chgData name="Yasmeen" userId="a966846f-7a23-4d34-969b-75f4ade35365" providerId="ADAL" clId="{708C4FE7-9F29-4476-BD53-6D06760D0124}" dt="2022-07-02T17:00:00.056" v="274" actId="700"/>
          <ac:spMkLst>
            <pc:docMk/>
            <pc:sldMk cId="1164738692" sldId="265"/>
            <ac:spMk id="9" creationId="{62CEA81C-2001-DE9F-2A2F-4F69B84FCA1D}"/>
          </ac:spMkLst>
        </pc:spChg>
        <pc:spChg chg="add del mod ord">
          <ac:chgData name="Yasmeen" userId="a966846f-7a23-4d34-969b-75f4ade35365" providerId="ADAL" clId="{708C4FE7-9F29-4476-BD53-6D06760D0124}" dt="2022-07-02T17:00:00.056" v="274" actId="700"/>
          <ac:spMkLst>
            <pc:docMk/>
            <pc:sldMk cId="1164738692" sldId="265"/>
            <ac:spMk id="10" creationId="{66B02C7D-DBC5-F91A-B6BA-57C8F61805E4}"/>
          </ac:spMkLst>
        </pc:spChg>
        <pc:spChg chg="add del mod ord">
          <ac:chgData name="Yasmeen" userId="a966846f-7a23-4d34-969b-75f4ade35365" providerId="ADAL" clId="{708C4FE7-9F29-4476-BD53-6D06760D0124}" dt="2022-07-02T17:00:00.056" v="274" actId="700"/>
          <ac:spMkLst>
            <pc:docMk/>
            <pc:sldMk cId="1164738692" sldId="265"/>
            <ac:spMk id="11" creationId="{59957D3E-47A3-DF8C-37CD-FFC2A23A07EC}"/>
          </ac:spMkLst>
        </pc:spChg>
        <pc:spChg chg="add del mod ord">
          <ac:chgData name="Yasmeen" userId="a966846f-7a23-4d34-969b-75f4ade35365" providerId="ADAL" clId="{708C4FE7-9F29-4476-BD53-6D06760D0124}" dt="2022-07-02T17:00:00.056" v="274" actId="700"/>
          <ac:spMkLst>
            <pc:docMk/>
            <pc:sldMk cId="1164738692" sldId="265"/>
            <ac:spMk id="12" creationId="{3DE08B4B-9049-BBA9-1ED9-727D22AE92C9}"/>
          </ac:spMkLst>
        </pc:spChg>
        <pc:spChg chg="add mod ord">
          <ac:chgData name="Yasmeen" userId="a966846f-7a23-4d34-969b-75f4ade35365" providerId="ADAL" clId="{708C4FE7-9F29-4476-BD53-6D06760D0124}" dt="2022-07-02T17:01:31.508" v="283" actId="1076"/>
          <ac:spMkLst>
            <pc:docMk/>
            <pc:sldMk cId="1164738692" sldId="265"/>
            <ac:spMk id="13" creationId="{3825B66B-6D60-CC2D-C556-00A917B8523B}"/>
          </ac:spMkLst>
        </pc:spChg>
        <pc:spChg chg="add del mod ord">
          <ac:chgData name="Yasmeen" userId="a966846f-7a23-4d34-969b-75f4ade35365" providerId="ADAL" clId="{708C4FE7-9F29-4476-BD53-6D06760D0124}" dt="2022-07-02T17:00:38.117" v="279"/>
          <ac:spMkLst>
            <pc:docMk/>
            <pc:sldMk cId="1164738692" sldId="265"/>
            <ac:spMk id="14" creationId="{779B55F5-5FEC-E57C-06F7-328B37ED6BB1}"/>
          </ac:spMkLst>
        </pc:spChg>
        <pc:spChg chg="add mod ord">
          <ac:chgData name="Yasmeen" userId="a966846f-7a23-4d34-969b-75f4ade35365" providerId="ADAL" clId="{708C4FE7-9F29-4476-BD53-6D06760D0124}" dt="2022-07-02T18:26:20.574" v="350" actId="27636"/>
          <ac:spMkLst>
            <pc:docMk/>
            <pc:sldMk cId="1164738692" sldId="265"/>
            <ac:spMk id="15" creationId="{D1C2A170-316F-1FA2-E325-6A0FF3BA24B4}"/>
          </ac:spMkLst>
        </pc:spChg>
        <pc:picChg chg="add mod">
          <ac:chgData name="Yasmeen" userId="a966846f-7a23-4d34-969b-75f4ade35365" providerId="ADAL" clId="{708C4FE7-9F29-4476-BD53-6D06760D0124}" dt="2022-07-02T17:00:42.478" v="280" actId="1076"/>
          <ac:picMkLst>
            <pc:docMk/>
            <pc:sldMk cId="1164738692" sldId="265"/>
            <ac:picMk id="16" creationId="{0FC2CA52-BBD1-522C-E0E1-6AB9F5FAA8D4}"/>
          </ac:picMkLst>
        </pc:picChg>
      </pc:sldChg>
      <pc:sldChg chg="addSp delSp modSp new mod setBg modClrScheme delDesignElem chgLayout">
        <pc:chgData name="Yasmeen" userId="a966846f-7a23-4d34-969b-75f4ade35365" providerId="ADAL" clId="{708C4FE7-9F29-4476-BD53-6D06760D0124}" dt="2022-07-02T18:28:23.943" v="369" actId="26606"/>
        <pc:sldMkLst>
          <pc:docMk/>
          <pc:sldMk cId="3757720333" sldId="266"/>
        </pc:sldMkLst>
        <pc:spChg chg="del mod ord">
          <ac:chgData name="Yasmeen" userId="a966846f-7a23-4d34-969b-75f4ade35365" providerId="ADAL" clId="{708C4FE7-9F29-4476-BD53-6D06760D0124}" dt="2022-07-02T18:23:17.143" v="310" actId="700"/>
          <ac:spMkLst>
            <pc:docMk/>
            <pc:sldMk cId="3757720333" sldId="266"/>
            <ac:spMk id="2" creationId="{D1853A87-B9B5-5B8A-C8F4-05DB126C5D56}"/>
          </ac:spMkLst>
        </pc:spChg>
        <pc:spChg chg="del">
          <ac:chgData name="Yasmeen" userId="a966846f-7a23-4d34-969b-75f4ade35365" providerId="ADAL" clId="{708C4FE7-9F29-4476-BD53-6D06760D0124}" dt="2022-07-02T18:23:17.143" v="310" actId="700"/>
          <ac:spMkLst>
            <pc:docMk/>
            <pc:sldMk cId="3757720333" sldId="266"/>
            <ac:spMk id="3" creationId="{A6F38A40-07CB-D600-E698-5ACC875B9922}"/>
          </ac:spMkLst>
        </pc:spChg>
        <pc:spChg chg="del">
          <ac:chgData name="Yasmeen" userId="a966846f-7a23-4d34-969b-75f4ade35365" providerId="ADAL" clId="{708C4FE7-9F29-4476-BD53-6D06760D0124}" dt="2022-07-02T18:23:17.143" v="310" actId="700"/>
          <ac:spMkLst>
            <pc:docMk/>
            <pc:sldMk cId="3757720333" sldId="266"/>
            <ac:spMk id="4" creationId="{146AEBC5-D15E-DD97-39F8-449DE3EFD432}"/>
          </ac:spMkLst>
        </pc:spChg>
        <pc:spChg chg="add del mod ord">
          <ac:chgData name="Yasmeen" userId="a966846f-7a23-4d34-969b-75f4ade35365" providerId="ADAL" clId="{708C4FE7-9F29-4476-BD53-6D06760D0124}" dt="2022-07-02T18:23:47.843" v="312" actId="700"/>
          <ac:spMkLst>
            <pc:docMk/>
            <pc:sldMk cId="3757720333" sldId="266"/>
            <ac:spMk id="5" creationId="{9A2C0204-ACE2-F346-30E8-56D09BCA5038}"/>
          </ac:spMkLst>
        </pc:spChg>
        <pc:spChg chg="add mod ord">
          <ac:chgData name="Yasmeen" userId="a966846f-7a23-4d34-969b-75f4ade35365" providerId="ADAL" clId="{708C4FE7-9F29-4476-BD53-6D06760D0124}" dt="2022-07-02T18:28:23.943" v="369" actId="26606"/>
          <ac:spMkLst>
            <pc:docMk/>
            <pc:sldMk cId="3757720333" sldId="266"/>
            <ac:spMk id="6" creationId="{A96C6E4D-F695-79C7-636D-F0D5347AB4C2}"/>
          </ac:spMkLst>
        </pc:spChg>
        <pc:spChg chg="add del mod ord">
          <ac:chgData name="Yasmeen" userId="a966846f-7a23-4d34-969b-75f4ade35365" providerId="ADAL" clId="{708C4FE7-9F29-4476-BD53-6D06760D0124}" dt="2022-07-02T18:28:14.198" v="368"/>
          <ac:spMkLst>
            <pc:docMk/>
            <pc:sldMk cId="3757720333" sldId="266"/>
            <ac:spMk id="8" creationId="{DFB9B049-3241-7C88-FF77-1EAFF24CB22D}"/>
          </ac:spMkLst>
        </pc:spChg>
        <pc:spChg chg="add del mod ord">
          <ac:chgData name="Yasmeen" userId="a966846f-7a23-4d34-969b-75f4ade35365" providerId="ADAL" clId="{708C4FE7-9F29-4476-BD53-6D06760D0124}" dt="2022-07-02T18:25:59.119" v="346"/>
          <ac:spMkLst>
            <pc:docMk/>
            <pc:sldMk cId="3757720333" sldId="266"/>
            <ac:spMk id="9" creationId="{04F3E4FE-67D6-5D67-AAFA-84B75EC0C186}"/>
          </ac:spMkLst>
        </pc:spChg>
        <pc:spChg chg="add del">
          <ac:chgData name="Yasmeen" userId="a966846f-7a23-4d34-969b-75f4ade35365" providerId="ADAL" clId="{708C4FE7-9F29-4476-BD53-6D06760D0124}" dt="2022-07-02T18:23:47.843" v="312" actId="700"/>
          <ac:spMkLst>
            <pc:docMk/>
            <pc:sldMk cId="3757720333" sldId="266"/>
            <ac:spMk id="10" creationId="{52C0B2E1-0268-42EC-ABD3-94F81A05BCBD}"/>
          </ac:spMkLst>
        </pc:spChg>
        <pc:spChg chg="add del">
          <ac:chgData name="Yasmeen" userId="a966846f-7a23-4d34-969b-75f4ade35365" providerId="ADAL" clId="{708C4FE7-9F29-4476-BD53-6D06760D0124}" dt="2022-07-02T18:23:47.843" v="312" actId="700"/>
          <ac:spMkLst>
            <pc:docMk/>
            <pc:sldMk cId="3757720333" sldId="266"/>
            <ac:spMk id="12" creationId="{7D2256B4-48EA-40FC-BBC0-AA1EE6E0080C}"/>
          </ac:spMkLst>
        </pc:spChg>
        <pc:spChg chg="add del mod">
          <ac:chgData name="Yasmeen" userId="a966846f-7a23-4d34-969b-75f4ade35365" providerId="ADAL" clId="{708C4FE7-9F29-4476-BD53-6D06760D0124}" dt="2022-07-02T18:25:54.554" v="345" actId="21"/>
          <ac:spMkLst>
            <pc:docMk/>
            <pc:sldMk cId="3757720333" sldId="266"/>
            <ac:spMk id="15" creationId="{766BEBEE-B00C-260E-3037-438D037FE388}"/>
          </ac:spMkLst>
        </pc:spChg>
        <pc:spChg chg="add del">
          <ac:chgData name="Yasmeen" userId="a966846f-7a23-4d34-969b-75f4ade35365" providerId="ADAL" clId="{708C4FE7-9F29-4476-BD53-6D06760D0124}" dt="2022-07-02T18:23:47.843" v="312" actId="700"/>
          <ac:spMkLst>
            <pc:docMk/>
            <pc:sldMk cId="3757720333" sldId="266"/>
            <ac:spMk id="16" creationId="{8C6E698C-8155-4B8B-BDC9-B7299772B509}"/>
          </ac:spMkLst>
        </pc:spChg>
        <pc:spChg chg="add mod ord">
          <ac:chgData name="Yasmeen" userId="a966846f-7a23-4d34-969b-75f4ade35365" providerId="ADAL" clId="{708C4FE7-9F29-4476-BD53-6D06760D0124}" dt="2022-07-02T18:28:23.943" v="369" actId="26606"/>
          <ac:spMkLst>
            <pc:docMk/>
            <pc:sldMk cId="3757720333" sldId="266"/>
            <ac:spMk id="17" creationId="{46F9D609-8CA6-BD97-39E9-D2ED7B0C8726}"/>
          </ac:spMkLst>
        </pc:spChg>
        <pc:spChg chg="add del">
          <ac:chgData name="Yasmeen" userId="a966846f-7a23-4d34-969b-75f4ade35365" providerId="ADAL" clId="{708C4FE7-9F29-4476-BD53-6D06760D0124}" dt="2022-07-02T18:23:47.843" v="312" actId="700"/>
          <ac:spMkLst>
            <pc:docMk/>
            <pc:sldMk cId="3757720333" sldId="266"/>
            <ac:spMk id="18" creationId="{0EEF5601-A8BC-411D-AA64-3E79320BA122}"/>
          </ac:spMkLst>
        </pc:spChg>
        <pc:spChg chg="add del">
          <ac:chgData name="Yasmeen" userId="a966846f-7a23-4d34-969b-75f4ade35365" providerId="ADAL" clId="{708C4FE7-9F29-4476-BD53-6D06760D0124}" dt="2022-07-02T18:23:47.843" v="312" actId="700"/>
          <ac:spMkLst>
            <pc:docMk/>
            <pc:sldMk cId="3757720333" sldId="266"/>
            <ac:spMk id="20" creationId="{33209156-242F-4B26-8D07-CEB2B68A9F9A}"/>
          </ac:spMkLst>
        </pc:spChg>
        <pc:spChg chg="add">
          <ac:chgData name="Yasmeen" userId="a966846f-7a23-4d34-969b-75f4ade35365" providerId="ADAL" clId="{708C4FE7-9F29-4476-BD53-6D06760D0124}" dt="2022-07-02T18:28:23.943" v="369" actId="26606"/>
          <ac:spMkLst>
            <pc:docMk/>
            <pc:sldMk cId="3757720333" sldId="266"/>
            <ac:spMk id="24" creationId="{7D379150-F6B4-45C8-BE10-6B278AD400EB}"/>
          </ac:spMkLst>
        </pc:spChg>
        <pc:spChg chg="add">
          <ac:chgData name="Yasmeen" userId="a966846f-7a23-4d34-969b-75f4ade35365" providerId="ADAL" clId="{708C4FE7-9F29-4476-BD53-6D06760D0124}" dt="2022-07-02T18:28:23.943" v="369" actId="26606"/>
          <ac:spMkLst>
            <pc:docMk/>
            <pc:sldMk cId="3757720333" sldId="266"/>
            <ac:spMk id="26" creationId="{5FFCF544-A370-4A5D-A95F-CA6E0E7191E6}"/>
          </ac:spMkLst>
        </pc:spChg>
        <pc:spChg chg="add">
          <ac:chgData name="Yasmeen" userId="a966846f-7a23-4d34-969b-75f4ade35365" providerId="ADAL" clId="{708C4FE7-9F29-4476-BD53-6D06760D0124}" dt="2022-07-02T18:28:23.943" v="369" actId="26606"/>
          <ac:spMkLst>
            <pc:docMk/>
            <pc:sldMk cId="3757720333" sldId="266"/>
            <ac:spMk id="30" creationId="{52ABB703-2B0E-4C3B-B4A2-F3973548E561}"/>
          </ac:spMkLst>
        </pc:spChg>
        <pc:spChg chg="add">
          <ac:chgData name="Yasmeen" userId="a966846f-7a23-4d34-969b-75f4ade35365" providerId="ADAL" clId="{708C4FE7-9F29-4476-BD53-6D06760D0124}" dt="2022-07-02T18:28:23.943" v="369" actId="26606"/>
          <ac:spMkLst>
            <pc:docMk/>
            <pc:sldMk cId="3757720333" sldId="266"/>
            <ac:spMk id="34" creationId="{E95DA498-D9A2-4DA9-B9DA-B3776E08CF7E}"/>
          </ac:spMkLst>
        </pc:spChg>
        <pc:spChg chg="add">
          <ac:chgData name="Yasmeen" userId="a966846f-7a23-4d34-969b-75f4ade35365" providerId="ADAL" clId="{708C4FE7-9F29-4476-BD53-6D06760D0124}" dt="2022-07-02T18:28:23.943" v="369" actId="26606"/>
          <ac:spMkLst>
            <pc:docMk/>
            <pc:sldMk cId="3757720333" sldId="266"/>
            <ac:spMk id="36" creationId="{82A73093-4B9D-420D-B17E-52293703A1D4}"/>
          </ac:spMkLst>
        </pc:spChg>
        <pc:picChg chg="add mod">
          <ac:chgData name="Yasmeen" userId="a966846f-7a23-4d34-969b-75f4ade35365" providerId="ADAL" clId="{708C4FE7-9F29-4476-BD53-6D06760D0124}" dt="2022-07-02T18:28:23.943" v="369" actId="26606"/>
          <ac:picMkLst>
            <pc:docMk/>
            <pc:sldMk cId="3757720333" sldId="266"/>
            <ac:picMk id="19" creationId="{1E5C04C9-C349-053A-41B1-767BDECC20E0}"/>
          </ac:picMkLst>
        </pc:picChg>
        <pc:cxnChg chg="add del">
          <ac:chgData name="Yasmeen" userId="a966846f-7a23-4d34-969b-75f4ade35365" providerId="ADAL" clId="{708C4FE7-9F29-4476-BD53-6D06760D0124}" dt="2022-07-02T18:23:47.843" v="312" actId="700"/>
          <ac:cxnSpMkLst>
            <pc:docMk/>
            <pc:sldMk cId="3757720333" sldId="266"/>
            <ac:cxnSpMk id="14" creationId="{3D44BCCA-102D-4A9D-B1E4-2450CAF0B05E}"/>
          </ac:cxnSpMkLst>
        </pc:cxnChg>
        <pc:cxnChg chg="add">
          <ac:chgData name="Yasmeen" userId="a966846f-7a23-4d34-969b-75f4ade35365" providerId="ADAL" clId="{708C4FE7-9F29-4476-BD53-6D06760D0124}" dt="2022-07-02T18:28:23.943" v="369" actId="26606"/>
          <ac:cxnSpMkLst>
            <pc:docMk/>
            <pc:sldMk cId="3757720333" sldId="266"/>
            <ac:cxnSpMk id="28" creationId="{6EEB3B97-A638-498B-8083-54191CE71E01}"/>
          </ac:cxnSpMkLst>
        </pc:cxnChg>
        <pc:cxnChg chg="add">
          <ac:chgData name="Yasmeen" userId="a966846f-7a23-4d34-969b-75f4ade35365" providerId="ADAL" clId="{708C4FE7-9F29-4476-BD53-6D06760D0124}" dt="2022-07-02T18:28:23.943" v="369" actId="26606"/>
          <ac:cxnSpMkLst>
            <pc:docMk/>
            <pc:sldMk cId="3757720333" sldId="266"/>
            <ac:cxnSpMk id="32" creationId="{9C21570E-E159-49A6-9891-FA397B7A92D3}"/>
          </ac:cxnSpMkLst>
        </pc:cxnChg>
      </pc:sldChg>
      <pc:sldChg chg="addSp delSp modSp new mod modClrScheme chgLayout">
        <pc:chgData name="Yasmeen" userId="a966846f-7a23-4d34-969b-75f4ade35365" providerId="ADAL" clId="{708C4FE7-9F29-4476-BD53-6D06760D0124}" dt="2022-07-02T18:48:09.717" v="394" actId="2711"/>
        <pc:sldMkLst>
          <pc:docMk/>
          <pc:sldMk cId="1988542924" sldId="267"/>
        </pc:sldMkLst>
        <pc:spChg chg="del mod ord">
          <ac:chgData name="Yasmeen" userId="a966846f-7a23-4d34-969b-75f4ade35365" providerId="ADAL" clId="{708C4FE7-9F29-4476-BD53-6D06760D0124}" dt="2022-07-02T18:43:28.870" v="374" actId="700"/>
          <ac:spMkLst>
            <pc:docMk/>
            <pc:sldMk cId="1988542924" sldId="267"/>
            <ac:spMk id="2" creationId="{630B3DF7-F8B1-5EB5-048B-EF7231305C69}"/>
          </ac:spMkLst>
        </pc:spChg>
        <pc:spChg chg="del">
          <ac:chgData name="Yasmeen" userId="a966846f-7a23-4d34-969b-75f4ade35365" providerId="ADAL" clId="{708C4FE7-9F29-4476-BD53-6D06760D0124}" dt="2022-07-02T18:43:28.870" v="374" actId="700"/>
          <ac:spMkLst>
            <pc:docMk/>
            <pc:sldMk cId="1988542924" sldId="267"/>
            <ac:spMk id="3" creationId="{3CB17761-D752-D203-EC46-27A260277453}"/>
          </ac:spMkLst>
        </pc:spChg>
        <pc:spChg chg="del">
          <ac:chgData name="Yasmeen" userId="a966846f-7a23-4d34-969b-75f4ade35365" providerId="ADAL" clId="{708C4FE7-9F29-4476-BD53-6D06760D0124}" dt="2022-07-02T18:43:28.870" v="374" actId="700"/>
          <ac:spMkLst>
            <pc:docMk/>
            <pc:sldMk cId="1988542924" sldId="267"/>
            <ac:spMk id="4" creationId="{796F664C-4600-3965-89F8-9FF5939CD52C}"/>
          </ac:spMkLst>
        </pc:spChg>
        <pc:spChg chg="add mod ord">
          <ac:chgData name="Yasmeen" userId="a966846f-7a23-4d34-969b-75f4ade35365" providerId="ADAL" clId="{708C4FE7-9F29-4476-BD53-6D06760D0124}" dt="2022-07-02T18:44:29.650" v="382" actId="14100"/>
          <ac:spMkLst>
            <pc:docMk/>
            <pc:sldMk cId="1988542924" sldId="267"/>
            <ac:spMk id="5" creationId="{BEDF006B-9759-A357-697A-39BE9732FCD0}"/>
          </ac:spMkLst>
        </pc:spChg>
        <pc:spChg chg="add mod">
          <ac:chgData name="Yasmeen" userId="a966846f-7a23-4d34-969b-75f4ade35365" providerId="ADAL" clId="{708C4FE7-9F29-4476-BD53-6D06760D0124}" dt="2022-07-02T18:48:09.717" v="394" actId="2711"/>
          <ac:spMkLst>
            <pc:docMk/>
            <pc:sldMk cId="1988542924" sldId="267"/>
            <ac:spMk id="7" creationId="{2972175B-3526-3306-2E98-9D3E33DC879B}"/>
          </ac:spMkLst>
        </pc:spChg>
      </pc:sldChg>
      <pc:sldChg chg="addSp delSp modSp new del mod modClrScheme chgLayout">
        <pc:chgData name="Yasmeen" userId="a966846f-7a23-4d34-969b-75f4ade35365" providerId="ADAL" clId="{708C4FE7-9F29-4476-BD53-6D06760D0124}" dt="2022-07-02T19:01:45.281" v="461" actId="2696"/>
        <pc:sldMkLst>
          <pc:docMk/>
          <pc:sldMk cId="2792229478" sldId="268"/>
        </pc:sldMkLst>
        <pc:spChg chg="del mod ord">
          <ac:chgData name="Yasmeen" userId="a966846f-7a23-4d34-969b-75f4ade35365" providerId="ADAL" clId="{708C4FE7-9F29-4476-BD53-6D06760D0124}" dt="2022-07-02T18:51:06.685" v="401" actId="700"/>
          <ac:spMkLst>
            <pc:docMk/>
            <pc:sldMk cId="2792229478" sldId="268"/>
            <ac:spMk id="2" creationId="{E70FD536-79BE-40D4-1CF8-593DD29D31FB}"/>
          </ac:spMkLst>
        </pc:spChg>
        <pc:spChg chg="del">
          <ac:chgData name="Yasmeen" userId="a966846f-7a23-4d34-969b-75f4ade35365" providerId="ADAL" clId="{708C4FE7-9F29-4476-BD53-6D06760D0124}" dt="2022-07-02T18:51:06.685" v="401" actId="700"/>
          <ac:spMkLst>
            <pc:docMk/>
            <pc:sldMk cId="2792229478" sldId="268"/>
            <ac:spMk id="3" creationId="{ABA8E469-C443-17FD-465C-C777EF779CAC}"/>
          </ac:spMkLst>
        </pc:spChg>
        <pc:spChg chg="del">
          <ac:chgData name="Yasmeen" userId="a966846f-7a23-4d34-969b-75f4ade35365" providerId="ADAL" clId="{708C4FE7-9F29-4476-BD53-6D06760D0124}" dt="2022-07-02T18:51:06.685" v="401" actId="700"/>
          <ac:spMkLst>
            <pc:docMk/>
            <pc:sldMk cId="2792229478" sldId="268"/>
            <ac:spMk id="4" creationId="{E0C559CB-B91E-44FC-C96D-F6397089E44C}"/>
          </ac:spMkLst>
        </pc:spChg>
        <pc:spChg chg="del">
          <ac:chgData name="Yasmeen" userId="a966846f-7a23-4d34-969b-75f4ade35365" providerId="ADAL" clId="{708C4FE7-9F29-4476-BD53-6D06760D0124}" dt="2022-07-02T18:51:06.685" v="401" actId="700"/>
          <ac:spMkLst>
            <pc:docMk/>
            <pc:sldMk cId="2792229478" sldId="268"/>
            <ac:spMk id="5" creationId="{A15B4309-739F-425B-D9A0-0C5B62FE7922}"/>
          </ac:spMkLst>
        </pc:spChg>
        <pc:spChg chg="del">
          <ac:chgData name="Yasmeen" userId="a966846f-7a23-4d34-969b-75f4ade35365" providerId="ADAL" clId="{708C4FE7-9F29-4476-BD53-6D06760D0124}" dt="2022-07-02T18:51:06.685" v="401" actId="700"/>
          <ac:spMkLst>
            <pc:docMk/>
            <pc:sldMk cId="2792229478" sldId="268"/>
            <ac:spMk id="6" creationId="{74AC4BAD-228F-4763-6F83-85454343F25D}"/>
          </ac:spMkLst>
        </pc:spChg>
        <pc:spChg chg="del">
          <ac:chgData name="Yasmeen" userId="a966846f-7a23-4d34-969b-75f4ade35365" providerId="ADAL" clId="{708C4FE7-9F29-4476-BD53-6D06760D0124}" dt="2022-07-02T18:51:06.685" v="401" actId="700"/>
          <ac:spMkLst>
            <pc:docMk/>
            <pc:sldMk cId="2792229478" sldId="268"/>
            <ac:spMk id="7" creationId="{B6F2AA76-833B-DE91-F1D8-C4350F48B583}"/>
          </ac:spMkLst>
        </pc:spChg>
        <pc:spChg chg="del">
          <ac:chgData name="Yasmeen" userId="a966846f-7a23-4d34-969b-75f4ade35365" providerId="ADAL" clId="{708C4FE7-9F29-4476-BD53-6D06760D0124}" dt="2022-07-02T18:51:06.685" v="401" actId="700"/>
          <ac:spMkLst>
            <pc:docMk/>
            <pc:sldMk cId="2792229478" sldId="268"/>
            <ac:spMk id="8" creationId="{5EE1CAA6-5BD8-9203-3457-F11B7C82BAD5}"/>
          </ac:spMkLst>
        </pc:spChg>
        <pc:spChg chg="add mod ord">
          <ac:chgData name="Yasmeen" userId="a966846f-7a23-4d34-969b-75f4ade35365" providerId="ADAL" clId="{708C4FE7-9F29-4476-BD53-6D06760D0124}" dt="2022-07-02T18:51:41.291" v="429" actId="1076"/>
          <ac:spMkLst>
            <pc:docMk/>
            <pc:sldMk cId="2792229478" sldId="268"/>
            <ac:spMk id="9" creationId="{00280945-E77F-CFF9-8841-2FA185D5F6F2}"/>
          </ac:spMkLst>
        </pc:spChg>
        <pc:spChg chg="add del mod">
          <ac:chgData name="Yasmeen" userId="a966846f-7a23-4d34-969b-75f4ade35365" providerId="ADAL" clId="{708C4FE7-9F29-4476-BD53-6D06760D0124}" dt="2022-07-02T18:58:59.814" v="458" actId="5793"/>
          <ac:spMkLst>
            <pc:docMk/>
            <pc:sldMk cId="2792229478" sldId="268"/>
            <ac:spMk id="11" creationId="{05167A7B-A50F-48BC-F076-E191F96913F8}"/>
          </ac:spMkLst>
        </pc:spChg>
      </pc:sldChg>
      <pc:sldChg chg="addSp delSp modSp new mod chgLayout modNotesTx">
        <pc:chgData name="Yasmeen" userId="a966846f-7a23-4d34-969b-75f4ade35365" providerId="ADAL" clId="{708C4FE7-9F29-4476-BD53-6D06760D0124}" dt="2022-07-02T22:23:14.208" v="1001" actId="14100"/>
        <pc:sldMkLst>
          <pc:docMk/>
          <pc:sldMk cId="3237760523" sldId="268"/>
        </pc:sldMkLst>
        <pc:spChg chg="add del mod">
          <ac:chgData name="Yasmeen" userId="a966846f-7a23-4d34-969b-75f4ade35365" providerId="ADAL" clId="{708C4FE7-9F29-4476-BD53-6D06760D0124}" dt="2022-07-02T19:33:33.962" v="754" actId="21"/>
          <ac:spMkLst>
            <pc:docMk/>
            <pc:sldMk cId="3237760523" sldId="268"/>
            <ac:spMk id="5" creationId="{3D700ADE-20A0-650C-E411-39EF27650E8A}"/>
          </ac:spMkLst>
        </pc:spChg>
        <pc:spChg chg="add mod">
          <ac:chgData name="Yasmeen" userId="a966846f-7a23-4d34-969b-75f4ade35365" providerId="ADAL" clId="{708C4FE7-9F29-4476-BD53-6D06760D0124}" dt="2022-07-02T19:33:07.021" v="725" actId="1076"/>
          <ac:spMkLst>
            <pc:docMk/>
            <pc:sldMk cId="3237760523" sldId="268"/>
            <ac:spMk id="6" creationId="{D7200672-3E0E-A9A7-618E-0035DDFBD829}"/>
          </ac:spMkLst>
        </pc:spChg>
        <pc:spChg chg="add mod">
          <ac:chgData name="Yasmeen" userId="a966846f-7a23-4d34-969b-75f4ade35365" providerId="ADAL" clId="{708C4FE7-9F29-4476-BD53-6D06760D0124}" dt="2022-07-02T19:33:07.021" v="725" actId="1076"/>
          <ac:spMkLst>
            <pc:docMk/>
            <pc:sldMk cId="3237760523" sldId="268"/>
            <ac:spMk id="7" creationId="{9FAF6D17-73F5-4775-8B00-11ED11890746}"/>
          </ac:spMkLst>
        </pc:spChg>
        <pc:spChg chg="add mod">
          <ac:chgData name="Yasmeen" userId="a966846f-7a23-4d34-969b-75f4ade35365" providerId="ADAL" clId="{708C4FE7-9F29-4476-BD53-6D06760D0124}" dt="2022-07-02T19:33:07.021" v="725" actId="1076"/>
          <ac:spMkLst>
            <pc:docMk/>
            <pc:sldMk cId="3237760523" sldId="268"/>
            <ac:spMk id="8" creationId="{9548D0C0-0E9F-3BD8-19F9-843C233D80FE}"/>
          </ac:spMkLst>
        </pc:spChg>
        <pc:spChg chg="add mod">
          <ac:chgData name="Yasmeen" userId="a966846f-7a23-4d34-969b-75f4ade35365" providerId="ADAL" clId="{708C4FE7-9F29-4476-BD53-6D06760D0124}" dt="2022-07-02T19:33:07.021" v="725" actId="1076"/>
          <ac:spMkLst>
            <pc:docMk/>
            <pc:sldMk cId="3237760523" sldId="268"/>
            <ac:spMk id="9" creationId="{21743AA2-7815-862D-6EBD-51D89D3F8AAA}"/>
          </ac:spMkLst>
        </pc:spChg>
        <pc:spChg chg="add mod">
          <ac:chgData name="Yasmeen" userId="a966846f-7a23-4d34-969b-75f4ade35365" providerId="ADAL" clId="{708C4FE7-9F29-4476-BD53-6D06760D0124}" dt="2022-07-02T19:33:07.021" v="725" actId="1076"/>
          <ac:spMkLst>
            <pc:docMk/>
            <pc:sldMk cId="3237760523" sldId="268"/>
            <ac:spMk id="10" creationId="{45544C88-7A5F-1C5A-9831-17B5F4C977B4}"/>
          </ac:spMkLst>
        </pc:spChg>
        <pc:spChg chg="add mod">
          <ac:chgData name="Yasmeen" userId="a966846f-7a23-4d34-969b-75f4ade35365" providerId="ADAL" clId="{708C4FE7-9F29-4476-BD53-6D06760D0124}" dt="2022-07-02T19:33:07.021" v="725" actId="1076"/>
          <ac:spMkLst>
            <pc:docMk/>
            <pc:sldMk cId="3237760523" sldId="268"/>
            <ac:spMk id="11" creationId="{C25E20ED-854A-E7B6-2833-8636C7EDFB70}"/>
          </ac:spMkLst>
        </pc:spChg>
        <pc:spChg chg="add del mod">
          <ac:chgData name="Yasmeen" userId="a966846f-7a23-4d34-969b-75f4ade35365" providerId="ADAL" clId="{708C4FE7-9F29-4476-BD53-6D06760D0124}" dt="2022-07-02T19:33:29.042" v="753" actId="20577"/>
          <ac:spMkLst>
            <pc:docMk/>
            <pc:sldMk cId="3237760523" sldId="268"/>
            <ac:spMk id="19" creationId="{6124A8E0-CDB1-5941-9A3E-BD989C395BED}"/>
          </ac:spMkLst>
        </pc:spChg>
        <pc:spChg chg="add mod">
          <ac:chgData name="Yasmeen" userId="a966846f-7a23-4d34-969b-75f4ade35365" providerId="ADAL" clId="{708C4FE7-9F29-4476-BD53-6D06760D0124}" dt="2022-07-02T19:33:07.021" v="725" actId="1076"/>
          <ac:spMkLst>
            <pc:docMk/>
            <pc:sldMk cId="3237760523" sldId="268"/>
            <ac:spMk id="21" creationId="{91A83120-5099-3983-CD91-FF8A0CA232A5}"/>
          </ac:spMkLst>
        </pc:spChg>
        <pc:spChg chg="add mod">
          <ac:chgData name="Yasmeen" userId="a966846f-7a23-4d34-969b-75f4ade35365" providerId="ADAL" clId="{708C4FE7-9F29-4476-BD53-6D06760D0124}" dt="2022-07-02T19:33:07.021" v="725" actId="1076"/>
          <ac:spMkLst>
            <pc:docMk/>
            <pc:sldMk cId="3237760523" sldId="268"/>
            <ac:spMk id="23" creationId="{3DB18D6B-D6BA-0336-7F76-28C93F0328C5}"/>
          </ac:spMkLst>
        </pc:spChg>
        <pc:spChg chg="add mod">
          <ac:chgData name="Yasmeen" userId="a966846f-7a23-4d34-969b-75f4ade35365" providerId="ADAL" clId="{708C4FE7-9F29-4476-BD53-6D06760D0124}" dt="2022-07-02T19:33:07.021" v="725" actId="1076"/>
          <ac:spMkLst>
            <pc:docMk/>
            <pc:sldMk cId="3237760523" sldId="268"/>
            <ac:spMk id="25" creationId="{06C579A1-FFE6-C7D3-F327-BAB8ABE1A7E9}"/>
          </ac:spMkLst>
        </pc:spChg>
        <pc:spChg chg="add mod">
          <ac:chgData name="Yasmeen" userId="a966846f-7a23-4d34-969b-75f4ade35365" providerId="ADAL" clId="{708C4FE7-9F29-4476-BD53-6D06760D0124}" dt="2022-07-02T19:33:07.021" v="725" actId="1076"/>
          <ac:spMkLst>
            <pc:docMk/>
            <pc:sldMk cId="3237760523" sldId="268"/>
            <ac:spMk id="27" creationId="{CE6D0143-02DE-6E50-58F8-62979245866B}"/>
          </ac:spMkLst>
        </pc:spChg>
        <pc:spChg chg="add mod">
          <ac:chgData name="Yasmeen" userId="a966846f-7a23-4d34-969b-75f4ade35365" providerId="ADAL" clId="{708C4FE7-9F29-4476-BD53-6D06760D0124}" dt="2022-07-02T19:33:07.021" v="725" actId="1076"/>
          <ac:spMkLst>
            <pc:docMk/>
            <pc:sldMk cId="3237760523" sldId="268"/>
            <ac:spMk id="29" creationId="{E0A3E03D-9F68-F3D3-BA25-CE1948315064}"/>
          </ac:spMkLst>
        </pc:spChg>
        <pc:spChg chg="add mod">
          <ac:chgData name="Yasmeen" userId="a966846f-7a23-4d34-969b-75f4ade35365" providerId="ADAL" clId="{708C4FE7-9F29-4476-BD53-6D06760D0124}" dt="2022-07-02T19:33:07.021" v="725" actId="1076"/>
          <ac:spMkLst>
            <pc:docMk/>
            <pc:sldMk cId="3237760523" sldId="268"/>
            <ac:spMk id="31" creationId="{36481DD7-84B6-AA6E-B425-F54B33C37EC5}"/>
          </ac:spMkLst>
        </pc:spChg>
        <pc:spChg chg="add mod">
          <ac:chgData name="Yasmeen" userId="a966846f-7a23-4d34-969b-75f4ade35365" providerId="ADAL" clId="{708C4FE7-9F29-4476-BD53-6D06760D0124}" dt="2022-07-02T19:33:07.021" v="725" actId="1076"/>
          <ac:spMkLst>
            <pc:docMk/>
            <pc:sldMk cId="3237760523" sldId="268"/>
            <ac:spMk id="33" creationId="{C8FB813D-908F-A9B8-A9D1-DCAA6CEA30BD}"/>
          </ac:spMkLst>
        </pc:spChg>
        <pc:spChg chg="add mod">
          <ac:chgData name="Yasmeen" userId="a966846f-7a23-4d34-969b-75f4ade35365" providerId="ADAL" clId="{708C4FE7-9F29-4476-BD53-6D06760D0124}" dt="2022-07-02T19:33:07.021" v="725" actId="1076"/>
          <ac:spMkLst>
            <pc:docMk/>
            <pc:sldMk cId="3237760523" sldId="268"/>
            <ac:spMk id="36" creationId="{F8985314-D62C-D814-B3CC-37A6AD8F5CC6}"/>
          </ac:spMkLst>
        </pc:spChg>
        <pc:spChg chg="add mod">
          <ac:chgData name="Yasmeen" userId="a966846f-7a23-4d34-969b-75f4ade35365" providerId="ADAL" clId="{708C4FE7-9F29-4476-BD53-6D06760D0124}" dt="2022-07-02T19:33:07.021" v="725" actId="1076"/>
          <ac:spMkLst>
            <pc:docMk/>
            <pc:sldMk cId="3237760523" sldId="268"/>
            <ac:spMk id="38" creationId="{8FF556EA-B1FD-72E7-1570-2278FF8C2ABA}"/>
          </ac:spMkLst>
        </pc:spChg>
        <pc:spChg chg="add mod">
          <ac:chgData name="Yasmeen" userId="a966846f-7a23-4d34-969b-75f4ade35365" providerId="ADAL" clId="{708C4FE7-9F29-4476-BD53-6D06760D0124}" dt="2022-07-02T19:44:10.104" v="843" actId="1076"/>
          <ac:spMkLst>
            <pc:docMk/>
            <pc:sldMk cId="3237760523" sldId="268"/>
            <ac:spMk id="40" creationId="{F437F14B-3C07-3344-C7FF-E5DD7B20548C}"/>
          </ac:spMkLst>
        </pc:spChg>
        <pc:spChg chg="add mod">
          <ac:chgData name="Yasmeen" userId="a966846f-7a23-4d34-969b-75f4ade35365" providerId="ADAL" clId="{708C4FE7-9F29-4476-BD53-6D06760D0124}" dt="2022-07-02T19:33:07.021" v="725" actId="1076"/>
          <ac:spMkLst>
            <pc:docMk/>
            <pc:sldMk cId="3237760523" sldId="268"/>
            <ac:spMk id="42" creationId="{9D0A1346-B5C4-CB86-6E8B-E3F7558F3370}"/>
          </ac:spMkLst>
        </pc:spChg>
        <pc:spChg chg="add mod">
          <ac:chgData name="Yasmeen" userId="a966846f-7a23-4d34-969b-75f4ade35365" providerId="ADAL" clId="{708C4FE7-9F29-4476-BD53-6D06760D0124}" dt="2022-07-02T19:33:07.021" v="725" actId="1076"/>
          <ac:spMkLst>
            <pc:docMk/>
            <pc:sldMk cId="3237760523" sldId="268"/>
            <ac:spMk id="44" creationId="{0963B5AE-83C4-A394-95A4-939C2BED507A}"/>
          </ac:spMkLst>
        </pc:spChg>
        <pc:spChg chg="add mod">
          <ac:chgData name="Yasmeen" userId="a966846f-7a23-4d34-969b-75f4ade35365" providerId="ADAL" clId="{708C4FE7-9F29-4476-BD53-6D06760D0124}" dt="2022-07-02T19:33:07.021" v="725" actId="1076"/>
          <ac:spMkLst>
            <pc:docMk/>
            <pc:sldMk cId="3237760523" sldId="268"/>
            <ac:spMk id="46" creationId="{5C874CFA-AD41-8C1B-5A4C-AE44D1DB999C}"/>
          </ac:spMkLst>
        </pc:spChg>
        <pc:spChg chg="add mod">
          <ac:chgData name="Yasmeen" userId="a966846f-7a23-4d34-969b-75f4ade35365" providerId="ADAL" clId="{708C4FE7-9F29-4476-BD53-6D06760D0124}" dt="2022-07-02T19:33:07.021" v="725" actId="1076"/>
          <ac:spMkLst>
            <pc:docMk/>
            <pc:sldMk cId="3237760523" sldId="268"/>
            <ac:spMk id="48" creationId="{41360FE9-4951-BE5E-D145-F4969F0D3281}"/>
          </ac:spMkLst>
        </pc:spChg>
        <pc:spChg chg="add mod">
          <ac:chgData name="Yasmeen" userId="a966846f-7a23-4d34-969b-75f4ade35365" providerId="ADAL" clId="{708C4FE7-9F29-4476-BD53-6D06760D0124}" dt="2022-07-02T19:33:07.021" v="725" actId="1076"/>
          <ac:spMkLst>
            <pc:docMk/>
            <pc:sldMk cId="3237760523" sldId="268"/>
            <ac:spMk id="49" creationId="{F62B7047-84BC-7C8A-C159-4EA6842F5A50}"/>
          </ac:spMkLst>
        </pc:spChg>
        <pc:spChg chg="add mod">
          <ac:chgData name="Yasmeen" userId="a966846f-7a23-4d34-969b-75f4ade35365" providerId="ADAL" clId="{708C4FE7-9F29-4476-BD53-6D06760D0124}" dt="2022-07-02T19:33:07.021" v="725" actId="1076"/>
          <ac:spMkLst>
            <pc:docMk/>
            <pc:sldMk cId="3237760523" sldId="268"/>
            <ac:spMk id="50" creationId="{4E38F29F-4578-7EC2-9799-B339416506E5}"/>
          </ac:spMkLst>
        </pc:spChg>
        <pc:spChg chg="add mod">
          <ac:chgData name="Yasmeen" userId="a966846f-7a23-4d34-969b-75f4ade35365" providerId="ADAL" clId="{708C4FE7-9F29-4476-BD53-6D06760D0124}" dt="2022-07-02T19:33:07.021" v="725" actId="1076"/>
          <ac:spMkLst>
            <pc:docMk/>
            <pc:sldMk cId="3237760523" sldId="268"/>
            <ac:spMk id="53" creationId="{4DD893AA-5DB4-4AA8-B081-3641C5609733}"/>
          </ac:spMkLst>
        </pc:spChg>
        <pc:spChg chg="add del mod">
          <ac:chgData name="Yasmeen" userId="a966846f-7a23-4d34-969b-75f4ade35365" providerId="ADAL" clId="{708C4FE7-9F29-4476-BD53-6D06760D0124}" dt="2022-07-02T19:32:14.415" v="642" actId="478"/>
          <ac:spMkLst>
            <pc:docMk/>
            <pc:sldMk cId="3237760523" sldId="268"/>
            <ac:spMk id="55" creationId="{318E57BB-2FDC-95DB-2FED-03EE70F5B03C}"/>
          </ac:spMkLst>
        </pc:spChg>
        <pc:spChg chg="add mod">
          <ac:chgData name="Yasmeen" userId="a966846f-7a23-4d34-969b-75f4ade35365" providerId="ADAL" clId="{708C4FE7-9F29-4476-BD53-6D06760D0124}" dt="2022-07-02T19:48:37.633" v="952" actId="1076"/>
          <ac:spMkLst>
            <pc:docMk/>
            <pc:sldMk cId="3237760523" sldId="268"/>
            <ac:spMk id="57" creationId="{77A3310E-7439-E60F-49B3-258357789378}"/>
          </ac:spMkLst>
        </pc:spChg>
        <pc:spChg chg="add del mod">
          <ac:chgData name="Yasmeen" userId="a966846f-7a23-4d34-969b-75f4ade35365" providerId="ADAL" clId="{708C4FE7-9F29-4476-BD53-6D06760D0124}" dt="2022-07-02T19:40:30.034" v="805" actId="21"/>
          <ac:spMkLst>
            <pc:docMk/>
            <pc:sldMk cId="3237760523" sldId="268"/>
            <ac:spMk id="64" creationId="{3149CE19-55D8-BD42-FC66-101964E80906}"/>
          </ac:spMkLst>
        </pc:spChg>
        <pc:spChg chg="add del mod">
          <ac:chgData name="Yasmeen" userId="a966846f-7a23-4d34-969b-75f4ade35365" providerId="ADAL" clId="{708C4FE7-9F29-4476-BD53-6D06760D0124}" dt="2022-07-02T19:41:49.742" v="817" actId="478"/>
          <ac:spMkLst>
            <pc:docMk/>
            <pc:sldMk cId="3237760523" sldId="268"/>
            <ac:spMk id="80" creationId="{C878B2FA-59E6-963E-0E75-999E2E919690}"/>
          </ac:spMkLst>
        </pc:spChg>
        <pc:spChg chg="add del mod">
          <ac:chgData name="Yasmeen" userId="a966846f-7a23-4d34-969b-75f4ade35365" providerId="ADAL" clId="{708C4FE7-9F29-4476-BD53-6D06760D0124}" dt="2022-07-02T19:48:48.033" v="954" actId="21"/>
          <ac:spMkLst>
            <pc:docMk/>
            <pc:sldMk cId="3237760523" sldId="268"/>
            <ac:spMk id="82" creationId="{38D6C52F-30CC-6A4B-83AE-18A8A4DFA16D}"/>
          </ac:spMkLst>
        </pc:spChg>
        <pc:spChg chg="add">
          <ac:chgData name="Yasmeen" userId="a966846f-7a23-4d34-969b-75f4ade35365" providerId="ADAL" clId="{708C4FE7-9F29-4476-BD53-6D06760D0124}" dt="2022-07-02T19:42:10.782" v="819" actId="11529"/>
          <ac:spMkLst>
            <pc:docMk/>
            <pc:sldMk cId="3237760523" sldId="268"/>
            <ac:spMk id="83" creationId="{0B6C5648-8383-11A0-46F8-60D782C5CAFC}"/>
          </ac:spMkLst>
        </pc:spChg>
        <pc:spChg chg="add mod">
          <ac:chgData name="Yasmeen" userId="a966846f-7a23-4d34-969b-75f4ade35365" providerId="ADAL" clId="{708C4FE7-9F29-4476-BD53-6D06760D0124}" dt="2022-07-02T19:46:53.436" v="951" actId="20577"/>
          <ac:spMkLst>
            <pc:docMk/>
            <pc:sldMk cId="3237760523" sldId="268"/>
            <ac:spMk id="84" creationId="{E46E0C80-A587-05EB-79C2-F2277B1D56A5}"/>
          </ac:spMkLst>
        </pc:spChg>
        <pc:spChg chg="add del mod">
          <ac:chgData name="Yasmeen" userId="a966846f-7a23-4d34-969b-75f4ade35365" providerId="ADAL" clId="{708C4FE7-9F29-4476-BD53-6D06760D0124}" dt="2022-07-02T19:45:49.634" v="860" actId="21"/>
          <ac:spMkLst>
            <pc:docMk/>
            <pc:sldMk cId="3237760523" sldId="268"/>
            <ac:spMk id="85" creationId="{9EE8DC70-0A4E-8E0B-3C1E-CBDBC5A6E911}"/>
          </ac:spMkLst>
        </pc:spChg>
        <pc:spChg chg="add del mod">
          <ac:chgData name="Yasmeen" userId="a966846f-7a23-4d34-969b-75f4ade35365" providerId="ADAL" clId="{708C4FE7-9F29-4476-BD53-6D06760D0124}" dt="2022-07-02T19:44:46.587" v="849" actId="21"/>
          <ac:spMkLst>
            <pc:docMk/>
            <pc:sldMk cId="3237760523" sldId="268"/>
            <ac:spMk id="86" creationId="{4CD9D1AB-6178-C3CF-E090-60B60F20BFD5}"/>
          </ac:spMkLst>
        </pc:spChg>
        <pc:grpChg chg="add del mod">
          <ac:chgData name="Yasmeen" userId="a966846f-7a23-4d34-969b-75f4ade35365" providerId="ADAL" clId="{708C4FE7-9F29-4476-BD53-6D06760D0124}" dt="2022-07-02T22:23:14.208" v="1001" actId="14100"/>
          <ac:grpSpMkLst>
            <pc:docMk/>
            <pc:sldMk cId="3237760523" sldId="268"/>
            <ac:grpSpMk id="4" creationId="{4B10832C-40F5-D2ED-4714-1867F619A7F4}"/>
          </ac:grpSpMkLst>
        </pc:grpChg>
        <pc:picChg chg="add del mod">
          <ac:chgData name="Yasmeen" userId="a966846f-7a23-4d34-969b-75f4ade35365" providerId="ADAL" clId="{708C4FE7-9F29-4476-BD53-6D06760D0124}" dt="2022-07-02T19:25:37.207" v="623" actId="21"/>
          <ac:picMkLst>
            <pc:docMk/>
            <pc:sldMk cId="3237760523" sldId="268"/>
            <ac:picMk id="2" creationId="{CB84B6B6-5504-373D-4E1E-9D1766096746}"/>
          </ac:picMkLst>
        </pc:picChg>
        <pc:picChg chg="add del mod">
          <ac:chgData name="Yasmeen" userId="a966846f-7a23-4d34-969b-75f4ade35365" providerId="ADAL" clId="{708C4FE7-9F29-4476-BD53-6D06760D0124}" dt="2022-07-02T19:25:34.989" v="622" actId="21"/>
          <ac:picMkLst>
            <pc:docMk/>
            <pc:sldMk cId="3237760523" sldId="268"/>
            <ac:picMk id="3" creationId="{1F2EAF58-E7A3-1EE1-45B3-5BE4B56E1CCA}"/>
          </ac:picMkLst>
        </pc:picChg>
        <pc:cxnChg chg="add mod">
          <ac:chgData name="Yasmeen" userId="a966846f-7a23-4d34-969b-75f4ade35365" providerId="ADAL" clId="{708C4FE7-9F29-4476-BD53-6D06760D0124}" dt="2022-07-02T19:33:07.021" v="725" actId="1076"/>
          <ac:cxnSpMkLst>
            <pc:docMk/>
            <pc:sldMk cId="3237760523" sldId="268"/>
            <ac:cxnSpMk id="12" creationId="{F8854967-EE16-AF12-A892-99DC7B8BABE0}"/>
          </ac:cxnSpMkLst>
        </pc:cxnChg>
        <pc:cxnChg chg="add mod">
          <ac:chgData name="Yasmeen" userId="a966846f-7a23-4d34-969b-75f4ade35365" providerId="ADAL" clId="{708C4FE7-9F29-4476-BD53-6D06760D0124}" dt="2022-07-02T19:33:07.021" v="725" actId="1076"/>
          <ac:cxnSpMkLst>
            <pc:docMk/>
            <pc:sldMk cId="3237760523" sldId="268"/>
            <ac:cxnSpMk id="13" creationId="{C1DBE9FB-C16B-81C4-8465-DEFF713B0876}"/>
          </ac:cxnSpMkLst>
        </pc:cxnChg>
        <pc:cxnChg chg="add mod">
          <ac:chgData name="Yasmeen" userId="a966846f-7a23-4d34-969b-75f4ade35365" providerId="ADAL" clId="{708C4FE7-9F29-4476-BD53-6D06760D0124}" dt="2022-07-02T19:33:07.021" v="725" actId="1076"/>
          <ac:cxnSpMkLst>
            <pc:docMk/>
            <pc:sldMk cId="3237760523" sldId="268"/>
            <ac:cxnSpMk id="14" creationId="{048A7C29-3620-26EA-7F4A-EAF5CC7A3B05}"/>
          </ac:cxnSpMkLst>
        </pc:cxnChg>
        <pc:cxnChg chg="add mod">
          <ac:chgData name="Yasmeen" userId="a966846f-7a23-4d34-969b-75f4ade35365" providerId="ADAL" clId="{708C4FE7-9F29-4476-BD53-6D06760D0124}" dt="2022-07-02T19:33:07.021" v="725" actId="1076"/>
          <ac:cxnSpMkLst>
            <pc:docMk/>
            <pc:sldMk cId="3237760523" sldId="268"/>
            <ac:cxnSpMk id="15" creationId="{58B87D94-83C1-9224-8AB1-49720CE0E8AE}"/>
          </ac:cxnSpMkLst>
        </pc:cxnChg>
        <pc:cxnChg chg="add mod">
          <ac:chgData name="Yasmeen" userId="a966846f-7a23-4d34-969b-75f4ade35365" providerId="ADAL" clId="{708C4FE7-9F29-4476-BD53-6D06760D0124}" dt="2022-07-02T19:33:07.021" v="725" actId="1076"/>
          <ac:cxnSpMkLst>
            <pc:docMk/>
            <pc:sldMk cId="3237760523" sldId="268"/>
            <ac:cxnSpMk id="16" creationId="{858957B4-13C0-75C3-A67E-B8093183CF61}"/>
          </ac:cxnSpMkLst>
        </pc:cxnChg>
        <pc:cxnChg chg="add mod">
          <ac:chgData name="Yasmeen" userId="a966846f-7a23-4d34-969b-75f4ade35365" providerId="ADAL" clId="{708C4FE7-9F29-4476-BD53-6D06760D0124}" dt="2022-07-02T19:33:07.021" v="725" actId="1076"/>
          <ac:cxnSpMkLst>
            <pc:docMk/>
            <pc:sldMk cId="3237760523" sldId="268"/>
            <ac:cxnSpMk id="17" creationId="{824F2094-6764-AC37-76FE-01BC25F2F667}"/>
          </ac:cxnSpMkLst>
        </pc:cxnChg>
        <pc:cxnChg chg="add mod">
          <ac:chgData name="Yasmeen" userId="a966846f-7a23-4d34-969b-75f4ade35365" providerId="ADAL" clId="{708C4FE7-9F29-4476-BD53-6D06760D0124}" dt="2022-07-02T19:33:07.021" v="725" actId="1076"/>
          <ac:cxnSpMkLst>
            <pc:docMk/>
            <pc:sldMk cId="3237760523" sldId="268"/>
            <ac:cxnSpMk id="18" creationId="{582A6B47-27AD-EA16-9506-020C78C15883}"/>
          </ac:cxnSpMkLst>
        </pc:cxnChg>
        <pc:cxnChg chg="add mod">
          <ac:chgData name="Yasmeen" userId="a966846f-7a23-4d34-969b-75f4ade35365" providerId="ADAL" clId="{708C4FE7-9F29-4476-BD53-6D06760D0124}" dt="2022-07-02T19:33:07.021" v="725" actId="1076"/>
          <ac:cxnSpMkLst>
            <pc:docMk/>
            <pc:sldMk cId="3237760523" sldId="268"/>
            <ac:cxnSpMk id="20" creationId="{F90E3E21-6916-F224-6BB4-DD4A0619FBB2}"/>
          </ac:cxnSpMkLst>
        </pc:cxnChg>
        <pc:cxnChg chg="add mod">
          <ac:chgData name="Yasmeen" userId="a966846f-7a23-4d34-969b-75f4ade35365" providerId="ADAL" clId="{708C4FE7-9F29-4476-BD53-6D06760D0124}" dt="2022-07-02T19:33:07.021" v="725" actId="1076"/>
          <ac:cxnSpMkLst>
            <pc:docMk/>
            <pc:sldMk cId="3237760523" sldId="268"/>
            <ac:cxnSpMk id="22" creationId="{87F993AF-039D-01BE-CE19-22B311C4F635}"/>
          </ac:cxnSpMkLst>
        </pc:cxnChg>
        <pc:cxnChg chg="add mod">
          <ac:chgData name="Yasmeen" userId="a966846f-7a23-4d34-969b-75f4ade35365" providerId="ADAL" clId="{708C4FE7-9F29-4476-BD53-6D06760D0124}" dt="2022-07-02T19:33:07.021" v="725" actId="1076"/>
          <ac:cxnSpMkLst>
            <pc:docMk/>
            <pc:sldMk cId="3237760523" sldId="268"/>
            <ac:cxnSpMk id="24" creationId="{419BA63B-E7F8-57EF-1C0E-7E4B0E3F4B1F}"/>
          </ac:cxnSpMkLst>
        </pc:cxnChg>
        <pc:cxnChg chg="add mod">
          <ac:chgData name="Yasmeen" userId="a966846f-7a23-4d34-969b-75f4ade35365" providerId="ADAL" clId="{708C4FE7-9F29-4476-BD53-6D06760D0124}" dt="2022-07-02T19:33:07.021" v="725" actId="1076"/>
          <ac:cxnSpMkLst>
            <pc:docMk/>
            <pc:sldMk cId="3237760523" sldId="268"/>
            <ac:cxnSpMk id="26" creationId="{D42F666E-8BC7-1134-3597-2FB3ACB6279D}"/>
          </ac:cxnSpMkLst>
        </pc:cxnChg>
        <pc:cxnChg chg="add mod">
          <ac:chgData name="Yasmeen" userId="a966846f-7a23-4d34-969b-75f4ade35365" providerId="ADAL" clId="{708C4FE7-9F29-4476-BD53-6D06760D0124}" dt="2022-07-02T19:33:07.021" v="725" actId="1076"/>
          <ac:cxnSpMkLst>
            <pc:docMk/>
            <pc:sldMk cId="3237760523" sldId="268"/>
            <ac:cxnSpMk id="28" creationId="{D5B579AC-9F7D-DDDC-1819-4710582A446B}"/>
          </ac:cxnSpMkLst>
        </pc:cxnChg>
        <pc:cxnChg chg="add mod">
          <ac:chgData name="Yasmeen" userId="a966846f-7a23-4d34-969b-75f4ade35365" providerId="ADAL" clId="{708C4FE7-9F29-4476-BD53-6D06760D0124}" dt="2022-07-02T19:33:07.021" v="725" actId="1076"/>
          <ac:cxnSpMkLst>
            <pc:docMk/>
            <pc:sldMk cId="3237760523" sldId="268"/>
            <ac:cxnSpMk id="30" creationId="{CF4FCD98-7FBA-DC0F-ABCB-34FBE7AA735C}"/>
          </ac:cxnSpMkLst>
        </pc:cxnChg>
        <pc:cxnChg chg="add mod">
          <ac:chgData name="Yasmeen" userId="a966846f-7a23-4d34-969b-75f4ade35365" providerId="ADAL" clId="{708C4FE7-9F29-4476-BD53-6D06760D0124}" dt="2022-07-02T19:33:07.021" v="725" actId="1076"/>
          <ac:cxnSpMkLst>
            <pc:docMk/>
            <pc:sldMk cId="3237760523" sldId="268"/>
            <ac:cxnSpMk id="32" creationId="{81524A83-5BEF-C0B9-47FD-A79C6940920B}"/>
          </ac:cxnSpMkLst>
        </pc:cxnChg>
        <pc:cxnChg chg="add mod">
          <ac:chgData name="Yasmeen" userId="a966846f-7a23-4d34-969b-75f4ade35365" providerId="ADAL" clId="{708C4FE7-9F29-4476-BD53-6D06760D0124}" dt="2022-07-02T19:33:07.021" v="725" actId="1076"/>
          <ac:cxnSpMkLst>
            <pc:docMk/>
            <pc:sldMk cId="3237760523" sldId="268"/>
            <ac:cxnSpMk id="34" creationId="{BBDA350A-02F0-1B4A-72C0-96DE01F035B4}"/>
          </ac:cxnSpMkLst>
        </pc:cxnChg>
        <pc:cxnChg chg="add mod">
          <ac:chgData name="Yasmeen" userId="a966846f-7a23-4d34-969b-75f4ade35365" providerId="ADAL" clId="{708C4FE7-9F29-4476-BD53-6D06760D0124}" dt="2022-07-02T19:33:07.021" v="725" actId="1076"/>
          <ac:cxnSpMkLst>
            <pc:docMk/>
            <pc:sldMk cId="3237760523" sldId="268"/>
            <ac:cxnSpMk id="35" creationId="{4F7C64BE-82EF-93C4-6A3E-0D068C9F33AF}"/>
          </ac:cxnSpMkLst>
        </pc:cxnChg>
        <pc:cxnChg chg="add mod">
          <ac:chgData name="Yasmeen" userId="a966846f-7a23-4d34-969b-75f4ade35365" providerId="ADAL" clId="{708C4FE7-9F29-4476-BD53-6D06760D0124}" dt="2022-07-02T19:33:07.021" v="725" actId="1076"/>
          <ac:cxnSpMkLst>
            <pc:docMk/>
            <pc:sldMk cId="3237760523" sldId="268"/>
            <ac:cxnSpMk id="37" creationId="{18FA196C-F59F-092C-724E-CBCC7FA28694}"/>
          </ac:cxnSpMkLst>
        </pc:cxnChg>
        <pc:cxnChg chg="add mod">
          <ac:chgData name="Yasmeen" userId="a966846f-7a23-4d34-969b-75f4ade35365" providerId="ADAL" clId="{708C4FE7-9F29-4476-BD53-6D06760D0124}" dt="2022-07-02T19:33:07.021" v="725" actId="1076"/>
          <ac:cxnSpMkLst>
            <pc:docMk/>
            <pc:sldMk cId="3237760523" sldId="268"/>
            <ac:cxnSpMk id="39" creationId="{AF596FE6-3B52-CFD4-713F-4AC61CCD3F07}"/>
          </ac:cxnSpMkLst>
        </pc:cxnChg>
        <pc:cxnChg chg="add mod">
          <ac:chgData name="Yasmeen" userId="a966846f-7a23-4d34-969b-75f4ade35365" providerId="ADAL" clId="{708C4FE7-9F29-4476-BD53-6D06760D0124}" dt="2022-07-02T19:33:07.021" v="725" actId="1076"/>
          <ac:cxnSpMkLst>
            <pc:docMk/>
            <pc:sldMk cId="3237760523" sldId="268"/>
            <ac:cxnSpMk id="41" creationId="{760BE82F-73C7-9475-A90B-2EDBC6ADE715}"/>
          </ac:cxnSpMkLst>
        </pc:cxnChg>
        <pc:cxnChg chg="add mod">
          <ac:chgData name="Yasmeen" userId="a966846f-7a23-4d34-969b-75f4ade35365" providerId="ADAL" clId="{708C4FE7-9F29-4476-BD53-6D06760D0124}" dt="2022-07-02T19:33:07.021" v="725" actId="1076"/>
          <ac:cxnSpMkLst>
            <pc:docMk/>
            <pc:sldMk cId="3237760523" sldId="268"/>
            <ac:cxnSpMk id="43" creationId="{2517B1E0-7089-C173-E438-4A9B801ABD45}"/>
          </ac:cxnSpMkLst>
        </pc:cxnChg>
        <pc:cxnChg chg="add mod">
          <ac:chgData name="Yasmeen" userId="a966846f-7a23-4d34-969b-75f4ade35365" providerId="ADAL" clId="{708C4FE7-9F29-4476-BD53-6D06760D0124}" dt="2022-07-02T19:33:07.021" v="725" actId="1076"/>
          <ac:cxnSpMkLst>
            <pc:docMk/>
            <pc:sldMk cId="3237760523" sldId="268"/>
            <ac:cxnSpMk id="45" creationId="{9D63D1E1-FDAB-D350-CB44-F3744EDD8399}"/>
          </ac:cxnSpMkLst>
        </pc:cxnChg>
        <pc:cxnChg chg="add mod">
          <ac:chgData name="Yasmeen" userId="a966846f-7a23-4d34-969b-75f4ade35365" providerId="ADAL" clId="{708C4FE7-9F29-4476-BD53-6D06760D0124}" dt="2022-07-02T19:33:07.021" v="725" actId="1076"/>
          <ac:cxnSpMkLst>
            <pc:docMk/>
            <pc:sldMk cId="3237760523" sldId="268"/>
            <ac:cxnSpMk id="47" creationId="{CB03252B-7C5C-62FA-BD0A-10AB57D944F0}"/>
          </ac:cxnSpMkLst>
        </pc:cxnChg>
        <pc:cxnChg chg="add mod">
          <ac:chgData name="Yasmeen" userId="a966846f-7a23-4d34-969b-75f4ade35365" providerId="ADAL" clId="{708C4FE7-9F29-4476-BD53-6D06760D0124}" dt="2022-07-02T19:33:07.021" v="725" actId="1076"/>
          <ac:cxnSpMkLst>
            <pc:docMk/>
            <pc:sldMk cId="3237760523" sldId="268"/>
            <ac:cxnSpMk id="51" creationId="{161D48AB-1A3D-6FB6-CB03-7D0356EB235D}"/>
          </ac:cxnSpMkLst>
        </pc:cxnChg>
        <pc:cxnChg chg="add mod">
          <ac:chgData name="Yasmeen" userId="a966846f-7a23-4d34-969b-75f4ade35365" providerId="ADAL" clId="{708C4FE7-9F29-4476-BD53-6D06760D0124}" dt="2022-07-02T19:33:07.021" v="725" actId="1076"/>
          <ac:cxnSpMkLst>
            <pc:docMk/>
            <pc:sldMk cId="3237760523" sldId="268"/>
            <ac:cxnSpMk id="52" creationId="{C7BC7790-D8F4-3A3C-9CDD-6A1DBDCC6B4F}"/>
          </ac:cxnSpMkLst>
        </pc:cxnChg>
        <pc:cxnChg chg="add del mod">
          <ac:chgData name="Yasmeen" userId="a966846f-7a23-4d34-969b-75f4ade35365" providerId="ADAL" clId="{708C4FE7-9F29-4476-BD53-6D06760D0124}" dt="2022-07-02T19:38:21.878" v="785" actId="21"/>
          <ac:cxnSpMkLst>
            <pc:docMk/>
            <pc:sldMk cId="3237760523" sldId="268"/>
            <ac:cxnSpMk id="59" creationId="{A2B93714-C56A-E27F-AA64-8D46EA7DC394}"/>
          </ac:cxnSpMkLst>
        </pc:cxnChg>
        <pc:cxnChg chg="add mod">
          <ac:chgData name="Yasmeen" userId="a966846f-7a23-4d34-969b-75f4ade35365" providerId="ADAL" clId="{708C4FE7-9F29-4476-BD53-6D06760D0124}" dt="2022-07-02T19:38:07.847" v="781" actId="1076"/>
          <ac:cxnSpMkLst>
            <pc:docMk/>
            <pc:sldMk cId="3237760523" sldId="268"/>
            <ac:cxnSpMk id="66" creationId="{B619280A-35BA-BD62-C526-433CED07A2C9}"/>
          </ac:cxnSpMkLst>
        </pc:cxnChg>
        <pc:cxnChg chg="add del">
          <ac:chgData name="Yasmeen" userId="a966846f-7a23-4d34-969b-75f4ade35365" providerId="ADAL" clId="{708C4FE7-9F29-4476-BD53-6D06760D0124}" dt="2022-07-02T19:38:06.975" v="780" actId="11529"/>
          <ac:cxnSpMkLst>
            <pc:docMk/>
            <pc:sldMk cId="3237760523" sldId="268"/>
            <ac:cxnSpMk id="68" creationId="{D1072129-5A89-1E13-904B-DB5672B36B28}"/>
          </ac:cxnSpMkLst>
        </pc:cxnChg>
        <pc:cxnChg chg="add del mod">
          <ac:chgData name="Yasmeen" userId="a966846f-7a23-4d34-969b-75f4ade35365" providerId="ADAL" clId="{708C4FE7-9F29-4476-BD53-6D06760D0124}" dt="2022-07-02T19:39:42.955" v="797" actId="21"/>
          <ac:cxnSpMkLst>
            <pc:docMk/>
            <pc:sldMk cId="3237760523" sldId="268"/>
            <ac:cxnSpMk id="70" creationId="{8A35E051-4118-04BD-9D34-31615BE9F647}"/>
          </ac:cxnSpMkLst>
        </pc:cxnChg>
        <pc:cxnChg chg="add mod">
          <ac:chgData name="Yasmeen" userId="a966846f-7a23-4d34-969b-75f4ade35365" providerId="ADAL" clId="{708C4FE7-9F29-4476-BD53-6D06760D0124}" dt="2022-07-02T19:39:59.003" v="801" actId="14100"/>
          <ac:cxnSpMkLst>
            <pc:docMk/>
            <pc:sldMk cId="3237760523" sldId="268"/>
            <ac:cxnSpMk id="74" creationId="{1BED033E-7705-381C-CF41-CADC86B2B342}"/>
          </ac:cxnSpMkLst>
        </pc:cxnChg>
      </pc:sldChg>
      <pc:sldChg chg="addSp delSp modSp new mod setBg modClrScheme chgLayout">
        <pc:chgData name="Yasmeen" userId="a966846f-7a23-4d34-969b-75f4ade35365" providerId="ADAL" clId="{708C4FE7-9F29-4476-BD53-6D06760D0124}" dt="2022-07-02T19:56:12.032" v="972" actId="26606"/>
        <pc:sldMkLst>
          <pc:docMk/>
          <pc:sldMk cId="638822290" sldId="269"/>
        </pc:sldMkLst>
        <pc:spChg chg="add mod">
          <ac:chgData name="Yasmeen" userId="a966846f-7a23-4d34-969b-75f4ade35365" providerId="ADAL" clId="{708C4FE7-9F29-4476-BD53-6D06760D0124}" dt="2022-07-02T19:56:12.032" v="972" actId="26606"/>
          <ac:spMkLst>
            <pc:docMk/>
            <pc:sldMk cId="638822290" sldId="269"/>
            <ac:spMk id="2" creationId="{CD5C5B45-686B-221F-D59B-680A968A042B}"/>
          </ac:spMkLst>
        </pc:spChg>
        <pc:spChg chg="add del mod">
          <ac:chgData name="Yasmeen" userId="a966846f-7a23-4d34-969b-75f4ade35365" providerId="ADAL" clId="{708C4FE7-9F29-4476-BD53-6D06760D0124}" dt="2022-07-02T19:55:59.573" v="971"/>
          <ac:spMkLst>
            <pc:docMk/>
            <pc:sldMk cId="638822290" sldId="269"/>
            <ac:spMk id="3" creationId="{52C7C206-9729-6BBC-5398-D671074BAEFF}"/>
          </ac:spMkLst>
        </pc:spChg>
        <pc:spChg chg="add mod ord">
          <ac:chgData name="Yasmeen" userId="a966846f-7a23-4d34-969b-75f4ade35365" providerId="ADAL" clId="{708C4FE7-9F29-4476-BD53-6D06760D0124}" dt="2022-07-02T19:56:12.032" v="972" actId="26606"/>
          <ac:spMkLst>
            <pc:docMk/>
            <pc:sldMk cId="638822290" sldId="269"/>
            <ac:spMk id="4" creationId="{36A399D4-97AD-C903-1BB2-8AD53BD8615E}"/>
          </ac:spMkLst>
        </pc:spChg>
        <pc:spChg chg="add">
          <ac:chgData name="Yasmeen" userId="a966846f-7a23-4d34-969b-75f4ade35365" providerId="ADAL" clId="{708C4FE7-9F29-4476-BD53-6D06760D0124}" dt="2022-07-02T19:56:12.032" v="972" actId="26606"/>
          <ac:spMkLst>
            <pc:docMk/>
            <pc:sldMk cId="638822290" sldId="269"/>
            <ac:spMk id="12" creationId="{7D379150-F6B4-45C8-BE10-6B278AD400EB}"/>
          </ac:spMkLst>
        </pc:spChg>
        <pc:spChg chg="add">
          <ac:chgData name="Yasmeen" userId="a966846f-7a23-4d34-969b-75f4ade35365" providerId="ADAL" clId="{708C4FE7-9F29-4476-BD53-6D06760D0124}" dt="2022-07-02T19:56:12.032" v="972" actId="26606"/>
          <ac:spMkLst>
            <pc:docMk/>
            <pc:sldMk cId="638822290" sldId="269"/>
            <ac:spMk id="14" creationId="{5FFCF544-A370-4A5D-A95F-CA6E0E7191E6}"/>
          </ac:spMkLst>
        </pc:spChg>
        <pc:spChg chg="add">
          <ac:chgData name="Yasmeen" userId="a966846f-7a23-4d34-969b-75f4ade35365" providerId="ADAL" clId="{708C4FE7-9F29-4476-BD53-6D06760D0124}" dt="2022-07-02T19:56:12.032" v="972" actId="26606"/>
          <ac:spMkLst>
            <pc:docMk/>
            <pc:sldMk cId="638822290" sldId="269"/>
            <ac:spMk id="18" creationId="{52ABB703-2B0E-4C3B-B4A2-F3973548E561}"/>
          </ac:spMkLst>
        </pc:spChg>
        <pc:spChg chg="add">
          <ac:chgData name="Yasmeen" userId="a966846f-7a23-4d34-969b-75f4ade35365" providerId="ADAL" clId="{708C4FE7-9F29-4476-BD53-6D06760D0124}" dt="2022-07-02T19:56:12.032" v="972" actId="26606"/>
          <ac:spMkLst>
            <pc:docMk/>
            <pc:sldMk cId="638822290" sldId="269"/>
            <ac:spMk id="22" creationId="{E95DA498-D9A2-4DA9-B9DA-B3776E08CF7E}"/>
          </ac:spMkLst>
        </pc:spChg>
        <pc:spChg chg="add">
          <ac:chgData name="Yasmeen" userId="a966846f-7a23-4d34-969b-75f4ade35365" providerId="ADAL" clId="{708C4FE7-9F29-4476-BD53-6D06760D0124}" dt="2022-07-02T19:56:12.032" v="972" actId="26606"/>
          <ac:spMkLst>
            <pc:docMk/>
            <pc:sldMk cId="638822290" sldId="269"/>
            <ac:spMk id="24" creationId="{82A73093-4B9D-420D-B17E-52293703A1D4}"/>
          </ac:spMkLst>
        </pc:spChg>
        <pc:picChg chg="add mod">
          <ac:chgData name="Yasmeen" userId="a966846f-7a23-4d34-969b-75f4ade35365" providerId="ADAL" clId="{708C4FE7-9F29-4476-BD53-6D06760D0124}" dt="2022-07-02T19:56:12.032" v="972" actId="26606"/>
          <ac:picMkLst>
            <pc:docMk/>
            <pc:sldMk cId="638822290" sldId="269"/>
            <ac:picMk id="7" creationId="{F1F60210-476E-FD13-1D53-3AA707078B33}"/>
          </ac:picMkLst>
        </pc:picChg>
        <pc:cxnChg chg="add">
          <ac:chgData name="Yasmeen" userId="a966846f-7a23-4d34-969b-75f4ade35365" providerId="ADAL" clId="{708C4FE7-9F29-4476-BD53-6D06760D0124}" dt="2022-07-02T19:56:12.032" v="972" actId="26606"/>
          <ac:cxnSpMkLst>
            <pc:docMk/>
            <pc:sldMk cId="638822290" sldId="269"/>
            <ac:cxnSpMk id="16" creationId="{6EEB3B97-A638-498B-8083-54191CE71E01}"/>
          </ac:cxnSpMkLst>
        </pc:cxnChg>
        <pc:cxnChg chg="add">
          <ac:chgData name="Yasmeen" userId="a966846f-7a23-4d34-969b-75f4ade35365" providerId="ADAL" clId="{708C4FE7-9F29-4476-BD53-6D06760D0124}" dt="2022-07-02T19:56:12.032" v="972" actId="26606"/>
          <ac:cxnSpMkLst>
            <pc:docMk/>
            <pc:sldMk cId="638822290" sldId="269"/>
            <ac:cxnSpMk id="20" creationId="{9C21570E-E159-49A6-9891-FA397B7A92D3}"/>
          </ac:cxnSpMkLst>
        </pc:cxnChg>
      </pc:sldChg>
      <pc:sldChg chg="addSp delSp modSp new mod setBg modClrScheme chgLayout">
        <pc:chgData name="Yasmeen" userId="a966846f-7a23-4d34-969b-75f4ade35365" providerId="ADAL" clId="{708C4FE7-9F29-4476-BD53-6D06760D0124}" dt="2022-07-02T20:05:13.585" v="999" actId="26606"/>
        <pc:sldMkLst>
          <pc:docMk/>
          <pc:sldMk cId="1686132755" sldId="270"/>
        </pc:sldMkLst>
        <pc:spChg chg="del mod ord">
          <ac:chgData name="Yasmeen" userId="a966846f-7a23-4d34-969b-75f4ade35365" providerId="ADAL" clId="{708C4FE7-9F29-4476-BD53-6D06760D0124}" dt="2022-07-02T19:58:08.430" v="974" actId="700"/>
          <ac:spMkLst>
            <pc:docMk/>
            <pc:sldMk cId="1686132755" sldId="270"/>
            <ac:spMk id="2" creationId="{1A6699CE-85C4-CA7B-0DAC-670705356850}"/>
          </ac:spMkLst>
        </pc:spChg>
        <pc:spChg chg="del">
          <ac:chgData name="Yasmeen" userId="a966846f-7a23-4d34-969b-75f4ade35365" providerId="ADAL" clId="{708C4FE7-9F29-4476-BD53-6D06760D0124}" dt="2022-07-02T19:58:08.430" v="974" actId="700"/>
          <ac:spMkLst>
            <pc:docMk/>
            <pc:sldMk cId="1686132755" sldId="270"/>
            <ac:spMk id="3" creationId="{A210CD33-A531-D386-8262-DACB623360B8}"/>
          </ac:spMkLst>
        </pc:spChg>
        <pc:spChg chg="del">
          <ac:chgData name="Yasmeen" userId="a966846f-7a23-4d34-969b-75f4ade35365" providerId="ADAL" clId="{708C4FE7-9F29-4476-BD53-6D06760D0124}" dt="2022-07-02T19:58:08.430" v="974" actId="700"/>
          <ac:spMkLst>
            <pc:docMk/>
            <pc:sldMk cId="1686132755" sldId="270"/>
            <ac:spMk id="4" creationId="{957B24D9-DED6-DAA1-6904-FC1CFCF5857D}"/>
          </ac:spMkLst>
        </pc:spChg>
        <pc:spChg chg="add mod ord">
          <ac:chgData name="Yasmeen" userId="a966846f-7a23-4d34-969b-75f4ade35365" providerId="ADAL" clId="{708C4FE7-9F29-4476-BD53-6D06760D0124}" dt="2022-07-02T20:05:13.585" v="999" actId="26606"/>
          <ac:spMkLst>
            <pc:docMk/>
            <pc:sldMk cId="1686132755" sldId="270"/>
            <ac:spMk id="5" creationId="{E1142278-3203-B97C-0E26-524A5D2BE88F}"/>
          </ac:spMkLst>
        </pc:spChg>
        <pc:spChg chg="add mod ord">
          <ac:chgData name="Yasmeen" userId="a966846f-7a23-4d34-969b-75f4ade35365" providerId="ADAL" clId="{708C4FE7-9F29-4476-BD53-6D06760D0124}" dt="2022-07-02T20:05:13.585" v="999" actId="26606"/>
          <ac:spMkLst>
            <pc:docMk/>
            <pc:sldMk cId="1686132755" sldId="270"/>
            <ac:spMk id="7" creationId="{102E3DB1-1E24-FD81-493F-D591ECA6F232}"/>
          </ac:spMkLst>
        </pc:spChg>
        <pc:spChg chg="add del mod ord">
          <ac:chgData name="Yasmeen" userId="a966846f-7a23-4d34-969b-75f4ade35365" providerId="ADAL" clId="{708C4FE7-9F29-4476-BD53-6D06760D0124}" dt="2022-07-02T20:05:05.110" v="996"/>
          <ac:spMkLst>
            <pc:docMk/>
            <pc:sldMk cId="1686132755" sldId="270"/>
            <ac:spMk id="8" creationId="{C2C3ADFB-0053-7160-F0C7-747CFD3E9303}"/>
          </ac:spMkLst>
        </pc:spChg>
        <pc:spChg chg="add del mod ord">
          <ac:chgData name="Yasmeen" userId="a966846f-7a23-4d34-969b-75f4ade35365" providerId="ADAL" clId="{708C4FE7-9F29-4476-BD53-6D06760D0124}" dt="2022-07-02T20:04:44.802" v="995" actId="21"/>
          <ac:spMkLst>
            <pc:docMk/>
            <pc:sldMk cId="1686132755" sldId="270"/>
            <ac:spMk id="9" creationId="{F5CA99F8-9B9C-08A8-0E72-A8C705E92183}"/>
          </ac:spMkLst>
        </pc:spChg>
        <pc:spChg chg="add del">
          <ac:chgData name="Yasmeen" userId="a966846f-7a23-4d34-969b-75f4ade35365" providerId="ADAL" clId="{708C4FE7-9F29-4476-BD53-6D06760D0124}" dt="2022-07-02T20:05:13.571" v="998" actId="26606"/>
          <ac:spMkLst>
            <pc:docMk/>
            <pc:sldMk cId="1686132755" sldId="270"/>
            <ac:spMk id="15" creationId="{7D379150-F6B4-45C8-BE10-6B278AD400EB}"/>
          </ac:spMkLst>
        </pc:spChg>
        <pc:spChg chg="add del">
          <ac:chgData name="Yasmeen" userId="a966846f-7a23-4d34-969b-75f4ade35365" providerId="ADAL" clId="{708C4FE7-9F29-4476-BD53-6D06760D0124}" dt="2022-07-02T20:05:13.571" v="998" actId="26606"/>
          <ac:spMkLst>
            <pc:docMk/>
            <pc:sldMk cId="1686132755" sldId="270"/>
            <ac:spMk id="17" creationId="{5FFCF544-A370-4A5D-A95F-CA6E0E7191E6}"/>
          </ac:spMkLst>
        </pc:spChg>
        <pc:spChg chg="add del">
          <ac:chgData name="Yasmeen" userId="a966846f-7a23-4d34-969b-75f4ade35365" providerId="ADAL" clId="{708C4FE7-9F29-4476-BD53-6D06760D0124}" dt="2022-07-02T20:05:13.571" v="998" actId="26606"/>
          <ac:spMkLst>
            <pc:docMk/>
            <pc:sldMk cId="1686132755" sldId="270"/>
            <ac:spMk id="21" creationId="{284B70D5-875B-433D-BDBD-1522A85D6C1D}"/>
          </ac:spMkLst>
        </pc:spChg>
        <pc:spChg chg="add del">
          <ac:chgData name="Yasmeen" userId="a966846f-7a23-4d34-969b-75f4ade35365" providerId="ADAL" clId="{708C4FE7-9F29-4476-BD53-6D06760D0124}" dt="2022-07-02T20:05:13.571" v="998" actId="26606"/>
          <ac:spMkLst>
            <pc:docMk/>
            <pc:sldMk cId="1686132755" sldId="270"/>
            <ac:spMk id="25" creationId="{1E299956-A9E7-4FC1-A0B1-D590CA9730E8}"/>
          </ac:spMkLst>
        </pc:spChg>
        <pc:spChg chg="add del">
          <ac:chgData name="Yasmeen" userId="a966846f-7a23-4d34-969b-75f4ade35365" providerId="ADAL" clId="{708C4FE7-9F29-4476-BD53-6D06760D0124}" dt="2022-07-02T20:05:13.571" v="998" actId="26606"/>
          <ac:spMkLst>
            <pc:docMk/>
            <pc:sldMk cId="1686132755" sldId="270"/>
            <ac:spMk id="27" creationId="{17FC539C-B783-4B03-9F9E-D13430F3F64F}"/>
          </ac:spMkLst>
        </pc:spChg>
        <pc:spChg chg="add">
          <ac:chgData name="Yasmeen" userId="a966846f-7a23-4d34-969b-75f4ade35365" providerId="ADAL" clId="{708C4FE7-9F29-4476-BD53-6D06760D0124}" dt="2022-07-02T20:05:13.585" v="999" actId="26606"/>
          <ac:spMkLst>
            <pc:docMk/>
            <pc:sldMk cId="1686132755" sldId="270"/>
            <ac:spMk id="29" creationId="{7D379150-F6B4-45C8-BE10-6B278AD400EB}"/>
          </ac:spMkLst>
        </pc:spChg>
        <pc:spChg chg="add">
          <ac:chgData name="Yasmeen" userId="a966846f-7a23-4d34-969b-75f4ade35365" providerId="ADAL" clId="{708C4FE7-9F29-4476-BD53-6D06760D0124}" dt="2022-07-02T20:05:13.585" v="999" actId="26606"/>
          <ac:spMkLst>
            <pc:docMk/>
            <pc:sldMk cId="1686132755" sldId="270"/>
            <ac:spMk id="30" creationId="{5FFCF544-A370-4A5D-A95F-CA6E0E7191E6}"/>
          </ac:spMkLst>
        </pc:spChg>
        <pc:spChg chg="add">
          <ac:chgData name="Yasmeen" userId="a966846f-7a23-4d34-969b-75f4ade35365" providerId="ADAL" clId="{708C4FE7-9F29-4476-BD53-6D06760D0124}" dt="2022-07-02T20:05:13.585" v="999" actId="26606"/>
          <ac:spMkLst>
            <pc:docMk/>
            <pc:sldMk cId="1686132755" sldId="270"/>
            <ac:spMk id="32" creationId="{52ABB703-2B0E-4C3B-B4A2-F3973548E561}"/>
          </ac:spMkLst>
        </pc:spChg>
        <pc:spChg chg="add">
          <ac:chgData name="Yasmeen" userId="a966846f-7a23-4d34-969b-75f4ade35365" providerId="ADAL" clId="{708C4FE7-9F29-4476-BD53-6D06760D0124}" dt="2022-07-02T20:05:13.585" v="999" actId="26606"/>
          <ac:spMkLst>
            <pc:docMk/>
            <pc:sldMk cId="1686132755" sldId="270"/>
            <ac:spMk id="34" creationId="{E95DA498-D9A2-4DA9-B9DA-B3776E08CF7E}"/>
          </ac:spMkLst>
        </pc:spChg>
        <pc:spChg chg="add">
          <ac:chgData name="Yasmeen" userId="a966846f-7a23-4d34-969b-75f4ade35365" providerId="ADAL" clId="{708C4FE7-9F29-4476-BD53-6D06760D0124}" dt="2022-07-02T20:05:13.585" v="999" actId="26606"/>
          <ac:spMkLst>
            <pc:docMk/>
            <pc:sldMk cId="1686132755" sldId="270"/>
            <ac:spMk id="35" creationId="{82A73093-4B9D-420D-B17E-52293703A1D4}"/>
          </ac:spMkLst>
        </pc:spChg>
        <pc:picChg chg="add mod">
          <ac:chgData name="Yasmeen" userId="a966846f-7a23-4d34-969b-75f4ade35365" providerId="ADAL" clId="{708C4FE7-9F29-4476-BD53-6D06760D0124}" dt="2022-07-02T20:05:13.585" v="999" actId="26606"/>
          <ac:picMkLst>
            <pc:docMk/>
            <pc:sldMk cId="1686132755" sldId="270"/>
            <ac:picMk id="10" creationId="{97593887-9760-3A7D-8820-3B16790C01D9}"/>
          </ac:picMkLst>
        </pc:picChg>
        <pc:cxnChg chg="add del">
          <ac:chgData name="Yasmeen" userId="a966846f-7a23-4d34-969b-75f4ade35365" providerId="ADAL" clId="{708C4FE7-9F29-4476-BD53-6D06760D0124}" dt="2022-07-02T20:05:13.571" v="998" actId="26606"/>
          <ac:cxnSpMkLst>
            <pc:docMk/>
            <pc:sldMk cId="1686132755" sldId="270"/>
            <ac:cxnSpMk id="19" creationId="{6EEB3B97-A638-498B-8083-54191CE71E01}"/>
          </ac:cxnSpMkLst>
        </pc:cxnChg>
        <pc:cxnChg chg="add del">
          <ac:chgData name="Yasmeen" userId="a966846f-7a23-4d34-969b-75f4ade35365" providerId="ADAL" clId="{708C4FE7-9F29-4476-BD53-6D06760D0124}" dt="2022-07-02T20:05:13.571" v="998" actId="26606"/>
          <ac:cxnSpMkLst>
            <pc:docMk/>
            <pc:sldMk cId="1686132755" sldId="270"/>
            <ac:cxnSpMk id="23" creationId="{C947DF4A-614C-4B4C-8B80-E5B9D8E8CFED}"/>
          </ac:cxnSpMkLst>
        </pc:cxnChg>
        <pc:cxnChg chg="add">
          <ac:chgData name="Yasmeen" userId="a966846f-7a23-4d34-969b-75f4ade35365" providerId="ADAL" clId="{708C4FE7-9F29-4476-BD53-6D06760D0124}" dt="2022-07-02T20:05:13.585" v="999" actId="26606"/>
          <ac:cxnSpMkLst>
            <pc:docMk/>
            <pc:sldMk cId="1686132755" sldId="270"/>
            <ac:cxnSpMk id="31" creationId="{6EEB3B97-A638-498B-8083-54191CE71E01}"/>
          </ac:cxnSpMkLst>
        </pc:cxnChg>
        <pc:cxnChg chg="add">
          <ac:chgData name="Yasmeen" userId="a966846f-7a23-4d34-969b-75f4ade35365" providerId="ADAL" clId="{708C4FE7-9F29-4476-BD53-6D06760D0124}" dt="2022-07-02T20:05:13.585" v="999" actId="26606"/>
          <ac:cxnSpMkLst>
            <pc:docMk/>
            <pc:sldMk cId="1686132755" sldId="270"/>
            <ac:cxnSpMk id="33" creationId="{9C21570E-E159-49A6-9891-FA397B7A92D3}"/>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40C14C-0BC5-421D-8047-483DC1202A8A}"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11496FD2-18C5-4D44-9920-7C31C4189C5A}">
      <dgm:prSet/>
      <dgm:spPr/>
      <dgm:t>
        <a:bodyPr/>
        <a:lstStyle/>
        <a:p>
          <a:r>
            <a:rPr lang="en-US">
              <a:latin typeface="Arial" panose="020B0604020202020204" pitchFamily="34" charset="0"/>
              <a:cs typeface="Arial" panose="020B0604020202020204" pitchFamily="34" charset="0"/>
            </a:rPr>
            <a:t>STAFF SHORTAGES</a:t>
          </a:r>
        </a:p>
      </dgm:t>
    </dgm:pt>
    <dgm:pt modelId="{1DEFF123-D57F-4451-97A9-205ACC121AB5}" type="parTrans" cxnId="{43B21E75-7629-4E4F-ABB1-B01F7E462518}">
      <dgm:prSet/>
      <dgm:spPr/>
      <dgm:t>
        <a:bodyPr/>
        <a:lstStyle/>
        <a:p>
          <a:endParaRPr lang="en-US"/>
        </a:p>
      </dgm:t>
    </dgm:pt>
    <dgm:pt modelId="{4660F0CB-85C6-4F4C-A71E-AEC55AE504D8}" type="sibTrans" cxnId="{43B21E75-7629-4E4F-ABB1-B01F7E462518}">
      <dgm:prSet/>
      <dgm:spPr/>
      <dgm:t>
        <a:bodyPr/>
        <a:lstStyle/>
        <a:p>
          <a:endParaRPr lang="en-US"/>
        </a:p>
      </dgm:t>
    </dgm:pt>
    <dgm:pt modelId="{8D3A4DF8-2F71-432A-999A-1693C2DA9499}">
      <dgm:prSet/>
      <dgm:spPr/>
      <dgm:t>
        <a:bodyPr/>
        <a:lstStyle/>
        <a:p>
          <a:r>
            <a:rPr lang="en-GB">
              <a:latin typeface="Arial" panose="020B0604020202020204" pitchFamily="34" charset="0"/>
              <a:cs typeface="Arial" panose="020B0604020202020204" pitchFamily="34" charset="0"/>
            </a:rPr>
            <a:t>Student ID 2119725.</a:t>
          </a:r>
          <a:endParaRPr lang="en-US">
            <a:latin typeface="Arial" panose="020B0604020202020204" pitchFamily="34" charset="0"/>
            <a:cs typeface="Arial" panose="020B0604020202020204" pitchFamily="34" charset="0"/>
          </a:endParaRPr>
        </a:p>
      </dgm:t>
    </dgm:pt>
    <dgm:pt modelId="{D045F6C5-590C-48B4-9513-F531BC26BAE0}" type="parTrans" cxnId="{2959DC84-0D27-4C7A-9857-70B8D63C8BF3}">
      <dgm:prSet/>
      <dgm:spPr/>
      <dgm:t>
        <a:bodyPr/>
        <a:lstStyle/>
        <a:p>
          <a:endParaRPr lang="en-US"/>
        </a:p>
      </dgm:t>
    </dgm:pt>
    <dgm:pt modelId="{7E7D4CA0-E9A5-494D-93F9-883F11835733}" type="sibTrans" cxnId="{2959DC84-0D27-4C7A-9857-70B8D63C8BF3}">
      <dgm:prSet/>
      <dgm:spPr/>
      <dgm:t>
        <a:bodyPr/>
        <a:lstStyle/>
        <a:p>
          <a:endParaRPr lang="en-US"/>
        </a:p>
      </dgm:t>
    </dgm:pt>
    <dgm:pt modelId="{6842BA7E-F26F-4782-9BA4-F91085E0027B}">
      <dgm:prSet/>
      <dgm:spPr/>
      <dgm:t>
        <a:bodyPr/>
        <a:lstStyle/>
        <a:p>
          <a:r>
            <a:rPr lang="en-GB">
              <a:latin typeface="Arial" panose="020B0604020202020204" pitchFamily="34" charset="0"/>
              <a:cs typeface="Arial" panose="020B0604020202020204" pitchFamily="34" charset="0"/>
            </a:rPr>
            <a:t>Module problem solving and decision making.BMSW4004</a:t>
          </a:r>
          <a:endParaRPr lang="en-US">
            <a:latin typeface="Arial" panose="020B0604020202020204" pitchFamily="34" charset="0"/>
            <a:cs typeface="Arial" panose="020B0604020202020204" pitchFamily="34" charset="0"/>
          </a:endParaRPr>
        </a:p>
      </dgm:t>
    </dgm:pt>
    <dgm:pt modelId="{AD50A930-7997-4474-A721-D4E87DCF2D5C}" type="parTrans" cxnId="{FC873E70-B6F9-46FC-9FAE-230579C53A92}">
      <dgm:prSet/>
      <dgm:spPr/>
      <dgm:t>
        <a:bodyPr/>
        <a:lstStyle/>
        <a:p>
          <a:endParaRPr lang="en-US"/>
        </a:p>
      </dgm:t>
    </dgm:pt>
    <dgm:pt modelId="{4559F250-39AA-42A6-B6CA-B8D1FA0F8370}" type="sibTrans" cxnId="{FC873E70-B6F9-46FC-9FAE-230579C53A92}">
      <dgm:prSet/>
      <dgm:spPr/>
      <dgm:t>
        <a:bodyPr/>
        <a:lstStyle/>
        <a:p>
          <a:endParaRPr lang="en-US"/>
        </a:p>
      </dgm:t>
    </dgm:pt>
    <dgm:pt modelId="{B1724697-45BD-4830-AB09-B7126105FD91}">
      <dgm:prSet/>
      <dgm:spPr/>
      <dgm:t>
        <a:bodyPr/>
        <a:lstStyle/>
        <a:p>
          <a:r>
            <a:rPr lang="en-GB">
              <a:latin typeface="Arial" panose="020B0604020202020204" pitchFamily="34" charset="0"/>
              <a:cs typeface="Arial" panose="020B0604020202020204" pitchFamily="34" charset="0"/>
            </a:rPr>
            <a:t>Date 9</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June </a:t>
          </a:r>
          <a:r>
            <a:rPr lang="en-GB"/>
            <a:t>2022</a:t>
          </a:r>
          <a:endParaRPr lang="en-US"/>
        </a:p>
      </dgm:t>
    </dgm:pt>
    <dgm:pt modelId="{84BDE72E-24A0-4248-ACC1-0D09F9FEDEA1}" type="parTrans" cxnId="{F40F74E2-F431-4C51-89C2-59C3225487B2}">
      <dgm:prSet/>
      <dgm:spPr/>
      <dgm:t>
        <a:bodyPr/>
        <a:lstStyle/>
        <a:p>
          <a:endParaRPr lang="en-US"/>
        </a:p>
      </dgm:t>
    </dgm:pt>
    <dgm:pt modelId="{3270A9E6-B2E1-43AF-A991-934333DB6BD8}" type="sibTrans" cxnId="{F40F74E2-F431-4C51-89C2-59C3225487B2}">
      <dgm:prSet/>
      <dgm:spPr/>
      <dgm:t>
        <a:bodyPr/>
        <a:lstStyle/>
        <a:p>
          <a:endParaRPr lang="en-US"/>
        </a:p>
      </dgm:t>
    </dgm:pt>
    <dgm:pt modelId="{6CD9E650-4C74-4CF6-9A33-240773004BF4}">
      <dgm:prSet/>
      <dgm:spPr/>
      <dgm:t>
        <a:bodyPr/>
        <a:lstStyle/>
        <a:p>
          <a:r>
            <a:rPr lang="en-US">
              <a:latin typeface="Arial" panose="020B0604020202020204" pitchFamily="34" charset="0"/>
              <a:cs typeface="Arial" panose="020B0604020202020204" pitchFamily="34" charset="0"/>
            </a:rPr>
            <a:t>YASMEEN BEGUM</a:t>
          </a:r>
        </a:p>
      </dgm:t>
    </dgm:pt>
    <dgm:pt modelId="{BA1472FB-DB50-4F65-A919-85DB9CE96B52}" type="parTrans" cxnId="{6474FF34-13E7-450F-AFA6-28F01E7B8F30}">
      <dgm:prSet/>
      <dgm:spPr/>
      <dgm:t>
        <a:bodyPr/>
        <a:lstStyle/>
        <a:p>
          <a:endParaRPr lang="en-GB"/>
        </a:p>
      </dgm:t>
    </dgm:pt>
    <dgm:pt modelId="{A8938C50-B47F-49B6-9CBB-B792679BC7F7}" type="sibTrans" cxnId="{6474FF34-13E7-450F-AFA6-28F01E7B8F30}">
      <dgm:prSet/>
      <dgm:spPr/>
      <dgm:t>
        <a:bodyPr/>
        <a:lstStyle/>
        <a:p>
          <a:endParaRPr lang="en-GB"/>
        </a:p>
      </dgm:t>
    </dgm:pt>
    <dgm:pt modelId="{A3F474DD-F6F4-4F43-9349-53B83A122372}">
      <dgm:prSet/>
      <dgm:spPr/>
      <dgm:t>
        <a:bodyPr/>
        <a:lstStyle/>
        <a:p>
          <a:r>
            <a:rPr lang="en-GB" dirty="0">
              <a:latin typeface="Arial" panose="020B0604020202020204" pitchFamily="34" charset="0"/>
              <a:cs typeface="Arial" panose="020B0604020202020204" pitchFamily="34" charset="0"/>
            </a:rPr>
            <a:t>Lecturer DR </a:t>
          </a:r>
          <a:r>
            <a:rPr lang="en-GB" dirty="0" err="1">
              <a:latin typeface="Arial" panose="020B0604020202020204" pitchFamily="34" charset="0"/>
              <a:cs typeface="Arial" panose="020B0604020202020204" pitchFamily="34" charset="0"/>
            </a:rPr>
            <a:t>Besty</a:t>
          </a:r>
          <a:r>
            <a:rPr lang="en-GB" dirty="0">
              <a:latin typeface="Arial" panose="020B0604020202020204" pitchFamily="34" charset="0"/>
              <a:cs typeface="Arial" panose="020B0604020202020204" pitchFamily="34" charset="0"/>
            </a:rPr>
            <a:t> Jose.</a:t>
          </a:r>
          <a:endParaRPr lang="en-US" dirty="0">
            <a:latin typeface="Arial" panose="020B0604020202020204" pitchFamily="34" charset="0"/>
            <a:cs typeface="Arial" panose="020B0604020202020204" pitchFamily="34" charset="0"/>
          </a:endParaRPr>
        </a:p>
      </dgm:t>
    </dgm:pt>
    <dgm:pt modelId="{59C3ED16-4606-42C8-962B-6A17AEC694FF}" type="sibTrans" cxnId="{7FE06B8D-E143-42E2-9AAC-4D5E37D5DFDC}">
      <dgm:prSet/>
      <dgm:spPr/>
      <dgm:t>
        <a:bodyPr/>
        <a:lstStyle/>
        <a:p>
          <a:endParaRPr lang="en-US"/>
        </a:p>
      </dgm:t>
    </dgm:pt>
    <dgm:pt modelId="{E1E1A664-A483-4545-92C7-4303529E9BB4}" type="parTrans" cxnId="{7FE06B8D-E143-42E2-9AAC-4D5E37D5DFDC}">
      <dgm:prSet/>
      <dgm:spPr/>
      <dgm:t>
        <a:bodyPr/>
        <a:lstStyle/>
        <a:p>
          <a:endParaRPr lang="en-US"/>
        </a:p>
      </dgm:t>
    </dgm:pt>
    <dgm:pt modelId="{2E98DC95-4985-4C69-8DD6-D38E96883809}" type="pres">
      <dgm:prSet presAssocID="{3C40C14C-0BC5-421D-8047-483DC1202A8A}" presName="root" presStyleCnt="0">
        <dgm:presLayoutVars>
          <dgm:dir/>
          <dgm:resizeHandles val="exact"/>
        </dgm:presLayoutVars>
      </dgm:prSet>
      <dgm:spPr/>
    </dgm:pt>
    <dgm:pt modelId="{9FF848C3-FDB9-451F-9DEC-F068DD141416}" type="pres">
      <dgm:prSet presAssocID="{11496FD2-18C5-4D44-9920-7C31C4189C5A}" presName="compNode" presStyleCnt="0"/>
      <dgm:spPr/>
    </dgm:pt>
    <dgm:pt modelId="{33E4A03E-9C6F-44B7-BB76-578C9D5F32BD}" type="pres">
      <dgm:prSet presAssocID="{11496FD2-18C5-4D44-9920-7C31C4189C5A}" presName="bgRect" presStyleLbl="bgShp" presStyleIdx="0" presStyleCnt="6"/>
      <dgm:spPr/>
    </dgm:pt>
    <dgm:pt modelId="{0B83A5CE-2DEF-4AE4-AFF2-4DEF5DA2E39B}" type="pres">
      <dgm:prSet presAssocID="{11496FD2-18C5-4D44-9920-7C31C4189C5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ayer Candle"/>
        </a:ext>
      </dgm:extLst>
    </dgm:pt>
    <dgm:pt modelId="{1F949DC8-E773-465E-B288-BCF2872AD412}" type="pres">
      <dgm:prSet presAssocID="{11496FD2-18C5-4D44-9920-7C31C4189C5A}" presName="spaceRect" presStyleCnt="0"/>
      <dgm:spPr/>
    </dgm:pt>
    <dgm:pt modelId="{417491B2-EB85-4E56-A60D-476F10F7326D}" type="pres">
      <dgm:prSet presAssocID="{11496FD2-18C5-4D44-9920-7C31C4189C5A}" presName="parTx" presStyleLbl="revTx" presStyleIdx="0" presStyleCnt="6">
        <dgm:presLayoutVars>
          <dgm:chMax val="0"/>
          <dgm:chPref val="0"/>
        </dgm:presLayoutVars>
      </dgm:prSet>
      <dgm:spPr/>
    </dgm:pt>
    <dgm:pt modelId="{15E5EA74-7318-4AAD-97B1-F3F6D590D6FC}" type="pres">
      <dgm:prSet presAssocID="{4660F0CB-85C6-4F4C-A71E-AEC55AE504D8}" presName="sibTrans" presStyleCnt="0"/>
      <dgm:spPr/>
    </dgm:pt>
    <dgm:pt modelId="{85A1EC75-76E9-4B00-893E-3918C270DB1C}" type="pres">
      <dgm:prSet presAssocID="{6CD9E650-4C74-4CF6-9A33-240773004BF4}" presName="compNode" presStyleCnt="0"/>
      <dgm:spPr/>
    </dgm:pt>
    <dgm:pt modelId="{820436AC-02EE-4314-943B-063B9ABDEB97}" type="pres">
      <dgm:prSet presAssocID="{6CD9E650-4C74-4CF6-9A33-240773004BF4}" presName="bgRect" presStyleLbl="bgShp" presStyleIdx="1" presStyleCnt="6"/>
      <dgm:spPr/>
    </dgm:pt>
    <dgm:pt modelId="{9CB047AC-EC27-4F0E-993A-F245B02A0323}" type="pres">
      <dgm:prSet presAssocID="{6CD9E650-4C74-4CF6-9A33-240773004BF4}" presName="iconRect" presStyleLbl="node1" presStyleIdx="1" presStyleCnt="6"/>
      <dgm:spPr>
        <a:ln>
          <a:noFill/>
        </a:ln>
      </dgm:spPr>
    </dgm:pt>
    <dgm:pt modelId="{B666E4C9-59FC-475E-82CF-D7E0AC9B8388}" type="pres">
      <dgm:prSet presAssocID="{6CD9E650-4C74-4CF6-9A33-240773004BF4}" presName="spaceRect" presStyleCnt="0"/>
      <dgm:spPr/>
    </dgm:pt>
    <dgm:pt modelId="{ED7FC25C-6FDC-458F-90E4-4072A1706D36}" type="pres">
      <dgm:prSet presAssocID="{6CD9E650-4C74-4CF6-9A33-240773004BF4}" presName="parTx" presStyleLbl="revTx" presStyleIdx="1" presStyleCnt="6">
        <dgm:presLayoutVars>
          <dgm:chMax val="0"/>
          <dgm:chPref val="0"/>
        </dgm:presLayoutVars>
      </dgm:prSet>
      <dgm:spPr/>
    </dgm:pt>
    <dgm:pt modelId="{884C1E19-60B5-41D7-90A3-4E5BF033FCCD}" type="pres">
      <dgm:prSet presAssocID="{A8938C50-B47F-49B6-9CBB-B792679BC7F7}" presName="sibTrans" presStyleCnt="0"/>
      <dgm:spPr/>
    </dgm:pt>
    <dgm:pt modelId="{42792D05-BD5E-470F-9185-607B4609EFA5}" type="pres">
      <dgm:prSet presAssocID="{8D3A4DF8-2F71-432A-999A-1693C2DA9499}" presName="compNode" presStyleCnt="0"/>
      <dgm:spPr/>
    </dgm:pt>
    <dgm:pt modelId="{EDE70B20-604E-4CDC-9B19-94B8E6963CA2}" type="pres">
      <dgm:prSet presAssocID="{8D3A4DF8-2F71-432A-999A-1693C2DA9499}" presName="bgRect" presStyleLbl="bgShp" presStyleIdx="2" presStyleCnt="6"/>
      <dgm:spPr/>
    </dgm:pt>
    <dgm:pt modelId="{425B24FC-CD7C-4460-BC78-63BA77086AA9}" type="pres">
      <dgm:prSet presAssocID="{8D3A4DF8-2F71-432A-999A-1693C2DA9499}" presName="iconRect" presStyleLbl="node1" presStyleIdx="2"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4D09FDDB-9F93-41F2-A668-F7A40B80D732}" type="pres">
      <dgm:prSet presAssocID="{8D3A4DF8-2F71-432A-999A-1693C2DA9499}" presName="spaceRect" presStyleCnt="0"/>
      <dgm:spPr/>
    </dgm:pt>
    <dgm:pt modelId="{E2013631-63CB-42AC-9530-C94F6EA8E79F}" type="pres">
      <dgm:prSet presAssocID="{8D3A4DF8-2F71-432A-999A-1693C2DA9499}" presName="parTx" presStyleLbl="revTx" presStyleIdx="2" presStyleCnt="6">
        <dgm:presLayoutVars>
          <dgm:chMax val="0"/>
          <dgm:chPref val="0"/>
        </dgm:presLayoutVars>
      </dgm:prSet>
      <dgm:spPr/>
    </dgm:pt>
    <dgm:pt modelId="{C0FE29F2-AD1A-4A11-948E-EB81DD942F3A}" type="pres">
      <dgm:prSet presAssocID="{7E7D4CA0-E9A5-494D-93F9-883F11835733}" presName="sibTrans" presStyleCnt="0"/>
      <dgm:spPr/>
    </dgm:pt>
    <dgm:pt modelId="{10E0FB15-2DB0-4902-8D00-70FAAF4C89B0}" type="pres">
      <dgm:prSet presAssocID="{A3F474DD-F6F4-4F43-9349-53B83A122372}" presName="compNode" presStyleCnt="0"/>
      <dgm:spPr/>
    </dgm:pt>
    <dgm:pt modelId="{9ED61E36-54F9-4E0C-8EBE-A76159878F20}" type="pres">
      <dgm:prSet presAssocID="{A3F474DD-F6F4-4F43-9349-53B83A122372}" presName="bgRect" presStyleLbl="bgShp" presStyleIdx="3" presStyleCnt="6"/>
      <dgm:spPr/>
    </dgm:pt>
    <dgm:pt modelId="{80800A6A-6BAF-4ADF-A9F4-4F65C8ACCC3D}" type="pres">
      <dgm:prSet presAssocID="{A3F474DD-F6F4-4F43-9349-53B83A122372}" presName="iconRect" presStyleLbl="node1" presStyleIdx="3"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8BBC62F5-1F39-4FFC-8DC4-A3052CC0B6C0}" type="pres">
      <dgm:prSet presAssocID="{A3F474DD-F6F4-4F43-9349-53B83A122372}" presName="spaceRect" presStyleCnt="0"/>
      <dgm:spPr/>
    </dgm:pt>
    <dgm:pt modelId="{7F80B3CA-78E6-4ED8-82FD-85CBA3704B1A}" type="pres">
      <dgm:prSet presAssocID="{A3F474DD-F6F4-4F43-9349-53B83A122372}" presName="parTx" presStyleLbl="revTx" presStyleIdx="3" presStyleCnt="6">
        <dgm:presLayoutVars>
          <dgm:chMax val="0"/>
          <dgm:chPref val="0"/>
        </dgm:presLayoutVars>
      </dgm:prSet>
      <dgm:spPr/>
    </dgm:pt>
    <dgm:pt modelId="{7D42B3E2-87DB-4052-8E73-4BBBF537B777}" type="pres">
      <dgm:prSet presAssocID="{59C3ED16-4606-42C8-962B-6A17AEC694FF}" presName="sibTrans" presStyleCnt="0"/>
      <dgm:spPr/>
    </dgm:pt>
    <dgm:pt modelId="{DF07EB5A-1A38-4EE0-A410-318B354D06ED}" type="pres">
      <dgm:prSet presAssocID="{6842BA7E-F26F-4782-9BA4-F91085E0027B}" presName="compNode" presStyleCnt="0"/>
      <dgm:spPr/>
    </dgm:pt>
    <dgm:pt modelId="{2B21ECB6-09AE-4219-8E05-C6A2CAA97FC9}" type="pres">
      <dgm:prSet presAssocID="{6842BA7E-F26F-4782-9BA4-F91085E0027B}" presName="bgRect" presStyleLbl="bgShp" presStyleIdx="4" presStyleCnt="6"/>
      <dgm:spPr/>
    </dgm:pt>
    <dgm:pt modelId="{BE1B867F-1331-4657-A0F6-594B258209A4}" type="pres">
      <dgm:prSet presAssocID="{6842BA7E-F26F-4782-9BA4-F91085E0027B}" presName="iconRect" presStyleLbl="node1" presStyleIdx="4"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34D01B6-1428-49C1-84BA-65722FCB223A}" type="pres">
      <dgm:prSet presAssocID="{6842BA7E-F26F-4782-9BA4-F91085E0027B}" presName="spaceRect" presStyleCnt="0"/>
      <dgm:spPr/>
    </dgm:pt>
    <dgm:pt modelId="{0B8AF08C-A0A0-407F-84B3-2A8EB3F36D5B}" type="pres">
      <dgm:prSet presAssocID="{6842BA7E-F26F-4782-9BA4-F91085E0027B}" presName="parTx" presStyleLbl="revTx" presStyleIdx="4" presStyleCnt="6">
        <dgm:presLayoutVars>
          <dgm:chMax val="0"/>
          <dgm:chPref val="0"/>
        </dgm:presLayoutVars>
      </dgm:prSet>
      <dgm:spPr/>
    </dgm:pt>
    <dgm:pt modelId="{A755A442-BE54-4214-A82A-1FA88BCEFB64}" type="pres">
      <dgm:prSet presAssocID="{4559F250-39AA-42A6-B6CA-B8D1FA0F8370}" presName="sibTrans" presStyleCnt="0"/>
      <dgm:spPr/>
    </dgm:pt>
    <dgm:pt modelId="{ED800FCA-BEEC-46C3-AAD8-3A93910D7257}" type="pres">
      <dgm:prSet presAssocID="{B1724697-45BD-4830-AB09-B7126105FD91}" presName="compNode" presStyleCnt="0"/>
      <dgm:spPr/>
    </dgm:pt>
    <dgm:pt modelId="{0AFEE159-0F95-4B01-9CD1-9A7C04FA087D}" type="pres">
      <dgm:prSet presAssocID="{B1724697-45BD-4830-AB09-B7126105FD91}" presName="bgRect" presStyleLbl="bgShp" presStyleIdx="5" presStyleCnt="6"/>
      <dgm:spPr/>
    </dgm:pt>
    <dgm:pt modelId="{A08D59FC-90DF-4403-876C-17358CD501D4}" type="pres">
      <dgm:prSet presAssocID="{B1724697-45BD-4830-AB09-B7126105FD91}" presName="iconRect" presStyleLbl="node1" presStyleIdx="5"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ily Calendar"/>
        </a:ext>
      </dgm:extLst>
    </dgm:pt>
    <dgm:pt modelId="{87EAB7EF-501B-4F66-9548-593E72DA665F}" type="pres">
      <dgm:prSet presAssocID="{B1724697-45BD-4830-AB09-B7126105FD91}" presName="spaceRect" presStyleCnt="0"/>
      <dgm:spPr/>
    </dgm:pt>
    <dgm:pt modelId="{27DF1D01-0F19-437F-BB7E-CD8419C82D0E}" type="pres">
      <dgm:prSet presAssocID="{B1724697-45BD-4830-AB09-B7126105FD91}" presName="parTx" presStyleLbl="revTx" presStyleIdx="5" presStyleCnt="6">
        <dgm:presLayoutVars>
          <dgm:chMax val="0"/>
          <dgm:chPref val="0"/>
        </dgm:presLayoutVars>
      </dgm:prSet>
      <dgm:spPr/>
    </dgm:pt>
  </dgm:ptLst>
  <dgm:cxnLst>
    <dgm:cxn modelId="{7B657E2A-14BC-4741-9B4E-43E53FF3FF72}" type="presOf" srcId="{3C40C14C-0BC5-421D-8047-483DC1202A8A}" destId="{2E98DC95-4985-4C69-8DD6-D38E96883809}" srcOrd="0" destOrd="0" presId="urn:microsoft.com/office/officeart/2018/2/layout/IconVerticalSolidList"/>
    <dgm:cxn modelId="{6474FF34-13E7-450F-AFA6-28F01E7B8F30}" srcId="{3C40C14C-0BC5-421D-8047-483DC1202A8A}" destId="{6CD9E650-4C74-4CF6-9A33-240773004BF4}" srcOrd="1" destOrd="0" parTransId="{BA1472FB-DB50-4F65-A919-85DB9CE96B52}" sibTransId="{A8938C50-B47F-49B6-9CBB-B792679BC7F7}"/>
    <dgm:cxn modelId="{FC873E70-B6F9-46FC-9FAE-230579C53A92}" srcId="{3C40C14C-0BC5-421D-8047-483DC1202A8A}" destId="{6842BA7E-F26F-4782-9BA4-F91085E0027B}" srcOrd="4" destOrd="0" parTransId="{AD50A930-7997-4474-A721-D4E87DCF2D5C}" sibTransId="{4559F250-39AA-42A6-B6CA-B8D1FA0F8370}"/>
    <dgm:cxn modelId="{43B21E75-7629-4E4F-ABB1-B01F7E462518}" srcId="{3C40C14C-0BC5-421D-8047-483DC1202A8A}" destId="{11496FD2-18C5-4D44-9920-7C31C4189C5A}" srcOrd="0" destOrd="0" parTransId="{1DEFF123-D57F-4451-97A9-205ACC121AB5}" sibTransId="{4660F0CB-85C6-4F4C-A71E-AEC55AE504D8}"/>
    <dgm:cxn modelId="{2959DC84-0D27-4C7A-9857-70B8D63C8BF3}" srcId="{3C40C14C-0BC5-421D-8047-483DC1202A8A}" destId="{8D3A4DF8-2F71-432A-999A-1693C2DA9499}" srcOrd="2" destOrd="0" parTransId="{D045F6C5-590C-48B4-9513-F531BC26BAE0}" sibTransId="{7E7D4CA0-E9A5-494D-93F9-883F11835733}"/>
    <dgm:cxn modelId="{7FE06B8D-E143-42E2-9AAC-4D5E37D5DFDC}" srcId="{3C40C14C-0BC5-421D-8047-483DC1202A8A}" destId="{A3F474DD-F6F4-4F43-9349-53B83A122372}" srcOrd="3" destOrd="0" parTransId="{E1E1A664-A483-4545-92C7-4303529E9BB4}" sibTransId="{59C3ED16-4606-42C8-962B-6A17AEC694FF}"/>
    <dgm:cxn modelId="{B16CAD95-ECD6-4236-9356-998878A499AE}" type="presOf" srcId="{6842BA7E-F26F-4782-9BA4-F91085E0027B}" destId="{0B8AF08C-A0A0-407F-84B3-2A8EB3F36D5B}" srcOrd="0" destOrd="0" presId="urn:microsoft.com/office/officeart/2018/2/layout/IconVerticalSolidList"/>
    <dgm:cxn modelId="{B6AE77A1-4A08-4559-8A2C-FD00B7805D79}" type="presOf" srcId="{11496FD2-18C5-4D44-9920-7C31C4189C5A}" destId="{417491B2-EB85-4E56-A60D-476F10F7326D}" srcOrd="0" destOrd="0" presId="urn:microsoft.com/office/officeart/2018/2/layout/IconVerticalSolidList"/>
    <dgm:cxn modelId="{DB7465BD-46F6-4824-92F9-7175D178DF76}" type="presOf" srcId="{B1724697-45BD-4830-AB09-B7126105FD91}" destId="{27DF1D01-0F19-437F-BB7E-CD8419C82D0E}" srcOrd="0" destOrd="0" presId="urn:microsoft.com/office/officeart/2018/2/layout/IconVerticalSolidList"/>
    <dgm:cxn modelId="{0ABA5BC5-8FEA-407F-AFAE-982C81F4DEFB}" type="presOf" srcId="{6CD9E650-4C74-4CF6-9A33-240773004BF4}" destId="{ED7FC25C-6FDC-458F-90E4-4072A1706D36}" srcOrd="0" destOrd="0" presId="urn:microsoft.com/office/officeart/2018/2/layout/IconVerticalSolidList"/>
    <dgm:cxn modelId="{280335CB-2251-4C32-9E6E-71E9960E42FA}" type="presOf" srcId="{A3F474DD-F6F4-4F43-9349-53B83A122372}" destId="{7F80B3CA-78E6-4ED8-82FD-85CBA3704B1A}" srcOrd="0" destOrd="0" presId="urn:microsoft.com/office/officeart/2018/2/layout/IconVerticalSolidList"/>
    <dgm:cxn modelId="{F40F74E2-F431-4C51-89C2-59C3225487B2}" srcId="{3C40C14C-0BC5-421D-8047-483DC1202A8A}" destId="{B1724697-45BD-4830-AB09-B7126105FD91}" srcOrd="5" destOrd="0" parTransId="{84BDE72E-24A0-4248-ACC1-0D09F9FEDEA1}" sibTransId="{3270A9E6-B2E1-43AF-A991-934333DB6BD8}"/>
    <dgm:cxn modelId="{6B2020F4-F1E9-4E4E-849F-2E9737FA08EF}" type="presOf" srcId="{8D3A4DF8-2F71-432A-999A-1693C2DA9499}" destId="{E2013631-63CB-42AC-9530-C94F6EA8E79F}" srcOrd="0" destOrd="0" presId="urn:microsoft.com/office/officeart/2018/2/layout/IconVerticalSolidList"/>
    <dgm:cxn modelId="{409AA4B1-E72B-4368-B76D-BBDB22404096}" type="presParOf" srcId="{2E98DC95-4985-4C69-8DD6-D38E96883809}" destId="{9FF848C3-FDB9-451F-9DEC-F068DD141416}" srcOrd="0" destOrd="0" presId="urn:microsoft.com/office/officeart/2018/2/layout/IconVerticalSolidList"/>
    <dgm:cxn modelId="{695DF1EC-DB96-4194-ADB8-CA5B76B9940B}" type="presParOf" srcId="{9FF848C3-FDB9-451F-9DEC-F068DD141416}" destId="{33E4A03E-9C6F-44B7-BB76-578C9D5F32BD}" srcOrd="0" destOrd="0" presId="urn:microsoft.com/office/officeart/2018/2/layout/IconVerticalSolidList"/>
    <dgm:cxn modelId="{70D23AC9-FC3F-4057-A37B-BFF96C4F37A0}" type="presParOf" srcId="{9FF848C3-FDB9-451F-9DEC-F068DD141416}" destId="{0B83A5CE-2DEF-4AE4-AFF2-4DEF5DA2E39B}" srcOrd="1" destOrd="0" presId="urn:microsoft.com/office/officeart/2018/2/layout/IconVerticalSolidList"/>
    <dgm:cxn modelId="{73E63053-00BF-4F54-9336-AFDE57F33345}" type="presParOf" srcId="{9FF848C3-FDB9-451F-9DEC-F068DD141416}" destId="{1F949DC8-E773-465E-B288-BCF2872AD412}" srcOrd="2" destOrd="0" presId="urn:microsoft.com/office/officeart/2018/2/layout/IconVerticalSolidList"/>
    <dgm:cxn modelId="{9F61EBD5-8955-4562-95D6-29A200BAE23B}" type="presParOf" srcId="{9FF848C3-FDB9-451F-9DEC-F068DD141416}" destId="{417491B2-EB85-4E56-A60D-476F10F7326D}" srcOrd="3" destOrd="0" presId="urn:microsoft.com/office/officeart/2018/2/layout/IconVerticalSolidList"/>
    <dgm:cxn modelId="{B75E8525-5942-4705-A1A9-DD1CF97984BA}" type="presParOf" srcId="{2E98DC95-4985-4C69-8DD6-D38E96883809}" destId="{15E5EA74-7318-4AAD-97B1-F3F6D590D6FC}" srcOrd="1" destOrd="0" presId="urn:microsoft.com/office/officeart/2018/2/layout/IconVerticalSolidList"/>
    <dgm:cxn modelId="{D079108C-67BA-4BFC-81DB-AA39B50A2236}" type="presParOf" srcId="{2E98DC95-4985-4C69-8DD6-D38E96883809}" destId="{85A1EC75-76E9-4B00-893E-3918C270DB1C}" srcOrd="2" destOrd="0" presId="urn:microsoft.com/office/officeart/2018/2/layout/IconVerticalSolidList"/>
    <dgm:cxn modelId="{AFB76C9D-4EBD-409D-AB5A-C9D82BECA058}" type="presParOf" srcId="{85A1EC75-76E9-4B00-893E-3918C270DB1C}" destId="{820436AC-02EE-4314-943B-063B9ABDEB97}" srcOrd="0" destOrd="0" presId="urn:microsoft.com/office/officeart/2018/2/layout/IconVerticalSolidList"/>
    <dgm:cxn modelId="{59A76451-3999-4B98-8D31-4E7C758CFFAE}" type="presParOf" srcId="{85A1EC75-76E9-4B00-893E-3918C270DB1C}" destId="{9CB047AC-EC27-4F0E-993A-F245B02A0323}" srcOrd="1" destOrd="0" presId="urn:microsoft.com/office/officeart/2018/2/layout/IconVerticalSolidList"/>
    <dgm:cxn modelId="{9CFA979B-5CA0-4D16-9A6F-ABAC90991BFA}" type="presParOf" srcId="{85A1EC75-76E9-4B00-893E-3918C270DB1C}" destId="{B666E4C9-59FC-475E-82CF-D7E0AC9B8388}" srcOrd="2" destOrd="0" presId="urn:microsoft.com/office/officeart/2018/2/layout/IconVerticalSolidList"/>
    <dgm:cxn modelId="{40B12283-A94C-4785-B374-F26671C445F9}" type="presParOf" srcId="{85A1EC75-76E9-4B00-893E-3918C270DB1C}" destId="{ED7FC25C-6FDC-458F-90E4-4072A1706D36}" srcOrd="3" destOrd="0" presId="urn:microsoft.com/office/officeart/2018/2/layout/IconVerticalSolidList"/>
    <dgm:cxn modelId="{328B5495-CE9F-4B3C-87DE-3CC430D2BB4D}" type="presParOf" srcId="{2E98DC95-4985-4C69-8DD6-D38E96883809}" destId="{884C1E19-60B5-41D7-90A3-4E5BF033FCCD}" srcOrd="3" destOrd="0" presId="urn:microsoft.com/office/officeart/2018/2/layout/IconVerticalSolidList"/>
    <dgm:cxn modelId="{943DCFBF-E7F1-4609-B07E-80C77C0C3BC6}" type="presParOf" srcId="{2E98DC95-4985-4C69-8DD6-D38E96883809}" destId="{42792D05-BD5E-470F-9185-607B4609EFA5}" srcOrd="4" destOrd="0" presId="urn:microsoft.com/office/officeart/2018/2/layout/IconVerticalSolidList"/>
    <dgm:cxn modelId="{A4D69D66-BC91-45E4-8245-DD700A8FFFFF}" type="presParOf" srcId="{42792D05-BD5E-470F-9185-607B4609EFA5}" destId="{EDE70B20-604E-4CDC-9B19-94B8E6963CA2}" srcOrd="0" destOrd="0" presId="urn:microsoft.com/office/officeart/2018/2/layout/IconVerticalSolidList"/>
    <dgm:cxn modelId="{020A8DE5-A785-4C5D-99D2-E4C6D5A510F2}" type="presParOf" srcId="{42792D05-BD5E-470F-9185-607B4609EFA5}" destId="{425B24FC-CD7C-4460-BC78-63BA77086AA9}" srcOrd="1" destOrd="0" presId="urn:microsoft.com/office/officeart/2018/2/layout/IconVerticalSolidList"/>
    <dgm:cxn modelId="{31C6C406-3719-4A34-B149-F79F38537BCE}" type="presParOf" srcId="{42792D05-BD5E-470F-9185-607B4609EFA5}" destId="{4D09FDDB-9F93-41F2-A668-F7A40B80D732}" srcOrd="2" destOrd="0" presId="urn:microsoft.com/office/officeart/2018/2/layout/IconVerticalSolidList"/>
    <dgm:cxn modelId="{564206B3-7BE4-41BF-B9F3-FF5BD907005F}" type="presParOf" srcId="{42792D05-BD5E-470F-9185-607B4609EFA5}" destId="{E2013631-63CB-42AC-9530-C94F6EA8E79F}" srcOrd="3" destOrd="0" presId="urn:microsoft.com/office/officeart/2018/2/layout/IconVerticalSolidList"/>
    <dgm:cxn modelId="{C9519C78-8DF4-4C9A-87A0-65B13AA798BB}" type="presParOf" srcId="{2E98DC95-4985-4C69-8DD6-D38E96883809}" destId="{C0FE29F2-AD1A-4A11-948E-EB81DD942F3A}" srcOrd="5" destOrd="0" presId="urn:microsoft.com/office/officeart/2018/2/layout/IconVerticalSolidList"/>
    <dgm:cxn modelId="{4CCBD327-69C1-413A-997C-30979B5E6B96}" type="presParOf" srcId="{2E98DC95-4985-4C69-8DD6-D38E96883809}" destId="{10E0FB15-2DB0-4902-8D00-70FAAF4C89B0}" srcOrd="6" destOrd="0" presId="urn:microsoft.com/office/officeart/2018/2/layout/IconVerticalSolidList"/>
    <dgm:cxn modelId="{CB4FD404-225A-4BC1-9657-94888CD1E1DE}" type="presParOf" srcId="{10E0FB15-2DB0-4902-8D00-70FAAF4C89B0}" destId="{9ED61E36-54F9-4E0C-8EBE-A76159878F20}" srcOrd="0" destOrd="0" presId="urn:microsoft.com/office/officeart/2018/2/layout/IconVerticalSolidList"/>
    <dgm:cxn modelId="{69A4EDA3-0755-4C20-91A4-676C6F1B12A3}" type="presParOf" srcId="{10E0FB15-2DB0-4902-8D00-70FAAF4C89B0}" destId="{80800A6A-6BAF-4ADF-A9F4-4F65C8ACCC3D}" srcOrd="1" destOrd="0" presId="urn:microsoft.com/office/officeart/2018/2/layout/IconVerticalSolidList"/>
    <dgm:cxn modelId="{3087D4FA-31F4-4E2C-91A6-59440E3C4E95}" type="presParOf" srcId="{10E0FB15-2DB0-4902-8D00-70FAAF4C89B0}" destId="{8BBC62F5-1F39-4FFC-8DC4-A3052CC0B6C0}" srcOrd="2" destOrd="0" presId="urn:microsoft.com/office/officeart/2018/2/layout/IconVerticalSolidList"/>
    <dgm:cxn modelId="{7FDF5F5B-2B6B-4BC5-BB64-8AFB7556F3EC}" type="presParOf" srcId="{10E0FB15-2DB0-4902-8D00-70FAAF4C89B0}" destId="{7F80B3CA-78E6-4ED8-82FD-85CBA3704B1A}" srcOrd="3" destOrd="0" presId="urn:microsoft.com/office/officeart/2018/2/layout/IconVerticalSolidList"/>
    <dgm:cxn modelId="{A4685B4B-F01D-477D-8837-70707FEACAE6}" type="presParOf" srcId="{2E98DC95-4985-4C69-8DD6-D38E96883809}" destId="{7D42B3E2-87DB-4052-8E73-4BBBF537B777}" srcOrd="7" destOrd="0" presId="urn:microsoft.com/office/officeart/2018/2/layout/IconVerticalSolidList"/>
    <dgm:cxn modelId="{0D1445A9-5C73-43AD-A88D-95E944549085}" type="presParOf" srcId="{2E98DC95-4985-4C69-8DD6-D38E96883809}" destId="{DF07EB5A-1A38-4EE0-A410-318B354D06ED}" srcOrd="8" destOrd="0" presId="urn:microsoft.com/office/officeart/2018/2/layout/IconVerticalSolidList"/>
    <dgm:cxn modelId="{7E8CB25B-49EF-4650-B2A5-B9A907E79201}" type="presParOf" srcId="{DF07EB5A-1A38-4EE0-A410-318B354D06ED}" destId="{2B21ECB6-09AE-4219-8E05-C6A2CAA97FC9}" srcOrd="0" destOrd="0" presId="urn:microsoft.com/office/officeart/2018/2/layout/IconVerticalSolidList"/>
    <dgm:cxn modelId="{18FBF5D9-7AC9-45DB-B9F4-92BC9F72843F}" type="presParOf" srcId="{DF07EB5A-1A38-4EE0-A410-318B354D06ED}" destId="{BE1B867F-1331-4657-A0F6-594B258209A4}" srcOrd="1" destOrd="0" presId="urn:microsoft.com/office/officeart/2018/2/layout/IconVerticalSolidList"/>
    <dgm:cxn modelId="{75CF0720-030A-42E4-BBFF-8DAFCE4C0A26}" type="presParOf" srcId="{DF07EB5A-1A38-4EE0-A410-318B354D06ED}" destId="{F34D01B6-1428-49C1-84BA-65722FCB223A}" srcOrd="2" destOrd="0" presId="urn:microsoft.com/office/officeart/2018/2/layout/IconVerticalSolidList"/>
    <dgm:cxn modelId="{967A85F8-C4E0-4CE8-839D-32FBC3142819}" type="presParOf" srcId="{DF07EB5A-1A38-4EE0-A410-318B354D06ED}" destId="{0B8AF08C-A0A0-407F-84B3-2A8EB3F36D5B}" srcOrd="3" destOrd="0" presId="urn:microsoft.com/office/officeart/2018/2/layout/IconVerticalSolidList"/>
    <dgm:cxn modelId="{B792CC1D-3325-4414-B4DF-35E66DF949DC}" type="presParOf" srcId="{2E98DC95-4985-4C69-8DD6-D38E96883809}" destId="{A755A442-BE54-4214-A82A-1FA88BCEFB64}" srcOrd="9" destOrd="0" presId="urn:microsoft.com/office/officeart/2018/2/layout/IconVerticalSolidList"/>
    <dgm:cxn modelId="{5082210B-3F93-45B4-9A3F-6BA4D3F9FD08}" type="presParOf" srcId="{2E98DC95-4985-4C69-8DD6-D38E96883809}" destId="{ED800FCA-BEEC-46C3-AAD8-3A93910D7257}" srcOrd="10" destOrd="0" presId="urn:microsoft.com/office/officeart/2018/2/layout/IconVerticalSolidList"/>
    <dgm:cxn modelId="{719CF6BF-B90F-442E-820A-384C361FB3A7}" type="presParOf" srcId="{ED800FCA-BEEC-46C3-AAD8-3A93910D7257}" destId="{0AFEE159-0F95-4B01-9CD1-9A7C04FA087D}" srcOrd="0" destOrd="0" presId="urn:microsoft.com/office/officeart/2018/2/layout/IconVerticalSolidList"/>
    <dgm:cxn modelId="{E4D60597-A28B-4AC3-BC73-5B49A8605738}" type="presParOf" srcId="{ED800FCA-BEEC-46C3-AAD8-3A93910D7257}" destId="{A08D59FC-90DF-4403-876C-17358CD501D4}" srcOrd="1" destOrd="0" presId="urn:microsoft.com/office/officeart/2018/2/layout/IconVerticalSolidList"/>
    <dgm:cxn modelId="{49AB1EDF-34F9-49E0-9C4B-B16662305E89}" type="presParOf" srcId="{ED800FCA-BEEC-46C3-AAD8-3A93910D7257}" destId="{87EAB7EF-501B-4F66-9548-593E72DA665F}" srcOrd="2" destOrd="0" presId="urn:microsoft.com/office/officeart/2018/2/layout/IconVerticalSolidList"/>
    <dgm:cxn modelId="{DAB31343-41E4-4FD3-A227-3B405EDDC06D}" type="presParOf" srcId="{ED800FCA-BEEC-46C3-AAD8-3A93910D7257}" destId="{27DF1D01-0F19-437F-BB7E-CD8419C82D0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AA1879-6B4B-4ABC-B957-813F4CF1985E}"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D3C1F4C6-12E8-40EE-B4F3-66A0D16B8FE4}">
      <dgm:prSet/>
      <dgm:spPr/>
      <dgm:t>
        <a:bodyPr/>
        <a:lstStyle/>
        <a:p>
          <a:r>
            <a:rPr lang="en-GB" dirty="0"/>
            <a:t>The problems of staff shortages at Proper care </a:t>
          </a:r>
          <a:r>
            <a:rPr lang="en-GB" dirty="0" err="1"/>
            <a:t>uk</a:t>
          </a:r>
          <a:endParaRPr lang="en-US" dirty="0" err="1"/>
        </a:p>
      </dgm:t>
    </dgm:pt>
    <dgm:pt modelId="{2798D5F9-2569-47DD-B2FD-AB26F8C4E8F4}" type="parTrans" cxnId="{3E533C0A-4542-4843-8424-10E22A76DA84}">
      <dgm:prSet/>
      <dgm:spPr/>
      <dgm:t>
        <a:bodyPr/>
        <a:lstStyle/>
        <a:p>
          <a:endParaRPr lang="en-US"/>
        </a:p>
      </dgm:t>
    </dgm:pt>
    <dgm:pt modelId="{0E6D829C-1D6B-48AD-8394-C4D3D914BAD1}" type="sibTrans" cxnId="{3E533C0A-4542-4843-8424-10E22A76DA84}">
      <dgm:prSet/>
      <dgm:spPr/>
      <dgm:t>
        <a:bodyPr/>
        <a:lstStyle/>
        <a:p>
          <a:endParaRPr lang="en-US"/>
        </a:p>
      </dgm:t>
    </dgm:pt>
    <dgm:pt modelId="{5F1FACEF-411E-4534-8A93-3AEF2315F85E}">
      <dgm:prSet/>
      <dgm:spPr/>
      <dgm:t>
        <a:bodyPr/>
        <a:lstStyle/>
        <a:p>
          <a:r>
            <a:rPr lang="en-GB" dirty="0"/>
            <a:t>The advantages and disadvantages of staff shortages.</a:t>
          </a:r>
          <a:endParaRPr lang="en-US" dirty="0"/>
        </a:p>
      </dgm:t>
    </dgm:pt>
    <dgm:pt modelId="{9CB3C5E1-ED95-4CF8-BB5F-7527D541E3BE}" type="parTrans" cxnId="{F10FC965-FEF6-45D3-AE71-034233455ECA}">
      <dgm:prSet/>
      <dgm:spPr/>
      <dgm:t>
        <a:bodyPr/>
        <a:lstStyle/>
        <a:p>
          <a:endParaRPr lang="en-US"/>
        </a:p>
      </dgm:t>
    </dgm:pt>
    <dgm:pt modelId="{569964A1-2154-4C37-8BEA-B1567EF4DFF1}" type="sibTrans" cxnId="{F10FC965-FEF6-45D3-AE71-034233455ECA}">
      <dgm:prSet/>
      <dgm:spPr/>
      <dgm:t>
        <a:bodyPr/>
        <a:lstStyle/>
        <a:p>
          <a:endParaRPr lang="en-US"/>
        </a:p>
      </dgm:t>
    </dgm:pt>
    <dgm:pt modelId="{84D0CEE1-125E-40BE-BF46-D72521083311}">
      <dgm:prSet/>
      <dgm:spPr/>
      <dgm:t>
        <a:bodyPr/>
        <a:lstStyle/>
        <a:p>
          <a:r>
            <a:rPr lang="en-GB" dirty="0"/>
            <a:t>How wide the problem is.</a:t>
          </a:r>
          <a:endParaRPr lang="en-US" dirty="0"/>
        </a:p>
      </dgm:t>
    </dgm:pt>
    <dgm:pt modelId="{722EDBDC-2970-4113-B073-00268693642E}" type="parTrans" cxnId="{63CEF4E6-561F-4A32-B90F-24E5BB3D12A9}">
      <dgm:prSet/>
      <dgm:spPr/>
      <dgm:t>
        <a:bodyPr/>
        <a:lstStyle/>
        <a:p>
          <a:endParaRPr lang="en-US"/>
        </a:p>
      </dgm:t>
    </dgm:pt>
    <dgm:pt modelId="{B614062B-3341-4778-B45F-BE8B746C333D}" type="sibTrans" cxnId="{63CEF4E6-561F-4A32-B90F-24E5BB3D12A9}">
      <dgm:prSet/>
      <dgm:spPr/>
      <dgm:t>
        <a:bodyPr/>
        <a:lstStyle/>
        <a:p>
          <a:endParaRPr lang="en-US"/>
        </a:p>
      </dgm:t>
    </dgm:pt>
    <dgm:pt modelId="{587F8699-E106-4984-ACBF-E450FB8B0960}">
      <dgm:prSet/>
      <dgm:spPr/>
      <dgm:t>
        <a:bodyPr/>
        <a:lstStyle/>
        <a:p>
          <a:r>
            <a:rPr lang="en-GB" dirty="0"/>
            <a:t>How will it impact. Who will be impected</a:t>
          </a:r>
          <a:r>
            <a:rPr lang="en-GB" dirty="0">
              <a:latin typeface="Century Gothic" panose="020B0502020202020204"/>
            </a:rPr>
            <a:t>.</a:t>
          </a:r>
          <a:endParaRPr lang="en-US" dirty="0"/>
        </a:p>
      </dgm:t>
    </dgm:pt>
    <dgm:pt modelId="{1ADB889F-1060-4D92-B7FA-A27489160D16}" type="parTrans" cxnId="{7CFD03DB-DED9-4788-A236-B988BAA448A9}">
      <dgm:prSet/>
      <dgm:spPr/>
      <dgm:t>
        <a:bodyPr/>
        <a:lstStyle/>
        <a:p>
          <a:endParaRPr lang="en-US"/>
        </a:p>
      </dgm:t>
    </dgm:pt>
    <dgm:pt modelId="{7C18C3C2-BC10-42C2-829C-18594F46CCF7}" type="sibTrans" cxnId="{7CFD03DB-DED9-4788-A236-B988BAA448A9}">
      <dgm:prSet/>
      <dgm:spPr/>
      <dgm:t>
        <a:bodyPr/>
        <a:lstStyle/>
        <a:p>
          <a:endParaRPr lang="en-US"/>
        </a:p>
      </dgm:t>
    </dgm:pt>
    <dgm:pt modelId="{767494A2-F00E-4519-A24E-4399CF7CFE4F}">
      <dgm:prSet phldr="0"/>
      <dgm:spPr/>
      <dgm:t>
        <a:bodyPr/>
        <a:lstStyle/>
        <a:p>
          <a:pPr rtl="0"/>
          <a:r>
            <a:rPr lang="en-GB" dirty="0">
              <a:latin typeface="Arial" panose="020B0604020202020204" pitchFamily="34" charset="0"/>
              <a:cs typeface="Arial" panose="020B0604020202020204" pitchFamily="34" charset="0"/>
            </a:rPr>
            <a:t>Pestle analysis</a:t>
          </a:r>
        </a:p>
      </dgm:t>
    </dgm:pt>
    <dgm:pt modelId="{319CA0AD-2E86-48B1-9096-DABC4B2F7DA2}" type="parTrans" cxnId="{20849656-983B-4F61-A98B-B7B0E6D01FF9}">
      <dgm:prSet/>
      <dgm:spPr/>
      <dgm:t>
        <a:bodyPr/>
        <a:lstStyle/>
        <a:p>
          <a:endParaRPr lang="en-GB"/>
        </a:p>
      </dgm:t>
    </dgm:pt>
    <dgm:pt modelId="{D34D4450-CCEA-45D1-9FC0-99BA1EA7BC73}" type="sibTrans" cxnId="{20849656-983B-4F61-A98B-B7B0E6D01FF9}">
      <dgm:prSet/>
      <dgm:spPr/>
      <dgm:t>
        <a:bodyPr/>
        <a:lstStyle/>
        <a:p>
          <a:endParaRPr lang="en-US"/>
        </a:p>
      </dgm:t>
    </dgm:pt>
    <dgm:pt modelId="{286EEA23-B100-47A5-9871-A3D4544CF41A}">
      <dgm:prSet phldr="0"/>
      <dgm:spPr/>
      <dgm:t>
        <a:bodyPr/>
        <a:lstStyle/>
        <a:p>
          <a:pPr rtl="0"/>
          <a:r>
            <a:rPr lang="en-GB" dirty="0">
              <a:latin typeface="Arial" panose="020B0604020202020204" pitchFamily="34" charset="0"/>
              <a:cs typeface="Arial" panose="020B0604020202020204" pitchFamily="34" charset="0"/>
            </a:rPr>
            <a:t>Fishbone diagram</a:t>
          </a:r>
        </a:p>
      </dgm:t>
    </dgm:pt>
    <dgm:pt modelId="{07D46ACA-2C1C-478E-AC44-CECDD668C62B}" type="parTrans" cxnId="{219BA6FE-BA89-4819-8737-F57CA6E1CABC}">
      <dgm:prSet/>
      <dgm:spPr/>
      <dgm:t>
        <a:bodyPr/>
        <a:lstStyle/>
        <a:p>
          <a:endParaRPr lang="en-GB"/>
        </a:p>
      </dgm:t>
    </dgm:pt>
    <dgm:pt modelId="{40E42374-3BE4-49C3-9F91-E9A4E3E510D1}" type="sibTrans" cxnId="{219BA6FE-BA89-4819-8737-F57CA6E1CABC}">
      <dgm:prSet/>
      <dgm:spPr/>
      <dgm:t>
        <a:bodyPr/>
        <a:lstStyle/>
        <a:p>
          <a:endParaRPr lang="en-GB"/>
        </a:p>
      </dgm:t>
    </dgm:pt>
    <dgm:pt modelId="{639187FB-F90D-4474-908F-F91C1A63ADB5}">
      <dgm:prSet phldr="0"/>
      <dgm:spPr/>
      <dgm:t>
        <a:bodyPr/>
        <a:lstStyle/>
        <a:p>
          <a:pPr rtl="0"/>
          <a:r>
            <a:rPr lang="en-GB" dirty="0">
              <a:latin typeface="Arial" panose="020B0604020202020204" pitchFamily="34" charset="0"/>
              <a:cs typeface="Arial" panose="020B0604020202020204" pitchFamily="34" charset="0"/>
            </a:rPr>
            <a:t>References</a:t>
          </a:r>
        </a:p>
      </dgm:t>
    </dgm:pt>
    <dgm:pt modelId="{0CC196B3-C0E2-4F92-94F7-7687CD8E9127}" type="parTrans" cxnId="{C93EBAD9-1147-4527-A179-3162CF3ED078}">
      <dgm:prSet/>
      <dgm:spPr/>
      <dgm:t>
        <a:bodyPr/>
        <a:lstStyle/>
        <a:p>
          <a:endParaRPr lang="en-GB"/>
        </a:p>
      </dgm:t>
    </dgm:pt>
    <dgm:pt modelId="{0EFE3F7F-A3AE-4CAA-AAD3-1B677674AE8A}" type="sibTrans" cxnId="{C93EBAD9-1147-4527-A179-3162CF3ED078}">
      <dgm:prSet/>
      <dgm:spPr/>
      <dgm:t>
        <a:bodyPr/>
        <a:lstStyle/>
        <a:p>
          <a:endParaRPr lang="en-GB"/>
        </a:p>
      </dgm:t>
    </dgm:pt>
    <dgm:pt modelId="{50F889CD-AF2C-4D72-8BE0-26EA8AF7E595}">
      <dgm:prSet phldr="0"/>
      <dgm:spPr/>
      <dgm:t>
        <a:bodyPr/>
        <a:lstStyle/>
        <a:p>
          <a:pPr rtl="0"/>
          <a:r>
            <a:rPr lang="en-GB" dirty="0">
              <a:latin typeface="Arial" panose="020B0604020202020204" pitchFamily="34" charset="0"/>
              <a:cs typeface="Arial" panose="020B0604020202020204" pitchFamily="34" charset="0"/>
            </a:rPr>
            <a:t>Evaluation of solutions </a:t>
          </a:r>
        </a:p>
      </dgm:t>
    </dgm:pt>
    <dgm:pt modelId="{FB898530-C803-4B43-8A87-0D86DFE6A835}" type="parTrans" cxnId="{E2E03DF8-C90E-4E8F-B402-E2AD41A291CD}">
      <dgm:prSet/>
      <dgm:spPr/>
      <dgm:t>
        <a:bodyPr/>
        <a:lstStyle/>
        <a:p>
          <a:endParaRPr lang="en-GB"/>
        </a:p>
      </dgm:t>
    </dgm:pt>
    <dgm:pt modelId="{431A7A4F-2EE8-45F5-B36B-1C12BDC5E347}" type="sibTrans" cxnId="{E2E03DF8-C90E-4E8F-B402-E2AD41A291CD}">
      <dgm:prSet/>
      <dgm:spPr/>
      <dgm:t>
        <a:bodyPr/>
        <a:lstStyle/>
        <a:p>
          <a:endParaRPr lang="en-GB"/>
        </a:p>
      </dgm:t>
    </dgm:pt>
    <dgm:pt modelId="{11CF8520-6B53-4EAB-9315-968124D4B898}" type="pres">
      <dgm:prSet presAssocID="{12AA1879-6B4B-4ABC-B957-813F4CF1985E}" presName="vert0" presStyleCnt="0">
        <dgm:presLayoutVars>
          <dgm:dir/>
          <dgm:animOne val="branch"/>
          <dgm:animLvl val="lvl"/>
        </dgm:presLayoutVars>
      </dgm:prSet>
      <dgm:spPr/>
    </dgm:pt>
    <dgm:pt modelId="{351C844F-0C37-4887-8B71-1D8C69C4B21F}" type="pres">
      <dgm:prSet presAssocID="{D3C1F4C6-12E8-40EE-B4F3-66A0D16B8FE4}" presName="thickLine" presStyleLbl="alignNode1" presStyleIdx="0" presStyleCnt="8"/>
      <dgm:spPr/>
    </dgm:pt>
    <dgm:pt modelId="{7E7CEF12-83E0-40BF-B150-F9651338CF14}" type="pres">
      <dgm:prSet presAssocID="{D3C1F4C6-12E8-40EE-B4F3-66A0D16B8FE4}" presName="horz1" presStyleCnt="0"/>
      <dgm:spPr/>
    </dgm:pt>
    <dgm:pt modelId="{DC860EC0-C079-49B7-869D-D350B40C808B}" type="pres">
      <dgm:prSet presAssocID="{D3C1F4C6-12E8-40EE-B4F3-66A0D16B8FE4}" presName="tx1" presStyleLbl="revTx" presStyleIdx="0" presStyleCnt="8"/>
      <dgm:spPr/>
    </dgm:pt>
    <dgm:pt modelId="{E73CF115-8699-400E-B05C-C9C8F00A7C12}" type="pres">
      <dgm:prSet presAssocID="{D3C1F4C6-12E8-40EE-B4F3-66A0D16B8FE4}" presName="vert1" presStyleCnt="0"/>
      <dgm:spPr/>
    </dgm:pt>
    <dgm:pt modelId="{3383C0F7-67F2-401B-BDD2-1DA2384173D4}" type="pres">
      <dgm:prSet presAssocID="{5F1FACEF-411E-4534-8A93-3AEF2315F85E}" presName="thickLine" presStyleLbl="alignNode1" presStyleIdx="1" presStyleCnt="8"/>
      <dgm:spPr/>
    </dgm:pt>
    <dgm:pt modelId="{72155443-123A-4AA6-9333-B093D8B0154E}" type="pres">
      <dgm:prSet presAssocID="{5F1FACEF-411E-4534-8A93-3AEF2315F85E}" presName="horz1" presStyleCnt="0"/>
      <dgm:spPr/>
    </dgm:pt>
    <dgm:pt modelId="{DA9DC3E6-5FE5-44DF-8074-FCAEE496FD6A}" type="pres">
      <dgm:prSet presAssocID="{5F1FACEF-411E-4534-8A93-3AEF2315F85E}" presName="tx1" presStyleLbl="revTx" presStyleIdx="1" presStyleCnt="8"/>
      <dgm:spPr/>
    </dgm:pt>
    <dgm:pt modelId="{2626524E-D3ED-4FA7-B313-4D562D315FC3}" type="pres">
      <dgm:prSet presAssocID="{5F1FACEF-411E-4534-8A93-3AEF2315F85E}" presName="vert1" presStyleCnt="0"/>
      <dgm:spPr/>
    </dgm:pt>
    <dgm:pt modelId="{A8D70CE9-C083-4A55-9FFC-87799510EB10}" type="pres">
      <dgm:prSet presAssocID="{84D0CEE1-125E-40BE-BF46-D72521083311}" presName="thickLine" presStyleLbl="alignNode1" presStyleIdx="2" presStyleCnt="8"/>
      <dgm:spPr/>
    </dgm:pt>
    <dgm:pt modelId="{1D25344A-809D-48C9-AAF0-0259E0071D8E}" type="pres">
      <dgm:prSet presAssocID="{84D0CEE1-125E-40BE-BF46-D72521083311}" presName="horz1" presStyleCnt="0"/>
      <dgm:spPr/>
    </dgm:pt>
    <dgm:pt modelId="{1BBD88E5-6F7A-4927-B3F9-8EE38CF16492}" type="pres">
      <dgm:prSet presAssocID="{84D0CEE1-125E-40BE-BF46-D72521083311}" presName="tx1" presStyleLbl="revTx" presStyleIdx="2" presStyleCnt="8"/>
      <dgm:spPr/>
    </dgm:pt>
    <dgm:pt modelId="{468833E5-A44F-4676-AF17-B1693AFDB260}" type="pres">
      <dgm:prSet presAssocID="{84D0CEE1-125E-40BE-BF46-D72521083311}" presName="vert1" presStyleCnt="0"/>
      <dgm:spPr/>
    </dgm:pt>
    <dgm:pt modelId="{9E74A67E-C7A4-49AD-8C9B-C7485E73CC93}" type="pres">
      <dgm:prSet presAssocID="{587F8699-E106-4984-ACBF-E450FB8B0960}" presName="thickLine" presStyleLbl="alignNode1" presStyleIdx="3" presStyleCnt="8"/>
      <dgm:spPr/>
    </dgm:pt>
    <dgm:pt modelId="{8B8D2429-E8F7-432F-AEA9-730D11A0C3EB}" type="pres">
      <dgm:prSet presAssocID="{587F8699-E106-4984-ACBF-E450FB8B0960}" presName="horz1" presStyleCnt="0"/>
      <dgm:spPr/>
    </dgm:pt>
    <dgm:pt modelId="{60D0C828-9D78-473C-8342-5C9252310C7A}" type="pres">
      <dgm:prSet presAssocID="{587F8699-E106-4984-ACBF-E450FB8B0960}" presName="tx1" presStyleLbl="revTx" presStyleIdx="3" presStyleCnt="8"/>
      <dgm:spPr/>
    </dgm:pt>
    <dgm:pt modelId="{842015D1-2928-4A55-BC72-70AFDBF118AE}" type="pres">
      <dgm:prSet presAssocID="{587F8699-E106-4984-ACBF-E450FB8B0960}" presName="vert1" presStyleCnt="0"/>
      <dgm:spPr/>
    </dgm:pt>
    <dgm:pt modelId="{2CC20C0B-B808-44AB-BAB2-7D107B2925E5}" type="pres">
      <dgm:prSet presAssocID="{767494A2-F00E-4519-A24E-4399CF7CFE4F}" presName="thickLine" presStyleLbl="alignNode1" presStyleIdx="4" presStyleCnt="8"/>
      <dgm:spPr/>
    </dgm:pt>
    <dgm:pt modelId="{BBD95E3D-33B7-49B2-9376-B01FAEAACF15}" type="pres">
      <dgm:prSet presAssocID="{767494A2-F00E-4519-A24E-4399CF7CFE4F}" presName="horz1" presStyleCnt="0"/>
      <dgm:spPr/>
    </dgm:pt>
    <dgm:pt modelId="{1060EE86-DF14-4B4E-8E98-9B67F61B28AC}" type="pres">
      <dgm:prSet presAssocID="{767494A2-F00E-4519-A24E-4399CF7CFE4F}" presName="tx1" presStyleLbl="revTx" presStyleIdx="4" presStyleCnt="8"/>
      <dgm:spPr/>
    </dgm:pt>
    <dgm:pt modelId="{48185409-B397-4EA9-8836-FE2C1499D31A}" type="pres">
      <dgm:prSet presAssocID="{767494A2-F00E-4519-A24E-4399CF7CFE4F}" presName="vert1" presStyleCnt="0"/>
      <dgm:spPr/>
    </dgm:pt>
    <dgm:pt modelId="{14AFAD28-F619-4C9E-9BF9-4CF442DD6FC9}" type="pres">
      <dgm:prSet presAssocID="{286EEA23-B100-47A5-9871-A3D4544CF41A}" presName="thickLine" presStyleLbl="alignNode1" presStyleIdx="5" presStyleCnt="8"/>
      <dgm:spPr/>
    </dgm:pt>
    <dgm:pt modelId="{BD10012A-A5AA-4D07-8240-8AE83CB0DACE}" type="pres">
      <dgm:prSet presAssocID="{286EEA23-B100-47A5-9871-A3D4544CF41A}" presName="horz1" presStyleCnt="0"/>
      <dgm:spPr/>
    </dgm:pt>
    <dgm:pt modelId="{3987DF62-7CA8-4A85-8F87-506BAB6AEA29}" type="pres">
      <dgm:prSet presAssocID="{286EEA23-B100-47A5-9871-A3D4544CF41A}" presName="tx1" presStyleLbl="revTx" presStyleIdx="5" presStyleCnt="8"/>
      <dgm:spPr/>
    </dgm:pt>
    <dgm:pt modelId="{1C775594-E067-4D15-AB54-2FCB552C7F90}" type="pres">
      <dgm:prSet presAssocID="{286EEA23-B100-47A5-9871-A3D4544CF41A}" presName="vert1" presStyleCnt="0"/>
      <dgm:spPr/>
    </dgm:pt>
    <dgm:pt modelId="{69D9D1AF-A0F9-430F-823F-62FC7F95EDC4}" type="pres">
      <dgm:prSet presAssocID="{50F889CD-AF2C-4D72-8BE0-26EA8AF7E595}" presName="thickLine" presStyleLbl="alignNode1" presStyleIdx="6" presStyleCnt="8"/>
      <dgm:spPr/>
    </dgm:pt>
    <dgm:pt modelId="{8145CE1A-19E4-43B7-8C29-413A7797F4AF}" type="pres">
      <dgm:prSet presAssocID="{50F889CD-AF2C-4D72-8BE0-26EA8AF7E595}" presName="horz1" presStyleCnt="0"/>
      <dgm:spPr/>
    </dgm:pt>
    <dgm:pt modelId="{89367572-7362-4254-82AD-6F18BAFB46A1}" type="pres">
      <dgm:prSet presAssocID="{50F889CD-AF2C-4D72-8BE0-26EA8AF7E595}" presName="tx1" presStyleLbl="revTx" presStyleIdx="6" presStyleCnt="8"/>
      <dgm:spPr/>
    </dgm:pt>
    <dgm:pt modelId="{A38C9974-99F4-4F8D-8421-53A0FAE9CDA6}" type="pres">
      <dgm:prSet presAssocID="{50F889CD-AF2C-4D72-8BE0-26EA8AF7E595}" presName="vert1" presStyleCnt="0"/>
      <dgm:spPr/>
    </dgm:pt>
    <dgm:pt modelId="{D234475C-DAB1-4613-B7DD-3C1D58EFE989}" type="pres">
      <dgm:prSet presAssocID="{639187FB-F90D-4474-908F-F91C1A63ADB5}" presName="thickLine" presStyleLbl="alignNode1" presStyleIdx="7" presStyleCnt="8"/>
      <dgm:spPr/>
    </dgm:pt>
    <dgm:pt modelId="{8816AE46-B65B-4A54-BB41-244A7B3E0093}" type="pres">
      <dgm:prSet presAssocID="{639187FB-F90D-4474-908F-F91C1A63ADB5}" presName="horz1" presStyleCnt="0"/>
      <dgm:spPr/>
    </dgm:pt>
    <dgm:pt modelId="{A8BF1CF1-578A-4A85-BA5F-986BE78692CA}" type="pres">
      <dgm:prSet presAssocID="{639187FB-F90D-4474-908F-F91C1A63ADB5}" presName="tx1" presStyleLbl="revTx" presStyleIdx="7" presStyleCnt="8"/>
      <dgm:spPr/>
    </dgm:pt>
    <dgm:pt modelId="{59FC826C-AEE6-42A6-94F5-ED9B82753851}" type="pres">
      <dgm:prSet presAssocID="{639187FB-F90D-4474-908F-F91C1A63ADB5}" presName="vert1" presStyleCnt="0"/>
      <dgm:spPr/>
    </dgm:pt>
  </dgm:ptLst>
  <dgm:cxnLst>
    <dgm:cxn modelId="{3E533C0A-4542-4843-8424-10E22A76DA84}" srcId="{12AA1879-6B4B-4ABC-B957-813F4CF1985E}" destId="{D3C1F4C6-12E8-40EE-B4F3-66A0D16B8FE4}" srcOrd="0" destOrd="0" parTransId="{2798D5F9-2569-47DD-B2FD-AB26F8C4E8F4}" sibTransId="{0E6D829C-1D6B-48AD-8394-C4D3D914BAD1}"/>
    <dgm:cxn modelId="{6A603F17-CBD5-458D-883C-278479D3931C}" type="presOf" srcId="{5F1FACEF-411E-4534-8A93-3AEF2315F85E}" destId="{DA9DC3E6-5FE5-44DF-8074-FCAEE496FD6A}" srcOrd="0" destOrd="0" presId="urn:microsoft.com/office/officeart/2008/layout/LinedList"/>
    <dgm:cxn modelId="{25FCBA1A-432E-475C-AB21-E20EBF20F20F}" type="presOf" srcId="{286EEA23-B100-47A5-9871-A3D4544CF41A}" destId="{3987DF62-7CA8-4A85-8F87-506BAB6AEA29}" srcOrd="0" destOrd="0" presId="urn:microsoft.com/office/officeart/2008/layout/LinedList"/>
    <dgm:cxn modelId="{B520841F-DA39-4C0E-A671-AE69AC96878C}" type="presOf" srcId="{767494A2-F00E-4519-A24E-4399CF7CFE4F}" destId="{1060EE86-DF14-4B4E-8E98-9B67F61B28AC}" srcOrd="0" destOrd="0" presId="urn:microsoft.com/office/officeart/2008/layout/LinedList"/>
    <dgm:cxn modelId="{8A26A331-4564-47FC-87B8-A56BE894BE3F}" type="presOf" srcId="{50F889CD-AF2C-4D72-8BE0-26EA8AF7E595}" destId="{89367572-7362-4254-82AD-6F18BAFB46A1}" srcOrd="0" destOrd="0" presId="urn:microsoft.com/office/officeart/2008/layout/LinedList"/>
    <dgm:cxn modelId="{7316DF36-F70D-4F1A-892D-9CADBBC15026}" type="presOf" srcId="{587F8699-E106-4984-ACBF-E450FB8B0960}" destId="{60D0C828-9D78-473C-8342-5C9252310C7A}" srcOrd="0" destOrd="0" presId="urn:microsoft.com/office/officeart/2008/layout/LinedList"/>
    <dgm:cxn modelId="{80F07144-3569-4DF6-BB02-2472EBD9D97C}" type="presOf" srcId="{12AA1879-6B4B-4ABC-B957-813F4CF1985E}" destId="{11CF8520-6B53-4EAB-9315-968124D4B898}" srcOrd="0" destOrd="0" presId="urn:microsoft.com/office/officeart/2008/layout/LinedList"/>
    <dgm:cxn modelId="{F10FC965-FEF6-45D3-AE71-034233455ECA}" srcId="{12AA1879-6B4B-4ABC-B957-813F4CF1985E}" destId="{5F1FACEF-411E-4534-8A93-3AEF2315F85E}" srcOrd="1" destOrd="0" parTransId="{9CB3C5E1-ED95-4CF8-BB5F-7527D541E3BE}" sibTransId="{569964A1-2154-4C37-8BEA-B1567EF4DFF1}"/>
    <dgm:cxn modelId="{C6E58D6E-E658-449B-AB77-719D6969F44C}" type="presOf" srcId="{84D0CEE1-125E-40BE-BF46-D72521083311}" destId="{1BBD88E5-6F7A-4927-B3F9-8EE38CF16492}" srcOrd="0" destOrd="0" presId="urn:microsoft.com/office/officeart/2008/layout/LinedList"/>
    <dgm:cxn modelId="{20849656-983B-4F61-A98B-B7B0E6D01FF9}" srcId="{12AA1879-6B4B-4ABC-B957-813F4CF1985E}" destId="{767494A2-F00E-4519-A24E-4399CF7CFE4F}" srcOrd="4" destOrd="0" parTransId="{319CA0AD-2E86-48B1-9096-DABC4B2F7DA2}" sibTransId="{D34D4450-CCEA-45D1-9FC0-99BA1EA7BC73}"/>
    <dgm:cxn modelId="{E6998377-9AA1-4C6A-89EF-C07ADF506900}" type="presOf" srcId="{639187FB-F90D-4474-908F-F91C1A63ADB5}" destId="{A8BF1CF1-578A-4A85-BA5F-986BE78692CA}" srcOrd="0" destOrd="0" presId="urn:microsoft.com/office/officeart/2008/layout/LinedList"/>
    <dgm:cxn modelId="{3264D7B9-F164-4B2F-928B-01D24450A853}" type="presOf" srcId="{D3C1F4C6-12E8-40EE-B4F3-66A0D16B8FE4}" destId="{DC860EC0-C079-49B7-869D-D350B40C808B}" srcOrd="0" destOrd="0" presId="urn:microsoft.com/office/officeart/2008/layout/LinedList"/>
    <dgm:cxn modelId="{C93EBAD9-1147-4527-A179-3162CF3ED078}" srcId="{12AA1879-6B4B-4ABC-B957-813F4CF1985E}" destId="{639187FB-F90D-4474-908F-F91C1A63ADB5}" srcOrd="7" destOrd="0" parTransId="{0CC196B3-C0E2-4F92-94F7-7687CD8E9127}" sibTransId="{0EFE3F7F-A3AE-4CAA-AAD3-1B677674AE8A}"/>
    <dgm:cxn modelId="{7CFD03DB-DED9-4788-A236-B988BAA448A9}" srcId="{12AA1879-6B4B-4ABC-B957-813F4CF1985E}" destId="{587F8699-E106-4984-ACBF-E450FB8B0960}" srcOrd="3" destOrd="0" parTransId="{1ADB889F-1060-4D92-B7FA-A27489160D16}" sibTransId="{7C18C3C2-BC10-42C2-829C-18594F46CCF7}"/>
    <dgm:cxn modelId="{63CEF4E6-561F-4A32-B90F-24E5BB3D12A9}" srcId="{12AA1879-6B4B-4ABC-B957-813F4CF1985E}" destId="{84D0CEE1-125E-40BE-BF46-D72521083311}" srcOrd="2" destOrd="0" parTransId="{722EDBDC-2970-4113-B073-00268693642E}" sibTransId="{B614062B-3341-4778-B45F-BE8B746C333D}"/>
    <dgm:cxn modelId="{E2E03DF8-C90E-4E8F-B402-E2AD41A291CD}" srcId="{12AA1879-6B4B-4ABC-B957-813F4CF1985E}" destId="{50F889CD-AF2C-4D72-8BE0-26EA8AF7E595}" srcOrd="6" destOrd="0" parTransId="{FB898530-C803-4B43-8A87-0D86DFE6A835}" sibTransId="{431A7A4F-2EE8-45F5-B36B-1C12BDC5E347}"/>
    <dgm:cxn modelId="{219BA6FE-BA89-4819-8737-F57CA6E1CABC}" srcId="{12AA1879-6B4B-4ABC-B957-813F4CF1985E}" destId="{286EEA23-B100-47A5-9871-A3D4544CF41A}" srcOrd="5" destOrd="0" parTransId="{07D46ACA-2C1C-478E-AC44-CECDD668C62B}" sibTransId="{40E42374-3BE4-49C3-9F91-E9A4E3E510D1}"/>
    <dgm:cxn modelId="{22BEF2F6-C1C0-4764-95F7-53D664BDA536}" type="presParOf" srcId="{11CF8520-6B53-4EAB-9315-968124D4B898}" destId="{351C844F-0C37-4887-8B71-1D8C69C4B21F}" srcOrd="0" destOrd="0" presId="urn:microsoft.com/office/officeart/2008/layout/LinedList"/>
    <dgm:cxn modelId="{7087F133-BF68-479D-B274-F5711F5F71EB}" type="presParOf" srcId="{11CF8520-6B53-4EAB-9315-968124D4B898}" destId="{7E7CEF12-83E0-40BF-B150-F9651338CF14}" srcOrd="1" destOrd="0" presId="urn:microsoft.com/office/officeart/2008/layout/LinedList"/>
    <dgm:cxn modelId="{F1AA5169-057B-4D7E-B7CA-9F24E61BFE48}" type="presParOf" srcId="{7E7CEF12-83E0-40BF-B150-F9651338CF14}" destId="{DC860EC0-C079-49B7-869D-D350B40C808B}" srcOrd="0" destOrd="0" presId="urn:microsoft.com/office/officeart/2008/layout/LinedList"/>
    <dgm:cxn modelId="{B94C71D6-ABBE-4EC1-9AA3-C6AC711D02F6}" type="presParOf" srcId="{7E7CEF12-83E0-40BF-B150-F9651338CF14}" destId="{E73CF115-8699-400E-B05C-C9C8F00A7C12}" srcOrd="1" destOrd="0" presId="urn:microsoft.com/office/officeart/2008/layout/LinedList"/>
    <dgm:cxn modelId="{09F70A9C-F8D1-4B91-85EB-4407EC6CE404}" type="presParOf" srcId="{11CF8520-6B53-4EAB-9315-968124D4B898}" destId="{3383C0F7-67F2-401B-BDD2-1DA2384173D4}" srcOrd="2" destOrd="0" presId="urn:microsoft.com/office/officeart/2008/layout/LinedList"/>
    <dgm:cxn modelId="{C8CCE279-777F-4C05-9BC6-CA3C4C2C249A}" type="presParOf" srcId="{11CF8520-6B53-4EAB-9315-968124D4B898}" destId="{72155443-123A-4AA6-9333-B093D8B0154E}" srcOrd="3" destOrd="0" presId="urn:microsoft.com/office/officeart/2008/layout/LinedList"/>
    <dgm:cxn modelId="{01B3DFA0-448B-4F77-8A29-A08071CC8948}" type="presParOf" srcId="{72155443-123A-4AA6-9333-B093D8B0154E}" destId="{DA9DC3E6-5FE5-44DF-8074-FCAEE496FD6A}" srcOrd="0" destOrd="0" presId="urn:microsoft.com/office/officeart/2008/layout/LinedList"/>
    <dgm:cxn modelId="{0D343EE5-68C0-4CAB-9A71-427F4C5E231C}" type="presParOf" srcId="{72155443-123A-4AA6-9333-B093D8B0154E}" destId="{2626524E-D3ED-4FA7-B313-4D562D315FC3}" srcOrd="1" destOrd="0" presId="urn:microsoft.com/office/officeart/2008/layout/LinedList"/>
    <dgm:cxn modelId="{32DF9F28-3699-4C45-B0A7-B2D4EF592397}" type="presParOf" srcId="{11CF8520-6B53-4EAB-9315-968124D4B898}" destId="{A8D70CE9-C083-4A55-9FFC-87799510EB10}" srcOrd="4" destOrd="0" presId="urn:microsoft.com/office/officeart/2008/layout/LinedList"/>
    <dgm:cxn modelId="{82808DAA-EBAD-46AB-91E3-BF3597466E17}" type="presParOf" srcId="{11CF8520-6B53-4EAB-9315-968124D4B898}" destId="{1D25344A-809D-48C9-AAF0-0259E0071D8E}" srcOrd="5" destOrd="0" presId="urn:microsoft.com/office/officeart/2008/layout/LinedList"/>
    <dgm:cxn modelId="{4D0E3EFF-6424-4B44-B735-7A4C86C80A0E}" type="presParOf" srcId="{1D25344A-809D-48C9-AAF0-0259E0071D8E}" destId="{1BBD88E5-6F7A-4927-B3F9-8EE38CF16492}" srcOrd="0" destOrd="0" presId="urn:microsoft.com/office/officeart/2008/layout/LinedList"/>
    <dgm:cxn modelId="{0983991F-8FBD-413B-900B-EE98683DB5F0}" type="presParOf" srcId="{1D25344A-809D-48C9-AAF0-0259E0071D8E}" destId="{468833E5-A44F-4676-AF17-B1693AFDB260}" srcOrd="1" destOrd="0" presId="urn:microsoft.com/office/officeart/2008/layout/LinedList"/>
    <dgm:cxn modelId="{DACC09FE-61D9-4709-A83C-9194E57F102A}" type="presParOf" srcId="{11CF8520-6B53-4EAB-9315-968124D4B898}" destId="{9E74A67E-C7A4-49AD-8C9B-C7485E73CC93}" srcOrd="6" destOrd="0" presId="urn:microsoft.com/office/officeart/2008/layout/LinedList"/>
    <dgm:cxn modelId="{80984322-EBDB-45F8-B0AC-B5BA2A6A83D5}" type="presParOf" srcId="{11CF8520-6B53-4EAB-9315-968124D4B898}" destId="{8B8D2429-E8F7-432F-AEA9-730D11A0C3EB}" srcOrd="7" destOrd="0" presId="urn:microsoft.com/office/officeart/2008/layout/LinedList"/>
    <dgm:cxn modelId="{317BE028-845E-4ADC-9A97-1B971DF22043}" type="presParOf" srcId="{8B8D2429-E8F7-432F-AEA9-730D11A0C3EB}" destId="{60D0C828-9D78-473C-8342-5C9252310C7A}" srcOrd="0" destOrd="0" presId="urn:microsoft.com/office/officeart/2008/layout/LinedList"/>
    <dgm:cxn modelId="{BBCABF0C-6445-4DC1-BFFF-A241FEF8DA07}" type="presParOf" srcId="{8B8D2429-E8F7-432F-AEA9-730D11A0C3EB}" destId="{842015D1-2928-4A55-BC72-70AFDBF118AE}" srcOrd="1" destOrd="0" presId="urn:microsoft.com/office/officeart/2008/layout/LinedList"/>
    <dgm:cxn modelId="{43B304D8-28C0-478D-B9EF-6228DB3668F6}" type="presParOf" srcId="{11CF8520-6B53-4EAB-9315-968124D4B898}" destId="{2CC20C0B-B808-44AB-BAB2-7D107B2925E5}" srcOrd="8" destOrd="0" presId="urn:microsoft.com/office/officeart/2008/layout/LinedList"/>
    <dgm:cxn modelId="{012D3049-EDA9-4880-B900-B30C484111C1}" type="presParOf" srcId="{11CF8520-6B53-4EAB-9315-968124D4B898}" destId="{BBD95E3D-33B7-49B2-9376-B01FAEAACF15}" srcOrd="9" destOrd="0" presId="urn:microsoft.com/office/officeart/2008/layout/LinedList"/>
    <dgm:cxn modelId="{7AE51BD9-22F6-4072-BF8B-DDFA2F12D488}" type="presParOf" srcId="{BBD95E3D-33B7-49B2-9376-B01FAEAACF15}" destId="{1060EE86-DF14-4B4E-8E98-9B67F61B28AC}" srcOrd="0" destOrd="0" presId="urn:microsoft.com/office/officeart/2008/layout/LinedList"/>
    <dgm:cxn modelId="{CD3606D2-3FFD-47B6-82D7-8FC90430071C}" type="presParOf" srcId="{BBD95E3D-33B7-49B2-9376-B01FAEAACF15}" destId="{48185409-B397-4EA9-8836-FE2C1499D31A}" srcOrd="1" destOrd="0" presId="urn:microsoft.com/office/officeart/2008/layout/LinedList"/>
    <dgm:cxn modelId="{B2F4FC40-B625-465B-9749-AFF7D3C4504F}" type="presParOf" srcId="{11CF8520-6B53-4EAB-9315-968124D4B898}" destId="{14AFAD28-F619-4C9E-9BF9-4CF442DD6FC9}" srcOrd="10" destOrd="0" presId="urn:microsoft.com/office/officeart/2008/layout/LinedList"/>
    <dgm:cxn modelId="{6481F41A-371C-47A3-BA42-1FA3682258EB}" type="presParOf" srcId="{11CF8520-6B53-4EAB-9315-968124D4B898}" destId="{BD10012A-A5AA-4D07-8240-8AE83CB0DACE}" srcOrd="11" destOrd="0" presId="urn:microsoft.com/office/officeart/2008/layout/LinedList"/>
    <dgm:cxn modelId="{3875DC4C-FCD0-4D33-9C78-288C65F285B6}" type="presParOf" srcId="{BD10012A-A5AA-4D07-8240-8AE83CB0DACE}" destId="{3987DF62-7CA8-4A85-8F87-506BAB6AEA29}" srcOrd="0" destOrd="0" presId="urn:microsoft.com/office/officeart/2008/layout/LinedList"/>
    <dgm:cxn modelId="{293B3E8A-5C29-47DD-B92E-E99AC304BA57}" type="presParOf" srcId="{BD10012A-A5AA-4D07-8240-8AE83CB0DACE}" destId="{1C775594-E067-4D15-AB54-2FCB552C7F90}" srcOrd="1" destOrd="0" presId="urn:microsoft.com/office/officeart/2008/layout/LinedList"/>
    <dgm:cxn modelId="{5C30FF9C-B2BE-4AA3-8B7C-1A4F00E12225}" type="presParOf" srcId="{11CF8520-6B53-4EAB-9315-968124D4B898}" destId="{69D9D1AF-A0F9-430F-823F-62FC7F95EDC4}" srcOrd="12" destOrd="0" presId="urn:microsoft.com/office/officeart/2008/layout/LinedList"/>
    <dgm:cxn modelId="{4EE0AEEB-8304-42A8-8527-E508113D79D0}" type="presParOf" srcId="{11CF8520-6B53-4EAB-9315-968124D4B898}" destId="{8145CE1A-19E4-43B7-8C29-413A7797F4AF}" srcOrd="13" destOrd="0" presId="urn:microsoft.com/office/officeart/2008/layout/LinedList"/>
    <dgm:cxn modelId="{00A2EBAB-C630-4B40-BEF2-8DDAF507290E}" type="presParOf" srcId="{8145CE1A-19E4-43B7-8C29-413A7797F4AF}" destId="{89367572-7362-4254-82AD-6F18BAFB46A1}" srcOrd="0" destOrd="0" presId="urn:microsoft.com/office/officeart/2008/layout/LinedList"/>
    <dgm:cxn modelId="{06389F37-7291-4388-B5DF-27E315DD0E4D}" type="presParOf" srcId="{8145CE1A-19E4-43B7-8C29-413A7797F4AF}" destId="{A38C9974-99F4-4F8D-8421-53A0FAE9CDA6}" srcOrd="1" destOrd="0" presId="urn:microsoft.com/office/officeart/2008/layout/LinedList"/>
    <dgm:cxn modelId="{B5CA32A7-B915-4034-A973-8A5F0975FD99}" type="presParOf" srcId="{11CF8520-6B53-4EAB-9315-968124D4B898}" destId="{D234475C-DAB1-4613-B7DD-3C1D58EFE989}" srcOrd="14" destOrd="0" presId="urn:microsoft.com/office/officeart/2008/layout/LinedList"/>
    <dgm:cxn modelId="{23816CF5-06FF-40BA-83A5-F18278F16FBF}" type="presParOf" srcId="{11CF8520-6B53-4EAB-9315-968124D4B898}" destId="{8816AE46-B65B-4A54-BB41-244A7B3E0093}" srcOrd="15" destOrd="0" presId="urn:microsoft.com/office/officeart/2008/layout/LinedList"/>
    <dgm:cxn modelId="{E60F9C3E-EE0A-4439-9FFA-D500595B1D41}" type="presParOf" srcId="{8816AE46-B65B-4A54-BB41-244A7B3E0093}" destId="{A8BF1CF1-578A-4A85-BA5F-986BE78692CA}" srcOrd="0" destOrd="0" presId="urn:microsoft.com/office/officeart/2008/layout/LinedList"/>
    <dgm:cxn modelId="{EAC01E48-2054-47FA-9D9A-2138C27C5E46}" type="presParOf" srcId="{8816AE46-B65B-4A54-BB41-244A7B3E0093}" destId="{59FC826C-AEE6-42A6-94F5-ED9B827538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4A03E-9C6F-44B7-BB76-578C9D5F32BD}">
      <dsp:nvSpPr>
        <dsp:cNvPr id="0" name=""/>
        <dsp:cNvSpPr/>
      </dsp:nvSpPr>
      <dsp:spPr>
        <a:xfrm>
          <a:off x="0" y="1187"/>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3A5CE-2DEF-4AE4-AFF2-4DEF5DA2E39B}">
      <dsp:nvSpPr>
        <dsp:cNvPr id="0" name=""/>
        <dsp:cNvSpPr/>
      </dsp:nvSpPr>
      <dsp:spPr>
        <a:xfrm>
          <a:off x="153036" y="115015"/>
          <a:ext cx="278247" cy="278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7491B2-EB85-4E56-A60D-476F10F7326D}">
      <dsp:nvSpPr>
        <dsp:cNvPr id="0" name=""/>
        <dsp:cNvSpPr/>
      </dsp:nvSpPr>
      <dsp:spPr>
        <a:xfrm>
          <a:off x="584319" y="1187"/>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STAFF SHORTAGES</a:t>
          </a:r>
        </a:p>
      </dsp:txBody>
      <dsp:txXfrm>
        <a:off x="584319" y="1187"/>
        <a:ext cx="5783822" cy="505904"/>
      </dsp:txXfrm>
    </dsp:sp>
    <dsp:sp modelId="{820436AC-02EE-4314-943B-063B9ABDEB97}">
      <dsp:nvSpPr>
        <dsp:cNvPr id="0" name=""/>
        <dsp:cNvSpPr/>
      </dsp:nvSpPr>
      <dsp:spPr>
        <a:xfrm>
          <a:off x="0" y="633567"/>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B047AC-EC27-4F0E-993A-F245B02A0323}">
      <dsp:nvSpPr>
        <dsp:cNvPr id="0" name=""/>
        <dsp:cNvSpPr/>
      </dsp:nvSpPr>
      <dsp:spPr>
        <a:xfrm>
          <a:off x="153036" y="747395"/>
          <a:ext cx="278247" cy="278247"/>
        </a:xfrm>
        <a:prstGeom prst="rect">
          <a:avLst/>
        </a:prstGeom>
        <a:solidFill>
          <a:schemeClr val="accent6">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7FC25C-6FDC-458F-90E4-4072A1706D36}">
      <dsp:nvSpPr>
        <dsp:cNvPr id="0" name=""/>
        <dsp:cNvSpPr/>
      </dsp:nvSpPr>
      <dsp:spPr>
        <a:xfrm>
          <a:off x="584319" y="633567"/>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YASMEEN BEGUM</a:t>
          </a:r>
        </a:p>
      </dsp:txBody>
      <dsp:txXfrm>
        <a:off x="584319" y="633567"/>
        <a:ext cx="5783822" cy="505904"/>
      </dsp:txXfrm>
    </dsp:sp>
    <dsp:sp modelId="{EDE70B20-604E-4CDC-9B19-94B8E6963CA2}">
      <dsp:nvSpPr>
        <dsp:cNvPr id="0" name=""/>
        <dsp:cNvSpPr/>
      </dsp:nvSpPr>
      <dsp:spPr>
        <a:xfrm>
          <a:off x="0" y="1265947"/>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B24FC-CD7C-4460-BC78-63BA77086AA9}">
      <dsp:nvSpPr>
        <dsp:cNvPr id="0" name=""/>
        <dsp:cNvSpPr/>
      </dsp:nvSpPr>
      <dsp:spPr>
        <a:xfrm>
          <a:off x="153036" y="1379776"/>
          <a:ext cx="278247" cy="278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013631-63CB-42AC-9530-C94F6EA8E79F}">
      <dsp:nvSpPr>
        <dsp:cNvPr id="0" name=""/>
        <dsp:cNvSpPr/>
      </dsp:nvSpPr>
      <dsp:spPr>
        <a:xfrm>
          <a:off x="584319" y="1265947"/>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Student ID 2119725.</a:t>
          </a:r>
          <a:endParaRPr lang="en-US" sz="1700" kern="1200">
            <a:latin typeface="Arial" panose="020B0604020202020204" pitchFamily="34" charset="0"/>
            <a:cs typeface="Arial" panose="020B0604020202020204" pitchFamily="34" charset="0"/>
          </a:endParaRPr>
        </a:p>
      </dsp:txBody>
      <dsp:txXfrm>
        <a:off x="584319" y="1265947"/>
        <a:ext cx="5783822" cy="505904"/>
      </dsp:txXfrm>
    </dsp:sp>
    <dsp:sp modelId="{9ED61E36-54F9-4E0C-8EBE-A76159878F20}">
      <dsp:nvSpPr>
        <dsp:cNvPr id="0" name=""/>
        <dsp:cNvSpPr/>
      </dsp:nvSpPr>
      <dsp:spPr>
        <a:xfrm>
          <a:off x="0" y="1898328"/>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00A6A-6BAF-4ADF-A9F4-4F65C8ACCC3D}">
      <dsp:nvSpPr>
        <dsp:cNvPr id="0" name=""/>
        <dsp:cNvSpPr/>
      </dsp:nvSpPr>
      <dsp:spPr>
        <a:xfrm>
          <a:off x="153036" y="2012156"/>
          <a:ext cx="278247" cy="278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80B3CA-78E6-4ED8-82FD-85CBA3704B1A}">
      <dsp:nvSpPr>
        <dsp:cNvPr id="0" name=""/>
        <dsp:cNvSpPr/>
      </dsp:nvSpPr>
      <dsp:spPr>
        <a:xfrm>
          <a:off x="584319" y="1898328"/>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Lecturer DR </a:t>
          </a:r>
          <a:r>
            <a:rPr lang="en-GB" sz="1700" kern="1200" dirty="0" err="1">
              <a:latin typeface="Arial" panose="020B0604020202020204" pitchFamily="34" charset="0"/>
              <a:cs typeface="Arial" panose="020B0604020202020204" pitchFamily="34" charset="0"/>
            </a:rPr>
            <a:t>Besty</a:t>
          </a:r>
          <a:r>
            <a:rPr lang="en-GB" sz="1700" kern="1200" dirty="0">
              <a:latin typeface="Arial" panose="020B0604020202020204" pitchFamily="34" charset="0"/>
              <a:cs typeface="Arial" panose="020B0604020202020204" pitchFamily="34" charset="0"/>
            </a:rPr>
            <a:t> Jose.</a:t>
          </a:r>
          <a:endParaRPr lang="en-US" sz="1700" kern="1200" dirty="0">
            <a:latin typeface="Arial" panose="020B0604020202020204" pitchFamily="34" charset="0"/>
            <a:cs typeface="Arial" panose="020B0604020202020204" pitchFamily="34" charset="0"/>
          </a:endParaRPr>
        </a:p>
      </dsp:txBody>
      <dsp:txXfrm>
        <a:off x="584319" y="1898328"/>
        <a:ext cx="5783822" cy="505904"/>
      </dsp:txXfrm>
    </dsp:sp>
    <dsp:sp modelId="{2B21ECB6-09AE-4219-8E05-C6A2CAA97FC9}">
      <dsp:nvSpPr>
        <dsp:cNvPr id="0" name=""/>
        <dsp:cNvSpPr/>
      </dsp:nvSpPr>
      <dsp:spPr>
        <a:xfrm>
          <a:off x="0" y="2530708"/>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B867F-1331-4657-A0F6-594B258209A4}">
      <dsp:nvSpPr>
        <dsp:cNvPr id="0" name=""/>
        <dsp:cNvSpPr/>
      </dsp:nvSpPr>
      <dsp:spPr>
        <a:xfrm>
          <a:off x="153036" y="2644536"/>
          <a:ext cx="278247" cy="2782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8AF08C-A0A0-407F-84B3-2A8EB3F36D5B}">
      <dsp:nvSpPr>
        <dsp:cNvPr id="0" name=""/>
        <dsp:cNvSpPr/>
      </dsp:nvSpPr>
      <dsp:spPr>
        <a:xfrm>
          <a:off x="584319" y="2530708"/>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Module problem solving and decision making.BMSW4004</a:t>
          </a:r>
          <a:endParaRPr lang="en-US" sz="1700" kern="1200">
            <a:latin typeface="Arial" panose="020B0604020202020204" pitchFamily="34" charset="0"/>
            <a:cs typeface="Arial" panose="020B0604020202020204" pitchFamily="34" charset="0"/>
          </a:endParaRPr>
        </a:p>
      </dsp:txBody>
      <dsp:txXfrm>
        <a:off x="584319" y="2530708"/>
        <a:ext cx="5783822" cy="505904"/>
      </dsp:txXfrm>
    </dsp:sp>
    <dsp:sp modelId="{0AFEE159-0F95-4B01-9CD1-9A7C04FA087D}">
      <dsp:nvSpPr>
        <dsp:cNvPr id="0" name=""/>
        <dsp:cNvSpPr/>
      </dsp:nvSpPr>
      <dsp:spPr>
        <a:xfrm>
          <a:off x="0" y="3163088"/>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D59FC-90DF-4403-876C-17358CD501D4}">
      <dsp:nvSpPr>
        <dsp:cNvPr id="0" name=""/>
        <dsp:cNvSpPr/>
      </dsp:nvSpPr>
      <dsp:spPr>
        <a:xfrm>
          <a:off x="153036" y="3276916"/>
          <a:ext cx="278247" cy="2782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DF1D01-0F19-437F-BB7E-CD8419C82D0E}">
      <dsp:nvSpPr>
        <dsp:cNvPr id="0" name=""/>
        <dsp:cNvSpPr/>
      </dsp:nvSpPr>
      <dsp:spPr>
        <a:xfrm>
          <a:off x="584319" y="3163088"/>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Date 9</a:t>
          </a:r>
          <a:r>
            <a:rPr lang="en-GB" sz="1700" kern="1200" baseline="30000">
              <a:latin typeface="Arial" panose="020B0604020202020204" pitchFamily="34" charset="0"/>
              <a:cs typeface="Arial" panose="020B0604020202020204" pitchFamily="34" charset="0"/>
            </a:rPr>
            <a:t>th</a:t>
          </a:r>
          <a:r>
            <a:rPr lang="en-GB" sz="1700" kern="1200">
              <a:latin typeface="Arial" panose="020B0604020202020204" pitchFamily="34" charset="0"/>
              <a:cs typeface="Arial" panose="020B0604020202020204" pitchFamily="34" charset="0"/>
            </a:rPr>
            <a:t> June </a:t>
          </a:r>
          <a:r>
            <a:rPr lang="en-GB" sz="1700" kern="1200"/>
            <a:t>2022</a:t>
          </a:r>
          <a:endParaRPr lang="en-US" sz="1700" kern="1200"/>
        </a:p>
      </dsp:txBody>
      <dsp:txXfrm>
        <a:off x="584319" y="3163088"/>
        <a:ext cx="5783822" cy="505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C844F-0C37-4887-8B71-1D8C69C4B21F}">
      <dsp:nvSpPr>
        <dsp:cNvPr id="0" name=""/>
        <dsp:cNvSpPr/>
      </dsp:nvSpPr>
      <dsp:spPr>
        <a:xfrm>
          <a:off x="0" y="0"/>
          <a:ext cx="9966960"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860EC0-C079-49B7-869D-D350B40C808B}">
      <dsp:nvSpPr>
        <dsp:cNvPr id="0" name=""/>
        <dsp:cNvSpPr/>
      </dsp:nvSpPr>
      <dsp:spPr>
        <a:xfrm>
          <a:off x="0" y="0"/>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problems of staff shortages at Proper care </a:t>
          </a:r>
          <a:r>
            <a:rPr lang="en-GB" sz="2000" kern="1200" dirty="0" err="1"/>
            <a:t>uk</a:t>
          </a:r>
          <a:endParaRPr lang="en-US" sz="2000" kern="1200" dirty="0" err="1"/>
        </a:p>
      </dsp:txBody>
      <dsp:txXfrm>
        <a:off x="0" y="0"/>
        <a:ext cx="9966960" cy="457658"/>
      </dsp:txXfrm>
    </dsp:sp>
    <dsp:sp modelId="{3383C0F7-67F2-401B-BDD2-1DA2384173D4}">
      <dsp:nvSpPr>
        <dsp:cNvPr id="0" name=""/>
        <dsp:cNvSpPr/>
      </dsp:nvSpPr>
      <dsp:spPr>
        <a:xfrm>
          <a:off x="0" y="457658"/>
          <a:ext cx="9966960" cy="0"/>
        </a:xfrm>
        <a:prstGeom prst="line">
          <a:avLst/>
        </a:prstGeom>
        <a:solidFill>
          <a:schemeClr val="accent5">
            <a:hueOff val="303874"/>
            <a:satOff val="-3413"/>
            <a:lumOff val="-728"/>
            <a:alphaOff val="0"/>
          </a:schemeClr>
        </a:solidFill>
        <a:ln w="15875" cap="flat" cmpd="sng" algn="ctr">
          <a:solidFill>
            <a:schemeClr val="accent5">
              <a:hueOff val="303874"/>
              <a:satOff val="-3413"/>
              <a:lumOff val="-7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9DC3E6-5FE5-44DF-8074-FCAEE496FD6A}">
      <dsp:nvSpPr>
        <dsp:cNvPr id="0" name=""/>
        <dsp:cNvSpPr/>
      </dsp:nvSpPr>
      <dsp:spPr>
        <a:xfrm>
          <a:off x="0" y="457658"/>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advantages and disadvantages of staff shortages.</a:t>
          </a:r>
          <a:endParaRPr lang="en-US" sz="2000" kern="1200" dirty="0"/>
        </a:p>
      </dsp:txBody>
      <dsp:txXfrm>
        <a:off x="0" y="457658"/>
        <a:ext cx="9966960" cy="457658"/>
      </dsp:txXfrm>
    </dsp:sp>
    <dsp:sp modelId="{A8D70CE9-C083-4A55-9FFC-87799510EB10}">
      <dsp:nvSpPr>
        <dsp:cNvPr id="0" name=""/>
        <dsp:cNvSpPr/>
      </dsp:nvSpPr>
      <dsp:spPr>
        <a:xfrm>
          <a:off x="0" y="915316"/>
          <a:ext cx="9966960" cy="0"/>
        </a:xfrm>
        <a:prstGeom prst="line">
          <a:avLst/>
        </a:prstGeom>
        <a:solidFill>
          <a:schemeClr val="accent5">
            <a:hueOff val="607749"/>
            <a:satOff val="-6826"/>
            <a:lumOff val="-1457"/>
            <a:alphaOff val="0"/>
          </a:schemeClr>
        </a:solidFill>
        <a:ln w="15875" cap="flat" cmpd="sng" algn="ctr">
          <a:solidFill>
            <a:schemeClr val="accent5">
              <a:hueOff val="607749"/>
              <a:satOff val="-6826"/>
              <a:lumOff val="-14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BD88E5-6F7A-4927-B3F9-8EE38CF16492}">
      <dsp:nvSpPr>
        <dsp:cNvPr id="0" name=""/>
        <dsp:cNvSpPr/>
      </dsp:nvSpPr>
      <dsp:spPr>
        <a:xfrm>
          <a:off x="0" y="915316"/>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How wide the problem is.</a:t>
          </a:r>
          <a:endParaRPr lang="en-US" sz="2000" kern="1200" dirty="0"/>
        </a:p>
      </dsp:txBody>
      <dsp:txXfrm>
        <a:off x="0" y="915316"/>
        <a:ext cx="9966960" cy="457658"/>
      </dsp:txXfrm>
    </dsp:sp>
    <dsp:sp modelId="{9E74A67E-C7A4-49AD-8C9B-C7485E73CC93}">
      <dsp:nvSpPr>
        <dsp:cNvPr id="0" name=""/>
        <dsp:cNvSpPr/>
      </dsp:nvSpPr>
      <dsp:spPr>
        <a:xfrm>
          <a:off x="0" y="1372975"/>
          <a:ext cx="9966960" cy="0"/>
        </a:xfrm>
        <a:prstGeom prst="line">
          <a:avLst/>
        </a:prstGeom>
        <a:solidFill>
          <a:schemeClr val="accent5">
            <a:hueOff val="911623"/>
            <a:satOff val="-10239"/>
            <a:lumOff val="-2185"/>
            <a:alphaOff val="0"/>
          </a:schemeClr>
        </a:solidFill>
        <a:ln w="15875" cap="flat" cmpd="sng" algn="ctr">
          <a:solidFill>
            <a:schemeClr val="accent5">
              <a:hueOff val="911623"/>
              <a:satOff val="-10239"/>
              <a:lumOff val="-21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D0C828-9D78-473C-8342-5C9252310C7A}">
      <dsp:nvSpPr>
        <dsp:cNvPr id="0" name=""/>
        <dsp:cNvSpPr/>
      </dsp:nvSpPr>
      <dsp:spPr>
        <a:xfrm>
          <a:off x="0" y="1372975"/>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How will it impact. Who will be impected</a:t>
          </a:r>
          <a:r>
            <a:rPr lang="en-GB" sz="2000" kern="1200" dirty="0">
              <a:latin typeface="Century Gothic" panose="020B0502020202020204"/>
            </a:rPr>
            <a:t>.</a:t>
          </a:r>
          <a:endParaRPr lang="en-US" sz="2000" kern="1200" dirty="0"/>
        </a:p>
      </dsp:txBody>
      <dsp:txXfrm>
        <a:off x="0" y="1372975"/>
        <a:ext cx="9966960" cy="457658"/>
      </dsp:txXfrm>
    </dsp:sp>
    <dsp:sp modelId="{2CC20C0B-B808-44AB-BAB2-7D107B2925E5}">
      <dsp:nvSpPr>
        <dsp:cNvPr id="0" name=""/>
        <dsp:cNvSpPr/>
      </dsp:nvSpPr>
      <dsp:spPr>
        <a:xfrm>
          <a:off x="0" y="1830633"/>
          <a:ext cx="9966960" cy="0"/>
        </a:xfrm>
        <a:prstGeom prst="line">
          <a:avLst/>
        </a:prstGeom>
        <a:solidFill>
          <a:schemeClr val="accent5">
            <a:hueOff val="1215497"/>
            <a:satOff val="-13652"/>
            <a:lumOff val="-2913"/>
            <a:alphaOff val="0"/>
          </a:schemeClr>
        </a:solidFill>
        <a:ln w="15875" cap="flat" cmpd="sng" algn="ctr">
          <a:solidFill>
            <a:schemeClr val="accent5">
              <a:hueOff val="1215497"/>
              <a:satOff val="-13652"/>
              <a:lumOff val="-29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60EE86-DF14-4B4E-8E98-9B67F61B28AC}">
      <dsp:nvSpPr>
        <dsp:cNvPr id="0" name=""/>
        <dsp:cNvSpPr/>
      </dsp:nvSpPr>
      <dsp:spPr>
        <a:xfrm>
          <a:off x="0" y="1830633"/>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Pestle analysis</a:t>
          </a:r>
        </a:p>
      </dsp:txBody>
      <dsp:txXfrm>
        <a:off x="0" y="1830633"/>
        <a:ext cx="9966960" cy="457658"/>
      </dsp:txXfrm>
    </dsp:sp>
    <dsp:sp modelId="{14AFAD28-F619-4C9E-9BF9-4CF442DD6FC9}">
      <dsp:nvSpPr>
        <dsp:cNvPr id="0" name=""/>
        <dsp:cNvSpPr/>
      </dsp:nvSpPr>
      <dsp:spPr>
        <a:xfrm>
          <a:off x="0" y="2288291"/>
          <a:ext cx="9966960" cy="0"/>
        </a:xfrm>
        <a:prstGeom prst="line">
          <a:avLst/>
        </a:prstGeom>
        <a:solidFill>
          <a:schemeClr val="accent5">
            <a:hueOff val="1519371"/>
            <a:satOff val="-17065"/>
            <a:lumOff val="-3641"/>
            <a:alphaOff val="0"/>
          </a:schemeClr>
        </a:solidFill>
        <a:ln w="15875" cap="flat" cmpd="sng" algn="ctr">
          <a:solidFill>
            <a:schemeClr val="accent5">
              <a:hueOff val="1519371"/>
              <a:satOff val="-17065"/>
              <a:lumOff val="-36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7DF62-7CA8-4A85-8F87-506BAB6AEA29}">
      <dsp:nvSpPr>
        <dsp:cNvPr id="0" name=""/>
        <dsp:cNvSpPr/>
      </dsp:nvSpPr>
      <dsp:spPr>
        <a:xfrm>
          <a:off x="0" y="2288291"/>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Fishbone diagram</a:t>
          </a:r>
        </a:p>
      </dsp:txBody>
      <dsp:txXfrm>
        <a:off x="0" y="2288291"/>
        <a:ext cx="9966960" cy="457658"/>
      </dsp:txXfrm>
    </dsp:sp>
    <dsp:sp modelId="{69D9D1AF-A0F9-430F-823F-62FC7F95EDC4}">
      <dsp:nvSpPr>
        <dsp:cNvPr id="0" name=""/>
        <dsp:cNvSpPr/>
      </dsp:nvSpPr>
      <dsp:spPr>
        <a:xfrm>
          <a:off x="0" y="2745950"/>
          <a:ext cx="9966960" cy="0"/>
        </a:xfrm>
        <a:prstGeom prst="line">
          <a:avLst/>
        </a:prstGeom>
        <a:solidFill>
          <a:schemeClr val="accent5">
            <a:hueOff val="1823246"/>
            <a:satOff val="-20478"/>
            <a:lumOff val="-4370"/>
            <a:alphaOff val="0"/>
          </a:schemeClr>
        </a:solidFill>
        <a:ln w="15875" cap="flat" cmpd="sng" algn="ctr">
          <a:solidFill>
            <a:schemeClr val="accent5">
              <a:hueOff val="1823246"/>
              <a:satOff val="-20478"/>
              <a:lumOff val="-437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367572-7362-4254-82AD-6F18BAFB46A1}">
      <dsp:nvSpPr>
        <dsp:cNvPr id="0" name=""/>
        <dsp:cNvSpPr/>
      </dsp:nvSpPr>
      <dsp:spPr>
        <a:xfrm>
          <a:off x="0" y="2745950"/>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Evaluation of solutions </a:t>
          </a:r>
        </a:p>
      </dsp:txBody>
      <dsp:txXfrm>
        <a:off x="0" y="2745950"/>
        <a:ext cx="9966960" cy="457658"/>
      </dsp:txXfrm>
    </dsp:sp>
    <dsp:sp modelId="{D234475C-DAB1-4613-B7DD-3C1D58EFE989}">
      <dsp:nvSpPr>
        <dsp:cNvPr id="0" name=""/>
        <dsp:cNvSpPr/>
      </dsp:nvSpPr>
      <dsp:spPr>
        <a:xfrm>
          <a:off x="0" y="3203608"/>
          <a:ext cx="9966960" cy="0"/>
        </a:xfrm>
        <a:prstGeom prst="line">
          <a:avLst/>
        </a:prstGeom>
        <a:solidFill>
          <a:schemeClr val="accent5">
            <a:hueOff val="2127120"/>
            <a:satOff val="-23891"/>
            <a:lumOff val="-5098"/>
            <a:alphaOff val="0"/>
          </a:schemeClr>
        </a:solidFill>
        <a:ln w="15875" cap="flat" cmpd="sng" algn="ctr">
          <a:solidFill>
            <a:schemeClr val="accent5">
              <a:hueOff val="2127120"/>
              <a:satOff val="-23891"/>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BF1CF1-578A-4A85-BA5F-986BE78692CA}">
      <dsp:nvSpPr>
        <dsp:cNvPr id="0" name=""/>
        <dsp:cNvSpPr/>
      </dsp:nvSpPr>
      <dsp:spPr>
        <a:xfrm>
          <a:off x="0" y="3203608"/>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References</a:t>
          </a:r>
        </a:p>
      </dsp:txBody>
      <dsp:txXfrm>
        <a:off x="0" y="3203608"/>
        <a:ext cx="9966960" cy="4576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F1F674-705D-4A38-BBE7-5B548608E44E}" type="datetimeFigureOut">
              <a:rPr lang="en-GB" smtClean="0"/>
              <a:t>14/07/2022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C4CEB6-CBC6-4E5E-8681-2C69A39882A6}" type="slidenum">
              <a:rPr lang="en-GB" smtClean="0"/>
              <a:t>‹#›</a:t>
            </a:fld>
            <a:endParaRPr lang="en-GB"/>
          </a:p>
        </p:txBody>
      </p:sp>
    </p:spTree>
    <p:extLst>
      <p:ext uri="{BB962C8B-B14F-4D97-AF65-F5344CB8AC3E}">
        <p14:creationId xmlns:p14="http://schemas.microsoft.com/office/powerpoint/2010/main" val="4055841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1</a:t>
            </a:fld>
            <a:endParaRPr lang="en-GB"/>
          </a:p>
        </p:txBody>
      </p:sp>
    </p:spTree>
    <p:extLst>
      <p:ext uri="{BB962C8B-B14F-4D97-AF65-F5344CB8AC3E}">
        <p14:creationId xmlns:p14="http://schemas.microsoft.com/office/powerpoint/2010/main" val="2375603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Staff shortage or labor shortage in an organization indicates that the employers are having difficulties recruiting new employees. </a:t>
            </a:r>
            <a:endParaRPr lang="en-US" dirty="0"/>
          </a:p>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4</a:t>
            </a:fld>
            <a:endParaRPr lang="en-GB"/>
          </a:p>
        </p:txBody>
      </p:sp>
    </p:spTree>
    <p:extLst>
      <p:ext uri="{BB962C8B-B14F-4D97-AF65-F5344CB8AC3E}">
        <p14:creationId xmlns:p14="http://schemas.microsoft.com/office/powerpoint/2010/main" val="108966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8</a:t>
            </a:fld>
            <a:endParaRPr lang="en-GB"/>
          </a:p>
        </p:txBody>
      </p:sp>
    </p:spTree>
    <p:extLst>
      <p:ext uri="{BB962C8B-B14F-4D97-AF65-F5344CB8AC3E}">
        <p14:creationId xmlns:p14="http://schemas.microsoft.com/office/powerpoint/2010/main" val="1755232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itchFamily="18" charset="0"/>
                <a:cs typeface="Times New Roman" pitchFamily="18" charset="0"/>
              </a:rPr>
              <a:t>Management, lack of involvement of human resources, poor up-gradation of process and environmental resources create a massive risk to generalize staff shortage  (Drennan and Ross, 2019)</a:t>
            </a:r>
            <a:endParaRPr lang="en-GB" dirty="0"/>
          </a:p>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9</a:t>
            </a:fld>
            <a:endParaRPr lang="en-GB"/>
          </a:p>
        </p:txBody>
      </p:sp>
    </p:spTree>
    <p:extLst>
      <p:ext uri="{BB962C8B-B14F-4D97-AF65-F5344CB8AC3E}">
        <p14:creationId xmlns:p14="http://schemas.microsoft.com/office/powerpoint/2010/main" val="2449218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15</a:t>
            </a:fld>
            <a:endParaRPr lang="en-GB"/>
          </a:p>
        </p:txBody>
      </p:sp>
    </p:spTree>
    <p:extLst>
      <p:ext uri="{BB962C8B-B14F-4D97-AF65-F5344CB8AC3E}">
        <p14:creationId xmlns:p14="http://schemas.microsoft.com/office/powerpoint/2010/main" val="1203438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7/14/2022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1183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7/14/2022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7565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7/14/2022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962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7/14/2022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4258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7/14/2022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374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7/14/2022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7919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C8D7E02-BCB8-4D50-A234-369438C08659}" type="datetimeFigureOut">
              <a:rPr lang="en-US" smtClean="0"/>
              <a:t>7/14/2022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665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6E86A4C-8E40-4F87-A4F0-01A0687C5742}" type="datetimeFigureOut">
              <a:rPr lang="en-US" smtClean="0"/>
              <a:t>7/14/2022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8809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7/14/2022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4495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7/14/2022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150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7/14/2022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3647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6"/>
          <p:cNvSpPr>
            <a:spLocks noGrp="1"/>
          </p:cNvSpPr>
          <p:nvPr>
            <p:ph type="dt" sz="half" idx="10"/>
          </p:nvPr>
        </p:nvSpPr>
        <p:spPr/>
        <p:txBody>
          <a:bodyPr/>
          <a:lstStyle/>
          <a:p>
            <a:fld id="{9FE86839-B9D8-4651-8783-F325ECE74E65}" type="datetimeFigureOut">
              <a:rPr lang="en-US" dirty="0"/>
              <a:t>7/14/2022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5583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BE451C3-0FF4-47C4-B829-773ADF60F88C}" type="datetimeFigureOut">
              <a:rPr lang="en-US" smtClean="0"/>
              <a:t>7/14/2022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US"/>
              <a:t>
              </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5880721"/>
      </p:ext>
    </p:extLst>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43" r:id="rId6"/>
    <p:sldLayoutId id="2147483944" r:id="rId7"/>
    <p:sldLayoutId id="2147483945" r:id="rId8"/>
    <p:sldLayoutId id="2147483946" r:id="rId9"/>
    <p:sldLayoutId id="2147483947" r:id="rId10"/>
    <p:sldLayoutId id="2147483948" r:id="rId11"/>
    <p:sldLayoutId id="2147483949" r:id="rId12"/>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asnthanhan.blogspot.com/2019/05/uk-turns-to-asia-for-nurses-to-cover.html" TargetMode="External"/><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1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1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15">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17">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9D0F0F9-54F9-5A4E-041B-1366C39452A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326" r="34567"/>
          <a:stretch/>
        </p:blipFill>
        <p:spPr>
          <a:xfrm>
            <a:off x="20" y="-12128"/>
            <a:ext cx="4654276" cy="6870127"/>
          </a:xfrm>
          <a:prstGeom prst="rect">
            <a:avLst/>
          </a:prstGeom>
        </p:spPr>
      </p:pic>
      <p:cxnSp>
        <p:nvCxnSpPr>
          <p:cNvPr id="27" name="Straight Connector 19">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extBox 1">
            <a:extLst>
              <a:ext uri="{FF2B5EF4-FFF2-40B4-BE49-F238E27FC236}">
                <a16:creationId xmlns:a16="http://schemas.microsoft.com/office/drawing/2014/main" id="{6D5361A2-A9B6-32F1-A57B-951795B3B0CA}"/>
              </a:ext>
            </a:extLst>
          </p:cNvPr>
          <p:cNvGraphicFramePr/>
          <p:nvPr>
            <p:extLst>
              <p:ext uri="{D42A27DB-BD31-4B8C-83A1-F6EECF244321}">
                <p14:modId xmlns:p14="http://schemas.microsoft.com/office/powerpoint/2010/main" val="2401491820"/>
              </p:ext>
            </p:extLst>
          </p:nvPr>
        </p:nvGraphicFramePr>
        <p:xfrm>
          <a:off x="5181601" y="2198914"/>
          <a:ext cx="6368142" cy="36701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32929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3">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5">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9D4534B-FB87-9CE8-FB4C-4586DAA6BA7B}"/>
              </a:ext>
            </a:extLst>
          </p:cNvPr>
          <p:cNvSpPr txBox="1"/>
          <p:nvPr/>
        </p:nvSpPr>
        <p:spPr>
          <a:xfrm>
            <a:off x="939317" y="171418"/>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a:solidFill>
                  <a:schemeClr val="tx1">
                    <a:lumMod val="75000"/>
                    <a:lumOff val="25000"/>
                  </a:schemeClr>
                </a:solidFill>
                <a:latin typeface="+mj-lt"/>
                <a:ea typeface="+mj-ea"/>
                <a:cs typeface="+mj-cs"/>
              </a:rPr>
              <a:t>INTRODUCTION</a:t>
            </a:r>
          </a:p>
        </p:txBody>
      </p:sp>
      <p:graphicFrame>
        <p:nvGraphicFramePr>
          <p:cNvPr id="7" name="TextBox 4">
            <a:extLst>
              <a:ext uri="{FF2B5EF4-FFF2-40B4-BE49-F238E27FC236}">
                <a16:creationId xmlns:a16="http://schemas.microsoft.com/office/drawing/2014/main" id="{87FAFE19-37B7-B5A5-751F-FF95B9B1B8A7}"/>
              </a:ext>
            </a:extLst>
          </p:cNvPr>
          <p:cNvGraphicFramePr/>
          <p:nvPr>
            <p:extLst>
              <p:ext uri="{D42A27DB-BD31-4B8C-83A1-F6EECF244321}">
                <p14:modId xmlns:p14="http://schemas.microsoft.com/office/powerpoint/2010/main" val="4168849133"/>
              </p:ext>
            </p:extLst>
          </p:nvPr>
        </p:nvGraphicFramePr>
        <p:xfrm>
          <a:off x="827039" y="1641021"/>
          <a:ext cx="9966960" cy="3661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6179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CEDE5E8A-D40E-1C24-9CF1-BF674D781598}"/>
              </a:ext>
            </a:extLst>
          </p:cNvPr>
          <p:cNvSpPr txBox="1"/>
          <p:nvPr/>
        </p:nvSpPr>
        <p:spPr>
          <a:xfrm>
            <a:off x="492370" y="605896"/>
            <a:ext cx="3084844" cy="5646208"/>
          </a:xfrm>
          <a:prstGeom prst="rect">
            <a:avLst/>
          </a:prstGeom>
        </p:spPr>
        <p:txBody>
          <a:bodyPr vert="horz" lIns="91440" tIns="45720" rIns="91440" bIns="45720" rtlCol="0" anchor="ctr">
            <a:normAutofit/>
          </a:bodyPr>
          <a:lstStyle/>
          <a:p>
            <a:pPr defTabSz="914400">
              <a:lnSpc>
                <a:spcPct val="85000"/>
              </a:lnSpc>
              <a:spcBef>
                <a:spcPct val="0"/>
              </a:spcBef>
              <a:spcAft>
                <a:spcPts val="600"/>
              </a:spcAft>
              <a:buClr>
                <a:schemeClr val="accent1"/>
              </a:buClr>
              <a:buSzPct val="80000"/>
            </a:pPr>
            <a:r>
              <a:rPr lang="en-US" sz="3600" spc="-50">
                <a:solidFill>
                  <a:srgbClr val="FFFFFF"/>
                </a:solidFill>
                <a:latin typeface="+mj-lt"/>
                <a:ea typeface="+mj-ea"/>
                <a:cs typeface="+mj-cs"/>
              </a:rPr>
              <a:t>Scope of the problem</a:t>
            </a:r>
          </a:p>
        </p:txBody>
      </p:sp>
      <p:sp>
        <p:nvSpPr>
          <p:cNvPr id="15"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TextBox 2">
            <a:extLst>
              <a:ext uri="{FF2B5EF4-FFF2-40B4-BE49-F238E27FC236}">
                <a16:creationId xmlns:a16="http://schemas.microsoft.com/office/drawing/2014/main" id="{79E807E6-F799-B3EF-649D-9E5F1919B307}"/>
              </a:ext>
            </a:extLst>
          </p:cNvPr>
          <p:cNvSpPr txBox="1"/>
          <p:nvPr/>
        </p:nvSpPr>
        <p:spPr>
          <a:xfrm>
            <a:off x="4742016" y="605896"/>
            <a:ext cx="6413663" cy="5646208"/>
          </a:xfrm>
          <a:prstGeom prst="rect">
            <a:avLst/>
          </a:prstGeom>
        </p:spPr>
        <p:txBody>
          <a:bodyPr vert="horz" lIns="0" tIns="45720" rIns="0" bIns="45720" rtlCol="0" anchor="ctr">
            <a:normAutofit/>
          </a:bodyPr>
          <a:lstStyle/>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Staff shortage at proper care </a:t>
            </a:r>
            <a:r>
              <a:rPr lang="en-US" dirty="0" err="1">
                <a:solidFill>
                  <a:schemeClr val="tx1">
                    <a:lumMod val="75000"/>
                    <a:lumOff val="25000"/>
                  </a:schemeClr>
                </a:solidFill>
              </a:rPr>
              <a:t>uk</a:t>
            </a: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Why there is a shortage.is it just in the </a:t>
            </a:r>
            <a:r>
              <a:rPr lang="en-US" dirty="0" err="1">
                <a:solidFill>
                  <a:schemeClr val="tx1">
                    <a:lumMod val="75000"/>
                    <a:lumOff val="25000"/>
                  </a:schemeClr>
                </a:solidFill>
              </a:rPr>
              <a:t>uk</a:t>
            </a:r>
            <a:r>
              <a:rPr lang="en-US" dirty="0">
                <a:solidFill>
                  <a:schemeClr val="tx1">
                    <a:lumMod val="75000"/>
                    <a:lumOff val="25000"/>
                  </a:schemeClr>
                </a:solidFill>
              </a:rPr>
              <a:t> or worldwide.</a:t>
            </a:r>
          </a:p>
          <a:p>
            <a:pPr marL="285750" indent="-285750" defTabSz="914400">
              <a:lnSpc>
                <a:spcPct val="90000"/>
              </a:lnSpc>
              <a:spcAft>
                <a:spcPts val="600"/>
              </a:spcAft>
              <a:buClr>
                <a:schemeClr val="accent1"/>
              </a:buClr>
              <a:buFont typeface="Calibri" panose="020F0502020204030204" pitchFamily="34" charset="0"/>
              <a:buChar char="•"/>
            </a:pPr>
            <a:r>
              <a:rPr lang="en-GB" dirty="0">
                <a:solidFill>
                  <a:schemeClr val="tx1">
                    <a:lumMod val="75000"/>
                    <a:lumOff val="25000"/>
                  </a:schemeClr>
                </a:solidFill>
              </a:rPr>
              <a:t>Nursing shortages are becoming more common around the world, highlighting the need to create more efficient strategies to recruit and retain nurses. </a:t>
            </a:r>
            <a:r>
              <a:rPr lang="en-GB">
                <a:solidFill>
                  <a:schemeClr val="tx1">
                    <a:lumMod val="75000"/>
                    <a:lumOff val="25000"/>
                  </a:schemeClr>
                </a:solidFill>
              </a:rPr>
              <a:t>The goal of this study was to learn about the variables that maintain German nurses in the profession and to learn about their perspectives of the reasons that cause nurses to leave or stay in the profession.</a:t>
            </a:r>
            <a:r>
              <a:rPr lang="en-US">
                <a:solidFill>
                  <a:schemeClr val="tx1">
                    <a:lumMod val="75000"/>
                    <a:lumOff val="25000"/>
                  </a:schemeClr>
                </a:solidFill>
              </a:rPr>
              <a:t>(</a:t>
            </a:r>
            <a:r>
              <a:rPr lang="en-US" dirty="0">
                <a:solidFill>
                  <a:schemeClr val="tx1">
                    <a:lumMod val="75000"/>
                    <a:lumOff val="25000"/>
                  </a:schemeClr>
                </a:solidFill>
              </a:rPr>
              <a:t>Roth et al., 2022)</a:t>
            </a: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Who is impacted by it and who it </a:t>
            </a:r>
            <a:r>
              <a:rPr lang="en-US" dirty="0" err="1">
                <a:solidFill>
                  <a:schemeClr val="tx1">
                    <a:lumMod val="75000"/>
                    <a:lumOff val="25000"/>
                  </a:schemeClr>
                </a:solidFill>
              </a:rPr>
              <a:t>affects.like</a:t>
            </a:r>
            <a:r>
              <a:rPr lang="en-US" dirty="0">
                <a:solidFill>
                  <a:schemeClr val="tx1">
                    <a:lumMod val="75000"/>
                    <a:lumOff val="25000"/>
                  </a:schemeClr>
                </a:solidFill>
              </a:rPr>
              <a:t> </a:t>
            </a:r>
            <a:r>
              <a:rPr lang="en-US" dirty="0" err="1">
                <a:solidFill>
                  <a:schemeClr val="tx1">
                    <a:lumMod val="75000"/>
                    <a:lumOff val="25000"/>
                  </a:schemeClr>
                </a:solidFill>
              </a:rPr>
              <a:t>family.clients</a:t>
            </a:r>
            <a:r>
              <a:rPr lang="en-US" dirty="0">
                <a:solidFill>
                  <a:schemeClr val="tx1">
                    <a:lumMod val="75000"/>
                    <a:lumOff val="25000"/>
                  </a:schemeClr>
                </a:solidFill>
              </a:rPr>
              <a:t> service.</a:t>
            </a: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How did it impact in covid</a:t>
            </a:r>
          </a:p>
          <a:p>
            <a:pPr marL="285750" indent="-285750" defTabSz="914400">
              <a:lnSpc>
                <a:spcPct val="90000"/>
              </a:lnSpc>
              <a:spcAft>
                <a:spcPts val="600"/>
              </a:spcAft>
              <a:buClr>
                <a:schemeClr val="accent1"/>
              </a:buClr>
              <a:buFont typeface="Arial" panose="020B0604020202020204" pitchFamily="34" charset="0"/>
              <a:buChar char="•"/>
            </a:pPr>
            <a:r>
              <a:rPr lang="en-US" dirty="0">
                <a:solidFill>
                  <a:schemeClr val="tx1">
                    <a:lumMod val="75000"/>
                    <a:lumOff val="25000"/>
                  </a:schemeClr>
                </a:solidFill>
              </a:rPr>
              <a:t> </a:t>
            </a:r>
          </a:p>
          <a:p>
            <a:pPr marL="285750" indent="-285750" defTabSz="914400">
              <a:lnSpc>
                <a:spcPct val="90000"/>
              </a:lnSpc>
              <a:spcAft>
                <a:spcPts val="600"/>
              </a:spcAft>
              <a:buClr>
                <a:schemeClr val="accent1"/>
              </a:buClr>
              <a:buFont typeface="Calibri" panose="020F0502020204030204" pitchFamily="34" charset="0"/>
              <a:buChar char="•"/>
            </a:pPr>
            <a:endParaRPr lang="en-US" b="1"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b="1"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b="1" dirty="0">
              <a:solidFill>
                <a:schemeClr val="tx1">
                  <a:lumMod val="75000"/>
                  <a:lumOff val="25000"/>
                </a:schemeClr>
              </a:solidFill>
            </a:endParaRPr>
          </a:p>
        </p:txBody>
      </p:sp>
    </p:spTree>
    <p:extLst>
      <p:ext uri="{BB962C8B-B14F-4D97-AF65-F5344CB8AC3E}">
        <p14:creationId xmlns:p14="http://schemas.microsoft.com/office/powerpoint/2010/main" val="2292352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0"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1" name="Rectangle 14">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lants in a glass tube">
            <a:extLst>
              <a:ext uri="{FF2B5EF4-FFF2-40B4-BE49-F238E27FC236}">
                <a16:creationId xmlns:a16="http://schemas.microsoft.com/office/drawing/2014/main" id="{F69346C2-B4F7-5022-9789-3C57520332CC}"/>
              </a:ext>
            </a:extLst>
          </p:cNvPr>
          <p:cNvPicPr>
            <a:picLocks noChangeAspect="1"/>
          </p:cNvPicPr>
          <p:nvPr/>
        </p:nvPicPr>
        <p:blipFill rotWithShape="1">
          <a:blip r:embed="rId3"/>
          <a:srcRect l="17372" r="26833" b="-2"/>
          <a:stretch/>
        </p:blipFill>
        <p:spPr>
          <a:xfrm>
            <a:off x="633999" y="903762"/>
            <a:ext cx="4001315" cy="4787043"/>
          </a:xfrm>
          <a:prstGeom prst="rect">
            <a:avLst/>
          </a:prstGeom>
        </p:spPr>
      </p:pic>
      <p:cxnSp>
        <p:nvCxnSpPr>
          <p:cNvPr id="73" name="Straight Connector 16">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64896AB-36EA-6EFF-66C1-08C999B0D108}"/>
              </a:ext>
            </a:extLst>
          </p:cNvPr>
          <p:cNvSpPr txBox="1"/>
          <p:nvPr/>
        </p:nvSpPr>
        <p:spPr>
          <a:xfrm>
            <a:off x="4974769" y="2198914"/>
            <a:ext cx="6574973" cy="367018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Main focus topics</a:t>
            </a:r>
          </a:p>
          <a:p>
            <a:pPr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A research-informed discussion on the nature and impact of the complex problem on employees and their organizations</a:t>
            </a: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A PESTLE analysis of the macro-environmental factors contributing to the complex problem.</a:t>
            </a: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A research-informed cause-and-effect analysis, using Fishbone Diagram, of the complex problem.</a:t>
            </a: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 An evaluation of alternative solutions to absenteeism with an aim of choosing the most appropriate solution among these alternatives</a:t>
            </a: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p:txBody>
      </p:sp>
      <p:sp>
        <p:nvSpPr>
          <p:cNvPr id="74" name="Rectangle 18">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20">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96597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3825B66B-6D60-CC2D-C556-00A917B8523B}"/>
              </a:ext>
            </a:extLst>
          </p:cNvPr>
          <p:cNvSpPr>
            <a:spLocks noGrp="1"/>
          </p:cNvSpPr>
          <p:nvPr>
            <p:ph type="title"/>
          </p:nvPr>
        </p:nvSpPr>
        <p:spPr>
          <a:xfrm>
            <a:off x="1066799" y="286603"/>
            <a:ext cx="10058401" cy="853939"/>
          </a:xfrm>
        </p:spPr>
        <p:txBody>
          <a:bodyPr>
            <a:normAutofit/>
          </a:bodyPr>
          <a:lstStyle/>
          <a:p>
            <a:r>
              <a:rPr lang="en-US" sz="2400" b="1" dirty="0">
                <a:latin typeface="Times New Roman" pitchFamily="18" charset="0"/>
                <a:cs typeface="Times New Roman" pitchFamily="18" charset="0"/>
              </a:rPr>
              <a:t>RESEARCH-INFORMED DISCUSSION ON THE NATURE AND IMPACT OF THE COMPLEX PROBLEM </a:t>
            </a:r>
            <a:endParaRPr lang="en-GB" sz="2400" dirty="0">
              <a:latin typeface="Arial" panose="020B0604020202020204" pitchFamily="34" charset="0"/>
              <a:cs typeface="Arial" panose="020B0604020202020204" pitchFamily="34" charset="0"/>
            </a:endParaRPr>
          </a:p>
        </p:txBody>
      </p:sp>
      <p:sp>
        <p:nvSpPr>
          <p:cNvPr id="15" name="Content Placeholder 14">
            <a:extLst>
              <a:ext uri="{FF2B5EF4-FFF2-40B4-BE49-F238E27FC236}">
                <a16:creationId xmlns:a16="http://schemas.microsoft.com/office/drawing/2014/main" id="{D1C2A170-316F-1FA2-E325-6A0FF3BA24B4}"/>
              </a:ext>
            </a:extLst>
          </p:cNvPr>
          <p:cNvSpPr>
            <a:spLocks noGrp="1"/>
          </p:cNvSpPr>
          <p:nvPr>
            <p:ph sz="half" idx="2"/>
          </p:nvPr>
        </p:nvSpPr>
        <p:spPr>
          <a:xfrm>
            <a:off x="6217919" y="1845735"/>
            <a:ext cx="5649615" cy="4023360"/>
          </a:xfrm>
        </p:spPr>
        <p:txBody>
          <a:bodyPr>
            <a:normAutofit/>
          </a:bodyPr>
          <a:lstStyle/>
          <a:p>
            <a:pPr algn="just">
              <a:lnSpc>
                <a:spcPct val="100000"/>
              </a:lnSpc>
              <a:buNone/>
            </a:pPr>
            <a:r>
              <a:rPr lang="en-US" sz="2000" b="1" i="1" dirty="0">
                <a:latin typeface="Times New Roman" pitchFamily="18" charset="0"/>
                <a:cs typeface="Times New Roman" pitchFamily="18" charset="0"/>
              </a:rPr>
              <a:t>Nature of the problem</a:t>
            </a:r>
            <a:endParaRPr lang="en-US" sz="2000" dirty="0">
              <a:latin typeface="Times New Roman" pitchFamily="18" charset="0"/>
              <a:cs typeface="Times New Roman" pitchFamily="18" charset="0"/>
            </a:endParaRPr>
          </a:p>
          <a:p>
            <a:pPr algn="just" fontAlgn="base">
              <a:lnSpc>
                <a:spcPct val="1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Hospital acuity as well as an aging workforce typically linked up with the crisis nature of staff shortage in the NHS (Taylor 2020) </a:t>
            </a:r>
          </a:p>
          <a:p>
            <a:pPr algn="just" fontAlgn="base">
              <a:lnSpc>
                <a:spcPct val="1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 this regard, staff shortage is comparatively underlined with massive disruption structure to employee morale. </a:t>
            </a:r>
          </a:p>
          <a:p>
            <a:pPr algn="just" fontAlgn="base">
              <a:lnSpc>
                <a:spcPct val="1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Poor</a:t>
            </a:r>
            <a:r>
              <a:rPr lang="en-US" sz="2000" dirty="0">
                <a:latin typeface="Times New Roman" pitchFamily="18" charset="0"/>
                <a:cs typeface="Times New Roman" pitchFamily="18" charset="0"/>
              </a:rPr>
              <a:t> performance of each assigned employee at NHS (</a:t>
            </a:r>
            <a:r>
              <a:rPr lang="en-US" sz="2000" dirty="0" err="1">
                <a:latin typeface="Times New Roman" pitchFamily="18" charset="0"/>
                <a:cs typeface="Times New Roman" pitchFamily="18" charset="0"/>
              </a:rPr>
              <a:t>Nyashanu</a:t>
            </a:r>
            <a:r>
              <a:rPr lang="en-US" sz="2000" dirty="0">
                <a:latin typeface="Times New Roman" pitchFamily="18" charset="0"/>
                <a:cs typeface="Times New Roman" pitchFamily="18" charset="0"/>
              </a:rPr>
              <a:t>, </a:t>
            </a:r>
            <a:r>
              <a:rPr lang="en-US" sz="2000" dirty="0" err="1">
                <a:latin typeface="Times New Roman" pitchFamily="18" charset="0"/>
                <a:cs typeface="Times New Roman" pitchFamily="18" charset="0"/>
              </a:rPr>
              <a:t>Pfende</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Ekpenyong</a:t>
            </a:r>
            <a:r>
              <a:rPr lang="en-US" sz="2000" dirty="0">
                <a:latin typeface="Times New Roman" pitchFamily="18" charset="0"/>
                <a:cs typeface="Times New Roman" pitchFamily="18" charset="0"/>
              </a:rPr>
              <a:t>, 2020)</a:t>
            </a:r>
          </a:p>
          <a:p>
            <a:endParaRPr lang="en-GB" dirty="0">
              <a:latin typeface="Arial" panose="020B0604020202020204" pitchFamily="34" charset="0"/>
              <a:cs typeface="Arial" panose="020B0604020202020204" pitchFamily="34" charset="0"/>
            </a:endParaRPr>
          </a:p>
        </p:txBody>
      </p:sp>
      <p:pic>
        <p:nvPicPr>
          <p:cNvPr id="16" name="Picture 3">
            <a:extLst>
              <a:ext uri="{FF2B5EF4-FFF2-40B4-BE49-F238E27FC236}">
                <a16:creationId xmlns:a16="http://schemas.microsoft.com/office/drawing/2014/main" id="{0FC2CA52-BBD1-522C-E0E1-6AB9F5FAA8D4}"/>
              </a:ext>
            </a:extLst>
          </p:cNvPr>
          <p:cNvPicPr>
            <a:picLocks noGrp="1" noChangeAspect="1" noChangeArrowheads="1"/>
          </p:cNvPicPr>
          <p:nvPr>
            <p:ph sz="half" idx="1"/>
          </p:nvPr>
        </p:nvPicPr>
        <p:blipFill>
          <a:blip r:embed="rId2"/>
          <a:srcRect/>
          <a:stretch>
            <a:fillRect/>
          </a:stretch>
        </p:blipFill>
        <p:spPr bwMode="auto">
          <a:xfrm>
            <a:off x="693840" y="2127583"/>
            <a:ext cx="4938712" cy="2602834"/>
          </a:xfrm>
          <a:prstGeom prst="rect">
            <a:avLst/>
          </a:prstGeom>
          <a:noFill/>
          <a:ln w="9525">
            <a:solidFill>
              <a:schemeClr val="tx1"/>
            </a:solidFill>
            <a:miter lim="800000"/>
            <a:headEnd/>
            <a:tailEnd/>
          </a:ln>
          <a:effectLst/>
        </p:spPr>
      </p:pic>
    </p:spTree>
    <p:extLst>
      <p:ext uri="{BB962C8B-B14F-4D97-AF65-F5344CB8AC3E}">
        <p14:creationId xmlns:p14="http://schemas.microsoft.com/office/powerpoint/2010/main" val="1164738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96C6E4D-F695-79C7-636D-F0D5347AB4C2}"/>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a:t>CONTD…</a:t>
            </a:r>
          </a:p>
        </p:txBody>
      </p:sp>
      <p:pic>
        <p:nvPicPr>
          <p:cNvPr id="19" name="Picture 3">
            <a:extLst>
              <a:ext uri="{FF2B5EF4-FFF2-40B4-BE49-F238E27FC236}">
                <a16:creationId xmlns:a16="http://schemas.microsoft.com/office/drawing/2014/main" id="{1E5C04C9-C349-053A-41B1-767BDECC20E0}"/>
              </a:ext>
            </a:extLst>
          </p:cNvPr>
          <p:cNvPicPr>
            <a:picLocks noGrp="1" noChangeAspect="1" noChangeArrowheads="1"/>
          </p:cNvPicPr>
          <p:nvPr>
            <p:ph sz="half" idx="1"/>
          </p:nvPr>
        </p:nvPicPr>
        <p:blipFill>
          <a:blip r:embed="rId2"/>
          <a:stretch>
            <a:fillRect/>
          </a:stretch>
        </p:blipFill>
        <p:spPr bwMode="auto">
          <a:xfrm>
            <a:off x="643192" y="1163289"/>
            <a:ext cx="5451627" cy="4211381"/>
          </a:xfrm>
          <a:prstGeom prst="rect">
            <a:avLst/>
          </a:prstGeom>
          <a:noFill/>
        </p:spPr>
      </p:pic>
      <p:cxnSp>
        <p:nvCxnSpPr>
          <p:cNvPr id="32" name="Straight Connector 3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46F9D609-8CA6-BD97-39E9-D2ED7B0C8726}"/>
              </a:ext>
            </a:extLst>
          </p:cNvPr>
          <p:cNvSpPr txBox="1">
            <a:spLocks noGrp="1"/>
          </p:cNvSpPr>
          <p:nvPr>
            <p:ph sz="half" idx="2"/>
          </p:nvPr>
        </p:nvSpPr>
        <p:spPr>
          <a:xfrm>
            <a:off x="6411684" y="2198914"/>
            <a:ext cx="5127172" cy="3670180"/>
          </a:xfrm>
          <a:prstGeom prst="rect">
            <a:avLst/>
          </a:prstGeom>
        </p:spPr>
        <p:txBody>
          <a:bodyPr vert="horz" lIns="0" tIns="45720" rIns="0" bIns="45720" rtlCol="0">
            <a:normAutofit/>
          </a:bodyPr>
          <a:lstStyle/>
          <a:p>
            <a:pPr fontAlgn="base">
              <a:buFont typeface="Calibri" panose="020F0502020204030204" pitchFamily="34" charset="0"/>
              <a:buChar char="•"/>
            </a:pPr>
            <a:r>
              <a:rPr lang="en-US"/>
              <a:t>Deterioration in the physical and mental health</a:t>
            </a:r>
          </a:p>
          <a:p>
            <a:pPr fontAlgn="base">
              <a:buFont typeface="Calibri" panose="020F0502020204030204" pitchFamily="34" charset="0"/>
              <a:buChar char="•"/>
            </a:pPr>
            <a:r>
              <a:rPr lang="en-US"/>
              <a:t> Work overload</a:t>
            </a:r>
          </a:p>
          <a:p>
            <a:pPr fontAlgn="base">
              <a:buFont typeface="Calibri" panose="020F0502020204030204" pitchFamily="34" charset="0"/>
              <a:buChar char="•"/>
            </a:pPr>
            <a:r>
              <a:rPr lang="en-US"/>
              <a:t>Difficulty in reaching desired goals</a:t>
            </a:r>
          </a:p>
          <a:p>
            <a:pPr fontAlgn="base">
              <a:buFont typeface="Calibri" panose="020F0502020204030204" pitchFamily="34" charset="0"/>
              <a:buChar char="•"/>
            </a:pPr>
            <a:r>
              <a:rPr lang="en-US"/>
              <a:t>Deterioration of the satisfaction level of customers (Johnson </a:t>
            </a:r>
            <a:r>
              <a:rPr lang="en-US" i="1"/>
              <a:t>et al. </a:t>
            </a:r>
            <a:r>
              <a:rPr lang="en-US"/>
              <a:t>2021)</a:t>
            </a:r>
          </a:p>
          <a:p>
            <a:pPr fontAlgn="base">
              <a:buFont typeface="Calibri" panose="020F0502020204030204" pitchFamily="34" charset="0"/>
              <a:buChar char="•"/>
            </a:pPr>
            <a:r>
              <a:rPr lang="en-US"/>
              <a:t>Lower revenue</a:t>
            </a:r>
          </a:p>
        </p:txBody>
      </p:sp>
      <p:sp>
        <p:nvSpPr>
          <p:cNvPr id="34" name="Rectangle 3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57720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EDF006B-9759-A357-697A-39BE9732FCD0}"/>
              </a:ext>
            </a:extLst>
          </p:cNvPr>
          <p:cNvSpPr>
            <a:spLocks noGrp="1"/>
          </p:cNvSpPr>
          <p:nvPr>
            <p:ph type="title"/>
          </p:nvPr>
        </p:nvSpPr>
        <p:spPr>
          <a:xfrm>
            <a:off x="1052052" y="560439"/>
            <a:ext cx="10066265" cy="1160206"/>
          </a:xfrm>
        </p:spPr>
        <p:txBody>
          <a:bodyPr>
            <a:normAutofit/>
          </a:bodyPr>
          <a:lstStyle/>
          <a:p>
            <a:r>
              <a:rPr lang="en-US" sz="3200" b="1" dirty="0">
                <a:latin typeface="Arial" panose="020B0604020202020204" pitchFamily="34" charset="0"/>
                <a:cs typeface="Arial" panose="020B0604020202020204" pitchFamily="34" charset="0"/>
              </a:rPr>
              <a:t>PESTLE ANALYSIS OF MACRO-ENVIRONMENTAL FACTORS</a:t>
            </a:r>
            <a:endParaRPr lang="en-GB" sz="3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972175B-3526-3306-2E98-9D3E33DC879B}"/>
              </a:ext>
            </a:extLst>
          </p:cNvPr>
          <p:cNvSpPr txBox="1"/>
          <p:nvPr/>
        </p:nvSpPr>
        <p:spPr>
          <a:xfrm>
            <a:off x="983226" y="2045111"/>
            <a:ext cx="8160774" cy="3693319"/>
          </a:xfrm>
          <a:prstGeom prst="rect">
            <a:avLst/>
          </a:prstGeom>
          <a:noFill/>
        </p:spPr>
        <p:txBody>
          <a:bodyPr wrap="square">
            <a:spAutoFit/>
          </a:bodyPr>
          <a:lstStyle/>
          <a:p>
            <a:pPr marL="285750" indent="-285750" algn="just" fontAlgn="base">
              <a:lnSpc>
                <a:spcPct val="100000"/>
              </a:lnSpc>
              <a:buFont typeface="Arial" panose="020B0604020202020204" pitchFamily="34" charset="0"/>
              <a:buChar char="•"/>
            </a:pPr>
            <a:r>
              <a:rPr lang="en-US" b="1" dirty="0">
                <a:latin typeface="Arial" panose="020B0604020202020204" pitchFamily="34" charset="0"/>
                <a:cs typeface="Arial" panose="020B0604020202020204" pitchFamily="34" charset="0"/>
              </a:rPr>
              <a:t>Political factors: </a:t>
            </a:r>
            <a:r>
              <a:rPr lang="en-US" dirty="0">
                <a:latin typeface="Arial" panose="020B0604020202020204" pitchFamily="34" charset="0"/>
                <a:cs typeface="Arial" panose="020B0604020202020204" pitchFamily="34" charset="0"/>
              </a:rPr>
              <a:t>Single governing body has been negatively impact on NHS staff selection system (</a:t>
            </a:r>
            <a:r>
              <a:rPr lang="en-US" dirty="0" err="1">
                <a:latin typeface="Arial" panose="020B0604020202020204" pitchFamily="34" charset="0"/>
                <a:cs typeface="Arial" panose="020B0604020202020204" pitchFamily="34" charset="0"/>
              </a:rPr>
              <a:t>Senek</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2020)</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Economical factors: </a:t>
            </a:r>
            <a:r>
              <a:rPr lang="en-US" sz="1800" dirty="0">
                <a:latin typeface="Arial" panose="020B0604020202020204" pitchFamily="34" charset="0"/>
                <a:cs typeface="Arial" panose="020B0604020202020204" pitchFamily="34" charset="0"/>
              </a:rPr>
              <a:t>Additional costs of others healthcare equipment and salary structure of staffs massively responsible to enhance complicated mode (Wood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2021)</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Social factors: </a:t>
            </a:r>
            <a:r>
              <a:rPr lang="en-US" sz="1800" dirty="0">
                <a:latin typeface="Arial" panose="020B0604020202020204" pitchFamily="34" charset="0"/>
                <a:cs typeface="Arial" panose="020B0604020202020204" pitchFamily="34" charset="0"/>
              </a:rPr>
              <a:t>Unequal job opportunity</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Technological factors</a:t>
            </a:r>
            <a:r>
              <a:rPr lang="en-US" sz="1800" dirty="0">
                <a:latin typeface="Arial" panose="020B0604020202020204" pitchFamily="34" charset="0"/>
                <a:cs typeface="Arial" panose="020B0604020202020204" pitchFamily="34" charset="0"/>
              </a:rPr>
              <a:t>: Lack of advanced technology (Afolabi, Fernando and </a:t>
            </a:r>
            <a:r>
              <a:rPr lang="en-US" sz="1800" dirty="0" err="1">
                <a:latin typeface="Arial" panose="020B0604020202020204" pitchFamily="34" charset="0"/>
                <a:cs typeface="Arial" panose="020B0604020202020204" pitchFamily="34" charset="0"/>
              </a:rPr>
              <a:t>Bottiglieri</a:t>
            </a:r>
            <a:r>
              <a:rPr lang="en-US" sz="1800" dirty="0">
                <a:latin typeface="Arial" panose="020B0604020202020204" pitchFamily="34" charset="0"/>
                <a:cs typeface="Arial" panose="020B0604020202020204" pitchFamily="34" charset="0"/>
              </a:rPr>
              <a:t>, 2018)</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Legal factors</a:t>
            </a:r>
            <a:r>
              <a:rPr lang="en-US" sz="1800" dirty="0">
                <a:latin typeface="Arial" panose="020B0604020202020204" pitchFamily="34" charset="0"/>
                <a:cs typeface="Arial" panose="020B0604020202020204" pitchFamily="34" charset="0"/>
              </a:rPr>
              <a:t>: SOP of hiring also associated with staff shortage related risk (Gray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2019)</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Environmental factors</a:t>
            </a:r>
            <a:r>
              <a:rPr lang="en-US" sz="1800" dirty="0">
                <a:latin typeface="Arial" panose="020B0604020202020204" pitchFamily="34" charset="0"/>
                <a:cs typeface="Arial" panose="020B0604020202020204" pitchFamily="34" charset="0"/>
              </a:rPr>
              <a:t>: Poor evolving structure of active work environment.</a:t>
            </a:r>
          </a:p>
          <a:p>
            <a:pPr algn="just" fontAlgn="base">
              <a:lnSpc>
                <a:spcPct val="100000"/>
              </a:lnSpc>
            </a:pPr>
            <a:endParaRPr lang="en-US" sz="1800" dirty="0">
              <a:latin typeface="Times New Roman" pitchFamily="18" charset="0"/>
              <a:cs typeface="Times New Roman" pitchFamily="18" charset="0"/>
            </a:endParaRPr>
          </a:p>
        </p:txBody>
      </p:sp>
    </p:spTree>
    <p:extLst>
      <p:ext uri="{BB962C8B-B14F-4D97-AF65-F5344CB8AC3E}">
        <p14:creationId xmlns:p14="http://schemas.microsoft.com/office/powerpoint/2010/main" val="1988542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2">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24">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9F1C6259-04FB-E639-BB0D-9475F2A37A1E}"/>
              </a:ext>
            </a:extLst>
          </p:cNvPr>
          <p:cNvSpPr txBox="1"/>
          <p:nvPr/>
        </p:nvSpPr>
        <p:spPr>
          <a:xfrm>
            <a:off x="2479693" y="3218895"/>
            <a:ext cx="10473703" cy="3481533"/>
          </a:xfrm>
          <a:prstGeom prst="rect">
            <a:avLst/>
          </a:prstGeom>
        </p:spPr>
        <p:txBody>
          <a:bodyPr vert="horz" lIns="91440" tIns="45720" rIns="91440" bIns="45720" rtlCol="0" anchor="b">
            <a:normAutofit/>
          </a:bodyPr>
          <a:lstStyle/>
          <a:p>
            <a:pPr algn="ctr">
              <a:spcBef>
                <a:spcPct val="0"/>
              </a:spcBef>
              <a:spcAft>
                <a:spcPts val="600"/>
              </a:spcAft>
            </a:pPr>
            <a:endParaRPr lang="en-US" sz="5400" dirty="0">
              <a:latin typeface="+mj-lt"/>
              <a:ea typeface="+mj-ea"/>
              <a:cs typeface="+mj-cs"/>
            </a:endParaRPr>
          </a:p>
        </p:txBody>
      </p:sp>
      <p:graphicFrame>
        <p:nvGraphicFramePr>
          <p:cNvPr id="18" name="Table 18">
            <a:extLst>
              <a:ext uri="{FF2B5EF4-FFF2-40B4-BE49-F238E27FC236}">
                <a16:creationId xmlns:a16="http://schemas.microsoft.com/office/drawing/2014/main" id="{4397A439-3F0E-866E-09E6-6C73921F5173}"/>
              </a:ext>
            </a:extLst>
          </p:cNvPr>
          <p:cNvGraphicFramePr>
            <a:graphicFrameLocks noGrp="1"/>
          </p:cNvGraphicFramePr>
          <p:nvPr>
            <p:extLst>
              <p:ext uri="{D42A27DB-BD31-4B8C-83A1-F6EECF244321}">
                <p14:modId xmlns:p14="http://schemas.microsoft.com/office/powerpoint/2010/main" val="4230078434"/>
              </p:ext>
            </p:extLst>
          </p:nvPr>
        </p:nvGraphicFramePr>
        <p:xfrm>
          <a:off x="650449" y="827579"/>
          <a:ext cx="10812545" cy="4809649"/>
        </p:xfrm>
        <a:graphic>
          <a:graphicData uri="http://schemas.openxmlformats.org/drawingml/2006/table">
            <a:tbl>
              <a:tblPr firstRow="1" bandRow="1">
                <a:tableStyleId>{5C22544A-7EE6-4342-B048-85BDC9FD1C3A}</a:tableStyleId>
              </a:tblPr>
              <a:tblGrid>
                <a:gridCol w="1615742">
                  <a:extLst>
                    <a:ext uri="{9D8B030D-6E8A-4147-A177-3AD203B41FA5}">
                      <a16:colId xmlns:a16="http://schemas.microsoft.com/office/drawing/2014/main" val="2337575523"/>
                    </a:ext>
                  </a:extLst>
                </a:gridCol>
                <a:gridCol w="2194211">
                  <a:extLst>
                    <a:ext uri="{9D8B030D-6E8A-4147-A177-3AD203B41FA5}">
                      <a16:colId xmlns:a16="http://schemas.microsoft.com/office/drawing/2014/main" val="4092194825"/>
                    </a:ext>
                  </a:extLst>
                </a:gridCol>
                <a:gridCol w="1428831">
                  <a:extLst>
                    <a:ext uri="{9D8B030D-6E8A-4147-A177-3AD203B41FA5}">
                      <a16:colId xmlns:a16="http://schemas.microsoft.com/office/drawing/2014/main" val="4186681392"/>
                    </a:ext>
                  </a:extLst>
                </a:gridCol>
                <a:gridCol w="1718774">
                  <a:extLst>
                    <a:ext uri="{9D8B030D-6E8A-4147-A177-3AD203B41FA5}">
                      <a16:colId xmlns:a16="http://schemas.microsoft.com/office/drawing/2014/main" val="3097483411"/>
                    </a:ext>
                  </a:extLst>
                </a:gridCol>
                <a:gridCol w="2131180">
                  <a:extLst>
                    <a:ext uri="{9D8B030D-6E8A-4147-A177-3AD203B41FA5}">
                      <a16:colId xmlns:a16="http://schemas.microsoft.com/office/drawing/2014/main" val="4150527235"/>
                    </a:ext>
                  </a:extLst>
                </a:gridCol>
                <a:gridCol w="1723807">
                  <a:extLst>
                    <a:ext uri="{9D8B030D-6E8A-4147-A177-3AD203B41FA5}">
                      <a16:colId xmlns:a16="http://schemas.microsoft.com/office/drawing/2014/main" val="3615083725"/>
                    </a:ext>
                  </a:extLst>
                </a:gridCol>
              </a:tblGrid>
              <a:tr h="437922">
                <a:tc>
                  <a:txBody>
                    <a:bodyPr/>
                    <a:lstStyle/>
                    <a:p>
                      <a:pPr lvl="0">
                        <a:buNone/>
                      </a:pPr>
                      <a:r>
                        <a:rPr lang="en-GB" sz="2100" dirty="0"/>
                        <a:t>       P</a:t>
                      </a:r>
                    </a:p>
                  </a:txBody>
                  <a:tcPr marL="105721" marR="105721" marT="52861" marB="52861"/>
                </a:tc>
                <a:tc>
                  <a:txBody>
                    <a:bodyPr/>
                    <a:lstStyle/>
                    <a:p>
                      <a:r>
                        <a:rPr lang="en-GB" sz="2100"/>
                        <a:t>      E</a:t>
                      </a:r>
                    </a:p>
                  </a:txBody>
                  <a:tcPr marL="105721" marR="105721" marT="52861" marB="52861"/>
                </a:tc>
                <a:tc>
                  <a:txBody>
                    <a:bodyPr/>
                    <a:lstStyle/>
                    <a:p>
                      <a:r>
                        <a:rPr lang="en-GB" sz="2100"/>
                        <a:t>       S</a:t>
                      </a:r>
                    </a:p>
                  </a:txBody>
                  <a:tcPr marL="105721" marR="105721" marT="52861" marB="52861"/>
                </a:tc>
                <a:tc>
                  <a:txBody>
                    <a:bodyPr/>
                    <a:lstStyle/>
                    <a:p>
                      <a:r>
                        <a:rPr lang="en-GB" sz="2100"/>
                        <a:t>        T</a:t>
                      </a:r>
                    </a:p>
                  </a:txBody>
                  <a:tcPr marL="105721" marR="105721" marT="52861" marB="52861"/>
                </a:tc>
                <a:tc>
                  <a:txBody>
                    <a:bodyPr/>
                    <a:lstStyle/>
                    <a:p>
                      <a:r>
                        <a:rPr lang="en-GB" sz="2100"/>
                        <a:t>        E</a:t>
                      </a:r>
                    </a:p>
                  </a:txBody>
                  <a:tcPr marL="105721" marR="105721" marT="52861" marB="52861"/>
                </a:tc>
                <a:tc>
                  <a:txBody>
                    <a:bodyPr/>
                    <a:lstStyle/>
                    <a:p>
                      <a:r>
                        <a:rPr lang="en-GB" sz="2100" dirty="0"/>
                        <a:t>       L</a:t>
                      </a:r>
                    </a:p>
                  </a:txBody>
                  <a:tcPr marL="105721" marR="105721" marT="52861" marB="52861"/>
                </a:tc>
                <a:extLst>
                  <a:ext uri="{0D108BD9-81ED-4DB2-BD59-A6C34878D82A}">
                    <a16:rowId xmlns:a16="http://schemas.microsoft.com/office/drawing/2014/main" val="1390351260"/>
                  </a:ext>
                </a:extLst>
              </a:tr>
              <a:tr h="550951">
                <a:tc>
                  <a:txBody>
                    <a:bodyPr/>
                    <a:lstStyle/>
                    <a:p>
                      <a:pPr marL="285750" indent="-285750">
                        <a:buFont typeface="Wingdings"/>
                        <a:buChar char="§"/>
                      </a:pPr>
                      <a:r>
                        <a:rPr lang="en-GB" sz="1300" dirty="0" err="1">
                          <a:latin typeface="Arial"/>
                        </a:rPr>
                        <a:t>Hca</a:t>
                      </a:r>
                      <a:r>
                        <a:rPr lang="en-GB" sz="1300" dirty="0">
                          <a:latin typeface="Arial"/>
                        </a:rPr>
                        <a:t> Regulations</a:t>
                      </a:r>
                      <a:endParaRPr lang="en-GB" sz="2100" dirty="0"/>
                    </a:p>
                  </a:txBody>
                  <a:tcPr marL="105721" marR="105721" marT="52861" marB="52861"/>
                </a:tc>
                <a:tc>
                  <a:txBody>
                    <a:bodyPr/>
                    <a:lstStyle/>
                    <a:p>
                      <a:pPr marL="285750" indent="-285750">
                        <a:buFont typeface="Arial"/>
                        <a:buChar char="•"/>
                      </a:pPr>
                      <a:r>
                        <a:rPr lang="en-GB" sz="1300">
                          <a:latin typeface="Arial"/>
                        </a:rPr>
                        <a:t>Property,bulilding rent</a:t>
                      </a:r>
                    </a:p>
                  </a:txBody>
                  <a:tcPr marL="105721" marR="105721" marT="52861" marB="52861"/>
                </a:tc>
                <a:tc>
                  <a:txBody>
                    <a:bodyPr/>
                    <a:lstStyle/>
                    <a:p>
                      <a:pPr marL="285750" indent="-285750">
                        <a:buFont typeface="Arial"/>
                        <a:buChar char="•"/>
                      </a:pPr>
                      <a:r>
                        <a:rPr lang="en-GB" sz="1300" dirty="0">
                          <a:latin typeface="Arial"/>
                        </a:rPr>
                        <a:t>Health and safety</a:t>
                      </a:r>
                    </a:p>
                  </a:txBody>
                  <a:tcPr marL="105721" marR="105721" marT="52861" marB="52861"/>
                </a:tc>
                <a:tc>
                  <a:txBody>
                    <a:bodyPr/>
                    <a:lstStyle/>
                    <a:p>
                      <a:pPr marL="285750" indent="-285750">
                        <a:buFont typeface="Arial"/>
                        <a:buChar char="•"/>
                      </a:pPr>
                      <a:r>
                        <a:rPr lang="en-GB" sz="1300">
                          <a:latin typeface="Arial"/>
                        </a:rPr>
                        <a:t>computers</a:t>
                      </a:r>
                      <a:endParaRPr lang="en-GB" sz="2100"/>
                    </a:p>
                  </a:txBody>
                  <a:tcPr marL="105721" marR="105721" marT="52861" marB="52861"/>
                </a:tc>
                <a:tc>
                  <a:txBody>
                    <a:bodyPr/>
                    <a:lstStyle/>
                    <a:p>
                      <a:pPr marL="285750" indent="-285750">
                        <a:buFont typeface="Arial"/>
                        <a:buChar char="•"/>
                      </a:pPr>
                      <a:r>
                        <a:rPr lang="en-GB" sz="1300">
                          <a:latin typeface="Arial"/>
                        </a:rPr>
                        <a:t>environment  change</a:t>
                      </a:r>
                    </a:p>
                  </a:txBody>
                  <a:tcPr marL="105721" marR="105721" marT="52861" marB="52861"/>
                </a:tc>
                <a:tc>
                  <a:txBody>
                    <a:bodyPr/>
                    <a:lstStyle/>
                    <a:p>
                      <a:pPr marL="285750" indent="-285750">
                        <a:buFont typeface="Arial"/>
                        <a:buChar char="•"/>
                      </a:pPr>
                      <a:r>
                        <a:rPr lang="en-GB" sz="1300" dirty="0">
                          <a:latin typeface="Arial"/>
                        </a:rPr>
                        <a:t>Legal documents</a:t>
                      </a:r>
                      <a:endParaRPr lang="en-GB" sz="2100" dirty="0"/>
                    </a:p>
                  </a:txBody>
                  <a:tcPr marL="105721" marR="105721" marT="52861" marB="52861"/>
                </a:tc>
                <a:extLst>
                  <a:ext uri="{0D108BD9-81ED-4DB2-BD59-A6C34878D82A}">
                    <a16:rowId xmlns:a16="http://schemas.microsoft.com/office/drawing/2014/main" val="4276970339"/>
                  </a:ext>
                </a:extLst>
              </a:tr>
              <a:tr h="750310">
                <a:tc>
                  <a:txBody>
                    <a:bodyPr/>
                    <a:lstStyle/>
                    <a:p>
                      <a:pPr marL="285750" indent="-285750">
                        <a:buFont typeface="Arial"/>
                        <a:buChar char="•"/>
                      </a:pPr>
                      <a:r>
                        <a:rPr lang="en-GB" sz="1300" dirty="0">
                          <a:latin typeface="Arial"/>
                        </a:rPr>
                        <a:t>Confidentiality</a:t>
                      </a:r>
                      <a:endParaRPr lang="en-GB" sz="2100" dirty="0"/>
                    </a:p>
                  </a:txBody>
                  <a:tcPr marL="105721" marR="105721" marT="52861" marB="52861"/>
                </a:tc>
                <a:tc>
                  <a:txBody>
                    <a:bodyPr/>
                    <a:lstStyle/>
                    <a:p>
                      <a:pPr marL="285750" indent="-285750">
                        <a:buFont typeface="Arial"/>
                        <a:buChar char="•"/>
                      </a:pPr>
                      <a:r>
                        <a:rPr lang="en-GB" sz="1300" dirty="0">
                          <a:latin typeface="Arial"/>
                        </a:rPr>
                        <a:t>Employment  rates</a:t>
                      </a:r>
                      <a:endParaRPr lang="en-GB" sz="2100" dirty="0"/>
                    </a:p>
                  </a:txBody>
                  <a:tcPr marL="105721" marR="105721" marT="52861" marB="52861"/>
                </a:tc>
                <a:tc>
                  <a:txBody>
                    <a:bodyPr/>
                    <a:lstStyle/>
                    <a:p>
                      <a:pPr marL="285750" indent="-285750">
                        <a:buFont typeface="Arial"/>
                        <a:buChar char="•"/>
                      </a:pPr>
                      <a:r>
                        <a:rPr lang="en-GB" sz="1300" dirty="0" err="1">
                          <a:latin typeface="Arial"/>
                        </a:rPr>
                        <a:t>Hca</a:t>
                      </a:r>
                      <a:r>
                        <a:rPr lang="en-GB" sz="1300" dirty="0">
                          <a:latin typeface="Arial"/>
                        </a:rPr>
                        <a:t> regulations</a:t>
                      </a:r>
                      <a:endParaRPr lang="en-GB" sz="2100" dirty="0"/>
                    </a:p>
                  </a:txBody>
                  <a:tcPr marL="105721" marR="105721" marT="52861" marB="52861"/>
                </a:tc>
                <a:tc>
                  <a:txBody>
                    <a:bodyPr/>
                    <a:lstStyle/>
                    <a:p>
                      <a:pPr marL="285750" indent="-285750">
                        <a:buFont typeface="Arial"/>
                        <a:buChar char="•"/>
                      </a:pPr>
                      <a:r>
                        <a:rPr lang="en-GB" sz="1300" dirty="0">
                          <a:latin typeface="Arial"/>
                        </a:rPr>
                        <a:t>Updated technology investments</a:t>
                      </a:r>
                    </a:p>
                  </a:txBody>
                  <a:tcPr marL="105721" marR="105721" marT="52861" marB="52861"/>
                </a:tc>
                <a:tc>
                  <a:txBody>
                    <a:bodyPr/>
                    <a:lstStyle/>
                    <a:p>
                      <a:pPr marL="285750" indent="-285750">
                        <a:buFont typeface="Arial"/>
                        <a:buChar char="•"/>
                      </a:pPr>
                      <a:r>
                        <a:rPr lang="en-GB" sz="1300">
                          <a:latin typeface="Arial"/>
                        </a:rPr>
                        <a:t>Weather change</a:t>
                      </a:r>
                      <a:endParaRPr lang="en-GB" sz="2100"/>
                    </a:p>
                  </a:txBody>
                  <a:tcPr marL="105721" marR="105721" marT="52861" marB="52861"/>
                </a:tc>
                <a:tc>
                  <a:txBody>
                    <a:bodyPr/>
                    <a:lstStyle/>
                    <a:p>
                      <a:pPr marL="285750" indent="-285750">
                        <a:buFont typeface="Arial"/>
                        <a:buChar char="•"/>
                      </a:pPr>
                      <a:r>
                        <a:rPr lang="en-GB" sz="1300" dirty="0" err="1">
                          <a:latin typeface="Arial"/>
                        </a:rPr>
                        <a:t>Dbs</a:t>
                      </a:r>
                      <a:endParaRPr lang="en-GB" sz="1300" dirty="0">
                        <a:latin typeface="Arial"/>
                      </a:endParaRPr>
                    </a:p>
                  </a:txBody>
                  <a:tcPr marL="105721" marR="105721" marT="52861" marB="52861"/>
                </a:tc>
                <a:extLst>
                  <a:ext uri="{0D108BD9-81ED-4DB2-BD59-A6C34878D82A}">
                    <a16:rowId xmlns:a16="http://schemas.microsoft.com/office/drawing/2014/main" val="3972067798"/>
                  </a:ext>
                </a:extLst>
              </a:tr>
              <a:tr h="550951">
                <a:tc>
                  <a:txBody>
                    <a:bodyPr/>
                    <a:lstStyle/>
                    <a:p>
                      <a:pPr marL="285750" indent="-285750">
                        <a:buFont typeface="Arial"/>
                        <a:buChar char="•"/>
                      </a:pPr>
                      <a:r>
                        <a:rPr lang="en-GB" sz="1300" dirty="0" err="1">
                          <a:latin typeface="Arial"/>
                        </a:rPr>
                        <a:t>Ppe</a:t>
                      </a:r>
                      <a:endParaRPr lang="en-GB" sz="2100" dirty="0"/>
                    </a:p>
                  </a:txBody>
                  <a:tcPr marL="105721" marR="105721" marT="52861" marB="52861"/>
                </a:tc>
                <a:tc>
                  <a:txBody>
                    <a:bodyPr/>
                    <a:lstStyle/>
                    <a:p>
                      <a:pPr marL="285750" indent="-285750">
                        <a:buFont typeface="Arial"/>
                        <a:buChar char="•"/>
                      </a:pPr>
                      <a:r>
                        <a:rPr lang="en-GB" sz="1300">
                          <a:latin typeface="Arial"/>
                        </a:rPr>
                        <a:t>interest growth rates</a:t>
                      </a:r>
                    </a:p>
                  </a:txBody>
                  <a:tcPr marL="105721" marR="105721" marT="52861" marB="52861"/>
                </a:tc>
                <a:tc>
                  <a:txBody>
                    <a:bodyPr/>
                    <a:lstStyle/>
                    <a:p>
                      <a:pPr marL="285750" indent="-285750">
                        <a:buFont typeface="Arial"/>
                        <a:buChar char="•"/>
                      </a:pPr>
                      <a:r>
                        <a:rPr lang="en-GB" sz="1300" dirty="0">
                          <a:latin typeface="Arial"/>
                        </a:rPr>
                        <a:t>Social behaviours</a:t>
                      </a:r>
                      <a:endParaRPr lang="en-GB" sz="2100" dirty="0"/>
                    </a:p>
                  </a:txBody>
                  <a:tcPr marL="105721" marR="105721" marT="52861" marB="52861"/>
                </a:tc>
                <a:tc>
                  <a:txBody>
                    <a:bodyPr/>
                    <a:lstStyle/>
                    <a:p>
                      <a:pPr marL="285750" indent="-285750">
                        <a:buFont typeface="Arial"/>
                        <a:buChar char="•"/>
                      </a:pPr>
                      <a:r>
                        <a:rPr lang="en-GB" sz="1300" dirty="0">
                          <a:latin typeface="Arial"/>
                        </a:rPr>
                        <a:t>Business impact</a:t>
                      </a:r>
                      <a:endParaRPr lang="en-GB" sz="2100" dirty="0"/>
                    </a:p>
                  </a:txBody>
                  <a:tcPr marL="105721" marR="105721" marT="52861" marB="52861"/>
                </a:tc>
                <a:tc>
                  <a:txBody>
                    <a:bodyPr/>
                    <a:lstStyle/>
                    <a:p>
                      <a:pPr marL="285750" indent="-285750">
                        <a:buFont typeface="Arial"/>
                        <a:buChar char="•"/>
                      </a:pPr>
                      <a:r>
                        <a:rPr lang="en-GB" sz="1300" dirty="0">
                          <a:latin typeface="Arial"/>
                        </a:rPr>
                        <a:t>Future planning</a:t>
                      </a:r>
                      <a:endParaRPr lang="en-GB" sz="2100" dirty="0"/>
                    </a:p>
                  </a:txBody>
                  <a:tcPr marL="105721" marR="105721" marT="52861" marB="52861"/>
                </a:tc>
                <a:tc>
                  <a:txBody>
                    <a:bodyPr/>
                    <a:lstStyle/>
                    <a:p>
                      <a:pPr marL="285750" indent="-285750">
                        <a:buFont typeface="Arial"/>
                        <a:buChar char="•"/>
                      </a:pPr>
                      <a:r>
                        <a:rPr lang="en-GB" sz="1300">
                          <a:latin typeface="Arial"/>
                        </a:rPr>
                        <a:t>Risk assessments</a:t>
                      </a:r>
                      <a:endParaRPr lang="en-GB" sz="2100"/>
                    </a:p>
                  </a:txBody>
                  <a:tcPr marL="105721" marR="105721" marT="52861" marB="52861"/>
                </a:tc>
                <a:extLst>
                  <a:ext uri="{0D108BD9-81ED-4DB2-BD59-A6C34878D82A}">
                    <a16:rowId xmlns:a16="http://schemas.microsoft.com/office/drawing/2014/main" val="2887544020"/>
                  </a:ext>
                </a:extLst>
              </a:tr>
              <a:tr h="550951">
                <a:tc>
                  <a:txBody>
                    <a:bodyPr/>
                    <a:lstStyle/>
                    <a:p>
                      <a:pPr marL="285750" indent="-285750">
                        <a:buFont typeface="Arial"/>
                        <a:buChar char="•"/>
                      </a:pPr>
                      <a:r>
                        <a:rPr lang="en-GB" sz="1300" dirty="0">
                          <a:latin typeface="Arial"/>
                        </a:rPr>
                        <a:t>Tax policy</a:t>
                      </a:r>
                      <a:endParaRPr lang="en-GB" sz="2100" dirty="0"/>
                    </a:p>
                  </a:txBody>
                  <a:tcPr marL="105721" marR="105721" marT="52861" marB="52861"/>
                </a:tc>
                <a:tc>
                  <a:txBody>
                    <a:bodyPr/>
                    <a:lstStyle/>
                    <a:p>
                      <a:pPr marL="285750" indent="-285750">
                        <a:buFont typeface="Arial"/>
                        <a:buChar char="•"/>
                      </a:pPr>
                      <a:r>
                        <a:rPr lang="en-GB" sz="1300">
                          <a:latin typeface="Arial"/>
                        </a:rPr>
                        <a:t>Language barriers</a:t>
                      </a:r>
                      <a:endParaRPr lang="en-GB" sz="2100"/>
                    </a:p>
                  </a:txBody>
                  <a:tcPr marL="105721" marR="105721" marT="52861" marB="52861"/>
                </a:tc>
                <a:tc>
                  <a:txBody>
                    <a:bodyPr/>
                    <a:lstStyle/>
                    <a:p>
                      <a:endParaRPr lang="en-GB" sz="2100" dirty="0"/>
                    </a:p>
                  </a:txBody>
                  <a:tcPr marL="105721" marR="105721" marT="52861" marB="52861"/>
                </a:tc>
                <a:tc>
                  <a:txBody>
                    <a:bodyPr/>
                    <a:lstStyle/>
                    <a:p>
                      <a:pPr marL="285750" indent="-285750">
                        <a:buFont typeface="Arial"/>
                        <a:buChar char="•"/>
                      </a:pPr>
                      <a:r>
                        <a:rPr lang="en-GB" sz="1300" dirty="0">
                          <a:latin typeface="Arial"/>
                        </a:rPr>
                        <a:t>communication</a:t>
                      </a:r>
                      <a:endParaRPr lang="en-GB" sz="2100" dirty="0"/>
                    </a:p>
                  </a:txBody>
                  <a:tcPr marL="105721" marR="105721" marT="52861" marB="52861"/>
                </a:tc>
                <a:tc>
                  <a:txBody>
                    <a:bodyPr/>
                    <a:lstStyle/>
                    <a:p>
                      <a:endParaRPr lang="en-GB" sz="2100" dirty="0"/>
                    </a:p>
                  </a:txBody>
                  <a:tcPr marL="105721" marR="105721" marT="52861" marB="52861"/>
                </a:tc>
                <a:tc>
                  <a:txBody>
                    <a:bodyPr/>
                    <a:lstStyle/>
                    <a:p>
                      <a:pPr marL="285750" indent="-285750">
                        <a:buFont typeface="Arial"/>
                        <a:buChar char="•"/>
                      </a:pPr>
                      <a:r>
                        <a:rPr lang="en-GB" sz="1300" dirty="0">
                          <a:latin typeface="Arial"/>
                        </a:rPr>
                        <a:t>Health and social care</a:t>
                      </a:r>
                    </a:p>
                  </a:txBody>
                  <a:tcPr marL="105721" marR="105721" marT="52861" marB="52861"/>
                </a:tc>
                <a:extLst>
                  <a:ext uri="{0D108BD9-81ED-4DB2-BD59-A6C34878D82A}">
                    <a16:rowId xmlns:a16="http://schemas.microsoft.com/office/drawing/2014/main" val="2541044175"/>
                  </a:ext>
                </a:extLst>
              </a:tr>
              <a:tr h="550951">
                <a:tc>
                  <a:txBody>
                    <a:bodyPr/>
                    <a:lstStyle/>
                    <a:p>
                      <a:pPr marL="285750" indent="-285750">
                        <a:buFont typeface="Arial"/>
                        <a:buChar char="•"/>
                      </a:pPr>
                      <a:r>
                        <a:rPr lang="en-GB" sz="1300">
                          <a:latin typeface="Arial"/>
                        </a:rPr>
                        <a:t>Covid policy</a:t>
                      </a:r>
                      <a:endParaRPr lang="en-GB" sz="2100"/>
                    </a:p>
                  </a:txBody>
                  <a:tcPr marL="105721" marR="105721" marT="52861" marB="52861"/>
                </a:tc>
                <a:tc>
                  <a:txBody>
                    <a:bodyPr/>
                    <a:lstStyle/>
                    <a:p>
                      <a:pPr marL="285750" indent="-285750">
                        <a:buFont typeface="Arial"/>
                        <a:buChar char="•"/>
                      </a:pPr>
                      <a:r>
                        <a:rPr lang="en-GB" sz="1300" dirty="0">
                          <a:latin typeface="Arial"/>
                        </a:rPr>
                        <a:t>Careers attitude</a:t>
                      </a:r>
                      <a:endParaRPr lang="en-GB" sz="2100" dirty="0"/>
                    </a:p>
                  </a:txBody>
                  <a:tcPr marL="105721" marR="105721" marT="52861" marB="52861"/>
                </a:tc>
                <a:tc>
                  <a:txBody>
                    <a:bodyPr/>
                    <a:lstStyle/>
                    <a:p>
                      <a:endParaRPr lang="en-GB" sz="2100" dirty="0"/>
                    </a:p>
                  </a:txBody>
                  <a:tcPr marL="105721" marR="105721" marT="52861" marB="52861"/>
                </a:tc>
                <a:tc>
                  <a:txBody>
                    <a:bodyPr/>
                    <a:lstStyle/>
                    <a:p>
                      <a:endParaRPr lang="en-GB" sz="2100" dirty="0"/>
                    </a:p>
                  </a:txBody>
                  <a:tcPr marL="105721" marR="105721" marT="52861" marB="52861"/>
                </a:tc>
                <a:tc>
                  <a:txBody>
                    <a:bodyPr/>
                    <a:lstStyle/>
                    <a:p>
                      <a:endParaRPr lang="en-GB" sz="2100" dirty="0"/>
                    </a:p>
                  </a:txBody>
                  <a:tcPr marL="105721" marR="105721" marT="52861" marB="52861"/>
                </a:tc>
                <a:tc>
                  <a:txBody>
                    <a:bodyPr/>
                    <a:lstStyle/>
                    <a:p>
                      <a:pPr marL="285750" indent="-285750">
                        <a:buFont typeface="Arial"/>
                        <a:buChar char="•"/>
                      </a:pPr>
                      <a:r>
                        <a:rPr lang="en-GB" sz="1300" dirty="0">
                          <a:latin typeface="Arial"/>
                        </a:rPr>
                        <a:t>Data protection</a:t>
                      </a:r>
                      <a:endParaRPr lang="en-GB" sz="2100" dirty="0"/>
                    </a:p>
                  </a:txBody>
                  <a:tcPr marL="105721" marR="105721" marT="52861" marB="52861"/>
                </a:tc>
                <a:extLst>
                  <a:ext uri="{0D108BD9-81ED-4DB2-BD59-A6C34878D82A}">
                    <a16:rowId xmlns:a16="http://schemas.microsoft.com/office/drawing/2014/main" val="3738871688"/>
                  </a:ext>
                </a:extLst>
              </a:tr>
              <a:tr h="873911">
                <a:tc>
                  <a:txBody>
                    <a:bodyPr/>
                    <a:lstStyle/>
                    <a:p>
                      <a:endParaRPr lang="en-GB" sz="2100"/>
                    </a:p>
                  </a:txBody>
                  <a:tcPr marL="105721" marR="105721" marT="52861" marB="52861"/>
                </a:tc>
                <a:tc>
                  <a:txBody>
                    <a:bodyPr/>
                    <a:lstStyle/>
                    <a:p>
                      <a:pPr marL="285750" indent="-285750">
                        <a:buFont typeface="Arial"/>
                        <a:buChar char="•"/>
                      </a:pPr>
                      <a:r>
                        <a:rPr lang="en-GB" sz="1300" dirty="0" err="1">
                          <a:latin typeface="Arial"/>
                        </a:rPr>
                        <a:t>Funding.more</a:t>
                      </a:r>
                      <a:r>
                        <a:rPr lang="en-GB" sz="1300" dirty="0">
                          <a:latin typeface="Arial"/>
                        </a:rPr>
                        <a:t> </a:t>
                      </a:r>
                      <a:r>
                        <a:rPr lang="en-GB" sz="1300" dirty="0" err="1">
                          <a:latin typeface="Arial"/>
                        </a:rPr>
                        <a:t>cilents</a:t>
                      </a:r>
                      <a:endParaRPr lang="en-GB" sz="2100" dirty="0"/>
                    </a:p>
                  </a:txBody>
                  <a:tcPr marL="105721" marR="105721" marT="52861" marB="52861"/>
                </a:tc>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dirty="0"/>
                    </a:p>
                  </a:txBody>
                  <a:tcPr marL="105721" marR="105721" marT="52861" marB="52861"/>
                </a:tc>
                <a:tc>
                  <a:txBody>
                    <a:bodyPr/>
                    <a:lstStyle/>
                    <a:p>
                      <a:endParaRPr lang="en-GB" sz="2100" dirty="0"/>
                    </a:p>
                  </a:txBody>
                  <a:tcPr marL="105721" marR="105721" marT="52861" marB="52861"/>
                </a:tc>
                <a:extLst>
                  <a:ext uri="{0D108BD9-81ED-4DB2-BD59-A6C34878D82A}">
                    <a16:rowId xmlns:a16="http://schemas.microsoft.com/office/drawing/2014/main" val="3131353931"/>
                  </a:ext>
                </a:extLst>
              </a:tr>
              <a:tr h="543702">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dirty="0"/>
                    </a:p>
                  </a:txBody>
                  <a:tcPr marL="105721" marR="105721" marT="52861" marB="52861"/>
                </a:tc>
                <a:extLst>
                  <a:ext uri="{0D108BD9-81ED-4DB2-BD59-A6C34878D82A}">
                    <a16:rowId xmlns:a16="http://schemas.microsoft.com/office/drawing/2014/main" val="59683962"/>
                  </a:ext>
                </a:extLst>
              </a:tr>
            </a:tbl>
          </a:graphicData>
        </a:graphic>
      </p:graphicFrame>
    </p:spTree>
    <p:extLst>
      <p:ext uri="{BB962C8B-B14F-4D97-AF65-F5344CB8AC3E}">
        <p14:creationId xmlns:p14="http://schemas.microsoft.com/office/powerpoint/2010/main" val="545828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B10832C-40F5-D2ED-4714-1867F619A7F4}"/>
              </a:ext>
            </a:extLst>
          </p:cNvPr>
          <p:cNvGrpSpPr>
            <a:grpSpLocks/>
          </p:cNvGrpSpPr>
          <p:nvPr/>
        </p:nvGrpSpPr>
        <p:grpSpPr bwMode="auto">
          <a:xfrm>
            <a:off x="930038" y="728406"/>
            <a:ext cx="11203458" cy="5401187"/>
            <a:chOff x="1260" y="1038"/>
            <a:chExt cx="9575" cy="13971"/>
          </a:xfrm>
        </p:grpSpPr>
        <p:sp>
          <p:nvSpPr>
            <p:cNvPr id="6" name="Rectangle 5">
              <a:extLst>
                <a:ext uri="{FF2B5EF4-FFF2-40B4-BE49-F238E27FC236}">
                  <a16:creationId xmlns:a16="http://schemas.microsoft.com/office/drawing/2014/main" id="{D7200672-3E0E-A9A7-618E-0035DDFBD829}"/>
                </a:ext>
              </a:extLst>
            </p:cNvPr>
            <p:cNvSpPr>
              <a:spLocks/>
            </p:cNvSpPr>
            <p:nvPr/>
          </p:nvSpPr>
          <p:spPr bwMode="auto">
            <a:xfrm>
              <a:off x="3052" y="1038"/>
              <a:ext cx="1589" cy="1077"/>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200">
                  <a:solidFill>
                    <a:srgbClr val="000000"/>
                  </a:solidFill>
                  <a:effectLst/>
                  <a:latin typeface="Times New Roman" panose="02020603050405020304" pitchFamily="18" charset="0"/>
                  <a:ea typeface="Arial" panose="020B0604020202020204" pitchFamily="34" charset="0"/>
                </a:rPr>
                <a:t>Poor quality of </a:t>
              </a:r>
              <a:endParaRPr lang="en-GB" sz="1100">
                <a:effectLst/>
                <a:latin typeface="Arial" panose="020B0604020202020204" pitchFamily="34" charset="0"/>
                <a:ea typeface="Arial" panose="020B0604020202020204" pitchFamily="34" charset="0"/>
              </a:endParaRPr>
            </a:p>
            <a:p>
              <a:pPr algn="ctr">
                <a:lnSpc>
                  <a:spcPct val="115000"/>
                </a:lnSpc>
              </a:pPr>
              <a:r>
                <a:rPr lang="en-GB" sz="1200">
                  <a:solidFill>
                    <a:srgbClr val="000000"/>
                  </a:solidFill>
                  <a:effectLst/>
                  <a:latin typeface="Times New Roman" panose="02020603050405020304" pitchFamily="18" charset="0"/>
                  <a:ea typeface="Arial" panose="020B0604020202020204" pitchFamily="34" charset="0"/>
                </a:rPr>
                <a:t>Treatment</a:t>
              </a:r>
              <a:endParaRPr lang="en-GB" sz="1100">
                <a:effectLst/>
                <a:latin typeface="Arial" panose="020B0604020202020204" pitchFamily="34" charset="0"/>
                <a:ea typeface="Arial" panose="020B0604020202020204" pitchFamily="34" charset="0"/>
              </a:endParaRPr>
            </a:p>
          </p:txBody>
        </p:sp>
        <p:sp>
          <p:nvSpPr>
            <p:cNvPr id="7" name="Rectangle 6">
              <a:extLst>
                <a:ext uri="{FF2B5EF4-FFF2-40B4-BE49-F238E27FC236}">
                  <a16:creationId xmlns:a16="http://schemas.microsoft.com/office/drawing/2014/main" id="{9FAF6D17-73F5-4775-8B00-11ED11890746}"/>
                </a:ext>
              </a:extLst>
            </p:cNvPr>
            <p:cNvSpPr>
              <a:spLocks/>
            </p:cNvSpPr>
            <p:nvPr/>
          </p:nvSpPr>
          <p:spPr bwMode="auto">
            <a:xfrm>
              <a:off x="4915" y="1886"/>
              <a:ext cx="2169" cy="1352"/>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200">
                  <a:solidFill>
                    <a:srgbClr val="000000"/>
                  </a:solidFill>
                  <a:effectLst/>
                  <a:latin typeface="Times New Roman" panose="02020603050405020304" pitchFamily="18" charset="0"/>
                  <a:ea typeface="Arial" panose="020B0604020202020204" pitchFamily="34" charset="0"/>
                </a:rPr>
                <a:t>Less amount of involvement of management within the process</a:t>
              </a:r>
              <a:endParaRPr lang="en-GB" sz="1100">
                <a:effectLst/>
                <a:latin typeface="Arial" panose="020B0604020202020204" pitchFamily="34" charset="0"/>
                <a:ea typeface="Arial" panose="020B0604020202020204" pitchFamily="34" charset="0"/>
              </a:endParaRPr>
            </a:p>
          </p:txBody>
        </p:sp>
        <p:sp>
          <p:nvSpPr>
            <p:cNvPr id="8" name="Rectangle 7">
              <a:extLst>
                <a:ext uri="{FF2B5EF4-FFF2-40B4-BE49-F238E27FC236}">
                  <a16:creationId xmlns:a16="http://schemas.microsoft.com/office/drawing/2014/main" id="{9548D0C0-0E9F-3BD8-19F9-843C233D80FE}"/>
                </a:ext>
              </a:extLst>
            </p:cNvPr>
            <p:cNvSpPr>
              <a:spLocks/>
            </p:cNvSpPr>
            <p:nvPr/>
          </p:nvSpPr>
          <p:spPr bwMode="auto">
            <a:xfrm>
              <a:off x="7314" y="1263"/>
              <a:ext cx="1793" cy="945"/>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900">
                  <a:effectLst/>
                  <a:latin typeface="Times New Roman" panose="02020603050405020304" pitchFamily="18" charset="0"/>
                  <a:ea typeface="Arial" panose="020B0604020202020204" pitchFamily="34" charset="0"/>
                </a:rPr>
                <a:t>Lack of future sustainability of services</a:t>
              </a:r>
              <a:endParaRPr lang="en-GB" sz="1100">
                <a:effectLst/>
                <a:latin typeface="Arial" panose="020B0604020202020204" pitchFamily="34" charset="0"/>
                <a:ea typeface="Arial" panose="020B0604020202020204" pitchFamily="34" charset="0"/>
              </a:endParaRPr>
            </a:p>
          </p:txBody>
        </p:sp>
        <p:sp>
          <p:nvSpPr>
            <p:cNvPr id="9" name="Rectangle 8">
              <a:extLst>
                <a:ext uri="{FF2B5EF4-FFF2-40B4-BE49-F238E27FC236}">
                  <a16:creationId xmlns:a16="http://schemas.microsoft.com/office/drawing/2014/main" id="{21743AA2-7815-862D-6EBD-51D89D3F8AAA}"/>
                </a:ext>
              </a:extLst>
            </p:cNvPr>
            <p:cNvSpPr>
              <a:spLocks/>
            </p:cNvSpPr>
            <p:nvPr/>
          </p:nvSpPr>
          <p:spPr bwMode="auto">
            <a:xfrm>
              <a:off x="7381" y="14435"/>
              <a:ext cx="1557" cy="574"/>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nSpc>
                  <a:spcPct val="115000"/>
                </a:lnSpc>
              </a:pPr>
              <a:r>
                <a:rPr lang="en-GB" sz="900">
                  <a:effectLst/>
                  <a:latin typeface="Times New Roman" panose="02020603050405020304" pitchFamily="18" charset="0"/>
                  <a:ea typeface="Arial" panose="020B0604020202020204" pitchFamily="34" charset="0"/>
                </a:rPr>
                <a:t>Lack of nursing</a:t>
              </a:r>
              <a:r>
                <a:rPr lang="en-GB" sz="900">
                  <a:effectLst/>
                  <a:latin typeface="Arial" panose="020B0604020202020204" pitchFamily="34" charset="0"/>
                  <a:ea typeface="Arial" panose="020B0604020202020204" pitchFamily="34" charset="0"/>
                </a:rPr>
                <a:t> staff</a:t>
              </a:r>
              <a:endParaRPr lang="en-GB" sz="1100">
                <a:effectLst/>
                <a:latin typeface="Arial" panose="020B0604020202020204" pitchFamily="34" charset="0"/>
                <a:ea typeface="Arial" panose="020B0604020202020204" pitchFamily="34" charset="0"/>
              </a:endParaRPr>
            </a:p>
          </p:txBody>
        </p:sp>
        <p:sp>
          <p:nvSpPr>
            <p:cNvPr id="10" name="Rectangle 9">
              <a:extLst>
                <a:ext uri="{FF2B5EF4-FFF2-40B4-BE49-F238E27FC236}">
                  <a16:creationId xmlns:a16="http://schemas.microsoft.com/office/drawing/2014/main" id="{45544C88-7A5F-1C5A-9831-17B5F4C977B4}"/>
                </a:ext>
              </a:extLst>
            </p:cNvPr>
            <p:cNvSpPr>
              <a:spLocks/>
            </p:cNvSpPr>
            <p:nvPr/>
          </p:nvSpPr>
          <p:spPr bwMode="auto">
            <a:xfrm>
              <a:off x="4915" y="13860"/>
              <a:ext cx="2049" cy="1055"/>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200">
                  <a:solidFill>
                    <a:srgbClr val="000000"/>
                  </a:solidFill>
                  <a:effectLst/>
                  <a:latin typeface="Times New Roman" panose="02020603050405020304" pitchFamily="18" charset="0"/>
                  <a:ea typeface="Arial" panose="020B0604020202020204" pitchFamily="34" charset="0"/>
                </a:rPr>
                <a:t>Overall management issue</a:t>
              </a:r>
              <a:endParaRPr lang="en-GB" sz="1100">
                <a:effectLst/>
                <a:latin typeface="Arial" panose="020B0604020202020204" pitchFamily="34" charset="0"/>
                <a:ea typeface="Arial" panose="020B0604020202020204" pitchFamily="34" charset="0"/>
              </a:endParaRPr>
            </a:p>
            <a:p>
              <a:pPr>
                <a:lnSpc>
                  <a:spcPct val="115000"/>
                </a:lnSpc>
              </a:pPr>
              <a:r>
                <a:rPr lang="en-GB" sz="1200">
                  <a:effectLst/>
                  <a:latin typeface="Times New Roman" panose="02020603050405020304" pitchFamily="18" charset="0"/>
                  <a:ea typeface="Arial" panose="020B0604020202020204" pitchFamily="34" charset="0"/>
                </a:rPr>
                <a:t> </a:t>
              </a:r>
              <a:endParaRPr lang="en-GB" sz="1100">
                <a:effectLst/>
                <a:latin typeface="Arial" panose="020B0604020202020204" pitchFamily="34" charset="0"/>
                <a:ea typeface="Arial" panose="020B0604020202020204" pitchFamily="34" charset="0"/>
              </a:endParaRPr>
            </a:p>
          </p:txBody>
        </p:sp>
        <p:sp>
          <p:nvSpPr>
            <p:cNvPr id="11" name="Rectangle 10">
              <a:extLst>
                <a:ext uri="{FF2B5EF4-FFF2-40B4-BE49-F238E27FC236}">
                  <a16:creationId xmlns:a16="http://schemas.microsoft.com/office/drawing/2014/main" id="{C25E20ED-854A-E7B6-2833-8636C7EDFB70}"/>
                </a:ext>
              </a:extLst>
            </p:cNvPr>
            <p:cNvSpPr>
              <a:spLocks/>
            </p:cNvSpPr>
            <p:nvPr/>
          </p:nvSpPr>
          <p:spPr bwMode="auto">
            <a:xfrm>
              <a:off x="2734" y="13860"/>
              <a:ext cx="1752" cy="1055"/>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200" dirty="0">
                  <a:solidFill>
                    <a:srgbClr val="000000"/>
                  </a:solidFill>
                  <a:effectLst/>
                  <a:latin typeface="Times New Roman" panose="02020603050405020304" pitchFamily="18" charset="0"/>
                  <a:ea typeface="Arial" panose="020B0604020202020204" pitchFamily="34" charset="0"/>
                </a:rPr>
                <a:t>Workforce challenges</a:t>
              </a:r>
              <a:endParaRPr lang="en-GB" sz="1100" dirty="0">
                <a:effectLst/>
                <a:latin typeface="Arial" panose="020B0604020202020204" pitchFamily="34" charset="0"/>
                <a:ea typeface="Arial" panose="020B0604020202020204" pitchFamily="34" charset="0"/>
              </a:endParaRPr>
            </a:p>
          </p:txBody>
        </p:sp>
        <p:cxnSp>
          <p:nvCxnSpPr>
            <p:cNvPr id="12" name="AutoShape 9">
              <a:extLst>
                <a:ext uri="{FF2B5EF4-FFF2-40B4-BE49-F238E27FC236}">
                  <a16:creationId xmlns:a16="http://schemas.microsoft.com/office/drawing/2014/main" id="{F8854967-EE16-AF12-A892-99DC7B8BABE0}"/>
                </a:ext>
              </a:extLst>
            </p:cNvPr>
            <p:cNvCxnSpPr>
              <a:cxnSpLocks/>
            </p:cNvCxnSpPr>
            <p:nvPr/>
          </p:nvCxnSpPr>
          <p:spPr bwMode="auto">
            <a:xfrm>
              <a:off x="2492" y="8527"/>
              <a:ext cx="675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3" name="AutoShape 14">
              <a:extLst>
                <a:ext uri="{FF2B5EF4-FFF2-40B4-BE49-F238E27FC236}">
                  <a16:creationId xmlns:a16="http://schemas.microsoft.com/office/drawing/2014/main" id="{C1DBE9FB-C16B-81C4-8465-DEFF713B0876}"/>
                </a:ext>
              </a:extLst>
            </p:cNvPr>
            <p:cNvCxnSpPr>
              <a:cxnSpLocks/>
            </p:cNvCxnSpPr>
            <p:nvPr/>
          </p:nvCxnSpPr>
          <p:spPr bwMode="auto">
            <a:xfrm flipH="1" flipV="1">
              <a:off x="7807" y="2208"/>
              <a:ext cx="797" cy="6319"/>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4" name="AutoShape 15">
              <a:extLst>
                <a:ext uri="{FF2B5EF4-FFF2-40B4-BE49-F238E27FC236}">
                  <a16:creationId xmlns:a16="http://schemas.microsoft.com/office/drawing/2014/main" id="{048A7C29-3620-26EA-7F4A-EAF5CC7A3B05}"/>
                </a:ext>
              </a:extLst>
            </p:cNvPr>
            <p:cNvCxnSpPr>
              <a:cxnSpLocks/>
            </p:cNvCxnSpPr>
            <p:nvPr/>
          </p:nvCxnSpPr>
          <p:spPr bwMode="auto">
            <a:xfrm flipH="1">
              <a:off x="7967" y="8527"/>
              <a:ext cx="637" cy="5908"/>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5" name="AutoShape 16">
              <a:extLst>
                <a:ext uri="{FF2B5EF4-FFF2-40B4-BE49-F238E27FC236}">
                  <a16:creationId xmlns:a16="http://schemas.microsoft.com/office/drawing/2014/main" id="{58B87D94-83C1-9224-8AB1-49720CE0E8AE}"/>
                </a:ext>
              </a:extLst>
            </p:cNvPr>
            <p:cNvCxnSpPr>
              <a:cxnSpLocks/>
            </p:cNvCxnSpPr>
            <p:nvPr/>
          </p:nvCxnSpPr>
          <p:spPr bwMode="auto">
            <a:xfrm flipH="1" flipV="1">
              <a:off x="5956" y="3238"/>
              <a:ext cx="785" cy="5289"/>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6" name="AutoShape 17">
              <a:extLst>
                <a:ext uri="{FF2B5EF4-FFF2-40B4-BE49-F238E27FC236}">
                  <a16:creationId xmlns:a16="http://schemas.microsoft.com/office/drawing/2014/main" id="{858957B4-13C0-75C3-A67E-B8093183CF61}"/>
                </a:ext>
              </a:extLst>
            </p:cNvPr>
            <p:cNvCxnSpPr>
              <a:cxnSpLocks/>
            </p:cNvCxnSpPr>
            <p:nvPr/>
          </p:nvCxnSpPr>
          <p:spPr bwMode="auto">
            <a:xfrm flipH="1">
              <a:off x="5956" y="8527"/>
              <a:ext cx="785" cy="5333"/>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7" name="AutoShape 18">
              <a:extLst>
                <a:ext uri="{FF2B5EF4-FFF2-40B4-BE49-F238E27FC236}">
                  <a16:creationId xmlns:a16="http://schemas.microsoft.com/office/drawing/2014/main" id="{824F2094-6764-AC37-76FE-01BC25F2F667}"/>
                </a:ext>
              </a:extLst>
            </p:cNvPr>
            <p:cNvCxnSpPr>
              <a:cxnSpLocks/>
            </p:cNvCxnSpPr>
            <p:nvPr/>
          </p:nvCxnSpPr>
          <p:spPr bwMode="auto">
            <a:xfrm flipH="1" flipV="1">
              <a:off x="3763" y="2115"/>
              <a:ext cx="551" cy="6412"/>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8" name="AutoShape 19">
              <a:extLst>
                <a:ext uri="{FF2B5EF4-FFF2-40B4-BE49-F238E27FC236}">
                  <a16:creationId xmlns:a16="http://schemas.microsoft.com/office/drawing/2014/main" id="{582A6B47-27AD-EA16-9506-020C78C15883}"/>
                </a:ext>
              </a:extLst>
            </p:cNvPr>
            <p:cNvCxnSpPr>
              <a:cxnSpLocks/>
            </p:cNvCxnSpPr>
            <p:nvPr/>
          </p:nvCxnSpPr>
          <p:spPr bwMode="auto">
            <a:xfrm flipH="1">
              <a:off x="3522" y="8527"/>
              <a:ext cx="792" cy="5333"/>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19" name="AutoShape 16">
              <a:extLst>
                <a:ext uri="{FF2B5EF4-FFF2-40B4-BE49-F238E27FC236}">
                  <a16:creationId xmlns:a16="http://schemas.microsoft.com/office/drawing/2014/main" id="{6124A8E0-CDB1-5941-9A3E-BD989C395BED}"/>
                </a:ext>
              </a:extLst>
            </p:cNvPr>
            <p:cNvSpPr>
              <a:spLocks/>
            </p:cNvSpPr>
            <p:nvPr/>
          </p:nvSpPr>
          <p:spPr bwMode="auto">
            <a:xfrm>
              <a:off x="9034" y="7363"/>
              <a:ext cx="1801" cy="1612"/>
            </a:xfrm>
            <a:prstGeom prst="homePlate">
              <a:avLst>
                <a:gd name="adj" fmla="val 27931"/>
              </a:avLst>
            </a:prstGeom>
            <a:solidFill>
              <a:srgbClr val="FFFFFF"/>
            </a:solidFill>
            <a:ln w="63500" cmpd="thickThin">
              <a:solidFill>
                <a:srgbClr val="4BACC6"/>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000" dirty="0">
                  <a:latin typeface="Times New Roman" panose="02020603050405020304" pitchFamily="18" charset="0"/>
                  <a:ea typeface="Arial" panose="020B0604020202020204" pitchFamily="34" charset="0"/>
                </a:rPr>
                <a:t>Staff shortages at proper care</a:t>
              </a:r>
              <a:endParaRPr lang="en-GB" sz="1100" dirty="0">
                <a:effectLst/>
                <a:latin typeface="Arial" panose="020B0604020202020204" pitchFamily="34" charset="0"/>
                <a:ea typeface="Arial" panose="020B0604020202020204" pitchFamily="34" charset="0"/>
              </a:endParaRPr>
            </a:p>
          </p:txBody>
        </p:sp>
        <p:cxnSp>
          <p:nvCxnSpPr>
            <p:cNvPr id="20" name="AutoShape 17">
              <a:extLst>
                <a:ext uri="{FF2B5EF4-FFF2-40B4-BE49-F238E27FC236}">
                  <a16:creationId xmlns:a16="http://schemas.microsoft.com/office/drawing/2014/main" id="{F90E3E21-6916-F224-6BB4-DD4A0619FBB2}"/>
                </a:ext>
              </a:extLst>
            </p:cNvPr>
            <p:cNvCxnSpPr>
              <a:cxnSpLocks/>
            </p:cNvCxnSpPr>
            <p:nvPr/>
          </p:nvCxnSpPr>
          <p:spPr bwMode="auto">
            <a:xfrm flipV="1">
              <a:off x="3522" y="4055"/>
              <a:ext cx="400" cy="172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1" name="Oval 20">
              <a:extLst>
                <a:ext uri="{FF2B5EF4-FFF2-40B4-BE49-F238E27FC236}">
                  <a16:creationId xmlns:a16="http://schemas.microsoft.com/office/drawing/2014/main" id="{91A83120-5099-3983-CD91-FF8A0CA232A5}"/>
                </a:ext>
              </a:extLst>
            </p:cNvPr>
            <p:cNvSpPr>
              <a:spLocks/>
            </p:cNvSpPr>
            <p:nvPr/>
          </p:nvSpPr>
          <p:spPr bwMode="auto">
            <a:xfrm>
              <a:off x="1720" y="4697"/>
              <a:ext cx="2043" cy="2230"/>
            </a:xfrm>
            <a:prstGeom prst="ellipse">
              <a:avLst/>
            </a:prstGeom>
            <a:gradFill rotWithShape="0">
              <a:gsLst>
                <a:gs pos="0">
                  <a:srgbClr val="B2A1C7"/>
                </a:gs>
                <a:gs pos="50000">
                  <a:srgbClr val="E5DFEC"/>
                </a:gs>
                <a:gs pos="100000">
                  <a:srgbClr val="B2A1C7"/>
                </a:gs>
              </a:gsLst>
              <a:lin ang="18900000" scaled="1"/>
            </a:gradFill>
            <a:ln w="12700">
              <a:solidFill>
                <a:srgbClr val="B2A1C7"/>
              </a:solidFill>
              <a:round/>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Less motivation at work and poor infrastructure</a:t>
              </a:r>
              <a:endParaRPr lang="en-GB" sz="1100">
                <a:effectLst/>
                <a:latin typeface="Arial" panose="020B0604020202020204" pitchFamily="34" charset="0"/>
                <a:ea typeface="Arial" panose="020B0604020202020204" pitchFamily="34" charset="0"/>
              </a:endParaRPr>
            </a:p>
          </p:txBody>
        </p:sp>
        <p:cxnSp>
          <p:nvCxnSpPr>
            <p:cNvPr id="22" name="AutoShape 19">
              <a:extLst>
                <a:ext uri="{FF2B5EF4-FFF2-40B4-BE49-F238E27FC236}">
                  <a16:creationId xmlns:a16="http://schemas.microsoft.com/office/drawing/2014/main" id="{87F993AF-039D-01BE-CE19-22B311C4F635}"/>
                </a:ext>
              </a:extLst>
            </p:cNvPr>
            <p:cNvCxnSpPr>
              <a:cxnSpLocks/>
            </p:cNvCxnSpPr>
            <p:nvPr/>
          </p:nvCxnSpPr>
          <p:spPr bwMode="auto">
            <a:xfrm>
              <a:off x="5589" y="4868"/>
              <a:ext cx="747" cy="907"/>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3" name="AutoShape 20">
              <a:extLst>
                <a:ext uri="{FF2B5EF4-FFF2-40B4-BE49-F238E27FC236}">
                  <a16:creationId xmlns:a16="http://schemas.microsoft.com/office/drawing/2014/main" id="{3DB18D6B-D6BA-0336-7F76-28C93F0328C5}"/>
                </a:ext>
              </a:extLst>
            </p:cNvPr>
            <p:cNvSpPr>
              <a:spLocks/>
            </p:cNvSpPr>
            <p:nvPr/>
          </p:nvSpPr>
          <p:spPr bwMode="auto">
            <a:xfrm>
              <a:off x="4119" y="3587"/>
              <a:ext cx="1457" cy="1570"/>
            </a:xfrm>
            <a:prstGeom prst="roundRect">
              <a:avLst>
                <a:gd name="adj" fmla="val 16667"/>
              </a:avLst>
            </a:prstGeom>
            <a:gradFill rotWithShape="0">
              <a:gsLst>
                <a:gs pos="0">
                  <a:srgbClr val="B2A1C7"/>
                </a:gs>
                <a:gs pos="50000">
                  <a:srgbClr val="E5DFEC"/>
                </a:gs>
                <a:gs pos="100000">
                  <a:srgbClr val="B2A1C7"/>
                </a:gs>
              </a:gsLst>
              <a:lin ang="18900000" scaled="1"/>
            </a:gradFill>
            <a:ln w="12700">
              <a:solidFill>
                <a:srgbClr val="B2A1C7"/>
              </a:solidFill>
              <a:round/>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Lack of knowledge, training, and skills</a:t>
              </a:r>
              <a:endParaRPr lang="en-GB" sz="1100">
                <a:effectLst/>
                <a:latin typeface="Arial" panose="020B0604020202020204" pitchFamily="34" charset="0"/>
                <a:ea typeface="Arial" panose="020B0604020202020204" pitchFamily="34" charset="0"/>
              </a:endParaRPr>
            </a:p>
          </p:txBody>
        </p:sp>
        <p:cxnSp>
          <p:nvCxnSpPr>
            <p:cNvPr id="24" name="AutoShape 21">
              <a:extLst>
                <a:ext uri="{FF2B5EF4-FFF2-40B4-BE49-F238E27FC236}">
                  <a16:creationId xmlns:a16="http://schemas.microsoft.com/office/drawing/2014/main" id="{419BA63B-E7F8-57EF-1C0E-7E4B0E3F4B1F}"/>
                </a:ext>
              </a:extLst>
            </p:cNvPr>
            <p:cNvCxnSpPr>
              <a:cxnSpLocks/>
            </p:cNvCxnSpPr>
            <p:nvPr/>
          </p:nvCxnSpPr>
          <p:spPr bwMode="auto">
            <a:xfrm flipV="1">
              <a:off x="7575" y="3587"/>
              <a:ext cx="392" cy="111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5" name="AutoShape 22">
              <a:extLst>
                <a:ext uri="{FF2B5EF4-FFF2-40B4-BE49-F238E27FC236}">
                  <a16:creationId xmlns:a16="http://schemas.microsoft.com/office/drawing/2014/main" id="{06C579A1-FFE6-C7D3-F327-BAB8ABE1A7E9}"/>
                </a:ext>
              </a:extLst>
            </p:cNvPr>
            <p:cNvSpPr>
              <a:spLocks/>
            </p:cNvSpPr>
            <p:nvPr/>
          </p:nvSpPr>
          <p:spPr bwMode="auto">
            <a:xfrm>
              <a:off x="6570" y="4697"/>
              <a:ext cx="1397" cy="917"/>
            </a:xfrm>
            <a:prstGeom prst="roundRect">
              <a:avLst>
                <a:gd name="adj" fmla="val 16667"/>
              </a:avLst>
            </a:prstGeom>
            <a:gradFill rotWithShape="0">
              <a:gsLst>
                <a:gs pos="0">
                  <a:srgbClr val="B2A1C7"/>
                </a:gs>
                <a:gs pos="50000">
                  <a:srgbClr val="E5DFEC"/>
                </a:gs>
                <a:gs pos="100000">
                  <a:srgbClr val="B2A1C7"/>
                </a:gs>
              </a:gsLst>
              <a:lin ang="18900000" scaled="1"/>
            </a:gradFill>
            <a:ln w="12700">
              <a:solidFill>
                <a:srgbClr val="B2A1C7"/>
              </a:solidFill>
              <a:round/>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Lack of discipline</a:t>
              </a:r>
              <a:endParaRPr lang="en-GB" sz="1100">
                <a:effectLst/>
                <a:latin typeface="Arial" panose="020B0604020202020204" pitchFamily="34" charset="0"/>
                <a:ea typeface="Arial" panose="020B0604020202020204" pitchFamily="34" charset="0"/>
              </a:endParaRPr>
            </a:p>
          </p:txBody>
        </p:sp>
        <p:cxnSp>
          <p:nvCxnSpPr>
            <p:cNvPr id="26" name="AutoShape 23">
              <a:extLst>
                <a:ext uri="{FF2B5EF4-FFF2-40B4-BE49-F238E27FC236}">
                  <a16:creationId xmlns:a16="http://schemas.microsoft.com/office/drawing/2014/main" id="{D42F666E-8BC7-1134-3597-2FB3ACB6279D}"/>
                </a:ext>
              </a:extLst>
            </p:cNvPr>
            <p:cNvCxnSpPr>
              <a:cxnSpLocks/>
            </p:cNvCxnSpPr>
            <p:nvPr/>
          </p:nvCxnSpPr>
          <p:spPr bwMode="auto">
            <a:xfrm flipH="1">
              <a:off x="8114" y="3238"/>
              <a:ext cx="588" cy="1162"/>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7" name="AutoShape 24">
              <a:extLst>
                <a:ext uri="{FF2B5EF4-FFF2-40B4-BE49-F238E27FC236}">
                  <a16:creationId xmlns:a16="http://schemas.microsoft.com/office/drawing/2014/main" id="{CE6D0143-02DE-6E50-58F8-62979245866B}"/>
                </a:ext>
              </a:extLst>
            </p:cNvPr>
            <p:cNvSpPr>
              <a:spLocks/>
            </p:cNvSpPr>
            <p:nvPr/>
          </p:nvSpPr>
          <p:spPr bwMode="auto">
            <a:xfrm>
              <a:off x="8702" y="2830"/>
              <a:ext cx="1361" cy="1000"/>
            </a:xfrm>
            <a:prstGeom prst="roundRect">
              <a:avLst>
                <a:gd name="adj" fmla="val 16667"/>
              </a:avLst>
            </a:prstGeom>
            <a:gradFill rotWithShape="0">
              <a:gsLst>
                <a:gs pos="0">
                  <a:srgbClr val="B2A1C7"/>
                </a:gs>
                <a:gs pos="50000">
                  <a:srgbClr val="E5DFEC"/>
                </a:gs>
                <a:gs pos="100000">
                  <a:srgbClr val="B2A1C7"/>
                </a:gs>
              </a:gsLst>
              <a:lin ang="18900000" scaled="1"/>
            </a:gradFill>
            <a:ln w="12700">
              <a:solidFill>
                <a:srgbClr val="B2A1C7"/>
              </a:solidFill>
              <a:round/>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Heavy workload</a:t>
              </a:r>
              <a:endParaRPr lang="en-GB" sz="1100">
                <a:effectLst/>
                <a:latin typeface="Arial" panose="020B0604020202020204" pitchFamily="34" charset="0"/>
                <a:ea typeface="Arial" panose="020B0604020202020204" pitchFamily="34" charset="0"/>
              </a:endParaRPr>
            </a:p>
          </p:txBody>
        </p:sp>
        <p:cxnSp>
          <p:nvCxnSpPr>
            <p:cNvPr id="28" name="AutoShape 25">
              <a:extLst>
                <a:ext uri="{FF2B5EF4-FFF2-40B4-BE49-F238E27FC236}">
                  <a16:creationId xmlns:a16="http://schemas.microsoft.com/office/drawing/2014/main" id="{D5B579AC-9F7D-DDDC-1819-4710582A446B}"/>
                </a:ext>
              </a:extLst>
            </p:cNvPr>
            <p:cNvCxnSpPr>
              <a:cxnSpLocks/>
            </p:cNvCxnSpPr>
            <p:nvPr/>
          </p:nvCxnSpPr>
          <p:spPr bwMode="auto">
            <a:xfrm flipH="1">
              <a:off x="8260" y="5462"/>
              <a:ext cx="592" cy="626"/>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9" name="Rectangle 28">
              <a:extLst>
                <a:ext uri="{FF2B5EF4-FFF2-40B4-BE49-F238E27FC236}">
                  <a16:creationId xmlns:a16="http://schemas.microsoft.com/office/drawing/2014/main" id="{E0A3E03D-9F68-F3D3-BA25-CE1948315064}"/>
                </a:ext>
              </a:extLst>
            </p:cNvPr>
            <p:cNvSpPr>
              <a:spLocks/>
            </p:cNvSpPr>
            <p:nvPr/>
          </p:nvSpPr>
          <p:spPr bwMode="auto">
            <a:xfrm>
              <a:off x="8852" y="4868"/>
              <a:ext cx="1541" cy="1093"/>
            </a:xfrm>
            <a:prstGeom prst="rect">
              <a:avLst/>
            </a:prstGeom>
            <a:gradFill rotWithShape="0">
              <a:gsLst>
                <a:gs pos="0">
                  <a:srgbClr val="B2A1C7"/>
                </a:gs>
                <a:gs pos="50000">
                  <a:srgbClr val="E5DFEC"/>
                </a:gs>
                <a:gs pos="100000">
                  <a:srgbClr val="B2A1C7"/>
                </a:gs>
              </a:gsLst>
              <a:lin ang="18900000" scaled="1"/>
            </a:gradFill>
            <a:ln w="12700">
              <a:solidFill>
                <a:srgbClr val="B2A1C7"/>
              </a:solidFill>
              <a:miter lim="800000"/>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Poor attitude, demotivated staff</a:t>
              </a:r>
              <a:endParaRPr lang="en-GB" sz="1100">
                <a:effectLst/>
                <a:latin typeface="Arial" panose="020B0604020202020204" pitchFamily="34" charset="0"/>
                <a:ea typeface="Arial" panose="020B0604020202020204" pitchFamily="34" charset="0"/>
              </a:endParaRPr>
            </a:p>
          </p:txBody>
        </p:sp>
        <p:cxnSp>
          <p:nvCxnSpPr>
            <p:cNvPr id="30" name="AutoShape 27">
              <a:extLst>
                <a:ext uri="{FF2B5EF4-FFF2-40B4-BE49-F238E27FC236}">
                  <a16:creationId xmlns:a16="http://schemas.microsoft.com/office/drawing/2014/main" id="{CF4FCD98-7FBA-DC0F-ABCB-34FBE7AA735C}"/>
                </a:ext>
              </a:extLst>
            </p:cNvPr>
            <p:cNvCxnSpPr>
              <a:cxnSpLocks/>
            </p:cNvCxnSpPr>
            <p:nvPr/>
          </p:nvCxnSpPr>
          <p:spPr bwMode="auto">
            <a:xfrm flipH="1">
              <a:off x="8114" y="12749"/>
              <a:ext cx="661" cy="656"/>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1" name="AutoShape 28">
              <a:extLst>
                <a:ext uri="{FF2B5EF4-FFF2-40B4-BE49-F238E27FC236}">
                  <a16:creationId xmlns:a16="http://schemas.microsoft.com/office/drawing/2014/main" id="{36481DD7-84B6-AA6E-B425-F54B33C37EC5}"/>
                </a:ext>
              </a:extLst>
            </p:cNvPr>
            <p:cNvSpPr>
              <a:spLocks/>
            </p:cNvSpPr>
            <p:nvPr/>
          </p:nvSpPr>
          <p:spPr bwMode="auto">
            <a:xfrm>
              <a:off x="8775" y="12186"/>
              <a:ext cx="1618" cy="928"/>
            </a:xfrm>
            <a:prstGeom prst="roundRect">
              <a:avLst>
                <a:gd name="adj" fmla="val 49333"/>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000">
                  <a:effectLst/>
                  <a:latin typeface="Times New Roman" panose="02020603050405020304" pitchFamily="18" charset="0"/>
                  <a:ea typeface="Arial" panose="020B0604020202020204" pitchFamily="34" charset="0"/>
                </a:rPr>
                <a:t>Monotonous activities</a:t>
              </a:r>
              <a:endParaRPr lang="en-GB" sz="1100">
                <a:effectLst/>
                <a:latin typeface="Arial" panose="020B0604020202020204" pitchFamily="34" charset="0"/>
                <a:ea typeface="Arial" panose="020B0604020202020204" pitchFamily="34" charset="0"/>
              </a:endParaRPr>
            </a:p>
          </p:txBody>
        </p:sp>
        <p:cxnSp>
          <p:nvCxnSpPr>
            <p:cNvPr id="32" name="AutoShape 29">
              <a:extLst>
                <a:ext uri="{FF2B5EF4-FFF2-40B4-BE49-F238E27FC236}">
                  <a16:creationId xmlns:a16="http://schemas.microsoft.com/office/drawing/2014/main" id="{81524A83-5BEF-C0B9-47FD-A79C6940920B}"/>
                </a:ext>
              </a:extLst>
            </p:cNvPr>
            <p:cNvCxnSpPr>
              <a:cxnSpLocks/>
            </p:cNvCxnSpPr>
            <p:nvPr/>
          </p:nvCxnSpPr>
          <p:spPr bwMode="auto">
            <a:xfrm>
              <a:off x="8114" y="10372"/>
              <a:ext cx="146" cy="106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3" name="AutoShape 30">
              <a:extLst>
                <a:ext uri="{FF2B5EF4-FFF2-40B4-BE49-F238E27FC236}">
                  <a16:creationId xmlns:a16="http://schemas.microsoft.com/office/drawing/2014/main" id="{C8FB813D-908F-A9B8-A9D1-DCAA6CEA30BD}"/>
                </a:ext>
              </a:extLst>
            </p:cNvPr>
            <p:cNvSpPr>
              <a:spLocks/>
            </p:cNvSpPr>
            <p:nvPr/>
          </p:nvSpPr>
          <p:spPr bwMode="auto">
            <a:xfrm>
              <a:off x="6964" y="9519"/>
              <a:ext cx="1235" cy="853"/>
            </a:xfrm>
            <a:prstGeom prst="roundRect">
              <a:avLst>
                <a:gd name="adj" fmla="val 16667"/>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Unhappy patients</a:t>
              </a:r>
              <a:endParaRPr lang="en-GB" sz="1100">
                <a:effectLst/>
                <a:latin typeface="Arial" panose="020B0604020202020204" pitchFamily="34" charset="0"/>
                <a:ea typeface="Arial" panose="020B0604020202020204" pitchFamily="34" charset="0"/>
              </a:endParaRPr>
            </a:p>
          </p:txBody>
        </p:sp>
        <p:cxnSp>
          <p:nvCxnSpPr>
            <p:cNvPr id="34" name="AutoShape 31">
              <a:extLst>
                <a:ext uri="{FF2B5EF4-FFF2-40B4-BE49-F238E27FC236}">
                  <a16:creationId xmlns:a16="http://schemas.microsoft.com/office/drawing/2014/main" id="{BBDA350A-02F0-1B4A-72C0-96DE01F035B4}"/>
                </a:ext>
              </a:extLst>
            </p:cNvPr>
            <p:cNvCxnSpPr>
              <a:cxnSpLocks/>
            </p:cNvCxnSpPr>
            <p:nvPr/>
          </p:nvCxnSpPr>
          <p:spPr bwMode="auto">
            <a:xfrm flipV="1">
              <a:off x="5609" y="12467"/>
              <a:ext cx="552" cy="501"/>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35" name="AutoShape 32">
              <a:extLst>
                <a:ext uri="{FF2B5EF4-FFF2-40B4-BE49-F238E27FC236}">
                  <a16:creationId xmlns:a16="http://schemas.microsoft.com/office/drawing/2014/main" id="{4F7C64BE-82EF-93C4-6A3E-0D068C9F33AF}"/>
                </a:ext>
              </a:extLst>
            </p:cNvPr>
            <p:cNvCxnSpPr>
              <a:cxnSpLocks/>
            </p:cNvCxnSpPr>
            <p:nvPr/>
          </p:nvCxnSpPr>
          <p:spPr bwMode="auto">
            <a:xfrm flipV="1">
              <a:off x="7734" y="12467"/>
              <a:ext cx="465" cy="501"/>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6" name="AutoShape 33">
              <a:extLst>
                <a:ext uri="{FF2B5EF4-FFF2-40B4-BE49-F238E27FC236}">
                  <a16:creationId xmlns:a16="http://schemas.microsoft.com/office/drawing/2014/main" id="{F8985314-D62C-D814-B3CC-37A6AD8F5CC6}"/>
                </a:ext>
              </a:extLst>
            </p:cNvPr>
            <p:cNvSpPr>
              <a:spLocks/>
            </p:cNvSpPr>
            <p:nvPr/>
          </p:nvSpPr>
          <p:spPr bwMode="auto">
            <a:xfrm>
              <a:off x="6336" y="12467"/>
              <a:ext cx="1398" cy="938"/>
            </a:xfrm>
            <a:prstGeom prst="roundRect">
              <a:avLst>
                <a:gd name="adj" fmla="val 43431"/>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Outdated processes</a:t>
              </a:r>
              <a:endParaRPr lang="en-GB" sz="1100">
                <a:effectLst/>
                <a:latin typeface="Arial" panose="020B0604020202020204" pitchFamily="34" charset="0"/>
                <a:ea typeface="Arial" panose="020B0604020202020204" pitchFamily="34" charset="0"/>
              </a:endParaRPr>
            </a:p>
          </p:txBody>
        </p:sp>
        <p:cxnSp>
          <p:nvCxnSpPr>
            <p:cNvPr id="37" name="AutoShape 34">
              <a:extLst>
                <a:ext uri="{FF2B5EF4-FFF2-40B4-BE49-F238E27FC236}">
                  <a16:creationId xmlns:a16="http://schemas.microsoft.com/office/drawing/2014/main" id="{18FA196C-F59F-092C-724E-CBCC7FA28694}"/>
                </a:ext>
              </a:extLst>
            </p:cNvPr>
            <p:cNvCxnSpPr>
              <a:cxnSpLocks/>
            </p:cNvCxnSpPr>
            <p:nvPr/>
          </p:nvCxnSpPr>
          <p:spPr bwMode="auto">
            <a:xfrm>
              <a:off x="3339" y="11062"/>
              <a:ext cx="424" cy="1124"/>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8" name="Rectangle 37">
              <a:extLst>
                <a:ext uri="{FF2B5EF4-FFF2-40B4-BE49-F238E27FC236}">
                  <a16:creationId xmlns:a16="http://schemas.microsoft.com/office/drawing/2014/main" id="{8FF556EA-B1FD-72E7-1570-2278FF8C2ABA}"/>
                </a:ext>
              </a:extLst>
            </p:cNvPr>
            <p:cNvSpPr>
              <a:spLocks/>
            </p:cNvSpPr>
            <p:nvPr/>
          </p:nvSpPr>
          <p:spPr bwMode="auto">
            <a:xfrm>
              <a:off x="1537" y="9996"/>
              <a:ext cx="1802" cy="1557"/>
            </a:xfrm>
            <a:prstGeom prst="rect">
              <a:avLst/>
            </a:prstGeom>
            <a:gradFill rotWithShape="0">
              <a:gsLst>
                <a:gs pos="0">
                  <a:srgbClr val="FABF8F"/>
                </a:gs>
                <a:gs pos="50000">
                  <a:srgbClr val="FDE9D9"/>
                </a:gs>
                <a:gs pos="100000">
                  <a:srgbClr val="FABF8F"/>
                </a:gs>
              </a:gsLst>
              <a:lin ang="18900000" scaled="1"/>
            </a:gradFill>
            <a:ln w="12700">
              <a:solidFill>
                <a:srgbClr val="FABF8F"/>
              </a:solidFill>
              <a:miter lim="800000"/>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No environmental surveillance in the workplace</a:t>
              </a:r>
              <a:endParaRPr lang="en-GB" sz="1100">
                <a:effectLst/>
                <a:latin typeface="Arial" panose="020B0604020202020204" pitchFamily="34" charset="0"/>
                <a:ea typeface="Arial" panose="020B0604020202020204" pitchFamily="34" charset="0"/>
              </a:endParaRPr>
            </a:p>
          </p:txBody>
        </p:sp>
        <p:cxnSp>
          <p:nvCxnSpPr>
            <p:cNvPr id="39" name="AutoShape 36">
              <a:extLst>
                <a:ext uri="{FF2B5EF4-FFF2-40B4-BE49-F238E27FC236}">
                  <a16:creationId xmlns:a16="http://schemas.microsoft.com/office/drawing/2014/main" id="{AF596FE6-3B52-CFD4-713F-4AC61CCD3F07}"/>
                </a:ext>
              </a:extLst>
            </p:cNvPr>
            <p:cNvCxnSpPr>
              <a:cxnSpLocks/>
            </p:cNvCxnSpPr>
            <p:nvPr/>
          </p:nvCxnSpPr>
          <p:spPr bwMode="auto">
            <a:xfrm flipH="1">
              <a:off x="3922" y="10372"/>
              <a:ext cx="453" cy="532"/>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0" name="AutoShape 37">
              <a:extLst>
                <a:ext uri="{FF2B5EF4-FFF2-40B4-BE49-F238E27FC236}">
                  <a16:creationId xmlns:a16="http://schemas.microsoft.com/office/drawing/2014/main" id="{F437F14B-3C07-3344-C7FF-E5DD7B20548C}"/>
                </a:ext>
              </a:extLst>
            </p:cNvPr>
            <p:cNvSpPr>
              <a:spLocks/>
            </p:cNvSpPr>
            <p:nvPr/>
          </p:nvSpPr>
          <p:spPr bwMode="auto">
            <a:xfrm>
              <a:off x="4112" y="10201"/>
              <a:ext cx="1432" cy="1183"/>
            </a:xfrm>
            <a:prstGeom prst="roundRect">
              <a:avLst>
                <a:gd name="adj" fmla="val 16667"/>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Poor quality offices</a:t>
              </a:r>
              <a:endParaRPr lang="en-GB" sz="1100">
                <a:effectLst/>
                <a:latin typeface="Arial" panose="020B0604020202020204" pitchFamily="34" charset="0"/>
                <a:ea typeface="Arial" panose="020B0604020202020204" pitchFamily="34" charset="0"/>
              </a:endParaRPr>
            </a:p>
          </p:txBody>
        </p:sp>
        <p:cxnSp>
          <p:nvCxnSpPr>
            <p:cNvPr id="41" name="AutoShape 38">
              <a:extLst>
                <a:ext uri="{FF2B5EF4-FFF2-40B4-BE49-F238E27FC236}">
                  <a16:creationId xmlns:a16="http://schemas.microsoft.com/office/drawing/2014/main" id="{760BE82F-73C7-9475-A90B-2EDBC6ADE715}"/>
                </a:ext>
              </a:extLst>
            </p:cNvPr>
            <p:cNvCxnSpPr>
              <a:cxnSpLocks/>
            </p:cNvCxnSpPr>
            <p:nvPr/>
          </p:nvCxnSpPr>
          <p:spPr bwMode="auto">
            <a:xfrm flipV="1">
              <a:off x="5956" y="5850"/>
              <a:ext cx="380" cy="1077"/>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2" name="Rectangle 41">
              <a:extLst>
                <a:ext uri="{FF2B5EF4-FFF2-40B4-BE49-F238E27FC236}">
                  <a16:creationId xmlns:a16="http://schemas.microsoft.com/office/drawing/2014/main" id="{9D0A1346-B5C4-CB86-6E8B-E3F7558F3370}"/>
                </a:ext>
              </a:extLst>
            </p:cNvPr>
            <p:cNvSpPr>
              <a:spLocks/>
            </p:cNvSpPr>
            <p:nvPr/>
          </p:nvSpPr>
          <p:spPr bwMode="auto">
            <a:xfrm>
              <a:off x="4451" y="6419"/>
              <a:ext cx="1505" cy="944"/>
            </a:xfrm>
            <a:prstGeom prst="rect">
              <a:avLst/>
            </a:prstGeom>
            <a:gradFill rotWithShape="0">
              <a:gsLst>
                <a:gs pos="0">
                  <a:srgbClr val="B2A1C7"/>
                </a:gs>
                <a:gs pos="50000">
                  <a:srgbClr val="E5DFEC"/>
                </a:gs>
                <a:gs pos="100000">
                  <a:srgbClr val="B2A1C7"/>
                </a:gs>
              </a:gsLst>
              <a:lin ang="18900000" scaled="1"/>
            </a:gradFill>
            <a:ln w="12700">
              <a:solidFill>
                <a:srgbClr val="B2A1C7"/>
              </a:solidFill>
              <a:miter lim="800000"/>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Resignation of staffs</a:t>
              </a:r>
              <a:endParaRPr lang="en-GB" sz="1100">
                <a:effectLst/>
                <a:latin typeface="Arial" panose="020B0604020202020204" pitchFamily="34" charset="0"/>
                <a:ea typeface="Arial" panose="020B0604020202020204" pitchFamily="34" charset="0"/>
              </a:endParaRPr>
            </a:p>
          </p:txBody>
        </p:sp>
        <p:cxnSp>
          <p:nvCxnSpPr>
            <p:cNvPr id="43" name="AutoShape 40">
              <a:extLst>
                <a:ext uri="{FF2B5EF4-FFF2-40B4-BE49-F238E27FC236}">
                  <a16:creationId xmlns:a16="http://schemas.microsoft.com/office/drawing/2014/main" id="{2517B1E0-7089-C173-E438-4A9B801ABD45}"/>
                </a:ext>
              </a:extLst>
            </p:cNvPr>
            <p:cNvCxnSpPr>
              <a:cxnSpLocks/>
            </p:cNvCxnSpPr>
            <p:nvPr/>
          </p:nvCxnSpPr>
          <p:spPr bwMode="auto">
            <a:xfrm>
              <a:off x="3259" y="3238"/>
              <a:ext cx="663" cy="592"/>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4" name="Rectangle 43">
              <a:extLst>
                <a:ext uri="{FF2B5EF4-FFF2-40B4-BE49-F238E27FC236}">
                  <a16:creationId xmlns:a16="http://schemas.microsoft.com/office/drawing/2014/main" id="{0963B5AE-83C4-A394-95A4-939C2BED507A}"/>
                </a:ext>
              </a:extLst>
            </p:cNvPr>
            <p:cNvSpPr>
              <a:spLocks/>
            </p:cNvSpPr>
            <p:nvPr/>
          </p:nvSpPr>
          <p:spPr bwMode="auto">
            <a:xfrm>
              <a:off x="1537" y="2830"/>
              <a:ext cx="1722" cy="757"/>
            </a:xfrm>
            <a:prstGeom prst="rect">
              <a:avLst/>
            </a:prstGeom>
            <a:gradFill rotWithShape="0">
              <a:gsLst>
                <a:gs pos="0">
                  <a:srgbClr val="B2A1C7"/>
                </a:gs>
                <a:gs pos="50000">
                  <a:srgbClr val="E5DFEC"/>
                </a:gs>
                <a:gs pos="100000">
                  <a:srgbClr val="B2A1C7"/>
                </a:gs>
              </a:gsLst>
              <a:lin ang="18900000" scaled="1"/>
            </a:gradFill>
            <a:ln w="12700">
              <a:solidFill>
                <a:srgbClr val="B2A1C7"/>
              </a:solidFill>
              <a:miter lim="800000"/>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000">
                  <a:effectLst/>
                  <a:latin typeface="Times New Roman" panose="02020603050405020304" pitchFamily="18" charset="0"/>
                  <a:ea typeface="Arial" panose="020B0604020202020204" pitchFamily="34" charset="0"/>
                </a:rPr>
                <a:t>Lack of well-being staff</a:t>
              </a:r>
              <a:endParaRPr lang="en-GB" sz="1100">
                <a:effectLst/>
                <a:latin typeface="Arial" panose="020B0604020202020204" pitchFamily="34" charset="0"/>
                <a:ea typeface="Arial" panose="020B0604020202020204" pitchFamily="34" charset="0"/>
              </a:endParaRPr>
            </a:p>
          </p:txBody>
        </p:sp>
        <p:cxnSp>
          <p:nvCxnSpPr>
            <p:cNvPr id="45" name="AutoShape 42">
              <a:extLst>
                <a:ext uri="{FF2B5EF4-FFF2-40B4-BE49-F238E27FC236}">
                  <a16:creationId xmlns:a16="http://schemas.microsoft.com/office/drawing/2014/main" id="{9D63D1E1-FDAB-D350-CB44-F3744EDD8399}"/>
                </a:ext>
              </a:extLst>
            </p:cNvPr>
            <p:cNvCxnSpPr>
              <a:cxnSpLocks/>
            </p:cNvCxnSpPr>
            <p:nvPr/>
          </p:nvCxnSpPr>
          <p:spPr bwMode="auto">
            <a:xfrm flipH="1">
              <a:off x="8260" y="11062"/>
              <a:ext cx="592" cy="661"/>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6" name="AutoShape 43">
              <a:extLst>
                <a:ext uri="{FF2B5EF4-FFF2-40B4-BE49-F238E27FC236}">
                  <a16:creationId xmlns:a16="http://schemas.microsoft.com/office/drawing/2014/main" id="{5C874CFA-AD41-8C1B-5A4C-AE44D1DB999C}"/>
                </a:ext>
              </a:extLst>
            </p:cNvPr>
            <p:cNvSpPr>
              <a:spLocks/>
            </p:cNvSpPr>
            <p:nvPr/>
          </p:nvSpPr>
          <p:spPr bwMode="auto">
            <a:xfrm>
              <a:off x="8852" y="10582"/>
              <a:ext cx="1541" cy="1141"/>
            </a:xfrm>
            <a:prstGeom prst="roundRect">
              <a:avLst>
                <a:gd name="adj" fmla="val 16667"/>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000">
                  <a:effectLst/>
                  <a:latin typeface="Times New Roman" panose="02020603050405020304" pitchFamily="18" charset="0"/>
                  <a:ea typeface="Arial" panose="020B0604020202020204" pitchFamily="34" charset="0"/>
                </a:rPr>
                <a:t>Problems in recruiting staff</a:t>
              </a:r>
              <a:endParaRPr lang="en-GB" sz="1100">
                <a:effectLst/>
                <a:latin typeface="Arial" panose="020B0604020202020204" pitchFamily="34" charset="0"/>
                <a:ea typeface="Arial" panose="020B0604020202020204" pitchFamily="34" charset="0"/>
              </a:endParaRPr>
            </a:p>
            <a:p>
              <a:pPr>
                <a:lnSpc>
                  <a:spcPct val="115000"/>
                </a:lnSpc>
              </a:pPr>
              <a:r>
                <a:rPr lang="en-GB" sz="1000">
                  <a:effectLst/>
                  <a:latin typeface="Arial" panose="020B0604020202020204" pitchFamily="34" charset="0"/>
                  <a:ea typeface="Arial" panose="020B0604020202020204" pitchFamily="34" charset="0"/>
                </a:rPr>
                <a:t> </a:t>
              </a:r>
              <a:endParaRPr lang="en-GB" sz="1100">
                <a:effectLst/>
                <a:latin typeface="Arial" panose="020B0604020202020204" pitchFamily="34" charset="0"/>
                <a:ea typeface="Arial" panose="020B0604020202020204" pitchFamily="34" charset="0"/>
              </a:endParaRPr>
            </a:p>
          </p:txBody>
        </p:sp>
        <p:cxnSp>
          <p:nvCxnSpPr>
            <p:cNvPr id="47" name="AutoShape 44">
              <a:extLst>
                <a:ext uri="{FF2B5EF4-FFF2-40B4-BE49-F238E27FC236}">
                  <a16:creationId xmlns:a16="http://schemas.microsoft.com/office/drawing/2014/main" id="{CB03252B-7C5C-62FA-BD0A-10AB57D944F0}"/>
                </a:ext>
              </a:extLst>
            </p:cNvPr>
            <p:cNvCxnSpPr>
              <a:cxnSpLocks/>
            </p:cNvCxnSpPr>
            <p:nvPr/>
          </p:nvCxnSpPr>
          <p:spPr bwMode="auto">
            <a:xfrm flipV="1">
              <a:off x="2826" y="12540"/>
              <a:ext cx="856" cy="428"/>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8" name="AutoShape 45">
              <a:extLst>
                <a:ext uri="{FF2B5EF4-FFF2-40B4-BE49-F238E27FC236}">
                  <a16:creationId xmlns:a16="http://schemas.microsoft.com/office/drawing/2014/main" id="{41360FE9-4951-BE5E-D145-F4969F0D3281}"/>
                </a:ext>
              </a:extLst>
            </p:cNvPr>
            <p:cNvSpPr>
              <a:spLocks/>
            </p:cNvSpPr>
            <p:nvPr/>
          </p:nvSpPr>
          <p:spPr bwMode="auto">
            <a:xfrm>
              <a:off x="1260" y="12259"/>
              <a:ext cx="1566" cy="1032"/>
            </a:xfrm>
            <a:prstGeom prst="roundRect">
              <a:avLst>
                <a:gd name="adj" fmla="val 16667"/>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Excessive work pressure</a:t>
              </a:r>
              <a:endParaRPr lang="en-GB" sz="1100">
                <a:effectLst/>
                <a:latin typeface="Arial" panose="020B0604020202020204" pitchFamily="34" charset="0"/>
                <a:ea typeface="Arial" panose="020B0604020202020204" pitchFamily="34" charset="0"/>
              </a:endParaRPr>
            </a:p>
            <a:p>
              <a:pPr>
                <a:lnSpc>
                  <a:spcPct val="115000"/>
                </a:lnSpc>
              </a:pPr>
              <a:r>
                <a:rPr lang="en-GB" sz="1100">
                  <a:effectLst/>
                  <a:latin typeface="Arial" panose="020B0604020202020204" pitchFamily="34" charset="0"/>
                  <a:ea typeface="Arial" panose="020B0604020202020204" pitchFamily="34" charset="0"/>
                </a:rPr>
                <a:t> </a:t>
              </a:r>
            </a:p>
          </p:txBody>
        </p:sp>
        <p:sp>
          <p:nvSpPr>
            <p:cNvPr id="49" name="Rectangle 48">
              <a:extLst>
                <a:ext uri="{FF2B5EF4-FFF2-40B4-BE49-F238E27FC236}">
                  <a16:creationId xmlns:a16="http://schemas.microsoft.com/office/drawing/2014/main" id="{F62B7047-84BC-7C8A-C159-4EA6842F5A50}"/>
                </a:ext>
              </a:extLst>
            </p:cNvPr>
            <p:cNvSpPr>
              <a:spLocks/>
            </p:cNvSpPr>
            <p:nvPr/>
          </p:nvSpPr>
          <p:spPr bwMode="auto">
            <a:xfrm>
              <a:off x="4314" y="12259"/>
              <a:ext cx="1295" cy="1146"/>
            </a:xfrm>
            <a:prstGeom prst="rect">
              <a:avLst/>
            </a:prstGeom>
            <a:gradFill rotWithShape="0">
              <a:gsLst>
                <a:gs pos="0">
                  <a:schemeClr val="accent6">
                    <a:lumMod val="60000"/>
                    <a:lumOff val="40000"/>
                  </a:schemeClr>
                </a:gs>
                <a:gs pos="50000">
                  <a:schemeClr val="accent6">
                    <a:lumMod val="20000"/>
                    <a:lumOff val="80000"/>
                  </a:schemeClr>
                </a:gs>
                <a:gs pos="100000">
                  <a:schemeClr val="accent6">
                    <a:lumMod val="60000"/>
                    <a:lumOff val="40000"/>
                  </a:schemeClr>
                </a:gs>
              </a:gsLst>
              <a:lin ang="18900000" scaled="1"/>
            </a:gradFill>
            <a:ln w="12700">
              <a:solidFill>
                <a:schemeClr val="accent6">
                  <a:lumMod val="60000"/>
                  <a:lumOff val="40000"/>
                </a:schemeClr>
              </a:solidFill>
              <a:miter lim="800000"/>
              <a:headEnd/>
              <a:tailEnd/>
            </a:ln>
            <a:effectLst>
              <a:outerShdw dist="28398" dir="3806097" algn="ctr" rotWithShape="0">
                <a:schemeClr val="accent6">
                  <a:lumMod val="50000"/>
                  <a:lumOff val="0"/>
                  <a:alpha val="50000"/>
                </a:scheme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Low vacancy rate</a:t>
              </a:r>
              <a:endParaRPr lang="en-GB" sz="1100">
                <a:effectLst/>
                <a:latin typeface="Arial" panose="020B0604020202020204" pitchFamily="34" charset="0"/>
                <a:ea typeface="Arial" panose="020B0604020202020204" pitchFamily="34" charset="0"/>
              </a:endParaRPr>
            </a:p>
          </p:txBody>
        </p:sp>
        <p:sp>
          <p:nvSpPr>
            <p:cNvPr id="50" name="Rectangle 49">
              <a:extLst>
                <a:ext uri="{FF2B5EF4-FFF2-40B4-BE49-F238E27FC236}">
                  <a16:creationId xmlns:a16="http://schemas.microsoft.com/office/drawing/2014/main" id="{4E38F29F-4578-7EC2-9799-B339416506E5}"/>
                </a:ext>
              </a:extLst>
            </p:cNvPr>
            <p:cNvSpPr>
              <a:spLocks/>
            </p:cNvSpPr>
            <p:nvPr/>
          </p:nvSpPr>
          <p:spPr bwMode="auto">
            <a:xfrm>
              <a:off x="6741" y="10904"/>
              <a:ext cx="1226" cy="1355"/>
            </a:xfrm>
            <a:prstGeom prst="rect">
              <a:avLst/>
            </a:prstGeom>
            <a:gradFill rotWithShape="0">
              <a:gsLst>
                <a:gs pos="0">
                  <a:schemeClr val="accent6">
                    <a:lumMod val="60000"/>
                    <a:lumOff val="40000"/>
                  </a:schemeClr>
                </a:gs>
                <a:gs pos="50000">
                  <a:schemeClr val="accent6">
                    <a:lumMod val="20000"/>
                    <a:lumOff val="80000"/>
                  </a:schemeClr>
                </a:gs>
                <a:gs pos="100000">
                  <a:schemeClr val="accent6">
                    <a:lumMod val="60000"/>
                    <a:lumOff val="40000"/>
                  </a:schemeClr>
                </a:gs>
              </a:gsLst>
              <a:lin ang="18900000" scaled="1"/>
            </a:gradFill>
            <a:ln w="12700">
              <a:solidFill>
                <a:schemeClr val="accent6">
                  <a:lumMod val="60000"/>
                  <a:lumOff val="40000"/>
                </a:schemeClr>
              </a:solidFill>
              <a:miter lim="800000"/>
              <a:headEnd/>
              <a:tailEnd/>
            </a:ln>
            <a:effectLst>
              <a:outerShdw dist="28398" dir="3806097" algn="ctr" rotWithShape="0">
                <a:schemeClr val="accent6">
                  <a:lumMod val="50000"/>
                  <a:lumOff val="0"/>
                  <a:alpha val="50000"/>
                </a:scheme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BREXIT lowering the net inflow</a:t>
              </a:r>
              <a:endParaRPr lang="en-GB" sz="1100">
                <a:effectLst/>
                <a:latin typeface="Arial" panose="020B0604020202020204" pitchFamily="34" charset="0"/>
                <a:ea typeface="Arial" panose="020B0604020202020204" pitchFamily="34" charset="0"/>
              </a:endParaRPr>
            </a:p>
          </p:txBody>
        </p:sp>
        <p:cxnSp>
          <p:nvCxnSpPr>
            <p:cNvPr id="51" name="AutoShape 50">
              <a:extLst>
                <a:ext uri="{FF2B5EF4-FFF2-40B4-BE49-F238E27FC236}">
                  <a16:creationId xmlns:a16="http://schemas.microsoft.com/office/drawing/2014/main" id="{161D48AB-1A3D-6FB6-CB03-7D0356EB235D}"/>
                </a:ext>
              </a:extLst>
            </p:cNvPr>
            <p:cNvCxnSpPr>
              <a:cxnSpLocks/>
            </p:cNvCxnSpPr>
            <p:nvPr/>
          </p:nvCxnSpPr>
          <p:spPr bwMode="auto">
            <a:xfrm flipH="1">
              <a:off x="6255" y="11553"/>
              <a:ext cx="486" cy="342"/>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52" name="AutoShape 51">
              <a:extLst>
                <a:ext uri="{FF2B5EF4-FFF2-40B4-BE49-F238E27FC236}">
                  <a16:creationId xmlns:a16="http://schemas.microsoft.com/office/drawing/2014/main" id="{C7BC7790-D8F4-3A3C-9CDD-6A1DBDCC6B4F}"/>
                </a:ext>
              </a:extLst>
            </p:cNvPr>
            <p:cNvCxnSpPr>
              <a:cxnSpLocks/>
            </p:cNvCxnSpPr>
            <p:nvPr/>
          </p:nvCxnSpPr>
          <p:spPr bwMode="auto">
            <a:xfrm flipV="1">
              <a:off x="7575" y="6419"/>
              <a:ext cx="780" cy="646"/>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53" name="AutoShape 52">
              <a:extLst>
                <a:ext uri="{FF2B5EF4-FFF2-40B4-BE49-F238E27FC236}">
                  <a16:creationId xmlns:a16="http://schemas.microsoft.com/office/drawing/2014/main" id="{4DD893AA-5DB4-4AA8-B081-3641C5609733}"/>
                </a:ext>
              </a:extLst>
            </p:cNvPr>
            <p:cNvSpPr>
              <a:spLocks/>
            </p:cNvSpPr>
            <p:nvPr/>
          </p:nvSpPr>
          <p:spPr bwMode="auto">
            <a:xfrm>
              <a:off x="6741" y="7065"/>
              <a:ext cx="1614" cy="1095"/>
            </a:xfrm>
            <a:prstGeom prst="roundRect">
              <a:avLst>
                <a:gd name="adj" fmla="val 16667"/>
              </a:avLst>
            </a:prstGeom>
            <a:gradFill rotWithShape="0">
              <a:gsLst>
                <a:gs pos="0">
                  <a:schemeClr val="accent4">
                    <a:lumMod val="60000"/>
                    <a:lumOff val="40000"/>
                  </a:schemeClr>
                </a:gs>
                <a:gs pos="50000">
                  <a:schemeClr val="accent4">
                    <a:lumMod val="20000"/>
                    <a:lumOff val="80000"/>
                  </a:schemeClr>
                </a:gs>
                <a:gs pos="100000">
                  <a:schemeClr val="accent4">
                    <a:lumMod val="60000"/>
                    <a:lumOff val="40000"/>
                  </a:schemeClr>
                </a:gs>
              </a:gsLst>
              <a:lin ang="18900000" scaled="1"/>
            </a:gradFill>
            <a:ln w="12700">
              <a:solidFill>
                <a:schemeClr val="accent4">
                  <a:lumMod val="60000"/>
                  <a:lumOff val="40000"/>
                </a:schemeClr>
              </a:solidFill>
              <a:round/>
              <a:headEnd/>
              <a:tailEnd/>
            </a:ln>
            <a:effectLst>
              <a:outerShdw dist="28398" dir="3806097" algn="ctr" rotWithShape="0">
                <a:schemeClr val="accent4">
                  <a:lumMod val="50000"/>
                  <a:lumOff val="0"/>
                  <a:alpha val="50000"/>
                </a:schemeClr>
              </a:outerShdw>
            </a:effectLst>
          </p:spPr>
          <p:txBody>
            <a:bodyPr rot="0" vert="horz" wrap="square" lIns="91440" tIns="45720" rIns="91440" bIns="45720" anchor="t" anchorCtr="0" upright="1">
              <a:noAutofit/>
            </a:bodyPr>
            <a:lstStyle/>
            <a:p>
              <a:pPr algn="ctr">
                <a:lnSpc>
                  <a:spcPct val="115000"/>
                </a:lnSpc>
              </a:pPr>
              <a:r>
                <a:rPr lang="en-GB" sz="1100" dirty="0">
                  <a:effectLst/>
                  <a:latin typeface="Times New Roman" panose="02020603050405020304" pitchFamily="18" charset="0"/>
                  <a:ea typeface="Arial" panose="020B0604020202020204" pitchFamily="34" charset="0"/>
                </a:rPr>
                <a:t>Deterioration in the care provision</a:t>
              </a:r>
              <a:endParaRPr lang="en-GB" sz="1100" dirty="0">
                <a:effectLst/>
                <a:latin typeface="Arial" panose="020B0604020202020204" pitchFamily="34" charset="0"/>
                <a:ea typeface="Arial" panose="020B0604020202020204" pitchFamily="34" charset="0"/>
              </a:endParaRPr>
            </a:p>
          </p:txBody>
        </p:sp>
      </p:grpSp>
      <p:sp>
        <p:nvSpPr>
          <p:cNvPr id="55" name="TextBox 54">
            <a:extLst>
              <a:ext uri="{FF2B5EF4-FFF2-40B4-BE49-F238E27FC236}">
                <a16:creationId xmlns:a16="http://schemas.microsoft.com/office/drawing/2014/main" id="{318E57BB-2FDC-95DB-2FED-03EE70F5B03C}"/>
              </a:ext>
            </a:extLst>
          </p:cNvPr>
          <p:cNvSpPr txBox="1"/>
          <p:nvPr/>
        </p:nvSpPr>
        <p:spPr>
          <a:xfrm>
            <a:off x="672715" y="241316"/>
            <a:ext cx="609600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FISHBONE </a:t>
            </a:r>
            <a:r>
              <a:rPr lang="en-US" sz="1400" dirty="0">
                <a:latin typeface="Arial" panose="020B0604020202020204" pitchFamily="34" charset="0"/>
                <a:cs typeface="Arial" panose="020B0604020202020204" pitchFamily="34" charset="0"/>
              </a:rPr>
              <a:t>DIAGRAM</a:t>
            </a:r>
            <a:r>
              <a:rPr lang="en-US" sz="1400" dirty="0">
                <a:latin typeface="Times New Roman" pitchFamily="18" charset="0"/>
                <a:cs typeface="Times New Roman" pitchFamily="18" charset="0"/>
              </a:rPr>
              <a:t> </a:t>
            </a:r>
            <a:r>
              <a:rPr lang="en-US" sz="1400" dirty="0">
                <a:latin typeface="Arial" panose="020B0604020202020204" pitchFamily="34" charset="0"/>
                <a:cs typeface="Arial" panose="020B0604020202020204" pitchFamily="34" charset="0"/>
              </a:rPr>
              <a:t>Causes of the problems</a:t>
            </a:r>
            <a:endParaRPr lang="en-GB" sz="1400" dirty="0"/>
          </a:p>
        </p:txBody>
      </p:sp>
      <p:sp>
        <p:nvSpPr>
          <p:cNvPr id="57" name="TextBox 56">
            <a:extLst>
              <a:ext uri="{FF2B5EF4-FFF2-40B4-BE49-F238E27FC236}">
                <a16:creationId xmlns:a16="http://schemas.microsoft.com/office/drawing/2014/main" id="{77A3310E-7439-E60F-49B3-258357789378}"/>
              </a:ext>
            </a:extLst>
          </p:cNvPr>
          <p:cNvSpPr txBox="1"/>
          <p:nvPr/>
        </p:nvSpPr>
        <p:spPr>
          <a:xfrm>
            <a:off x="1074628" y="3193463"/>
            <a:ext cx="1893094" cy="646331"/>
          </a:xfrm>
          <a:prstGeom prst="rect">
            <a:avLst/>
          </a:prstGeom>
          <a:noFill/>
        </p:spPr>
        <p:txBody>
          <a:bodyPr wrap="square">
            <a:spAutoFit/>
          </a:bodyPr>
          <a:lstStyle/>
          <a:p>
            <a:r>
              <a:rPr lang="en-US" dirty="0">
                <a:latin typeface="Times New Roman" pitchFamily="18" charset="0"/>
                <a:cs typeface="Times New Roman" pitchFamily="18" charset="0"/>
              </a:rPr>
              <a:t>(Drennan and Ross, 2019)</a:t>
            </a:r>
            <a:endParaRPr lang="en-GB" dirty="0"/>
          </a:p>
        </p:txBody>
      </p:sp>
      <p:cxnSp>
        <p:nvCxnSpPr>
          <p:cNvPr id="66" name="Straight Arrow Connector 65">
            <a:extLst>
              <a:ext uri="{FF2B5EF4-FFF2-40B4-BE49-F238E27FC236}">
                <a16:creationId xmlns:a16="http://schemas.microsoft.com/office/drawing/2014/main" id="{B619280A-35BA-BD62-C526-433CED07A2C9}"/>
              </a:ext>
            </a:extLst>
          </p:cNvPr>
          <p:cNvCxnSpPr/>
          <p:nvPr/>
        </p:nvCxnSpPr>
        <p:spPr>
          <a:xfrm flipH="1" flipV="1">
            <a:off x="6475603" y="3968500"/>
            <a:ext cx="61429" cy="114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Connector: Elbow 73">
            <a:extLst>
              <a:ext uri="{FF2B5EF4-FFF2-40B4-BE49-F238E27FC236}">
                <a16:creationId xmlns:a16="http://schemas.microsoft.com/office/drawing/2014/main" id="{1BED033E-7705-381C-CF41-CADC86B2B342}"/>
              </a:ext>
            </a:extLst>
          </p:cNvPr>
          <p:cNvCxnSpPr>
            <a:cxnSpLocks/>
          </p:cNvCxnSpPr>
          <p:nvPr/>
        </p:nvCxnSpPr>
        <p:spPr>
          <a:xfrm>
            <a:off x="6388453" y="3738859"/>
            <a:ext cx="712555" cy="372683"/>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sp>
        <p:nvSpPr>
          <p:cNvPr id="83" name="Rectangle 82">
            <a:extLst>
              <a:ext uri="{FF2B5EF4-FFF2-40B4-BE49-F238E27FC236}">
                <a16:creationId xmlns:a16="http://schemas.microsoft.com/office/drawing/2014/main" id="{0B6C5648-8383-11A0-46F8-60D782C5CAFC}"/>
              </a:ext>
            </a:extLst>
          </p:cNvPr>
          <p:cNvSpPr/>
          <p:nvPr/>
        </p:nvSpPr>
        <p:spPr>
          <a:xfrm>
            <a:off x="9120556" y="3890664"/>
            <a:ext cx="111156"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Rectangle 83">
            <a:extLst>
              <a:ext uri="{FF2B5EF4-FFF2-40B4-BE49-F238E27FC236}">
                <a16:creationId xmlns:a16="http://schemas.microsoft.com/office/drawing/2014/main" id="{E46E0C80-A587-05EB-79C2-F2277B1D56A5}"/>
              </a:ext>
            </a:extLst>
          </p:cNvPr>
          <p:cNvSpPr/>
          <p:nvPr/>
        </p:nvSpPr>
        <p:spPr>
          <a:xfrm>
            <a:off x="4985514" y="3721462"/>
            <a:ext cx="1564303" cy="407475"/>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latin typeface="Arial" panose="020B0604020202020204" pitchFamily="34" charset="0"/>
                <a:cs typeface="Arial" panose="020B0604020202020204" pitchFamily="34" charset="0"/>
              </a:rPr>
              <a:t>Medical liability.</a:t>
            </a:r>
          </a:p>
          <a:p>
            <a:pPr algn="ctr"/>
            <a:r>
              <a:rPr lang="en-GB" sz="800" dirty="0">
                <a:latin typeface="Arial" panose="020B0604020202020204" pitchFamily="34" charset="0"/>
                <a:cs typeface="Arial" panose="020B0604020202020204" pitchFamily="34" charset="0"/>
              </a:rPr>
              <a:t>Covid 19 policies.</a:t>
            </a:r>
          </a:p>
          <a:p>
            <a:pPr algn="ctr"/>
            <a:r>
              <a:rPr lang="en-GB" sz="800" dirty="0">
                <a:latin typeface="Arial" panose="020B0604020202020204" pitchFamily="34" charset="0"/>
                <a:cs typeface="Arial" panose="020B0604020202020204" pitchFamily="34" charset="0"/>
              </a:rPr>
              <a:t>vaccinations</a:t>
            </a:r>
          </a:p>
        </p:txBody>
      </p:sp>
    </p:spTree>
    <p:extLst>
      <p:ext uri="{BB962C8B-B14F-4D97-AF65-F5344CB8AC3E}">
        <p14:creationId xmlns:p14="http://schemas.microsoft.com/office/powerpoint/2010/main" val="3237760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5C5B45-686B-221F-D59B-680A968A042B}"/>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sz="3700" b="1"/>
              <a:t>EVALUATION OF ALTERNATIVE SOLUTIONS </a:t>
            </a:r>
            <a:endParaRPr lang="en-US" sz="3700"/>
          </a:p>
        </p:txBody>
      </p:sp>
      <p:pic>
        <p:nvPicPr>
          <p:cNvPr id="7" name="Picture 2" descr="Challenges and solutions for addressing critical shortage of supply chain  for personal and protective equipment (PPE) arising from Coronavirus  disease (COVID19) pandemic – Case study from the Republic of Ireland -  ScienceDirect">
            <a:extLst>
              <a:ext uri="{FF2B5EF4-FFF2-40B4-BE49-F238E27FC236}">
                <a16:creationId xmlns:a16="http://schemas.microsoft.com/office/drawing/2014/main" id="{F1F60210-476E-FD13-1D53-3AA707078B33}"/>
              </a:ext>
            </a:extLst>
          </p:cNvPr>
          <p:cNvPicPr>
            <a:picLocks noGrp="1" noChangeAspect="1" noChangeArrowheads="1"/>
          </p:cNvPicPr>
          <p:nvPr>
            <p:ph sz="half" idx="1"/>
          </p:nvPr>
        </p:nvPicPr>
        <p:blipFill>
          <a:blip r:embed="rId2"/>
          <a:stretch>
            <a:fillRect/>
          </a:stretch>
        </p:blipFill>
        <p:spPr bwMode="auto">
          <a:xfrm>
            <a:off x="643192" y="1729484"/>
            <a:ext cx="5451627" cy="3078991"/>
          </a:xfrm>
          <a:prstGeom prst="rect">
            <a:avLst/>
          </a:prstGeom>
          <a:noFill/>
        </p:spPr>
      </p:pic>
      <p:cxnSp>
        <p:nvCxnSpPr>
          <p:cNvPr id="20" name="Straight Connector 19">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6A399D4-97AD-C903-1BB2-8AD53BD8615E}"/>
              </a:ext>
            </a:extLst>
          </p:cNvPr>
          <p:cNvSpPr>
            <a:spLocks noGrp="1"/>
          </p:cNvSpPr>
          <p:nvPr>
            <p:ph sz="half" idx="2"/>
          </p:nvPr>
        </p:nvSpPr>
        <p:spPr>
          <a:xfrm>
            <a:off x="6411684" y="2198914"/>
            <a:ext cx="5127172" cy="3670180"/>
          </a:xfrm>
        </p:spPr>
        <p:txBody>
          <a:bodyPr vert="horz" lIns="0" tIns="45720" rIns="0" bIns="45720" rtlCol="0">
            <a:normAutofit/>
          </a:bodyPr>
          <a:lstStyle/>
          <a:p>
            <a:pPr fontAlgn="base">
              <a:buFont typeface="Calibri" panose="020F0502020204030204" pitchFamily="34" charset="0"/>
              <a:buChar char="•"/>
            </a:pPr>
            <a:r>
              <a:rPr lang="en-US"/>
              <a:t>Increase of work hours</a:t>
            </a:r>
          </a:p>
          <a:p>
            <a:pPr fontAlgn="base">
              <a:buFont typeface="Calibri" panose="020F0502020204030204" pitchFamily="34" charset="0"/>
              <a:buChar char="•"/>
            </a:pPr>
            <a:r>
              <a:rPr lang="en-US"/>
              <a:t>Contractual employment can be an alternative choice to suppress staff shortening  (Xu, Intrator and Bowblis, 2020)</a:t>
            </a:r>
          </a:p>
          <a:p>
            <a:pPr fontAlgn="base">
              <a:buFont typeface="Calibri" panose="020F0502020204030204" pitchFamily="34" charset="0"/>
              <a:buChar char="•"/>
            </a:pPr>
            <a:r>
              <a:rPr lang="en-US"/>
              <a:t>Technological advancements</a:t>
            </a:r>
          </a:p>
          <a:p>
            <a:pPr fontAlgn="base">
              <a:buFont typeface="Calibri" panose="020F0502020204030204" pitchFamily="34" charset="0"/>
              <a:buChar char="•"/>
            </a:pPr>
            <a:r>
              <a:rPr lang="en-US"/>
              <a:t>Minimum wage requirement  also applicable to improve staff related risk(Walsh </a:t>
            </a:r>
            <a:r>
              <a:rPr lang="en-US" i="1"/>
              <a:t>et al.</a:t>
            </a:r>
            <a:r>
              <a:rPr lang="en-US"/>
              <a:t> 2020)</a:t>
            </a:r>
          </a:p>
          <a:p>
            <a:pPr fontAlgn="base">
              <a:buFont typeface="Calibri" panose="020F0502020204030204" pitchFamily="34" charset="0"/>
              <a:buChar char="•"/>
            </a:pPr>
            <a:r>
              <a:rPr lang="en-US"/>
              <a:t>Employee motivation</a:t>
            </a:r>
          </a:p>
          <a:p>
            <a:endParaRPr lang="en-US"/>
          </a:p>
        </p:txBody>
      </p:sp>
      <p:sp>
        <p:nvSpPr>
          <p:cNvPr id="22" name="Rectangle 21">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38822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2958-DCA5-D32B-CB61-9D608F583E99}"/>
              </a:ext>
            </a:extLst>
          </p:cNvPr>
          <p:cNvSpPr>
            <a:spLocks noGrp="1"/>
          </p:cNvSpPr>
          <p:nvPr>
            <p:ph type="title"/>
          </p:nvPr>
        </p:nvSpPr>
        <p:spPr>
          <a:xfrm>
            <a:off x="1097279" y="286603"/>
            <a:ext cx="10058401" cy="702303"/>
          </a:xfrm>
        </p:spPr>
        <p:txBody>
          <a:bodyPr>
            <a:normAutofit fontScale="90000"/>
          </a:bodyPr>
          <a:lstStyle/>
          <a:p>
            <a:r>
              <a:rPr lang="en-GB" dirty="0"/>
              <a:t>PMI-Decrease work hours</a:t>
            </a:r>
          </a:p>
        </p:txBody>
      </p:sp>
      <p:graphicFrame>
        <p:nvGraphicFramePr>
          <p:cNvPr id="5" name="Table 5">
            <a:extLst>
              <a:ext uri="{FF2B5EF4-FFF2-40B4-BE49-F238E27FC236}">
                <a16:creationId xmlns:a16="http://schemas.microsoft.com/office/drawing/2014/main" id="{3F72D33E-7FBE-77D6-E207-137725D42774}"/>
              </a:ext>
            </a:extLst>
          </p:cNvPr>
          <p:cNvGraphicFramePr>
            <a:graphicFrameLocks noGrp="1"/>
          </p:cNvGraphicFramePr>
          <p:nvPr>
            <p:ph sz="half" idx="1"/>
            <p:extLst>
              <p:ext uri="{D42A27DB-BD31-4B8C-83A1-F6EECF244321}">
                <p14:modId xmlns:p14="http://schemas.microsoft.com/office/powerpoint/2010/main" val="1361978020"/>
              </p:ext>
            </p:extLst>
          </p:nvPr>
        </p:nvGraphicFramePr>
        <p:xfrm>
          <a:off x="1097279" y="988906"/>
          <a:ext cx="10058401" cy="5093237"/>
        </p:xfrm>
        <a:graphic>
          <a:graphicData uri="http://schemas.openxmlformats.org/drawingml/2006/table">
            <a:tbl>
              <a:tblPr firstRow="1" bandRow="1">
                <a:tableStyleId>{5C22544A-7EE6-4342-B048-85BDC9FD1C3A}</a:tableStyleId>
              </a:tblPr>
              <a:tblGrid>
                <a:gridCol w="2892731">
                  <a:extLst>
                    <a:ext uri="{9D8B030D-6E8A-4147-A177-3AD203B41FA5}">
                      <a16:colId xmlns:a16="http://schemas.microsoft.com/office/drawing/2014/main" val="3294828308"/>
                    </a:ext>
                  </a:extLst>
                </a:gridCol>
                <a:gridCol w="3105536">
                  <a:extLst>
                    <a:ext uri="{9D8B030D-6E8A-4147-A177-3AD203B41FA5}">
                      <a16:colId xmlns:a16="http://schemas.microsoft.com/office/drawing/2014/main" val="1576492768"/>
                    </a:ext>
                  </a:extLst>
                </a:gridCol>
                <a:gridCol w="4060134">
                  <a:extLst>
                    <a:ext uri="{9D8B030D-6E8A-4147-A177-3AD203B41FA5}">
                      <a16:colId xmlns:a16="http://schemas.microsoft.com/office/drawing/2014/main" val="3809674424"/>
                    </a:ext>
                  </a:extLst>
                </a:gridCol>
              </a:tblGrid>
              <a:tr h="391787">
                <a:tc>
                  <a:txBody>
                    <a:bodyPr/>
                    <a:lstStyle/>
                    <a:p>
                      <a:r>
                        <a:rPr lang="en-GB" dirty="0"/>
                        <a:t>plus</a:t>
                      </a:r>
                    </a:p>
                  </a:txBody>
                  <a:tcPr/>
                </a:tc>
                <a:tc>
                  <a:txBody>
                    <a:bodyPr/>
                    <a:lstStyle/>
                    <a:p>
                      <a:r>
                        <a:rPr lang="en-GB" dirty="0"/>
                        <a:t>minus</a:t>
                      </a:r>
                    </a:p>
                  </a:txBody>
                  <a:tcPr/>
                </a:tc>
                <a:tc>
                  <a:txBody>
                    <a:bodyPr/>
                    <a:lstStyle/>
                    <a:p>
                      <a:r>
                        <a:rPr lang="en-GB" dirty="0" err="1"/>
                        <a:t>intresting</a:t>
                      </a:r>
                      <a:endParaRPr lang="en-GB" dirty="0"/>
                    </a:p>
                  </a:txBody>
                  <a:tcPr/>
                </a:tc>
                <a:extLst>
                  <a:ext uri="{0D108BD9-81ED-4DB2-BD59-A6C34878D82A}">
                    <a16:rowId xmlns:a16="http://schemas.microsoft.com/office/drawing/2014/main" val="1966245366"/>
                  </a:ext>
                </a:extLst>
              </a:tr>
              <a:tr h="979469">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kern="1200" dirty="0">
                          <a:solidFill>
                            <a:schemeClr val="dk1"/>
                          </a:solidFill>
                          <a:effectLst/>
                          <a:latin typeface="+mn-lt"/>
                          <a:ea typeface="+mn-ea"/>
                          <a:cs typeface="+mn-cs"/>
                        </a:rPr>
                        <a:t>Improved mental health.</a:t>
                      </a:r>
                    </a:p>
                    <a:p>
                      <a:pPr marL="0" indent="0">
                        <a:buFont typeface="Arial" panose="020B0604020202020204" pitchFamily="34" charset="0"/>
                        <a:buNone/>
                      </a:pPr>
                      <a:r>
                        <a:rPr lang="en-GB" dirty="0"/>
                        <a:t>+6</a:t>
                      </a:r>
                    </a:p>
                    <a:p>
                      <a:pPr marL="0" indent="0">
                        <a:buFont typeface="Arial" panose="020B0604020202020204" pitchFamily="34" charset="0"/>
                        <a:buNone/>
                      </a:pPr>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kern="1200" dirty="0">
                          <a:solidFill>
                            <a:schemeClr val="dk1"/>
                          </a:solidFill>
                          <a:effectLst/>
                          <a:latin typeface="+mn-lt"/>
                          <a:ea typeface="+mn-ea"/>
                          <a:cs typeface="+mn-cs"/>
                        </a:rPr>
                        <a:t>May cause under-staffing at times.-4</a:t>
                      </a:r>
                    </a:p>
                  </a:txBody>
                  <a:tcPr/>
                </a:tc>
                <a:tc>
                  <a:txBody>
                    <a:bodyPr/>
                    <a:lstStyle/>
                    <a:p>
                      <a:pPr marL="285750" indent="-285750">
                        <a:buFont typeface="Arial" panose="020B0604020202020204" pitchFamily="34" charset="0"/>
                        <a:buChar char="•"/>
                      </a:pPr>
                      <a:r>
                        <a:rPr lang="en-GB" dirty="0"/>
                        <a:t>More time +6</a:t>
                      </a:r>
                    </a:p>
                  </a:txBody>
                  <a:tcPr/>
                </a:tc>
                <a:extLst>
                  <a:ext uri="{0D108BD9-81ED-4DB2-BD59-A6C34878D82A}">
                    <a16:rowId xmlns:a16="http://schemas.microsoft.com/office/drawing/2014/main" val="674581599"/>
                  </a:ext>
                </a:extLst>
              </a:tr>
              <a:tr h="979469">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Ability to run errands and do things they love.+6</a:t>
                      </a:r>
                      <a:endParaRPr lang="en-GB" dirty="0"/>
                    </a:p>
                  </a:txBody>
                  <a:tcPr/>
                </a:tc>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added stress.-4</a:t>
                      </a:r>
                      <a:endParaRPr lang="en-GB" dirty="0"/>
                    </a:p>
                  </a:txBody>
                  <a:tcPr/>
                </a:tc>
                <a:tc>
                  <a:txBody>
                    <a:bodyPr/>
                    <a:lstStyle/>
                    <a:p>
                      <a:pPr marL="285750" indent="-285750">
                        <a:buFont typeface="Arial" panose="020B0604020202020204" pitchFamily="34" charset="0"/>
                        <a:buChar char="•"/>
                      </a:pPr>
                      <a:r>
                        <a:rPr lang="en-GB" dirty="0"/>
                        <a:t>Flexibility -5</a:t>
                      </a:r>
                    </a:p>
                  </a:txBody>
                  <a:tcPr/>
                </a:tc>
                <a:extLst>
                  <a:ext uri="{0D108BD9-81ED-4DB2-BD59-A6C34878D82A}">
                    <a16:rowId xmlns:a16="http://schemas.microsoft.com/office/drawing/2014/main" val="98735562"/>
                  </a:ext>
                </a:extLst>
              </a:tr>
              <a:tr h="685628">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More time with friends, and family.+8</a:t>
                      </a:r>
                      <a:endParaRPr lang="en-GB" dirty="0"/>
                    </a:p>
                  </a:txBody>
                  <a:tcPr/>
                </a:tc>
                <a:tc>
                  <a:txBody>
                    <a:bodyPr/>
                    <a:lstStyle/>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 </a:t>
                      </a:r>
                      <a:r>
                        <a:rPr lang="en-GB" sz="1800" b="0" i="0" kern="1200" dirty="0">
                          <a:solidFill>
                            <a:schemeClr val="dk1"/>
                          </a:solidFill>
                          <a:effectLst/>
                          <a:latin typeface="+mn-lt"/>
                          <a:ea typeface="+mn-ea"/>
                          <a:cs typeface="+mn-cs"/>
                        </a:rPr>
                        <a:t>poor work-life balance, -5</a:t>
                      </a:r>
                      <a:endParaRPr lang="en-GB" b="0" dirty="0"/>
                    </a:p>
                  </a:txBody>
                  <a:tcPr/>
                </a:tc>
                <a:tc>
                  <a:txBody>
                    <a:bodyPr/>
                    <a:lstStyle/>
                    <a:p>
                      <a:endParaRPr lang="en-GB" dirty="0"/>
                    </a:p>
                  </a:txBody>
                  <a:tcPr/>
                </a:tc>
                <a:extLst>
                  <a:ext uri="{0D108BD9-81ED-4DB2-BD59-A6C34878D82A}">
                    <a16:rowId xmlns:a16="http://schemas.microsoft.com/office/drawing/2014/main" val="1117606555"/>
                  </a:ext>
                </a:extLst>
              </a:tr>
              <a:tr h="685628">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Reduced turnover and absenteeism.+8</a:t>
                      </a:r>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67737503"/>
                  </a:ext>
                </a:extLst>
              </a:tr>
              <a:tr h="979469">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Increased employee happiness and job satisfaction.6</a:t>
                      </a:r>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30971789"/>
                  </a:ext>
                </a:extLst>
              </a:tr>
              <a:tr h="391787">
                <a:tc>
                  <a:txBody>
                    <a:bodyPr/>
                    <a:lstStyle/>
                    <a:p>
                      <a:r>
                        <a:rPr lang="en-GB" dirty="0"/>
                        <a:t>Total +34</a:t>
                      </a:r>
                    </a:p>
                  </a:txBody>
                  <a:tcPr/>
                </a:tc>
                <a:tc>
                  <a:txBody>
                    <a:bodyPr/>
                    <a:lstStyle/>
                    <a:p>
                      <a:r>
                        <a:rPr lang="en-GB" dirty="0"/>
                        <a:t>Total - 13</a:t>
                      </a:r>
                    </a:p>
                  </a:txBody>
                  <a:tcPr/>
                </a:tc>
                <a:tc>
                  <a:txBody>
                    <a:bodyPr/>
                    <a:lstStyle/>
                    <a:p>
                      <a:r>
                        <a:rPr lang="en-GB" dirty="0"/>
                        <a:t>Total +1</a:t>
                      </a:r>
                    </a:p>
                  </a:txBody>
                  <a:tcPr/>
                </a:tc>
                <a:extLst>
                  <a:ext uri="{0D108BD9-81ED-4DB2-BD59-A6C34878D82A}">
                    <a16:rowId xmlns:a16="http://schemas.microsoft.com/office/drawing/2014/main" val="1963023297"/>
                  </a:ext>
                </a:extLst>
              </a:tr>
            </a:tbl>
          </a:graphicData>
        </a:graphic>
      </p:graphicFrame>
    </p:spTree>
    <p:extLst>
      <p:ext uri="{BB962C8B-B14F-4D97-AF65-F5344CB8AC3E}">
        <p14:creationId xmlns:p14="http://schemas.microsoft.com/office/powerpoint/2010/main" val="118798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6D87F-39CC-0DAA-A112-73FEA702A4B7}"/>
              </a:ext>
            </a:extLst>
          </p:cNvPr>
          <p:cNvSpPr>
            <a:spLocks noGrp="1"/>
          </p:cNvSpPr>
          <p:nvPr>
            <p:ph type="title"/>
          </p:nvPr>
        </p:nvSpPr>
        <p:spPr>
          <a:xfrm>
            <a:off x="892232" y="286603"/>
            <a:ext cx="10263448" cy="702303"/>
          </a:xfrm>
        </p:spPr>
        <p:txBody>
          <a:bodyPr>
            <a:normAutofit fontScale="90000"/>
          </a:bodyPr>
          <a:lstStyle/>
          <a:p>
            <a:r>
              <a:rPr lang="en-GB" dirty="0"/>
              <a:t>PMI-MINIMUM WAGES</a:t>
            </a:r>
          </a:p>
        </p:txBody>
      </p:sp>
      <p:graphicFrame>
        <p:nvGraphicFramePr>
          <p:cNvPr id="5" name="Table 5">
            <a:extLst>
              <a:ext uri="{FF2B5EF4-FFF2-40B4-BE49-F238E27FC236}">
                <a16:creationId xmlns:a16="http://schemas.microsoft.com/office/drawing/2014/main" id="{3F764241-B355-2F96-C5D6-EF33290A9CC9}"/>
              </a:ext>
            </a:extLst>
          </p:cNvPr>
          <p:cNvGraphicFramePr>
            <a:graphicFrameLocks noGrp="1"/>
          </p:cNvGraphicFramePr>
          <p:nvPr>
            <p:ph sz="half" idx="1"/>
            <p:extLst>
              <p:ext uri="{D42A27DB-BD31-4B8C-83A1-F6EECF244321}">
                <p14:modId xmlns:p14="http://schemas.microsoft.com/office/powerpoint/2010/main" val="441851096"/>
              </p:ext>
            </p:extLst>
          </p:nvPr>
        </p:nvGraphicFramePr>
        <p:xfrm>
          <a:off x="1096962" y="1870365"/>
          <a:ext cx="10374603" cy="3768435"/>
        </p:xfrm>
        <a:graphic>
          <a:graphicData uri="http://schemas.openxmlformats.org/drawingml/2006/table">
            <a:tbl>
              <a:tblPr firstRow="1" bandRow="1">
                <a:tableStyleId>{5C22544A-7EE6-4342-B048-85BDC9FD1C3A}</a:tableStyleId>
              </a:tblPr>
              <a:tblGrid>
                <a:gridCol w="3458201">
                  <a:extLst>
                    <a:ext uri="{9D8B030D-6E8A-4147-A177-3AD203B41FA5}">
                      <a16:colId xmlns:a16="http://schemas.microsoft.com/office/drawing/2014/main" val="3973096748"/>
                    </a:ext>
                  </a:extLst>
                </a:gridCol>
                <a:gridCol w="3458201">
                  <a:extLst>
                    <a:ext uri="{9D8B030D-6E8A-4147-A177-3AD203B41FA5}">
                      <a16:colId xmlns:a16="http://schemas.microsoft.com/office/drawing/2014/main" val="4004965173"/>
                    </a:ext>
                  </a:extLst>
                </a:gridCol>
                <a:gridCol w="3458201">
                  <a:extLst>
                    <a:ext uri="{9D8B030D-6E8A-4147-A177-3AD203B41FA5}">
                      <a16:colId xmlns:a16="http://schemas.microsoft.com/office/drawing/2014/main" val="3405773096"/>
                    </a:ext>
                  </a:extLst>
                </a:gridCol>
              </a:tblGrid>
              <a:tr h="721756">
                <a:tc>
                  <a:txBody>
                    <a:bodyPr/>
                    <a:lstStyle/>
                    <a:p>
                      <a:r>
                        <a:rPr lang="en-GB" dirty="0"/>
                        <a:t>PLUS</a:t>
                      </a:r>
                    </a:p>
                  </a:txBody>
                  <a:tcPr/>
                </a:tc>
                <a:tc>
                  <a:txBody>
                    <a:bodyPr/>
                    <a:lstStyle/>
                    <a:p>
                      <a:r>
                        <a:rPr lang="en-GB" dirty="0"/>
                        <a:t>MINUS</a:t>
                      </a:r>
                    </a:p>
                  </a:txBody>
                  <a:tcPr/>
                </a:tc>
                <a:tc>
                  <a:txBody>
                    <a:bodyPr/>
                    <a:lstStyle/>
                    <a:p>
                      <a:r>
                        <a:rPr lang="en-GB" dirty="0"/>
                        <a:t>INTRESTING</a:t>
                      </a:r>
                    </a:p>
                  </a:txBody>
                  <a:tcPr/>
                </a:tc>
                <a:extLst>
                  <a:ext uri="{0D108BD9-81ED-4DB2-BD59-A6C34878D82A}">
                    <a16:rowId xmlns:a16="http://schemas.microsoft.com/office/drawing/2014/main" val="2583824384"/>
                  </a:ext>
                </a:extLst>
              </a:tr>
              <a:tr h="617649">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Increase productivity.+6</a:t>
                      </a:r>
                      <a:endParaRPr lang="en-GB" dirty="0"/>
                    </a:p>
                  </a:txBody>
                  <a:tcPr/>
                </a:tc>
                <a:tc>
                  <a:txBody>
                    <a:bodyPr/>
                    <a:lstStyle/>
                    <a:p>
                      <a:pPr marL="285750" indent="-285750">
                        <a:buFont typeface="Arial" panose="020B0604020202020204" pitchFamily="34" charset="0"/>
                        <a:buChar char="•"/>
                      </a:pPr>
                      <a:r>
                        <a:rPr lang="en-GB" dirty="0"/>
                        <a:t>Potential job losses.-6</a:t>
                      </a:r>
                    </a:p>
                    <a:p>
                      <a:pPr marL="285750" indent="-285750">
                        <a:buFont typeface="Arial" panose="020B0604020202020204" pitchFamily="34" charset="0"/>
                        <a:buChar char="•"/>
                      </a:pPr>
                      <a:r>
                        <a:rPr lang="en-GB" dirty="0"/>
                        <a:t>Poverty -7</a:t>
                      </a:r>
                    </a:p>
                  </a:txBody>
                  <a:tcPr/>
                </a:tc>
                <a:tc>
                  <a:txBody>
                    <a:bodyPr/>
                    <a:lstStyle/>
                    <a:p>
                      <a:r>
                        <a:rPr lang="en-GB" dirty="0"/>
                        <a:t>Lifestyle +8</a:t>
                      </a:r>
                    </a:p>
                  </a:txBody>
                  <a:tcPr/>
                </a:tc>
                <a:extLst>
                  <a:ext uri="{0D108BD9-81ED-4DB2-BD59-A6C34878D82A}">
                    <a16:rowId xmlns:a16="http://schemas.microsoft.com/office/drawing/2014/main" val="3872841681"/>
                  </a:ext>
                </a:extLst>
              </a:tr>
              <a:tr h="617649">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Increases the incentives to accept a job.+5</a:t>
                      </a:r>
                      <a:endParaRPr lang="en-GB" dirty="0"/>
                    </a:p>
                  </a:txBody>
                  <a:tcPr/>
                </a:tc>
                <a:tc>
                  <a:txBody>
                    <a:bodyPr/>
                    <a:lstStyle/>
                    <a:p>
                      <a:pPr marL="285750" indent="-285750">
                        <a:buFont typeface="Arial" panose="020B0604020202020204" pitchFamily="34" charset="0"/>
                        <a:buChar char="•"/>
                      </a:pPr>
                      <a:r>
                        <a:rPr lang="en-GB" dirty="0"/>
                        <a:t>The minimum wage is still low in some areas.-5</a:t>
                      </a:r>
                    </a:p>
                  </a:txBody>
                  <a:tcPr/>
                </a:tc>
                <a:tc>
                  <a:txBody>
                    <a:bodyPr/>
                    <a:lstStyle/>
                    <a:p>
                      <a:r>
                        <a:rPr lang="en-GB" dirty="0"/>
                        <a:t>Unemployment.-6</a:t>
                      </a:r>
                    </a:p>
                  </a:txBody>
                  <a:tcPr/>
                </a:tc>
                <a:extLst>
                  <a:ext uri="{0D108BD9-81ED-4DB2-BD59-A6C34878D82A}">
                    <a16:rowId xmlns:a16="http://schemas.microsoft.com/office/drawing/2014/main" val="959257703"/>
                  </a:ext>
                </a:extLst>
              </a:tr>
              <a:tr h="617649">
                <a:tc>
                  <a:txBody>
                    <a:bodyPr/>
                    <a:lstStyle/>
                    <a:p>
                      <a:pPr marL="285750" indent="-285750">
                        <a:buFont typeface="Arial" panose="020B0604020202020204" pitchFamily="34" charset="0"/>
                        <a:buChar char="•"/>
                      </a:pPr>
                      <a:r>
                        <a:rPr lang="en-GB" dirty="0"/>
                        <a:t>Lower risk of conflict.+6</a:t>
                      </a:r>
                    </a:p>
                  </a:txBody>
                  <a:tcPr/>
                </a:tc>
                <a:tc>
                  <a:txBody>
                    <a:bodyPr/>
                    <a:lstStyle/>
                    <a:p>
                      <a:pPr marL="285750" indent="-285750">
                        <a:buFont typeface="Arial" panose="020B0604020202020204" pitchFamily="34" charset="0"/>
                        <a:buChar char="•"/>
                      </a:pPr>
                      <a:r>
                        <a:rPr lang="en-GB" dirty="0"/>
                        <a:t>More workers may be replaced by machines.-6</a:t>
                      </a:r>
                    </a:p>
                  </a:txBody>
                  <a:tcPr/>
                </a:tc>
                <a:tc>
                  <a:txBody>
                    <a:bodyPr/>
                    <a:lstStyle/>
                    <a:p>
                      <a:endParaRPr lang="en-GB" dirty="0"/>
                    </a:p>
                  </a:txBody>
                  <a:tcPr/>
                </a:tc>
                <a:extLst>
                  <a:ext uri="{0D108BD9-81ED-4DB2-BD59-A6C34878D82A}">
                    <a16:rowId xmlns:a16="http://schemas.microsoft.com/office/drawing/2014/main" val="3556771912"/>
                  </a:ext>
                </a:extLst>
              </a:tr>
              <a:tr h="617649">
                <a:tc>
                  <a:txBody>
                    <a:bodyPr/>
                    <a:lstStyle/>
                    <a:p>
                      <a:pPr marL="285750" indent="-285750">
                        <a:buFont typeface="Arial" panose="020B0604020202020204" pitchFamily="34" charset="0"/>
                        <a:buChar char="•"/>
                      </a:pPr>
                      <a:r>
                        <a:rPr lang="en-GB" dirty="0"/>
                        <a:t>Less absenteeism.+6</a:t>
                      </a:r>
                    </a:p>
                    <a:p>
                      <a:pPr marL="285750" indent="-285750">
                        <a:buFont typeface="Arial" panose="020B0604020202020204" pitchFamily="34" charset="0"/>
                        <a:buChar char="•"/>
                      </a:pPr>
                      <a:r>
                        <a:rPr lang="en-GB" dirty="0"/>
                        <a:t>Being less poor.+6</a:t>
                      </a:r>
                    </a:p>
                  </a:txBody>
                  <a:tcPr/>
                </a:tc>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Higher unemployment.-7</a:t>
                      </a:r>
                      <a:endParaRPr lang="en-GB" dirty="0"/>
                    </a:p>
                  </a:txBody>
                  <a:tcPr/>
                </a:tc>
                <a:tc>
                  <a:txBody>
                    <a:bodyPr/>
                    <a:lstStyle/>
                    <a:p>
                      <a:endParaRPr lang="en-GB"/>
                    </a:p>
                  </a:txBody>
                  <a:tcPr/>
                </a:tc>
                <a:extLst>
                  <a:ext uri="{0D108BD9-81ED-4DB2-BD59-A6C34878D82A}">
                    <a16:rowId xmlns:a16="http://schemas.microsoft.com/office/drawing/2014/main" val="1822767481"/>
                  </a:ext>
                </a:extLst>
              </a:tr>
              <a:tr h="486359">
                <a:tc>
                  <a:txBody>
                    <a:bodyPr/>
                    <a:lstStyle/>
                    <a:p>
                      <a:r>
                        <a:rPr lang="en-GB" dirty="0"/>
                        <a:t>Total + 29</a:t>
                      </a:r>
                    </a:p>
                  </a:txBody>
                  <a:tcPr/>
                </a:tc>
                <a:tc>
                  <a:txBody>
                    <a:bodyPr/>
                    <a:lstStyle/>
                    <a:p>
                      <a:r>
                        <a:rPr lang="en-GB" dirty="0"/>
                        <a:t>Total -31</a:t>
                      </a:r>
                    </a:p>
                  </a:txBody>
                  <a:tcPr/>
                </a:tc>
                <a:tc>
                  <a:txBody>
                    <a:bodyPr/>
                    <a:lstStyle/>
                    <a:p>
                      <a:r>
                        <a:rPr lang="en-GB" dirty="0"/>
                        <a:t>Total+2</a:t>
                      </a:r>
                    </a:p>
                  </a:txBody>
                  <a:tcPr/>
                </a:tc>
                <a:extLst>
                  <a:ext uri="{0D108BD9-81ED-4DB2-BD59-A6C34878D82A}">
                    <a16:rowId xmlns:a16="http://schemas.microsoft.com/office/drawing/2014/main" val="67439726"/>
                  </a:ext>
                </a:extLst>
              </a:tr>
            </a:tbl>
          </a:graphicData>
        </a:graphic>
      </p:graphicFrame>
    </p:spTree>
    <p:extLst>
      <p:ext uri="{BB962C8B-B14F-4D97-AF65-F5344CB8AC3E}">
        <p14:creationId xmlns:p14="http://schemas.microsoft.com/office/powerpoint/2010/main" val="1684505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2BB34-5326-36F9-5D4C-44A06C1E9313}"/>
              </a:ext>
            </a:extLst>
          </p:cNvPr>
          <p:cNvSpPr>
            <a:spLocks noGrp="1"/>
          </p:cNvSpPr>
          <p:nvPr>
            <p:ph type="title"/>
          </p:nvPr>
        </p:nvSpPr>
        <p:spPr>
          <a:xfrm>
            <a:off x="1097279" y="286603"/>
            <a:ext cx="10058401" cy="821761"/>
          </a:xfrm>
        </p:spPr>
        <p:txBody>
          <a:bodyPr/>
          <a:lstStyle/>
          <a:p>
            <a:r>
              <a:rPr lang="en-GB" dirty="0"/>
              <a:t>PMI-EMPLOYEE MOTIVATIN</a:t>
            </a:r>
          </a:p>
        </p:txBody>
      </p:sp>
      <p:graphicFrame>
        <p:nvGraphicFramePr>
          <p:cNvPr id="5" name="Table 5">
            <a:extLst>
              <a:ext uri="{FF2B5EF4-FFF2-40B4-BE49-F238E27FC236}">
                <a16:creationId xmlns:a16="http://schemas.microsoft.com/office/drawing/2014/main" id="{2BE8F7DE-F90F-46B8-2B77-F001D908C92B}"/>
              </a:ext>
            </a:extLst>
          </p:cNvPr>
          <p:cNvGraphicFramePr>
            <a:graphicFrameLocks noGrp="1"/>
          </p:cNvGraphicFramePr>
          <p:nvPr>
            <p:ph sz="half" idx="1"/>
            <p:extLst>
              <p:ext uri="{D42A27DB-BD31-4B8C-83A1-F6EECF244321}">
                <p14:modId xmlns:p14="http://schemas.microsoft.com/office/powerpoint/2010/main" val="1483015329"/>
              </p:ext>
            </p:extLst>
          </p:nvPr>
        </p:nvGraphicFramePr>
        <p:xfrm>
          <a:off x="1036321" y="1059683"/>
          <a:ext cx="10119360" cy="5303520"/>
        </p:xfrm>
        <a:graphic>
          <a:graphicData uri="http://schemas.openxmlformats.org/drawingml/2006/table">
            <a:tbl>
              <a:tblPr firstRow="1" bandRow="1">
                <a:tableStyleId>{5C22544A-7EE6-4342-B048-85BDC9FD1C3A}</a:tableStyleId>
              </a:tblPr>
              <a:tblGrid>
                <a:gridCol w="3529735">
                  <a:extLst>
                    <a:ext uri="{9D8B030D-6E8A-4147-A177-3AD203B41FA5}">
                      <a16:colId xmlns:a16="http://schemas.microsoft.com/office/drawing/2014/main" val="2056194864"/>
                    </a:ext>
                  </a:extLst>
                </a:gridCol>
                <a:gridCol w="3216505">
                  <a:extLst>
                    <a:ext uri="{9D8B030D-6E8A-4147-A177-3AD203B41FA5}">
                      <a16:colId xmlns:a16="http://schemas.microsoft.com/office/drawing/2014/main" val="690279544"/>
                    </a:ext>
                  </a:extLst>
                </a:gridCol>
                <a:gridCol w="3373120">
                  <a:extLst>
                    <a:ext uri="{9D8B030D-6E8A-4147-A177-3AD203B41FA5}">
                      <a16:colId xmlns:a16="http://schemas.microsoft.com/office/drawing/2014/main" val="1669541489"/>
                    </a:ext>
                  </a:extLst>
                </a:gridCol>
              </a:tblGrid>
              <a:tr h="345421">
                <a:tc>
                  <a:txBody>
                    <a:bodyPr/>
                    <a:lstStyle/>
                    <a:p>
                      <a:r>
                        <a:rPr lang="en-GB" dirty="0"/>
                        <a:t>PLUS</a:t>
                      </a:r>
                    </a:p>
                  </a:txBody>
                  <a:tcPr/>
                </a:tc>
                <a:tc>
                  <a:txBody>
                    <a:bodyPr/>
                    <a:lstStyle/>
                    <a:p>
                      <a:r>
                        <a:rPr lang="en-GB" dirty="0"/>
                        <a:t>MINUS</a:t>
                      </a:r>
                    </a:p>
                  </a:txBody>
                  <a:tcPr/>
                </a:tc>
                <a:tc>
                  <a:txBody>
                    <a:bodyPr/>
                    <a:lstStyle/>
                    <a:p>
                      <a:r>
                        <a:rPr lang="en-GB" dirty="0"/>
                        <a:t>INTRESTING</a:t>
                      </a:r>
                    </a:p>
                  </a:txBody>
                  <a:tcPr/>
                </a:tc>
                <a:extLst>
                  <a:ext uri="{0D108BD9-81ED-4DB2-BD59-A6C34878D82A}">
                    <a16:rowId xmlns:a16="http://schemas.microsoft.com/office/drawing/2014/main" val="2648064917"/>
                  </a:ext>
                </a:extLst>
              </a:tr>
              <a:tr h="1122619">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kern="1200" dirty="0">
                          <a:solidFill>
                            <a:schemeClr val="dk1"/>
                          </a:solidFill>
                          <a:effectLst/>
                          <a:latin typeface="+mn-lt"/>
                          <a:ea typeface="+mn-ea"/>
                          <a:cs typeface="+mn-cs"/>
                        </a:rPr>
                        <a:t>Improved Job Performance +6</a:t>
                      </a:r>
                    </a:p>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Increased employee engagement +6.</a:t>
                      </a:r>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kern="1200" dirty="0">
                          <a:solidFill>
                            <a:schemeClr val="dk1"/>
                          </a:solidFill>
                          <a:effectLst/>
                          <a:latin typeface="+mn-lt"/>
                          <a:ea typeface="+mn-ea"/>
                          <a:cs typeface="+mn-cs"/>
                        </a:rPr>
                        <a:t>Unmotivated employees do not take an interest in their organization.-6</a:t>
                      </a:r>
                    </a:p>
                    <a:p>
                      <a:pPr marL="285750" indent="-285750">
                        <a:buFont typeface="Arial" panose="020B0604020202020204" pitchFamily="34" charset="0"/>
                        <a:buChar char="•"/>
                      </a:pPr>
                      <a:endParaRPr lang="en-GB" dirty="0"/>
                    </a:p>
                  </a:txBody>
                  <a:tcPr/>
                </a:tc>
                <a:tc>
                  <a:txBody>
                    <a:bodyPr/>
                    <a:lstStyle/>
                    <a:p>
                      <a:pPr marL="285750" indent="-285750">
                        <a:buFont typeface="Arial" panose="020B0604020202020204" pitchFamily="34" charset="0"/>
                        <a:buChar char="•"/>
                      </a:pPr>
                      <a:r>
                        <a:rPr lang="en-GB" dirty="0"/>
                        <a:t>OPPORTUNITIES +7</a:t>
                      </a:r>
                    </a:p>
                  </a:txBody>
                  <a:tcPr/>
                </a:tc>
                <a:extLst>
                  <a:ext uri="{0D108BD9-81ED-4DB2-BD59-A6C34878D82A}">
                    <a16:rowId xmlns:a16="http://schemas.microsoft.com/office/drawing/2014/main" val="3478884663"/>
                  </a:ext>
                </a:extLst>
              </a:tr>
              <a:tr h="1122619">
                <a:tc>
                  <a:txBody>
                    <a:bodyPr/>
                    <a:lstStyle/>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Great company culture. +6</a:t>
                      </a:r>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kern="1200" dirty="0">
                          <a:solidFill>
                            <a:schemeClr val="dk1"/>
                          </a:solidFill>
                          <a:effectLst/>
                          <a:latin typeface="+mn-lt"/>
                          <a:ea typeface="+mn-ea"/>
                          <a:cs typeface="+mn-cs"/>
                        </a:rPr>
                        <a:t>There is no co-operation from unmotivated employees.-6</a:t>
                      </a:r>
                    </a:p>
                    <a:p>
                      <a:pPr marL="285750" indent="-285750">
                        <a:buFont typeface="Arial" panose="020B0604020202020204" pitchFamily="34" charset="0"/>
                        <a:buChar char="•"/>
                      </a:pPr>
                      <a:endParaRPr lang="en-GB" dirty="0"/>
                    </a:p>
                  </a:txBody>
                  <a:tcPr/>
                </a:tc>
                <a:tc>
                  <a:txBody>
                    <a:bodyPr/>
                    <a:lstStyle/>
                    <a:p>
                      <a:pPr marL="285750" indent="-285750">
                        <a:buFont typeface="Arial" panose="020B0604020202020204" pitchFamily="34" charset="0"/>
                        <a:buChar char="•"/>
                      </a:pPr>
                      <a:r>
                        <a:rPr lang="en-GB" dirty="0"/>
                        <a:t>Ambitions +6</a:t>
                      </a:r>
                    </a:p>
                  </a:txBody>
                  <a:tcPr/>
                </a:tc>
                <a:extLst>
                  <a:ext uri="{0D108BD9-81ED-4DB2-BD59-A6C34878D82A}">
                    <a16:rowId xmlns:a16="http://schemas.microsoft.com/office/drawing/2014/main" val="4098041789"/>
                  </a:ext>
                </a:extLst>
              </a:tr>
              <a:tr h="1381685">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kern="1200" dirty="0">
                          <a:solidFill>
                            <a:schemeClr val="dk1"/>
                          </a:solidFill>
                          <a:effectLst/>
                          <a:latin typeface="+mn-lt"/>
                          <a:ea typeface="+mn-ea"/>
                          <a:cs typeface="+mn-cs"/>
                        </a:rPr>
                        <a:t>Lower employee absenteeism and turnover.+8</a:t>
                      </a:r>
                    </a:p>
                    <a:p>
                      <a:pPr marL="285750" indent="-285750">
                        <a:buFont typeface="Arial" panose="020B0604020202020204" pitchFamily="34" charset="0"/>
                        <a:buChar char="•"/>
                      </a:pPr>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kern="1200" dirty="0">
                          <a:solidFill>
                            <a:schemeClr val="dk1"/>
                          </a:solidFill>
                          <a:effectLst/>
                          <a:latin typeface="+mn-lt"/>
                          <a:ea typeface="+mn-ea"/>
                          <a:cs typeface="+mn-cs"/>
                        </a:rPr>
                        <a:t>The threats of strikes, demonstrations, etc. creates problems for the management.</a:t>
                      </a:r>
                    </a:p>
                    <a:p>
                      <a:r>
                        <a:rPr lang="en-GB" dirty="0"/>
                        <a:t>-8</a:t>
                      </a:r>
                    </a:p>
                  </a:txBody>
                  <a:tcPr/>
                </a:tc>
                <a:tc>
                  <a:txBody>
                    <a:bodyPr/>
                    <a:lstStyle/>
                    <a:p>
                      <a:pPr marL="285750" indent="-285750">
                        <a:buFont typeface="Arial" panose="020B0604020202020204" pitchFamily="34" charset="0"/>
                        <a:buChar char="•"/>
                      </a:pPr>
                      <a:r>
                        <a:rPr lang="en-GB" dirty="0"/>
                        <a:t>Attendances +5</a:t>
                      </a:r>
                    </a:p>
                  </a:txBody>
                  <a:tcPr/>
                </a:tc>
                <a:extLst>
                  <a:ext uri="{0D108BD9-81ED-4DB2-BD59-A6C34878D82A}">
                    <a16:rowId xmlns:a16="http://schemas.microsoft.com/office/drawing/2014/main" val="3960557450"/>
                  </a:ext>
                </a:extLst>
              </a:tr>
              <a:tr h="345421">
                <a:tc>
                  <a:txBody>
                    <a:bodyPr/>
                    <a:lstStyle/>
                    <a:p>
                      <a:r>
                        <a:rPr lang="en-GB" dirty="0"/>
                        <a:t>Total + 26</a:t>
                      </a:r>
                    </a:p>
                  </a:txBody>
                  <a:tcPr/>
                </a:tc>
                <a:tc>
                  <a:txBody>
                    <a:bodyPr/>
                    <a:lstStyle/>
                    <a:p>
                      <a:r>
                        <a:rPr lang="en-GB" dirty="0"/>
                        <a:t>Total -20</a:t>
                      </a:r>
                    </a:p>
                  </a:txBody>
                  <a:tcPr/>
                </a:tc>
                <a:tc>
                  <a:txBody>
                    <a:bodyPr/>
                    <a:lstStyle/>
                    <a:p>
                      <a:r>
                        <a:rPr lang="en-GB" dirty="0"/>
                        <a:t>Total 18</a:t>
                      </a:r>
                    </a:p>
                  </a:txBody>
                  <a:tcPr/>
                </a:tc>
                <a:extLst>
                  <a:ext uri="{0D108BD9-81ED-4DB2-BD59-A6C34878D82A}">
                    <a16:rowId xmlns:a16="http://schemas.microsoft.com/office/drawing/2014/main" val="1150063018"/>
                  </a:ext>
                </a:extLst>
              </a:tr>
              <a:tr h="345421">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436179246"/>
                  </a:ext>
                </a:extLst>
              </a:tr>
              <a:tr h="345421">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307182089"/>
                  </a:ext>
                </a:extLst>
              </a:tr>
            </a:tbl>
          </a:graphicData>
        </a:graphic>
      </p:graphicFrame>
    </p:spTree>
    <p:extLst>
      <p:ext uri="{BB962C8B-B14F-4D97-AF65-F5344CB8AC3E}">
        <p14:creationId xmlns:p14="http://schemas.microsoft.com/office/powerpoint/2010/main" val="1621788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3E569-CDEE-E2DA-D2CC-39F829CAD697}"/>
              </a:ext>
            </a:extLst>
          </p:cNvPr>
          <p:cNvSpPr>
            <a:spLocks noGrp="1"/>
          </p:cNvSpPr>
          <p:nvPr>
            <p:ph type="title"/>
          </p:nvPr>
        </p:nvSpPr>
        <p:spPr>
          <a:xfrm>
            <a:off x="1097279" y="286603"/>
            <a:ext cx="10058401" cy="835615"/>
          </a:xfrm>
        </p:spPr>
        <p:txBody>
          <a:bodyPr/>
          <a:lstStyle/>
          <a:p>
            <a:r>
              <a:rPr lang="en-GB" dirty="0"/>
              <a:t>Which solution worked out better.</a:t>
            </a:r>
          </a:p>
        </p:txBody>
      </p:sp>
      <p:sp>
        <p:nvSpPr>
          <p:cNvPr id="3" name="Content Placeholder 2">
            <a:extLst>
              <a:ext uri="{FF2B5EF4-FFF2-40B4-BE49-F238E27FC236}">
                <a16:creationId xmlns:a16="http://schemas.microsoft.com/office/drawing/2014/main" id="{B3E97556-9074-C8A6-F0D4-423238CBA755}"/>
              </a:ext>
            </a:extLst>
          </p:cNvPr>
          <p:cNvSpPr>
            <a:spLocks noGrp="1"/>
          </p:cNvSpPr>
          <p:nvPr>
            <p:ph sz="half" idx="1"/>
          </p:nvPr>
        </p:nvSpPr>
        <p:spPr>
          <a:xfrm>
            <a:off x="1097279" y="1884218"/>
            <a:ext cx="10415848" cy="3984876"/>
          </a:xfrm>
        </p:spPr>
        <p:txBody>
          <a:bodyPr/>
          <a:lstStyle/>
          <a:p>
            <a:r>
              <a:rPr lang="en-GB" dirty="0"/>
              <a:t>1</a:t>
            </a:r>
            <a:r>
              <a:rPr lang="en-GB" dirty="0">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Decreased hours. It shows the staff worked more positively due to decrease hours as less workload and responsibilities.</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2.minimum wages. Staff given minimum wages gives them a reason to turn up at work. less absenteeism.</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3.employee motivation. Staff to be respected and wage and hours motivates staff.</a:t>
            </a:r>
          </a:p>
          <a:p>
            <a:r>
              <a:rPr lang="en-GB" b="1" dirty="0">
                <a:latin typeface="Arial" panose="020B0604020202020204" pitchFamily="34" charset="0"/>
                <a:cs typeface="Arial" panose="020B0604020202020204" pitchFamily="34" charset="0"/>
              </a:rPr>
              <a:t>So looking at the plus and </a:t>
            </a:r>
            <a:r>
              <a:rPr lang="en-GB" b="1" dirty="0" err="1">
                <a:latin typeface="Arial" panose="020B0604020202020204" pitchFamily="34" charset="0"/>
                <a:cs typeface="Arial" panose="020B0604020202020204" pitchFamily="34" charset="0"/>
              </a:rPr>
              <a:t>minues</a:t>
            </a:r>
            <a:r>
              <a:rPr lang="en-GB" b="1" dirty="0">
                <a:latin typeface="Arial" panose="020B0604020202020204" pitchFamily="34" charset="0"/>
                <a:cs typeface="Arial" panose="020B0604020202020204" pitchFamily="34" charset="0"/>
              </a:rPr>
              <a:t> and interested of the 3 above </a:t>
            </a:r>
            <a:r>
              <a:rPr lang="en-GB" b="1" dirty="0" err="1">
                <a:latin typeface="Arial" panose="020B0604020202020204" pitchFamily="34" charset="0"/>
                <a:cs typeface="Arial" panose="020B0604020202020204" pitchFamily="34" charset="0"/>
              </a:rPr>
              <a:t>solution,motivations</a:t>
            </a:r>
            <a:r>
              <a:rPr lang="en-GB" b="1" dirty="0">
                <a:latin typeface="Arial" panose="020B0604020202020204" pitchFamily="34" charset="0"/>
                <a:cs typeface="Arial" panose="020B0604020202020204" pitchFamily="34" charset="0"/>
              </a:rPr>
              <a:t> seems a better solution as it also covers the all about </a:t>
            </a:r>
            <a:r>
              <a:rPr lang="en-GB" b="1" dirty="0" err="1">
                <a:latin typeface="Arial" panose="020B0604020202020204" pitchFamily="34" charset="0"/>
                <a:cs typeface="Arial" panose="020B0604020202020204" pitchFamily="34" charset="0"/>
              </a:rPr>
              <a:t>factors.hours,wages</a:t>
            </a:r>
            <a:r>
              <a:rPr lang="en-GB" b="1" dirty="0">
                <a:latin typeface="Arial" panose="020B0604020202020204" pitchFamily="34" charset="0"/>
                <a:cs typeface="Arial" panose="020B0604020202020204" pitchFamily="34" charset="0"/>
              </a:rPr>
              <a:t> and motivation.</a:t>
            </a:r>
          </a:p>
        </p:txBody>
      </p:sp>
    </p:spTree>
    <p:extLst>
      <p:ext uri="{BB962C8B-B14F-4D97-AF65-F5344CB8AC3E}">
        <p14:creationId xmlns:p14="http://schemas.microsoft.com/office/powerpoint/2010/main" val="1191334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14">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16">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18">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2" name="Rectangle 20">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1142278-3203-B97C-0E26-524A5D2BE88F}"/>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b="1"/>
              <a:t>CONCLUSION </a:t>
            </a:r>
            <a:endParaRPr lang="en-US"/>
          </a:p>
        </p:txBody>
      </p:sp>
      <p:pic>
        <p:nvPicPr>
          <p:cNvPr id="10" name="Picture 2" descr="Airline crew shortages: Key reasons and the solution - Part 1">
            <a:extLst>
              <a:ext uri="{FF2B5EF4-FFF2-40B4-BE49-F238E27FC236}">
                <a16:creationId xmlns:a16="http://schemas.microsoft.com/office/drawing/2014/main" id="{97593887-9760-3A7D-8820-3B16790C01D9}"/>
              </a:ext>
            </a:extLst>
          </p:cNvPr>
          <p:cNvPicPr>
            <a:picLocks noGrp="1" noChangeAspect="1" noChangeArrowheads="1"/>
          </p:cNvPicPr>
          <p:nvPr>
            <p:ph sz="half" idx="1"/>
          </p:nvPr>
        </p:nvPicPr>
        <p:blipFill>
          <a:blip r:embed="rId3"/>
          <a:stretch>
            <a:fillRect/>
          </a:stretch>
        </p:blipFill>
        <p:spPr bwMode="auto">
          <a:xfrm>
            <a:off x="643192" y="1265507"/>
            <a:ext cx="5451627" cy="4006945"/>
          </a:xfrm>
          <a:prstGeom prst="rect">
            <a:avLst/>
          </a:prstGeom>
          <a:noFill/>
        </p:spPr>
      </p:pic>
      <p:cxnSp>
        <p:nvCxnSpPr>
          <p:cNvPr id="33" name="Straight Connector 22">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02E3DB1-1E24-FD81-493F-D591ECA6F232}"/>
              </a:ext>
            </a:extLst>
          </p:cNvPr>
          <p:cNvSpPr txBox="1"/>
          <p:nvPr/>
        </p:nvSpPr>
        <p:spPr>
          <a:xfrm>
            <a:off x="6411684" y="2198914"/>
            <a:ext cx="5127172" cy="3670180"/>
          </a:xfrm>
          <a:prstGeom prst="rect">
            <a:avLst/>
          </a:prstGeom>
        </p:spPr>
        <p:txBody>
          <a:bodyPr vert="horz" lIns="0" tIns="45720" rIns="0" bIns="45720" rtlCol="0">
            <a:normAutofit/>
          </a:bodyPr>
          <a:lstStyle/>
          <a:p>
            <a:pPr marL="457200" indent="-457200" defTabSz="914400" fontAlgn="base">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An overview of the problem can be discussed in this study </a:t>
            </a:r>
          </a:p>
          <a:p>
            <a:pPr marL="457200" indent="-457200" defTabSz="914400" fontAlgn="base">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An appropriate solution such as modification in staff selection will solve this crisis </a:t>
            </a:r>
          </a:p>
        </p:txBody>
      </p:sp>
      <p:sp>
        <p:nvSpPr>
          <p:cNvPr id="34" name="Rectangle 24">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26">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6132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AF532CB-3326-E2D6-919C-0B0176B53970}"/>
              </a:ext>
            </a:extLst>
          </p:cNvPr>
          <p:cNvSpPr>
            <a:spLocks noGrp="1"/>
          </p:cNvSpPr>
          <p:nvPr>
            <p:ph type="title"/>
          </p:nvPr>
        </p:nvSpPr>
        <p:spPr>
          <a:xfrm>
            <a:off x="1097280" y="875071"/>
            <a:ext cx="10058400" cy="862289"/>
          </a:xfrm>
        </p:spPr>
        <p:txBody>
          <a:bodyPr/>
          <a:lstStyle/>
          <a:p>
            <a:r>
              <a:rPr lang="en-US" sz="4800" b="1" dirty="0">
                <a:latin typeface="Times New Roman" pitchFamily="18" charset="0"/>
                <a:cs typeface="Times New Roman" pitchFamily="18" charset="0"/>
              </a:rPr>
              <a:t>REFERENCE LIST</a:t>
            </a:r>
            <a:endParaRPr lang="en-GB" dirty="0"/>
          </a:p>
        </p:txBody>
      </p:sp>
      <p:sp>
        <p:nvSpPr>
          <p:cNvPr id="13" name="TextBox 12">
            <a:extLst>
              <a:ext uri="{FF2B5EF4-FFF2-40B4-BE49-F238E27FC236}">
                <a16:creationId xmlns:a16="http://schemas.microsoft.com/office/drawing/2014/main" id="{E4451705-ED2E-5BE7-9470-D745E85B3921}"/>
              </a:ext>
            </a:extLst>
          </p:cNvPr>
          <p:cNvSpPr txBox="1"/>
          <p:nvPr/>
        </p:nvSpPr>
        <p:spPr>
          <a:xfrm>
            <a:off x="255229" y="1737360"/>
            <a:ext cx="11444748" cy="4801314"/>
          </a:xfrm>
          <a:prstGeom prst="rect">
            <a:avLst/>
          </a:prstGeom>
          <a:noFill/>
        </p:spPr>
        <p:txBody>
          <a:bodyPr wrap="square">
            <a:spAutoFit/>
          </a:bodyPr>
          <a:lstStyle/>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Afolabi, A., Fernando, S. and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Bottiglieri</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T., 2018. The effect of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organisational</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factors in motivating healthcare employees: a systematic review. British Journal of Healthcare Management, 24(12), pp.603-610.</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Drennan, V.M. and Ross, F., 2019. Global nurse shortages: The facts, the impact and action for change. British medical bulletin, 130(1), pp.25-37.</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Gray, T.A., Wilson, P.,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Dumville</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J.C. and Cullum, N.A., 2019. What factors influence community wound care in the UK? A focus group study using the Theoretical Domains Framework. BMJ open, 9(7), p.e024859.</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Johnson, S., Dalton-Locke, C., Vera San Juan, N., Foye, U.,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Oram</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Papamichail</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A., Landau, S., Rowan Olive, R.,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Jeynes</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T., Shah, P. and Sheridan Rains, L., 2021. Impact on mental health care and on mental health service users of the COVID-19 pandemic: a mixed methods survey of UK mental health care staff. Social psychiatry and psychiatric epidemiology, 56(1), pp.25-37.</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Nyashanu</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M.,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Pfende</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F. and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Ekpenyong</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M., 2020. Exploring the challenges faced by frontline workers in health and social care amid the COVID-19 pandemic: experiences of frontline workers in the English Midlands region, UK. Journal of Interprofessional Care, 34(5), pp.655-661.</a:t>
            </a:r>
          </a:p>
          <a:p>
            <a:pPr marL="171450" indent="-171450">
              <a:lnSpc>
                <a:spcPct val="150000"/>
              </a:lnSpc>
              <a:buFont typeface="Arial" panose="020B0604020202020204" pitchFamily="34" charset="0"/>
              <a:buChar char="•"/>
            </a:pPr>
            <a:r>
              <a:rPr lang="en-GB" sz="1100" dirty="0">
                <a:effectLst/>
                <a:latin typeface="Times New Roman" panose="02020603050405020304" pitchFamily="18" charset="0"/>
              </a:rPr>
              <a:t>Roth, C., </a:t>
            </a:r>
            <a:r>
              <a:rPr lang="en-GB" sz="1100" dirty="0" err="1">
                <a:effectLst/>
                <a:latin typeface="Times New Roman" panose="02020603050405020304" pitchFamily="18" charset="0"/>
              </a:rPr>
              <a:t>Wensing</a:t>
            </a:r>
            <a:r>
              <a:rPr lang="en-GB" sz="1100" dirty="0">
                <a:effectLst/>
                <a:latin typeface="Times New Roman" panose="02020603050405020304" pitchFamily="18" charset="0"/>
              </a:rPr>
              <a:t>, M</a:t>
            </a:r>
            <a:r>
              <a:rPr lang="en-GB" sz="1100" dirty="0">
                <a:latin typeface="Times New Roman" panose="02020603050405020304" pitchFamily="18" charset="0"/>
              </a:rPr>
              <a:t>., Brecs12912-022-00822-4.kner</a:t>
            </a:r>
            <a:r>
              <a:rPr lang="en-GB" sz="1100" dirty="0">
                <a:effectLst/>
                <a:latin typeface="Times New Roman" panose="02020603050405020304" pitchFamily="18" charset="0"/>
              </a:rPr>
              <a:t>, A., Mahler, C., Krug, K. and Berger, S. (2022). Keeping nurses in nursing: a qualitative study of German nurses’ perceptions of push and pull factors to leave or stay in the profession. </a:t>
            </a:r>
            <a:r>
              <a:rPr lang="en-GB" sz="1100" i="1" dirty="0">
                <a:effectLst/>
                <a:latin typeface="Times New Roman" panose="02020603050405020304" pitchFamily="18" charset="0"/>
              </a:rPr>
              <a:t>BMC Nursing</a:t>
            </a:r>
            <a:r>
              <a:rPr lang="en-GB" sz="1100" dirty="0">
                <a:effectLst/>
                <a:latin typeface="Times New Roman" panose="02020603050405020304" pitchFamily="18" charset="0"/>
              </a:rPr>
              <a:t>, 21(1). doi:10.1186/</a:t>
            </a:r>
          </a:p>
          <a:p>
            <a:pPr marL="171450" marR="0" lvl="0" indent="-1714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Senek</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M., Robertson, S., Ryan, T., King, R., Wood, E., Taylor, B. and Tod, A., 2020. Determinants of nurse job dissatisfaction-findings from a cross-sectional survey analysis in the UK. BMC nursing, 19(1), pp.1-10.</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Taylor, M., 2020. Why is there a shortage of doctors in the UK?. The Bulletin of the Royal College of Surgeons of England, 102(3), pp.78-81.</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Walsh, D.,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Spiby</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H., McCourt, C., Grigg, C.,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Coleby</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D., Bishop, S., Scanlon, M., Culley, L., Wilkinson, J.,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Pacanowski</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L. and Thornton, J., 2020. Factors influencing the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utilisation</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of free-standing and alongside midwifery units in England: a qualitative research study. BMJ open, 10(2), p.e033895.</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Wood, E., King, R.,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Senek</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M., Robertson, S., Taylor, B., Tod, A. and Ryan, A., 2021. UK advanced practice nurses’ experiences of the COVID-19 pandemic: a mixed-methods cross-sectional study. BMJ open, 11(3), p.e044139.</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Xu, H.,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Intrator</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O. and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Bowblis</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J.R., 2020. Shortages of staff in nursing homes during the COVID-19 pandemic: what are the driving factors?. Journal of the American Medical Directors Association, 21(10), pp.1371-1377.</a:t>
            </a:r>
          </a:p>
        </p:txBody>
      </p:sp>
    </p:spTree>
    <p:extLst>
      <p:ext uri="{BB962C8B-B14F-4D97-AF65-F5344CB8AC3E}">
        <p14:creationId xmlns:p14="http://schemas.microsoft.com/office/powerpoint/2010/main" val="308024784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892</TotalTime>
  <Words>1741</Words>
  <Application>Microsoft Office PowerPoint</Application>
  <PresentationFormat>Widescreen</PresentationFormat>
  <Paragraphs>207</Paragraphs>
  <Slides>16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Century Gothic</vt:lpstr>
      <vt:lpstr>Times New Roman</vt:lpstr>
      <vt:lpstr>Wingdings</vt:lpstr>
      <vt:lpstr>Retrospect</vt:lpstr>
      <vt:lpstr>PowerPoint Presentation</vt:lpstr>
      <vt:lpstr>PowerPoint Presentation</vt:lpstr>
      <vt:lpstr>PowerPoint Presentation</vt:lpstr>
      <vt:lpstr>PowerPoint Presentation</vt:lpstr>
      <vt:lpstr>RESEARCH-INFORMED DISCUSSION ON THE NATURE AND IMPACT OF THE COMPLEX PROBLEM </vt:lpstr>
      <vt:lpstr>CONTD…</vt:lpstr>
      <vt:lpstr>PESTLE ANALYSIS OF MACRO-ENVIRONMENTAL FACTORS</vt:lpstr>
      <vt:lpstr>PowerPoint Presentation</vt:lpstr>
      <vt:lpstr>PowerPoint Presentation</vt:lpstr>
      <vt:lpstr>EVALUATION OF ALTERNATIVE SOLUTIONS </vt:lpstr>
      <vt:lpstr>PMI-Decrease work hours</vt:lpstr>
      <vt:lpstr>PMI-MINIMUM WAGES</vt:lpstr>
      <vt:lpstr>PMI-EMPLOYEE MOTIVATIN</vt:lpstr>
      <vt:lpstr>Which solution worked out better.</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Yasmeen</dc:creator>
  <cp:lastModifiedBy>Yasmeen Begum</cp:lastModifiedBy>
  <cp:revision>268</cp:revision>
  <dcterms:created xsi:type="dcterms:W3CDTF">2022-06-09T10:56:40Z</dcterms:created>
  <dcterms:modified xsi:type="dcterms:W3CDTF">2022-07-14T09:13:29Z</dcterms:modified>
</cp:coreProperties>
</file>