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47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44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60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25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56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256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000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96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249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495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148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91714-0DFE-40D9-B125-79FED95D0FDD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789D9-9A2D-4627-B57A-1C8C34A4A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824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758256" y="210146"/>
            <a:ext cx="12119943" cy="6900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376" y="980915"/>
            <a:ext cx="8878824" cy="3977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0007" y="1747918"/>
            <a:ext cx="4281779" cy="26747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33" y="1321217"/>
            <a:ext cx="2743583" cy="10097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1357" y="1826112"/>
            <a:ext cx="3638650" cy="140989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133" y="2976565"/>
            <a:ext cx="3277057" cy="135273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0653" y="4542348"/>
            <a:ext cx="2992016" cy="157250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92669" y="3576724"/>
            <a:ext cx="3124636" cy="150516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84685" y="4574755"/>
            <a:ext cx="3448531" cy="169568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28260" y="0"/>
            <a:ext cx="3315339" cy="176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34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Hembrow,Darren swp4729</dc:creator>
  <cp:lastModifiedBy>Hembrow,Darren swp4729</cp:lastModifiedBy>
  <cp:revision>5</cp:revision>
  <dcterms:created xsi:type="dcterms:W3CDTF">2021-03-16T16:26:36Z</dcterms:created>
  <dcterms:modified xsi:type="dcterms:W3CDTF">2021-03-17T13:03:15Z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4f27d7d7-a2e6-43d2-ab8a-762ec612ffc0</vt:lpwstr>
  </property>
</Properties>
</file>