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7"/>
  </p:notesMasterIdLst>
  <p:sldIdLst>
    <p:sldId id="256" r:id="rId2"/>
    <p:sldId id="270" r:id="rId3"/>
    <p:sldId id="259" r:id="rId4"/>
    <p:sldId id="262" r:id="rId5"/>
    <p:sldId id="263" r:id="rId6"/>
    <p:sldId id="264" r:id="rId7"/>
    <p:sldId id="265" r:id="rId8"/>
    <p:sldId id="266" r:id="rId9"/>
    <p:sldId id="260" r:id="rId10"/>
    <p:sldId id="261" r:id="rId11"/>
    <p:sldId id="267" r:id="rId12"/>
    <p:sldId id="257" r:id="rId13"/>
    <p:sldId id="258" r:id="rId14"/>
    <p:sldId id="268" r:id="rId15"/>
    <p:sldId id="26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24E683-F766-462B-AFFE-D029FF504830}" v="40" dt="2026-04-27T19:30:33.2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5103" autoAdjust="0"/>
  </p:normalViewPr>
  <p:slideViewPr>
    <p:cSldViewPr snapToGrid="0">
      <p:cViewPr varScale="1">
        <p:scale>
          <a:sx n="83" d="100"/>
          <a:sy n="83" d="100"/>
        </p:scale>
        <p:origin x="461" y="82"/>
      </p:cViewPr>
      <p:guideLst>
        <p:guide orient="horz" pos="2160"/>
        <p:guide pos="3840"/>
      </p:guideLst>
    </p:cSldViewPr>
  </p:slideViewPr>
  <p:notesTextViewPr>
    <p:cViewPr>
      <p:scale>
        <a:sx n="200" d="100"/>
        <a:sy n="2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a Jordan" userId="271c9ef7eb1aea83" providerId="LiveId" clId="{CF83EB87-CCD0-4ADB-91EF-75D37AF64653}"/>
    <pc:docChg chg="undo custSel modSld">
      <pc:chgData name="Davia Jordan" userId="271c9ef7eb1aea83" providerId="LiveId" clId="{CF83EB87-CCD0-4ADB-91EF-75D37AF64653}" dt="2026-04-27T19:30:56.717" v="328" actId="20577"/>
      <pc:docMkLst>
        <pc:docMk/>
      </pc:docMkLst>
      <pc:sldChg chg="addSp delSp modSp mod modClrScheme chgLayout">
        <pc:chgData name="Davia Jordan" userId="271c9ef7eb1aea83" providerId="LiveId" clId="{CF83EB87-CCD0-4ADB-91EF-75D37AF64653}" dt="2026-04-18T07:51:55.038" v="76"/>
        <pc:sldMkLst>
          <pc:docMk/>
          <pc:sldMk cId="109857222" sldId="256"/>
        </pc:sldMkLst>
        <pc:spChg chg="mod">
          <ac:chgData name="Davia Jordan" userId="271c9ef7eb1aea83" providerId="LiveId" clId="{CF83EB87-CCD0-4ADB-91EF-75D37AF64653}" dt="2026-04-18T07:45:10.459" v="6" actId="26606"/>
          <ac:spMkLst>
            <pc:docMk/>
            <pc:sldMk cId="109857222" sldId="256"/>
            <ac:spMk id="2" creationId="{00000000-0000-0000-0000-000000000000}"/>
          </ac:spMkLst>
        </pc:spChg>
        <pc:spChg chg="mod ord">
          <ac:chgData name="Davia Jordan" userId="271c9ef7eb1aea83" providerId="LiveId" clId="{CF83EB87-CCD0-4ADB-91EF-75D37AF64653}" dt="2026-04-18T07:51:55.038" v="76"/>
          <ac:spMkLst>
            <pc:docMk/>
            <pc:sldMk cId="109857222" sldId="256"/>
            <ac:spMk id="3" creationId="{00000000-0000-0000-0000-000000000000}"/>
          </ac:spMkLst>
        </pc:spChg>
        <pc:spChg chg="add mod">
          <ac:chgData name="Davia Jordan" userId="271c9ef7eb1aea83" providerId="LiveId" clId="{CF83EB87-CCD0-4ADB-91EF-75D37AF64653}" dt="2026-04-18T07:45:10.459" v="6" actId="26606"/>
          <ac:spMkLst>
            <pc:docMk/>
            <pc:sldMk cId="109857222" sldId="256"/>
            <ac:spMk id="24" creationId="{DD932A67-30A5-9D22-0C03-3CC5E4C23C23}"/>
          </ac:spMkLst>
        </pc:spChg>
        <pc:spChg chg="add mod">
          <ac:chgData name="Davia Jordan" userId="271c9ef7eb1aea83" providerId="LiveId" clId="{CF83EB87-CCD0-4ADB-91EF-75D37AF64653}" dt="2026-04-18T07:45:10.459" v="6" actId="26606"/>
          <ac:spMkLst>
            <pc:docMk/>
            <pc:sldMk cId="109857222" sldId="256"/>
            <ac:spMk id="25" creationId="{3803AC1B-7420-E9EB-A250-3E8E1AF13564}"/>
          </ac:spMkLst>
        </pc:spChg>
        <pc:spChg chg="add mod">
          <ac:chgData name="Davia Jordan" userId="271c9ef7eb1aea83" providerId="LiveId" clId="{CF83EB87-CCD0-4ADB-91EF-75D37AF64653}" dt="2026-04-18T07:45:10.459" v="6" actId="26606"/>
          <ac:spMkLst>
            <pc:docMk/>
            <pc:sldMk cId="109857222" sldId="256"/>
            <ac:spMk id="26" creationId="{DADC1FB6-8C2C-A6E4-7BDF-F375ED410D84}"/>
          </ac:spMkLst>
        </pc:spChg>
        <pc:picChg chg="add mod">
          <ac:chgData name="Davia Jordan" userId="271c9ef7eb1aea83" providerId="LiveId" clId="{CF83EB87-CCD0-4ADB-91EF-75D37AF64653}" dt="2026-04-18T07:50:06.034" v="18" actId="1076"/>
          <ac:picMkLst>
            <pc:docMk/>
            <pc:sldMk cId="109857222" sldId="256"/>
            <ac:picMk id="6" creationId="{CEA320BE-2F27-F1E3-C481-FCDC9BE8F9CC}"/>
          </ac:picMkLst>
        </pc:picChg>
      </pc:sldChg>
      <pc:sldChg chg="addSp modSp mod modNotesTx">
        <pc:chgData name="Davia Jordan" userId="271c9ef7eb1aea83" providerId="LiveId" clId="{CF83EB87-CCD0-4ADB-91EF-75D37AF64653}" dt="2026-04-27T19:17:45.265" v="323" actId="20577"/>
        <pc:sldMkLst>
          <pc:docMk/>
          <pc:sldMk cId="3090292141" sldId="257"/>
        </pc:sldMkLst>
        <pc:spChg chg="mod">
          <ac:chgData name="Davia Jordan" userId="271c9ef7eb1aea83" providerId="LiveId" clId="{CF83EB87-CCD0-4ADB-91EF-75D37AF64653}" dt="2026-04-27T19:15:44.669" v="295" actId="1076"/>
          <ac:spMkLst>
            <pc:docMk/>
            <pc:sldMk cId="3090292141" sldId="257"/>
            <ac:spMk id="8" creationId="{00000000-0000-0000-0000-000000000000}"/>
          </ac:spMkLst>
        </pc:spChg>
        <pc:spChg chg="add mod">
          <ac:chgData name="Davia Jordan" userId="271c9ef7eb1aea83" providerId="LiveId" clId="{CF83EB87-CCD0-4ADB-91EF-75D37AF64653}" dt="2026-04-27T19:17:45.265" v="323" actId="20577"/>
          <ac:spMkLst>
            <pc:docMk/>
            <pc:sldMk cId="3090292141" sldId="257"/>
            <ac:spMk id="9" creationId="{B591D0A1-DD06-71EC-F1B6-A3AAA05507A6}"/>
          </ac:spMkLst>
        </pc:spChg>
        <pc:graphicFrameChg chg="mod">
          <ac:chgData name="Davia Jordan" userId="271c9ef7eb1aea83" providerId="LiveId" clId="{CF83EB87-CCD0-4ADB-91EF-75D37AF64653}" dt="2026-04-27T19:15:50.908" v="296" actId="14100"/>
          <ac:graphicFrameMkLst>
            <pc:docMk/>
            <pc:sldMk cId="3090292141" sldId="257"/>
            <ac:graphicFrameMk id="7" creationId="{00000000-0000-0000-0000-000000000000}"/>
          </ac:graphicFrameMkLst>
        </pc:graphicFrameChg>
        <pc:picChg chg="mod">
          <ac:chgData name="Davia Jordan" userId="271c9ef7eb1aea83" providerId="LiveId" clId="{CF83EB87-CCD0-4ADB-91EF-75D37AF64653}" dt="2026-04-27T19:14:00.770" v="280" actId="1076"/>
          <ac:picMkLst>
            <pc:docMk/>
            <pc:sldMk cId="3090292141" sldId="257"/>
            <ac:picMk id="3" creationId="{AF4A6042-1051-0E63-4B7E-7499F6BB362C}"/>
          </ac:picMkLst>
        </pc:picChg>
        <pc:picChg chg="mod">
          <ac:chgData name="Davia Jordan" userId="271c9ef7eb1aea83" providerId="LiveId" clId="{CF83EB87-CCD0-4ADB-91EF-75D37AF64653}" dt="2026-04-27T19:15:39.427" v="294" actId="14100"/>
          <ac:picMkLst>
            <pc:docMk/>
            <pc:sldMk cId="3090292141" sldId="257"/>
            <ac:picMk id="5122" creationId="{00000000-0000-0000-0000-000000000000}"/>
          </ac:picMkLst>
        </pc:picChg>
      </pc:sldChg>
      <pc:sldChg chg="modNotesTx">
        <pc:chgData name="Davia Jordan" userId="271c9ef7eb1aea83" providerId="LiveId" clId="{CF83EB87-CCD0-4ADB-91EF-75D37AF64653}" dt="2026-04-27T19:18:27.316" v="324" actId="20577"/>
        <pc:sldMkLst>
          <pc:docMk/>
          <pc:sldMk cId="2860430415" sldId="258"/>
        </pc:sldMkLst>
      </pc:sldChg>
      <pc:sldChg chg="addSp delSp modSp mod modTransition addAnim delAnim modAnim modNotesTx">
        <pc:chgData name="Davia Jordan" userId="271c9ef7eb1aea83" providerId="LiveId" clId="{CF83EB87-CCD0-4ADB-91EF-75D37AF64653}" dt="2026-04-21T18:35:57.842" v="92" actId="1076"/>
        <pc:sldMkLst>
          <pc:docMk/>
          <pc:sldMk cId="4166976290" sldId="259"/>
        </pc:sldMkLst>
        <pc:picChg chg="mod">
          <ac:chgData name="Davia Jordan" userId="271c9ef7eb1aea83" providerId="LiveId" clId="{CF83EB87-CCD0-4ADB-91EF-75D37AF64653}" dt="2026-04-21T18:35:57.842" v="92" actId="1076"/>
          <ac:picMkLst>
            <pc:docMk/>
            <pc:sldMk cId="4166976290" sldId="259"/>
            <ac:picMk id="37" creationId="{5C95444D-F833-EFEA-5A6D-F86A2E5DC134}"/>
          </ac:picMkLst>
        </pc:picChg>
      </pc:sldChg>
      <pc:sldChg chg="modNotesTx">
        <pc:chgData name="Davia Jordan" userId="271c9ef7eb1aea83" providerId="LiveId" clId="{CF83EB87-CCD0-4ADB-91EF-75D37AF64653}" dt="2026-04-27T18:53:12.960" v="276" actId="20577"/>
        <pc:sldMkLst>
          <pc:docMk/>
          <pc:sldMk cId="2771569903" sldId="260"/>
        </pc:sldMkLst>
      </pc:sldChg>
      <pc:sldChg chg="modNotesTx">
        <pc:chgData name="Davia Jordan" userId="271c9ef7eb1aea83" providerId="LiveId" clId="{CF83EB87-CCD0-4ADB-91EF-75D37AF64653}" dt="2026-04-27T19:02:02.232" v="277" actId="20577"/>
        <pc:sldMkLst>
          <pc:docMk/>
          <pc:sldMk cId="4213222470" sldId="261"/>
        </pc:sldMkLst>
      </pc:sldChg>
      <pc:sldChg chg="modSp mod modNotesTx">
        <pc:chgData name="Davia Jordan" userId="271c9ef7eb1aea83" providerId="LiveId" clId="{CF83EB87-CCD0-4ADB-91EF-75D37AF64653}" dt="2026-04-21T19:08:32.565" v="212" actId="20577"/>
        <pc:sldMkLst>
          <pc:docMk/>
          <pc:sldMk cId="2233954584" sldId="262"/>
        </pc:sldMkLst>
        <pc:picChg chg="mod">
          <ac:chgData name="Davia Jordan" userId="271c9ef7eb1aea83" providerId="LiveId" clId="{CF83EB87-CCD0-4ADB-91EF-75D37AF64653}" dt="2026-04-21T19:08:17.148" v="211" actId="1076"/>
          <ac:picMkLst>
            <pc:docMk/>
            <pc:sldMk cId="2233954584" sldId="262"/>
            <ac:picMk id="19" creationId="{3E55BAD9-DE22-C1AD-D69B-C945903F58E6}"/>
          </ac:picMkLst>
        </pc:picChg>
      </pc:sldChg>
      <pc:sldChg chg="modSp mod">
        <pc:chgData name="Davia Jordan" userId="271c9ef7eb1aea83" providerId="LiveId" clId="{CF83EB87-CCD0-4ADB-91EF-75D37AF64653}" dt="2026-04-21T19:16:30.296" v="213" actId="1076"/>
        <pc:sldMkLst>
          <pc:docMk/>
          <pc:sldMk cId="2227604304" sldId="263"/>
        </pc:sldMkLst>
        <pc:picChg chg="mod">
          <ac:chgData name="Davia Jordan" userId="271c9ef7eb1aea83" providerId="LiveId" clId="{CF83EB87-CCD0-4ADB-91EF-75D37AF64653}" dt="2026-04-21T19:16:30.296" v="213" actId="1076"/>
          <ac:picMkLst>
            <pc:docMk/>
            <pc:sldMk cId="2227604304" sldId="263"/>
            <ac:picMk id="11" creationId="{CD542617-4BA2-52CF-5B88-98AE48E024DF}"/>
          </ac:picMkLst>
        </pc:picChg>
      </pc:sldChg>
      <pc:sldChg chg="delSp mod delAnim modNotesTx">
        <pc:chgData name="Davia Jordan" userId="271c9ef7eb1aea83" providerId="LiveId" clId="{CF83EB87-CCD0-4ADB-91EF-75D37AF64653}" dt="2026-04-27T19:27:48.547" v="327" actId="21"/>
        <pc:sldMkLst>
          <pc:docMk/>
          <pc:sldMk cId="3984135476" sldId="264"/>
        </pc:sldMkLst>
        <pc:picChg chg="del">
          <ac:chgData name="Davia Jordan" userId="271c9ef7eb1aea83" providerId="LiveId" clId="{CF83EB87-CCD0-4ADB-91EF-75D37AF64653}" dt="2026-04-27T19:27:48.547" v="327" actId="21"/>
          <ac:picMkLst>
            <pc:docMk/>
            <pc:sldMk cId="3984135476" sldId="264"/>
            <ac:picMk id="11" creationId="{F5620C27-BC03-D6EF-B0C7-4E99D2EDA9E3}"/>
          </ac:picMkLst>
        </pc:picChg>
      </pc:sldChg>
      <pc:sldChg chg="modNotesTx">
        <pc:chgData name="Davia Jordan" userId="271c9ef7eb1aea83" providerId="LiveId" clId="{CF83EB87-CCD0-4ADB-91EF-75D37AF64653}" dt="2026-04-27T19:30:56.717" v="328" actId="20577"/>
        <pc:sldMkLst>
          <pc:docMk/>
          <pc:sldMk cId="2616044184" sldId="265"/>
        </pc:sldMkLst>
      </pc:sldChg>
      <pc:sldChg chg="addSp delSp modSp modTransition modAnim modNotesTx">
        <pc:chgData name="Davia Jordan" userId="271c9ef7eb1aea83" providerId="LiveId" clId="{CF83EB87-CCD0-4ADB-91EF-75D37AF64653}" dt="2026-04-27T18:36:56.521" v="275" actId="20577"/>
        <pc:sldMkLst>
          <pc:docMk/>
          <pc:sldMk cId="836890234" sldId="266"/>
        </pc:sldMkLst>
        <pc:picChg chg="add del mod">
          <ac:chgData name="Davia Jordan" userId="271c9ef7eb1aea83" providerId="LiveId" clId="{CF83EB87-CCD0-4ADB-91EF-75D37AF64653}" dt="2026-04-26T07:58:45.533" v="267"/>
          <ac:picMkLst>
            <pc:docMk/>
            <pc:sldMk cId="836890234" sldId="266"/>
            <ac:picMk id="10" creationId="{28168AF3-9B6F-A597-EF3A-10430E472FDD}"/>
          </ac:picMkLst>
        </pc:picChg>
      </pc:sldChg>
      <pc:sldChg chg="modNotesTx">
        <pc:chgData name="Davia Jordan" userId="271c9ef7eb1aea83" providerId="LiveId" clId="{CF83EB87-CCD0-4ADB-91EF-75D37AF64653}" dt="2026-04-27T19:07:37.686" v="278" actId="20577"/>
        <pc:sldMkLst>
          <pc:docMk/>
          <pc:sldMk cId="2395371867" sldId="267"/>
        </pc:sldMkLst>
      </pc:sldChg>
      <pc:sldChg chg="modNotesTx">
        <pc:chgData name="Davia Jordan" userId="271c9ef7eb1aea83" providerId="LiveId" clId="{CF83EB87-CCD0-4ADB-91EF-75D37AF64653}" dt="2026-04-27T19:21:30.103" v="325" actId="20577"/>
        <pc:sldMkLst>
          <pc:docMk/>
          <pc:sldMk cId="3120099253" sldId="268"/>
        </pc:sldMkLst>
      </pc:sldChg>
      <pc:sldChg chg="addSp delSp modSp mod modTransition modClrScheme delAnim modAnim chgLayout">
        <pc:chgData name="Davia Jordan" userId="271c9ef7eb1aea83" providerId="LiveId" clId="{CF83EB87-CCD0-4ADB-91EF-75D37AF64653}" dt="2026-04-27T18:25:18.443" v="272"/>
        <pc:sldMkLst>
          <pc:docMk/>
          <pc:sldMk cId="3347038802" sldId="270"/>
        </pc:sldMkLst>
        <pc:spChg chg="mod">
          <ac:chgData name="Davia Jordan" userId="271c9ef7eb1aea83" providerId="LiveId" clId="{CF83EB87-CCD0-4ADB-91EF-75D37AF64653}" dt="2026-04-18T07:46:35.319" v="11" actId="1076"/>
          <ac:spMkLst>
            <pc:docMk/>
            <pc:sldMk cId="3347038802" sldId="270"/>
            <ac:spMk id="2" creationId="{00000000-0000-0000-0000-000000000000}"/>
          </ac:spMkLst>
        </pc:spChg>
        <pc:spChg chg="mod">
          <ac:chgData name="Davia Jordan" userId="271c9ef7eb1aea83" providerId="LiveId" clId="{CF83EB87-CCD0-4ADB-91EF-75D37AF64653}" dt="2026-04-18T07:46:22.138" v="8" actId="26606"/>
          <ac:spMkLst>
            <pc:docMk/>
            <pc:sldMk cId="3347038802" sldId="270"/>
            <ac:spMk id="4" creationId="{00000000-0000-0000-0000-000000000000}"/>
          </ac:spMkLst>
        </pc:spChg>
        <pc:spChg chg="mod">
          <ac:chgData name="Davia Jordan" userId="271c9ef7eb1aea83" providerId="LiveId" clId="{CF83EB87-CCD0-4ADB-91EF-75D37AF64653}" dt="2026-04-18T07:46:22.138" v="8" actId="26606"/>
          <ac:spMkLst>
            <pc:docMk/>
            <pc:sldMk cId="3347038802" sldId="270"/>
            <ac:spMk id="5" creationId="{00000000-0000-0000-0000-000000000000}"/>
          </ac:spMkLst>
        </pc:spChg>
        <pc:spChg chg="mod">
          <ac:chgData name="Davia Jordan" userId="271c9ef7eb1aea83" providerId="LiveId" clId="{CF83EB87-CCD0-4ADB-91EF-75D37AF64653}" dt="2026-04-18T07:46:22.138" v="8" actId="26606"/>
          <ac:spMkLst>
            <pc:docMk/>
            <pc:sldMk cId="3347038802" sldId="270"/>
            <ac:spMk id="6" creationId="{00000000-0000-0000-0000-000000000000}"/>
          </ac:spMkLst>
        </pc:spChg>
        <pc:graphicFrameChg chg="add mod">
          <ac:chgData name="Davia Jordan" userId="271c9ef7eb1aea83" providerId="LiveId" clId="{CF83EB87-CCD0-4ADB-91EF-75D37AF64653}" dt="2026-04-18T07:46:22.138" v="8" actId="26606"/>
          <ac:graphicFrameMkLst>
            <pc:docMk/>
            <pc:sldMk cId="3347038802" sldId="270"/>
            <ac:graphicFrameMk id="8" creationId="{95512B10-F4FB-C4AD-98D3-600028FCABC6}"/>
          </ac:graphicFrameMkLst>
        </pc:graphicFrameChg>
        <pc:picChg chg="add del mod">
          <ac:chgData name="Davia Jordan" userId="271c9ef7eb1aea83" providerId="LiveId" clId="{CF83EB87-CCD0-4ADB-91EF-75D37AF64653}" dt="2026-04-27T18:24:45.131" v="271"/>
          <ac:picMkLst>
            <pc:docMk/>
            <pc:sldMk cId="3347038802" sldId="270"/>
            <ac:picMk id="9" creationId="{F39B59B1-1509-7D3E-1A83-0FE667CC4A29}"/>
          </ac:picMkLst>
        </pc:picChg>
        <pc:picChg chg="add mod">
          <ac:chgData name="Davia Jordan" userId="271c9ef7eb1aea83" providerId="LiveId" clId="{CF83EB87-CCD0-4ADB-91EF-75D37AF64653}" dt="2026-04-27T18:25:18.443" v="272"/>
          <ac:picMkLst>
            <pc:docMk/>
            <pc:sldMk cId="3347038802" sldId="270"/>
            <ac:picMk id="13" creationId="{E1E470E7-EEB0-4C86-D57D-35B9B1487158}"/>
          </ac:picMkLst>
        </pc:picChg>
        <pc:picChg chg="del mod">
          <ac:chgData name="Davia Jordan" userId="271c9ef7eb1aea83" providerId="LiveId" clId="{CF83EB87-CCD0-4ADB-91EF-75D37AF64653}" dt="2026-04-27T18:23:37.388" v="268" actId="21"/>
          <ac:picMkLst>
            <pc:docMk/>
            <pc:sldMk cId="3347038802" sldId="270"/>
            <ac:picMk id="16" creationId="{CDE75648-13E2-B016-E691-D4CCB3829783}"/>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710CE8-B937-4849-8759-B1A926E25B77}" type="doc">
      <dgm:prSet loTypeId="urn:microsoft.com/office/officeart/2005/8/layout/vList2" loCatId="list" qsTypeId="urn:microsoft.com/office/officeart/2005/8/quickstyle/simple5" qsCatId="simple" csTypeId="urn:microsoft.com/office/officeart/2005/8/colors/accent1_2" csCatId="accent1"/>
      <dgm:spPr/>
      <dgm:t>
        <a:bodyPr/>
        <a:lstStyle/>
        <a:p>
          <a:endParaRPr lang="en-US"/>
        </a:p>
      </dgm:t>
    </dgm:pt>
    <dgm:pt modelId="{8CE02B83-5B1E-4D51-96E2-6B178AAFA20A}">
      <dgm:prSet/>
      <dgm:spPr/>
      <dgm:t>
        <a:bodyPr/>
        <a:lstStyle/>
        <a:p>
          <a:r>
            <a:rPr lang="en-US"/>
            <a:t>Introduction </a:t>
          </a:r>
        </a:p>
      </dgm:t>
    </dgm:pt>
    <dgm:pt modelId="{3C3D2CAE-98C9-4219-B735-D869D2A5328E}" type="parTrans" cxnId="{6208146A-1B41-488E-9D40-FA6939A89328}">
      <dgm:prSet/>
      <dgm:spPr/>
      <dgm:t>
        <a:bodyPr/>
        <a:lstStyle/>
        <a:p>
          <a:endParaRPr lang="en-US"/>
        </a:p>
      </dgm:t>
    </dgm:pt>
    <dgm:pt modelId="{FD80F927-1727-4302-A83B-FB55A40ADA04}" type="sibTrans" cxnId="{6208146A-1B41-488E-9D40-FA6939A89328}">
      <dgm:prSet/>
      <dgm:spPr/>
      <dgm:t>
        <a:bodyPr/>
        <a:lstStyle/>
        <a:p>
          <a:endParaRPr lang="en-US"/>
        </a:p>
      </dgm:t>
    </dgm:pt>
    <dgm:pt modelId="{60799084-20F5-4CED-BE4E-0B8A9B8E77D6}">
      <dgm:prSet/>
      <dgm:spPr/>
      <dgm:t>
        <a:bodyPr/>
        <a:lstStyle/>
        <a:p>
          <a:r>
            <a:rPr lang="en-US"/>
            <a:t>Overview of cardiovascular disease</a:t>
          </a:r>
        </a:p>
      </dgm:t>
    </dgm:pt>
    <dgm:pt modelId="{1D20A843-8BE7-4B68-BA26-CDD5C13FA133}" type="parTrans" cxnId="{7014C4D5-9A59-44A2-8F52-40EC809BD8A4}">
      <dgm:prSet/>
      <dgm:spPr/>
      <dgm:t>
        <a:bodyPr/>
        <a:lstStyle/>
        <a:p>
          <a:endParaRPr lang="en-US"/>
        </a:p>
      </dgm:t>
    </dgm:pt>
    <dgm:pt modelId="{ABD8FFE9-585B-44A0-82AD-706BF0E7C292}" type="sibTrans" cxnId="{7014C4D5-9A59-44A2-8F52-40EC809BD8A4}">
      <dgm:prSet/>
      <dgm:spPr/>
      <dgm:t>
        <a:bodyPr/>
        <a:lstStyle/>
        <a:p>
          <a:endParaRPr lang="en-US"/>
        </a:p>
      </dgm:t>
    </dgm:pt>
    <dgm:pt modelId="{3394FB55-891C-4F4D-A177-51BD9CC09758}">
      <dgm:prSet/>
      <dgm:spPr/>
      <dgm:t>
        <a:bodyPr/>
        <a:lstStyle/>
        <a:p>
          <a:r>
            <a:rPr lang="en-US"/>
            <a:t>Overview of Stroke and Diabetes</a:t>
          </a:r>
        </a:p>
      </dgm:t>
    </dgm:pt>
    <dgm:pt modelId="{013A4FD8-2C33-4377-8AFB-643EEF6218F8}" type="parTrans" cxnId="{F5DB26DA-F801-4907-BC70-FEAF482B1AAB}">
      <dgm:prSet/>
      <dgm:spPr/>
      <dgm:t>
        <a:bodyPr/>
        <a:lstStyle/>
        <a:p>
          <a:endParaRPr lang="en-US"/>
        </a:p>
      </dgm:t>
    </dgm:pt>
    <dgm:pt modelId="{FCCE79CD-4476-4362-8193-93EA9DF69D54}" type="sibTrans" cxnId="{F5DB26DA-F801-4907-BC70-FEAF482B1AAB}">
      <dgm:prSet/>
      <dgm:spPr/>
      <dgm:t>
        <a:bodyPr/>
        <a:lstStyle/>
        <a:p>
          <a:endParaRPr lang="en-US"/>
        </a:p>
      </dgm:t>
    </dgm:pt>
    <dgm:pt modelId="{AC1F28BA-33C0-4012-B74D-FD1991D0D084}">
      <dgm:prSet/>
      <dgm:spPr/>
      <dgm:t>
        <a:bodyPr/>
        <a:lstStyle/>
        <a:p>
          <a:r>
            <a:rPr lang="en-US"/>
            <a:t>Body Functioning</a:t>
          </a:r>
        </a:p>
      </dgm:t>
    </dgm:pt>
    <dgm:pt modelId="{93FEF8E6-1D49-4097-9F53-DF39BE12EBDF}" type="parTrans" cxnId="{4CC7A0A7-AC16-448B-8403-EBAACEF997F9}">
      <dgm:prSet/>
      <dgm:spPr/>
      <dgm:t>
        <a:bodyPr/>
        <a:lstStyle/>
        <a:p>
          <a:endParaRPr lang="en-US"/>
        </a:p>
      </dgm:t>
    </dgm:pt>
    <dgm:pt modelId="{EE718EA0-D020-40F8-A6A7-1030ABFBD0B6}" type="sibTrans" cxnId="{4CC7A0A7-AC16-448B-8403-EBAACEF997F9}">
      <dgm:prSet/>
      <dgm:spPr/>
      <dgm:t>
        <a:bodyPr/>
        <a:lstStyle/>
        <a:p>
          <a:endParaRPr lang="en-US"/>
        </a:p>
      </dgm:t>
    </dgm:pt>
    <dgm:pt modelId="{CC5B373B-C54E-4FDC-9861-0583EE68E680}">
      <dgm:prSet/>
      <dgm:spPr/>
      <dgm:t>
        <a:bodyPr/>
        <a:lstStyle/>
        <a:p>
          <a:r>
            <a:rPr lang="en-US"/>
            <a:t>Relevant Anatomy</a:t>
          </a:r>
        </a:p>
      </dgm:t>
    </dgm:pt>
    <dgm:pt modelId="{A2B4CBE2-2B2F-46C6-9D5F-BB374ABBC628}" type="parTrans" cxnId="{DFF3D3C2-C314-471B-96D8-E42E6046D61F}">
      <dgm:prSet/>
      <dgm:spPr/>
      <dgm:t>
        <a:bodyPr/>
        <a:lstStyle/>
        <a:p>
          <a:endParaRPr lang="en-US"/>
        </a:p>
      </dgm:t>
    </dgm:pt>
    <dgm:pt modelId="{A224A080-BB7E-4481-8E62-F6E0B04720B1}" type="sibTrans" cxnId="{DFF3D3C2-C314-471B-96D8-E42E6046D61F}">
      <dgm:prSet/>
      <dgm:spPr/>
      <dgm:t>
        <a:bodyPr/>
        <a:lstStyle/>
        <a:p>
          <a:endParaRPr lang="en-US"/>
        </a:p>
      </dgm:t>
    </dgm:pt>
    <dgm:pt modelId="{B54678EE-974F-4727-8C7D-A66DC6126EBD}">
      <dgm:prSet/>
      <dgm:spPr/>
      <dgm:t>
        <a:bodyPr/>
        <a:lstStyle/>
        <a:p>
          <a:r>
            <a:rPr lang="en-US"/>
            <a:t>Relevant physiology</a:t>
          </a:r>
        </a:p>
      </dgm:t>
    </dgm:pt>
    <dgm:pt modelId="{CCB462FE-F79C-4646-A156-AABECE4AADBF}" type="parTrans" cxnId="{503075C6-1045-4134-9D89-95E17B8632B7}">
      <dgm:prSet/>
      <dgm:spPr/>
      <dgm:t>
        <a:bodyPr/>
        <a:lstStyle/>
        <a:p>
          <a:endParaRPr lang="en-US"/>
        </a:p>
      </dgm:t>
    </dgm:pt>
    <dgm:pt modelId="{96BFD2E1-651F-4531-AAAD-EB1B38B2A7F8}" type="sibTrans" cxnId="{503075C6-1045-4134-9D89-95E17B8632B7}">
      <dgm:prSet/>
      <dgm:spPr/>
      <dgm:t>
        <a:bodyPr/>
        <a:lstStyle/>
        <a:p>
          <a:endParaRPr lang="en-US"/>
        </a:p>
      </dgm:t>
    </dgm:pt>
    <dgm:pt modelId="{449D9D61-DB53-4710-BE0B-1C41FBD95D8B}">
      <dgm:prSet/>
      <dgm:spPr/>
      <dgm:t>
        <a:bodyPr/>
        <a:lstStyle/>
        <a:p>
          <a:r>
            <a:rPr lang="en-US"/>
            <a:t>Body functioning system </a:t>
          </a:r>
        </a:p>
      </dgm:t>
    </dgm:pt>
    <dgm:pt modelId="{A41CA5FD-9262-43D8-99A6-8432517F07ED}" type="parTrans" cxnId="{4E960005-C17E-4410-A16E-303C57E45402}">
      <dgm:prSet/>
      <dgm:spPr/>
      <dgm:t>
        <a:bodyPr/>
        <a:lstStyle/>
        <a:p>
          <a:endParaRPr lang="en-US"/>
        </a:p>
      </dgm:t>
    </dgm:pt>
    <dgm:pt modelId="{32BA10D7-98CB-4E64-929C-A39107E08566}" type="sibTrans" cxnId="{4E960005-C17E-4410-A16E-303C57E45402}">
      <dgm:prSet/>
      <dgm:spPr/>
      <dgm:t>
        <a:bodyPr/>
        <a:lstStyle/>
        <a:p>
          <a:endParaRPr lang="en-US"/>
        </a:p>
      </dgm:t>
    </dgm:pt>
    <dgm:pt modelId="{E18979B7-7614-4A5C-892D-069B1EA1E2F7}">
      <dgm:prSet/>
      <dgm:spPr/>
      <dgm:t>
        <a:bodyPr/>
        <a:lstStyle/>
        <a:p>
          <a:r>
            <a:rPr lang="en-US"/>
            <a:t>Person care plan </a:t>
          </a:r>
        </a:p>
      </dgm:t>
    </dgm:pt>
    <dgm:pt modelId="{DE02467D-164C-4097-A3EA-C279F44A7413}" type="parTrans" cxnId="{EE3BD014-70B7-4B04-87F9-623D282A78D6}">
      <dgm:prSet/>
      <dgm:spPr/>
      <dgm:t>
        <a:bodyPr/>
        <a:lstStyle/>
        <a:p>
          <a:endParaRPr lang="en-US"/>
        </a:p>
      </dgm:t>
    </dgm:pt>
    <dgm:pt modelId="{5F7E572F-4D83-4ACD-9BE5-CEB99234407D}" type="sibTrans" cxnId="{EE3BD014-70B7-4B04-87F9-623D282A78D6}">
      <dgm:prSet/>
      <dgm:spPr/>
      <dgm:t>
        <a:bodyPr/>
        <a:lstStyle/>
        <a:p>
          <a:endParaRPr lang="en-US"/>
        </a:p>
      </dgm:t>
    </dgm:pt>
    <dgm:pt modelId="{07C7F828-D210-45A0-A5E1-F7992F819BAE}">
      <dgm:prSet/>
      <dgm:spPr/>
      <dgm:t>
        <a:bodyPr/>
        <a:lstStyle/>
        <a:p>
          <a:r>
            <a:rPr lang="en-US"/>
            <a:t>Evidence based recommendations </a:t>
          </a:r>
        </a:p>
      </dgm:t>
    </dgm:pt>
    <dgm:pt modelId="{5A67615C-7898-4DF3-9DAC-B035BCC4293F}" type="parTrans" cxnId="{DF102713-9E76-442E-8E7F-9BE0286BB4C4}">
      <dgm:prSet/>
      <dgm:spPr/>
      <dgm:t>
        <a:bodyPr/>
        <a:lstStyle/>
        <a:p>
          <a:endParaRPr lang="en-US"/>
        </a:p>
      </dgm:t>
    </dgm:pt>
    <dgm:pt modelId="{87F97C6F-36FC-4311-A9DB-90F8F2E691D5}" type="sibTrans" cxnId="{DF102713-9E76-442E-8E7F-9BE0286BB4C4}">
      <dgm:prSet/>
      <dgm:spPr/>
      <dgm:t>
        <a:bodyPr/>
        <a:lstStyle/>
        <a:p>
          <a:endParaRPr lang="en-US"/>
        </a:p>
      </dgm:t>
    </dgm:pt>
    <dgm:pt modelId="{FF53ACD0-EFA5-429A-B414-663E5C89B108}">
      <dgm:prSet/>
      <dgm:spPr/>
      <dgm:t>
        <a:bodyPr/>
        <a:lstStyle/>
        <a:p>
          <a:r>
            <a:rPr lang="en-US"/>
            <a:t>Ethical consideration</a:t>
          </a:r>
        </a:p>
      </dgm:t>
    </dgm:pt>
    <dgm:pt modelId="{43C7CCD7-EE0A-4188-AFE7-265400753EB5}" type="parTrans" cxnId="{7A290E1A-F12A-4C05-95C6-0A70FC52453D}">
      <dgm:prSet/>
      <dgm:spPr/>
      <dgm:t>
        <a:bodyPr/>
        <a:lstStyle/>
        <a:p>
          <a:endParaRPr lang="en-US"/>
        </a:p>
      </dgm:t>
    </dgm:pt>
    <dgm:pt modelId="{DD18704C-C14D-4794-935E-41E24609252E}" type="sibTrans" cxnId="{7A290E1A-F12A-4C05-95C6-0A70FC52453D}">
      <dgm:prSet/>
      <dgm:spPr/>
      <dgm:t>
        <a:bodyPr/>
        <a:lstStyle/>
        <a:p>
          <a:endParaRPr lang="en-US"/>
        </a:p>
      </dgm:t>
    </dgm:pt>
    <dgm:pt modelId="{C0AE383C-1038-4663-B5C1-C1A5FEF03D04}">
      <dgm:prSet/>
      <dgm:spPr/>
      <dgm:t>
        <a:bodyPr/>
        <a:lstStyle/>
        <a:p>
          <a:r>
            <a:rPr lang="en-US"/>
            <a:t>Conclusion </a:t>
          </a:r>
        </a:p>
      </dgm:t>
    </dgm:pt>
    <dgm:pt modelId="{8B9DF323-97C1-4260-9DE7-DBBF4B6DB56F}" type="parTrans" cxnId="{09B22796-5A89-47E1-9820-5DF33FF5AF24}">
      <dgm:prSet/>
      <dgm:spPr/>
      <dgm:t>
        <a:bodyPr/>
        <a:lstStyle/>
        <a:p>
          <a:endParaRPr lang="en-US"/>
        </a:p>
      </dgm:t>
    </dgm:pt>
    <dgm:pt modelId="{6246D4B6-B84B-4543-984C-36129CB18BEE}" type="sibTrans" cxnId="{09B22796-5A89-47E1-9820-5DF33FF5AF24}">
      <dgm:prSet/>
      <dgm:spPr/>
      <dgm:t>
        <a:bodyPr/>
        <a:lstStyle/>
        <a:p>
          <a:endParaRPr lang="en-US"/>
        </a:p>
      </dgm:t>
    </dgm:pt>
    <dgm:pt modelId="{DAF44B16-24AF-4EA4-A39E-FADA6B44FFEA}">
      <dgm:prSet/>
      <dgm:spPr/>
      <dgm:t>
        <a:bodyPr/>
        <a:lstStyle/>
        <a:p>
          <a:r>
            <a:rPr lang="en-US"/>
            <a:t>References </a:t>
          </a:r>
        </a:p>
      </dgm:t>
    </dgm:pt>
    <dgm:pt modelId="{0C4CB936-82DB-4B8E-9C96-38B5A826B618}" type="parTrans" cxnId="{E3033F00-C156-402D-9D21-F8B481FF56AB}">
      <dgm:prSet/>
      <dgm:spPr/>
      <dgm:t>
        <a:bodyPr/>
        <a:lstStyle/>
        <a:p>
          <a:endParaRPr lang="en-US"/>
        </a:p>
      </dgm:t>
    </dgm:pt>
    <dgm:pt modelId="{2C0694DC-747A-4C93-8384-A3DFED72B376}" type="sibTrans" cxnId="{E3033F00-C156-402D-9D21-F8B481FF56AB}">
      <dgm:prSet/>
      <dgm:spPr/>
      <dgm:t>
        <a:bodyPr/>
        <a:lstStyle/>
        <a:p>
          <a:endParaRPr lang="en-US"/>
        </a:p>
      </dgm:t>
    </dgm:pt>
    <dgm:pt modelId="{46105AC7-5A67-46D5-8DD9-C78203D8A156}" type="pres">
      <dgm:prSet presAssocID="{CC710CE8-B937-4849-8759-B1A926E25B77}" presName="linear" presStyleCnt="0">
        <dgm:presLayoutVars>
          <dgm:animLvl val="lvl"/>
          <dgm:resizeHandles val="exact"/>
        </dgm:presLayoutVars>
      </dgm:prSet>
      <dgm:spPr/>
    </dgm:pt>
    <dgm:pt modelId="{DA88F515-0B8D-4962-B2B7-F0CDAB6170A2}" type="pres">
      <dgm:prSet presAssocID="{8CE02B83-5B1E-4D51-96E2-6B178AAFA20A}" presName="parentText" presStyleLbl="node1" presStyleIdx="0" presStyleCnt="12">
        <dgm:presLayoutVars>
          <dgm:chMax val="0"/>
          <dgm:bulletEnabled val="1"/>
        </dgm:presLayoutVars>
      </dgm:prSet>
      <dgm:spPr/>
    </dgm:pt>
    <dgm:pt modelId="{B37FA05C-3EE7-4EE2-B36E-7BE3688D059A}" type="pres">
      <dgm:prSet presAssocID="{FD80F927-1727-4302-A83B-FB55A40ADA04}" presName="spacer" presStyleCnt="0"/>
      <dgm:spPr/>
    </dgm:pt>
    <dgm:pt modelId="{56A69045-DE70-4DB7-8A4E-FCE82B822F27}" type="pres">
      <dgm:prSet presAssocID="{60799084-20F5-4CED-BE4E-0B8A9B8E77D6}" presName="parentText" presStyleLbl="node1" presStyleIdx="1" presStyleCnt="12">
        <dgm:presLayoutVars>
          <dgm:chMax val="0"/>
          <dgm:bulletEnabled val="1"/>
        </dgm:presLayoutVars>
      </dgm:prSet>
      <dgm:spPr/>
    </dgm:pt>
    <dgm:pt modelId="{C53ACF20-CF08-4D60-AEBF-668B27A98B28}" type="pres">
      <dgm:prSet presAssocID="{ABD8FFE9-585B-44A0-82AD-706BF0E7C292}" presName="spacer" presStyleCnt="0"/>
      <dgm:spPr/>
    </dgm:pt>
    <dgm:pt modelId="{E11E10BA-8AA0-4768-8D25-42139BEB6959}" type="pres">
      <dgm:prSet presAssocID="{3394FB55-891C-4F4D-A177-51BD9CC09758}" presName="parentText" presStyleLbl="node1" presStyleIdx="2" presStyleCnt="12">
        <dgm:presLayoutVars>
          <dgm:chMax val="0"/>
          <dgm:bulletEnabled val="1"/>
        </dgm:presLayoutVars>
      </dgm:prSet>
      <dgm:spPr/>
    </dgm:pt>
    <dgm:pt modelId="{D642C1D4-F49B-4B9C-B1F1-E0F39C96AB47}" type="pres">
      <dgm:prSet presAssocID="{FCCE79CD-4476-4362-8193-93EA9DF69D54}" presName="spacer" presStyleCnt="0"/>
      <dgm:spPr/>
    </dgm:pt>
    <dgm:pt modelId="{EB9B82B7-2D0B-4D85-97A2-39A09376E9E9}" type="pres">
      <dgm:prSet presAssocID="{AC1F28BA-33C0-4012-B74D-FD1991D0D084}" presName="parentText" presStyleLbl="node1" presStyleIdx="3" presStyleCnt="12">
        <dgm:presLayoutVars>
          <dgm:chMax val="0"/>
          <dgm:bulletEnabled val="1"/>
        </dgm:presLayoutVars>
      </dgm:prSet>
      <dgm:spPr/>
    </dgm:pt>
    <dgm:pt modelId="{1A6DD86A-1449-46FD-9FA6-1017C4C8C9CC}" type="pres">
      <dgm:prSet presAssocID="{EE718EA0-D020-40F8-A6A7-1030ABFBD0B6}" presName="spacer" presStyleCnt="0"/>
      <dgm:spPr/>
    </dgm:pt>
    <dgm:pt modelId="{F004700F-BC52-4993-9861-A98EE54A73B9}" type="pres">
      <dgm:prSet presAssocID="{CC5B373B-C54E-4FDC-9861-0583EE68E680}" presName="parentText" presStyleLbl="node1" presStyleIdx="4" presStyleCnt="12">
        <dgm:presLayoutVars>
          <dgm:chMax val="0"/>
          <dgm:bulletEnabled val="1"/>
        </dgm:presLayoutVars>
      </dgm:prSet>
      <dgm:spPr/>
    </dgm:pt>
    <dgm:pt modelId="{3E001823-23A2-41C0-9C0A-1DD44B7211F6}" type="pres">
      <dgm:prSet presAssocID="{A224A080-BB7E-4481-8E62-F6E0B04720B1}" presName="spacer" presStyleCnt="0"/>
      <dgm:spPr/>
    </dgm:pt>
    <dgm:pt modelId="{BDC5462F-E31E-445C-983E-CC40795DF26B}" type="pres">
      <dgm:prSet presAssocID="{B54678EE-974F-4727-8C7D-A66DC6126EBD}" presName="parentText" presStyleLbl="node1" presStyleIdx="5" presStyleCnt="12">
        <dgm:presLayoutVars>
          <dgm:chMax val="0"/>
          <dgm:bulletEnabled val="1"/>
        </dgm:presLayoutVars>
      </dgm:prSet>
      <dgm:spPr/>
    </dgm:pt>
    <dgm:pt modelId="{D82B5783-1E5D-4316-A384-49F44F5DA094}" type="pres">
      <dgm:prSet presAssocID="{96BFD2E1-651F-4531-AAAD-EB1B38B2A7F8}" presName="spacer" presStyleCnt="0"/>
      <dgm:spPr/>
    </dgm:pt>
    <dgm:pt modelId="{044DD7D6-94B5-45D1-8B91-17317EC9405F}" type="pres">
      <dgm:prSet presAssocID="{449D9D61-DB53-4710-BE0B-1C41FBD95D8B}" presName="parentText" presStyleLbl="node1" presStyleIdx="6" presStyleCnt="12">
        <dgm:presLayoutVars>
          <dgm:chMax val="0"/>
          <dgm:bulletEnabled val="1"/>
        </dgm:presLayoutVars>
      </dgm:prSet>
      <dgm:spPr/>
    </dgm:pt>
    <dgm:pt modelId="{65D0FA48-45B7-47F9-9CF0-AF8BCA68D714}" type="pres">
      <dgm:prSet presAssocID="{32BA10D7-98CB-4E64-929C-A39107E08566}" presName="spacer" presStyleCnt="0"/>
      <dgm:spPr/>
    </dgm:pt>
    <dgm:pt modelId="{3FDDDAB7-EAC3-4A1B-B483-FD2A6583ED95}" type="pres">
      <dgm:prSet presAssocID="{E18979B7-7614-4A5C-892D-069B1EA1E2F7}" presName="parentText" presStyleLbl="node1" presStyleIdx="7" presStyleCnt="12">
        <dgm:presLayoutVars>
          <dgm:chMax val="0"/>
          <dgm:bulletEnabled val="1"/>
        </dgm:presLayoutVars>
      </dgm:prSet>
      <dgm:spPr/>
    </dgm:pt>
    <dgm:pt modelId="{84C74AC8-0C5C-40E3-9D09-EF65E2D11B35}" type="pres">
      <dgm:prSet presAssocID="{5F7E572F-4D83-4ACD-9BE5-CEB99234407D}" presName="spacer" presStyleCnt="0"/>
      <dgm:spPr/>
    </dgm:pt>
    <dgm:pt modelId="{AA4E7857-8989-4B1D-8B85-009ABE7A7B69}" type="pres">
      <dgm:prSet presAssocID="{07C7F828-D210-45A0-A5E1-F7992F819BAE}" presName="parentText" presStyleLbl="node1" presStyleIdx="8" presStyleCnt="12">
        <dgm:presLayoutVars>
          <dgm:chMax val="0"/>
          <dgm:bulletEnabled val="1"/>
        </dgm:presLayoutVars>
      </dgm:prSet>
      <dgm:spPr/>
    </dgm:pt>
    <dgm:pt modelId="{4E4A69F0-4B4F-4CCB-BC23-DE010199ABC9}" type="pres">
      <dgm:prSet presAssocID="{87F97C6F-36FC-4311-A9DB-90F8F2E691D5}" presName="spacer" presStyleCnt="0"/>
      <dgm:spPr/>
    </dgm:pt>
    <dgm:pt modelId="{4CBA1005-B58E-4301-B9E0-8672EEF64329}" type="pres">
      <dgm:prSet presAssocID="{FF53ACD0-EFA5-429A-B414-663E5C89B108}" presName="parentText" presStyleLbl="node1" presStyleIdx="9" presStyleCnt="12">
        <dgm:presLayoutVars>
          <dgm:chMax val="0"/>
          <dgm:bulletEnabled val="1"/>
        </dgm:presLayoutVars>
      </dgm:prSet>
      <dgm:spPr/>
    </dgm:pt>
    <dgm:pt modelId="{3BDC9C48-9288-4EE9-9D17-1C85B2FC6286}" type="pres">
      <dgm:prSet presAssocID="{DD18704C-C14D-4794-935E-41E24609252E}" presName="spacer" presStyleCnt="0"/>
      <dgm:spPr/>
    </dgm:pt>
    <dgm:pt modelId="{AA407CEA-F2A9-4CA0-AC9B-E813A5070478}" type="pres">
      <dgm:prSet presAssocID="{C0AE383C-1038-4663-B5C1-C1A5FEF03D04}" presName="parentText" presStyleLbl="node1" presStyleIdx="10" presStyleCnt="12">
        <dgm:presLayoutVars>
          <dgm:chMax val="0"/>
          <dgm:bulletEnabled val="1"/>
        </dgm:presLayoutVars>
      </dgm:prSet>
      <dgm:spPr/>
    </dgm:pt>
    <dgm:pt modelId="{A2DEBFD4-E977-47C3-842D-73681226EBB3}" type="pres">
      <dgm:prSet presAssocID="{6246D4B6-B84B-4543-984C-36129CB18BEE}" presName="spacer" presStyleCnt="0"/>
      <dgm:spPr/>
    </dgm:pt>
    <dgm:pt modelId="{660775C1-A4A6-4277-869D-9A57012F91DF}" type="pres">
      <dgm:prSet presAssocID="{DAF44B16-24AF-4EA4-A39E-FADA6B44FFEA}" presName="parentText" presStyleLbl="node1" presStyleIdx="11" presStyleCnt="12">
        <dgm:presLayoutVars>
          <dgm:chMax val="0"/>
          <dgm:bulletEnabled val="1"/>
        </dgm:presLayoutVars>
      </dgm:prSet>
      <dgm:spPr/>
    </dgm:pt>
  </dgm:ptLst>
  <dgm:cxnLst>
    <dgm:cxn modelId="{E3033F00-C156-402D-9D21-F8B481FF56AB}" srcId="{CC710CE8-B937-4849-8759-B1A926E25B77}" destId="{DAF44B16-24AF-4EA4-A39E-FADA6B44FFEA}" srcOrd="11" destOrd="0" parTransId="{0C4CB936-82DB-4B8E-9C96-38B5A826B618}" sibTransId="{2C0694DC-747A-4C93-8384-A3DFED72B376}"/>
    <dgm:cxn modelId="{32727800-4A2A-43AB-8441-A160C2DADEAF}" type="presOf" srcId="{60799084-20F5-4CED-BE4E-0B8A9B8E77D6}" destId="{56A69045-DE70-4DB7-8A4E-FCE82B822F27}" srcOrd="0" destOrd="0" presId="urn:microsoft.com/office/officeart/2005/8/layout/vList2"/>
    <dgm:cxn modelId="{4E960005-C17E-4410-A16E-303C57E45402}" srcId="{CC710CE8-B937-4849-8759-B1A926E25B77}" destId="{449D9D61-DB53-4710-BE0B-1C41FBD95D8B}" srcOrd="6" destOrd="0" parTransId="{A41CA5FD-9262-43D8-99A6-8432517F07ED}" sibTransId="{32BA10D7-98CB-4E64-929C-A39107E08566}"/>
    <dgm:cxn modelId="{DF102713-9E76-442E-8E7F-9BE0286BB4C4}" srcId="{CC710CE8-B937-4849-8759-B1A926E25B77}" destId="{07C7F828-D210-45A0-A5E1-F7992F819BAE}" srcOrd="8" destOrd="0" parTransId="{5A67615C-7898-4DF3-9DAC-B035BCC4293F}" sibTransId="{87F97C6F-36FC-4311-A9DB-90F8F2E691D5}"/>
    <dgm:cxn modelId="{EE3BD014-70B7-4B04-87F9-623D282A78D6}" srcId="{CC710CE8-B937-4849-8759-B1A926E25B77}" destId="{E18979B7-7614-4A5C-892D-069B1EA1E2F7}" srcOrd="7" destOrd="0" parTransId="{DE02467D-164C-4097-A3EA-C279F44A7413}" sibTransId="{5F7E572F-4D83-4ACD-9BE5-CEB99234407D}"/>
    <dgm:cxn modelId="{7A290E1A-F12A-4C05-95C6-0A70FC52453D}" srcId="{CC710CE8-B937-4849-8759-B1A926E25B77}" destId="{FF53ACD0-EFA5-429A-B414-663E5C89B108}" srcOrd="9" destOrd="0" parTransId="{43C7CCD7-EE0A-4188-AFE7-265400753EB5}" sibTransId="{DD18704C-C14D-4794-935E-41E24609252E}"/>
    <dgm:cxn modelId="{B2816D39-B341-4159-8E89-60BF793814AE}" type="presOf" srcId="{07C7F828-D210-45A0-A5E1-F7992F819BAE}" destId="{AA4E7857-8989-4B1D-8B85-009ABE7A7B69}" srcOrd="0" destOrd="0" presId="urn:microsoft.com/office/officeart/2005/8/layout/vList2"/>
    <dgm:cxn modelId="{060AE93A-3782-4FEF-8C5E-315EE09977F8}" type="presOf" srcId="{AC1F28BA-33C0-4012-B74D-FD1991D0D084}" destId="{EB9B82B7-2D0B-4D85-97A2-39A09376E9E9}" srcOrd="0" destOrd="0" presId="urn:microsoft.com/office/officeart/2005/8/layout/vList2"/>
    <dgm:cxn modelId="{CEF48643-950E-4EA5-866D-2D34CD0C7A3E}" type="presOf" srcId="{8CE02B83-5B1E-4D51-96E2-6B178AAFA20A}" destId="{DA88F515-0B8D-4962-B2B7-F0CDAB6170A2}" srcOrd="0" destOrd="0" presId="urn:microsoft.com/office/officeart/2005/8/layout/vList2"/>
    <dgm:cxn modelId="{6208146A-1B41-488E-9D40-FA6939A89328}" srcId="{CC710CE8-B937-4849-8759-B1A926E25B77}" destId="{8CE02B83-5B1E-4D51-96E2-6B178AAFA20A}" srcOrd="0" destOrd="0" parTransId="{3C3D2CAE-98C9-4219-B735-D869D2A5328E}" sibTransId="{FD80F927-1727-4302-A83B-FB55A40ADA04}"/>
    <dgm:cxn modelId="{C83F416C-A13A-45FC-9066-A3F3AEBF79FF}" type="presOf" srcId="{449D9D61-DB53-4710-BE0B-1C41FBD95D8B}" destId="{044DD7D6-94B5-45D1-8B91-17317EC9405F}" srcOrd="0" destOrd="0" presId="urn:microsoft.com/office/officeart/2005/8/layout/vList2"/>
    <dgm:cxn modelId="{F675BB70-0FD6-4C08-B0AB-FD1E30F65995}" type="presOf" srcId="{E18979B7-7614-4A5C-892D-069B1EA1E2F7}" destId="{3FDDDAB7-EAC3-4A1B-B483-FD2A6583ED95}" srcOrd="0" destOrd="0" presId="urn:microsoft.com/office/officeart/2005/8/layout/vList2"/>
    <dgm:cxn modelId="{E55DA852-88DC-4E91-A2E0-81A9DADADD86}" type="presOf" srcId="{3394FB55-891C-4F4D-A177-51BD9CC09758}" destId="{E11E10BA-8AA0-4768-8D25-42139BEB6959}" srcOrd="0" destOrd="0" presId="urn:microsoft.com/office/officeart/2005/8/layout/vList2"/>
    <dgm:cxn modelId="{4B518859-F7F7-4EA9-8D4A-79E73C48C560}" type="presOf" srcId="{FF53ACD0-EFA5-429A-B414-663E5C89B108}" destId="{4CBA1005-B58E-4301-B9E0-8672EEF64329}" srcOrd="0" destOrd="0" presId="urn:microsoft.com/office/officeart/2005/8/layout/vList2"/>
    <dgm:cxn modelId="{4334897D-4C10-44EA-8F7B-D7E09C46D2B1}" type="presOf" srcId="{B54678EE-974F-4727-8C7D-A66DC6126EBD}" destId="{BDC5462F-E31E-445C-983E-CC40795DF26B}" srcOrd="0" destOrd="0" presId="urn:microsoft.com/office/officeart/2005/8/layout/vList2"/>
    <dgm:cxn modelId="{6533958D-93D5-4B1B-85B5-96853ADE4E1D}" type="presOf" srcId="{CC5B373B-C54E-4FDC-9861-0583EE68E680}" destId="{F004700F-BC52-4993-9861-A98EE54A73B9}" srcOrd="0" destOrd="0" presId="urn:microsoft.com/office/officeart/2005/8/layout/vList2"/>
    <dgm:cxn modelId="{09B22796-5A89-47E1-9820-5DF33FF5AF24}" srcId="{CC710CE8-B937-4849-8759-B1A926E25B77}" destId="{C0AE383C-1038-4663-B5C1-C1A5FEF03D04}" srcOrd="10" destOrd="0" parTransId="{8B9DF323-97C1-4260-9DE7-DBBF4B6DB56F}" sibTransId="{6246D4B6-B84B-4543-984C-36129CB18BEE}"/>
    <dgm:cxn modelId="{2FBFC3A3-A0CD-45A7-8966-A546F540066A}" type="presOf" srcId="{DAF44B16-24AF-4EA4-A39E-FADA6B44FFEA}" destId="{660775C1-A4A6-4277-869D-9A57012F91DF}" srcOrd="0" destOrd="0" presId="urn:microsoft.com/office/officeart/2005/8/layout/vList2"/>
    <dgm:cxn modelId="{4CC7A0A7-AC16-448B-8403-EBAACEF997F9}" srcId="{CC710CE8-B937-4849-8759-B1A926E25B77}" destId="{AC1F28BA-33C0-4012-B74D-FD1991D0D084}" srcOrd="3" destOrd="0" parTransId="{93FEF8E6-1D49-4097-9F53-DF39BE12EBDF}" sibTransId="{EE718EA0-D020-40F8-A6A7-1030ABFBD0B6}"/>
    <dgm:cxn modelId="{DFF3D3C2-C314-471B-96D8-E42E6046D61F}" srcId="{CC710CE8-B937-4849-8759-B1A926E25B77}" destId="{CC5B373B-C54E-4FDC-9861-0583EE68E680}" srcOrd="4" destOrd="0" parTransId="{A2B4CBE2-2B2F-46C6-9D5F-BB374ABBC628}" sibTransId="{A224A080-BB7E-4481-8E62-F6E0B04720B1}"/>
    <dgm:cxn modelId="{DA223DC4-C6AC-497B-81E1-49554CD94891}" type="presOf" srcId="{CC710CE8-B937-4849-8759-B1A926E25B77}" destId="{46105AC7-5A67-46D5-8DD9-C78203D8A156}" srcOrd="0" destOrd="0" presId="urn:microsoft.com/office/officeart/2005/8/layout/vList2"/>
    <dgm:cxn modelId="{503075C6-1045-4134-9D89-95E17B8632B7}" srcId="{CC710CE8-B937-4849-8759-B1A926E25B77}" destId="{B54678EE-974F-4727-8C7D-A66DC6126EBD}" srcOrd="5" destOrd="0" parTransId="{CCB462FE-F79C-4646-A156-AABECE4AADBF}" sibTransId="{96BFD2E1-651F-4531-AAAD-EB1B38B2A7F8}"/>
    <dgm:cxn modelId="{7014C4D5-9A59-44A2-8F52-40EC809BD8A4}" srcId="{CC710CE8-B937-4849-8759-B1A926E25B77}" destId="{60799084-20F5-4CED-BE4E-0B8A9B8E77D6}" srcOrd="1" destOrd="0" parTransId="{1D20A843-8BE7-4B68-BA26-CDD5C13FA133}" sibTransId="{ABD8FFE9-585B-44A0-82AD-706BF0E7C292}"/>
    <dgm:cxn modelId="{F5DB26DA-F801-4907-BC70-FEAF482B1AAB}" srcId="{CC710CE8-B937-4849-8759-B1A926E25B77}" destId="{3394FB55-891C-4F4D-A177-51BD9CC09758}" srcOrd="2" destOrd="0" parTransId="{013A4FD8-2C33-4377-8AFB-643EEF6218F8}" sibTransId="{FCCE79CD-4476-4362-8193-93EA9DF69D54}"/>
    <dgm:cxn modelId="{F3C892F0-543F-4972-B8A2-078B6C1CC3BB}" type="presOf" srcId="{C0AE383C-1038-4663-B5C1-C1A5FEF03D04}" destId="{AA407CEA-F2A9-4CA0-AC9B-E813A5070478}" srcOrd="0" destOrd="0" presId="urn:microsoft.com/office/officeart/2005/8/layout/vList2"/>
    <dgm:cxn modelId="{CB1BA90A-89BF-478F-8619-57CC5B3AB986}" type="presParOf" srcId="{46105AC7-5A67-46D5-8DD9-C78203D8A156}" destId="{DA88F515-0B8D-4962-B2B7-F0CDAB6170A2}" srcOrd="0" destOrd="0" presId="urn:microsoft.com/office/officeart/2005/8/layout/vList2"/>
    <dgm:cxn modelId="{B52FE5DC-AA6D-41C7-B55C-2579EEABE05A}" type="presParOf" srcId="{46105AC7-5A67-46D5-8DD9-C78203D8A156}" destId="{B37FA05C-3EE7-4EE2-B36E-7BE3688D059A}" srcOrd="1" destOrd="0" presId="urn:microsoft.com/office/officeart/2005/8/layout/vList2"/>
    <dgm:cxn modelId="{A6D5D127-24D4-44C5-92B2-48F0DD9CC828}" type="presParOf" srcId="{46105AC7-5A67-46D5-8DD9-C78203D8A156}" destId="{56A69045-DE70-4DB7-8A4E-FCE82B822F27}" srcOrd="2" destOrd="0" presId="urn:microsoft.com/office/officeart/2005/8/layout/vList2"/>
    <dgm:cxn modelId="{BD2D0BE0-4D2A-49F5-A027-7385237F7A2E}" type="presParOf" srcId="{46105AC7-5A67-46D5-8DD9-C78203D8A156}" destId="{C53ACF20-CF08-4D60-AEBF-668B27A98B28}" srcOrd="3" destOrd="0" presId="urn:microsoft.com/office/officeart/2005/8/layout/vList2"/>
    <dgm:cxn modelId="{FD5CB799-1328-4BCF-B865-1AE373947771}" type="presParOf" srcId="{46105AC7-5A67-46D5-8DD9-C78203D8A156}" destId="{E11E10BA-8AA0-4768-8D25-42139BEB6959}" srcOrd="4" destOrd="0" presId="urn:microsoft.com/office/officeart/2005/8/layout/vList2"/>
    <dgm:cxn modelId="{C7313F17-D5A0-4520-8B7B-67BAC59CD363}" type="presParOf" srcId="{46105AC7-5A67-46D5-8DD9-C78203D8A156}" destId="{D642C1D4-F49B-4B9C-B1F1-E0F39C96AB47}" srcOrd="5" destOrd="0" presId="urn:microsoft.com/office/officeart/2005/8/layout/vList2"/>
    <dgm:cxn modelId="{C2544D1C-BF77-4CD0-98BC-98ED8CA46DF9}" type="presParOf" srcId="{46105AC7-5A67-46D5-8DD9-C78203D8A156}" destId="{EB9B82B7-2D0B-4D85-97A2-39A09376E9E9}" srcOrd="6" destOrd="0" presId="urn:microsoft.com/office/officeart/2005/8/layout/vList2"/>
    <dgm:cxn modelId="{DF00F70A-6611-4951-B2A5-C5D704DCA39E}" type="presParOf" srcId="{46105AC7-5A67-46D5-8DD9-C78203D8A156}" destId="{1A6DD86A-1449-46FD-9FA6-1017C4C8C9CC}" srcOrd="7" destOrd="0" presId="urn:microsoft.com/office/officeart/2005/8/layout/vList2"/>
    <dgm:cxn modelId="{7457C0BC-D0B0-427C-9D54-0D1D0F91B9F4}" type="presParOf" srcId="{46105AC7-5A67-46D5-8DD9-C78203D8A156}" destId="{F004700F-BC52-4993-9861-A98EE54A73B9}" srcOrd="8" destOrd="0" presId="urn:microsoft.com/office/officeart/2005/8/layout/vList2"/>
    <dgm:cxn modelId="{B9F00C01-565C-4FB1-8EBE-88B0FAA5806A}" type="presParOf" srcId="{46105AC7-5A67-46D5-8DD9-C78203D8A156}" destId="{3E001823-23A2-41C0-9C0A-1DD44B7211F6}" srcOrd="9" destOrd="0" presId="urn:microsoft.com/office/officeart/2005/8/layout/vList2"/>
    <dgm:cxn modelId="{E8544F70-97E0-441D-8215-1CD062940FAD}" type="presParOf" srcId="{46105AC7-5A67-46D5-8DD9-C78203D8A156}" destId="{BDC5462F-E31E-445C-983E-CC40795DF26B}" srcOrd="10" destOrd="0" presId="urn:microsoft.com/office/officeart/2005/8/layout/vList2"/>
    <dgm:cxn modelId="{CA18D362-4D87-4068-A26B-6182A4E7DAEF}" type="presParOf" srcId="{46105AC7-5A67-46D5-8DD9-C78203D8A156}" destId="{D82B5783-1E5D-4316-A384-49F44F5DA094}" srcOrd="11" destOrd="0" presId="urn:microsoft.com/office/officeart/2005/8/layout/vList2"/>
    <dgm:cxn modelId="{7050200B-102F-4F05-9009-363E864B7DFA}" type="presParOf" srcId="{46105AC7-5A67-46D5-8DD9-C78203D8A156}" destId="{044DD7D6-94B5-45D1-8B91-17317EC9405F}" srcOrd="12" destOrd="0" presId="urn:microsoft.com/office/officeart/2005/8/layout/vList2"/>
    <dgm:cxn modelId="{7CCC91B7-711D-4EE4-AC32-0FD45C887165}" type="presParOf" srcId="{46105AC7-5A67-46D5-8DD9-C78203D8A156}" destId="{65D0FA48-45B7-47F9-9CF0-AF8BCA68D714}" srcOrd="13" destOrd="0" presId="urn:microsoft.com/office/officeart/2005/8/layout/vList2"/>
    <dgm:cxn modelId="{1C080508-A754-4805-B246-8ECF261C3484}" type="presParOf" srcId="{46105AC7-5A67-46D5-8DD9-C78203D8A156}" destId="{3FDDDAB7-EAC3-4A1B-B483-FD2A6583ED95}" srcOrd="14" destOrd="0" presId="urn:microsoft.com/office/officeart/2005/8/layout/vList2"/>
    <dgm:cxn modelId="{C89BF2C9-EA80-4BE4-8C25-23E256D81364}" type="presParOf" srcId="{46105AC7-5A67-46D5-8DD9-C78203D8A156}" destId="{84C74AC8-0C5C-40E3-9D09-EF65E2D11B35}" srcOrd="15" destOrd="0" presId="urn:microsoft.com/office/officeart/2005/8/layout/vList2"/>
    <dgm:cxn modelId="{4534AD84-459F-4C7B-8DA9-E2F1BAAC4E33}" type="presParOf" srcId="{46105AC7-5A67-46D5-8DD9-C78203D8A156}" destId="{AA4E7857-8989-4B1D-8B85-009ABE7A7B69}" srcOrd="16" destOrd="0" presId="urn:microsoft.com/office/officeart/2005/8/layout/vList2"/>
    <dgm:cxn modelId="{F0D83923-51B3-4B8B-A3DA-61756818F88B}" type="presParOf" srcId="{46105AC7-5A67-46D5-8DD9-C78203D8A156}" destId="{4E4A69F0-4B4F-4CCB-BC23-DE010199ABC9}" srcOrd="17" destOrd="0" presId="urn:microsoft.com/office/officeart/2005/8/layout/vList2"/>
    <dgm:cxn modelId="{A0CB15FA-3C74-4544-B7F5-6956E70144F8}" type="presParOf" srcId="{46105AC7-5A67-46D5-8DD9-C78203D8A156}" destId="{4CBA1005-B58E-4301-B9E0-8672EEF64329}" srcOrd="18" destOrd="0" presId="urn:microsoft.com/office/officeart/2005/8/layout/vList2"/>
    <dgm:cxn modelId="{63347001-9E3C-416D-ACA1-EA40642061DD}" type="presParOf" srcId="{46105AC7-5A67-46D5-8DD9-C78203D8A156}" destId="{3BDC9C48-9288-4EE9-9D17-1C85B2FC6286}" srcOrd="19" destOrd="0" presId="urn:microsoft.com/office/officeart/2005/8/layout/vList2"/>
    <dgm:cxn modelId="{5848A63D-B690-4787-81EE-2911F841FF06}" type="presParOf" srcId="{46105AC7-5A67-46D5-8DD9-C78203D8A156}" destId="{AA407CEA-F2A9-4CA0-AC9B-E813A5070478}" srcOrd="20" destOrd="0" presId="urn:microsoft.com/office/officeart/2005/8/layout/vList2"/>
    <dgm:cxn modelId="{7D5E7E50-9BB0-408A-A4CB-A6AE6388589E}" type="presParOf" srcId="{46105AC7-5A67-46D5-8DD9-C78203D8A156}" destId="{A2DEBFD4-E977-47C3-842D-73681226EBB3}" srcOrd="21" destOrd="0" presId="urn:microsoft.com/office/officeart/2005/8/layout/vList2"/>
    <dgm:cxn modelId="{53BEAADC-2E3C-49A7-978D-EF66E3965EB1}" type="presParOf" srcId="{46105AC7-5A67-46D5-8DD9-C78203D8A156}" destId="{660775C1-A4A6-4277-869D-9A57012F91DF}" srcOrd="2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6959217-47FB-443A-B5C6-45F464370310}" type="doc">
      <dgm:prSet loTypeId="urn:microsoft.com/office/officeart/2005/8/layout/vList2" loCatId="list" qsTypeId="urn:microsoft.com/office/officeart/2005/8/quickstyle/simple1" qsCatId="simple" csTypeId="urn:microsoft.com/office/officeart/2005/8/colors/accent1_3" csCatId="accent1"/>
      <dgm:spPr/>
      <dgm:t>
        <a:bodyPr/>
        <a:lstStyle/>
        <a:p>
          <a:endParaRPr lang="en-IN"/>
        </a:p>
      </dgm:t>
    </dgm:pt>
    <dgm:pt modelId="{2D1A318A-28C7-425C-99E2-9EEB8AFF9B98}">
      <dgm:prSet custT="1"/>
      <dgm:spPr/>
      <dgm:t>
        <a:bodyPr/>
        <a:lstStyle/>
        <a:p>
          <a:pPr rtl="0"/>
          <a:r>
            <a:rPr lang="en-US" sz="2400" b="1" dirty="0">
              <a:latin typeface="Times New Roman" pitchFamily="18" charset="0"/>
              <a:cs typeface="Times New Roman" pitchFamily="18" charset="0"/>
            </a:rPr>
            <a:t>Title-</a:t>
          </a:r>
          <a:r>
            <a:rPr lang="en-US" sz="2400" dirty="0">
              <a:latin typeface="Times New Roman" pitchFamily="18" charset="0"/>
              <a:cs typeface="Times New Roman" pitchFamily="18" charset="0"/>
            </a:rPr>
            <a:t> Integrated Management of cardiovascular disease and </a:t>
          </a:r>
          <a:r>
            <a:rPr lang="en-US" sz="2000" dirty="0">
              <a:latin typeface="Times New Roman" pitchFamily="18" charset="0"/>
              <a:cs typeface="Times New Roman" pitchFamily="18" charset="0"/>
            </a:rPr>
            <a:t>diabetes</a:t>
          </a:r>
          <a:r>
            <a:rPr lang="en-US" sz="2400" dirty="0">
              <a:latin typeface="Times New Roman" pitchFamily="18" charset="0"/>
              <a:cs typeface="Times New Roman" pitchFamily="18" charset="0"/>
            </a:rPr>
            <a:t> </a:t>
          </a:r>
          <a:endParaRPr lang="en-IN" sz="2400" dirty="0">
            <a:latin typeface="Times New Roman" pitchFamily="18" charset="0"/>
            <a:cs typeface="Times New Roman" pitchFamily="18" charset="0"/>
          </a:endParaRPr>
        </a:p>
      </dgm:t>
    </dgm:pt>
    <dgm:pt modelId="{4EBF92D0-8F57-4008-8FD0-B6CF4B7B40E0}" type="parTrans" cxnId="{2ADDAA6B-8D2B-467D-B96C-EE1662B5D4C1}">
      <dgm:prSet/>
      <dgm:spPr/>
      <dgm:t>
        <a:bodyPr/>
        <a:lstStyle/>
        <a:p>
          <a:endParaRPr lang="en-IN"/>
        </a:p>
      </dgm:t>
    </dgm:pt>
    <dgm:pt modelId="{3846C4CE-6396-4CF3-80C3-65D93707B00D}" type="sibTrans" cxnId="{2ADDAA6B-8D2B-467D-B96C-EE1662B5D4C1}">
      <dgm:prSet/>
      <dgm:spPr/>
      <dgm:t>
        <a:bodyPr/>
        <a:lstStyle/>
        <a:p>
          <a:endParaRPr lang="en-IN"/>
        </a:p>
      </dgm:t>
    </dgm:pt>
    <dgm:pt modelId="{7F1AAE6A-AFFE-4F10-97DA-37C89596F6CA}">
      <dgm:prSet custT="1"/>
      <dgm:spPr/>
      <dgm:t>
        <a:bodyPr/>
        <a:lstStyle/>
        <a:p>
          <a:pPr rtl="0"/>
          <a:r>
            <a:rPr lang="en-US" sz="2400" b="1" dirty="0">
              <a:latin typeface="Times New Roman" pitchFamily="18" charset="0"/>
              <a:cs typeface="Times New Roman" pitchFamily="18" charset="0"/>
            </a:rPr>
            <a:t>Aim- </a:t>
          </a:r>
          <a:r>
            <a:rPr lang="en-US" sz="2400" dirty="0">
              <a:latin typeface="Times New Roman" pitchFamily="18" charset="0"/>
              <a:cs typeface="Times New Roman" pitchFamily="18" charset="0"/>
            </a:rPr>
            <a:t> The key aim of this presentation is to explore understanding anatomy, pathophysiology, and the impact of cardiovascular disease on the overall body by enlisting NICE and NHS guidelines. </a:t>
          </a:r>
          <a:endParaRPr lang="en-IN" sz="2400" dirty="0">
            <a:latin typeface="Times New Roman" pitchFamily="18" charset="0"/>
            <a:cs typeface="Times New Roman" pitchFamily="18" charset="0"/>
          </a:endParaRPr>
        </a:p>
      </dgm:t>
    </dgm:pt>
    <dgm:pt modelId="{DB739A91-A6D9-4B69-AA36-B1267D51BCB1}" type="parTrans" cxnId="{DD5AC914-5C2A-4FF0-B9B5-559A1B5B08B0}">
      <dgm:prSet/>
      <dgm:spPr/>
      <dgm:t>
        <a:bodyPr/>
        <a:lstStyle/>
        <a:p>
          <a:endParaRPr lang="en-IN"/>
        </a:p>
      </dgm:t>
    </dgm:pt>
    <dgm:pt modelId="{A366BC30-C45C-4F76-BBC1-72B49EAD1BC0}" type="sibTrans" cxnId="{DD5AC914-5C2A-4FF0-B9B5-559A1B5B08B0}">
      <dgm:prSet/>
      <dgm:spPr/>
      <dgm:t>
        <a:bodyPr/>
        <a:lstStyle/>
        <a:p>
          <a:endParaRPr lang="en-IN"/>
        </a:p>
      </dgm:t>
    </dgm:pt>
    <dgm:pt modelId="{C24E6F96-4738-462B-8644-4D681587CE08}" type="pres">
      <dgm:prSet presAssocID="{F6959217-47FB-443A-B5C6-45F464370310}" presName="linear" presStyleCnt="0">
        <dgm:presLayoutVars>
          <dgm:animLvl val="lvl"/>
          <dgm:resizeHandles val="exact"/>
        </dgm:presLayoutVars>
      </dgm:prSet>
      <dgm:spPr/>
    </dgm:pt>
    <dgm:pt modelId="{07F5C285-3ED6-4D01-94BC-861A190DB6F7}" type="pres">
      <dgm:prSet presAssocID="{2D1A318A-28C7-425C-99E2-9EEB8AFF9B98}" presName="parentText" presStyleLbl="node1" presStyleIdx="0" presStyleCnt="2">
        <dgm:presLayoutVars>
          <dgm:chMax val="0"/>
          <dgm:bulletEnabled val="1"/>
        </dgm:presLayoutVars>
      </dgm:prSet>
      <dgm:spPr/>
    </dgm:pt>
    <dgm:pt modelId="{0C415621-369F-4DF1-BBDD-869D403131AF}" type="pres">
      <dgm:prSet presAssocID="{3846C4CE-6396-4CF3-80C3-65D93707B00D}" presName="spacer" presStyleCnt="0"/>
      <dgm:spPr/>
    </dgm:pt>
    <dgm:pt modelId="{9E1C88C4-5E1A-4EF1-A592-DDE9879E238B}" type="pres">
      <dgm:prSet presAssocID="{7F1AAE6A-AFFE-4F10-97DA-37C89596F6CA}" presName="parentText" presStyleLbl="node1" presStyleIdx="1" presStyleCnt="2">
        <dgm:presLayoutVars>
          <dgm:chMax val="0"/>
          <dgm:bulletEnabled val="1"/>
        </dgm:presLayoutVars>
      </dgm:prSet>
      <dgm:spPr/>
    </dgm:pt>
  </dgm:ptLst>
  <dgm:cxnLst>
    <dgm:cxn modelId="{DD5AC914-5C2A-4FF0-B9B5-559A1B5B08B0}" srcId="{F6959217-47FB-443A-B5C6-45F464370310}" destId="{7F1AAE6A-AFFE-4F10-97DA-37C89596F6CA}" srcOrd="1" destOrd="0" parTransId="{DB739A91-A6D9-4B69-AA36-B1267D51BCB1}" sibTransId="{A366BC30-C45C-4F76-BBC1-72B49EAD1BC0}"/>
    <dgm:cxn modelId="{2ADDAA6B-8D2B-467D-B96C-EE1662B5D4C1}" srcId="{F6959217-47FB-443A-B5C6-45F464370310}" destId="{2D1A318A-28C7-425C-99E2-9EEB8AFF9B98}" srcOrd="0" destOrd="0" parTransId="{4EBF92D0-8F57-4008-8FD0-B6CF4B7B40E0}" sibTransId="{3846C4CE-6396-4CF3-80C3-65D93707B00D}"/>
    <dgm:cxn modelId="{DA41B28B-3CD2-4D4E-B615-82439186C3BF}" type="presOf" srcId="{2D1A318A-28C7-425C-99E2-9EEB8AFF9B98}" destId="{07F5C285-3ED6-4D01-94BC-861A190DB6F7}" srcOrd="0" destOrd="0" presId="urn:microsoft.com/office/officeart/2005/8/layout/vList2"/>
    <dgm:cxn modelId="{1CB7C290-EA7B-40F7-9514-15973CDDC2F2}" type="presOf" srcId="{7F1AAE6A-AFFE-4F10-97DA-37C89596F6CA}" destId="{9E1C88C4-5E1A-4EF1-A592-DDE9879E238B}" srcOrd="0" destOrd="0" presId="urn:microsoft.com/office/officeart/2005/8/layout/vList2"/>
    <dgm:cxn modelId="{E61838C6-7C4B-4557-A110-83F4A971A18C}" type="presOf" srcId="{F6959217-47FB-443A-B5C6-45F464370310}" destId="{C24E6F96-4738-462B-8644-4D681587CE08}" srcOrd="0" destOrd="0" presId="urn:microsoft.com/office/officeart/2005/8/layout/vList2"/>
    <dgm:cxn modelId="{309599B6-D708-4DB3-914E-028012109E58}" type="presParOf" srcId="{C24E6F96-4738-462B-8644-4D681587CE08}" destId="{07F5C285-3ED6-4D01-94BC-861A190DB6F7}" srcOrd="0" destOrd="0" presId="urn:microsoft.com/office/officeart/2005/8/layout/vList2"/>
    <dgm:cxn modelId="{6DEFA700-9934-4AF6-A10C-4CAA4DB21A0C}" type="presParOf" srcId="{C24E6F96-4738-462B-8644-4D681587CE08}" destId="{0C415621-369F-4DF1-BBDD-869D403131AF}" srcOrd="1" destOrd="0" presId="urn:microsoft.com/office/officeart/2005/8/layout/vList2"/>
    <dgm:cxn modelId="{AF76DF7D-CB5C-4BE3-9301-95A80202325D}" type="presParOf" srcId="{C24E6F96-4738-462B-8644-4D681587CE08}" destId="{9E1C88C4-5E1A-4EF1-A592-DDE9879E238B}" srcOrd="2"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644A2F1-7F72-4065-B14E-66772ACEBF40}" type="doc">
      <dgm:prSet loTypeId="urn:microsoft.com/office/officeart/2005/8/layout/vList5" loCatId="list" qsTypeId="urn:microsoft.com/office/officeart/2005/8/quickstyle/simple1" qsCatId="simple" csTypeId="urn:microsoft.com/office/officeart/2005/8/colors/accent1_3" csCatId="accent1"/>
      <dgm:spPr/>
      <dgm:t>
        <a:bodyPr/>
        <a:lstStyle/>
        <a:p>
          <a:endParaRPr lang="en-IN"/>
        </a:p>
      </dgm:t>
    </dgm:pt>
    <dgm:pt modelId="{2CB3F891-42BD-49D1-B54A-8A2DD306E2C7}">
      <dgm:prSet/>
      <dgm:spPr/>
      <dgm:t>
        <a:bodyPr/>
        <a:lstStyle/>
        <a:p>
          <a:pPr algn="ctr" rtl="0"/>
          <a:r>
            <a:rPr lang="en-IN" b="1" dirty="0">
              <a:latin typeface="Times New Roman" pitchFamily="18" charset="0"/>
              <a:cs typeface="Times New Roman" pitchFamily="18" charset="0"/>
            </a:rPr>
            <a:t>Cardiovascular disease is considered a disorder of the heart and blood vessels, frequently caused by atherosclerosis or structural issues (</a:t>
          </a:r>
          <a:r>
            <a:rPr lang="en-IN" b="1" dirty="0" err="1">
              <a:latin typeface="Times New Roman" pitchFamily="18" charset="0"/>
              <a:cs typeface="Times New Roman" pitchFamily="18" charset="0"/>
            </a:rPr>
            <a:t>Bansal</a:t>
          </a:r>
          <a:r>
            <a:rPr lang="en-IN" b="1" dirty="0">
              <a:latin typeface="Times New Roman" pitchFamily="18" charset="0"/>
              <a:cs typeface="Times New Roman" pitchFamily="18" charset="0"/>
            </a:rPr>
            <a:t>, 2020). The four entities include: </a:t>
          </a:r>
          <a:endParaRPr lang="en-IN" dirty="0">
            <a:latin typeface="Times New Roman" pitchFamily="18" charset="0"/>
            <a:cs typeface="Times New Roman" pitchFamily="18" charset="0"/>
          </a:endParaRPr>
        </a:p>
      </dgm:t>
    </dgm:pt>
    <dgm:pt modelId="{97FB3C45-03CB-4F37-927C-E84D317D48B9}" type="parTrans" cxnId="{AFCC8422-DC4B-4302-B2FE-01A94C5FD680}">
      <dgm:prSet/>
      <dgm:spPr/>
      <dgm:t>
        <a:bodyPr/>
        <a:lstStyle/>
        <a:p>
          <a:endParaRPr lang="en-IN"/>
        </a:p>
      </dgm:t>
    </dgm:pt>
    <dgm:pt modelId="{C2C8D807-75B6-4723-ADE1-7E6115594824}" type="sibTrans" cxnId="{AFCC8422-DC4B-4302-B2FE-01A94C5FD680}">
      <dgm:prSet/>
      <dgm:spPr/>
      <dgm:t>
        <a:bodyPr/>
        <a:lstStyle/>
        <a:p>
          <a:endParaRPr lang="en-IN"/>
        </a:p>
      </dgm:t>
    </dgm:pt>
    <dgm:pt modelId="{9FCCDA91-C3C8-487E-A569-43BE7D6FBC69}">
      <dgm:prSet/>
      <dgm:spPr/>
      <dgm:t>
        <a:bodyPr/>
        <a:lstStyle/>
        <a:p>
          <a:pPr algn="just" rtl="0"/>
          <a:r>
            <a:rPr lang="en-IN" dirty="0">
              <a:latin typeface="Times New Roman" pitchFamily="18" charset="0"/>
              <a:cs typeface="Times New Roman" pitchFamily="18" charset="0"/>
            </a:rPr>
            <a:t>Coronary Heart Disease and Coronary Artery Disease </a:t>
          </a:r>
        </a:p>
      </dgm:t>
    </dgm:pt>
    <dgm:pt modelId="{848A409A-AEBD-408E-ABA8-59A9166BF786}" type="parTrans" cxnId="{0512A177-2536-43BB-AEC7-595942E64037}">
      <dgm:prSet/>
      <dgm:spPr/>
      <dgm:t>
        <a:bodyPr/>
        <a:lstStyle/>
        <a:p>
          <a:endParaRPr lang="en-IN"/>
        </a:p>
      </dgm:t>
    </dgm:pt>
    <dgm:pt modelId="{B8150A8D-182C-48A0-8C7A-B32F86BCDAAF}" type="sibTrans" cxnId="{0512A177-2536-43BB-AEC7-595942E64037}">
      <dgm:prSet/>
      <dgm:spPr/>
      <dgm:t>
        <a:bodyPr/>
        <a:lstStyle/>
        <a:p>
          <a:endParaRPr lang="en-IN"/>
        </a:p>
      </dgm:t>
    </dgm:pt>
    <dgm:pt modelId="{C12BB31A-B0E3-4D5F-B395-B125F55777A6}">
      <dgm:prSet/>
      <dgm:spPr/>
      <dgm:t>
        <a:bodyPr/>
        <a:lstStyle/>
        <a:p>
          <a:pPr algn="just" rtl="0"/>
          <a:r>
            <a:rPr lang="en-IN" dirty="0">
              <a:latin typeface="Times New Roman" pitchFamily="18" charset="0"/>
              <a:cs typeface="Times New Roman" pitchFamily="18" charset="0"/>
            </a:rPr>
            <a:t>Cerebrovascular disease </a:t>
          </a:r>
        </a:p>
      </dgm:t>
    </dgm:pt>
    <dgm:pt modelId="{2DF40780-A15C-47B5-B855-AA279C0C6995}" type="parTrans" cxnId="{A648C6C4-9987-4ECC-83FA-B0C9C5C208F4}">
      <dgm:prSet/>
      <dgm:spPr/>
      <dgm:t>
        <a:bodyPr/>
        <a:lstStyle/>
        <a:p>
          <a:endParaRPr lang="en-IN"/>
        </a:p>
      </dgm:t>
    </dgm:pt>
    <dgm:pt modelId="{ADDDC351-38E2-4AED-A508-530D0F48727B}" type="sibTrans" cxnId="{A648C6C4-9987-4ECC-83FA-B0C9C5C208F4}">
      <dgm:prSet/>
      <dgm:spPr/>
      <dgm:t>
        <a:bodyPr/>
        <a:lstStyle/>
        <a:p>
          <a:endParaRPr lang="en-IN"/>
        </a:p>
      </dgm:t>
    </dgm:pt>
    <dgm:pt modelId="{7BD60EA6-93DE-4607-A154-414D9A84D9F7}">
      <dgm:prSet/>
      <dgm:spPr/>
      <dgm:t>
        <a:bodyPr/>
        <a:lstStyle/>
        <a:p>
          <a:pPr algn="just" rtl="0"/>
          <a:r>
            <a:rPr lang="en-IN" dirty="0">
              <a:latin typeface="Times New Roman" pitchFamily="18" charset="0"/>
              <a:cs typeface="Times New Roman" pitchFamily="18" charset="0"/>
            </a:rPr>
            <a:t>Peripheral artery disease </a:t>
          </a:r>
        </a:p>
      </dgm:t>
    </dgm:pt>
    <dgm:pt modelId="{EBB483FC-E666-49ED-82A7-74CD34987C57}" type="parTrans" cxnId="{A9507EFE-5B51-4555-9647-C1C990087FA4}">
      <dgm:prSet/>
      <dgm:spPr/>
      <dgm:t>
        <a:bodyPr/>
        <a:lstStyle/>
        <a:p>
          <a:endParaRPr lang="en-IN"/>
        </a:p>
      </dgm:t>
    </dgm:pt>
    <dgm:pt modelId="{996F17ED-EC9B-496F-8EDE-698DC3B7AD04}" type="sibTrans" cxnId="{A9507EFE-5B51-4555-9647-C1C990087FA4}">
      <dgm:prSet/>
      <dgm:spPr/>
      <dgm:t>
        <a:bodyPr/>
        <a:lstStyle/>
        <a:p>
          <a:endParaRPr lang="en-IN"/>
        </a:p>
      </dgm:t>
    </dgm:pt>
    <dgm:pt modelId="{6ABDECB9-7ED1-43F2-BE14-35A995D9CF75}">
      <dgm:prSet/>
      <dgm:spPr/>
      <dgm:t>
        <a:bodyPr/>
        <a:lstStyle/>
        <a:p>
          <a:pPr algn="just" rtl="0"/>
          <a:r>
            <a:rPr lang="en-IN" dirty="0" err="1">
              <a:latin typeface="Times New Roman" pitchFamily="18" charset="0"/>
              <a:cs typeface="Times New Roman" pitchFamily="18" charset="0"/>
            </a:rPr>
            <a:t>Arotic</a:t>
          </a:r>
          <a:r>
            <a:rPr lang="en-IN" dirty="0">
              <a:latin typeface="Times New Roman" pitchFamily="18" charset="0"/>
              <a:cs typeface="Times New Roman" pitchFamily="18" charset="0"/>
            </a:rPr>
            <a:t> atherosclerosis </a:t>
          </a:r>
        </a:p>
      </dgm:t>
    </dgm:pt>
    <dgm:pt modelId="{6EDA1C83-DC91-4C67-99CA-C296A37544B8}" type="parTrans" cxnId="{603EAD43-3128-4A68-96BF-5FB8773469E0}">
      <dgm:prSet/>
      <dgm:spPr/>
      <dgm:t>
        <a:bodyPr/>
        <a:lstStyle/>
        <a:p>
          <a:endParaRPr lang="en-IN"/>
        </a:p>
      </dgm:t>
    </dgm:pt>
    <dgm:pt modelId="{7DC1B50E-50ED-46A4-A485-385A3AB1288E}" type="sibTrans" cxnId="{603EAD43-3128-4A68-96BF-5FB8773469E0}">
      <dgm:prSet/>
      <dgm:spPr/>
      <dgm:t>
        <a:bodyPr/>
        <a:lstStyle/>
        <a:p>
          <a:endParaRPr lang="en-IN"/>
        </a:p>
      </dgm:t>
    </dgm:pt>
    <dgm:pt modelId="{27EBC4F1-D5F5-4002-9572-B8A4B3669C46}">
      <dgm:prSet/>
      <dgm:spPr/>
      <dgm:t>
        <a:bodyPr/>
        <a:lstStyle/>
        <a:p>
          <a:pPr algn="just" rtl="0"/>
          <a:r>
            <a:rPr lang="en-IN" dirty="0">
              <a:latin typeface="Times New Roman" pitchFamily="18" charset="0"/>
              <a:cs typeface="Times New Roman" pitchFamily="18" charset="0"/>
            </a:rPr>
            <a:t>Also known as global health issues </a:t>
          </a:r>
        </a:p>
      </dgm:t>
    </dgm:pt>
    <dgm:pt modelId="{7AD34524-27CC-427C-9F3B-AF82F69487D2}" type="parTrans" cxnId="{FB517E75-E3B0-48C2-85BD-4E99F99CB2A3}">
      <dgm:prSet/>
      <dgm:spPr/>
      <dgm:t>
        <a:bodyPr/>
        <a:lstStyle/>
        <a:p>
          <a:endParaRPr lang="en-IN"/>
        </a:p>
      </dgm:t>
    </dgm:pt>
    <dgm:pt modelId="{94FD59A8-0996-4926-A050-9A0276F1CEC2}" type="sibTrans" cxnId="{FB517E75-E3B0-48C2-85BD-4E99F99CB2A3}">
      <dgm:prSet/>
      <dgm:spPr/>
      <dgm:t>
        <a:bodyPr/>
        <a:lstStyle/>
        <a:p>
          <a:endParaRPr lang="en-IN"/>
        </a:p>
      </dgm:t>
    </dgm:pt>
    <dgm:pt modelId="{7DF50AF2-37C7-445D-93E6-6345DB5A5B84}" type="pres">
      <dgm:prSet presAssocID="{3644A2F1-7F72-4065-B14E-66772ACEBF40}" presName="Name0" presStyleCnt="0">
        <dgm:presLayoutVars>
          <dgm:dir/>
          <dgm:animLvl val="lvl"/>
          <dgm:resizeHandles val="exact"/>
        </dgm:presLayoutVars>
      </dgm:prSet>
      <dgm:spPr/>
    </dgm:pt>
    <dgm:pt modelId="{AB874554-6FE2-460A-A3C9-B46D8F989F3D}" type="pres">
      <dgm:prSet presAssocID="{2CB3F891-42BD-49D1-B54A-8A2DD306E2C7}" presName="linNode" presStyleCnt="0"/>
      <dgm:spPr/>
    </dgm:pt>
    <dgm:pt modelId="{FE2582EC-A918-49C3-A5B3-3CE3424A68C8}" type="pres">
      <dgm:prSet presAssocID="{2CB3F891-42BD-49D1-B54A-8A2DD306E2C7}" presName="parentText" presStyleLbl="node1" presStyleIdx="0" presStyleCnt="1">
        <dgm:presLayoutVars>
          <dgm:chMax val="1"/>
          <dgm:bulletEnabled val="1"/>
        </dgm:presLayoutVars>
      </dgm:prSet>
      <dgm:spPr/>
    </dgm:pt>
    <dgm:pt modelId="{C582D268-9929-4BE6-A4C4-D1C8BE000079}" type="pres">
      <dgm:prSet presAssocID="{2CB3F891-42BD-49D1-B54A-8A2DD306E2C7}" presName="descendantText" presStyleLbl="alignAccFollowNode1" presStyleIdx="0" presStyleCnt="1">
        <dgm:presLayoutVars>
          <dgm:bulletEnabled val="1"/>
        </dgm:presLayoutVars>
      </dgm:prSet>
      <dgm:spPr/>
    </dgm:pt>
  </dgm:ptLst>
  <dgm:cxnLst>
    <dgm:cxn modelId="{75C12B1A-5187-4FFB-A0DD-922C60F1AA60}" type="presOf" srcId="{2CB3F891-42BD-49D1-B54A-8A2DD306E2C7}" destId="{FE2582EC-A918-49C3-A5B3-3CE3424A68C8}" srcOrd="0" destOrd="0" presId="urn:microsoft.com/office/officeart/2005/8/layout/vList5"/>
    <dgm:cxn modelId="{AFCC8422-DC4B-4302-B2FE-01A94C5FD680}" srcId="{3644A2F1-7F72-4065-B14E-66772ACEBF40}" destId="{2CB3F891-42BD-49D1-B54A-8A2DD306E2C7}" srcOrd="0" destOrd="0" parTransId="{97FB3C45-03CB-4F37-927C-E84D317D48B9}" sibTransId="{C2C8D807-75B6-4723-ADE1-7E6115594824}"/>
    <dgm:cxn modelId="{8E60C333-2B48-47F5-9105-5342314E9459}" type="presOf" srcId="{3644A2F1-7F72-4065-B14E-66772ACEBF40}" destId="{7DF50AF2-37C7-445D-93E6-6345DB5A5B84}" srcOrd="0" destOrd="0" presId="urn:microsoft.com/office/officeart/2005/8/layout/vList5"/>
    <dgm:cxn modelId="{62A6A434-F146-40C5-9F4C-6F879DE04155}" type="presOf" srcId="{C12BB31A-B0E3-4D5F-B395-B125F55777A6}" destId="{C582D268-9929-4BE6-A4C4-D1C8BE000079}" srcOrd="0" destOrd="1" presId="urn:microsoft.com/office/officeart/2005/8/layout/vList5"/>
    <dgm:cxn modelId="{603EAD43-3128-4A68-96BF-5FB8773469E0}" srcId="{2CB3F891-42BD-49D1-B54A-8A2DD306E2C7}" destId="{6ABDECB9-7ED1-43F2-BE14-35A995D9CF75}" srcOrd="3" destOrd="0" parTransId="{6EDA1C83-DC91-4C67-99CA-C296A37544B8}" sibTransId="{7DC1B50E-50ED-46A4-A485-385A3AB1288E}"/>
    <dgm:cxn modelId="{6F645167-0F57-4701-8AB7-3F103FC2DF5A}" type="presOf" srcId="{6ABDECB9-7ED1-43F2-BE14-35A995D9CF75}" destId="{C582D268-9929-4BE6-A4C4-D1C8BE000079}" srcOrd="0" destOrd="3" presId="urn:microsoft.com/office/officeart/2005/8/layout/vList5"/>
    <dgm:cxn modelId="{FB517E75-E3B0-48C2-85BD-4E99F99CB2A3}" srcId="{2CB3F891-42BD-49D1-B54A-8A2DD306E2C7}" destId="{27EBC4F1-D5F5-4002-9572-B8A4B3669C46}" srcOrd="4" destOrd="0" parTransId="{7AD34524-27CC-427C-9F3B-AF82F69487D2}" sibTransId="{94FD59A8-0996-4926-A050-9A0276F1CEC2}"/>
    <dgm:cxn modelId="{0512A177-2536-43BB-AEC7-595942E64037}" srcId="{2CB3F891-42BD-49D1-B54A-8A2DD306E2C7}" destId="{9FCCDA91-C3C8-487E-A569-43BE7D6FBC69}" srcOrd="0" destOrd="0" parTransId="{848A409A-AEBD-408E-ABA8-59A9166BF786}" sibTransId="{B8150A8D-182C-48A0-8C7A-B32F86BCDAAF}"/>
    <dgm:cxn modelId="{F58051A0-B95A-4E19-A85E-583331A03FC3}" type="presOf" srcId="{7BD60EA6-93DE-4607-A154-414D9A84D9F7}" destId="{C582D268-9929-4BE6-A4C4-D1C8BE000079}" srcOrd="0" destOrd="2" presId="urn:microsoft.com/office/officeart/2005/8/layout/vList5"/>
    <dgm:cxn modelId="{A648C6C4-9987-4ECC-83FA-B0C9C5C208F4}" srcId="{2CB3F891-42BD-49D1-B54A-8A2DD306E2C7}" destId="{C12BB31A-B0E3-4D5F-B395-B125F55777A6}" srcOrd="1" destOrd="0" parTransId="{2DF40780-A15C-47B5-B855-AA279C0C6995}" sibTransId="{ADDDC351-38E2-4AED-A508-530D0F48727B}"/>
    <dgm:cxn modelId="{D75AF4CD-8033-429B-A154-71C0B6913243}" type="presOf" srcId="{27EBC4F1-D5F5-4002-9572-B8A4B3669C46}" destId="{C582D268-9929-4BE6-A4C4-D1C8BE000079}" srcOrd="0" destOrd="4" presId="urn:microsoft.com/office/officeart/2005/8/layout/vList5"/>
    <dgm:cxn modelId="{0BEFA3D9-9051-4677-AD47-F49293A46C02}" type="presOf" srcId="{9FCCDA91-C3C8-487E-A569-43BE7D6FBC69}" destId="{C582D268-9929-4BE6-A4C4-D1C8BE000079}" srcOrd="0" destOrd="0" presId="urn:microsoft.com/office/officeart/2005/8/layout/vList5"/>
    <dgm:cxn modelId="{A9507EFE-5B51-4555-9647-C1C990087FA4}" srcId="{2CB3F891-42BD-49D1-B54A-8A2DD306E2C7}" destId="{7BD60EA6-93DE-4607-A154-414D9A84D9F7}" srcOrd="2" destOrd="0" parTransId="{EBB483FC-E666-49ED-82A7-74CD34987C57}" sibTransId="{996F17ED-EC9B-496F-8EDE-698DC3B7AD04}"/>
    <dgm:cxn modelId="{587BE4A8-8824-4B94-9387-A4E47FF125A4}" type="presParOf" srcId="{7DF50AF2-37C7-445D-93E6-6345DB5A5B84}" destId="{AB874554-6FE2-460A-A3C9-B46D8F989F3D}" srcOrd="0" destOrd="0" presId="urn:microsoft.com/office/officeart/2005/8/layout/vList5"/>
    <dgm:cxn modelId="{C22B2342-3E78-4C7D-966B-82E6A09EBE66}" type="presParOf" srcId="{AB874554-6FE2-460A-A3C9-B46D8F989F3D}" destId="{FE2582EC-A918-49C3-A5B3-3CE3424A68C8}" srcOrd="0" destOrd="0" presId="urn:microsoft.com/office/officeart/2005/8/layout/vList5"/>
    <dgm:cxn modelId="{20529315-8CEB-4F16-8132-5AD034B75B63}" type="presParOf" srcId="{AB874554-6FE2-460A-A3C9-B46D8F989F3D}" destId="{C582D268-9929-4BE6-A4C4-D1C8BE000079}" srcOrd="1" destOrd="0" presId="urn:microsoft.com/office/officeart/2005/8/layout/vList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A0BFA0D-C651-47BB-B4A5-9049F0A4EE25}" type="doc">
      <dgm:prSet loTypeId="urn:microsoft.com/office/officeart/2005/8/layout/target3" loCatId="relationship" qsTypeId="urn:microsoft.com/office/officeart/2005/8/quickstyle/simple3" qsCatId="simple" csTypeId="urn:microsoft.com/office/officeart/2005/8/colors/accent1_2" csCatId="accent1"/>
      <dgm:spPr/>
      <dgm:t>
        <a:bodyPr/>
        <a:lstStyle/>
        <a:p>
          <a:endParaRPr lang="en-IN"/>
        </a:p>
      </dgm:t>
    </dgm:pt>
    <dgm:pt modelId="{1D58FAB0-6570-4EB6-9289-F49EC4FC8E93}">
      <dgm:prSet custT="1"/>
      <dgm:spPr/>
      <dgm:t>
        <a:bodyPr/>
        <a:lstStyle/>
        <a:p>
          <a:pPr rtl="0"/>
          <a:r>
            <a:rPr lang="en-US" sz="1800" b="1" dirty="0">
              <a:latin typeface="Times New Roman" pitchFamily="18" charset="0"/>
              <a:cs typeface="Times New Roman" pitchFamily="18" charset="0"/>
            </a:rPr>
            <a:t>Stroke-</a:t>
          </a:r>
          <a:r>
            <a:rPr lang="en-US" sz="1800" dirty="0">
              <a:latin typeface="Times New Roman" pitchFamily="18" charset="0"/>
              <a:cs typeface="Times New Roman" pitchFamily="18" charset="0"/>
            </a:rPr>
            <a:t>  The stroke is related to an interrupted blood supply to the brain and is hemorrhagic. Ultimately, it results in brain damage.</a:t>
          </a:r>
          <a:endParaRPr lang="en-IN" sz="1800" dirty="0">
            <a:latin typeface="Times New Roman" pitchFamily="18" charset="0"/>
            <a:cs typeface="Times New Roman" pitchFamily="18" charset="0"/>
          </a:endParaRPr>
        </a:p>
      </dgm:t>
    </dgm:pt>
    <dgm:pt modelId="{846B8F32-A1D5-4F10-A4F5-F472B9CCF18E}" type="parTrans" cxnId="{B47741A4-B326-4FE0-A347-868AD75AC82C}">
      <dgm:prSet/>
      <dgm:spPr/>
      <dgm:t>
        <a:bodyPr/>
        <a:lstStyle/>
        <a:p>
          <a:endParaRPr lang="en-IN"/>
        </a:p>
      </dgm:t>
    </dgm:pt>
    <dgm:pt modelId="{90FB96A8-8AB1-4AF9-94E9-04D4B4311355}" type="sibTrans" cxnId="{B47741A4-B326-4FE0-A347-868AD75AC82C}">
      <dgm:prSet/>
      <dgm:spPr/>
      <dgm:t>
        <a:bodyPr/>
        <a:lstStyle/>
        <a:p>
          <a:endParaRPr lang="en-IN"/>
        </a:p>
      </dgm:t>
    </dgm:pt>
    <dgm:pt modelId="{5272F1DC-F038-4713-827F-494D777BD829}">
      <dgm:prSet custT="1"/>
      <dgm:spPr/>
      <dgm:t>
        <a:bodyPr/>
        <a:lstStyle/>
        <a:p>
          <a:pPr rtl="0"/>
          <a:r>
            <a:rPr lang="en-US" sz="1800" b="1" dirty="0">
              <a:latin typeface="Times New Roman" pitchFamily="18" charset="0"/>
              <a:cs typeface="Times New Roman" pitchFamily="18" charset="0"/>
            </a:rPr>
            <a:t>Diabetes </a:t>
          </a:r>
          <a:r>
            <a:rPr lang="en-US" sz="1800" dirty="0">
              <a:latin typeface="Times New Roman" pitchFamily="18" charset="0"/>
              <a:cs typeface="Times New Roman" pitchFamily="18" charset="0"/>
            </a:rPr>
            <a:t>–This is considered a metabolic disorder that accelerates the blood sugar level and causes insulin deficiency.</a:t>
          </a:r>
          <a:endParaRPr lang="en-IN" sz="1800" dirty="0">
            <a:latin typeface="Times New Roman" pitchFamily="18" charset="0"/>
            <a:cs typeface="Times New Roman" pitchFamily="18" charset="0"/>
          </a:endParaRPr>
        </a:p>
      </dgm:t>
    </dgm:pt>
    <dgm:pt modelId="{A7A960AC-CF58-4BE4-A55A-739F94332D20}" type="parTrans" cxnId="{BD795929-1B3B-4EED-8916-4368D07DAFD0}">
      <dgm:prSet/>
      <dgm:spPr/>
      <dgm:t>
        <a:bodyPr/>
        <a:lstStyle/>
        <a:p>
          <a:endParaRPr lang="en-IN"/>
        </a:p>
      </dgm:t>
    </dgm:pt>
    <dgm:pt modelId="{1A1246BE-2E89-485B-9286-C37BBC7A4CE8}" type="sibTrans" cxnId="{BD795929-1B3B-4EED-8916-4368D07DAFD0}">
      <dgm:prSet/>
      <dgm:spPr/>
      <dgm:t>
        <a:bodyPr/>
        <a:lstStyle/>
        <a:p>
          <a:endParaRPr lang="en-IN"/>
        </a:p>
      </dgm:t>
    </dgm:pt>
    <dgm:pt modelId="{64615483-25A2-43A8-A664-BA0F3B636B0B}">
      <dgm:prSet custT="1"/>
      <dgm:spPr/>
      <dgm:t>
        <a:bodyPr/>
        <a:lstStyle/>
        <a:p>
          <a:pPr rtl="0"/>
          <a:r>
            <a:rPr lang="en-US" sz="1800" b="1" dirty="0">
              <a:latin typeface="Times New Roman" pitchFamily="18" charset="0"/>
              <a:cs typeface="Times New Roman" pitchFamily="18" charset="0"/>
            </a:rPr>
            <a:t>Link-</a:t>
          </a:r>
          <a:r>
            <a:rPr lang="en-US" sz="1800" dirty="0">
              <a:latin typeface="Times New Roman" pitchFamily="18" charset="0"/>
              <a:cs typeface="Times New Roman" pitchFamily="18" charset="0"/>
            </a:rPr>
            <a:t> The link between diabetes and stroke is that diabetes is strongly linked to the lifestyle factor, and poor lifestyle results in high sugar levels, which ultimately results in nerve damage and increases the risk of cardiovascular disease (</a:t>
          </a:r>
          <a:r>
            <a:rPr lang="en-US" sz="1800" dirty="0" err="1">
              <a:latin typeface="Times New Roman" pitchFamily="18" charset="0"/>
              <a:cs typeface="Times New Roman" pitchFamily="18" charset="0"/>
            </a:rPr>
            <a:t>Mitsios</a:t>
          </a:r>
          <a:r>
            <a:rPr lang="en-US" sz="1800" dirty="0">
              <a:latin typeface="Times New Roman" pitchFamily="18" charset="0"/>
              <a:cs typeface="Times New Roman" pitchFamily="18" charset="0"/>
            </a:rPr>
            <a:t> et al 2018).</a:t>
          </a:r>
          <a:endParaRPr lang="en-IN" sz="1800" dirty="0">
            <a:latin typeface="Times New Roman" pitchFamily="18" charset="0"/>
            <a:cs typeface="Times New Roman" pitchFamily="18" charset="0"/>
          </a:endParaRPr>
        </a:p>
      </dgm:t>
    </dgm:pt>
    <dgm:pt modelId="{4B415A67-53DC-4AC8-8D93-B8049EA9DF65}" type="parTrans" cxnId="{E307D6B7-5185-42F3-824B-F3A590F07285}">
      <dgm:prSet/>
      <dgm:spPr/>
      <dgm:t>
        <a:bodyPr/>
        <a:lstStyle/>
        <a:p>
          <a:endParaRPr lang="en-IN"/>
        </a:p>
      </dgm:t>
    </dgm:pt>
    <dgm:pt modelId="{902D6CF0-4A1E-422D-902F-E5AC0F4B3E6D}" type="sibTrans" cxnId="{E307D6B7-5185-42F3-824B-F3A590F07285}">
      <dgm:prSet/>
      <dgm:spPr/>
      <dgm:t>
        <a:bodyPr/>
        <a:lstStyle/>
        <a:p>
          <a:endParaRPr lang="en-IN"/>
        </a:p>
      </dgm:t>
    </dgm:pt>
    <dgm:pt modelId="{7A458E0B-0724-4C02-83BF-A72D16A50639}" type="pres">
      <dgm:prSet presAssocID="{2A0BFA0D-C651-47BB-B4A5-9049F0A4EE25}" presName="Name0" presStyleCnt="0">
        <dgm:presLayoutVars>
          <dgm:chMax val="7"/>
          <dgm:dir/>
          <dgm:animLvl val="lvl"/>
          <dgm:resizeHandles val="exact"/>
        </dgm:presLayoutVars>
      </dgm:prSet>
      <dgm:spPr/>
    </dgm:pt>
    <dgm:pt modelId="{B1E741BF-4391-4C80-9203-3E0F47EE6D9B}" type="pres">
      <dgm:prSet presAssocID="{1D58FAB0-6570-4EB6-9289-F49EC4FC8E93}" presName="circle1" presStyleLbl="node1" presStyleIdx="0" presStyleCnt="3"/>
      <dgm:spPr/>
    </dgm:pt>
    <dgm:pt modelId="{B1C1655C-D8D9-4778-A112-A0B4185F7E8F}" type="pres">
      <dgm:prSet presAssocID="{1D58FAB0-6570-4EB6-9289-F49EC4FC8E93}" presName="space" presStyleCnt="0"/>
      <dgm:spPr/>
    </dgm:pt>
    <dgm:pt modelId="{91C152B3-6090-4202-BAD6-107CC0BB117D}" type="pres">
      <dgm:prSet presAssocID="{1D58FAB0-6570-4EB6-9289-F49EC4FC8E93}" presName="rect1" presStyleLbl="alignAcc1" presStyleIdx="0" presStyleCnt="3"/>
      <dgm:spPr/>
    </dgm:pt>
    <dgm:pt modelId="{CC9979C1-8A41-4AC0-9999-345763549144}" type="pres">
      <dgm:prSet presAssocID="{5272F1DC-F038-4713-827F-494D777BD829}" presName="vertSpace2" presStyleLbl="node1" presStyleIdx="0" presStyleCnt="3"/>
      <dgm:spPr/>
    </dgm:pt>
    <dgm:pt modelId="{8D293A2F-39E9-4D3F-8E33-3DDEABFE662D}" type="pres">
      <dgm:prSet presAssocID="{5272F1DC-F038-4713-827F-494D777BD829}" presName="circle2" presStyleLbl="node1" presStyleIdx="1" presStyleCnt="3"/>
      <dgm:spPr/>
    </dgm:pt>
    <dgm:pt modelId="{7AB9721B-1CB5-4456-9BC5-3423793F688C}" type="pres">
      <dgm:prSet presAssocID="{5272F1DC-F038-4713-827F-494D777BD829}" presName="rect2" presStyleLbl="alignAcc1" presStyleIdx="1" presStyleCnt="3"/>
      <dgm:spPr/>
    </dgm:pt>
    <dgm:pt modelId="{06602860-F280-47FD-A052-A40248BE3ABE}" type="pres">
      <dgm:prSet presAssocID="{64615483-25A2-43A8-A664-BA0F3B636B0B}" presName="vertSpace3" presStyleLbl="node1" presStyleIdx="1" presStyleCnt="3"/>
      <dgm:spPr/>
    </dgm:pt>
    <dgm:pt modelId="{CF2C290A-12D3-407E-A615-AB44FA8D92DC}" type="pres">
      <dgm:prSet presAssocID="{64615483-25A2-43A8-A664-BA0F3B636B0B}" presName="circle3" presStyleLbl="node1" presStyleIdx="2" presStyleCnt="3"/>
      <dgm:spPr/>
    </dgm:pt>
    <dgm:pt modelId="{ADE43EE5-0724-41B3-A82B-232393EB98DD}" type="pres">
      <dgm:prSet presAssocID="{64615483-25A2-43A8-A664-BA0F3B636B0B}" presName="rect3" presStyleLbl="alignAcc1" presStyleIdx="2" presStyleCnt="3"/>
      <dgm:spPr/>
    </dgm:pt>
    <dgm:pt modelId="{B0192262-9950-4D99-A6EC-452814FE98C8}" type="pres">
      <dgm:prSet presAssocID="{1D58FAB0-6570-4EB6-9289-F49EC4FC8E93}" presName="rect1ParTxNoCh" presStyleLbl="alignAcc1" presStyleIdx="2" presStyleCnt="3">
        <dgm:presLayoutVars>
          <dgm:chMax val="1"/>
          <dgm:bulletEnabled val="1"/>
        </dgm:presLayoutVars>
      </dgm:prSet>
      <dgm:spPr/>
    </dgm:pt>
    <dgm:pt modelId="{532A02A2-F06B-4D3A-A07D-D2BB5F633E2F}" type="pres">
      <dgm:prSet presAssocID="{5272F1DC-F038-4713-827F-494D777BD829}" presName="rect2ParTxNoCh" presStyleLbl="alignAcc1" presStyleIdx="2" presStyleCnt="3">
        <dgm:presLayoutVars>
          <dgm:chMax val="1"/>
          <dgm:bulletEnabled val="1"/>
        </dgm:presLayoutVars>
      </dgm:prSet>
      <dgm:spPr/>
    </dgm:pt>
    <dgm:pt modelId="{FB753BB4-27E0-435F-AAFF-8C32FF614924}" type="pres">
      <dgm:prSet presAssocID="{64615483-25A2-43A8-A664-BA0F3B636B0B}" presName="rect3ParTxNoCh" presStyleLbl="alignAcc1" presStyleIdx="2" presStyleCnt="3">
        <dgm:presLayoutVars>
          <dgm:chMax val="1"/>
          <dgm:bulletEnabled val="1"/>
        </dgm:presLayoutVars>
      </dgm:prSet>
      <dgm:spPr/>
    </dgm:pt>
  </dgm:ptLst>
  <dgm:cxnLst>
    <dgm:cxn modelId="{BD795929-1B3B-4EED-8916-4368D07DAFD0}" srcId="{2A0BFA0D-C651-47BB-B4A5-9049F0A4EE25}" destId="{5272F1DC-F038-4713-827F-494D777BD829}" srcOrd="1" destOrd="0" parTransId="{A7A960AC-CF58-4BE4-A55A-739F94332D20}" sibTransId="{1A1246BE-2E89-485B-9286-C37BBC7A4CE8}"/>
    <dgm:cxn modelId="{5CB8D267-2E02-46DB-8AFE-DAB7256F9B81}" type="presOf" srcId="{1D58FAB0-6570-4EB6-9289-F49EC4FC8E93}" destId="{B0192262-9950-4D99-A6EC-452814FE98C8}" srcOrd="1" destOrd="0" presId="urn:microsoft.com/office/officeart/2005/8/layout/target3"/>
    <dgm:cxn modelId="{473C8787-3394-447F-BC2D-1CC6D760BCE5}" type="presOf" srcId="{5272F1DC-F038-4713-827F-494D777BD829}" destId="{532A02A2-F06B-4D3A-A07D-D2BB5F633E2F}" srcOrd="1" destOrd="0" presId="urn:microsoft.com/office/officeart/2005/8/layout/target3"/>
    <dgm:cxn modelId="{ED6EE78B-C4A0-466F-89E4-FA1A55117F85}" type="presOf" srcId="{64615483-25A2-43A8-A664-BA0F3B636B0B}" destId="{ADE43EE5-0724-41B3-A82B-232393EB98DD}" srcOrd="0" destOrd="0" presId="urn:microsoft.com/office/officeart/2005/8/layout/target3"/>
    <dgm:cxn modelId="{BAD3E497-08FB-4D8B-9A04-F6E69BABE40B}" type="presOf" srcId="{64615483-25A2-43A8-A664-BA0F3B636B0B}" destId="{FB753BB4-27E0-435F-AAFF-8C32FF614924}" srcOrd="1" destOrd="0" presId="urn:microsoft.com/office/officeart/2005/8/layout/target3"/>
    <dgm:cxn modelId="{B47741A4-B326-4FE0-A347-868AD75AC82C}" srcId="{2A0BFA0D-C651-47BB-B4A5-9049F0A4EE25}" destId="{1D58FAB0-6570-4EB6-9289-F49EC4FC8E93}" srcOrd="0" destOrd="0" parTransId="{846B8F32-A1D5-4F10-A4F5-F472B9CCF18E}" sibTransId="{90FB96A8-8AB1-4AF9-94E9-04D4B4311355}"/>
    <dgm:cxn modelId="{39A369AF-992B-4408-B97C-7FE83986F293}" type="presOf" srcId="{5272F1DC-F038-4713-827F-494D777BD829}" destId="{7AB9721B-1CB5-4456-9BC5-3423793F688C}" srcOrd="0" destOrd="0" presId="urn:microsoft.com/office/officeart/2005/8/layout/target3"/>
    <dgm:cxn modelId="{E307D6B7-5185-42F3-824B-F3A590F07285}" srcId="{2A0BFA0D-C651-47BB-B4A5-9049F0A4EE25}" destId="{64615483-25A2-43A8-A664-BA0F3B636B0B}" srcOrd="2" destOrd="0" parTransId="{4B415A67-53DC-4AC8-8D93-B8049EA9DF65}" sibTransId="{902D6CF0-4A1E-422D-902F-E5AC0F4B3E6D}"/>
    <dgm:cxn modelId="{76A829C5-964D-4F1D-8594-138D62C5F9F0}" type="presOf" srcId="{2A0BFA0D-C651-47BB-B4A5-9049F0A4EE25}" destId="{7A458E0B-0724-4C02-83BF-A72D16A50639}" srcOrd="0" destOrd="0" presId="urn:microsoft.com/office/officeart/2005/8/layout/target3"/>
    <dgm:cxn modelId="{D3DCBBD8-C9A0-4333-9F1C-46EDBAADE368}" type="presOf" srcId="{1D58FAB0-6570-4EB6-9289-F49EC4FC8E93}" destId="{91C152B3-6090-4202-BAD6-107CC0BB117D}" srcOrd="0" destOrd="0" presId="urn:microsoft.com/office/officeart/2005/8/layout/target3"/>
    <dgm:cxn modelId="{3B28BD5A-CF0F-4F6B-A9EB-3A76115ADD44}" type="presParOf" srcId="{7A458E0B-0724-4C02-83BF-A72D16A50639}" destId="{B1E741BF-4391-4C80-9203-3E0F47EE6D9B}" srcOrd="0" destOrd="0" presId="urn:microsoft.com/office/officeart/2005/8/layout/target3"/>
    <dgm:cxn modelId="{C6CF6BD2-3FD6-473B-A43B-8552AE518092}" type="presParOf" srcId="{7A458E0B-0724-4C02-83BF-A72D16A50639}" destId="{B1C1655C-D8D9-4778-A112-A0B4185F7E8F}" srcOrd="1" destOrd="0" presId="urn:microsoft.com/office/officeart/2005/8/layout/target3"/>
    <dgm:cxn modelId="{4BE5F912-DE63-42D4-BBA0-E9903A5D1883}" type="presParOf" srcId="{7A458E0B-0724-4C02-83BF-A72D16A50639}" destId="{91C152B3-6090-4202-BAD6-107CC0BB117D}" srcOrd="2" destOrd="0" presId="urn:microsoft.com/office/officeart/2005/8/layout/target3"/>
    <dgm:cxn modelId="{64A78813-0EFE-4461-A03B-7EFC312321BE}" type="presParOf" srcId="{7A458E0B-0724-4C02-83BF-A72D16A50639}" destId="{CC9979C1-8A41-4AC0-9999-345763549144}" srcOrd="3" destOrd="0" presId="urn:microsoft.com/office/officeart/2005/8/layout/target3"/>
    <dgm:cxn modelId="{4979FE2B-DC26-45AD-9D0B-E8E7BB4EE402}" type="presParOf" srcId="{7A458E0B-0724-4C02-83BF-A72D16A50639}" destId="{8D293A2F-39E9-4D3F-8E33-3DDEABFE662D}" srcOrd="4" destOrd="0" presId="urn:microsoft.com/office/officeart/2005/8/layout/target3"/>
    <dgm:cxn modelId="{5DD96E55-3ABD-4BD3-8CC8-7D8C26D03DF7}" type="presParOf" srcId="{7A458E0B-0724-4C02-83BF-A72D16A50639}" destId="{7AB9721B-1CB5-4456-9BC5-3423793F688C}" srcOrd="5" destOrd="0" presId="urn:microsoft.com/office/officeart/2005/8/layout/target3"/>
    <dgm:cxn modelId="{7C86074A-580B-4BAF-BAE5-01DAB1D1632D}" type="presParOf" srcId="{7A458E0B-0724-4C02-83BF-A72D16A50639}" destId="{06602860-F280-47FD-A052-A40248BE3ABE}" srcOrd="6" destOrd="0" presId="urn:microsoft.com/office/officeart/2005/8/layout/target3"/>
    <dgm:cxn modelId="{D87FB268-F016-493E-AA1C-11307643D33D}" type="presParOf" srcId="{7A458E0B-0724-4C02-83BF-A72D16A50639}" destId="{CF2C290A-12D3-407E-A615-AB44FA8D92DC}" srcOrd="7" destOrd="0" presId="urn:microsoft.com/office/officeart/2005/8/layout/target3"/>
    <dgm:cxn modelId="{76B5346B-E6F8-48A7-9740-DB30FBBA24CE}" type="presParOf" srcId="{7A458E0B-0724-4C02-83BF-A72D16A50639}" destId="{ADE43EE5-0724-41B3-A82B-232393EB98DD}" srcOrd="8" destOrd="0" presId="urn:microsoft.com/office/officeart/2005/8/layout/target3"/>
    <dgm:cxn modelId="{41CA3246-665B-4E04-BF33-704BF7B927C0}" type="presParOf" srcId="{7A458E0B-0724-4C02-83BF-A72D16A50639}" destId="{B0192262-9950-4D99-A6EC-452814FE98C8}" srcOrd="9" destOrd="0" presId="urn:microsoft.com/office/officeart/2005/8/layout/target3"/>
    <dgm:cxn modelId="{ADF31B3D-8B0C-4CA8-8867-1024CC54005C}" type="presParOf" srcId="{7A458E0B-0724-4C02-83BF-A72D16A50639}" destId="{532A02A2-F06B-4D3A-A07D-D2BB5F633E2F}" srcOrd="10" destOrd="0" presId="urn:microsoft.com/office/officeart/2005/8/layout/target3"/>
    <dgm:cxn modelId="{2781FDDA-944E-4E98-9CBF-0A9E031402E5}" type="presParOf" srcId="{7A458E0B-0724-4C02-83BF-A72D16A50639}" destId="{FB753BB4-27E0-435F-AAFF-8C32FF614924}" srcOrd="11" destOrd="0" presId="urn:microsoft.com/office/officeart/2005/8/layout/target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D06A3A1-1B75-4BAD-ACA4-92FA1B6789E4}" type="doc">
      <dgm:prSet loTypeId="urn:microsoft.com/office/officeart/2005/8/layout/cycle3" loCatId="cycle" qsTypeId="urn:microsoft.com/office/officeart/2005/8/quickstyle/simple2" qsCatId="simple" csTypeId="urn:microsoft.com/office/officeart/2005/8/colors/accent1_1" csCatId="accent1"/>
      <dgm:spPr/>
      <dgm:t>
        <a:bodyPr/>
        <a:lstStyle/>
        <a:p>
          <a:endParaRPr lang="en-IN"/>
        </a:p>
      </dgm:t>
    </dgm:pt>
    <dgm:pt modelId="{29C4C89A-9515-4158-BEAF-20F8E315DB63}">
      <dgm:prSet/>
      <dgm:spPr/>
      <dgm:t>
        <a:bodyPr/>
        <a:lstStyle/>
        <a:p>
          <a:pPr rtl="0"/>
          <a:r>
            <a:rPr lang="en-US" dirty="0">
              <a:latin typeface="Times New Roman" pitchFamily="18" charset="0"/>
              <a:cs typeface="Times New Roman" pitchFamily="18" charset="0"/>
            </a:rPr>
            <a:t>The cardiovascular system plays a crucial role in body functioning, such as </a:t>
          </a:r>
          <a:endParaRPr lang="en-IN" dirty="0">
            <a:latin typeface="Times New Roman" pitchFamily="18" charset="0"/>
            <a:cs typeface="Times New Roman" pitchFamily="18" charset="0"/>
          </a:endParaRPr>
        </a:p>
      </dgm:t>
    </dgm:pt>
    <dgm:pt modelId="{52ADF947-0FF1-495B-8244-927967DA10E9}" type="parTrans" cxnId="{E0958904-BC2D-4CD7-A7AB-22B7FAACA598}">
      <dgm:prSet/>
      <dgm:spPr/>
      <dgm:t>
        <a:bodyPr/>
        <a:lstStyle/>
        <a:p>
          <a:endParaRPr lang="en-IN"/>
        </a:p>
      </dgm:t>
    </dgm:pt>
    <dgm:pt modelId="{252D2540-9A53-45FA-8B66-1E809DBA6F1D}" type="sibTrans" cxnId="{E0958904-BC2D-4CD7-A7AB-22B7FAACA598}">
      <dgm:prSet/>
      <dgm:spPr/>
      <dgm:t>
        <a:bodyPr/>
        <a:lstStyle/>
        <a:p>
          <a:endParaRPr lang="en-IN"/>
        </a:p>
      </dgm:t>
    </dgm:pt>
    <dgm:pt modelId="{840BAEC4-5D31-4BF6-AD00-8B97291DDC81}">
      <dgm:prSet/>
      <dgm:spPr/>
      <dgm:t>
        <a:bodyPr/>
        <a:lstStyle/>
        <a:p>
          <a:pPr rtl="0"/>
          <a:r>
            <a:rPr lang="en-US">
              <a:latin typeface="Times New Roman" pitchFamily="18" charset="0"/>
              <a:cs typeface="Times New Roman" pitchFamily="18" charset="0"/>
            </a:rPr>
            <a:t>Maintaining homeostasis </a:t>
          </a:r>
          <a:endParaRPr lang="en-IN">
            <a:latin typeface="Times New Roman" pitchFamily="18" charset="0"/>
            <a:cs typeface="Times New Roman" pitchFamily="18" charset="0"/>
          </a:endParaRPr>
        </a:p>
      </dgm:t>
    </dgm:pt>
    <dgm:pt modelId="{0306B3B4-B174-485E-A00B-243896BAEB0C}" type="parTrans" cxnId="{7E0138DE-9EAF-42B9-924A-11512B435E89}">
      <dgm:prSet/>
      <dgm:spPr/>
      <dgm:t>
        <a:bodyPr/>
        <a:lstStyle/>
        <a:p>
          <a:endParaRPr lang="en-IN"/>
        </a:p>
      </dgm:t>
    </dgm:pt>
    <dgm:pt modelId="{180964FD-70EF-48DB-A7FE-7E89DB3B3B86}" type="sibTrans" cxnId="{7E0138DE-9EAF-42B9-924A-11512B435E89}">
      <dgm:prSet/>
      <dgm:spPr/>
      <dgm:t>
        <a:bodyPr/>
        <a:lstStyle/>
        <a:p>
          <a:endParaRPr lang="en-IN"/>
        </a:p>
      </dgm:t>
    </dgm:pt>
    <dgm:pt modelId="{42266C8F-2E97-4549-BBD9-3A1A76E43C6E}">
      <dgm:prSet/>
      <dgm:spPr/>
      <dgm:t>
        <a:bodyPr/>
        <a:lstStyle/>
        <a:p>
          <a:pPr rtl="0"/>
          <a:r>
            <a:rPr lang="en-US">
              <a:latin typeface="Times New Roman" pitchFamily="18" charset="0"/>
              <a:cs typeface="Times New Roman" pitchFamily="18" charset="0"/>
            </a:rPr>
            <a:t>Oxygen and nutrient transport </a:t>
          </a:r>
          <a:endParaRPr lang="en-IN">
            <a:latin typeface="Times New Roman" pitchFamily="18" charset="0"/>
            <a:cs typeface="Times New Roman" pitchFamily="18" charset="0"/>
          </a:endParaRPr>
        </a:p>
      </dgm:t>
    </dgm:pt>
    <dgm:pt modelId="{9A9CA37F-DB0A-4712-A4ED-9987EF84523C}" type="parTrans" cxnId="{8E9D12AF-8760-44FD-8645-5CA71B4E9302}">
      <dgm:prSet/>
      <dgm:spPr/>
      <dgm:t>
        <a:bodyPr/>
        <a:lstStyle/>
        <a:p>
          <a:endParaRPr lang="en-IN"/>
        </a:p>
      </dgm:t>
    </dgm:pt>
    <dgm:pt modelId="{920E3F9E-6251-42C6-A72C-8A0BBFABB22D}" type="sibTrans" cxnId="{8E9D12AF-8760-44FD-8645-5CA71B4E9302}">
      <dgm:prSet/>
      <dgm:spPr/>
      <dgm:t>
        <a:bodyPr/>
        <a:lstStyle/>
        <a:p>
          <a:endParaRPr lang="en-IN"/>
        </a:p>
      </dgm:t>
    </dgm:pt>
    <dgm:pt modelId="{9E74F116-75EF-41FC-80D1-E40D8B36D3FF}">
      <dgm:prSet/>
      <dgm:spPr/>
      <dgm:t>
        <a:bodyPr/>
        <a:lstStyle/>
        <a:p>
          <a:pPr rtl="0"/>
          <a:r>
            <a:rPr lang="en-US" dirty="0">
              <a:latin typeface="Times New Roman" pitchFamily="18" charset="0"/>
              <a:cs typeface="Times New Roman" pitchFamily="18" charset="0"/>
            </a:rPr>
            <a:t>Circulate system role (</a:t>
          </a:r>
          <a:r>
            <a:rPr lang="en-US" dirty="0" err="1">
              <a:latin typeface="Times New Roman" pitchFamily="18" charset="0"/>
              <a:cs typeface="Times New Roman" pitchFamily="18" charset="0"/>
            </a:rPr>
            <a:t>Sokoła</a:t>
          </a:r>
          <a:r>
            <a:rPr lang="en-US" dirty="0">
              <a:latin typeface="Times New Roman" pitchFamily="18" charset="0"/>
              <a:cs typeface="Times New Roman" pitchFamily="18" charset="0"/>
            </a:rPr>
            <a:t> et al., 2018)</a:t>
          </a:r>
          <a:endParaRPr lang="en-IN" dirty="0">
            <a:latin typeface="Times New Roman" pitchFamily="18" charset="0"/>
            <a:cs typeface="Times New Roman" pitchFamily="18" charset="0"/>
          </a:endParaRPr>
        </a:p>
      </dgm:t>
    </dgm:pt>
    <dgm:pt modelId="{3C3DB2E8-0B89-4AC4-8CF5-F3217FEC0A22}" type="parTrans" cxnId="{D0DBAEFA-643C-4842-8D9A-550B094E0038}">
      <dgm:prSet/>
      <dgm:spPr/>
      <dgm:t>
        <a:bodyPr/>
        <a:lstStyle/>
        <a:p>
          <a:endParaRPr lang="en-IN"/>
        </a:p>
      </dgm:t>
    </dgm:pt>
    <dgm:pt modelId="{3A42C97C-90B5-4B87-B11D-CA2228FC4139}" type="sibTrans" cxnId="{D0DBAEFA-643C-4842-8D9A-550B094E0038}">
      <dgm:prSet/>
      <dgm:spPr/>
      <dgm:t>
        <a:bodyPr/>
        <a:lstStyle/>
        <a:p>
          <a:endParaRPr lang="en-IN"/>
        </a:p>
      </dgm:t>
    </dgm:pt>
    <dgm:pt modelId="{9D720359-DA07-4F69-B595-806472256B92}" type="pres">
      <dgm:prSet presAssocID="{5D06A3A1-1B75-4BAD-ACA4-92FA1B6789E4}" presName="Name0" presStyleCnt="0">
        <dgm:presLayoutVars>
          <dgm:dir/>
          <dgm:resizeHandles val="exact"/>
        </dgm:presLayoutVars>
      </dgm:prSet>
      <dgm:spPr/>
    </dgm:pt>
    <dgm:pt modelId="{24539030-1823-407A-9B03-02AC1BB19933}" type="pres">
      <dgm:prSet presAssocID="{5D06A3A1-1B75-4BAD-ACA4-92FA1B6789E4}" presName="cycle" presStyleCnt="0"/>
      <dgm:spPr/>
    </dgm:pt>
    <dgm:pt modelId="{F92D49A5-5AE8-47D8-A8BE-883E102D71B6}" type="pres">
      <dgm:prSet presAssocID="{29C4C89A-9515-4158-BEAF-20F8E315DB63}" presName="nodeFirstNode" presStyleLbl="node1" presStyleIdx="0" presStyleCnt="4">
        <dgm:presLayoutVars>
          <dgm:bulletEnabled val="1"/>
        </dgm:presLayoutVars>
      </dgm:prSet>
      <dgm:spPr/>
    </dgm:pt>
    <dgm:pt modelId="{817F99B6-A01B-4BD9-8B1F-31D38C1C7F03}" type="pres">
      <dgm:prSet presAssocID="{252D2540-9A53-45FA-8B66-1E809DBA6F1D}" presName="sibTransFirstNode" presStyleLbl="bgShp" presStyleIdx="0" presStyleCnt="1"/>
      <dgm:spPr/>
    </dgm:pt>
    <dgm:pt modelId="{1710DE85-F003-4719-AE65-FAC05831515A}" type="pres">
      <dgm:prSet presAssocID="{840BAEC4-5D31-4BF6-AD00-8B97291DDC81}" presName="nodeFollowingNodes" presStyleLbl="node1" presStyleIdx="1" presStyleCnt="4">
        <dgm:presLayoutVars>
          <dgm:bulletEnabled val="1"/>
        </dgm:presLayoutVars>
      </dgm:prSet>
      <dgm:spPr/>
    </dgm:pt>
    <dgm:pt modelId="{EA9A6154-6CED-484D-9B5A-832B0E61A5AF}" type="pres">
      <dgm:prSet presAssocID="{42266C8F-2E97-4549-BBD9-3A1A76E43C6E}" presName="nodeFollowingNodes" presStyleLbl="node1" presStyleIdx="2" presStyleCnt="4">
        <dgm:presLayoutVars>
          <dgm:bulletEnabled val="1"/>
        </dgm:presLayoutVars>
      </dgm:prSet>
      <dgm:spPr/>
    </dgm:pt>
    <dgm:pt modelId="{94085A55-9D0B-48FA-8667-D2C1760F7A02}" type="pres">
      <dgm:prSet presAssocID="{9E74F116-75EF-41FC-80D1-E40D8B36D3FF}" presName="nodeFollowingNodes" presStyleLbl="node1" presStyleIdx="3" presStyleCnt="4">
        <dgm:presLayoutVars>
          <dgm:bulletEnabled val="1"/>
        </dgm:presLayoutVars>
      </dgm:prSet>
      <dgm:spPr/>
    </dgm:pt>
  </dgm:ptLst>
  <dgm:cxnLst>
    <dgm:cxn modelId="{E0958904-BC2D-4CD7-A7AB-22B7FAACA598}" srcId="{5D06A3A1-1B75-4BAD-ACA4-92FA1B6789E4}" destId="{29C4C89A-9515-4158-BEAF-20F8E315DB63}" srcOrd="0" destOrd="0" parTransId="{52ADF947-0FF1-495B-8244-927967DA10E9}" sibTransId="{252D2540-9A53-45FA-8B66-1E809DBA6F1D}"/>
    <dgm:cxn modelId="{45F77605-5ED3-4ADB-A642-D3206B78CB56}" type="presOf" srcId="{42266C8F-2E97-4549-BBD9-3A1A76E43C6E}" destId="{EA9A6154-6CED-484D-9B5A-832B0E61A5AF}" srcOrd="0" destOrd="0" presId="urn:microsoft.com/office/officeart/2005/8/layout/cycle3"/>
    <dgm:cxn modelId="{2AEEC746-D309-47BA-93FA-E753210BD88B}" type="presOf" srcId="{252D2540-9A53-45FA-8B66-1E809DBA6F1D}" destId="{817F99B6-A01B-4BD9-8B1F-31D38C1C7F03}" srcOrd="0" destOrd="0" presId="urn:microsoft.com/office/officeart/2005/8/layout/cycle3"/>
    <dgm:cxn modelId="{12EE9C4C-E450-43C9-8A6C-F034D0B1647F}" type="presOf" srcId="{29C4C89A-9515-4158-BEAF-20F8E315DB63}" destId="{F92D49A5-5AE8-47D8-A8BE-883E102D71B6}" srcOrd="0" destOrd="0" presId="urn:microsoft.com/office/officeart/2005/8/layout/cycle3"/>
    <dgm:cxn modelId="{F4D59155-3458-43B5-9C7C-2FF06487669F}" type="presOf" srcId="{840BAEC4-5D31-4BF6-AD00-8B97291DDC81}" destId="{1710DE85-F003-4719-AE65-FAC05831515A}" srcOrd="0" destOrd="0" presId="urn:microsoft.com/office/officeart/2005/8/layout/cycle3"/>
    <dgm:cxn modelId="{52636A79-A1CA-4B81-BEB0-F5923484E29D}" type="presOf" srcId="{9E74F116-75EF-41FC-80D1-E40D8B36D3FF}" destId="{94085A55-9D0B-48FA-8667-D2C1760F7A02}" srcOrd="0" destOrd="0" presId="urn:microsoft.com/office/officeart/2005/8/layout/cycle3"/>
    <dgm:cxn modelId="{8E9D12AF-8760-44FD-8645-5CA71B4E9302}" srcId="{5D06A3A1-1B75-4BAD-ACA4-92FA1B6789E4}" destId="{42266C8F-2E97-4549-BBD9-3A1A76E43C6E}" srcOrd="2" destOrd="0" parTransId="{9A9CA37F-DB0A-4712-A4ED-9987EF84523C}" sibTransId="{920E3F9E-6251-42C6-A72C-8A0BBFABB22D}"/>
    <dgm:cxn modelId="{287AF3C0-2F23-4EED-9C08-4AE140BE66FF}" type="presOf" srcId="{5D06A3A1-1B75-4BAD-ACA4-92FA1B6789E4}" destId="{9D720359-DA07-4F69-B595-806472256B92}" srcOrd="0" destOrd="0" presId="urn:microsoft.com/office/officeart/2005/8/layout/cycle3"/>
    <dgm:cxn modelId="{7E0138DE-9EAF-42B9-924A-11512B435E89}" srcId="{5D06A3A1-1B75-4BAD-ACA4-92FA1B6789E4}" destId="{840BAEC4-5D31-4BF6-AD00-8B97291DDC81}" srcOrd="1" destOrd="0" parTransId="{0306B3B4-B174-485E-A00B-243896BAEB0C}" sibTransId="{180964FD-70EF-48DB-A7FE-7E89DB3B3B86}"/>
    <dgm:cxn modelId="{D0DBAEFA-643C-4842-8D9A-550B094E0038}" srcId="{5D06A3A1-1B75-4BAD-ACA4-92FA1B6789E4}" destId="{9E74F116-75EF-41FC-80D1-E40D8B36D3FF}" srcOrd="3" destOrd="0" parTransId="{3C3DB2E8-0B89-4AC4-8CF5-F3217FEC0A22}" sibTransId="{3A42C97C-90B5-4B87-B11D-CA2228FC4139}"/>
    <dgm:cxn modelId="{725AC9D5-73E3-4975-9467-83BF3EAD66A1}" type="presParOf" srcId="{9D720359-DA07-4F69-B595-806472256B92}" destId="{24539030-1823-407A-9B03-02AC1BB19933}" srcOrd="0" destOrd="0" presId="urn:microsoft.com/office/officeart/2005/8/layout/cycle3"/>
    <dgm:cxn modelId="{C27B7C36-CA80-417F-A521-F80374D51DC0}" type="presParOf" srcId="{24539030-1823-407A-9B03-02AC1BB19933}" destId="{F92D49A5-5AE8-47D8-A8BE-883E102D71B6}" srcOrd="0" destOrd="0" presId="urn:microsoft.com/office/officeart/2005/8/layout/cycle3"/>
    <dgm:cxn modelId="{168A7DD3-268B-41DA-BE06-3DB82CFA4C5A}" type="presParOf" srcId="{24539030-1823-407A-9B03-02AC1BB19933}" destId="{817F99B6-A01B-4BD9-8B1F-31D38C1C7F03}" srcOrd="1" destOrd="0" presId="urn:microsoft.com/office/officeart/2005/8/layout/cycle3"/>
    <dgm:cxn modelId="{6F0A73B3-6431-4DC2-9D87-7E9EC8F3A918}" type="presParOf" srcId="{24539030-1823-407A-9B03-02AC1BB19933}" destId="{1710DE85-F003-4719-AE65-FAC05831515A}" srcOrd="2" destOrd="0" presId="urn:microsoft.com/office/officeart/2005/8/layout/cycle3"/>
    <dgm:cxn modelId="{4F763201-23F2-4E61-8B35-563015D10AE6}" type="presParOf" srcId="{24539030-1823-407A-9B03-02AC1BB19933}" destId="{EA9A6154-6CED-484D-9B5A-832B0E61A5AF}" srcOrd="3" destOrd="0" presId="urn:microsoft.com/office/officeart/2005/8/layout/cycle3"/>
    <dgm:cxn modelId="{B1716174-9F0E-4C02-B945-C620CBECFEC1}" type="presParOf" srcId="{24539030-1823-407A-9B03-02AC1BB19933}" destId="{94085A55-9D0B-48FA-8667-D2C1760F7A02}" srcOrd="4" destOrd="0" presId="urn:microsoft.com/office/officeart/2005/8/layout/cycle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410E18A-B50B-473C-A7CC-4DA1ECD9757A}" type="doc">
      <dgm:prSet loTypeId="urn:microsoft.com/office/officeart/2005/8/layout/vProcess5" loCatId="process" qsTypeId="urn:microsoft.com/office/officeart/2005/8/quickstyle/simple1" qsCatId="simple" csTypeId="urn:microsoft.com/office/officeart/2005/8/colors/accent1_5" csCatId="accent1"/>
      <dgm:spPr/>
      <dgm:t>
        <a:bodyPr/>
        <a:lstStyle/>
        <a:p>
          <a:endParaRPr lang="en-IN"/>
        </a:p>
      </dgm:t>
    </dgm:pt>
    <dgm:pt modelId="{D95C92D2-B20A-4D67-B1A7-DD4F7847DE9D}">
      <dgm:prSet/>
      <dgm:spPr/>
      <dgm:t>
        <a:bodyPr/>
        <a:lstStyle/>
        <a:p>
          <a:pPr rtl="0"/>
          <a:r>
            <a:rPr lang="en-US"/>
            <a:t>The heart is divided into 4 chambers </a:t>
          </a:r>
          <a:endParaRPr lang="en-IN"/>
        </a:p>
      </dgm:t>
    </dgm:pt>
    <dgm:pt modelId="{892CD888-9BA3-46BE-A77E-DBC28F4AE309}" type="parTrans" cxnId="{B2240872-4EBF-4342-8703-62396522B9E4}">
      <dgm:prSet/>
      <dgm:spPr/>
      <dgm:t>
        <a:bodyPr/>
        <a:lstStyle/>
        <a:p>
          <a:endParaRPr lang="en-IN"/>
        </a:p>
      </dgm:t>
    </dgm:pt>
    <dgm:pt modelId="{34C26BC4-3B07-49E1-B27D-94FBE10E6F4C}" type="sibTrans" cxnId="{B2240872-4EBF-4342-8703-62396522B9E4}">
      <dgm:prSet/>
      <dgm:spPr/>
      <dgm:t>
        <a:bodyPr/>
        <a:lstStyle/>
        <a:p>
          <a:endParaRPr lang="en-IN"/>
        </a:p>
      </dgm:t>
    </dgm:pt>
    <dgm:pt modelId="{BBEB0D83-0212-4A79-A78C-A6B2E9A70424}">
      <dgm:prSet/>
      <dgm:spPr/>
      <dgm:t>
        <a:bodyPr/>
        <a:lstStyle/>
        <a:p>
          <a:pPr rtl="0"/>
          <a:r>
            <a:rPr lang="en-US"/>
            <a:t>Blood vessels: arteries and capillaries (Kroeker, 2018)</a:t>
          </a:r>
          <a:endParaRPr lang="en-IN"/>
        </a:p>
      </dgm:t>
    </dgm:pt>
    <dgm:pt modelId="{EB1B75EE-664D-4548-93D2-F211A4FC98A2}" type="parTrans" cxnId="{06A34AF6-CC22-4FF4-81E0-324D229E711D}">
      <dgm:prSet/>
      <dgm:spPr/>
      <dgm:t>
        <a:bodyPr/>
        <a:lstStyle/>
        <a:p>
          <a:endParaRPr lang="en-IN"/>
        </a:p>
      </dgm:t>
    </dgm:pt>
    <dgm:pt modelId="{15333FD9-8115-40F8-B05B-DE9C5B8980C6}" type="sibTrans" cxnId="{06A34AF6-CC22-4FF4-81E0-324D229E711D}">
      <dgm:prSet/>
      <dgm:spPr/>
      <dgm:t>
        <a:bodyPr/>
        <a:lstStyle/>
        <a:p>
          <a:endParaRPr lang="en-IN"/>
        </a:p>
      </dgm:t>
    </dgm:pt>
    <dgm:pt modelId="{DE34B6D3-25B3-4F48-9CA8-A2043CAEAF3E}">
      <dgm:prSet/>
      <dgm:spPr/>
      <dgm:t>
        <a:bodyPr/>
        <a:lstStyle/>
        <a:p>
          <a:pPr rtl="0"/>
          <a:r>
            <a:rPr lang="en-US"/>
            <a:t>Pancreas: insulin production </a:t>
          </a:r>
          <a:endParaRPr lang="en-IN"/>
        </a:p>
      </dgm:t>
    </dgm:pt>
    <dgm:pt modelId="{65AB8E09-5754-4BF4-BC72-E77705D11914}" type="parTrans" cxnId="{58BA4200-34B6-40BC-A655-9EAAE6EA635E}">
      <dgm:prSet/>
      <dgm:spPr/>
      <dgm:t>
        <a:bodyPr/>
        <a:lstStyle/>
        <a:p>
          <a:endParaRPr lang="en-IN"/>
        </a:p>
      </dgm:t>
    </dgm:pt>
    <dgm:pt modelId="{D31AC9E1-BA8F-4FD0-99A1-1F1176E7AF81}" type="sibTrans" cxnId="{58BA4200-34B6-40BC-A655-9EAAE6EA635E}">
      <dgm:prSet/>
      <dgm:spPr/>
      <dgm:t>
        <a:bodyPr/>
        <a:lstStyle/>
        <a:p>
          <a:endParaRPr lang="en-IN"/>
        </a:p>
      </dgm:t>
    </dgm:pt>
    <dgm:pt modelId="{CF6D64C3-4344-4028-9EF5-ECDC67181077}">
      <dgm:prSet/>
      <dgm:spPr/>
      <dgm:t>
        <a:bodyPr/>
        <a:lstStyle/>
        <a:p>
          <a:pPr rtl="0"/>
          <a:r>
            <a:rPr lang="en-US"/>
            <a:t>CAN (cardiac autonomic neuropathy)</a:t>
          </a:r>
          <a:endParaRPr lang="en-IN"/>
        </a:p>
      </dgm:t>
    </dgm:pt>
    <dgm:pt modelId="{1FA27F39-7803-427A-8C09-1884A994BFD6}" type="parTrans" cxnId="{C88261E4-7ED3-4C94-AB58-B47B0DB51C09}">
      <dgm:prSet/>
      <dgm:spPr/>
      <dgm:t>
        <a:bodyPr/>
        <a:lstStyle/>
        <a:p>
          <a:endParaRPr lang="en-IN"/>
        </a:p>
      </dgm:t>
    </dgm:pt>
    <dgm:pt modelId="{6372A3CB-165D-41A1-B44E-11A40EDB44AC}" type="sibTrans" cxnId="{C88261E4-7ED3-4C94-AB58-B47B0DB51C09}">
      <dgm:prSet/>
      <dgm:spPr/>
      <dgm:t>
        <a:bodyPr/>
        <a:lstStyle/>
        <a:p>
          <a:endParaRPr lang="en-IN"/>
        </a:p>
      </dgm:t>
    </dgm:pt>
    <dgm:pt modelId="{877C3250-7692-47F7-B8DE-0DECB16F9C76}">
      <dgm:prSet/>
      <dgm:spPr/>
      <dgm:t>
        <a:bodyPr/>
        <a:lstStyle/>
        <a:p>
          <a:pPr rtl="0"/>
          <a:r>
            <a:rPr lang="en-US" dirty="0"/>
            <a:t>Damage in the sympathetic and parasympathetic </a:t>
          </a:r>
          <a:endParaRPr lang="en-IN" dirty="0"/>
        </a:p>
      </dgm:t>
    </dgm:pt>
    <dgm:pt modelId="{143CA15E-FC1F-4D19-A4F4-9E15C3032A72}" type="parTrans" cxnId="{CDF7DC2A-3300-4FBD-98BE-81AF3C38EAD1}">
      <dgm:prSet/>
      <dgm:spPr/>
      <dgm:t>
        <a:bodyPr/>
        <a:lstStyle/>
        <a:p>
          <a:endParaRPr lang="en-IN"/>
        </a:p>
      </dgm:t>
    </dgm:pt>
    <dgm:pt modelId="{40D92B6E-45E9-4D04-9693-CB294BDCBDD2}" type="sibTrans" cxnId="{CDF7DC2A-3300-4FBD-98BE-81AF3C38EAD1}">
      <dgm:prSet/>
      <dgm:spPr/>
      <dgm:t>
        <a:bodyPr/>
        <a:lstStyle/>
        <a:p>
          <a:endParaRPr lang="en-IN"/>
        </a:p>
      </dgm:t>
    </dgm:pt>
    <dgm:pt modelId="{66815E23-4A4C-4413-B20F-A1087CF459C8}" type="pres">
      <dgm:prSet presAssocID="{F410E18A-B50B-473C-A7CC-4DA1ECD9757A}" presName="outerComposite" presStyleCnt="0">
        <dgm:presLayoutVars>
          <dgm:chMax val="5"/>
          <dgm:dir/>
          <dgm:resizeHandles val="exact"/>
        </dgm:presLayoutVars>
      </dgm:prSet>
      <dgm:spPr/>
    </dgm:pt>
    <dgm:pt modelId="{D1F16A3E-5094-4504-8AD4-B1C1EBEEF268}" type="pres">
      <dgm:prSet presAssocID="{F410E18A-B50B-473C-A7CC-4DA1ECD9757A}" presName="dummyMaxCanvas" presStyleCnt="0">
        <dgm:presLayoutVars/>
      </dgm:prSet>
      <dgm:spPr/>
    </dgm:pt>
    <dgm:pt modelId="{C9424A9A-A884-45A6-B012-885BD4AE0ED6}" type="pres">
      <dgm:prSet presAssocID="{F410E18A-B50B-473C-A7CC-4DA1ECD9757A}" presName="FiveNodes_1" presStyleLbl="node1" presStyleIdx="0" presStyleCnt="5">
        <dgm:presLayoutVars>
          <dgm:bulletEnabled val="1"/>
        </dgm:presLayoutVars>
      </dgm:prSet>
      <dgm:spPr/>
    </dgm:pt>
    <dgm:pt modelId="{C3B40DBA-E052-4148-BC25-F1135709814C}" type="pres">
      <dgm:prSet presAssocID="{F410E18A-B50B-473C-A7CC-4DA1ECD9757A}" presName="FiveNodes_2" presStyleLbl="node1" presStyleIdx="1" presStyleCnt="5">
        <dgm:presLayoutVars>
          <dgm:bulletEnabled val="1"/>
        </dgm:presLayoutVars>
      </dgm:prSet>
      <dgm:spPr/>
    </dgm:pt>
    <dgm:pt modelId="{06F0CEC7-9552-4A98-857D-B6A593E5272C}" type="pres">
      <dgm:prSet presAssocID="{F410E18A-B50B-473C-A7CC-4DA1ECD9757A}" presName="FiveNodes_3" presStyleLbl="node1" presStyleIdx="2" presStyleCnt="5">
        <dgm:presLayoutVars>
          <dgm:bulletEnabled val="1"/>
        </dgm:presLayoutVars>
      </dgm:prSet>
      <dgm:spPr/>
    </dgm:pt>
    <dgm:pt modelId="{C42F40D5-E0A1-4901-8D86-FD42CA1C1D29}" type="pres">
      <dgm:prSet presAssocID="{F410E18A-B50B-473C-A7CC-4DA1ECD9757A}" presName="FiveNodes_4" presStyleLbl="node1" presStyleIdx="3" presStyleCnt="5">
        <dgm:presLayoutVars>
          <dgm:bulletEnabled val="1"/>
        </dgm:presLayoutVars>
      </dgm:prSet>
      <dgm:spPr/>
    </dgm:pt>
    <dgm:pt modelId="{BC7C1AE1-7581-4233-B8C3-5DAFAF5B7A8A}" type="pres">
      <dgm:prSet presAssocID="{F410E18A-B50B-473C-A7CC-4DA1ECD9757A}" presName="FiveNodes_5" presStyleLbl="node1" presStyleIdx="4" presStyleCnt="5">
        <dgm:presLayoutVars>
          <dgm:bulletEnabled val="1"/>
        </dgm:presLayoutVars>
      </dgm:prSet>
      <dgm:spPr/>
    </dgm:pt>
    <dgm:pt modelId="{FAC808DE-D4FF-4778-A3A9-E650B134E45B}" type="pres">
      <dgm:prSet presAssocID="{F410E18A-B50B-473C-A7CC-4DA1ECD9757A}" presName="FiveConn_1-2" presStyleLbl="fgAccFollowNode1" presStyleIdx="0" presStyleCnt="4">
        <dgm:presLayoutVars>
          <dgm:bulletEnabled val="1"/>
        </dgm:presLayoutVars>
      </dgm:prSet>
      <dgm:spPr/>
    </dgm:pt>
    <dgm:pt modelId="{301F3998-92FE-4F74-BD2C-525CE903ED24}" type="pres">
      <dgm:prSet presAssocID="{F410E18A-B50B-473C-A7CC-4DA1ECD9757A}" presName="FiveConn_2-3" presStyleLbl="fgAccFollowNode1" presStyleIdx="1" presStyleCnt="4">
        <dgm:presLayoutVars>
          <dgm:bulletEnabled val="1"/>
        </dgm:presLayoutVars>
      </dgm:prSet>
      <dgm:spPr/>
    </dgm:pt>
    <dgm:pt modelId="{DB3F6020-DABA-4F87-8AA0-62ECDB5DF8ED}" type="pres">
      <dgm:prSet presAssocID="{F410E18A-B50B-473C-A7CC-4DA1ECD9757A}" presName="FiveConn_3-4" presStyleLbl="fgAccFollowNode1" presStyleIdx="2" presStyleCnt="4">
        <dgm:presLayoutVars>
          <dgm:bulletEnabled val="1"/>
        </dgm:presLayoutVars>
      </dgm:prSet>
      <dgm:spPr/>
    </dgm:pt>
    <dgm:pt modelId="{73422E29-C81D-4601-955C-682CAF5892C0}" type="pres">
      <dgm:prSet presAssocID="{F410E18A-B50B-473C-A7CC-4DA1ECD9757A}" presName="FiveConn_4-5" presStyleLbl="fgAccFollowNode1" presStyleIdx="3" presStyleCnt="4">
        <dgm:presLayoutVars>
          <dgm:bulletEnabled val="1"/>
        </dgm:presLayoutVars>
      </dgm:prSet>
      <dgm:spPr/>
    </dgm:pt>
    <dgm:pt modelId="{15171B50-4C00-41AC-9B4A-CF16FA9CF2F6}" type="pres">
      <dgm:prSet presAssocID="{F410E18A-B50B-473C-A7CC-4DA1ECD9757A}" presName="FiveNodes_1_text" presStyleLbl="node1" presStyleIdx="4" presStyleCnt="5">
        <dgm:presLayoutVars>
          <dgm:bulletEnabled val="1"/>
        </dgm:presLayoutVars>
      </dgm:prSet>
      <dgm:spPr/>
    </dgm:pt>
    <dgm:pt modelId="{BE4F2E2C-7167-4E90-8E77-8CFC03C6C7FE}" type="pres">
      <dgm:prSet presAssocID="{F410E18A-B50B-473C-A7CC-4DA1ECD9757A}" presName="FiveNodes_2_text" presStyleLbl="node1" presStyleIdx="4" presStyleCnt="5">
        <dgm:presLayoutVars>
          <dgm:bulletEnabled val="1"/>
        </dgm:presLayoutVars>
      </dgm:prSet>
      <dgm:spPr/>
    </dgm:pt>
    <dgm:pt modelId="{89CE447A-C9C8-4F5B-9B17-5B7C40A8086C}" type="pres">
      <dgm:prSet presAssocID="{F410E18A-B50B-473C-A7CC-4DA1ECD9757A}" presName="FiveNodes_3_text" presStyleLbl="node1" presStyleIdx="4" presStyleCnt="5">
        <dgm:presLayoutVars>
          <dgm:bulletEnabled val="1"/>
        </dgm:presLayoutVars>
      </dgm:prSet>
      <dgm:spPr/>
    </dgm:pt>
    <dgm:pt modelId="{55F9E667-A097-409F-8641-C0D6E16D48AD}" type="pres">
      <dgm:prSet presAssocID="{F410E18A-B50B-473C-A7CC-4DA1ECD9757A}" presName="FiveNodes_4_text" presStyleLbl="node1" presStyleIdx="4" presStyleCnt="5">
        <dgm:presLayoutVars>
          <dgm:bulletEnabled val="1"/>
        </dgm:presLayoutVars>
      </dgm:prSet>
      <dgm:spPr/>
    </dgm:pt>
    <dgm:pt modelId="{70C20F87-754D-48A9-ADA9-951F80EFB820}" type="pres">
      <dgm:prSet presAssocID="{F410E18A-B50B-473C-A7CC-4DA1ECD9757A}" presName="FiveNodes_5_text" presStyleLbl="node1" presStyleIdx="4" presStyleCnt="5">
        <dgm:presLayoutVars>
          <dgm:bulletEnabled val="1"/>
        </dgm:presLayoutVars>
      </dgm:prSet>
      <dgm:spPr/>
    </dgm:pt>
  </dgm:ptLst>
  <dgm:cxnLst>
    <dgm:cxn modelId="{58BA4200-34B6-40BC-A655-9EAAE6EA635E}" srcId="{F410E18A-B50B-473C-A7CC-4DA1ECD9757A}" destId="{DE34B6D3-25B3-4F48-9CA8-A2043CAEAF3E}" srcOrd="2" destOrd="0" parTransId="{65AB8E09-5754-4BF4-BC72-E77705D11914}" sibTransId="{D31AC9E1-BA8F-4FD0-99A1-1F1176E7AF81}"/>
    <dgm:cxn modelId="{1CF5B90E-19C4-4534-8762-C4BBCDE07967}" type="presOf" srcId="{DE34B6D3-25B3-4F48-9CA8-A2043CAEAF3E}" destId="{06F0CEC7-9552-4A98-857D-B6A593E5272C}" srcOrd="0" destOrd="0" presId="urn:microsoft.com/office/officeart/2005/8/layout/vProcess5"/>
    <dgm:cxn modelId="{CDF7DC2A-3300-4FBD-98BE-81AF3C38EAD1}" srcId="{F410E18A-B50B-473C-A7CC-4DA1ECD9757A}" destId="{877C3250-7692-47F7-B8DE-0DECB16F9C76}" srcOrd="4" destOrd="0" parTransId="{143CA15E-FC1F-4D19-A4F4-9E15C3032A72}" sibTransId="{40D92B6E-45E9-4D04-9693-CB294BDCBDD2}"/>
    <dgm:cxn modelId="{F7492268-4946-45FC-9B23-2B4117EA778D}" type="presOf" srcId="{877C3250-7692-47F7-B8DE-0DECB16F9C76}" destId="{70C20F87-754D-48A9-ADA9-951F80EFB820}" srcOrd="1" destOrd="0" presId="urn:microsoft.com/office/officeart/2005/8/layout/vProcess5"/>
    <dgm:cxn modelId="{C21BC949-12B7-4DDD-81C7-B9EE598D40AD}" type="presOf" srcId="{877C3250-7692-47F7-B8DE-0DECB16F9C76}" destId="{BC7C1AE1-7581-4233-B8C3-5DAFAF5B7A8A}" srcOrd="0" destOrd="0" presId="urn:microsoft.com/office/officeart/2005/8/layout/vProcess5"/>
    <dgm:cxn modelId="{5E055A6B-D2DF-452E-BD30-E53AD3D13183}" type="presOf" srcId="{D31AC9E1-BA8F-4FD0-99A1-1F1176E7AF81}" destId="{DB3F6020-DABA-4F87-8AA0-62ECDB5DF8ED}" srcOrd="0" destOrd="0" presId="urn:microsoft.com/office/officeart/2005/8/layout/vProcess5"/>
    <dgm:cxn modelId="{B2240872-4EBF-4342-8703-62396522B9E4}" srcId="{F410E18A-B50B-473C-A7CC-4DA1ECD9757A}" destId="{D95C92D2-B20A-4D67-B1A7-DD4F7847DE9D}" srcOrd="0" destOrd="0" parTransId="{892CD888-9BA3-46BE-A77E-DBC28F4AE309}" sibTransId="{34C26BC4-3B07-49E1-B27D-94FBE10E6F4C}"/>
    <dgm:cxn modelId="{AA47FA73-A7F3-4B10-8B6B-800B53002AD9}" type="presOf" srcId="{BBEB0D83-0212-4A79-A78C-A6B2E9A70424}" destId="{C3B40DBA-E052-4148-BC25-F1135709814C}" srcOrd="0" destOrd="0" presId="urn:microsoft.com/office/officeart/2005/8/layout/vProcess5"/>
    <dgm:cxn modelId="{3AC91756-460C-48DF-B7A4-3B6D8D962395}" type="presOf" srcId="{D95C92D2-B20A-4D67-B1A7-DD4F7847DE9D}" destId="{15171B50-4C00-41AC-9B4A-CF16FA9CF2F6}" srcOrd="1" destOrd="0" presId="urn:microsoft.com/office/officeart/2005/8/layout/vProcess5"/>
    <dgm:cxn modelId="{F4F13D7F-EE3F-4F0A-AF52-E5B0C8350BE2}" type="presOf" srcId="{34C26BC4-3B07-49E1-B27D-94FBE10E6F4C}" destId="{FAC808DE-D4FF-4778-A3A9-E650B134E45B}" srcOrd="0" destOrd="0" presId="urn:microsoft.com/office/officeart/2005/8/layout/vProcess5"/>
    <dgm:cxn modelId="{A64329B6-8F74-477A-B587-99739AD7BD2A}" type="presOf" srcId="{15333FD9-8115-40F8-B05B-DE9C5B8980C6}" destId="{301F3998-92FE-4F74-BD2C-525CE903ED24}" srcOrd="0" destOrd="0" presId="urn:microsoft.com/office/officeart/2005/8/layout/vProcess5"/>
    <dgm:cxn modelId="{89BCA7C9-43F8-4FB8-ABDA-B3D8A253E766}" type="presOf" srcId="{CF6D64C3-4344-4028-9EF5-ECDC67181077}" destId="{55F9E667-A097-409F-8641-C0D6E16D48AD}" srcOrd="1" destOrd="0" presId="urn:microsoft.com/office/officeart/2005/8/layout/vProcess5"/>
    <dgm:cxn modelId="{39572BD0-4E2E-4E68-AABD-0F35A0E3A148}" type="presOf" srcId="{F410E18A-B50B-473C-A7CC-4DA1ECD9757A}" destId="{66815E23-4A4C-4413-B20F-A1087CF459C8}" srcOrd="0" destOrd="0" presId="urn:microsoft.com/office/officeart/2005/8/layout/vProcess5"/>
    <dgm:cxn modelId="{C88261E4-7ED3-4C94-AB58-B47B0DB51C09}" srcId="{F410E18A-B50B-473C-A7CC-4DA1ECD9757A}" destId="{CF6D64C3-4344-4028-9EF5-ECDC67181077}" srcOrd="3" destOrd="0" parTransId="{1FA27F39-7803-427A-8C09-1884A994BFD6}" sibTransId="{6372A3CB-165D-41A1-B44E-11A40EDB44AC}"/>
    <dgm:cxn modelId="{219820EE-D1E0-4F40-9B2C-603369A84CED}" type="presOf" srcId="{BBEB0D83-0212-4A79-A78C-A6B2E9A70424}" destId="{BE4F2E2C-7167-4E90-8E77-8CFC03C6C7FE}" srcOrd="1" destOrd="0" presId="urn:microsoft.com/office/officeart/2005/8/layout/vProcess5"/>
    <dgm:cxn modelId="{69A293F5-5184-4E2C-9C8A-B0106F903388}" type="presOf" srcId="{DE34B6D3-25B3-4F48-9CA8-A2043CAEAF3E}" destId="{89CE447A-C9C8-4F5B-9B17-5B7C40A8086C}" srcOrd="1" destOrd="0" presId="urn:microsoft.com/office/officeart/2005/8/layout/vProcess5"/>
    <dgm:cxn modelId="{6BF499F5-A96D-4F41-A89C-0FB7E65A4BA5}" type="presOf" srcId="{CF6D64C3-4344-4028-9EF5-ECDC67181077}" destId="{C42F40D5-E0A1-4901-8D86-FD42CA1C1D29}" srcOrd="0" destOrd="0" presId="urn:microsoft.com/office/officeart/2005/8/layout/vProcess5"/>
    <dgm:cxn modelId="{06A34AF6-CC22-4FF4-81E0-324D229E711D}" srcId="{F410E18A-B50B-473C-A7CC-4DA1ECD9757A}" destId="{BBEB0D83-0212-4A79-A78C-A6B2E9A70424}" srcOrd="1" destOrd="0" parTransId="{EB1B75EE-664D-4548-93D2-F211A4FC98A2}" sibTransId="{15333FD9-8115-40F8-B05B-DE9C5B8980C6}"/>
    <dgm:cxn modelId="{A2407CF7-F305-4941-84FD-38960B2713B5}" type="presOf" srcId="{D95C92D2-B20A-4D67-B1A7-DD4F7847DE9D}" destId="{C9424A9A-A884-45A6-B012-885BD4AE0ED6}" srcOrd="0" destOrd="0" presId="urn:microsoft.com/office/officeart/2005/8/layout/vProcess5"/>
    <dgm:cxn modelId="{A6CC2DFA-F62F-4BA8-B65C-60341FD6B5FC}" type="presOf" srcId="{6372A3CB-165D-41A1-B44E-11A40EDB44AC}" destId="{73422E29-C81D-4601-955C-682CAF5892C0}" srcOrd="0" destOrd="0" presId="urn:microsoft.com/office/officeart/2005/8/layout/vProcess5"/>
    <dgm:cxn modelId="{79F0B75F-DCB6-4A3C-8323-7E8A6E50816F}" type="presParOf" srcId="{66815E23-4A4C-4413-B20F-A1087CF459C8}" destId="{D1F16A3E-5094-4504-8AD4-B1C1EBEEF268}" srcOrd="0" destOrd="0" presId="urn:microsoft.com/office/officeart/2005/8/layout/vProcess5"/>
    <dgm:cxn modelId="{062C3713-1B69-4D70-B8C4-35BD14126EF3}" type="presParOf" srcId="{66815E23-4A4C-4413-B20F-A1087CF459C8}" destId="{C9424A9A-A884-45A6-B012-885BD4AE0ED6}" srcOrd="1" destOrd="0" presId="urn:microsoft.com/office/officeart/2005/8/layout/vProcess5"/>
    <dgm:cxn modelId="{4C805F3E-F2D3-4404-B26B-EFA32E92709C}" type="presParOf" srcId="{66815E23-4A4C-4413-B20F-A1087CF459C8}" destId="{C3B40DBA-E052-4148-BC25-F1135709814C}" srcOrd="2" destOrd="0" presId="urn:microsoft.com/office/officeart/2005/8/layout/vProcess5"/>
    <dgm:cxn modelId="{5AFE161A-B866-465D-86F8-9184E481AEEF}" type="presParOf" srcId="{66815E23-4A4C-4413-B20F-A1087CF459C8}" destId="{06F0CEC7-9552-4A98-857D-B6A593E5272C}" srcOrd="3" destOrd="0" presId="urn:microsoft.com/office/officeart/2005/8/layout/vProcess5"/>
    <dgm:cxn modelId="{53DE1822-696C-455B-BC61-5F2B5FDA0B07}" type="presParOf" srcId="{66815E23-4A4C-4413-B20F-A1087CF459C8}" destId="{C42F40D5-E0A1-4901-8D86-FD42CA1C1D29}" srcOrd="4" destOrd="0" presId="urn:microsoft.com/office/officeart/2005/8/layout/vProcess5"/>
    <dgm:cxn modelId="{AFE43F52-1875-4A5A-91B0-A7F55F32434E}" type="presParOf" srcId="{66815E23-4A4C-4413-B20F-A1087CF459C8}" destId="{BC7C1AE1-7581-4233-B8C3-5DAFAF5B7A8A}" srcOrd="5" destOrd="0" presId="urn:microsoft.com/office/officeart/2005/8/layout/vProcess5"/>
    <dgm:cxn modelId="{DC782163-96E3-4825-98AC-EB4D99AFDF71}" type="presParOf" srcId="{66815E23-4A4C-4413-B20F-A1087CF459C8}" destId="{FAC808DE-D4FF-4778-A3A9-E650B134E45B}" srcOrd="6" destOrd="0" presId="urn:microsoft.com/office/officeart/2005/8/layout/vProcess5"/>
    <dgm:cxn modelId="{DD4FCC10-D6FD-4EAB-913E-CA98C168616B}" type="presParOf" srcId="{66815E23-4A4C-4413-B20F-A1087CF459C8}" destId="{301F3998-92FE-4F74-BD2C-525CE903ED24}" srcOrd="7" destOrd="0" presId="urn:microsoft.com/office/officeart/2005/8/layout/vProcess5"/>
    <dgm:cxn modelId="{5EE86E6B-C4DF-465C-8D0B-AE7BE2A06854}" type="presParOf" srcId="{66815E23-4A4C-4413-B20F-A1087CF459C8}" destId="{DB3F6020-DABA-4F87-8AA0-62ECDB5DF8ED}" srcOrd="8" destOrd="0" presId="urn:microsoft.com/office/officeart/2005/8/layout/vProcess5"/>
    <dgm:cxn modelId="{0389A353-4FB0-4B79-BB7B-495770098918}" type="presParOf" srcId="{66815E23-4A4C-4413-B20F-A1087CF459C8}" destId="{73422E29-C81D-4601-955C-682CAF5892C0}" srcOrd="9" destOrd="0" presId="urn:microsoft.com/office/officeart/2005/8/layout/vProcess5"/>
    <dgm:cxn modelId="{AF9F0FEB-6A06-4FCA-9499-AA6B7A6C3DE1}" type="presParOf" srcId="{66815E23-4A4C-4413-B20F-A1087CF459C8}" destId="{15171B50-4C00-41AC-9B4A-CF16FA9CF2F6}" srcOrd="10" destOrd="0" presId="urn:microsoft.com/office/officeart/2005/8/layout/vProcess5"/>
    <dgm:cxn modelId="{081884D0-CB91-4499-971A-D260492B699F}" type="presParOf" srcId="{66815E23-4A4C-4413-B20F-A1087CF459C8}" destId="{BE4F2E2C-7167-4E90-8E77-8CFC03C6C7FE}" srcOrd="11" destOrd="0" presId="urn:microsoft.com/office/officeart/2005/8/layout/vProcess5"/>
    <dgm:cxn modelId="{E285E67B-F14F-4649-9AD1-B101CB817264}" type="presParOf" srcId="{66815E23-4A4C-4413-B20F-A1087CF459C8}" destId="{89CE447A-C9C8-4F5B-9B17-5B7C40A8086C}" srcOrd="12" destOrd="0" presId="urn:microsoft.com/office/officeart/2005/8/layout/vProcess5"/>
    <dgm:cxn modelId="{9DA1E50D-E12A-4994-B0D3-05FAD29B113E}" type="presParOf" srcId="{66815E23-4A4C-4413-B20F-A1087CF459C8}" destId="{55F9E667-A097-409F-8641-C0D6E16D48AD}" srcOrd="13" destOrd="0" presId="urn:microsoft.com/office/officeart/2005/8/layout/vProcess5"/>
    <dgm:cxn modelId="{DF335392-BE3A-4D69-836B-24265013DBAF}" type="presParOf" srcId="{66815E23-4A4C-4413-B20F-A1087CF459C8}" destId="{70C20F87-754D-48A9-ADA9-951F80EFB820}" srcOrd="14"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D82E9A4-753C-48FC-AE87-022E83BEA560}" type="doc">
      <dgm:prSet loTypeId="urn:microsoft.com/office/officeart/2005/8/layout/hProcess9" loCatId="process" qsTypeId="urn:microsoft.com/office/officeart/2005/8/quickstyle/simple1" qsCatId="simple" csTypeId="urn:microsoft.com/office/officeart/2005/8/colors/accent0_2" csCatId="mainScheme"/>
      <dgm:spPr/>
      <dgm:t>
        <a:bodyPr/>
        <a:lstStyle/>
        <a:p>
          <a:endParaRPr lang="en-IN"/>
        </a:p>
      </dgm:t>
    </dgm:pt>
    <dgm:pt modelId="{891FCD9A-5AE9-44B3-93A1-6908C93837A9}">
      <dgm:prSet/>
      <dgm:spPr/>
      <dgm:t>
        <a:bodyPr/>
        <a:lstStyle/>
        <a:p>
          <a:pPr rtl="0"/>
          <a:r>
            <a:rPr lang="en-US"/>
            <a:t>The cardiovascular disease and diabetes mellitus, particularly type 2, are intimately linked through shared metabolic, inflammatory and vascular mechanisms.</a:t>
          </a:r>
          <a:endParaRPr lang="en-IN"/>
        </a:p>
      </dgm:t>
    </dgm:pt>
    <dgm:pt modelId="{5BF09D39-4F45-454D-A12F-4AA29C6AC71C}" type="parTrans" cxnId="{FF511F48-B1B9-478E-B4CE-30722A58993B}">
      <dgm:prSet/>
      <dgm:spPr/>
      <dgm:t>
        <a:bodyPr/>
        <a:lstStyle/>
        <a:p>
          <a:endParaRPr lang="en-IN"/>
        </a:p>
      </dgm:t>
    </dgm:pt>
    <dgm:pt modelId="{67206356-6EE0-4800-AB40-1762DFCFA6A6}" type="sibTrans" cxnId="{FF511F48-B1B9-478E-B4CE-30722A58993B}">
      <dgm:prSet/>
      <dgm:spPr/>
      <dgm:t>
        <a:bodyPr/>
        <a:lstStyle/>
        <a:p>
          <a:endParaRPr lang="en-IN"/>
        </a:p>
      </dgm:t>
    </dgm:pt>
    <dgm:pt modelId="{8F0A2B64-17B7-49DE-9E0A-01940746F080}">
      <dgm:prSet/>
      <dgm:spPr/>
      <dgm:t>
        <a:bodyPr/>
        <a:lstStyle/>
        <a:p>
          <a:pPr rtl="0"/>
          <a:r>
            <a:rPr lang="en-US"/>
            <a:t>Diabetes acts as a potent accelerator of cardiovascular pathology (Chaudhry et al., 2022)</a:t>
          </a:r>
          <a:endParaRPr lang="en-IN"/>
        </a:p>
      </dgm:t>
    </dgm:pt>
    <dgm:pt modelId="{DD1528F7-630C-46C2-B8EC-A37C1083E5E6}" type="parTrans" cxnId="{D7802951-A714-4AB5-92F9-03A7C1C91BF0}">
      <dgm:prSet/>
      <dgm:spPr/>
      <dgm:t>
        <a:bodyPr/>
        <a:lstStyle/>
        <a:p>
          <a:endParaRPr lang="en-IN"/>
        </a:p>
      </dgm:t>
    </dgm:pt>
    <dgm:pt modelId="{FDDA9368-DED6-43E4-B664-21965065028F}" type="sibTrans" cxnId="{D7802951-A714-4AB5-92F9-03A7C1C91BF0}">
      <dgm:prSet/>
      <dgm:spPr/>
      <dgm:t>
        <a:bodyPr/>
        <a:lstStyle/>
        <a:p>
          <a:endParaRPr lang="en-IN"/>
        </a:p>
      </dgm:t>
    </dgm:pt>
    <dgm:pt modelId="{F72A7642-3C9B-4588-B17C-06BE950F0186}">
      <dgm:prSet/>
      <dgm:spPr/>
      <dgm:t>
        <a:bodyPr/>
        <a:lstStyle/>
        <a:p>
          <a:pPr rtl="0"/>
          <a:r>
            <a:rPr lang="en-US"/>
            <a:t>Diabetes patients have 2-4 times higher risk of fatal heart attacks and heart failure. </a:t>
          </a:r>
          <a:endParaRPr lang="en-IN"/>
        </a:p>
      </dgm:t>
    </dgm:pt>
    <dgm:pt modelId="{702A3E74-75D2-4AE8-B6DA-E9A4B8A2B13A}" type="parTrans" cxnId="{F62F4396-0562-4736-83F9-AE0785308513}">
      <dgm:prSet/>
      <dgm:spPr/>
      <dgm:t>
        <a:bodyPr/>
        <a:lstStyle/>
        <a:p>
          <a:endParaRPr lang="en-IN"/>
        </a:p>
      </dgm:t>
    </dgm:pt>
    <dgm:pt modelId="{32046672-6F80-4C3E-8764-ED4548ACBBDF}" type="sibTrans" cxnId="{F62F4396-0562-4736-83F9-AE0785308513}">
      <dgm:prSet/>
      <dgm:spPr/>
      <dgm:t>
        <a:bodyPr/>
        <a:lstStyle/>
        <a:p>
          <a:endParaRPr lang="en-IN"/>
        </a:p>
      </dgm:t>
    </dgm:pt>
    <dgm:pt modelId="{0C54683F-EF2B-49F9-8D41-C7F9557D34EC}" type="pres">
      <dgm:prSet presAssocID="{9D82E9A4-753C-48FC-AE87-022E83BEA560}" presName="CompostProcess" presStyleCnt="0">
        <dgm:presLayoutVars>
          <dgm:dir/>
          <dgm:resizeHandles val="exact"/>
        </dgm:presLayoutVars>
      </dgm:prSet>
      <dgm:spPr/>
    </dgm:pt>
    <dgm:pt modelId="{DA92D657-DD17-4251-BA13-DC3213AEA02B}" type="pres">
      <dgm:prSet presAssocID="{9D82E9A4-753C-48FC-AE87-022E83BEA560}" presName="arrow" presStyleLbl="bgShp" presStyleIdx="0" presStyleCnt="1"/>
      <dgm:spPr/>
    </dgm:pt>
    <dgm:pt modelId="{FDF04E89-7C09-4E0B-B9DC-D34B7DC531E1}" type="pres">
      <dgm:prSet presAssocID="{9D82E9A4-753C-48FC-AE87-022E83BEA560}" presName="linearProcess" presStyleCnt="0"/>
      <dgm:spPr/>
    </dgm:pt>
    <dgm:pt modelId="{0E70FC1A-29E5-42F1-B56D-C23AE6757C4F}" type="pres">
      <dgm:prSet presAssocID="{891FCD9A-5AE9-44B3-93A1-6908C93837A9}" presName="textNode" presStyleLbl="node1" presStyleIdx="0" presStyleCnt="3">
        <dgm:presLayoutVars>
          <dgm:bulletEnabled val="1"/>
        </dgm:presLayoutVars>
      </dgm:prSet>
      <dgm:spPr/>
    </dgm:pt>
    <dgm:pt modelId="{DE8FF19F-824F-4EDB-903D-6D91D5FFE7DD}" type="pres">
      <dgm:prSet presAssocID="{67206356-6EE0-4800-AB40-1762DFCFA6A6}" presName="sibTrans" presStyleCnt="0"/>
      <dgm:spPr/>
    </dgm:pt>
    <dgm:pt modelId="{C92A6497-3421-4CAC-870D-8707429F63D4}" type="pres">
      <dgm:prSet presAssocID="{8F0A2B64-17B7-49DE-9E0A-01940746F080}" presName="textNode" presStyleLbl="node1" presStyleIdx="1" presStyleCnt="3">
        <dgm:presLayoutVars>
          <dgm:bulletEnabled val="1"/>
        </dgm:presLayoutVars>
      </dgm:prSet>
      <dgm:spPr/>
    </dgm:pt>
    <dgm:pt modelId="{6AE21CF2-B583-4479-B778-E0C9E76E8925}" type="pres">
      <dgm:prSet presAssocID="{FDDA9368-DED6-43E4-B664-21965065028F}" presName="sibTrans" presStyleCnt="0"/>
      <dgm:spPr/>
    </dgm:pt>
    <dgm:pt modelId="{3CCB69C0-8EEB-473A-B280-026FAA671FB8}" type="pres">
      <dgm:prSet presAssocID="{F72A7642-3C9B-4588-B17C-06BE950F0186}" presName="textNode" presStyleLbl="node1" presStyleIdx="2" presStyleCnt="3">
        <dgm:presLayoutVars>
          <dgm:bulletEnabled val="1"/>
        </dgm:presLayoutVars>
      </dgm:prSet>
      <dgm:spPr/>
    </dgm:pt>
  </dgm:ptLst>
  <dgm:cxnLst>
    <dgm:cxn modelId="{C941AA14-C845-4CA9-98AD-CA5DC66A48E6}" type="presOf" srcId="{9D82E9A4-753C-48FC-AE87-022E83BEA560}" destId="{0C54683F-EF2B-49F9-8D41-C7F9557D34EC}" srcOrd="0" destOrd="0" presId="urn:microsoft.com/office/officeart/2005/8/layout/hProcess9"/>
    <dgm:cxn modelId="{FF511F48-B1B9-478E-B4CE-30722A58993B}" srcId="{9D82E9A4-753C-48FC-AE87-022E83BEA560}" destId="{891FCD9A-5AE9-44B3-93A1-6908C93837A9}" srcOrd="0" destOrd="0" parTransId="{5BF09D39-4F45-454D-A12F-4AA29C6AC71C}" sibTransId="{67206356-6EE0-4800-AB40-1762DFCFA6A6}"/>
    <dgm:cxn modelId="{B60C7B6D-F9DB-450E-A046-281AAB3F594E}" type="presOf" srcId="{8F0A2B64-17B7-49DE-9E0A-01940746F080}" destId="{C92A6497-3421-4CAC-870D-8707429F63D4}" srcOrd="0" destOrd="0" presId="urn:microsoft.com/office/officeart/2005/8/layout/hProcess9"/>
    <dgm:cxn modelId="{87702951-2D8E-4CD3-AD39-38F431F4E255}" type="presOf" srcId="{F72A7642-3C9B-4588-B17C-06BE950F0186}" destId="{3CCB69C0-8EEB-473A-B280-026FAA671FB8}" srcOrd="0" destOrd="0" presId="urn:microsoft.com/office/officeart/2005/8/layout/hProcess9"/>
    <dgm:cxn modelId="{D7802951-A714-4AB5-92F9-03A7C1C91BF0}" srcId="{9D82E9A4-753C-48FC-AE87-022E83BEA560}" destId="{8F0A2B64-17B7-49DE-9E0A-01940746F080}" srcOrd="1" destOrd="0" parTransId="{DD1528F7-630C-46C2-B8EC-A37C1083E5E6}" sibTransId="{FDDA9368-DED6-43E4-B664-21965065028F}"/>
    <dgm:cxn modelId="{513DED8D-F404-4DEA-A8E6-8308C331CBBA}" type="presOf" srcId="{891FCD9A-5AE9-44B3-93A1-6908C93837A9}" destId="{0E70FC1A-29E5-42F1-B56D-C23AE6757C4F}" srcOrd="0" destOrd="0" presId="urn:microsoft.com/office/officeart/2005/8/layout/hProcess9"/>
    <dgm:cxn modelId="{F62F4396-0562-4736-83F9-AE0785308513}" srcId="{9D82E9A4-753C-48FC-AE87-022E83BEA560}" destId="{F72A7642-3C9B-4588-B17C-06BE950F0186}" srcOrd="2" destOrd="0" parTransId="{702A3E74-75D2-4AE8-B6DA-E9A4B8A2B13A}" sibTransId="{32046672-6F80-4C3E-8764-ED4548ACBBDF}"/>
    <dgm:cxn modelId="{99FF87E4-F025-4CC2-9CF2-F646819E21F9}" type="presParOf" srcId="{0C54683F-EF2B-49F9-8D41-C7F9557D34EC}" destId="{DA92D657-DD17-4251-BA13-DC3213AEA02B}" srcOrd="0" destOrd="0" presId="urn:microsoft.com/office/officeart/2005/8/layout/hProcess9"/>
    <dgm:cxn modelId="{B572623D-D9CD-47C5-B3FE-D3C06478CA7B}" type="presParOf" srcId="{0C54683F-EF2B-49F9-8D41-C7F9557D34EC}" destId="{FDF04E89-7C09-4E0B-B9DC-D34B7DC531E1}" srcOrd="1" destOrd="0" presId="urn:microsoft.com/office/officeart/2005/8/layout/hProcess9"/>
    <dgm:cxn modelId="{1A962BF0-AD8E-4A37-9126-B37B4F355162}" type="presParOf" srcId="{FDF04E89-7C09-4E0B-B9DC-D34B7DC531E1}" destId="{0E70FC1A-29E5-42F1-B56D-C23AE6757C4F}" srcOrd="0" destOrd="0" presId="urn:microsoft.com/office/officeart/2005/8/layout/hProcess9"/>
    <dgm:cxn modelId="{1BE3FDE6-75E3-4EA5-A8A2-AC7041DA7503}" type="presParOf" srcId="{FDF04E89-7C09-4E0B-B9DC-D34B7DC531E1}" destId="{DE8FF19F-824F-4EDB-903D-6D91D5FFE7DD}" srcOrd="1" destOrd="0" presId="urn:microsoft.com/office/officeart/2005/8/layout/hProcess9"/>
    <dgm:cxn modelId="{F1F5B83F-8CE5-4D0F-929C-73DF5DC0277E}" type="presParOf" srcId="{FDF04E89-7C09-4E0B-B9DC-D34B7DC531E1}" destId="{C92A6497-3421-4CAC-870D-8707429F63D4}" srcOrd="2" destOrd="0" presId="urn:microsoft.com/office/officeart/2005/8/layout/hProcess9"/>
    <dgm:cxn modelId="{91A4A812-836E-4167-9501-FB952E2B8199}" type="presParOf" srcId="{FDF04E89-7C09-4E0B-B9DC-D34B7DC531E1}" destId="{6AE21CF2-B583-4479-B778-E0C9E76E8925}" srcOrd="3" destOrd="0" presId="urn:microsoft.com/office/officeart/2005/8/layout/hProcess9"/>
    <dgm:cxn modelId="{AF8B2550-64BA-4D6D-A39D-998E38F7DC69}" type="presParOf" srcId="{FDF04E89-7C09-4E0B-B9DC-D34B7DC531E1}" destId="{3CCB69C0-8EEB-473A-B280-026FAA671FB8}" srcOrd="4" destOrd="0" presId="urn:microsoft.com/office/officeart/2005/8/layout/hProcess9"/>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7B63B21-A7ED-4C25-BC00-A93B262927BE}" type="doc">
      <dgm:prSet loTypeId="urn:microsoft.com/office/officeart/2005/8/layout/cycle5" loCatId="cycle" qsTypeId="urn:microsoft.com/office/officeart/2005/8/quickstyle/simple1" qsCatId="simple" csTypeId="urn:microsoft.com/office/officeart/2005/8/colors/accent0_3" csCatId="mainScheme"/>
      <dgm:spPr/>
      <dgm:t>
        <a:bodyPr/>
        <a:lstStyle/>
        <a:p>
          <a:endParaRPr lang="en-IN"/>
        </a:p>
      </dgm:t>
    </dgm:pt>
    <dgm:pt modelId="{6307F560-07ED-4331-9B3B-AB8899A4D60A}">
      <dgm:prSet/>
      <dgm:spPr/>
      <dgm:t>
        <a:bodyPr/>
        <a:lstStyle/>
        <a:p>
          <a:pPr rtl="0"/>
          <a:r>
            <a:rPr lang="en-US" b="1" i="1" dirty="0"/>
            <a:t>Lifestyle management</a:t>
          </a:r>
          <a:endParaRPr lang="en-IN" dirty="0"/>
        </a:p>
      </dgm:t>
    </dgm:pt>
    <dgm:pt modelId="{19AE64A4-42F0-4850-875E-989211F4A5AA}" type="parTrans" cxnId="{D28300B4-8773-4172-9BD8-BC77760F59BE}">
      <dgm:prSet/>
      <dgm:spPr/>
      <dgm:t>
        <a:bodyPr/>
        <a:lstStyle/>
        <a:p>
          <a:endParaRPr lang="en-IN"/>
        </a:p>
      </dgm:t>
    </dgm:pt>
    <dgm:pt modelId="{1C6B31C4-4767-4371-AA81-0E2513E7038B}" type="sibTrans" cxnId="{D28300B4-8773-4172-9BD8-BC77760F59BE}">
      <dgm:prSet/>
      <dgm:spPr/>
      <dgm:t>
        <a:bodyPr/>
        <a:lstStyle/>
        <a:p>
          <a:endParaRPr lang="en-IN"/>
        </a:p>
      </dgm:t>
    </dgm:pt>
    <dgm:pt modelId="{781916CA-EB42-4721-97AE-3D9A904C10CE}">
      <dgm:prSet/>
      <dgm:spPr/>
      <dgm:t>
        <a:bodyPr/>
        <a:lstStyle/>
        <a:p>
          <a:pPr rtl="0"/>
          <a:r>
            <a:rPr lang="en-US" b="1" i="1"/>
            <a:t>Physical activity-</a:t>
          </a:r>
          <a:endParaRPr lang="en-IN"/>
        </a:p>
      </dgm:t>
    </dgm:pt>
    <dgm:pt modelId="{0DD5D5CE-8076-4FB7-A978-BA47BFD26461}" type="parTrans" cxnId="{04E0A6D3-29DC-42CB-9118-DB98FD0F0E24}">
      <dgm:prSet/>
      <dgm:spPr/>
      <dgm:t>
        <a:bodyPr/>
        <a:lstStyle/>
        <a:p>
          <a:endParaRPr lang="en-IN"/>
        </a:p>
      </dgm:t>
    </dgm:pt>
    <dgm:pt modelId="{925C6111-9646-4710-9D8C-BBA58F9D2B3F}" type="sibTrans" cxnId="{04E0A6D3-29DC-42CB-9118-DB98FD0F0E24}">
      <dgm:prSet/>
      <dgm:spPr/>
      <dgm:t>
        <a:bodyPr/>
        <a:lstStyle/>
        <a:p>
          <a:endParaRPr lang="en-IN"/>
        </a:p>
      </dgm:t>
    </dgm:pt>
    <dgm:pt modelId="{B20C1B78-D3CA-43F0-A45D-3FE6A6AE6020}">
      <dgm:prSet/>
      <dgm:spPr/>
      <dgm:t>
        <a:bodyPr/>
        <a:lstStyle/>
        <a:p>
          <a:pPr rtl="0"/>
          <a:r>
            <a:rPr lang="en-US" b="1" i="1"/>
            <a:t>Weight management</a:t>
          </a:r>
          <a:endParaRPr lang="en-IN"/>
        </a:p>
      </dgm:t>
    </dgm:pt>
    <dgm:pt modelId="{A03D685A-DDBF-4A86-9065-8B908A92F518}" type="parTrans" cxnId="{19603C59-5622-4E69-8782-9C13F3AE4203}">
      <dgm:prSet/>
      <dgm:spPr/>
      <dgm:t>
        <a:bodyPr/>
        <a:lstStyle/>
        <a:p>
          <a:endParaRPr lang="en-IN"/>
        </a:p>
      </dgm:t>
    </dgm:pt>
    <dgm:pt modelId="{7A9C615B-C02F-4664-83EA-427A42C1C81C}" type="sibTrans" cxnId="{19603C59-5622-4E69-8782-9C13F3AE4203}">
      <dgm:prSet/>
      <dgm:spPr/>
      <dgm:t>
        <a:bodyPr/>
        <a:lstStyle/>
        <a:p>
          <a:endParaRPr lang="en-IN"/>
        </a:p>
      </dgm:t>
    </dgm:pt>
    <dgm:pt modelId="{9E920BB6-E409-473A-AE70-CAF1ED8F08E8}">
      <dgm:prSet/>
      <dgm:spPr/>
      <dgm:t>
        <a:bodyPr/>
        <a:lstStyle/>
        <a:p>
          <a:pPr rtl="0"/>
          <a:r>
            <a:rPr lang="en-US" b="1" i="1"/>
            <a:t>Smoking and alcohol</a:t>
          </a:r>
          <a:endParaRPr lang="en-IN"/>
        </a:p>
      </dgm:t>
    </dgm:pt>
    <dgm:pt modelId="{88B2B83E-F828-4C39-9B1E-37246C0F80A9}" type="parTrans" cxnId="{39658E4A-6E72-48F2-92CE-83C5192E548A}">
      <dgm:prSet/>
      <dgm:spPr/>
      <dgm:t>
        <a:bodyPr/>
        <a:lstStyle/>
        <a:p>
          <a:endParaRPr lang="en-IN"/>
        </a:p>
      </dgm:t>
    </dgm:pt>
    <dgm:pt modelId="{9242A785-A385-4F94-9E22-FEB61808000D}" type="sibTrans" cxnId="{39658E4A-6E72-48F2-92CE-83C5192E548A}">
      <dgm:prSet/>
      <dgm:spPr/>
      <dgm:t>
        <a:bodyPr/>
        <a:lstStyle/>
        <a:p>
          <a:endParaRPr lang="en-IN"/>
        </a:p>
      </dgm:t>
    </dgm:pt>
    <dgm:pt modelId="{2DB55C7E-A858-4703-90B8-B9F31F7FC38E}" type="pres">
      <dgm:prSet presAssocID="{B7B63B21-A7ED-4C25-BC00-A93B262927BE}" presName="cycle" presStyleCnt="0">
        <dgm:presLayoutVars>
          <dgm:dir/>
          <dgm:resizeHandles val="exact"/>
        </dgm:presLayoutVars>
      </dgm:prSet>
      <dgm:spPr/>
    </dgm:pt>
    <dgm:pt modelId="{D9CB9F16-56A2-4C70-8E69-1470E3CA1745}" type="pres">
      <dgm:prSet presAssocID="{6307F560-07ED-4331-9B3B-AB8899A4D60A}" presName="node" presStyleLbl="node1" presStyleIdx="0" presStyleCnt="4">
        <dgm:presLayoutVars>
          <dgm:bulletEnabled val="1"/>
        </dgm:presLayoutVars>
      </dgm:prSet>
      <dgm:spPr/>
    </dgm:pt>
    <dgm:pt modelId="{32444F97-46F1-4CB4-BE0A-AFAF32821951}" type="pres">
      <dgm:prSet presAssocID="{6307F560-07ED-4331-9B3B-AB8899A4D60A}" presName="spNode" presStyleCnt="0"/>
      <dgm:spPr/>
    </dgm:pt>
    <dgm:pt modelId="{436C5FA9-2ACB-4D0B-BD0C-9DB07106D0E0}" type="pres">
      <dgm:prSet presAssocID="{1C6B31C4-4767-4371-AA81-0E2513E7038B}" presName="sibTrans" presStyleLbl="sibTrans1D1" presStyleIdx="0" presStyleCnt="4"/>
      <dgm:spPr/>
    </dgm:pt>
    <dgm:pt modelId="{F86C8840-8EF0-4007-8D4E-35B0082E4519}" type="pres">
      <dgm:prSet presAssocID="{781916CA-EB42-4721-97AE-3D9A904C10CE}" presName="node" presStyleLbl="node1" presStyleIdx="1" presStyleCnt="4">
        <dgm:presLayoutVars>
          <dgm:bulletEnabled val="1"/>
        </dgm:presLayoutVars>
      </dgm:prSet>
      <dgm:spPr/>
    </dgm:pt>
    <dgm:pt modelId="{21DBD976-FA06-4ACB-8C99-638C77566081}" type="pres">
      <dgm:prSet presAssocID="{781916CA-EB42-4721-97AE-3D9A904C10CE}" presName="spNode" presStyleCnt="0"/>
      <dgm:spPr/>
    </dgm:pt>
    <dgm:pt modelId="{EA6F5848-CB85-4905-90DA-391954A6B6A6}" type="pres">
      <dgm:prSet presAssocID="{925C6111-9646-4710-9D8C-BBA58F9D2B3F}" presName="sibTrans" presStyleLbl="sibTrans1D1" presStyleIdx="1" presStyleCnt="4"/>
      <dgm:spPr/>
    </dgm:pt>
    <dgm:pt modelId="{E0ABA592-A187-4ED2-BEF5-DB42BD53B499}" type="pres">
      <dgm:prSet presAssocID="{B20C1B78-D3CA-43F0-A45D-3FE6A6AE6020}" presName="node" presStyleLbl="node1" presStyleIdx="2" presStyleCnt="4">
        <dgm:presLayoutVars>
          <dgm:bulletEnabled val="1"/>
        </dgm:presLayoutVars>
      </dgm:prSet>
      <dgm:spPr/>
    </dgm:pt>
    <dgm:pt modelId="{FC07176E-E9F5-48FE-8A66-70B306996A36}" type="pres">
      <dgm:prSet presAssocID="{B20C1B78-D3CA-43F0-A45D-3FE6A6AE6020}" presName="spNode" presStyleCnt="0"/>
      <dgm:spPr/>
    </dgm:pt>
    <dgm:pt modelId="{BF48BF9A-4C3B-4DF6-8464-485EE0DD62FF}" type="pres">
      <dgm:prSet presAssocID="{7A9C615B-C02F-4664-83EA-427A42C1C81C}" presName="sibTrans" presStyleLbl="sibTrans1D1" presStyleIdx="2" presStyleCnt="4"/>
      <dgm:spPr/>
    </dgm:pt>
    <dgm:pt modelId="{6AE12DAD-D9F7-4AA4-8772-B033B44827BE}" type="pres">
      <dgm:prSet presAssocID="{9E920BB6-E409-473A-AE70-CAF1ED8F08E8}" presName="node" presStyleLbl="node1" presStyleIdx="3" presStyleCnt="4">
        <dgm:presLayoutVars>
          <dgm:bulletEnabled val="1"/>
        </dgm:presLayoutVars>
      </dgm:prSet>
      <dgm:spPr/>
    </dgm:pt>
    <dgm:pt modelId="{0E257B57-E28B-4D84-8263-FE901776938E}" type="pres">
      <dgm:prSet presAssocID="{9E920BB6-E409-473A-AE70-CAF1ED8F08E8}" presName="spNode" presStyleCnt="0"/>
      <dgm:spPr/>
    </dgm:pt>
    <dgm:pt modelId="{C3617336-B1BF-415E-ADB2-910EB71BCBDA}" type="pres">
      <dgm:prSet presAssocID="{9242A785-A385-4F94-9E22-FEB61808000D}" presName="sibTrans" presStyleLbl="sibTrans1D1" presStyleIdx="3" presStyleCnt="4"/>
      <dgm:spPr/>
    </dgm:pt>
  </dgm:ptLst>
  <dgm:cxnLst>
    <dgm:cxn modelId="{67273D1F-3123-41AD-B26C-01075E1E362F}" type="presOf" srcId="{1C6B31C4-4767-4371-AA81-0E2513E7038B}" destId="{436C5FA9-2ACB-4D0B-BD0C-9DB07106D0E0}" srcOrd="0" destOrd="0" presId="urn:microsoft.com/office/officeart/2005/8/layout/cycle5"/>
    <dgm:cxn modelId="{39658E4A-6E72-48F2-92CE-83C5192E548A}" srcId="{B7B63B21-A7ED-4C25-BC00-A93B262927BE}" destId="{9E920BB6-E409-473A-AE70-CAF1ED8F08E8}" srcOrd="3" destOrd="0" parTransId="{88B2B83E-F828-4C39-9B1E-37246C0F80A9}" sibTransId="{9242A785-A385-4F94-9E22-FEB61808000D}"/>
    <dgm:cxn modelId="{DD5F744E-7C18-4CFA-8AE9-AEE2F61F27B1}" type="presOf" srcId="{9E920BB6-E409-473A-AE70-CAF1ED8F08E8}" destId="{6AE12DAD-D9F7-4AA4-8772-B033B44827BE}" srcOrd="0" destOrd="0" presId="urn:microsoft.com/office/officeart/2005/8/layout/cycle5"/>
    <dgm:cxn modelId="{1AA84272-112C-435C-826F-A9218F78B5CA}" type="presOf" srcId="{B7B63B21-A7ED-4C25-BC00-A93B262927BE}" destId="{2DB55C7E-A858-4703-90B8-B9F31F7FC38E}" srcOrd="0" destOrd="0" presId="urn:microsoft.com/office/officeart/2005/8/layout/cycle5"/>
    <dgm:cxn modelId="{19603C59-5622-4E69-8782-9C13F3AE4203}" srcId="{B7B63B21-A7ED-4C25-BC00-A93B262927BE}" destId="{B20C1B78-D3CA-43F0-A45D-3FE6A6AE6020}" srcOrd="2" destOrd="0" parTransId="{A03D685A-DDBF-4A86-9065-8B908A92F518}" sibTransId="{7A9C615B-C02F-4664-83EA-427A42C1C81C}"/>
    <dgm:cxn modelId="{48385199-0C33-4F12-A122-58450E1F1EDB}" type="presOf" srcId="{9242A785-A385-4F94-9E22-FEB61808000D}" destId="{C3617336-B1BF-415E-ADB2-910EB71BCBDA}" srcOrd="0" destOrd="0" presId="urn:microsoft.com/office/officeart/2005/8/layout/cycle5"/>
    <dgm:cxn modelId="{1122AE9C-0367-4B3C-A60C-74210B8B8A50}" type="presOf" srcId="{6307F560-07ED-4331-9B3B-AB8899A4D60A}" destId="{D9CB9F16-56A2-4C70-8E69-1470E3CA1745}" srcOrd="0" destOrd="0" presId="urn:microsoft.com/office/officeart/2005/8/layout/cycle5"/>
    <dgm:cxn modelId="{143C2BAD-2F8D-4C60-B52A-9169B935B1CD}" type="presOf" srcId="{925C6111-9646-4710-9D8C-BBA58F9D2B3F}" destId="{EA6F5848-CB85-4905-90DA-391954A6B6A6}" srcOrd="0" destOrd="0" presId="urn:microsoft.com/office/officeart/2005/8/layout/cycle5"/>
    <dgm:cxn modelId="{278E9FB3-E670-4B45-9737-6E864D984D7B}" type="presOf" srcId="{7A9C615B-C02F-4664-83EA-427A42C1C81C}" destId="{BF48BF9A-4C3B-4DF6-8464-485EE0DD62FF}" srcOrd="0" destOrd="0" presId="urn:microsoft.com/office/officeart/2005/8/layout/cycle5"/>
    <dgm:cxn modelId="{D28300B4-8773-4172-9BD8-BC77760F59BE}" srcId="{B7B63B21-A7ED-4C25-BC00-A93B262927BE}" destId="{6307F560-07ED-4331-9B3B-AB8899A4D60A}" srcOrd="0" destOrd="0" parTransId="{19AE64A4-42F0-4850-875E-989211F4A5AA}" sibTransId="{1C6B31C4-4767-4371-AA81-0E2513E7038B}"/>
    <dgm:cxn modelId="{ABDC8FD1-5D4B-40C2-A49D-8AC828EBEA1C}" type="presOf" srcId="{781916CA-EB42-4721-97AE-3D9A904C10CE}" destId="{F86C8840-8EF0-4007-8D4E-35B0082E4519}" srcOrd="0" destOrd="0" presId="urn:microsoft.com/office/officeart/2005/8/layout/cycle5"/>
    <dgm:cxn modelId="{7DA97DD2-F0FD-4E11-BE27-D7543A246811}" type="presOf" srcId="{B20C1B78-D3CA-43F0-A45D-3FE6A6AE6020}" destId="{E0ABA592-A187-4ED2-BEF5-DB42BD53B499}" srcOrd="0" destOrd="0" presId="urn:microsoft.com/office/officeart/2005/8/layout/cycle5"/>
    <dgm:cxn modelId="{04E0A6D3-29DC-42CB-9118-DB98FD0F0E24}" srcId="{B7B63B21-A7ED-4C25-BC00-A93B262927BE}" destId="{781916CA-EB42-4721-97AE-3D9A904C10CE}" srcOrd="1" destOrd="0" parTransId="{0DD5D5CE-8076-4FB7-A978-BA47BFD26461}" sibTransId="{925C6111-9646-4710-9D8C-BBA58F9D2B3F}"/>
    <dgm:cxn modelId="{4A3F10C3-996E-45F0-88B1-E9A8D7F90089}" type="presParOf" srcId="{2DB55C7E-A858-4703-90B8-B9F31F7FC38E}" destId="{D9CB9F16-56A2-4C70-8E69-1470E3CA1745}" srcOrd="0" destOrd="0" presId="urn:microsoft.com/office/officeart/2005/8/layout/cycle5"/>
    <dgm:cxn modelId="{2A13CB96-7E5F-46DF-ACBF-0017C96BDC39}" type="presParOf" srcId="{2DB55C7E-A858-4703-90B8-B9F31F7FC38E}" destId="{32444F97-46F1-4CB4-BE0A-AFAF32821951}" srcOrd="1" destOrd="0" presId="urn:microsoft.com/office/officeart/2005/8/layout/cycle5"/>
    <dgm:cxn modelId="{BCE80169-19D6-42C1-937F-D77B21559A6A}" type="presParOf" srcId="{2DB55C7E-A858-4703-90B8-B9F31F7FC38E}" destId="{436C5FA9-2ACB-4D0B-BD0C-9DB07106D0E0}" srcOrd="2" destOrd="0" presId="urn:microsoft.com/office/officeart/2005/8/layout/cycle5"/>
    <dgm:cxn modelId="{8AC136CF-D95C-478F-9961-4D6C3EE7EAB3}" type="presParOf" srcId="{2DB55C7E-A858-4703-90B8-B9F31F7FC38E}" destId="{F86C8840-8EF0-4007-8D4E-35B0082E4519}" srcOrd="3" destOrd="0" presId="urn:microsoft.com/office/officeart/2005/8/layout/cycle5"/>
    <dgm:cxn modelId="{11E515A5-7C0C-47B4-A402-1A1181A932A7}" type="presParOf" srcId="{2DB55C7E-A858-4703-90B8-B9F31F7FC38E}" destId="{21DBD976-FA06-4ACB-8C99-638C77566081}" srcOrd="4" destOrd="0" presId="urn:microsoft.com/office/officeart/2005/8/layout/cycle5"/>
    <dgm:cxn modelId="{FA71051B-7B50-49B5-BB61-76EEA27DDF62}" type="presParOf" srcId="{2DB55C7E-A858-4703-90B8-B9F31F7FC38E}" destId="{EA6F5848-CB85-4905-90DA-391954A6B6A6}" srcOrd="5" destOrd="0" presId="urn:microsoft.com/office/officeart/2005/8/layout/cycle5"/>
    <dgm:cxn modelId="{E18F70F4-F8C5-4258-8E85-A761096BA0A7}" type="presParOf" srcId="{2DB55C7E-A858-4703-90B8-B9F31F7FC38E}" destId="{E0ABA592-A187-4ED2-BEF5-DB42BD53B499}" srcOrd="6" destOrd="0" presId="urn:microsoft.com/office/officeart/2005/8/layout/cycle5"/>
    <dgm:cxn modelId="{2122EA5C-CAA7-44A4-A7FD-D49966B92542}" type="presParOf" srcId="{2DB55C7E-A858-4703-90B8-B9F31F7FC38E}" destId="{FC07176E-E9F5-48FE-8A66-70B306996A36}" srcOrd="7" destOrd="0" presId="urn:microsoft.com/office/officeart/2005/8/layout/cycle5"/>
    <dgm:cxn modelId="{D060158A-CAE8-4B5B-B1D5-F262617BE1FC}" type="presParOf" srcId="{2DB55C7E-A858-4703-90B8-B9F31F7FC38E}" destId="{BF48BF9A-4C3B-4DF6-8464-485EE0DD62FF}" srcOrd="8" destOrd="0" presId="urn:microsoft.com/office/officeart/2005/8/layout/cycle5"/>
    <dgm:cxn modelId="{8D904FFA-671F-4B84-A8DC-18917DA14DC5}" type="presParOf" srcId="{2DB55C7E-A858-4703-90B8-B9F31F7FC38E}" destId="{6AE12DAD-D9F7-4AA4-8772-B033B44827BE}" srcOrd="9" destOrd="0" presId="urn:microsoft.com/office/officeart/2005/8/layout/cycle5"/>
    <dgm:cxn modelId="{DDDFC5D7-C66F-41FE-85F5-55864C4CC408}" type="presParOf" srcId="{2DB55C7E-A858-4703-90B8-B9F31F7FC38E}" destId="{0E257B57-E28B-4D84-8263-FE901776938E}" srcOrd="10" destOrd="0" presId="urn:microsoft.com/office/officeart/2005/8/layout/cycle5"/>
    <dgm:cxn modelId="{B71287D9-5B38-4C60-8CFF-47FDEC2A9F19}" type="presParOf" srcId="{2DB55C7E-A858-4703-90B8-B9F31F7FC38E}" destId="{C3617336-B1BF-415E-ADB2-910EB71BCBDA}" srcOrd="11" destOrd="0" presId="urn:microsoft.com/office/officeart/2005/8/layout/cycle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51E2002-ABFB-46C7-B71F-3F4173538455}" type="doc">
      <dgm:prSet loTypeId="urn:microsoft.com/office/officeart/2005/8/layout/venn1" loCatId="relationship" qsTypeId="urn:microsoft.com/office/officeart/2005/8/quickstyle/simple1" qsCatId="simple" csTypeId="urn:microsoft.com/office/officeart/2005/8/colors/accent0_2" csCatId="mainScheme"/>
      <dgm:spPr/>
      <dgm:t>
        <a:bodyPr/>
        <a:lstStyle/>
        <a:p>
          <a:endParaRPr lang="en-IN"/>
        </a:p>
      </dgm:t>
    </dgm:pt>
    <dgm:pt modelId="{125D599B-4062-4740-A085-EC21B1AD4973}">
      <dgm:prSet custT="1"/>
      <dgm:spPr/>
      <dgm:t>
        <a:bodyPr/>
        <a:lstStyle/>
        <a:p>
          <a:pPr algn="just" rtl="0"/>
          <a:r>
            <a:rPr lang="en-US" sz="1400" b="1">
              <a:latin typeface="Times New Roman" pitchFamily="18" charset="0"/>
              <a:cs typeface="Times New Roman" pitchFamily="18" charset="0"/>
            </a:rPr>
            <a:t>Patient autonomy </a:t>
          </a:r>
          <a:endParaRPr lang="en-IN" sz="1400" b="1">
            <a:latin typeface="Times New Roman" pitchFamily="18" charset="0"/>
            <a:cs typeface="Times New Roman" pitchFamily="18" charset="0"/>
          </a:endParaRPr>
        </a:p>
      </dgm:t>
    </dgm:pt>
    <dgm:pt modelId="{7FEEA869-A865-47A0-89F3-442756ACD541}" type="parTrans" cxnId="{D5D98E1F-1C40-42BD-A137-5960A0B9C82B}">
      <dgm:prSet/>
      <dgm:spPr/>
      <dgm:t>
        <a:bodyPr/>
        <a:lstStyle/>
        <a:p>
          <a:endParaRPr lang="en-IN"/>
        </a:p>
      </dgm:t>
    </dgm:pt>
    <dgm:pt modelId="{CC76A8F8-2FFF-4FCF-B43E-749F12FBF6F4}" type="sibTrans" cxnId="{D5D98E1F-1C40-42BD-A137-5960A0B9C82B}">
      <dgm:prSet/>
      <dgm:spPr/>
      <dgm:t>
        <a:bodyPr/>
        <a:lstStyle/>
        <a:p>
          <a:endParaRPr lang="en-IN"/>
        </a:p>
      </dgm:t>
    </dgm:pt>
    <dgm:pt modelId="{900304BF-59B0-422D-95BC-52F02C9E8A15}">
      <dgm:prSet custT="1"/>
      <dgm:spPr/>
      <dgm:t>
        <a:bodyPr/>
        <a:lstStyle/>
        <a:p>
          <a:pPr algn="just" rtl="0"/>
          <a:r>
            <a:rPr lang="en-US" sz="1400" b="1">
              <a:latin typeface="Times New Roman" pitchFamily="18" charset="0"/>
              <a:cs typeface="Times New Roman" pitchFamily="18" charset="0"/>
            </a:rPr>
            <a:t>The ethics of “tight” control (beneficence and non-maleficence) </a:t>
          </a:r>
          <a:endParaRPr lang="en-IN" sz="1400" b="1">
            <a:latin typeface="Times New Roman" pitchFamily="18" charset="0"/>
            <a:cs typeface="Times New Roman" pitchFamily="18" charset="0"/>
          </a:endParaRPr>
        </a:p>
      </dgm:t>
    </dgm:pt>
    <dgm:pt modelId="{EBE64D4F-7F1A-486C-9741-D8881847618E}" type="parTrans" cxnId="{8AFBC895-71EF-41AE-8F30-94D870B1B02F}">
      <dgm:prSet/>
      <dgm:spPr/>
      <dgm:t>
        <a:bodyPr/>
        <a:lstStyle/>
        <a:p>
          <a:endParaRPr lang="en-IN"/>
        </a:p>
      </dgm:t>
    </dgm:pt>
    <dgm:pt modelId="{76F722F1-DD45-4E14-8438-45850E7034C8}" type="sibTrans" cxnId="{8AFBC895-71EF-41AE-8F30-94D870B1B02F}">
      <dgm:prSet/>
      <dgm:spPr/>
      <dgm:t>
        <a:bodyPr/>
        <a:lstStyle/>
        <a:p>
          <a:endParaRPr lang="en-IN"/>
        </a:p>
      </dgm:t>
    </dgm:pt>
    <dgm:pt modelId="{FFF168B1-6854-4888-BCB2-A2E3E566C5B9}">
      <dgm:prSet custT="1"/>
      <dgm:spPr/>
      <dgm:t>
        <a:bodyPr/>
        <a:lstStyle/>
        <a:p>
          <a:pPr algn="just" rtl="0"/>
          <a:r>
            <a:rPr lang="en-US" sz="1400" b="1" dirty="0">
              <a:latin typeface="Times New Roman" pitchFamily="18" charset="0"/>
              <a:cs typeface="Times New Roman" pitchFamily="18" charset="0"/>
            </a:rPr>
            <a:t>Justice and equity in resource allocation </a:t>
          </a:r>
          <a:endParaRPr lang="en-IN" sz="1400" b="1" dirty="0">
            <a:latin typeface="Times New Roman" pitchFamily="18" charset="0"/>
            <a:cs typeface="Times New Roman" pitchFamily="18" charset="0"/>
          </a:endParaRPr>
        </a:p>
      </dgm:t>
    </dgm:pt>
    <dgm:pt modelId="{6BBF3503-7ABD-455D-ABD6-099E13349EC9}" type="parTrans" cxnId="{220B5F0E-DD23-4673-90B6-FE8C1FCA0953}">
      <dgm:prSet/>
      <dgm:spPr/>
      <dgm:t>
        <a:bodyPr/>
        <a:lstStyle/>
        <a:p>
          <a:endParaRPr lang="en-IN"/>
        </a:p>
      </dgm:t>
    </dgm:pt>
    <dgm:pt modelId="{6C11C0DD-87B3-43EB-A21D-F4BA949525C3}" type="sibTrans" cxnId="{220B5F0E-DD23-4673-90B6-FE8C1FCA0953}">
      <dgm:prSet/>
      <dgm:spPr/>
      <dgm:t>
        <a:bodyPr/>
        <a:lstStyle/>
        <a:p>
          <a:endParaRPr lang="en-IN"/>
        </a:p>
      </dgm:t>
    </dgm:pt>
    <dgm:pt modelId="{5B0258D6-5CA2-4C0C-A897-9B5E7307DFC6}">
      <dgm:prSet custT="1"/>
      <dgm:spPr/>
      <dgm:t>
        <a:bodyPr/>
        <a:lstStyle/>
        <a:p>
          <a:pPr algn="just" rtl="0"/>
          <a:r>
            <a:rPr lang="en-US" sz="1400" b="1" dirty="0">
              <a:latin typeface="Times New Roman" pitchFamily="18" charset="0"/>
              <a:cs typeface="Times New Roman" pitchFamily="18" charset="0"/>
            </a:rPr>
            <a:t>Special consideration and valuable population (Parsonage et al., 2017)</a:t>
          </a:r>
          <a:endParaRPr lang="en-IN" sz="1400" b="1" dirty="0">
            <a:latin typeface="Times New Roman" pitchFamily="18" charset="0"/>
            <a:cs typeface="Times New Roman" pitchFamily="18" charset="0"/>
          </a:endParaRPr>
        </a:p>
      </dgm:t>
    </dgm:pt>
    <dgm:pt modelId="{C4661144-761D-4717-B135-5A1436152392}" type="parTrans" cxnId="{22D9FA35-37B0-43A5-AF86-2BE57CB14034}">
      <dgm:prSet/>
      <dgm:spPr/>
      <dgm:t>
        <a:bodyPr/>
        <a:lstStyle/>
        <a:p>
          <a:endParaRPr lang="en-IN"/>
        </a:p>
      </dgm:t>
    </dgm:pt>
    <dgm:pt modelId="{CE9D9E7C-993B-447B-ABCA-27A1617ACE65}" type="sibTrans" cxnId="{22D9FA35-37B0-43A5-AF86-2BE57CB14034}">
      <dgm:prSet/>
      <dgm:spPr/>
      <dgm:t>
        <a:bodyPr/>
        <a:lstStyle/>
        <a:p>
          <a:endParaRPr lang="en-IN"/>
        </a:p>
      </dgm:t>
    </dgm:pt>
    <dgm:pt modelId="{993A559D-DE9A-4E79-8A72-79818D14E197}" type="pres">
      <dgm:prSet presAssocID="{551E2002-ABFB-46C7-B71F-3F4173538455}" presName="compositeShape" presStyleCnt="0">
        <dgm:presLayoutVars>
          <dgm:chMax val="7"/>
          <dgm:dir/>
          <dgm:resizeHandles val="exact"/>
        </dgm:presLayoutVars>
      </dgm:prSet>
      <dgm:spPr/>
    </dgm:pt>
    <dgm:pt modelId="{9C084120-0B2E-4B29-83C2-749640979AA3}" type="pres">
      <dgm:prSet presAssocID="{125D599B-4062-4740-A085-EC21B1AD4973}" presName="circ1" presStyleLbl="vennNode1" presStyleIdx="0" presStyleCnt="4"/>
      <dgm:spPr/>
    </dgm:pt>
    <dgm:pt modelId="{6BAA044A-FC5B-4CFE-938E-1E6A4DFE8DB6}" type="pres">
      <dgm:prSet presAssocID="{125D599B-4062-4740-A085-EC21B1AD4973}" presName="circ1Tx" presStyleLbl="revTx" presStyleIdx="0" presStyleCnt="0">
        <dgm:presLayoutVars>
          <dgm:chMax val="0"/>
          <dgm:chPref val="0"/>
          <dgm:bulletEnabled val="1"/>
        </dgm:presLayoutVars>
      </dgm:prSet>
      <dgm:spPr/>
    </dgm:pt>
    <dgm:pt modelId="{0DFA58C1-0DA2-4F14-AD32-DA3FD3A67627}" type="pres">
      <dgm:prSet presAssocID="{900304BF-59B0-422D-95BC-52F02C9E8A15}" presName="circ2" presStyleLbl="vennNode1" presStyleIdx="1" presStyleCnt="4"/>
      <dgm:spPr/>
    </dgm:pt>
    <dgm:pt modelId="{E7BE9DE5-D4BC-45B4-97B7-2D4C638FAFCE}" type="pres">
      <dgm:prSet presAssocID="{900304BF-59B0-422D-95BC-52F02C9E8A15}" presName="circ2Tx" presStyleLbl="revTx" presStyleIdx="0" presStyleCnt="0">
        <dgm:presLayoutVars>
          <dgm:chMax val="0"/>
          <dgm:chPref val="0"/>
          <dgm:bulletEnabled val="1"/>
        </dgm:presLayoutVars>
      </dgm:prSet>
      <dgm:spPr/>
    </dgm:pt>
    <dgm:pt modelId="{CB6384CF-6456-4EDF-B224-CDFC36E90A37}" type="pres">
      <dgm:prSet presAssocID="{FFF168B1-6854-4888-BCB2-A2E3E566C5B9}" presName="circ3" presStyleLbl="vennNode1" presStyleIdx="2" presStyleCnt="4"/>
      <dgm:spPr/>
    </dgm:pt>
    <dgm:pt modelId="{77A5DB7D-6B71-48CD-9985-2D7EA2728B51}" type="pres">
      <dgm:prSet presAssocID="{FFF168B1-6854-4888-BCB2-A2E3E566C5B9}" presName="circ3Tx" presStyleLbl="revTx" presStyleIdx="0" presStyleCnt="0">
        <dgm:presLayoutVars>
          <dgm:chMax val="0"/>
          <dgm:chPref val="0"/>
          <dgm:bulletEnabled val="1"/>
        </dgm:presLayoutVars>
      </dgm:prSet>
      <dgm:spPr/>
    </dgm:pt>
    <dgm:pt modelId="{5C817955-E7CA-4609-A7FD-E1DF89F17737}" type="pres">
      <dgm:prSet presAssocID="{5B0258D6-5CA2-4C0C-A897-9B5E7307DFC6}" presName="circ4" presStyleLbl="vennNode1" presStyleIdx="3" presStyleCnt="4"/>
      <dgm:spPr/>
    </dgm:pt>
    <dgm:pt modelId="{1B186F72-9F6B-42CE-91BA-0D825E506A8D}" type="pres">
      <dgm:prSet presAssocID="{5B0258D6-5CA2-4C0C-A897-9B5E7307DFC6}" presName="circ4Tx" presStyleLbl="revTx" presStyleIdx="0" presStyleCnt="0">
        <dgm:presLayoutVars>
          <dgm:chMax val="0"/>
          <dgm:chPref val="0"/>
          <dgm:bulletEnabled val="1"/>
        </dgm:presLayoutVars>
      </dgm:prSet>
      <dgm:spPr/>
    </dgm:pt>
  </dgm:ptLst>
  <dgm:cxnLst>
    <dgm:cxn modelId="{22432A00-2538-4C8D-BE0E-6AD16F273FC5}" type="presOf" srcId="{900304BF-59B0-422D-95BC-52F02C9E8A15}" destId="{E7BE9DE5-D4BC-45B4-97B7-2D4C638FAFCE}" srcOrd="1" destOrd="0" presId="urn:microsoft.com/office/officeart/2005/8/layout/venn1"/>
    <dgm:cxn modelId="{220B5F0E-DD23-4673-90B6-FE8C1FCA0953}" srcId="{551E2002-ABFB-46C7-B71F-3F4173538455}" destId="{FFF168B1-6854-4888-BCB2-A2E3E566C5B9}" srcOrd="2" destOrd="0" parTransId="{6BBF3503-7ABD-455D-ABD6-099E13349EC9}" sibTransId="{6C11C0DD-87B3-43EB-A21D-F4BA949525C3}"/>
    <dgm:cxn modelId="{D5D98E1F-1C40-42BD-A137-5960A0B9C82B}" srcId="{551E2002-ABFB-46C7-B71F-3F4173538455}" destId="{125D599B-4062-4740-A085-EC21B1AD4973}" srcOrd="0" destOrd="0" parTransId="{7FEEA869-A865-47A0-89F3-442756ACD541}" sibTransId="{CC76A8F8-2FFF-4FCF-B43E-749F12FBF6F4}"/>
    <dgm:cxn modelId="{C9AE0A29-7681-4011-B53E-9A86A4C42DC1}" type="presOf" srcId="{5B0258D6-5CA2-4C0C-A897-9B5E7307DFC6}" destId="{5C817955-E7CA-4609-A7FD-E1DF89F17737}" srcOrd="0" destOrd="0" presId="urn:microsoft.com/office/officeart/2005/8/layout/venn1"/>
    <dgm:cxn modelId="{22D9FA35-37B0-43A5-AF86-2BE57CB14034}" srcId="{551E2002-ABFB-46C7-B71F-3F4173538455}" destId="{5B0258D6-5CA2-4C0C-A897-9B5E7307DFC6}" srcOrd="3" destOrd="0" parTransId="{C4661144-761D-4717-B135-5A1436152392}" sibTransId="{CE9D9E7C-993B-447B-ABCA-27A1617ACE65}"/>
    <dgm:cxn modelId="{E9EF8941-AC83-43C9-B876-B6DB948A0C36}" type="presOf" srcId="{551E2002-ABFB-46C7-B71F-3F4173538455}" destId="{993A559D-DE9A-4E79-8A72-79818D14E197}" srcOrd="0" destOrd="0" presId="urn:microsoft.com/office/officeart/2005/8/layout/venn1"/>
    <dgm:cxn modelId="{08DA8574-51A6-4707-BA10-BC4CFE4F6F32}" type="presOf" srcId="{125D599B-4062-4740-A085-EC21B1AD4973}" destId="{6BAA044A-FC5B-4CFE-938E-1E6A4DFE8DB6}" srcOrd="1" destOrd="0" presId="urn:microsoft.com/office/officeart/2005/8/layout/venn1"/>
    <dgm:cxn modelId="{24E17995-E193-4C3D-8D0B-905EB82A812D}" type="presOf" srcId="{5B0258D6-5CA2-4C0C-A897-9B5E7307DFC6}" destId="{1B186F72-9F6B-42CE-91BA-0D825E506A8D}" srcOrd="1" destOrd="0" presId="urn:microsoft.com/office/officeart/2005/8/layout/venn1"/>
    <dgm:cxn modelId="{8AFBC895-71EF-41AE-8F30-94D870B1B02F}" srcId="{551E2002-ABFB-46C7-B71F-3F4173538455}" destId="{900304BF-59B0-422D-95BC-52F02C9E8A15}" srcOrd="1" destOrd="0" parTransId="{EBE64D4F-7F1A-486C-9741-D8881847618E}" sibTransId="{76F722F1-DD45-4E14-8438-45850E7034C8}"/>
    <dgm:cxn modelId="{55D1B09B-CE72-4E1C-9040-323B5CDB6079}" type="presOf" srcId="{FFF168B1-6854-4888-BCB2-A2E3E566C5B9}" destId="{77A5DB7D-6B71-48CD-9985-2D7EA2728B51}" srcOrd="1" destOrd="0" presId="urn:microsoft.com/office/officeart/2005/8/layout/venn1"/>
    <dgm:cxn modelId="{BBB17BAF-05FD-452F-B13A-AEC42EA70639}" type="presOf" srcId="{125D599B-4062-4740-A085-EC21B1AD4973}" destId="{9C084120-0B2E-4B29-83C2-749640979AA3}" srcOrd="0" destOrd="0" presId="urn:microsoft.com/office/officeart/2005/8/layout/venn1"/>
    <dgm:cxn modelId="{467056C5-4705-4781-9AC7-B8EDED5540E1}" type="presOf" srcId="{FFF168B1-6854-4888-BCB2-A2E3E566C5B9}" destId="{CB6384CF-6456-4EDF-B224-CDFC36E90A37}" srcOrd="0" destOrd="0" presId="urn:microsoft.com/office/officeart/2005/8/layout/venn1"/>
    <dgm:cxn modelId="{11FCD4EA-D60F-481C-97D5-23EBC9B63461}" type="presOf" srcId="{900304BF-59B0-422D-95BC-52F02C9E8A15}" destId="{0DFA58C1-0DA2-4F14-AD32-DA3FD3A67627}" srcOrd="0" destOrd="0" presId="urn:microsoft.com/office/officeart/2005/8/layout/venn1"/>
    <dgm:cxn modelId="{1DA3B35A-5C18-4344-A5DA-659ADB67229E}" type="presParOf" srcId="{993A559D-DE9A-4E79-8A72-79818D14E197}" destId="{9C084120-0B2E-4B29-83C2-749640979AA3}" srcOrd="0" destOrd="0" presId="urn:microsoft.com/office/officeart/2005/8/layout/venn1"/>
    <dgm:cxn modelId="{24D91715-21EE-4799-A2D5-FA47B2BECCCC}" type="presParOf" srcId="{993A559D-DE9A-4E79-8A72-79818D14E197}" destId="{6BAA044A-FC5B-4CFE-938E-1E6A4DFE8DB6}" srcOrd="1" destOrd="0" presId="urn:microsoft.com/office/officeart/2005/8/layout/venn1"/>
    <dgm:cxn modelId="{C0E35C8B-0696-4495-885A-0C241B6066C0}" type="presParOf" srcId="{993A559D-DE9A-4E79-8A72-79818D14E197}" destId="{0DFA58C1-0DA2-4F14-AD32-DA3FD3A67627}" srcOrd="2" destOrd="0" presId="urn:microsoft.com/office/officeart/2005/8/layout/venn1"/>
    <dgm:cxn modelId="{69826F69-7F0B-4F7B-A241-2AD052E2F3C8}" type="presParOf" srcId="{993A559D-DE9A-4E79-8A72-79818D14E197}" destId="{E7BE9DE5-D4BC-45B4-97B7-2D4C638FAFCE}" srcOrd="3" destOrd="0" presId="urn:microsoft.com/office/officeart/2005/8/layout/venn1"/>
    <dgm:cxn modelId="{92960C83-2A8F-47CE-9B24-F42BF6B661D8}" type="presParOf" srcId="{993A559D-DE9A-4E79-8A72-79818D14E197}" destId="{CB6384CF-6456-4EDF-B224-CDFC36E90A37}" srcOrd="4" destOrd="0" presId="urn:microsoft.com/office/officeart/2005/8/layout/venn1"/>
    <dgm:cxn modelId="{8696ACA7-2F7E-422F-B6BC-BE08AEF3C80C}" type="presParOf" srcId="{993A559D-DE9A-4E79-8A72-79818D14E197}" destId="{77A5DB7D-6B71-48CD-9985-2D7EA2728B51}" srcOrd="5" destOrd="0" presId="urn:microsoft.com/office/officeart/2005/8/layout/venn1"/>
    <dgm:cxn modelId="{EE93C554-2ECD-4664-BF04-DA5F19E9E5E5}" type="presParOf" srcId="{993A559D-DE9A-4E79-8A72-79818D14E197}" destId="{5C817955-E7CA-4609-A7FD-E1DF89F17737}" srcOrd="6" destOrd="0" presId="urn:microsoft.com/office/officeart/2005/8/layout/venn1"/>
    <dgm:cxn modelId="{099CD993-0A3F-4384-876E-ED08214494B9}" type="presParOf" srcId="{993A559D-DE9A-4E79-8A72-79818D14E197}" destId="{1B186F72-9F6B-42CE-91BA-0D825E506A8D}" srcOrd="7" destOrd="0" presId="urn:microsoft.com/office/officeart/2005/8/layout/venn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88F515-0B8D-4962-B2B7-F0CDAB6170A2}">
      <dsp:nvSpPr>
        <dsp:cNvPr id="0" name=""/>
        <dsp:cNvSpPr/>
      </dsp:nvSpPr>
      <dsp:spPr>
        <a:xfrm>
          <a:off x="0" y="40562"/>
          <a:ext cx="5707257" cy="359774"/>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Introduction </a:t>
          </a:r>
        </a:p>
      </dsp:txBody>
      <dsp:txXfrm>
        <a:off x="17563" y="58125"/>
        <a:ext cx="5672131" cy="324648"/>
      </dsp:txXfrm>
    </dsp:sp>
    <dsp:sp modelId="{56A69045-DE70-4DB7-8A4E-FCE82B822F27}">
      <dsp:nvSpPr>
        <dsp:cNvPr id="0" name=""/>
        <dsp:cNvSpPr/>
      </dsp:nvSpPr>
      <dsp:spPr>
        <a:xfrm>
          <a:off x="0" y="443537"/>
          <a:ext cx="5707257" cy="359774"/>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Overview of cardiovascular disease</a:t>
          </a:r>
        </a:p>
      </dsp:txBody>
      <dsp:txXfrm>
        <a:off x="17563" y="461100"/>
        <a:ext cx="5672131" cy="324648"/>
      </dsp:txXfrm>
    </dsp:sp>
    <dsp:sp modelId="{E11E10BA-8AA0-4768-8D25-42139BEB6959}">
      <dsp:nvSpPr>
        <dsp:cNvPr id="0" name=""/>
        <dsp:cNvSpPr/>
      </dsp:nvSpPr>
      <dsp:spPr>
        <a:xfrm>
          <a:off x="0" y="846512"/>
          <a:ext cx="5707257" cy="359774"/>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Overview of Stroke and Diabetes</a:t>
          </a:r>
        </a:p>
      </dsp:txBody>
      <dsp:txXfrm>
        <a:off x="17563" y="864075"/>
        <a:ext cx="5672131" cy="324648"/>
      </dsp:txXfrm>
    </dsp:sp>
    <dsp:sp modelId="{EB9B82B7-2D0B-4D85-97A2-39A09376E9E9}">
      <dsp:nvSpPr>
        <dsp:cNvPr id="0" name=""/>
        <dsp:cNvSpPr/>
      </dsp:nvSpPr>
      <dsp:spPr>
        <a:xfrm>
          <a:off x="0" y="1249487"/>
          <a:ext cx="5707257" cy="359774"/>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Body Functioning</a:t>
          </a:r>
        </a:p>
      </dsp:txBody>
      <dsp:txXfrm>
        <a:off x="17563" y="1267050"/>
        <a:ext cx="5672131" cy="324648"/>
      </dsp:txXfrm>
    </dsp:sp>
    <dsp:sp modelId="{F004700F-BC52-4993-9861-A98EE54A73B9}">
      <dsp:nvSpPr>
        <dsp:cNvPr id="0" name=""/>
        <dsp:cNvSpPr/>
      </dsp:nvSpPr>
      <dsp:spPr>
        <a:xfrm>
          <a:off x="0" y="1652462"/>
          <a:ext cx="5707257" cy="359774"/>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Relevant Anatomy</a:t>
          </a:r>
        </a:p>
      </dsp:txBody>
      <dsp:txXfrm>
        <a:off x="17563" y="1670025"/>
        <a:ext cx="5672131" cy="324648"/>
      </dsp:txXfrm>
    </dsp:sp>
    <dsp:sp modelId="{BDC5462F-E31E-445C-983E-CC40795DF26B}">
      <dsp:nvSpPr>
        <dsp:cNvPr id="0" name=""/>
        <dsp:cNvSpPr/>
      </dsp:nvSpPr>
      <dsp:spPr>
        <a:xfrm>
          <a:off x="0" y="2055437"/>
          <a:ext cx="5707257" cy="359774"/>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Relevant physiology</a:t>
          </a:r>
        </a:p>
      </dsp:txBody>
      <dsp:txXfrm>
        <a:off x="17563" y="2073000"/>
        <a:ext cx="5672131" cy="324648"/>
      </dsp:txXfrm>
    </dsp:sp>
    <dsp:sp modelId="{044DD7D6-94B5-45D1-8B91-17317EC9405F}">
      <dsp:nvSpPr>
        <dsp:cNvPr id="0" name=""/>
        <dsp:cNvSpPr/>
      </dsp:nvSpPr>
      <dsp:spPr>
        <a:xfrm>
          <a:off x="0" y="2458412"/>
          <a:ext cx="5707257" cy="359774"/>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Body functioning system </a:t>
          </a:r>
        </a:p>
      </dsp:txBody>
      <dsp:txXfrm>
        <a:off x="17563" y="2475975"/>
        <a:ext cx="5672131" cy="324648"/>
      </dsp:txXfrm>
    </dsp:sp>
    <dsp:sp modelId="{3FDDDAB7-EAC3-4A1B-B483-FD2A6583ED95}">
      <dsp:nvSpPr>
        <dsp:cNvPr id="0" name=""/>
        <dsp:cNvSpPr/>
      </dsp:nvSpPr>
      <dsp:spPr>
        <a:xfrm>
          <a:off x="0" y="2861387"/>
          <a:ext cx="5707257" cy="359774"/>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Person care plan </a:t>
          </a:r>
        </a:p>
      </dsp:txBody>
      <dsp:txXfrm>
        <a:off x="17563" y="2878950"/>
        <a:ext cx="5672131" cy="324648"/>
      </dsp:txXfrm>
    </dsp:sp>
    <dsp:sp modelId="{AA4E7857-8989-4B1D-8B85-009ABE7A7B69}">
      <dsp:nvSpPr>
        <dsp:cNvPr id="0" name=""/>
        <dsp:cNvSpPr/>
      </dsp:nvSpPr>
      <dsp:spPr>
        <a:xfrm>
          <a:off x="0" y="3264362"/>
          <a:ext cx="5707257" cy="359774"/>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Evidence based recommendations </a:t>
          </a:r>
        </a:p>
      </dsp:txBody>
      <dsp:txXfrm>
        <a:off x="17563" y="3281925"/>
        <a:ext cx="5672131" cy="324648"/>
      </dsp:txXfrm>
    </dsp:sp>
    <dsp:sp modelId="{4CBA1005-B58E-4301-B9E0-8672EEF64329}">
      <dsp:nvSpPr>
        <dsp:cNvPr id="0" name=""/>
        <dsp:cNvSpPr/>
      </dsp:nvSpPr>
      <dsp:spPr>
        <a:xfrm>
          <a:off x="0" y="3667337"/>
          <a:ext cx="5707257" cy="359774"/>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Ethical consideration</a:t>
          </a:r>
        </a:p>
      </dsp:txBody>
      <dsp:txXfrm>
        <a:off x="17563" y="3684900"/>
        <a:ext cx="5672131" cy="324648"/>
      </dsp:txXfrm>
    </dsp:sp>
    <dsp:sp modelId="{AA407CEA-F2A9-4CA0-AC9B-E813A5070478}">
      <dsp:nvSpPr>
        <dsp:cNvPr id="0" name=""/>
        <dsp:cNvSpPr/>
      </dsp:nvSpPr>
      <dsp:spPr>
        <a:xfrm>
          <a:off x="0" y="4070312"/>
          <a:ext cx="5707257" cy="359774"/>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Conclusion </a:t>
          </a:r>
        </a:p>
      </dsp:txBody>
      <dsp:txXfrm>
        <a:off x="17563" y="4087875"/>
        <a:ext cx="5672131" cy="324648"/>
      </dsp:txXfrm>
    </dsp:sp>
    <dsp:sp modelId="{660775C1-A4A6-4277-869D-9A57012F91DF}">
      <dsp:nvSpPr>
        <dsp:cNvPr id="0" name=""/>
        <dsp:cNvSpPr/>
      </dsp:nvSpPr>
      <dsp:spPr>
        <a:xfrm>
          <a:off x="0" y="4473287"/>
          <a:ext cx="5707257" cy="359774"/>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References </a:t>
          </a:r>
        </a:p>
      </dsp:txBody>
      <dsp:txXfrm>
        <a:off x="17563" y="4490850"/>
        <a:ext cx="5672131" cy="3246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F5C285-3ED6-4D01-94BC-861A190DB6F7}">
      <dsp:nvSpPr>
        <dsp:cNvPr id="0" name=""/>
        <dsp:cNvSpPr/>
      </dsp:nvSpPr>
      <dsp:spPr>
        <a:xfrm>
          <a:off x="0" y="629664"/>
          <a:ext cx="8873478" cy="1254825"/>
        </a:xfrm>
        <a:prstGeom prst="round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b="1" kern="1200" dirty="0">
              <a:latin typeface="Times New Roman" pitchFamily="18" charset="0"/>
              <a:cs typeface="Times New Roman" pitchFamily="18" charset="0"/>
            </a:rPr>
            <a:t>Title-</a:t>
          </a:r>
          <a:r>
            <a:rPr lang="en-US" sz="2400" kern="1200" dirty="0">
              <a:latin typeface="Times New Roman" pitchFamily="18" charset="0"/>
              <a:cs typeface="Times New Roman" pitchFamily="18" charset="0"/>
            </a:rPr>
            <a:t> Integrated Management of cardiovascular disease and </a:t>
          </a:r>
          <a:r>
            <a:rPr lang="en-US" sz="2000" kern="1200" dirty="0">
              <a:latin typeface="Times New Roman" pitchFamily="18" charset="0"/>
              <a:cs typeface="Times New Roman" pitchFamily="18" charset="0"/>
            </a:rPr>
            <a:t>diabetes</a:t>
          </a:r>
          <a:r>
            <a:rPr lang="en-US" sz="2400" kern="1200" dirty="0">
              <a:latin typeface="Times New Roman" pitchFamily="18" charset="0"/>
              <a:cs typeface="Times New Roman" pitchFamily="18" charset="0"/>
            </a:rPr>
            <a:t> </a:t>
          </a:r>
          <a:endParaRPr lang="en-IN" sz="2400" kern="1200" dirty="0">
            <a:latin typeface="Times New Roman" pitchFamily="18" charset="0"/>
            <a:cs typeface="Times New Roman" pitchFamily="18" charset="0"/>
          </a:endParaRPr>
        </a:p>
      </dsp:txBody>
      <dsp:txXfrm>
        <a:off x="61256" y="690920"/>
        <a:ext cx="8750966" cy="1132313"/>
      </dsp:txXfrm>
    </dsp:sp>
    <dsp:sp modelId="{9E1C88C4-5E1A-4EF1-A592-DDE9879E238B}">
      <dsp:nvSpPr>
        <dsp:cNvPr id="0" name=""/>
        <dsp:cNvSpPr/>
      </dsp:nvSpPr>
      <dsp:spPr>
        <a:xfrm>
          <a:off x="0" y="2071689"/>
          <a:ext cx="8873478" cy="1254825"/>
        </a:xfrm>
        <a:prstGeom prst="roundRect">
          <a:avLst/>
        </a:prstGeom>
        <a:solidFill>
          <a:schemeClr val="accent1">
            <a:shade val="80000"/>
            <a:hueOff val="815323"/>
            <a:satOff val="-67521"/>
            <a:lumOff val="383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b="1" kern="1200" dirty="0">
              <a:latin typeface="Times New Roman" pitchFamily="18" charset="0"/>
              <a:cs typeface="Times New Roman" pitchFamily="18" charset="0"/>
            </a:rPr>
            <a:t>Aim- </a:t>
          </a:r>
          <a:r>
            <a:rPr lang="en-US" sz="2400" kern="1200" dirty="0">
              <a:latin typeface="Times New Roman" pitchFamily="18" charset="0"/>
              <a:cs typeface="Times New Roman" pitchFamily="18" charset="0"/>
            </a:rPr>
            <a:t> The key aim of this presentation is to explore understanding anatomy, pathophysiology, and the impact of cardiovascular disease on the overall body by enlisting NICE and NHS guidelines. </a:t>
          </a:r>
          <a:endParaRPr lang="en-IN" sz="2400" kern="1200" dirty="0">
            <a:latin typeface="Times New Roman" pitchFamily="18" charset="0"/>
            <a:cs typeface="Times New Roman" pitchFamily="18" charset="0"/>
          </a:endParaRPr>
        </a:p>
      </dsp:txBody>
      <dsp:txXfrm>
        <a:off x="61256" y="2132945"/>
        <a:ext cx="8750966" cy="113231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82D268-9929-4BE6-A4C4-D1C8BE000079}">
      <dsp:nvSpPr>
        <dsp:cNvPr id="0" name=""/>
        <dsp:cNvSpPr/>
      </dsp:nvSpPr>
      <dsp:spPr>
        <a:xfrm rot="5400000">
          <a:off x="3593046" y="-654638"/>
          <a:ext cx="2658947" cy="4632960"/>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43815" rIns="87630" bIns="43815" numCol="1" spcCol="1270" anchor="ctr" anchorCtr="0">
          <a:noAutofit/>
        </a:bodyPr>
        <a:lstStyle/>
        <a:p>
          <a:pPr marL="228600" lvl="1" indent="-228600" algn="just" defTabSz="1022350" rtl="0">
            <a:lnSpc>
              <a:spcPct val="90000"/>
            </a:lnSpc>
            <a:spcBef>
              <a:spcPct val="0"/>
            </a:spcBef>
            <a:spcAft>
              <a:spcPct val="15000"/>
            </a:spcAft>
            <a:buChar char="•"/>
          </a:pPr>
          <a:r>
            <a:rPr lang="en-IN" sz="2300" kern="1200" dirty="0">
              <a:latin typeface="Times New Roman" pitchFamily="18" charset="0"/>
              <a:cs typeface="Times New Roman" pitchFamily="18" charset="0"/>
            </a:rPr>
            <a:t>Coronary Heart Disease and Coronary Artery Disease </a:t>
          </a:r>
        </a:p>
        <a:p>
          <a:pPr marL="228600" lvl="1" indent="-228600" algn="just" defTabSz="1022350" rtl="0">
            <a:lnSpc>
              <a:spcPct val="90000"/>
            </a:lnSpc>
            <a:spcBef>
              <a:spcPct val="0"/>
            </a:spcBef>
            <a:spcAft>
              <a:spcPct val="15000"/>
            </a:spcAft>
            <a:buChar char="•"/>
          </a:pPr>
          <a:r>
            <a:rPr lang="en-IN" sz="2300" kern="1200" dirty="0">
              <a:latin typeface="Times New Roman" pitchFamily="18" charset="0"/>
              <a:cs typeface="Times New Roman" pitchFamily="18" charset="0"/>
            </a:rPr>
            <a:t>Cerebrovascular disease </a:t>
          </a:r>
        </a:p>
        <a:p>
          <a:pPr marL="228600" lvl="1" indent="-228600" algn="just" defTabSz="1022350" rtl="0">
            <a:lnSpc>
              <a:spcPct val="90000"/>
            </a:lnSpc>
            <a:spcBef>
              <a:spcPct val="0"/>
            </a:spcBef>
            <a:spcAft>
              <a:spcPct val="15000"/>
            </a:spcAft>
            <a:buChar char="•"/>
          </a:pPr>
          <a:r>
            <a:rPr lang="en-IN" sz="2300" kern="1200" dirty="0">
              <a:latin typeface="Times New Roman" pitchFamily="18" charset="0"/>
              <a:cs typeface="Times New Roman" pitchFamily="18" charset="0"/>
            </a:rPr>
            <a:t>Peripheral artery disease </a:t>
          </a:r>
        </a:p>
        <a:p>
          <a:pPr marL="228600" lvl="1" indent="-228600" algn="just" defTabSz="1022350" rtl="0">
            <a:lnSpc>
              <a:spcPct val="90000"/>
            </a:lnSpc>
            <a:spcBef>
              <a:spcPct val="0"/>
            </a:spcBef>
            <a:spcAft>
              <a:spcPct val="15000"/>
            </a:spcAft>
            <a:buChar char="•"/>
          </a:pPr>
          <a:r>
            <a:rPr lang="en-IN" sz="2300" kern="1200" dirty="0" err="1">
              <a:latin typeface="Times New Roman" pitchFamily="18" charset="0"/>
              <a:cs typeface="Times New Roman" pitchFamily="18" charset="0"/>
            </a:rPr>
            <a:t>Arotic</a:t>
          </a:r>
          <a:r>
            <a:rPr lang="en-IN" sz="2300" kern="1200" dirty="0">
              <a:latin typeface="Times New Roman" pitchFamily="18" charset="0"/>
              <a:cs typeface="Times New Roman" pitchFamily="18" charset="0"/>
            </a:rPr>
            <a:t> atherosclerosis </a:t>
          </a:r>
        </a:p>
        <a:p>
          <a:pPr marL="228600" lvl="1" indent="-228600" algn="just" defTabSz="1022350" rtl="0">
            <a:lnSpc>
              <a:spcPct val="90000"/>
            </a:lnSpc>
            <a:spcBef>
              <a:spcPct val="0"/>
            </a:spcBef>
            <a:spcAft>
              <a:spcPct val="15000"/>
            </a:spcAft>
            <a:buChar char="•"/>
          </a:pPr>
          <a:r>
            <a:rPr lang="en-IN" sz="2300" kern="1200" dirty="0">
              <a:latin typeface="Times New Roman" pitchFamily="18" charset="0"/>
              <a:cs typeface="Times New Roman" pitchFamily="18" charset="0"/>
            </a:rPr>
            <a:t>Also known as global health issues </a:t>
          </a:r>
        </a:p>
      </dsp:txBody>
      <dsp:txXfrm rot="-5400000">
        <a:off x="2606040" y="462167"/>
        <a:ext cx="4503161" cy="2399349"/>
      </dsp:txXfrm>
    </dsp:sp>
    <dsp:sp modelId="{FE2582EC-A918-49C3-A5B3-3CE3424A68C8}">
      <dsp:nvSpPr>
        <dsp:cNvPr id="0" name=""/>
        <dsp:cNvSpPr/>
      </dsp:nvSpPr>
      <dsp:spPr>
        <a:xfrm>
          <a:off x="0" y="0"/>
          <a:ext cx="2606040" cy="3323684"/>
        </a:xfrm>
        <a:prstGeom prst="round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rtl="0">
            <a:lnSpc>
              <a:spcPct val="90000"/>
            </a:lnSpc>
            <a:spcBef>
              <a:spcPct val="0"/>
            </a:spcBef>
            <a:spcAft>
              <a:spcPct val="35000"/>
            </a:spcAft>
            <a:buNone/>
          </a:pPr>
          <a:r>
            <a:rPr lang="en-IN" sz="1900" b="1" kern="1200" dirty="0">
              <a:latin typeface="Times New Roman" pitchFamily="18" charset="0"/>
              <a:cs typeface="Times New Roman" pitchFamily="18" charset="0"/>
            </a:rPr>
            <a:t>Cardiovascular disease is considered a disorder of the heart and blood vessels, frequently caused by atherosclerosis or structural issues (</a:t>
          </a:r>
          <a:r>
            <a:rPr lang="en-IN" sz="1900" b="1" kern="1200" dirty="0" err="1">
              <a:latin typeface="Times New Roman" pitchFamily="18" charset="0"/>
              <a:cs typeface="Times New Roman" pitchFamily="18" charset="0"/>
            </a:rPr>
            <a:t>Bansal</a:t>
          </a:r>
          <a:r>
            <a:rPr lang="en-IN" sz="1900" b="1" kern="1200" dirty="0">
              <a:latin typeface="Times New Roman" pitchFamily="18" charset="0"/>
              <a:cs typeface="Times New Roman" pitchFamily="18" charset="0"/>
            </a:rPr>
            <a:t>, 2020). The four entities include: </a:t>
          </a:r>
          <a:endParaRPr lang="en-IN" sz="1900" kern="1200" dirty="0">
            <a:latin typeface="Times New Roman" pitchFamily="18" charset="0"/>
            <a:cs typeface="Times New Roman" pitchFamily="18" charset="0"/>
          </a:endParaRPr>
        </a:p>
      </dsp:txBody>
      <dsp:txXfrm>
        <a:off x="127216" y="127216"/>
        <a:ext cx="2351608" cy="306925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E741BF-4391-4C80-9203-3E0F47EE6D9B}">
      <dsp:nvSpPr>
        <dsp:cNvPr id="0" name=""/>
        <dsp:cNvSpPr/>
      </dsp:nvSpPr>
      <dsp:spPr>
        <a:xfrm>
          <a:off x="0" y="0"/>
          <a:ext cx="3623096" cy="3623096"/>
        </a:xfrm>
        <a:prstGeom prst="pie">
          <a:avLst>
            <a:gd name="adj1" fmla="val 5400000"/>
            <a:gd name="adj2" fmla="val 1620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91C152B3-6090-4202-BAD6-107CC0BB117D}">
      <dsp:nvSpPr>
        <dsp:cNvPr id="0" name=""/>
        <dsp:cNvSpPr/>
      </dsp:nvSpPr>
      <dsp:spPr>
        <a:xfrm>
          <a:off x="1811548" y="0"/>
          <a:ext cx="5831455" cy="3623096"/>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dirty="0">
              <a:latin typeface="Times New Roman" pitchFamily="18" charset="0"/>
              <a:cs typeface="Times New Roman" pitchFamily="18" charset="0"/>
            </a:rPr>
            <a:t>Stroke-</a:t>
          </a:r>
          <a:r>
            <a:rPr lang="en-US" sz="1800" kern="1200" dirty="0">
              <a:latin typeface="Times New Roman" pitchFamily="18" charset="0"/>
              <a:cs typeface="Times New Roman" pitchFamily="18" charset="0"/>
            </a:rPr>
            <a:t>  The stroke is related to an interrupted blood supply to the brain and is hemorrhagic. Ultimately, it results in brain damage.</a:t>
          </a:r>
          <a:endParaRPr lang="en-IN" sz="1800" kern="1200" dirty="0">
            <a:latin typeface="Times New Roman" pitchFamily="18" charset="0"/>
            <a:cs typeface="Times New Roman" pitchFamily="18" charset="0"/>
          </a:endParaRPr>
        </a:p>
      </dsp:txBody>
      <dsp:txXfrm>
        <a:off x="1811548" y="0"/>
        <a:ext cx="5831455" cy="1086931"/>
      </dsp:txXfrm>
    </dsp:sp>
    <dsp:sp modelId="{8D293A2F-39E9-4D3F-8E33-3DDEABFE662D}">
      <dsp:nvSpPr>
        <dsp:cNvPr id="0" name=""/>
        <dsp:cNvSpPr/>
      </dsp:nvSpPr>
      <dsp:spPr>
        <a:xfrm>
          <a:off x="634042" y="1086931"/>
          <a:ext cx="2355010" cy="2355010"/>
        </a:xfrm>
        <a:prstGeom prst="pie">
          <a:avLst>
            <a:gd name="adj1" fmla="val 5400000"/>
            <a:gd name="adj2" fmla="val 1620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7AB9721B-1CB5-4456-9BC5-3423793F688C}">
      <dsp:nvSpPr>
        <dsp:cNvPr id="0" name=""/>
        <dsp:cNvSpPr/>
      </dsp:nvSpPr>
      <dsp:spPr>
        <a:xfrm>
          <a:off x="1811548" y="1086931"/>
          <a:ext cx="5831455" cy="235501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dirty="0">
              <a:latin typeface="Times New Roman" pitchFamily="18" charset="0"/>
              <a:cs typeface="Times New Roman" pitchFamily="18" charset="0"/>
            </a:rPr>
            <a:t>Diabetes </a:t>
          </a:r>
          <a:r>
            <a:rPr lang="en-US" sz="1800" kern="1200" dirty="0">
              <a:latin typeface="Times New Roman" pitchFamily="18" charset="0"/>
              <a:cs typeface="Times New Roman" pitchFamily="18" charset="0"/>
            </a:rPr>
            <a:t>–This is considered a metabolic disorder that accelerates the blood sugar level and causes insulin deficiency.</a:t>
          </a:r>
          <a:endParaRPr lang="en-IN" sz="1800" kern="1200" dirty="0">
            <a:latin typeface="Times New Roman" pitchFamily="18" charset="0"/>
            <a:cs typeface="Times New Roman" pitchFamily="18" charset="0"/>
          </a:endParaRPr>
        </a:p>
      </dsp:txBody>
      <dsp:txXfrm>
        <a:off x="1811548" y="1086931"/>
        <a:ext cx="5831455" cy="1086927"/>
      </dsp:txXfrm>
    </dsp:sp>
    <dsp:sp modelId="{CF2C290A-12D3-407E-A615-AB44FA8D92DC}">
      <dsp:nvSpPr>
        <dsp:cNvPr id="0" name=""/>
        <dsp:cNvSpPr/>
      </dsp:nvSpPr>
      <dsp:spPr>
        <a:xfrm>
          <a:off x="1268084" y="2173858"/>
          <a:ext cx="1086927" cy="1086927"/>
        </a:xfrm>
        <a:prstGeom prst="pie">
          <a:avLst>
            <a:gd name="adj1" fmla="val 5400000"/>
            <a:gd name="adj2" fmla="val 1620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ADE43EE5-0724-41B3-A82B-232393EB98DD}">
      <dsp:nvSpPr>
        <dsp:cNvPr id="0" name=""/>
        <dsp:cNvSpPr/>
      </dsp:nvSpPr>
      <dsp:spPr>
        <a:xfrm>
          <a:off x="1811548" y="2173858"/>
          <a:ext cx="5831455" cy="1086927"/>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dirty="0">
              <a:latin typeface="Times New Roman" pitchFamily="18" charset="0"/>
              <a:cs typeface="Times New Roman" pitchFamily="18" charset="0"/>
            </a:rPr>
            <a:t>Link-</a:t>
          </a:r>
          <a:r>
            <a:rPr lang="en-US" sz="1800" kern="1200" dirty="0">
              <a:latin typeface="Times New Roman" pitchFamily="18" charset="0"/>
              <a:cs typeface="Times New Roman" pitchFamily="18" charset="0"/>
            </a:rPr>
            <a:t> The link between diabetes and stroke is that diabetes is strongly linked to the lifestyle factor, and poor lifestyle results in high sugar levels, which ultimately results in nerve damage and increases the risk of cardiovascular disease (</a:t>
          </a:r>
          <a:r>
            <a:rPr lang="en-US" sz="1800" kern="1200" dirty="0" err="1">
              <a:latin typeface="Times New Roman" pitchFamily="18" charset="0"/>
              <a:cs typeface="Times New Roman" pitchFamily="18" charset="0"/>
            </a:rPr>
            <a:t>Mitsios</a:t>
          </a:r>
          <a:r>
            <a:rPr lang="en-US" sz="1800" kern="1200" dirty="0">
              <a:latin typeface="Times New Roman" pitchFamily="18" charset="0"/>
              <a:cs typeface="Times New Roman" pitchFamily="18" charset="0"/>
            </a:rPr>
            <a:t> et al 2018).</a:t>
          </a:r>
          <a:endParaRPr lang="en-IN" sz="1800" kern="1200" dirty="0">
            <a:latin typeface="Times New Roman" pitchFamily="18" charset="0"/>
            <a:cs typeface="Times New Roman" pitchFamily="18" charset="0"/>
          </a:endParaRPr>
        </a:p>
      </dsp:txBody>
      <dsp:txXfrm>
        <a:off x="1811548" y="2173858"/>
        <a:ext cx="5831455" cy="108692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7F99B6-A01B-4BD9-8B1F-31D38C1C7F03}">
      <dsp:nvSpPr>
        <dsp:cNvPr id="0" name=""/>
        <dsp:cNvSpPr/>
      </dsp:nvSpPr>
      <dsp:spPr>
        <a:xfrm>
          <a:off x="3240720" y="-103646"/>
          <a:ext cx="3759462" cy="3759462"/>
        </a:xfrm>
        <a:prstGeom prst="circularArrow">
          <a:avLst>
            <a:gd name="adj1" fmla="val 4668"/>
            <a:gd name="adj2" fmla="val 272909"/>
            <a:gd name="adj3" fmla="val 12820127"/>
            <a:gd name="adj4" fmla="val 18038569"/>
            <a:gd name="adj5" fmla="val 484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2D49A5-5AE8-47D8-A8BE-883E102D71B6}">
      <dsp:nvSpPr>
        <dsp:cNvPr id="0" name=""/>
        <dsp:cNvSpPr/>
      </dsp:nvSpPr>
      <dsp:spPr>
        <a:xfrm>
          <a:off x="3865340" y="637"/>
          <a:ext cx="2510221" cy="125511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dirty="0">
              <a:latin typeface="Times New Roman" pitchFamily="18" charset="0"/>
              <a:cs typeface="Times New Roman" pitchFamily="18" charset="0"/>
            </a:rPr>
            <a:t>The cardiovascular system plays a crucial role in body functioning, such as </a:t>
          </a:r>
          <a:endParaRPr lang="en-IN" sz="1800" kern="1200" dirty="0">
            <a:latin typeface="Times New Roman" pitchFamily="18" charset="0"/>
            <a:cs typeface="Times New Roman" pitchFamily="18" charset="0"/>
          </a:endParaRPr>
        </a:p>
      </dsp:txBody>
      <dsp:txXfrm>
        <a:off x="3926609" y="61906"/>
        <a:ext cx="2387683" cy="1132572"/>
      </dsp:txXfrm>
    </dsp:sp>
    <dsp:sp modelId="{1710DE85-F003-4719-AE65-FAC05831515A}">
      <dsp:nvSpPr>
        <dsp:cNvPr id="0" name=""/>
        <dsp:cNvSpPr/>
      </dsp:nvSpPr>
      <dsp:spPr>
        <a:xfrm>
          <a:off x="5215237" y="1350534"/>
          <a:ext cx="2510221" cy="125511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a:latin typeface="Times New Roman" pitchFamily="18" charset="0"/>
              <a:cs typeface="Times New Roman" pitchFamily="18" charset="0"/>
            </a:rPr>
            <a:t>Maintaining homeostasis </a:t>
          </a:r>
          <a:endParaRPr lang="en-IN" sz="1800" kern="1200">
            <a:latin typeface="Times New Roman" pitchFamily="18" charset="0"/>
            <a:cs typeface="Times New Roman" pitchFamily="18" charset="0"/>
          </a:endParaRPr>
        </a:p>
      </dsp:txBody>
      <dsp:txXfrm>
        <a:off x="5276506" y="1411803"/>
        <a:ext cx="2387683" cy="1132572"/>
      </dsp:txXfrm>
    </dsp:sp>
    <dsp:sp modelId="{EA9A6154-6CED-484D-9B5A-832B0E61A5AF}">
      <dsp:nvSpPr>
        <dsp:cNvPr id="0" name=""/>
        <dsp:cNvSpPr/>
      </dsp:nvSpPr>
      <dsp:spPr>
        <a:xfrm>
          <a:off x="3865340" y="2700431"/>
          <a:ext cx="2510221" cy="125511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a:latin typeface="Times New Roman" pitchFamily="18" charset="0"/>
              <a:cs typeface="Times New Roman" pitchFamily="18" charset="0"/>
            </a:rPr>
            <a:t>Oxygen and nutrient transport </a:t>
          </a:r>
          <a:endParaRPr lang="en-IN" sz="1800" kern="1200">
            <a:latin typeface="Times New Roman" pitchFamily="18" charset="0"/>
            <a:cs typeface="Times New Roman" pitchFamily="18" charset="0"/>
          </a:endParaRPr>
        </a:p>
      </dsp:txBody>
      <dsp:txXfrm>
        <a:off x="3926609" y="2761700"/>
        <a:ext cx="2387683" cy="1132572"/>
      </dsp:txXfrm>
    </dsp:sp>
    <dsp:sp modelId="{94085A55-9D0B-48FA-8667-D2C1760F7A02}">
      <dsp:nvSpPr>
        <dsp:cNvPr id="0" name=""/>
        <dsp:cNvSpPr/>
      </dsp:nvSpPr>
      <dsp:spPr>
        <a:xfrm>
          <a:off x="2515443" y="1350534"/>
          <a:ext cx="2510221" cy="125511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dirty="0">
              <a:latin typeface="Times New Roman" pitchFamily="18" charset="0"/>
              <a:cs typeface="Times New Roman" pitchFamily="18" charset="0"/>
            </a:rPr>
            <a:t>Circulate system role (</a:t>
          </a:r>
          <a:r>
            <a:rPr lang="en-US" sz="1800" kern="1200" dirty="0" err="1">
              <a:latin typeface="Times New Roman" pitchFamily="18" charset="0"/>
              <a:cs typeface="Times New Roman" pitchFamily="18" charset="0"/>
            </a:rPr>
            <a:t>Sokoła</a:t>
          </a:r>
          <a:r>
            <a:rPr lang="en-US" sz="1800" kern="1200" dirty="0">
              <a:latin typeface="Times New Roman" pitchFamily="18" charset="0"/>
              <a:cs typeface="Times New Roman" pitchFamily="18" charset="0"/>
            </a:rPr>
            <a:t> et al., 2018)</a:t>
          </a:r>
          <a:endParaRPr lang="en-IN" sz="1800" kern="1200" dirty="0">
            <a:latin typeface="Times New Roman" pitchFamily="18" charset="0"/>
            <a:cs typeface="Times New Roman" pitchFamily="18" charset="0"/>
          </a:endParaRPr>
        </a:p>
      </dsp:txBody>
      <dsp:txXfrm>
        <a:off x="2576712" y="1411803"/>
        <a:ext cx="2387683" cy="113257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424A9A-A884-45A6-B012-885BD4AE0ED6}">
      <dsp:nvSpPr>
        <dsp:cNvPr id="0" name=""/>
        <dsp:cNvSpPr/>
      </dsp:nvSpPr>
      <dsp:spPr>
        <a:xfrm>
          <a:off x="0" y="0"/>
          <a:ext cx="6322053" cy="432620"/>
        </a:xfrm>
        <a:prstGeom prst="roundRect">
          <a:avLst>
            <a:gd name="adj" fmla="val 10000"/>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a:t>The heart is divided into 4 chambers </a:t>
          </a:r>
          <a:endParaRPr lang="en-IN" sz="1700" kern="1200"/>
        </a:p>
      </dsp:txBody>
      <dsp:txXfrm>
        <a:off x="12671" y="12671"/>
        <a:ext cx="5804605" cy="407278"/>
      </dsp:txXfrm>
    </dsp:sp>
    <dsp:sp modelId="{C3B40DBA-E052-4148-BC25-F1135709814C}">
      <dsp:nvSpPr>
        <dsp:cNvPr id="0" name=""/>
        <dsp:cNvSpPr/>
      </dsp:nvSpPr>
      <dsp:spPr>
        <a:xfrm>
          <a:off x="472101" y="492706"/>
          <a:ext cx="6322053" cy="432620"/>
        </a:xfrm>
        <a:prstGeom prst="roundRect">
          <a:avLst>
            <a:gd name="adj" fmla="val 10000"/>
          </a:avLst>
        </a:prstGeom>
        <a:solidFill>
          <a:schemeClr val="accent1">
            <a:alpha val="90000"/>
            <a:hueOff val="0"/>
            <a:satOff val="0"/>
            <a:lumOff val="0"/>
            <a:alphaOff val="-1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a:t>Blood vessels: arteries and capillaries (Kroeker, 2018)</a:t>
          </a:r>
          <a:endParaRPr lang="en-IN" sz="1700" kern="1200"/>
        </a:p>
      </dsp:txBody>
      <dsp:txXfrm>
        <a:off x="484772" y="505377"/>
        <a:ext cx="5543406" cy="407278"/>
      </dsp:txXfrm>
    </dsp:sp>
    <dsp:sp modelId="{06F0CEC7-9552-4A98-857D-B6A593E5272C}">
      <dsp:nvSpPr>
        <dsp:cNvPr id="0" name=""/>
        <dsp:cNvSpPr/>
      </dsp:nvSpPr>
      <dsp:spPr>
        <a:xfrm>
          <a:off x="944202" y="985413"/>
          <a:ext cx="6322053" cy="432620"/>
        </a:xfrm>
        <a:prstGeom prst="roundRect">
          <a:avLst>
            <a:gd name="adj" fmla="val 10000"/>
          </a:avLst>
        </a:prstGeom>
        <a:solidFill>
          <a:schemeClr val="accent1">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a:t>Pancreas: insulin production </a:t>
          </a:r>
          <a:endParaRPr lang="en-IN" sz="1700" kern="1200"/>
        </a:p>
      </dsp:txBody>
      <dsp:txXfrm>
        <a:off x="956873" y="998084"/>
        <a:ext cx="5543406" cy="407278"/>
      </dsp:txXfrm>
    </dsp:sp>
    <dsp:sp modelId="{C42F40D5-E0A1-4901-8D86-FD42CA1C1D29}">
      <dsp:nvSpPr>
        <dsp:cNvPr id="0" name=""/>
        <dsp:cNvSpPr/>
      </dsp:nvSpPr>
      <dsp:spPr>
        <a:xfrm>
          <a:off x="1416304" y="1478120"/>
          <a:ext cx="6322053" cy="432620"/>
        </a:xfrm>
        <a:prstGeom prst="roundRect">
          <a:avLst>
            <a:gd name="adj" fmla="val 10000"/>
          </a:avLst>
        </a:prstGeom>
        <a:solidFill>
          <a:schemeClr val="accent1">
            <a:alpha val="90000"/>
            <a:hueOff val="0"/>
            <a:satOff val="0"/>
            <a:lumOff val="0"/>
            <a:alphaOff val="-3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a:t>CAN (cardiac autonomic neuropathy)</a:t>
          </a:r>
          <a:endParaRPr lang="en-IN" sz="1700" kern="1200"/>
        </a:p>
      </dsp:txBody>
      <dsp:txXfrm>
        <a:off x="1428975" y="1490791"/>
        <a:ext cx="5543406" cy="407278"/>
      </dsp:txXfrm>
    </dsp:sp>
    <dsp:sp modelId="{BC7C1AE1-7581-4233-B8C3-5DAFAF5B7A8A}">
      <dsp:nvSpPr>
        <dsp:cNvPr id="0" name=""/>
        <dsp:cNvSpPr/>
      </dsp:nvSpPr>
      <dsp:spPr>
        <a:xfrm>
          <a:off x="1888405" y="1970827"/>
          <a:ext cx="6322053" cy="432620"/>
        </a:xfrm>
        <a:prstGeom prst="roundRect">
          <a:avLst>
            <a:gd name="adj" fmla="val 10000"/>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dirty="0"/>
            <a:t>Damage in the sympathetic and parasympathetic </a:t>
          </a:r>
          <a:endParaRPr lang="en-IN" sz="1700" kern="1200" dirty="0"/>
        </a:p>
      </dsp:txBody>
      <dsp:txXfrm>
        <a:off x="1901076" y="1983498"/>
        <a:ext cx="5543406" cy="407278"/>
      </dsp:txXfrm>
    </dsp:sp>
    <dsp:sp modelId="{FAC808DE-D4FF-4778-A3A9-E650B134E45B}">
      <dsp:nvSpPr>
        <dsp:cNvPr id="0" name=""/>
        <dsp:cNvSpPr/>
      </dsp:nvSpPr>
      <dsp:spPr>
        <a:xfrm>
          <a:off x="6040850" y="316053"/>
          <a:ext cx="281203" cy="281203"/>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endParaRPr lang="en-IN" sz="1200" kern="1200"/>
        </a:p>
      </dsp:txBody>
      <dsp:txXfrm>
        <a:off x="6104121" y="316053"/>
        <a:ext cx="154661" cy="211605"/>
      </dsp:txXfrm>
    </dsp:sp>
    <dsp:sp modelId="{301F3998-92FE-4F74-BD2C-525CE903ED24}">
      <dsp:nvSpPr>
        <dsp:cNvPr id="0" name=""/>
        <dsp:cNvSpPr/>
      </dsp:nvSpPr>
      <dsp:spPr>
        <a:xfrm>
          <a:off x="6512951" y="808760"/>
          <a:ext cx="281203" cy="281203"/>
        </a:xfrm>
        <a:prstGeom prst="downArrow">
          <a:avLst>
            <a:gd name="adj1" fmla="val 55000"/>
            <a:gd name="adj2" fmla="val 45000"/>
          </a:avLst>
        </a:prstGeom>
        <a:solidFill>
          <a:schemeClr val="accent1">
            <a:alpha val="90000"/>
            <a:tint val="40000"/>
            <a:hueOff val="0"/>
            <a:satOff val="0"/>
            <a:lumOff val="0"/>
            <a:alphaOff val="-13333"/>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endParaRPr lang="en-IN" sz="1200" kern="1200"/>
        </a:p>
      </dsp:txBody>
      <dsp:txXfrm>
        <a:off x="6576222" y="808760"/>
        <a:ext cx="154661" cy="211605"/>
      </dsp:txXfrm>
    </dsp:sp>
    <dsp:sp modelId="{DB3F6020-DABA-4F87-8AA0-62ECDB5DF8ED}">
      <dsp:nvSpPr>
        <dsp:cNvPr id="0" name=""/>
        <dsp:cNvSpPr/>
      </dsp:nvSpPr>
      <dsp:spPr>
        <a:xfrm>
          <a:off x="6985052" y="1294256"/>
          <a:ext cx="281203" cy="281203"/>
        </a:xfrm>
        <a:prstGeom prst="downArrow">
          <a:avLst>
            <a:gd name="adj1" fmla="val 55000"/>
            <a:gd name="adj2" fmla="val 45000"/>
          </a:avLst>
        </a:prstGeom>
        <a:solidFill>
          <a:schemeClr val="accent1">
            <a:alpha val="90000"/>
            <a:tint val="40000"/>
            <a:hueOff val="0"/>
            <a:satOff val="0"/>
            <a:lumOff val="0"/>
            <a:alphaOff val="-26667"/>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endParaRPr lang="en-IN" sz="1200" kern="1200"/>
        </a:p>
      </dsp:txBody>
      <dsp:txXfrm>
        <a:off x="7048323" y="1294256"/>
        <a:ext cx="154661" cy="211605"/>
      </dsp:txXfrm>
    </dsp:sp>
    <dsp:sp modelId="{73422E29-C81D-4601-955C-682CAF5892C0}">
      <dsp:nvSpPr>
        <dsp:cNvPr id="0" name=""/>
        <dsp:cNvSpPr/>
      </dsp:nvSpPr>
      <dsp:spPr>
        <a:xfrm>
          <a:off x="7457154" y="1791770"/>
          <a:ext cx="281203" cy="281203"/>
        </a:xfrm>
        <a:prstGeom prst="downArrow">
          <a:avLst>
            <a:gd name="adj1" fmla="val 55000"/>
            <a:gd name="adj2" fmla="val 45000"/>
          </a:avLst>
        </a:prstGeom>
        <a:solidFill>
          <a:schemeClr val="accent1">
            <a:alpha val="90000"/>
            <a:tint val="40000"/>
            <a:hueOff val="0"/>
            <a:satOff val="0"/>
            <a:lumOff val="0"/>
            <a:alphaOff val="-4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endParaRPr lang="en-IN" sz="1200" kern="1200"/>
        </a:p>
      </dsp:txBody>
      <dsp:txXfrm>
        <a:off x="7520425" y="1791770"/>
        <a:ext cx="154661" cy="21160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92D657-DD17-4251-BA13-DC3213AEA02B}">
      <dsp:nvSpPr>
        <dsp:cNvPr id="0" name=""/>
        <dsp:cNvSpPr/>
      </dsp:nvSpPr>
      <dsp:spPr>
        <a:xfrm>
          <a:off x="768067" y="0"/>
          <a:ext cx="8704767" cy="3956179"/>
        </a:xfrm>
        <a:prstGeom prst="rightArrow">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70FC1A-29E5-42F1-B56D-C23AE6757C4F}">
      <dsp:nvSpPr>
        <dsp:cNvPr id="0" name=""/>
        <dsp:cNvSpPr/>
      </dsp:nvSpPr>
      <dsp:spPr>
        <a:xfrm>
          <a:off x="347030" y="1186853"/>
          <a:ext cx="3072270" cy="1582471"/>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a:t>The cardiovascular disease and diabetes mellitus, particularly type 2, are intimately linked through shared metabolic, inflammatory and vascular mechanisms.</a:t>
          </a:r>
          <a:endParaRPr lang="en-IN" sz="1500" kern="1200"/>
        </a:p>
      </dsp:txBody>
      <dsp:txXfrm>
        <a:off x="424280" y="1264103"/>
        <a:ext cx="2917770" cy="1427971"/>
      </dsp:txXfrm>
    </dsp:sp>
    <dsp:sp modelId="{C92A6497-3421-4CAC-870D-8707429F63D4}">
      <dsp:nvSpPr>
        <dsp:cNvPr id="0" name=""/>
        <dsp:cNvSpPr/>
      </dsp:nvSpPr>
      <dsp:spPr>
        <a:xfrm>
          <a:off x="3584316" y="1186853"/>
          <a:ext cx="3072270" cy="1582471"/>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a:t>Diabetes acts as a potent accelerator of cardiovascular pathology (Chaudhry et al., 2022)</a:t>
          </a:r>
          <a:endParaRPr lang="en-IN" sz="1500" kern="1200"/>
        </a:p>
      </dsp:txBody>
      <dsp:txXfrm>
        <a:off x="3661566" y="1264103"/>
        <a:ext cx="2917770" cy="1427971"/>
      </dsp:txXfrm>
    </dsp:sp>
    <dsp:sp modelId="{3CCB69C0-8EEB-473A-B280-026FAA671FB8}">
      <dsp:nvSpPr>
        <dsp:cNvPr id="0" name=""/>
        <dsp:cNvSpPr/>
      </dsp:nvSpPr>
      <dsp:spPr>
        <a:xfrm>
          <a:off x="6821601" y="1186853"/>
          <a:ext cx="3072270" cy="1582471"/>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a:t>Diabetes patients have 2-4 times higher risk of fatal heart attacks and heart failure. </a:t>
          </a:r>
          <a:endParaRPr lang="en-IN" sz="1500" kern="1200"/>
        </a:p>
      </dsp:txBody>
      <dsp:txXfrm>
        <a:off x="6898851" y="1264103"/>
        <a:ext cx="2917770" cy="142797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CB9F16-56A2-4C70-8E69-1470E3CA1745}">
      <dsp:nvSpPr>
        <dsp:cNvPr id="0" name=""/>
        <dsp:cNvSpPr/>
      </dsp:nvSpPr>
      <dsp:spPr>
        <a:xfrm>
          <a:off x="1443421" y="751"/>
          <a:ext cx="742533" cy="482646"/>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rtl="0">
            <a:lnSpc>
              <a:spcPct val="90000"/>
            </a:lnSpc>
            <a:spcBef>
              <a:spcPct val="0"/>
            </a:spcBef>
            <a:spcAft>
              <a:spcPct val="35000"/>
            </a:spcAft>
            <a:buNone/>
          </a:pPr>
          <a:r>
            <a:rPr lang="en-US" sz="800" b="1" i="1" kern="1200" dirty="0"/>
            <a:t>Lifestyle management</a:t>
          </a:r>
          <a:endParaRPr lang="en-IN" sz="800" kern="1200" dirty="0"/>
        </a:p>
      </dsp:txBody>
      <dsp:txXfrm>
        <a:off x="1466982" y="24312"/>
        <a:ext cx="695411" cy="435524"/>
      </dsp:txXfrm>
    </dsp:sp>
    <dsp:sp modelId="{436C5FA9-2ACB-4D0B-BD0C-9DB07106D0E0}">
      <dsp:nvSpPr>
        <dsp:cNvPr id="0" name=""/>
        <dsp:cNvSpPr/>
      </dsp:nvSpPr>
      <dsp:spPr>
        <a:xfrm>
          <a:off x="1017124" y="242074"/>
          <a:ext cx="1595128" cy="1595128"/>
        </a:xfrm>
        <a:custGeom>
          <a:avLst/>
          <a:gdLst/>
          <a:ahLst/>
          <a:cxnLst/>
          <a:rect l="0" t="0" r="0" b="0"/>
          <a:pathLst>
            <a:path>
              <a:moveTo>
                <a:pt x="1271385" y="156002"/>
              </a:moveTo>
              <a:arcTo wR="797564" hR="797564" stAng="18386848" swAng="1634121"/>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F86C8840-8EF0-4007-8D4E-35B0082E4519}">
      <dsp:nvSpPr>
        <dsp:cNvPr id="0" name=""/>
        <dsp:cNvSpPr/>
      </dsp:nvSpPr>
      <dsp:spPr>
        <a:xfrm>
          <a:off x="2240985" y="798315"/>
          <a:ext cx="742533" cy="482646"/>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rtl="0">
            <a:lnSpc>
              <a:spcPct val="90000"/>
            </a:lnSpc>
            <a:spcBef>
              <a:spcPct val="0"/>
            </a:spcBef>
            <a:spcAft>
              <a:spcPct val="35000"/>
            </a:spcAft>
            <a:buNone/>
          </a:pPr>
          <a:r>
            <a:rPr lang="en-US" sz="800" b="1" i="1" kern="1200"/>
            <a:t>Physical activity-</a:t>
          </a:r>
          <a:endParaRPr lang="en-IN" sz="800" kern="1200"/>
        </a:p>
      </dsp:txBody>
      <dsp:txXfrm>
        <a:off x="2264546" y="821876"/>
        <a:ext cx="695411" cy="435524"/>
      </dsp:txXfrm>
    </dsp:sp>
    <dsp:sp modelId="{EA6F5848-CB85-4905-90DA-391954A6B6A6}">
      <dsp:nvSpPr>
        <dsp:cNvPr id="0" name=""/>
        <dsp:cNvSpPr/>
      </dsp:nvSpPr>
      <dsp:spPr>
        <a:xfrm>
          <a:off x="1017124" y="242074"/>
          <a:ext cx="1595128" cy="1595128"/>
        </a:xfrm>
        <a:custGeom>
          <a:avLst/>
          <a:gdLst/>
          <a:ahLst/>
          <a:cxnLst/>
          <a:rect l="0" t="0" r="0" b="0"/>
          <a:pathLst>
            <a:path>
              <a:moveTo>
                <a:pt x="1512463" y="1151156"/>
              </a:moveTo>
              <a:arcTo wR="797564" hR="797564" stAng="1579031" swAng="1634121"/>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E0ABA592-A187-4ED2-BEF5-DB42BD53B499}">
      <dsp:nvSpPr>
        <dsp:cNvPr id="0" name=""/>
        <dsp:cNvSpPr/>
      </dsp:nvSpPr>
      <dsp:spPr>
        <a:xfrm>
          <a:off x="1443421" y="1595879"/>
          <a:ext cx="742533" cy="482646"/>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rtl="0">
            <a:lnSpc>
              <a:spcPct val="90000"/>
            </a:lnSpc>
            <a:spcBef>
              <a:spcPct val="0"/>
            </a:spcBef>
            <a:spcAft>
              <a:spcPct val="35000"/>
            </a:spcAft>
            <a:buNone/>
          </a:pPr>
          <a:r>
            <a:rPr lang="en-US" sz="800" b="1" i="1" kern="1200"/>
            <a:t>Weight management</a:t>
          </a:r>
          <a:endParaRPr lang="en-IN" sz="800" kern="1200"/>
        </a:p>
      </dsp:txBody>
      <dsp:txXfrm>
        <a:off x="1466982" y="1619440"/>
        <a:ext cx="695411" cy="435524"/>
      </dsp:txXfrm>
    </dsp:sp>
    <dsp:sp modelId="{BF48BF9A-4C3B-4DF6-8464-485EE0DD62FF}">
      <dsp:nvSpPr>
        <dsp:cNvPr id="0" name=""/>
        <dsp:cNvSpPr/>
      </dsp:nvSpPr>
      <dsp:spPr>
        <a:xfrm>
          <a:off x="1017124" y="242074"/>
          <a:ext cx="1595128" cy="1595128"/>
        </a:xfrm>
        <a:custGeom>
          <a:avLst/>
          <a:gdLst/>
          <a:ahLst/>
          <a:cxnLst/>
          <a:rect l="0" t="0" r="0" b="0"/>
          <a:pathLst>
            <a:path>
              <a:moveTo>
                <a:pt x="323742" y="1439126"/>
              </a:moveTo>
              <a:arcTo wR="797564" hR="797564" stAng="7586848" swAng="1634121"/>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AE12DAD-D9F7-4AA4-8772-B033B44827BE}">
      <dsp:nvSpPr>
        <dsp:cNvPr id="0" name=""/>
        <dsp:cNvSpPr/>
      </dsp:nvSpPr>
      <dsp:spPr>
        <a:xfrm>
          <a:off x="645857" y="798315"/>
          <a:ext cx="742533" cy="482646"/>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rtl="0">
            <a:lnSpc>
              <a:spcPct val="90000"/>
            </a:lnSpc>
            <a:spcBef>
              <a:spcPct val="0"/>
            </a:spcBef>
            <a:spcAft>
              <a:spcPct val="35000"/>
            </a:spcAft>
            <a:buNone/>
          </a:pPr>
          <a:r>
            <a:rPr lang="en-US" sz="800" b="1" i="1" kern="1200"/>
            <a:t>Smoking and alcohol</a:t>
          </a:r>
          <a:endParaRPr lang="en-IN" sz="800" kern="1200"/>
        </a:p>
      </dsp:txBody>
      <dsp:txXfrm>
        <a:off x="669418" y="821876"/>
        <a:ext cx="695411" cy="435524"/>
      </dsp:txXfrm>
    </dsp:sp>
    <dsp:sp modelId="{C3617336-B1BF-415E-ADB2-910EB71BCBDA}">
      <dsp:nvSpPr>
        <dsp:cNvPr id="0" name=""/>
        <dsp:cNvSpPr/>
      </dsp:nvSpPr>
      <dsp:spPr>
        <a:xfrm>
          <a:off x="1017124" y="242074"/>
          <a:ext cx="1595128" cy="1595128"/>
        </a:xfrm>
        <a:custGeom>
          <a:avLst/>
          <a:gdLst/>
          <a:ahLst/>
          <a:cxnLst/>
          <a:rect l="0" t="0" r="0" b="0"/>
          <a:pathLst>
            <a:path>
              <a:moveTo>
                <a:pt x="82664" y="443971"/>
              </a:moveTo>
              <a:arcTo wR="797564" hR="797564" stAng="12379031" swAng="1634121"/>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084120-0B2E-4B29-83C2-749640979AA3}">
      <dsp:nvSpPr>
        <dsp:cNvPr id="0" name=""/>
        <dsp:cNvSpPr/>
      </dsp:nvSpPr>
      <dsp:spPr>
        <a:xfrm>
          <a:off x="4638510" y="45023"/>
          <a:ext cx="2341238" cy="2341238"/>
        </a:xfrm>
        <a:prstGeom prst="ellipse">
          <a:avLst/>
        </a:prstGeom>
        <a:solidFill>
          <a:schemeClr val="lt1">
            <a:alpha val="50000"/>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just" defTabSz="622300" rtl="0">
            <a:lnSpc>
              <a:spcPct val="90000"/>
            </a:lnSpc>
            <a:spcBef>
              <a:spcPct val="0"/>
            </a:spcBef>
            <a:spcAft>
              <a:spcPct val="35000"/>
            </a:spcAft>
            <a:buNone/>
          </a:pPr>
          <a:r>
            <a:rPr lang="en-US" sz="1400" b="1" kern="1200">
              <a:latin typeface="Times New Roman" pitchFamily="18" charset="0"/>
              <a:cs typeface="Times New Roman" pitchFamily="18" charset="0"/>
            </a:rPr>
            <a:t>Patient autonomy </a:t>
          </a:r>
          <a:endParaRPr lang="en-IN" sz="1400" b="1" kern="1200">
            <a:latin typeface="Times New Roman" pitchFamily="18" charset="0"/>
            <a:cs typeface="Times New Roman" pitchFamily="18" charset="0"/>
          </a:endParaRPr>
        </a:p>
      </dsp:txBody>
      <dsp:txXfrm>
        <a:off x="4908653" y="360190"/>
        <a:ext cx="1800952" cy="742893"/>
      </dsp:txXfrm>
    </dsp:sp>
    <dsp:sp modelId="{0DFA58C1-0DA2-4F14-AD32-DA3FD3A67627}">
      <dsp:nvSpPr>
        <dsp:cNvPr id="0" name=""/>
        <dsp:cNvSpPr/>
      </dsp:nvSpPr>
      <dsp:spPr>
        <a:xfrm>
          <a:off x="5674058" y="1080571"/>
          <a:ext cx="2341238" cy="2341238"/>
        </a:xfrm>
        <a:prstGeom prst="ellipse">
          <a:avLst/>
        </a:prstGeom>
        <a:solidFill>
          <a:schemeClr val="lt1">
            <a:alpha val="50000"/>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just" defTabSz="622300" rtl="0">
            <a:lnSpc>
              <a:spcPct val="90000"/>
            </a:lnSpc>
            <a:spcBef>
              <a:spcPct val="0"/>
            </a:spcBef>
            <a:spcAft>
              <a:spcPct val="35000"/>
            </a:spcAft>
            <a:buNone/>
          </a:pPr>
          <a:r>
            <a:rPr lang="en-US" sz="1400" b="1" kern="1200">
              <a:latin typeface="Times New Roman" pitchFamily="18" charset="0"/>
              <a:cs typeface="Times New Roman" pitchFamily="18" charset="0"/>
            </a:rPr>
            <a:t>The ethics of “tight” control (beneficence and non-maleficence) </a:t>
          </a:r>
          <a:endParaRPr lang="en-IN" sz="1400" b="1" kern="1200">
            <a:latin typeface="Times New Roman" pitchFamily="18" charset="0"/>
            <a:cs typeface="Times New Roman" pitchFamily="18" charset="0"/>
          </a:endParaRPr>
        </a:p>
      </dsp:txBody>
      <dsp:txXfrm>
        <a:off x="6934725" y="1350714"/>
        <a:ext cx="900476" cy="1800952"/>
      </dsp:txXfrm>
    </dsp:sp>
    <dsp:sp modelId="{CB6384CF-6456-4EDF-B224-CDFC36E90A37}">
      <dsp:nvSpPr>
        <dsp:cNvPr id="0" name=""/>
        <dsp:cNvSpPr/>
      </dsp:nvSpPr>
      <dsp:spPr>
        <a:xfrm>
          <a:off x="4638510" y="2116119"/>
          <a:ext cx="2341238" cy="2341238"/>
        </a:xfrm>
        <a:prstGeom prst="ellipse">
          <a:avLst/>
        </a:prstGeom>
        <a:solidFill>
          <a:schemeClr val="lt1">
            <a:alpha val="50000"/>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just" defTabSz="622300" rtl="0">
            <a:lnSpc>
              <a:spcPct val="90000"/>
            </a:lnSpc>
            <a:spcBef>
              <a:spcPct val="0"/>
            </a:spcBef>
            <a:spcAft>
              <a:spcPct val="35000"/>
            </a:spcAft>
            <a:buNone/>
          </a:pPr>
          <a:r>
            <a:rPr lang="en-US" sz="1400" b="1" kern="1200" dirty="0">
              <a:latin typeface="Times New Roman" pitchFamily="18" charset="0"/>
              <a:cs typeface="Times New Roman" pitchFamily="18" charset="0"/>
            </a:rPr>
            <a:t>Justice and equity in resource allocation </a:t>
          </a:r>
          <a:endParaRPr lang="en-IN" sz="1400" b="1" kern="1200" dirty="0">
            <a:latin typeface="Times New Roman" pitchFamily="18" charset="0"/>
            <a:cs typeface="Times New Roman" pitchFamily="18" charset="0"/>
          </a:endParaRPr>
        </a:p>
      </dsp:txBody>
      <dsp:txXfrm>
        <a:off x="4908653" y="3399298"/>
        <a:ext cx="1800952" cy="742893"/>
      </dsp:txXfrm>
    </dsp:sp>
    <dsp:sp modelId="{5C817955-E7CA-4609-A7FD-E1DF89F17737}">
      <dsp:nvSpPr>
        <dsp:cNvPr id="0" name=""/>
        <dsp:cNvSpPr/>
      </dsp:nvSpPr>
      <dsp:spPr>
        <a:xfrm>
          <a:off x="3602962" y="1080571"/>
          <a:ext cx="2341238" cy="2341238"/>
        </a:xfrm>
        <a:prstGeom prst="ellipse">
          <a:avLst/>
        </a:prstGeom>
        <a:solidFill>
          <a:schemeClr val="lt1">
            <a:alpha val="50000"/>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just" defTabSz="622300" rtl="0">
            <a:lnSpc>
              <a:spcPct val="90000"/>
            </a:lnSpc>
            <a:spcBef>
              <a:spcPct val="0"/>
            </a:spcBef>
            <a:spcAft>
              <a:spcPct val="35000"/>
            </a:spcAft>
            <a:buNone/>
          </a:pPr>
          <a:r>
            <a:rPr lang="en-US" sz="1400" b="1" kern="1200" dirty="0">
              <a:latin typeface="Times New Roman" pitchFamily="18" charset="0"/>
              <a:cs typeface="Times New Roman" pitchFamily="18" charset="0"/>
            </a:rPr>
            <a:t>Special consideration and valuable population (Parsonage et al., 2017)</a:t>
          </a:r>
          <a:endParaRPr lang="en-IN" sz="1400" b="1" kern="1200" dirty="0">
            <a:latin typeface="Times New Roman" pitchFamily="18" charset="0"/>
            <a:cs typeface="Times New Roman" pitchFamily="18" charset="0"/>
          </a:endParaRPr>
        </a:p>
      </dsp:txBody>
      <dsp:txXfrm>
        <a:off x="3783057" y="1350714"/>
        <a:ext cx="900476" cy="180095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8.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924A99-CF8B-4598-9225-DB535576308F}" type="datetimeFigureOut">
              <a:t>4/27/2026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0D09A6-96F6-45A0-82E1-13EBC93DF821}" type="slidenum">
              <a:t>‹#›</a:t>
            </a:fld>
            <a:endParaRPr lang="en-US"/>
          </a:p>
        </p:txBody>
      </p:sp>
    </p:spTree>
    <p:extLst>
      <p:ext uri="{BB962C8B-B14F-4D97-AF65-F5344CB8AC3E}">
        <p14:creationId xmlns:p14="http://schemas.microsoft.com/office/powerpoint/2010/main" val="33639221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F0D09A6-96F6-45A0-82E1-13EBC93DF821}" type="slidenum">
              <a:t>3</a:t>
            </a:fld>
            <a:endParaRPr lang="en-US"/>
          </a:p>
        </p:txBody>
      </p:sp>
    </p:spTree>
    <p:extLst>
      <p:ext uri="{BB962C8B-B14F-4D97-AF65-F5344CB8AC3E}">
        <p14:creationId xmlns:p14="http://schemas.microsoft.com/office/powerpoint/2010/main" val="7730468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F0D09A6-96F6-45A0-82E1-13EBC93DF821}" type="slidenum">
              <a:t>4</a:t>
            </a:fld>
            <a:endParaRPr lang="en-US"/>
          </a:p>
        </p:txBody>
      </p:sp>
    </p:spTree>
    <p:extLst>
      <p:ext uri="{BB962C8B-B14F-4D97-AF65-F5344CB8AC3E}">
        <p14:creationId xmlns:p14="http://schemas.microsoft.com/office/powerpoint/2010/main" val="27349992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solidFill>
                  <a:srgbClr val="0E101A"/>
                </a:solidFill>
              </a:rPr>
              <a:t>The stroke and diabetes have a strong link, which could be understood as the stroke mainly occurs when the blood supply to the brain stops, leading to damage to the brain. In the context of diabetes, it is related to poor lifestyle disorders. In the long term, this could result in severe damage to the nervous system, leading to the development of a blood clot by inhibiting the blood supply. Stroke is closely linked to cardiovascular disease, which shares common risk factors such as diabetes and damage to the endocrine system. The increased level of diabetes is responsible for obesity and physical inactivity, which requires effective management in life to prevent long-term consequences. </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F0D09A6-96F6-45A0-82E1-13EBC93DF821}" type="slidenum">
              <a:t>5</a:t>
            </a:fld>
            <a:endParaRPr lang="en-US"/>
          </a:p>
        </p:txBody>
      </p:sp>
    </p:spTree>
    <p:extLst>
      <p:ext uri="{BB962C8B-B14F-4D97-AF65-F5344CB8AC3E}">
        <p14:creationId xmlns:p14="http://schemas.microsoft.com/office/powerpoint/2010/main" val="13478855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F0D09A6-96F6-45A0-82E1-13EBC93DF821}" type="slidenum">
              <a:t>6</a:t>
            </a:fld>
            <a:endParaRPr lang="en-US"/>
          </a:p>
        </p:txBody>
      </p:sp>
    </p:spTree>
    <p:extLst>
      <p:ext uri="{BB962C8B-B14F-4D97-AF65-F5344CB8AC3E}">
        <p14:creationId xmlns:p14="http://schemas.microsoft.com/office/powerpoint/2010/main" val="26788381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F0D09A6-96F6-45A0-82E1-13EBC93DF821}" type="slidenum">
              <a:t>7</a:t>
            </a:fld>
            <a:endParaRPr lang="en-US"/>
          </a:p>
        </p:txBody>
      </p:sp>
    </p:spTree>
    <p:extLst>
      <p:ext uri="{BB962C8B-B14F-4D97-AF65-F5344CB8AC3E}">
        <p14:creationId xmlns:p14="http://schemas.microsoft.com/office/powerpoint/2010/main" val="37847567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900" dirty="0"/>
          </a:p>
        </p:txBody>
      </p:sp>
      <p:sp>
        <p:nvSpPr>
          <p:cNvPr id="4" name="Slide Number Placeholder 3"/>
          <p:cNvSpPr>
            <a:spLocks noGrp="1"/>
          </p:cNvSpPr>
          <p:nvPr>
            <p:ph type="sldNum" sz="quarter" idx="5"/>
          </p:nvPr>
        </p:nvSpPr>
        <p:spPr/>
        <p:txBody>
          <a:bodyPr/>
          <a:lstStyle/>
          <a:p>
            <a:fld id="{9F0D09A6-96F6-45A0-82E1-13EBC93DF821}" type="slidenum">
              <a:t>8</a:t>
            </a:fld>
            <a:endParaRPr lang="en-US"/>
          </a:p>
        </p:txBody>
      </p:sp>
    </p:spTree>
    <p:extLst>
      <p:ext uri="{BB962C8B-B14F-4D97-AF65-F5344CB8AC3E}">
        <p14:creationId xmlns:p14="http://schemas.microsoft.com/office/powerpoint/2010/main" val="41533155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F0D09A6-96F6-45A0-82E1-13EBC93DF821}" type="slidenum">
              <a:t>9</a:t>
            </a:fld>
            <a:endParaRPr lang="en-US"/>
          </a:p>
        </p:txBody>
      </p:sp>
    </p:spTree>
    <p:extLst>
      <p:ext uri="{BB962C8B-B14F-4D97-AF65-F5344CB8AC3E}">
        <p14:creationId xmlns:p14="http://schemas.microsoft.com/office/powerpoint/2010/main" val="34303026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F0D09A6-96F6-45A0-82E1-13EBC93DF821}" type="slidenum">
              <a:t>10</a:t>
            </a:fld>
            <a:endParaRPr lang="en-US"/>
          </a:p>
        </p:txBody>
      </p:sp>
    </p:spTree>
    <p:extLst>
      <p:ext uri="{BB962C8B-B14F-4D97-AF65-F5344CB8AC3E}">
        <p14:creationId xmlns:p14="http://schemas.microsoft.com/office/powerpoint/2010/main" val="643716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9F0D09A6-96F6-45A0-82E1-13EBC93DF821}" type="slidenum">
              <a:rPr lang="en-IN" smtClean="0"/>
              <a:t>11</a:t>
            </a:fld>
            <a:endParaRPr lang="en-IN"/>
          </a:p>
        </p:txBody>
      </p:sp>
    </p:spTree>
    <p:extLst>
      <p:ext uri="{BB962C8B-B14F-4D97-AF65-F5344CB8AC3E}">
        <p14:creationId xmlns:p14="http://schemas.microsoft.com/office/powerpoint/2010/main" val="31338124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solidFill>
                <a:srgbClr val="0E101A"/>
              </a:solidFill>
              <a:highlight>
                <a:srgbClr val="FFFFFF"/>
              </a:highlight>
              <a:ea typeface="Calibri"/>
              <a:cs typeface="Calibri"/>
            </a:endParaRPr>
          </a:p>
          <a:p>
            <a:pPr algn="just"/>
            <a:endParaRPr lang="en-US" dirty="0">
              <a:solidFill>
                <a:srgbClr val="222222"/>
              </a:solidFill>
              <a:highlight>
                <a:srgbClr val="FFFFFF"/>
              </a:highlight>
              <a:ea typeface="Calibri"/>
              <a:cs typeface="Calibri"/>
            </a:endParaRPr>
          </a:p>
          <a:p>
            <a:pPr algn="just"/>
            <a:endParaRPr lang="en-US" dirty="0">
              <a:solidFill>
                <a:srgbClr val="222222"/>
              </a:solidFill>
              <a:highlight>
                <a:srgbClr val="FFFFFF"/>
              </a:highlight>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F0D09A6-96F6-45A0-82E1-13EBC93DF821}" type="slidenum">
              <a:t>12</a:t>
            </a:fld>
            <a:endParaRPr lang="en-US"/>
          </a:p>
        </p:txBody>
      </p:sp>
    </p:spTree>
    <p:extLst>
      <p:ext uri="{BB962C8B-B14F-4D97-AF65-F5344CB8AC3E}">
        <p14:creationId xmlns:p14="http://schemas.microsoft.com/office/powerpoint/2010/main" val="26975943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F0D09A6-96F6-45A0-82E1-13EBC93DF821}" type="slidenum">
              <a:t>13</a:t>
            </a:fld>
            <a:endParaRPr lang="en-US"/>
          </a:p>
        </p:txBody>
      </p:sp>
    </p:spTree>
    <p:extLst>
      <p:ext uri="{BB962C8B-B14F-4D97-AF65-F5344CB8AC3E}">
        <p14:creationId xmlns:p14="http://schemas.microsoft.com/office/powerpoint/2010/main" val="14275442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9F0D09A6-96F6-45A0-82E1-13EBC93DF821}" type="slidenum">
              <a:rPr lang="en-IN" smtClean="0"/>
              <a:t>14</a:t>
            </a:fld>
            <a:endParaRPr lang="en-IN"/>
          </a:p>
        </p:txBody>
      </p:sp>
    </p:spTree>
    <p:extLst>
      <p:ext uri="{BB962C8B-B14F-4D97-AF65-F5344CB8AC3E}">
        <p14:creationId xmlns:p14="http://schemas.microsoft.com/office/powerpoint/2010/main" val="40424006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736A0-9F24-45BF-B389-F6478DB45CE3}"/>
              </a:ext>
            </a:extLst>
          </p:cNvPr>
          <p:cNvSpPr>
            <a:spLocks noGrp="1"/>
          </p:cNvSpPr>
          <p:nvPr>
            <p:ph type="ctrTitle"/>
          </p:nvPr>
        </p:nvSpPr>
        <p:spPr>
          <a:xfrm>
            <a:off x="1524000" y="1028700"/>
            <a:ext cx="9144000" cy="2481263"/>
          </a:xfrm>
        </p:spPr>
        <p:txBody>
          <a:bodyPr anchor="b">
            <a:normAutofit/>
          </a:bodyPr>
          <a:lstStyle>
            <a:lvl1pPr algn="ctr">
              <a:lnSpc>
                <a:spcPct val="100000"/>
              </a:lnSpc>
              <a:defRPr sz="4000" spc="75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713D85EF-076F-4C35-862A-BAFF685DD6B5}"/>
              </a:ext>
            </a:extLst>
          </p:cNvPr>
          <p:cNvSpPr>
            <a:spLocks noGrp="1"/>
          </p:cNvSpPr>
          <p:nvPr>
            <p:ph type="subTitle" idx="1"/>
          </p:nvPr>
        </p:nvSpPr>
        <p:spPr>
          <a:xfrm>
            <a:off x="1524000" y="3824376"/>
            <a:ext cx="9144000" cy="1433423"/>
          </a:xfrm>
        </p:spPr>
        <p:txBody>
          <a:bodyPr>
            <a:normAutofit/>
          </a:bodyPr>
          <a:lstStyle>
            <a:lvl1pPr marL="0" indent="0" algn="ctr">
              <a:lnSpc>
                <a:spcPct val="15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AE221EC-BF54-4DDD-8900-F2027CDAD35C}"/>
              </a:ext>
            </a:extLst>
          </p:cNvPr>
          <p:cNvSpPr>
            <a:spLocks noGrp="1"/>
          </p:cNvSpPr>
          <p:nvPr>
            <p:ph type="dt" sz="half" idx="10"/>
          </p:nvPr>
        </p:nvSpPr>
        <p:spPr/>
        <p:txBody>
          <a:bodyPr/>
          <a:lstStyle/>
          <a:p>
            <a:fld id="{888411FB-1606-4EC5-9BCA-2DC04C2243EA}" type="datetimeFigureOut">
              <a:rPr lang="en-US" dirty="0"/>
              <a:t>4/27/2026</a:t>
            </a:fld>
            <a:endParaRPr lang="en-US" dirty="0"/>
          </a:p>
        </p:txBody>
      </p:sp>
      <p:sp>
        <p:nvSpPr>
          <p:cNvPr id="5" name="Footer Placeholder 4">
            <a:extLst>
              <a:ext uri="{FF2B5EF4-FFF2-40B4-BE49-F238E27FC236}">
                <a16:creationId xmlns:a16="http://schemas.microsoft.com/office/drawing/2014/main" id="{7CD5AB69-7069-48FB-8925-F2BA84129A5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B29C32A-F7A5-4E3B-A28F-09C82341EB22}"/>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31141168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E99D7-1EE5-4262-9359-A0E2B733116C}"/>
              </a:ext>
            </a:extLst>
          </p:cNvPr>
          <p:cNvSpPr>
            <a:spLocks noGrp="1"/>
          </p:cNvSpPr>
          <p:nvPr>
            <p:ph type="title"/>
          </p:nvPr>
        </p:nvSpPr>
        <p:spPr>
          <a:xfrm>
            <a:off x="1371600" y="793080"/>
            <a:ext cx="10240903" cy="1233488"/>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2B3DA1C5-272A-45C2-A11A-E7769A27D32F}"/>
              </a:ext>
            </a:extLst>
          </p:cNvPr>
          <p:cNvSpPr>
            <a:spLocks noGrp="1"/>
          </p:cNvSpPr>
          <p:nvPr>
            <p:ph idx="1"/>
          </p:nvPr>
        </p:nvSpPr>
        <p:spPr>
          <a:xfrm>
            <a:off x="1371600" y="2114939"/>
            <a:ext cx="10240903" cy="395617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D63DA15-1EAB-4524-9BB7-8A7DA82A20AD}"/>
              </a:ext>
            </a:extLst>
          </p:cNvPr>
          <p:cNvSpPr>
            <a:spLocks noGrp="1"/>
          </p:cNvSpPr>
          <p:nvPr>
            <p:ph type="dt" sz="half" idx="10"/>
          </p:nvPr>
        </p:nvSpPr>
        <p:spPr/>
        <p:txBody>
          <a:bodyPr/>
          <a:lstStyle/>
          <a:p>
            <a:fld id="{D3BCAA53-8FBA-45E2-8B10-F7DD55E4E759}" type="datetimeFigureOut">
              <a:rPr lang="en-US" dirty="0"/>
              <a:t>4/27/2026</a:t>
            </a:fld>
            <a:endParaRPr lang="en-US" dirty="0"/>
          </a:p>
        </p:txBody>
      </p:sp>
      <p:sp>
        <p:nvSpPr>
          <p:cNvPr id="5" name="Footer Placeholder 4">
            <a:extLst>
              <a:ext uri="{FF2B5EF4-FFF2-40B4-BE49-F238E27FC236}">
                <a16:creationId xmlns:a16="http://schemas.microsoft.com/office/drawing/2014/main" id="{A1EB93B9-7818-489D-AFFB-B6EAD27FF15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C4528D36-894E-4FCB-B8BB-84DE89949B23}"/>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19737527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964F1-5687-421F-B3DF-BA3C8DADC0E6}"/>
              </a:ext>
            </a:extLst>
          </p:cNvPr>
          <p:cNvSpPr>
            <a:spLocks noGrp="1"/>
          </p:cNvSpPr>
          <p:nvPr>
            <p:ph type="title"/>
          </p:nvPr>
        </p:nvSpPr>
        <p:spPr>
          <a:xfrm>
            <a:off x="1380930" y="1709738"/>
            <a:ext cx="9966519" cy="2852737"/>
          </a:xfrm>
        </p:spPr>
        <p:txBody>
          <a:bodyPr anchor="b">
            <a:normAutofit/>
          </a:bodyPr>
          <a:lstStyle>
            <a:lvl1pPr>
              <a:defRPr sz="4400" spc="750" baseline="0"/>
            </a:lvl1pPr>
          </a:lstStyle>
          <a:p>
            <a:r>
              <a:rPr lang="en-US" dirty="0"/>
              <a:t>Click to edit Master title style</a:t>
            </a:r>
          </a:p>
        </p:txBody>
      </p:sp>
      <p:sp>
        <p:nvSpPr>
          <p:cNvPr id="3" name="Text Placeholder 2">
            <a:extLst>
              <a:ext uri="{FF2B5EF4-FFF2-40B4-BE49-F238E27FC236}">
                <a16:creationId xmlns:a16="http://schemas.microsoft.com/office/drawing/2014/main" id="{1DDBB876-5FD9-4964-BD37-6F05DAEBE325}"/>
              </a:ext>
            </a:extLst>
          </p:cNvPr>
          <p:cNvSpPr>
            <a:spLocks noGrp="1"/>
          </p:cNvSpPr>
          <p:nvPr>
            <p:ph type="body" idx="1"/>
          </p:nvPr>
        </p:nvSpPr>
        <p:spPr>
          <a:xfrm>
            <a:off x="1380930" y="4976327"/>
            <a:ext cx="9966520" cy="1113323"/>
          </a:xfrm>
        </p:spPr>
        <p:txBody>
          <a:bodyPr>
            <a:normAutofit/>
          </a:bodyPr>
          <a:lstStyle>
            <a:lvl1pPr marL="0" indent="0">
              <a:buNone/>
              <a:defRPr sz="1200" spc="600">
                <a:solidFill>
                  <a:schemeClr val="tx1">
                    <a:tint val="75000"/>
                  </a:schemeClr>
                </a:solidFill>
              </a:defRPr>
            </a:lvl1pPr>
            <a:lvl2pPr marL="457200" indent="0">
              <a:buNone/>
              <a:defRPr sz="1200">
                <a:solidFill>
                  <a:schemeClr val="tx1">
                    <a:tint val="75000"/>
                  </a:schemeClr>
                </a:solidFill>
              </a:defRPr>
            </a:lvl2pPr>
            <a:lvl3pPr marL="914400" indent="0">
              <a:buNone/>
              <a:defRPr sz="1200">
                <a:solidFill>
                  <a:schemeClr val="tx1">
                    <a:tint val="75000"/>
                  </a:schemeClr>
                </a:solidFill>
              </a:defRPr>
            </a:lvl3pPr>
            <a:lvl4pPr marL="1371600" indent="0">
              <a:buNone/>
              <a:defRPr sz="1200">
                <a:solidFill>
                  <a:schemeClr val="tx1">
                    <a:tint val="75000"/>
                  </a:schemeClr>
                </a:solidFill>
              </a:defRPr>
            </a:lvl4pPr>
            <a:lvl5pPr marL="1828800" indent="0">
              <a:buNone/>
              <a:defRPr sz="1200">
                <a:solidFill>
                  <a:schemeClr val="tx1">
                    <a:tint val="75000"/>
                  </a:schemeClr>
                </a:solidFill>
              </a:defRPr>
            </a:lvl5pPr>
            <a:lvl6pPr marL="2286000" indent="0">
              <a:buNone/>
              <a:defRPr sz="1200">
                <a:solidFill>
                  <a:schemeClr val="tx1">
                    <a:tint val="75000"/>
                  </a:schemeClr>
                </a:solidFill>
              </a:defRPr>
            </a:lvl6pPr>
            <a:lvl7pPr marL="2743200" indent="0">
              <a:buNone/>
              <a:defRPr sz="1200">
                <a:solidFill>
                  <a:schemeClr val="tx1">
                    <a:tint val="75000"/>
                  </a:schemeClr>
                </a:solidFill>
              </a:defRPr>
            </a:lvl7pPr>
            <a:lvl8pPr marL="3200400" indent="0">
              <a:buNone/>
              <a:defRPr sz="1200">
                <a:solidFill>
                  <a:schemeClr val="tx1">
                    <a:tint val="75000"/>
                  </a:schemeClr>
                </a:solidFill>
              </a:defRPr>
            </a:lvl8pPr>
            <a:lvl9pPr marL="3657600" indent="0">
              <a:buNone/>
              <a:defRPr sz="12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875EA80A-FCDD-4009-9A1F-8B54817869DC}"/>
              </a:ext>
            </a:extLst>
          </p:cNvPr>
          <p:cNvSpPr>
            <a:spLocks noGrp="1"/>
          </p:cNvSpPr>
          <p:nvPr>
            <p:ph type="dt" sz="half" idx="10"/>
          </p:nvPr>
        </p:nvSpPr>
        <p:spPr/>
        <p:txBody>
          <a:bodyPr/>
          <a:lstStyle/>
          <a:p>
            <a:fld id="{2F8C84CF-6F0D-4195-920D-9D6F75893720}" type="datetimeFigureOut">
              <a:rPr lang="en-US" dirty="0"/>
              <a:t>4/27/2026</a:t>
            </a:fld>
            <a:endParaRPr lang="en-US" dirty="0"/>
          </a:p>
        </p:txBody>
      </p:sp>
      <p:sp>
        <p:nvSpPr>
          <p:cNvPr id="5" name="Footer Placeholder 4">
            <a:extLst>
              <a:ext uri="{FF2B5EF4-FFF2-40B4-BE49-F238E27FC236}">
                <a16:creationId xmlns:a16="http://schemas.microsoft.com/office/drawing/2014/main" id="{EA4A3422-56D9-4942-BC63-831AED91F16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5D4B42A-AC2C-4FD8-AD0D-BECDD3846D3A}"/>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9317985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FDAF1-8359-4A0F-91B3-03E77C670543}"/>
              </a:ext>
            </a:extLst>
          </p:cNvPr>
          <p:cNvSpPr>
            <a:spLocks noGrp="1"/>
          </p:cNvSpPr>
          <p:nvPr>
            <p:ph type="title"/>
          </p:nvPr>
        </p:nvSpPr>
        <p:spPr>
          <a:xfrm>
            <a:off x="1044054" y="457200"/>
            <a:ext cx="10309745" cy="1233488"/>
          </a:xfrm>
        </p:spPr>
        <p:txBody>
          <a:bodyPr>
            <a:normAutofit/>
          </a:bodyPr>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4921E3D3-6B33-4CA0-B06B-A8BB05CAB3C4}"/>
              </a:ext>
            </a:extLst>
          </p:cNvPr>
          <p:cNvSpPr>
            <a:spLocks noGrp="1"/>
          </p:cNvSpPr>
          <p:nvPr>
            <p:ph sz="half" idx="1"/>
          </p:nvPr>
        </p:nvSpPr>
        <p:spPr>
          <a:xfrm>
            <a:off x="1044054" y="1996141"/>
            <a:ext cx="4975746" cy="41808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A629C334-815D-47FD-A9B5-E871E28641C9}"/>
              </a:ext>
            </a:extLst>
          </p:cNvPr>
          <p:cNvSpPr>
            <a:spLocks noGrp="1"/>
          </p:cNvSpPr>
          <p:nvPr>
            <p:ph sz="half" idx="2"/>
          </p:nvPr>
        </p:nvSpPr>
        <p:spPr>
          <a:xfrm>
            <a:off x="6172200" y="1996141"/>
            <a:ext cx="5181600" cy="41808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797975F2-7A90-4820-B90F-D28E31A35EB8}"/>
              </a:ext>
            </a:extLst>
          </p:cNvPr>
          <p:cNvSpPr>
            <a:spLocks noGrp="1"/>
          </p:cNvSpPr>
          <p:nvPr>
            <p:ph type="dt" sz="half" idx="10"/>
          </p:nvPr>
        </p:nvSpPr>
        <p:spPr/>
        <p:txBody>
          <a:bodyPr/>
          <a:lstStyle/>
          <a:p>
            <a:fld id="{121B3BBE-A1CF-4CC7-B02C-EBCBBE110242}" type="datetimeFigureOut">
              <a:rPr lang="en-US" dirty="0"/>
              <a:t>4/27/2026</a:t>
            </a:fld>
            <a:endParaRPr lang="en-US" dirty="0"/>
          </a:p>
        </p:txBody>
      </p:sp>
      <p:sp>
        <p:nvSpPr>
          <p:cNvPr id="6" name="Footer Placeholder 5">
            <a:extLst>
              <a:ext uri="{FF2B5EF4-FFF2-40B4-BE49-F238E27FC236}">
                <a16:creationId xmlns:a16="http://schemas.microsoft.com/office/drawing/2014/main" id="{823CFAD5-8AF8-4610-8324-85AA062E2712}"/>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16808CC8-C46E-4A10-8A83-7A251067EA68}"/>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22716393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E82B8-F9D9-4F53-A4A6-F12EB5F12846}"/>
              </a:ext>
            </a:extLst>
          </p:cNvPr>
          <p:cNvSpPr>
            <a:spLocks noGrp="1"/>
          </p:cNvSpPr>
          <p:nvPr>
            <p:ph type="title"/>
          </p:nvPr>
        </p:nvSpPr>
        <p:spPr>
          <a:xfrm>
            <a:off x="1368490" y="457200"/>
            <a:ext cx="9986898" cy="1233488"/>
          </a:xfrm>
        </p:spPr>
        <p:txBody>
          <a:bodyPr>
            <a:normAutofit/>
          </a:bodyPr>
          <a:lstStyle>
            <a:lvl1pPr>
              <a:defRPr sz="2800"/>
            </a:lvl1pPr>
          </a:lstStyle>
          <a:p>
            <a:r>
              <a:rPr lang="en-US" dirty="0"/>
              <a:t>Click to edit Master title style</a:t>
            </a:r>
          </a:p>
        </p:txBody>
      </p:sp>
      <p:sp>
        <p:nvSpPr>
          <p:cNvPr id="3" name="Text Placeholder 2">
            <a:extLst>
              <a:ext uri="{FF2B5EF4-FFF2-40B4-BE49-F238E27FC236}">
                <a16:creationId xmlns:a16="http://schemas.microsoft.com/office/drawing/2014/main" id="{C1F070CA-85E9-47C7-8564-FFA1AE34B9E5}"/>
              </a:ext>
            </a:extLst>
          </p:cNvPr>
          <p:cNvSpPr>
            <a:spLocks noGrp="1"/>
          </p:cNvSpPr>
          <p:nvPr>
            <p:ph type="body" idx="1"/>
          </p:nvPr>
        </p:nvSpPr>
        <p:spPr>
          <a:xfrm>
            <a:off x="1368490" y="1681163"/>
            <a:ext cx="462908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938D4B1-41B3-4BF5-9076-A16984A81FF1}"/>
              </a:ext>
            </a:extLst>
          </p:cNvPr>
          <p:cNvSpPr>
            <a:spLocks noGrp="1"/>
          </p:cNvSpPr>
          <p:nvPr>
            <p:ph sz="half" idx="2"/>
          </p:nvPr>
        </p:nvSpPr>
        <p:spPr>
          <a:xfrm>
            <a:off x="1368490" y="2505075"/>
            <a:ext cx="4629085"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2E6A38DC-A016-4CFD-AC19-F24A9E062022}"/>
              </a:ext>
            </a:extLst>
          </p:cNvPr>
          <p:cNvSpPr>
            <a:spLocks noGrp="1"/>
          </p:cNvSpPr>
          <p:nvPr>
            <p:ph type="body" sz="quarter" idx="3"/>
          </p:nvPr>
        </p:nvSpPr>
        <p:spPr>
          <a:xfrm>
            <a:off x="6344816" y="1681163"/>
            <a:ext cx="501057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1F930FA-8C00-42AB-B2D1-FE4E4BDB3C6E}"/>
              </a:ext>
            </a:extLst>
          </p:cNvPr>
          <p:cNvSpPr>
            <a:spLocks noGrp="1"/>
          </p:cNvSpPr>
          <p:nvPr>
            <p:ph sz="quarter" idx="4"/>
          </p:nvPr>
        </p:nvSpPr>
        <p:spPr>
          <a:xfrm>
            <a:off x="6344814" y="2505075"/>
            <a:ext cx="5010573"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E18B698E-FAE5-4F2C-AE0E-4FD281E8F30E}"/>
              </a:ext>
            </a:extLst>
          </p:cNvPr>
          <p:cNvSpPr>
            <a:spLocks noGrp="1"/>
          </p:cNvSpPr>
          <p:nvPr>
            <p:ph type="dt" sz="half" idx="10"/>
          </p:nvPr>
        </p:nvSpPr>
        <p:spPr/>
        <p:txBody>
          <a:bodyPr/>
          <a:lstStyle/>
          <a:p>
            <a:fld id="{343D63E4-71A5-4C63-9515-748B28B89764}" type="datetimeFigureOut">
              <a:rPr lang="en-US" dirty="0"/>
              <a:t>4/27/2026</a:t>
            </a:fld>
            <a:endParaRPr lang="en-US" dirty="0"/>
          </a:p>
        </p:txBody>
      </p:sp>
      <p:sp>
        <p:nvSpPr>
          <p:cNvPr id="8" name="Footer Placeholder 7">
            <a:extLst>
              <a:ext uri="{FF2B5EF4-FFF2-40B4-BE49-F238E27FC236}">
                <a16:creationId xmlns:a16="http://schemas.microsoft.com/office/drawing/2014/main" id="{B5C4BB6C-CAA4-4EA8-8EA1-65ADE056F25D}"/>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75BB6A12-0532-47CA-B070-232141CC1064}"/>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21373173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08FA1-831E-4AD6-B0D1-BA85E67A5032}"/>
              </a:ext>
            </a:extLst>
          </p:cNvPr>
          <p:cNvSpPr>
            <a:spLocks noGrp="1"/>
          </p:cNvSpPr>
          <p:nvPr>
            <p:ph type="title"/>
          </p:nvPr>
        </p:nvSpPr>
        <p:spPr>
          <a:xfrm>
            <a:off x="1371599" y="457200"/>
            <a:ext cx="9982199" cy="1233488"/>
          </a:xfrm>
        </p:spPr>
        <p:txBody>
          <a:bodyPr>
            <a:normAutofit/>
          </a:bodyPr>
          <a:lstStyle>
            <a:lvl1pPr>
              <a:defRPr sz="3200"/>
            </a:lvl1pPr>
          </a:lstStyle>
          <a:p>
            <a:r>
              <a:rPr lang="en-US" dirty="0"/>
              <a:t>Click to edit Master title style</a:t>
            </a:r>
          </a:p>
        </p:txBody>
      </p:sp>
      <p:sp>
        <p:nvSpPr>
          <p:cNvPr id="3" name="Date Placeholder 2">
            <a:extLst>
              <a:ext uri="{FF2B5EF4-FFF2-40B4-BE49-F238E27FC236}">
                <a16:creationId xmlns:a16="http://schemas.microsoft.com/office/drawing/2014/main" id="{ACE94142-C469-4B0E-8C01-C64BA28F52D2}"/>
              </a:ext>
            </a:extLst>
          </p:cNvPr>
          <p:cNvSpPr>
            <a:spLocks noGrp="1"/>
          </p:cNvSpPr>
          <p:nvPr>
            <p:ph type="dt" sz="half" idx="10"/>
          </p:nvPr>
        </p:nvSpPr>
        <p:spPr/>
        <p:txBody>
          <a:bodyPr/>
          <a:lstStyle/>
          <a:p>
            <a:fld id="{C7C92BAC-F228-4DAC-8800-3D810F869187}" type="datetimeFigureOut">
              <a:rPr lang="en-US" dirty="0"/>
              <a:t>4/27/2026</a:t>
            </a:fld>
            <a:endParaRPr lang="en-US" dirty="0"/>
          </a:p>
        </p:txBody>
      </p:sp>
      <p:sp>
        <p:nvSpPr>
          <p:cNvPr id="4" name="Footer Placeholder 3">
            <a:extLst>
              <a:ext uri="{FF2B5EF4-FFF2-40B4-BE49-F238E27FC236}">
                <a16:creationId xmlns:a16="http://schemas.microsoft.com/office/drawing/2014/main" id="{02AAFCE6-5C7E-438F-8D4A-21E155681447}"/>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D2ACFD88-63EA-427F-978C-B7844D1A5E32}"/>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4473113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82A4F0-76A5-4852-982B-32B3B685732E}"/>
              </a:ext>
            </a:extLst>
          </p:cNvPr>
          <p:cNvSpPr>
            <a:spLocks noGrp="1"/>
          </p:cNvSpPr>
          <p:nvPr>
            <p:ph type="dt" sz="half" idx="10"/>
          </p:nvPr>
        </p:nvSpPr>
        <p:spPr/>
        <p:txBody>
          <a:bodyPr/>
          <a:lstStyle/>
          <a:p>
            <a:fld id="{B66EFFE8-7E8E-427A-AB26-E496551AFB7B}" type="datetimeFigureOut">
              <a:rPr lang="en-US" dirty="0"/>
              <a:t>4/27/2026</a:t>
            </a:fld>
            <a:endParaRPr lang="en-US" dirty="0"/>
          </a:p>
        </p:txBody>
      </p:sp>
      <p:sp>
        <p:nvSpPr>
          <p:cNvPr id="3" name="Footer Placeholder 2">
            <a:extLst>
              <a:ext uri="{FF2B5EF4-FFF2-40B4-BE49-F238E27FC236}">
                <a16:creationId xmlns:a16="http://schemas.microsoft.com/office/drawing/2014/main" id="{8750CFAE-4BEB-4272-A2E6-FDD9D6A03290}"/>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943B71B7-74B7-4CF1-8FE0-F4863CD7D97C}"/>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40974413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432BE-C4E5-4F12-AB53-EBEF2B76B251}"/>
              </a:ext>
            </a:extLst>
          </p:cNvPr>
          <p:cNvSpPr>
            <a:spLocks noGrp="1"/>
          </p:cNvSpPr>
          <p:nvPr>
            <p:ph type="title"/>
          </p:nvPr>
        </p:nvSpPr>
        <p:spPr>
          <a:xfrm>
            <a:off x="1318755" y="457200"/>
            <a:ext cx="3932237" cy="1921434"/>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DFAE7F57-4ABF-4BA4-A892-38857A02F60D}"/>
              </a:ext>
            </a:extLst>
          </p:cNvPr>
          <p:cNvSpPr>
            <a:spLocks noGrp="1"/>
          </p:cNvSpPr>
          <p:nvPr>
            <p:ph idx="1"/>
          </p:nvPr>
        </p:nvSpPr>
        <p:spPr>
          <a:xfrm>
            <a:off x="5648130" y="987425"/>
            <a:ext cx="5707257"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D032E444-E5BD-443F-AB83-84D7CE0AB768}"/>
              </a:ext>
            </a:extLst>
          </p:cNvPr>
          <p:cNvSpPr>
            <a:spLocks noGrp="1"/>
          </p:cNvSpPr>
          <p:nvPr>
            <p:ph type="body" sz="half" idx="2"/>
          </p:nvPr>
        </p:nvSpPr>
        <p:spPr>
          <a:xfrm>
            <a:off x="1318755" y="2799184"/>
            <a:ext cx="3932237" cy="306980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11998A4-FD2F-4126-99C5-E2063AE02482}"/>
              </a:ext>
            </a:extLst>
          </p:cNvPr>
          <p:cNvSpPr>
            <a:spLocks noGrp="1"/>
          </p:cNvSpPr>
          <p:nvPr>
            <p:ph type="dt" sz="half" idx="10"/>
          </p:nvPr>
        </p:nvSpPr>
        <p:spPr/>
        <p:txBody>
          <a:bodyPr/>
          <a:lstStyle/>
          <a:p>
            <a:fld id="{C0DC8B19-DE76-4E18-BFC7-EB25B8C421E7}" type="datetimeFigureOut">
              <a:rPr lang="en-US" dirty="0"/>
              <a:t>4/27/2026</a:t>
            </a:fld>
            <a:endParaRPr lang="en-US" dirty="0"/>
          </a:p>
        </p:txBody>
      </p:sp>
      <p:sp>
        <p:nvSpPr>
          <p:cNvPr id="6" name="Footer Placeholder 5">
            <a:extLst>
              <a:ext uri="{FF2B5EF4-FFF2-40B4-BE49-F238E27FC236}">
                <a16:creationId xmlns:a16="http://schemas.microsoft.com/office/drawing/2014/main" id="{E96457D3-F808-4DB2-9C9C-B185E71F26D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4131BC9B-21D1-4D2D-B02E-C887A02CA373}"/>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22745411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43EC2-2D8C-4E8D-8CC7-9676480146E2}"/>
              </a:ext>
            </a:extLst>
          </p:cNvPr>
          <p:cNvSpPr>
            <a:spLocks noGrp="1"/>
          </p:cNvSpPr>
          <p:nvPr>
            <p:ph type="title"/>
          </p:nvPr>
        </p:nvSpPr>
        <p:spPr>
          <a:xfrm>
            <a:off x="1378966" y="681135"/>
            <a:ext cx="3932237" cy="16002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566AF89-5FBD-43DD-958D-A5C608AE2E2C}"/>
              </a:ext>
            </a:extLst>
          </p:cNvPr>
          <p:cNvSpPr>
            <a:spLocks noGrp="1" noChangeAspect="1"/>
          </p:cNvSpPr>
          <p:nvPr>
            <p:ph type="pic" idx="1"/>
          </p:nvPr>
        </p:nvSpPr>
        <p:spPr>
          <a:xfrm>
            <a:off x="5834742" y="858417"/>
            <a:ext cx="5520645" cy="500263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770A545-2CE6-48C4-A725-EF68A3F1BFCB}"/>
              </a:ext>
            </a:extLst>
          </p:cNvPr>
          <p:cNvSpPr>
            <a:spLocks noGrp="1"/>
          </p:cNvSpPr>
          <p:nvPr>
            <p:ph type="body" sz="half" idx="2"/>
          </p:nvPr>
        </p:nvSpPr>
        <p:spPr>
          <a:xfrm>
            <a:off x="1378966" y="2281335"/>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B4466B2-6FE6-4352-BBF9-84BCD946C28B}"/>
              </a:ext>
            </a:extLst>
          </p:cNvPr>
          <p:cNvSpPr>
            <a:spLocks noGrp="1"/>
          </p:cNvSpPr>
          <p:nvPr>
            <p:ph type="dt" sz="half" idx="10"/>
          </p:nvPr>
        </p:nvSpPr>
        <p:spPr/>
        <p:txBody>
          <a:bodyPr/>
          <a:lstStyle/>
          <a:p>
            <a:fld id="{9C10BD94-1F69-4074-BD82-D6EDB89FE74F}" type="datetimeFigureOut">
              <a:rPr lang="en-US" dirty="0"/>
              <a:t>4/27/2026</a:t>
            </a:fld>
            <a:endParaRPr lang="en-US" dirty="0"/>
          </a:p>
        </p:txBody>
      </p:sp>
      <p:sp>
        <p:nvSpPr>
          <p:cNvPr id="6" name="Footer Placeholder 5">
            <a:extLst>
              <a:ext uri="{FF2B5EF4-FFF2-40B4-BE49-F238E27FC236}">
                <a16:creationId xmlns:a16="http://schemas.microsoft.com/office/drawing/2014/main" id="{398991BC-29A5-4182-BD83-9D99D28894A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5EC1C78F-6633-4604-8832-8E9D2DC768BB}"/>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3389353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A997B-D473-47DE-8B7B-22AB6F31E4E3}"/>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75526035-4B81-4537-A22D-92C2E0DBB615}"/>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C2A44D-F637-4017-BAA2-77756A386D98}"/>
              </a:ext>
            </a:extLst>
          </p:cNvPr>
          <p:cNvSpPr>
            <a:spLocks noGrp="1"/>
          </p:cNvSpPr>
          <p:nvPr>
            <p:ph type="dt" sz="half" idx="10"/>
          </p:nvPr>
        </p:nvSpPr>
        <p:spPr/>
        <p:txBody>
          <a:bodyPr/>
          <a:lstStyle/>
          <a:p>
            <a:fld id="{EE1F3D07-6BCF-40BC-A7F7-89BB8FFE98C6}" type="datetimeFigureOut">
              <a:rPr lang="en-US" dirty="0"/>
              <a:t>4/27/2026</a:t>
            </a:fld>
            <a:endParaRPr lang="en-US" dirty="0"/>
          </a:p>
        </p:txBody>
      </p:sp>
      <p:sp>
        <p:nvSpPr>
          <p:cNvPr id="5" name="Footer Placeholder 4">
            <a:extLst>
              <a:ext uri="{FF2B5EF4-FFF2-40B4-BE49-F238E27FC236}">
                <a16:creationId xmlns:a16="http://schemas.microsoft.com/office/drawing/2014/main" id="{EEC1DCE6-ED7D-417C-ABD4-41D61570FF3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CAAF19A-FDAE-446A-A6B6-128F7F96A966}"/>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40870616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96D838-45E9-4D61-AA4E-92A32B579FDA}"/>
              </a:ext>
            </a:extLst>
          </p:cNvPr>
          <p:cNvSpPr>
            <a:spLocks noGrp="1"/>
          </p:cNvSpPr>
          <p:nvPr>
            <p:ph type="title" orient="vert"/>
          </p:nvPr>
        </p:nvSpPr>
        <p:spPr>
          <a:xfrm>
            <a:off x="8724900" y="457199"/>
            <a:ext cx="2628900" cy="5719763"/>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2C3183D0-4392-4364-8A2D-C47A2AF7A87D}"/>
              </a:ext>
            </a:extLst>
          </p:cNvPr>
          <p:cNvSpPr>
            <a:spLocks noGrp="1"/>
          </p:cNvSpPr>
          <p:nvPr>
            <p:ph type="body" orient="vert" idx="1"/>
          </p:nvPr>
        </p:nvSpPr>
        <p:spPr>
          <a:xfrm>
            <a:off x="838200" y="457199"/>
            <a:ext cx="7734300" cy="571976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B4A36C9-28D5-4820-84F1-E4B9F4E50FA9}"/>
              </a:ext>
            </a:extLst>
          </p:cNvPr>
          <p:cNvSpPr>
            <a:spLocks noGrp="1"/>
          </p:cNvSpPr>
          <p:nvPr>
            <p:ph type="dt" sz="half" idx="10"/>
          </p:nvPr>
        </p:nvSpPr>
        <p:spPr/>
        <p:txBody>
          <a:bodyPr/>
          <a:lstStyle/>
          <a:p>
            <a:fld id="{CED16D97-0980-426F-BEA7-F6EB2DE3AC08}" type="datetimeFigureOut">
              <a:rPr lang="en-US" dirty="0"/>
              <a:t>4/27/2026</a:t>
            </a:fld>
            <a:endParaRPr lang="en-US" dirty="0"/>
          </a:p>
        </p:txBody>
      </p:sp>
      <p:sp>
        <p:nvSpPr>
          <p:cNvPr id="5" name="Footer Placeholder 4">
            <a:extLst>
              <a:ext uri="{FF2B5EF4-FFF2-40B4-BE49-F238E27FC236}">
                <a16:creationId xmlns:a16="http://schemas.microsoft.com/office/drawing/2014/main" id="{8997EDC8-558D-4646-86D9-A5424CF2A2B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F0B7537-E67A-411A-BBA4-061521D3D881}"/>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25189457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Lst>
          </p:cNvPr>
          <p:cNvSpPr/>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EC44F520-2598-460E-9F91-B02F60830CA2}"/>
              </a:ext>
            </a:extLst>
          </p:cNvPr>
          <p:cNvSpPr/>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a:extLst>
              <a:ext uri="{FF2B5EF4-FFF2-40B4-BE49-F238E27FC236}">
                <a16:creationId xmlns:a16="http://schemas.microsoft.com/office/drawing/2014/main" id="{AD478F2F-4F04-4604-9005-BF0CB1142512}"/>
              </a:ext>
            </a:extLst>
          </p:cNvPr>
          <p:cNvSpPr>
            <a:spLocks noGrp="1"/>
          </p:cNvSpPr>
          <p:nvPr>
            <p:ph type="title"/>
          </p:nvPr>
        </p:nvSpPr>
        <p:spPr>
          <a:xfrm>
            <a:off x="1371600" y="361666"/>
            <a:ext cx="9810376" cy="1659404"/>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B54A17D2-52AF-4B40-80A8-3E0DB855F297}"/>
              </a:ext>
            </a:extLst>
          </p:cNvPr>
          <p:cNvSpPr>
            <a:spLocks noGrp="1"/>
          </p:cNvSpPr>
          <p:nvPr>
            <p:ph type="body" idx="1"/>
          </p:nvPr>
        </p:nvSpPr>
        <p:spPr>
          <a:xfrm>
            <a:off x="1371600" y="2286000"/>
            <a:ext cx="9810376" cy="3857811"/>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592E0AA-D5B3-4BCF-BA69-209D9B335A06}"/>
              </a:ext>
            </a:extLst>
          </p:cNvPr>
          <p:cNvSpPr>
            <a:spLocks noGrp="1"/>
          </p:cNvSpPr>
          <p:nvPr>
            <p:ph type="dt" sz="half" idx="2"/>
          </p:nvPr>
        </p:nvSpPr>
        <p:spPr>
          <a:xfrm>
            <a:off x="7910111" y="6409170"/>
            <a:ext cx="3702392" cy="448830"/>
          </a:xfrm>
          <a:prstGeom prst="rect">
            <a:avLst/>
          </a:prstGeom>
        </p:spPr>
        <p:txBody>
          <a:bodyPr vert="horz" lIns="91440" tIns="45720" rIns="91440" bIns="45720" rtlCol="0" anchor="ctr"/>
          <a:lstStyle>
            <a:lvl1pPr algn="r">
              <a:defRPr sz="800" cap="all" spc="300" baseline="0">
                <a:solidFill>
                  <a:schemeClr val="bg1"/>
                </a:solidFill>
              </a:defRPr>
            </a:lvl1pPr>
          </a:lstStyle>
          <a:p>
            <a:fld id="{149C728D-416F-40D5-8F13-55E5DD1CE8D1}" type="datetimeFigureOut">
              <a:rPr lang="en-US" dirty="0"/>
              <a:t>4/27/2026</a:t>
            </a:fld>
            <a:endParaRPr lang="en-US" dirty="0"/>
          </a:p>
        </p:txBody>
      </p:sp>
      <p:sp>
        <p:nvSpPr>
          <p:cNvPr id="5" name="Footer Placeholder 4">
            <a:extLst>
              <a:ext uri="{FF2B5EF4-FFF2-40B4-BE49-F238E27FC236}">
                <a16:creationId xmlns:a16="http://schemas.microsoft.com/office/drawing/2014/main" id="{5F10A637-D86F-4FA1-985D-2D82456511B1}"/>
              </a:ext>
            </a:extLst>
          </p:cNvPr>
          <p:cNvSpPr>
            <a:spLocks noGrp="1"/>
          </p:cNvSpPr>
          <p:nvPr>
            <p:ph type="ftr" sz="quarter" idx="3"/>
          </p:nvPr>
        </p:nvSpPr>
        <p:spPr>
          <a:xfrm rot="5400000">
            <a:off x="-1828801" y="1912217"/>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r>
              <a:rPr lang="en-US" dirty="0"/>
              <a:t>
              </a:t>
            </a:r>
          </a:p>
        </p:txBody>
      </p:sp>
      <p:sp>
        <p:nvSpPr>
          <p:cNvPr id="6" name="Slide Number Placeholder 5">
            <a:extLst>
              <a:ext uri="{FF2B5EF4-FFF2-40B4-BE49-F238E27FC236}">
                <a16:creationId xmlns:a16="http://schemas.microsoft.com/office/drawing/2014/main" id="{80F2FA4D-A931-46BA-B767-29A6FD5AAD2A}"/>
              </a:ext>
            </a:extLst>
          </p:cNvPr>
          <p:cNvSpPr>
            <a:spLocks noGrp="1"/>
          </p:cNvSpPr>
          <p:nvPr>
            <p:ph type="sldNum" sz="quarter" idx="4"/>
          </p:nvPr>
        </p:nvSpPr>
        <p:spPr>
          <a:xfrm>
            <a:off x="11669678" y="6408742"/>
            <a:ext cx="438652" cy="448830"/>
          </a:xfrm>
          <a:prstGeom prst="rect">
            <a:avLst/>
          </a:prstGeom>
        </p:spPr>
        <p:txBody>
          <a:bodyPr vert="horz" lIns="91440" tIns="45720" rIns="91440" bIns="45720" rtlCol="0" anchor="ctr"/>
          <a:lstStyle>
            <a:lvl1pPr algn="r">
              <a:defRPr sz="800">
                <a:solidFill>
                  <a:schemeClr val="bg1"/>
                </a:solidFill>
              </a:defRPr>
            </a:lvl1pPr>
          </a:lstStyle>
          <a:p>
            <a:fld id="{017DE1FC-E54A-4B87-A814-263D1E8654B2}" type="slidenum">
              <a:rPr lang="en-US" dirty="0"/>
              <a:t>‹#›</a:t>
            </a:fld>
            <a:endParaRPr lang="en-US" dirty="0"/>
          </a:p>
        </p:txBody>
      </p:sp>
    </p:spTree>
    <p:extLst>
      <p:ext uri="{BB962C8B-B14F-4D97-AF65-F5344CB8AC3E}">
        <p14:creationId xmlns:p14="http://schemas.microsoft.com/office/powerpoint/2010/main" val="86439142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288">
          <p15:clr>
            <a:srgbClr val="F26B43"/>
          </p15:clr>
        </p15:guide>
        <p15:guide id="4" pos="288">
          <p15:clr>
            <a:srgbClr val="F26B43"/>
          </p15:clr>
        </p15:guide>
        <p15:guide id="5" orient="horz" pos="4032">
          <p15:clr>
            <a:srgbClr val="F26B43"/>
          </p15:clr>
        </p15:guide>
        <p15:guide id="6" pos="7392">
          <p15:clr>
            <a:srgbClr val="F26B43"/>
          </p15:clr>
        </p15:guide>
        <p15:guide id="7" pos="5112">
          <p15:clr>
            <a:srgbClr val="F26B43"/>
          </p15:clr>
        </p15:guide>
        <p15:guide id="8" pos="2544">
          <p15:clr>
            <a:srgbClr val="F26B43"/>
          </p15:clr>
        </p15:guide>
        <p15:guide id="9" pos="864">
          <p15:clr>
            <a:srgbClr val="F26B43"/>
          </p15:clr>
        </p15:guide>
        <p15:guide id="10" orient="horz" pos="648">
          <p15:clr>
            <a:srgbClr val="F26B43"/>
          </p15:clr>
        </p15:guide>
        <p15:guide id="11" pos="6816">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8.xml"/><Relationship Id="rId7" Type="http://schemas.openxmlformats.org/officeDocument/2006/relationships/diagramColors" Target="../diagrams/colors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notesSlide" Target="../notesSlides/notesSlide1.xml"/><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3.xml"/><Relationship Id="rId11" Type="http://schemas.openxmlformats.org/officeDocument/2006/relationships/image" Target="../media/image2.png"/><Relationship Id="rId5" Type="http://schemas.openxmlformats.org/officeDocument/2006/relationships/diagramData" Target="../diagrams/data3.xml"/><Relationship Id="rId10" Type="http://schemas.openxmlformats.org/officeDocument/2006/relationships/image" Target="../media/image3.png"/><Relationship Id="rId4" Type="http://schemas.openxmlformats.org/officeDocument/2006/relationships/notesSlide" Target="../notesSlides/notesSlide2.xml"/><Relationship Id="rId9" Type="http://schemas.microsoft.com/office/2007/relationships/diagramDrawing" Target="../diagrams/drawing3.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4.xml"/><Relationship Id="rId11" Type="http://schemas.openxmlformats.org/officeDocument/2006/relationships/image" Target="../media/image2.png"/><Relationship Id="rId5" Type="http://schemas.openxmlformats.org/officeDocument/2006/relationships/diagramData" Target="../diagrams/data4.xml"/><Relationship Id="rId10" Type="http://schemas.openxmlformats.org/officeDocument/2006/relationships/image" Target="../media/image4.jpeg"/><Relationship Id="rId4" Type="http://schemas.openxmlformats.org/officeDocument/2006/relationships/notesSlide" Target="../notesSlides/notesSlide3.xml"/><Relationship Id="rId9" Type="http://schemas.microsoft.com/office/2007/relationships/diagramDrawing" Target="../diagrams/drawing4.xml"/></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5.xml"/><Relationship Id="rId13" Type="http://schemas.openxmlformats.org/officeDocument/2006/relationships/image" Target="../media/image2.png"/><Relationship Id="rId3" Type="http://schemas.microsoft.com/office/2007/relationships/media" Target="../media/media6.m4a"/><Relationship Id="rId7" Type="http://schemas.openxmlformats.org/officeDocument/2006/relationships/diagramData" Target="../diagrams/data5.xml"/><Relationship Id="rId12" Type="http://schemas.openxmlformats.org/officeDocument/2006/relationships/image" Target="../media/image5.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notesSlide" Target="../notesSlides/notesSlide4.xml"/><Relationship Id="rId11" Type="http://schemas.microsoft.com/office/2007/relationships/diagramDrawing" Target="../diagrams/drawing5.xml"/><Relationship Id="rId5" Type="http://schemas.openxmlformats.org/officeDocument/2006/relationships/slideLayout" Target="../slideLayouts/slideLayout2.xml"/><Relationship Id="rId10" Type="http://schemas.openxmlformats.org/officeDocument/2006/relationships/diagramColors" Target="../diagrams/colors5.xml"/><Relationship Id="rId4" Type="http://schemas.openxmlformats.org/officeDocument/2006/relationships/audio" Target="../media/media6.m4a"/><Relationship Id="rId9"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2.xml"/><Relationship Id="rId7" Type="http://schemas.openxmlformats.org/officeDocument/2006/relationships/diagramQuickStyle" Target="../diagrams/quickStyle6.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6.xml"/><Relationship Id="rId11" Type="http://schemas.openxmlformats.org/officeDocument/2006/relationships/image" Target="../media/image2.png"/><Relationship Id="rId5" Type="http://schemas.openxmlformats.org/officeDocument/2006/relationships/diagramData" Target="../diagrams/data6.xml"/><Relationship Id="rId10" Type="http://schemas.openxmlformats.org/officeDocument/2006/relationships/image" Target="../media/image6.png"/><Relationship Id="rId4" Type="http://schemas.openxmlformats.org/officeDocument/2006/relationships/notesSlide" Target="../notesSlides/notesSlide5.xml"/><Relationship Id="rId9" Type="http://schemas.microsoft.com/office/2007/relationships/diagramDrawing" Target="../diagrams/drawing6.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slideLayout" Target="../slideLayouts/slideLayout2.xml"/><Relationship Id="rId7" Type="http://schemas.openxmlformats.org/officeDocument/2006/relationships/diagramQuickStyle" Target="../diagrams/quickStyle7.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7.xml"/><Relationship Id="rId5" Type="http://schemas.openxmlformats.org/officeDocument/2006/relationships/diagramData" Target="../diagrams/data7.xml"/><Relationship Id="rId10" Type="http://schemas.openxmlformats.org/officeDocument/2006/relationships/image" Target="../media/image2.png"/><Relationship Id="rId4" Type="http://schemas.openxmlformats.org/officeDocument/2006/relationships/notesSlide" Target="../notesSlides/notesSlide6.xml"/><Relationship Id="rId9" Type="http://schemas.microsoft.com/office/2007/relationships/diagramDrawing" Target="../diagrams/drawing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slideLayout" Target="../slideLayouts/slideLayout2.xml"/><Relationship Id="rId7" Type="http://schemas.openxmlformats.org/officeDocument/2006/relationships/diagramQuickStyle" Target="../diagrams/quickStyle8.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8.xml"/><Relationship Id="rId11" Type="http://schemas.openxmlformats.org/officeDocument/2006/relationships/image" Target="../media/image2.png"/><Relationship Id="rId5" Type="http://schemas.openxmlformats.org/officeDocument/2006/relationships/diagramData" Target="../diagrams/data8.xml"/><Relationship Id="rId10" Type="http://schemas.openxmlformats.org/officeDocument/2006/relationships/image" Target="../media/image7.png"/><Relationship Id="rId4" Type="http://schemas.openxmlformats.org/officeDocument/2006/relationships/notesSlide" Target="../notesSlides/notesSlide10.xml"/><Relationship Id="rId9" Type="http://schemas.microsoft.com/office/2007/relationships/diagramDrawing" Target="../diagrams/drawing8.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slideLayout" Target="../slideLayouts/slideLayout2.xml"/><Relationship Id="rId7" Type="http://schemas.openxmlformats.org/officeDocument/2006/relationships/diagramQuickStyle" Target="../diagrams/quickStyle9.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Layout" Target="../diagrams/layout9.xml"/><Relationship Id="rId11" Type="http://schemas.openxmlformats.org/officeDocument/2006/relationships/image" Target="../media/image2.png"/><Relationship Id="rId5" Type="http://schemas.openxmlformats.org/officeDocument/2006/relationships/diagramData" Target="../diagrams/data9.xml"/><Relationship Id="rId10" Type="http://schemas.openxmlformats.org/officeDocument/2006/relationships/image" Target="../media/image8.png"/><Relationship Id="rId4" Type="http://schemas.openxmlformats.org/officeDocument/2006/relationships/notesSlide" Target="../notesSlides/notesSlide11.xml"/><Relationship Id="rId9" Type="http://schemas.microsoft.com/office/2007/relationships/diagramDrawing" Target="../diagrams/drawing9.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5.xml.rels><?xml version="1.0" encoding="UTF-8" standalone="yes"?>
<Relationships xmlns="http://schemas.openxmlformats.org/package/2006/relationships"><Relationship Id="rId8" Type="http://schemas.openxmlformats.org/officeDocument/2006/relationships/hyperlink" Target="https://www.ahajournals.org/doi/pdf/10.1161/JAHA.117.007858" TargetMode="External"/><Relationship Id="rId13" Type="http://schemas.openxmlformats.org/officeDocument/2006/relationships/hyperlink" Target="https://onlinelibrary.wiley.com/doi/pdf/10.1111/1747-0080.12860" TargetMode="External"/><Relationship Id="rId3" Type="http://schemas.openxmlformats.org/officeDocument/2006/relationships/hyperlink" Target="https://www.ncbi.nlm.nih.gov/books/NBK493197/" TargetMode="External"/><Relationship Id="rId7" Type="http://schemas.openxmlformats.org/officeDocument/2006/relationships/hyperlink" Target="https://www.researchgate.net/profile/Stephan-Gekle/publication/345599982_Red_Blood_Cell_and_Platelet_Mechanics/links/6230530c7d417d7842ec01f4/Red-Blood-Cell-and-Platelet-Mechanics.pdf" TargetMode="External"/><Relationship Id="rId12" Type="http://schemas.openxmlformats.org/officeDocument/2006/relationships/hyperlink" Target="https://www.shutterstock.com/search/heart-dieseas" TargetMode="External"/><Relationship Id="rId2" Type="http://schemas.openxmlformats.org/officeDocument/2006/relationships/hyperlink" Target="https://pmc.ncbi.nlm.nih.gov/articles/PMC7102662/pdf/main.pdf" TargetMode="External"/><Relationship Id="rId1" Type="http://schemas.openxmlformats.org/officeDocument/2006/relationships/slideLayout" Target="../slideLayouts/slideLayout2.xml"/><Relationship Id="rId6" Type="http://schemas.openxmlformats.org/officeDocument/2006/relationships/hyperlink" Target="https://pmc.ncbi.nlm.nih.gov/articles/PMC6131408/pdf/CCR-14-153.pdf" TargetMode="External"/><Relationship Id="rId11" Type="http://schemas.openxmlformats.org/officeDocument/2006/relationships/hyperlink" Target="https://www.mdpi.com/2072-6643/10/10/1561" TargetMode="External"/><Relationship Id="rId5" Type="http://schemas.openxmlformats.org/officeDocument/2006/relationships/hyperlink" Target="https://www.cell.com/cell-metabolism/fulltext/S1550-4131(21)00317-X?dgcid=raven_jbs_aip_email" TargetMode="External"/><Relationship Id="rId10" Type="http://schemas.openxmlformats.org/officeDocument/2006/relationships/hyperlink" Target="https://www.nice.org.uk/guidance/ng28/evidence/methods-pdf-15608911213" TargetMode="External"/><Relationship Id="rId4" Type="http://schemas.openxmlformats.org/officeDocument/2006/relationships/hyperlink" Target="https://www.diabeteswhatsnext.com/global/en/about-diabetes/cardiovascular-disease/spotlight-on-stroke-in-type-2-diabetes.html" TargetMode="External"/><Relationship Id="rId9" Type="http://schemas.openxmlformats.org/officeDocument/2006/relationships/hyperlink" Target="https://www.england.nhs.uk/ourwork/clinical-policy/cv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8755" y="457200"/>
            <a:ext cx="3932237" cy="1921434"/>
          </a:xfrm>
        </p:spPr>
        <p:style>
          <a:lnRef idx="2">
            <a:schemeClr val="accent5"/>
          </a:lnRef>
          <a:fillRef idx="1">
            <a:schemeClr val="lt1"/>
          </a:fillRef>
          <a:effectRef idx="0">
            <a:schemeClr val="accent5"/>
          </a:effectRef>
          <a:fontRef idx="minor">
            <a:schemeClr val="dk1"/>
          </a:fontRef>
        </p:style>
        <p:txBody>
          <a:bodyPr anchor="b">
            <a:normAutofit/>
          </a:bodyPr>
          <a:lstStyle/>
          <a:p>
            <a:pPr>
              <a:lnSpc>
                <a:spcPct val="90000"/>
              </a:lnSpc>
            </a:pPr>
            <a:r>
              <a:rPr lang="en-IN" sz="2700">
                <a:solidFill>
                  <a:schemeClr val="tx1"/>
                </a:solidFill>
              </a:rPr>
              <a:t>BMHP5023 </a:t>
            </a:r>
            <a:br>
              <a:rPr lang="en-US" sz="2700">
                <a:solidFill>
                  <a:schemeClr val="tx1"/>
                </a:solidFill>
              </a:rPr>
            </a:br>
            <a:r>
              <a:rPr lang="en-US" sz="2700">
                <a:solidFill>
                  <a:schemeClr val="tx1"/>
                </a:solidFill>
              </a:rPr>
              <a:t>I</a:t>
            </a:r>
            <a:r>
              <a:rPr lang="en-IN" sz="2700" err="1">
                <a:solidFill>
                  <a:schemeClr val="tx1"/>
                </a:solidFill>
              </a:rPr>
              <a:t>ntroduction</a:t>
            </a:r>
            <a:r>
              <a:rPr lang="en-IN" sz="2700">
                <a:solidFill>
                  <a:schemeClr val="tx1"/>
                </a:solidFill>
              </a:rPr>
              <a:t> to Physiology </a:t>
            </a:r>
            <a:endParaRPr lang="en-US" sz="2700">
              <a:solidFill>
                <a:schemeClr val="tx1"/>
              </a:solidFill>
            </a:endParaRPr>
          </a:p>
        </p:txBody>
      </p:sp>
      <p:sp>
        <p:nvSpPr>
          <p:cNvPr id="3" name="Subtitle 2"/>
          <p:cNvSpPr>
            <a:spLocks noGrp="1"/>
          </p:cNvSpPr>
          <p:nvPr>
            <p:ph type="body" sz="half" idx="2"/>
          </p:nvPr>
        </p:nvSpPr>
        <p:spPr>
          <a:xfrm>
            <a:off x="1318755" y="2799184"/>
            <a:ext cx="3932237" cy="3069803"/>
          </a:xfrm>
        </p:spPr>
        <p:style>
          <a:lnRef idx="2">
            <a:schemeClr val="accent6"/>
          </a:lnRef>
          <a:fillRef idx="1">
            <a:schemeClr val="lt1"/>
          </a:fillRef>
          <a:effectRef idx="0">
            <a:schemeClr val="accent6"/>
          </a:effectRef>
          <a:fontRef idx="minor">
            <a:schemeClr val="dk1"/>
          </a:fontRef>
        </p:style>
        <p:txBody>
          <a:bodyPr>
            <a:normAutofit/>
          </a:bodyPr>
          <a:lstStyle/>
          <a:p>
            <a:r>
              <a:rPr lang="en-US" dirty="0">
                <a:solidFill>
                  <a:schemeClr val="tx1"/>
                </a:solidFill>
              </a:rPr>
              <a:t>Student name: Davia Jordan </a:t>
            </a:r>
          </a:p>
          <a:p>
            <a:r>
              <a:rPr lang="en-US" dirty="0">
                <a:solidFill>
                  <a:schemeClr val="tx1"/>
                </a:solidFill>
              </a:rPr>
              <a:t>Student id: 2411484</a:t>
            </a:r>
          </a:p>
          <a:p>
            <a:r>
              <a:rPr lang="en-US" dirty="0">
                <a:solidFill>
                  <a:schemeClr val="tx1"/>
                </a:solidFill>
              </a:rPr>
              <a:t>Lecturer Name: </a:t>
            </a:r>
            <a:r>
              <a:rPr lang="en-GB" dirty="0"/>
              <a:t>Soban Sadiq </a:t>
            </a:r>
            <a:endParaRPr lang="en-US" dirty="0">
              <a:solidFill>
                <a:schemeClr val="tx1"/>
              </a:solidFill>
            </a:endParaRPr>
          </a:p>
          <a:p>
            <a:endParaRPr lang="en-US" dirty="0">
              <a:solidFill>
                <a:schemeClr val="tx1"/>
              </a:solidFill>
            </a:endParaRPr>
          </a:p>
          <a:p>
            <a:endParaRPr lang="en-US" dirty="0">
              <a:solidFill>
                <a:schemeClr val="tx1"/>
              </a:solidFill>
            </a:endParaRPr>
          </a:p>
        </p:txBody>
      </p:sp>
      <p:sp>
        <p:nvSpPr>
          <p:cNvPr id="24" name="Date Placeholder 4">
            <a:extLst>
              <a:ext uri="{FF2B5EF4-FFF2-40B4-BE49-F238E27FC236}">
                <a16:creationId xmlns:a16="http://schemas.microsoft.com/office/drawing/2014/main" id="{DD932A67-30A5-9D22-0C03-3CC5E4C23C23}"/>
              </a:ext>
            </a:extLst>
          </p:cNvPr>
          <p:cNvSpPr>
            <a:spLocks noGrp="1"/>
          </p:cNvSpPr>
          <p:nvPr>
            <p:ph type="dt" sz="half" idx="10"/>
          </p:nvPr>
        </p:nvSpPr>
        <p:spPr>
          <a:xfrm>
            <a:off x="7910111" y="6409170"/>
            <a:ext cx="3702392" cy="448830"/>
          </a:xfrm>
        </p:spPr>
        <p:txBody>
          <a:bodyPr/>
          <a:lstStyle/>
          <a:p>
            <a:pPr>
              <a:spcAft>
                <a:spcPts val="600"/>
              </a:spcAft>
            </a:pPr>
            <a:fld id="{8236E0E9-EBA1-4730-90E5-36BF0FCCB6D1}" type="datetime1">
              <a:rPr lang="en-US"/>
              <a:pPr>
                <a:spcAft>
                  <a:spcPts val="600"/>
                </a:spcAft>
              </a:pPr>
              <a:t>4/27/2026</a:t>
            </a:fld>
            <a:endParaRPr lang="en-US"/>
          </a:p>
        </p:txBody>
      </p:sp>
      <p:sp>
        <p:nvSpPr>
          <p:cNvPr id="25" name="Footer Placeholder 5">
            <a:extLst>
              <a:ext uri="{FF2B5EF4-FFF2-40B4-BE49-F238E27FC236}">
                <a16:creationId xmlns:a16="http://schemas.microsoft.com/office/drawing/2014/main" id="{3803AC1B-7420-E9EB-A250-3E8E1AF13564}"/>
              </a:ext>
            </a:extLst>
          </p:cNvPr>
          <p:cNvSpPr>
            <a:spLocks noGrp="1"/>
          </p:cNvSpPr>
          <p:nvPr>
            <p:ph type="ftr" sz="quarter" idx="11"/>
          </p:nvPr>
        </p:nvSpPr>
        <p:spPr>
          <a:xfrm rot="5400000">
            <a:off x="-1828801" y="1912217"/>
            <a:ext cx="4114800" cy="457200"/>
          </a:xfrm>
        </p:spPr>
        <p:txBody>
          <a:bodyPr/>
          <a:lstStyle/>
          <a:p>
            <a:pPr>
              <a:spcAft>
                <a:spcPts val="600"/>
              </a:spcAft>
            </a:pPr>
            <a:r>
              <a:rPr lang="en-US"/>
              <a:t>
              </a:t>
            </a:r>
          </a:p>
        </p:txBody>
      </p:sp>
      <p:sp>
        <p:nvSpPr>
          <p:cNvPr id="26" name="Slide Number Placeholder 6">
            <a:extLst>
              <a:ext uri="{FF2B5EF4-FFF2-40B4-BE49-F238E27FC236}">
                <a16:creationId xmlns:a16="http://schemas.microsoft.com/office/drawing/2014/main" id="{DADC1FB6-8C2C-A6E4-7BDF-F375ED410D84}"/>
              </a:ext>
            </a:extLst>
          </p:cNvPr>
          <p:cNvSpPr>
            <a:spLocks noGrp="1"/>
          </p:cNvSpPr>
          <p:nvPr>
            <p:ph type="sldNum" sz="quarter" idx="12"/>
          </p:nvPr>
        </p:nvSpPr>
        <p:spPr>
          <a:xfrm>
            <a:off x="11669678" y="6408742"/>
            <a:ext cx="438652" cy="448830"/>
          </a:xfrm>
        </p:spPr>
        <p:txBody>
          <a:bodyPr/>
          <a:lstStyle/>
          <a:p>
            <a:pPr>
              <a:spcAft>
                <a:spcPts val="600"/>
              </a:spcAft>
            </a:pPr>
            <a:fld id="{017DE1FC-E54A-4B87-A814-263D1E8654B2}" type="slidenum">
              <a:rPr lang="en-US" dirty="0"/>
              <a:pPr>
                <a:spcAft>
                  <a:spcPts val="600"/>
                </a:spcAft>
              </a:pPr>
              <a:t>1</a:t>
            </a:fld>
            <a:endParaRPr lang="en-US"/>
          </a:p>
        </p:txBody>
      </p:sp>
      <p:pic>
        <p:nvPicPr>
          <p:cNvPr id="6" name="Picture 5">
            <a:extLst>
              <a:ext uri="{FF2B5EF4-FFF2-40B4-BE49-F238E27FC236}">
                <a16:creationId xmlns:a16="http://schemas.microsoft.com/office/drawing/2014/main" id="{CEA320BE-2F27-F1E3-C481-FCDC9BE8F9CC}"/>
              </a:ext>
            </a:extLst>
          </p:cNvPr>
          <p:cNvPicPr>
            <a:picLocks noChangeAspect="1"/>
          </p:cNvPicPr>
          <p:nvPr/>
        </p:nvPicPr>
        <p:blipFill>
          <a:blip r:embed="rId2"/>
          <a:stretch>
            <a:fillRect/>
          </a:stretch>
        </p:blipFill>
        <p:spPr>
          <a:xfrm>
            <a:off x="5592039" y="1919246"/>
            <a:ext cx="6516291" cy="2838106"/>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6613" y="1927654"/>
            <a:ext cx="3932237" cy="1921434"/>
          </a:xfrm>
        </p:spPr>
        <p:txBody>
          <a:bodyPr anchor="b">
            <a:normAutofit/>
          </a:bodyPr>
          <a:lstStyle/>
          <a:p>
            <a:br>
              <a:rPr lang="en-IN" dirty="0"/>
            </a:br>
            <a:r>
              <a:rPr lang="en-IN" dirty="0"/>
              <a:t>Table of contents</a:t>
            </a:r>
          </a:p>
        </p:txBody>
      </p:sp>
      <p:sp>
        <p:nvSpPr>
          <p:cNvPr id="4" name="Date Placeholder 3"/>
          <p:cNvSpPr>
            <a:spLocks noGrp="1"/>
          </p:cNvSpPr>
          <p:nvPr>
            <p:ph type="dt" sz="half" idx="10"/>
          </p:nvPr>
        </p:nvSpPr>
        <p:spPr>
          <a:xfrm>
            <a:off x="7910111" y="6409170"/>
            <a:ext cx="3702392" cy="448830"/>
          </a:xfrm>
        </p:spPr>
        <p:txBody>
          <a:bodyPr anchor="ctr">
            <a:normAutofit/>
          </a:bodyPr>
          <a:lstStyle/>
          <a:p>
            <a:pPr>
              <a:spcAft>
                <a:spcPts val="600"/>
              </a:spcAft>
            </a:pPr>
            <a:fld id="{D69D8AEA-6DC2-44D1-AE9A-2EB27C9F03C3}" type="datetime1">
              <a:rPr lang="en-US" smtClean="0"/>
              <a:pPr>
                <a:spcAft>
                  <a:spcPts val="600"/>
                </a:spcAft>
              </a:pPr>
              <a:t>4/27/2026</a:t>
            </a:fld>
            <a:endParaRPr lang="en-US"/>
          </a:p>
        </p:txBody>
      </p:sp>
      <p:sp>
        <p:nvSpPr>
          <p:cNvPr id="5" name="Footer Placeholder 4"/>
          <p:cNvSpPr>
            <a:spLocks noGrp="1"/>
          </p:cNvSpPr>
          <p:nvPr>
            <p:ph type="ftr" sz="quarter" idx="11"/>
          </p:nvPr>
        </p:nvSpPr>
        <p:spPr>
          <a:xfrm rot="5400000">
            <a:off x="-1828801" y="1912217"/>
            <a:ext cx="4114800" cy="457200"/>
          </a:xfrm>
        </p:spPr>
        <p:txBody>
          <a:bodyPr anchor="ctr">
            <a:normAutofit/>
          </a:bodyPr>
          <a:lstStyle/>
          <a:p>
            <a:pPr>
              <a:spcAft>
                <a:spcPts val="600"/>
              </a:spcAft>
            </a:pPr>
            <a:r>
              <a:rPr lang="en-US" dirty="0"/>
              <a:t>
              </a:t>
            </a:r>
            <a:endParaRPr lang="en-US"/>
          </a:p>
        </p:txBody>
      </p:sp>
      <p:sp>
        <p:nvSpPr>
          <p:cNvPr id="6" name="Slide Number Placeholder 5"/>
          <p:cNvSpPr>
            <a:spLocks noGrp="1"/>
          </p:cNvSpPr>
          <p:nvPr>
            <p:ph type="sldNum" sz="quarter" idx="12"/>
          </p:nvPr>
        </p:nvSpPr>
        <p:spPr>
          <a:xfrm>
            <a:off x="11669678" y="6408742"/>
            <a:ext cx="438652" cy="448830"/>
          </a:xfrm>
        </p:spPr>
        <p:txBody>
          <a:bodyPr anchor="ctr">
            <a:normAutofit/>
          </a:bodyPr>
          <a:lstStyle/>
          <a:p>
            <a:pPr>
              <a:spcAft>
                <a:spcPts val="600"/>
              </a:spcAft>
            </a:pPr>
            <a:fld id="{017DE1FC-E54A-4B87-A814-263D1E8654B2}" type="slidenum">
              <a:rPr lang="en-US" smtClean="0"/>
              <a:pPr>
                <a:spcAft>
                  <a:spcPts val="600"/>
                </a:spcAft>
              </a:pPr>
              <a:t>2</a:t>
            </a:fld>
            <a:endParaRPr lang="en-US"/>
          </a:p>
        </p:txBody>
      </p:sp>
      <p:graphicFrame>
        <p:nvGraphicFramePr>
          <p:cNvPr id="8" name="Content Placeholder 2">
            <a:extLst>
              <a:ext uri="{FF2B5EF4-FFF2-40B4-BE49-F238E27FC236}">
                <a16:creationId xmlns:a16="http://schemas.microsoft.com/office/drawing/2014/main" id="{95512B10-F4FB-C4AD-98D3-600028FCABC6}"/>
              </a:ext>
            </a:extLst>
          </p:cNvPr>
          <p:cNvGraphicFramePr>
            <a:graphicFrameLocks noGrp="1"/>
          </p:cNvGraphicFramePr>
          <p:nvPr>
            <p:ph idx="1"/>
            <p:extLst>
              <p:ext uri="{D42A27DB-BD31-4B8C-83A1-F6EECF244321}">
                <p14:modId xmlns:p14="http://schemas.microsoft.com/office/powerpoint/2010/main" val="1797034571"/>
              </p:ext>
            </p:extLst>
          </p:nvPr>
        </p:nvGraphicFramePr>
        <p:xfrm>
          <a:off x="5648130" y="987425"/>
          <a:ext cx="5707257" cy="48736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3" name="Audio 12">
            <a:hlinkClick r:id="" action="ppaction://media"/>
            <a:extLst>
              <a:ext uri="{FF2B5EF4-FFF2-40B4-BE49-F238E27FC236}">
                <a16:creationId xmlns:a16="http://schemas.microsoft.com/office/drawing/2014/main" id="{E1E470E7-EEB0-4C86-D57D-35B9B1487158}"/>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47038802"/>
      </p:ext>
    </p:extLst>
  </p:cSld>
  <p:clrMapOvr>
    <a:masterClrMapping/>
  </p:clrMapOvr>
  <mc:AlternateContent xmlns:mc="http://schemas.openxmlformats.org/markup-compatibility/2006">
    <mc:Choice xmlns:p14="http://schemas.microsoft.com/office/powerpoint/2010/main" Requires="p14">
      <p:transition spd="slow" p14:dur="2000" advTm="28045"/>
    </mc:Choice>
    <mc:Fallback>
      <p:transition spd="slow" advTm="280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9C17F-3F3C-99FB-E75F-08E6B89D9B71}"/>
              </a:ext>
            </a:extLst>
          </p:cNvPr>
          <p:cNvSpPr>
            <a:spLocks noGrp="1"/>
          </p:cNvSpPr>
          <p:nvPr>
            <p:ph type="title"/>
          </p:nvPr>
        </p:nvSpPr>
        <p:spPr>
          <a:xfrm>
            <a:off x="682668" y="479929"/>
            <a:ext cx="10240903" cy="1233488"/>
          </a:xfrm>
          <a:solidFill>
            <a:schemeClr val="tx2">
              <a:lumMod val="10000"/>
              <a:lumOff val="90000"/>
            </a:schemeClr>
          </a:solidFill>
        </p:spPr>
        <p:txBody>
          <a:bodyPr>
            <a:normAutofit/>
          </a:bodyPr>
          <a:lstStyle/>
          <a:p>
            <a:r>
              <a:rPr lang="en-US" dirty="0">
                <a:solidFill>
                  <a:srgbClr val="0E101A"/>
                </a:solidFill>
                <a:latin typeface="Times New Roman" pitchFamily="18" charset="0"/>
                <a:cs typeface="Times New Roman" pitchFamily="18" charset="0"/>
              </a:rPr>
              <a:t>Introduction </a:t>
            </a:r>
            <a:endParaRPr lang="en-US" dirty="0">
              <a:latin typeface="Times New Roman" pitchFamily="18" charset="0"/>
              <a:cs typeface="Times New Roman" pitchFamily="18" charset="0"/>
            </a:endParaRPr>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1142045161"/>
              </p:ext>
            </p:extLst>
          </p:nvPr>
        </p:nvGraphicFramePr>
        <p:xfrm>
          <a:off x="1089068" y="2140817"/>
          <a:ext cx="8873478" cy="395617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Date Placeholder 3">
            <a:extLst>
              <a:ext uri="{FF2B5EF4-FFF2-40B4-BE49-F238E27FC236}">
                <a16:creationId xmlns:a16="http://schemas.microsoft.com/office/drawing/2014/main" id="{85450F39-A0DE-04B7-A3CE-C7B906EBA7EC}"/>
              </a:ext>
            </a:extLst>
          </p:cNvPr>
          <p:cNvSpPr>
            <a:spLocks noGrp="1"/>
          </p:cNvSpPr>
          <p:nvPr>
            <p:ph type="dt" sz="half" idx="10"/>
          </p:nvPr>
        </p:nvSpPr>
        <p:spPr/>
        <p:txBody>
          <a:bodyPr/>
          <a:lstStyle/>
          <a:p>
            <a:fld id="{1A1E0841-FB41-45D1-8504-741F33B888AA}" type="datetime1">
              <a:rPr lang="en-US">
                <a:latin typeface="Times New Roman" pitchFamily="18" charset="0"/>
                <a:cs typeface="Times New Roman" pitchFamily="18" charset="0"/>
              </a:rPr>
              <a:t>4/27/2026</a:t>
            </a:fld>
            <a:endParaRPr lang="en-US" dirty="0">
              <a:latin typeface="Times New Roman" pitchFamily="18" charset="0"/>
              <a:cs typeface="Times New Roman" pitchFamily="18" charset="0"/>
            </a:endParaRPr>
          </a:p>
        </p:txBody>
      </p:sp>
      <p:sp>
        <p:nvSpPr>
          <p:cNvPr id="5" name="Footer Placeholder 4">
            <a:extLst>
              <a:ext uri="{FF2B5EF4-FFF2-40B4-BE49-F238E27FC236}">
                <a16:creationId xmlns:a16="http://schemas.microsoft.com/office/drawing/2014/main" id="{A2205444-D789-C321-D66F-A2D4D3E4C533}"/>
              </a:ext>
            </a:extLst>
          </p:cNvPr>
          <p:cNvSpPr>
            <a:spLocks noGrp="1"/>
          </p:cNvSpPr>
          <p:nvPr>
            <p:ph type="ftr" sz="quarter" idx="11"/>
          </p:nvPr>
        </p:nvSpPr>
        <p:spPr/>
        <p:txBody>
          <a:bodyPr/>
          <a:lstStyle/>
          <a:p>
            <a:r>
              <a:rPr lang="en-US" dirty="0">
                <a:latin typeface="Times New Roman" pitchFamily="18" charset="0"/>
                <a:cs typeface="Times New Roman" pitchFamily="18" charset="0"/>
              </a:rPr>
              <a:t>
              </a:t>
            </a:r>
          </a:p>
        </p:txBody>
      </p:sp>
      <p:sp>
        <p:nvSpPr>
          <p:cNvPr id="6" name="Slide Number Placeholder 5">
            <a:extLst>
              <a:ext uri="{FF2B5EF4-FFF2-40B4-BE49-F238E27FC236}">
                <a16:creationId xmlns:a16="http://schemas.microsoft.com/office/drawing/2014/main" id="{69F85D9F-1864-AF6B-8A5B-D403D3466243}"/>
              </a:ext>
            </a:extLst>
          </p:cNvPr>
          <p:cNvSpPr>
            <a:spLocks noGrp="1"/>
          </p:cNvSpPr>
          <p:nvPr>
            <p:ph type="sldNum" sz="quarter" idx="12"/>
          </p:nvPr>
        </p:nvSpPr>
        <p:spPr/>
        <p:txBody>
          <a:bodyPr/>
          <a:lstStyle/>
          <a:p>
            <a:fld id="{017DE1FC-E54A-4B87-A814-263D1E8654B2}" type="slidenum">
              <a:rPr lang="en-US" dirty="0">
                <a:latin typeface="Times New Roman" pitchFamily="18" charset="0"/>
                <a:cs typeface="Times New Roman" pitchFamily="18" charset="0"/>
              </a:rPr>
              <a:t>3</a:t>
            </a:fld>
            <a:endParaRPr lang="en-US" dirty="0">
              <a:latin typeface="Times New Roman" pitchFamily="18" charset="0"/>
              <a:cs typeface="Times New Roman" pitchFamily="18" charset="0"/>
            </a:endParaRPr>
          </a:p>
        </p:txBody>
      </p:sp>
      <p:pic>
        <p:nvPicPr>
          <p:cNvPr id="37" name="Introduction">
            <a:hlinkClick r:id="" action="ppaction://media"/>
            <a:extLst>
              <a:ext uri="{FF2B5EF4-FFF2-40B4-BE49-F238E27FC236}">
                <a16:creationId xmlns:a16="http://schemas.microsoft.com/office/drawing/2014/main" id="{5C95444D-F833-EFEA-5A6D-F86A2E5DC134}"/>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7400050" y="1897135"/>
            <a:ext cx="487363" cy="487363"/>
          </a:xfrm>
          <a:prstGeom prst="rect">
            <a:avLst/>
          </a:prstGeom>
        </p:spPr>
      </p:pic>
    </p:spTree>
    <p:extLst>
      <p:ext uri="{BB962C8B-B14F-4D97-AF65-F5344CB8AC3E}">
        <p14:creationId xmlns:p14="http://schemas.microsoft.com/office/powerpoint/2010/main" val="4166976290"/>
      </p:ext>
    </p:extLst>
  </p:cSld>
  <p:clrMapOvr>
    <a:masterClrMapping/>
  </p:clrMapOvr>
  <mc:AlternateContent xmlns:mc="http://schemas.openxmlformats.org/markup-compatibility/2006" xmlns:p14="http://schemas.microsoft.com/office/powerpoint/2010/main">
    <mc:Choice Requires="p14">
      <p:transition spd="slow" p14:dur="2000" advTm="53301"/>
    </mc:Choice>
    <mc:Fallback xmlns="">
      <p:transition spd="slow" advTm="533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301"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par>
              <p:cTn id="7"/>
            </p:par>
            <p:par>
              <p:cTn id="8"/>
            </p:par>
            <p:audio>
              <p:cMediaNode vol="80000">
                <p:cTn id="9" fill="hold" display="0">
                  <p:stCondLst>
                    <p:cond delay="indefinite"/>
                  </p:stCondLst>
                  <p:endCondLst>
                    <p:cond evt="onStopAudio" delay="0">
                      <p:tgtEl>
                        <p:sldTgt/>
                      </p:tgtEl>
                    </p:cond>
                  </p:endCondLst>
                </p:cTn>
                <p:tgtEl>
                  <p:spTgt spid="3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2E141-5ADD-AE65-8F78-990225531358}"/>
              </a:ext>
            </a:extLst>
          </p:cNvPr>
          <p:cNvSpPr>
            <a:spLocks noGrp="1"/>
          </p:cNvSpPr>
          <p:nvPr>
            <p:ph type="title"/>
          </p:nvPr>
        </p:nvSpPr>
        <p:spPr>
          <a:xfrm>
            <a:off x="453025" y="271162"/>
            <a:ext cx="10240903" cy="1431817"/>
          </a:xfrm>
          <a:solidFill>
            <a:schemeClr val="tx2">
              <a:lumMod val="10000"/>
              <a:lumOff val="90000"/>
            </a:schemeClr>
          </a:solidFill>
        </p:spPr>
        <p:txBody>
          <a:bodyPr>
            <a:normAutofit/>
          </a:bodyPr>
          <a:lstStyle/>
          <a:p>
            <a:pPr algn="ctr"/>
            <a:r>
              <a:rPr lang="en-US" sz="2400" dirty="0">
                <a:solidFill>
                  <a:srgbClr val="0E101A"/>
                </a:solidFill>
                <a:latin typeface="Times New Roman"/>
                <a:cs typeface="Times New Roman"/>
              </a:rPr>
              <a:t>Overview of cardiovascular disease </a:t>
            </a:r>
            <a:endParaRPr lang="en-US" sz="2400" dirty="0"/>
          </a:p>
          <a:p>
            <a:pPr algn="ctr"/>
            <a:endParaRPr lang="en-US" sz="6000" dirty="0"/>
          </a:p>
        </p:txBody>
      </p:sp>
      <p:sp>
        <p:nvSpPr>
          <p:cNvPr id="4" name="Date Placeholder 3">
            <a:extLst>
              <a:ext uri="{FF2B5EF4-FFF2-40B4-BE49-F238E27FC236}">
                <a16:creationId xmlns:a16="http://schemas.microsoft.com/office/drawing/2014/main" id="{F9C8DF07-6333-D293-05A6-ECAD2D2797D0}"/>
              </a:ext>
            </a:extLst>
          </p:cNvPr>
          <p:cNvSpPr>
            <a:spLocks noGrp="1"/>
          </p:cNvSpPr>
          <p:nvPr>
            <p:ph type="dt" sz="half" idx="10"/>
          </p:nvPr>
        </p:nvSpPr>
        <p:spPr/>
        <p:txBody>
          <a:bodyPr/>
          <a:lstStyle/>
          <a:p>
            <a:fld id="{766C6928-987C-4F8E-A585-F52592BCB1B2}" type="datetime1">
              <a:rPr lang="en-US"/>
              <a:t>4/27/2026</a:t>
            </a:fld>
            <a:endParaRPr lang="en-US" dirty="0"/>
          </a:p>
        </p:txBody>
      </p:sp>
      <p:sp>
        <p:nvSpPr>
          <p:cNvPr id="5" name="Footer Placeholder 4">
            <a:extLst>
              <a:ext uri="{FF2B5EF4-FFF2-40B4-BE49-F238E27FC236}">
                <a16:creationId xmlns:a16="http://schemas.microsoft.com/office/drawing/2014/main" id="{1229E28A-624F-85C6-59AC-3D5BBC2D4DA7}"/>
              </a:ext>
            </a:extLst>
          </p:cNvPr>
          <p:cNvSpPr>
            <a:spLocks noGrp="1"/>
          </p:cNvSpPr>
          <p:nvPr>
            <p:ph type="ftr" sz="quarter" idx="11"/>
          </p:nvPr>
        </p:nvSpPr>
        <p:spPr/>
        <p:txBody>
          <a:bodyPr/>
          <a:lstStyle/>
          <a:p>
            <a:r>
              <a:rPr lang="en-US" sz="1050" dirty="0"/>
              <a:t>
              </a:t>
            </a:r>
          </a:p>
        </p:txBody>
      </p:sp>
      <p:sp>
        <p:nvSpPr>
          <p:cNvPr id="6" name="Slide Number Placeholder 5">
            <a:extLst>
              <a:ext uri="{FF2B5EF4-FFF2-40B4-BE49-F238E27FC236}">
                <a16:creationId xmlns:a16="http://schemas.microsoft.com/office/drawing/2014/main" id="{D6FCFA6F-7CB1-507E-E31A-575A7FE7C046}"/>
              </a:ext>
            </a:extLst>
          </p:cNvPr>
          <p:cNvSpPr>
            <a:spLocks noGrp="1"/>
          </p:cNvSpPr>
          <p:nvPr>
            <p:ph type="sldNum" sz="quarter" idx="12"/>
          </p:nvPr>
        </p:nvSpPr>
        <p:spPr/>
        <p:txBody>
          <a:bodyPr/>
          <a:lstStyle/>
          <a:p>
            <a:fld id="{017DE1FC-E54A-4B87-A814-263D1E8654B2}" type="slidenum">
              <a:rPr lang="en-US" sz="1050" dirty="0"/>
              <a:t>4</a:t>
            </a:fld>
            <a:endParaRPr lang="en-US" sz="1050" dirty="0"/>
          </a:p>
        </p:txBody>
      </p:sp>
      <p:graphicFrame>
        <p:nvGraphicFramePr>
          <p:cNvPr id="9" name="Diagram 8"/>
          <p:cNvGraphicFramePr/>
          <p:nvPr>
            <p:extLst>
              <p:ext uri="{D42A27DB-BD31-4B8C-83A1-F6EECF244321}">
                <p14:modId xmlns:p14="http://schemas.microsoft.com/office/powerpoint/2010/main" val="1296538087"/>
              </p:ext>
            </p:extLst>
          </p:nvPr>
        </p:nvGraphicFramePr>
        <p:xfrm>
          <a:off x="364397" y="2225614"/>
          <a:ext cx="7239000" cy="332368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26" name="Picture 2"/>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603397" y="2225614"/>
            <a:ext cx="4441817" cy="30537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TextBox 9"/>
          <p:cNvSpPr txBox="1"/>
          <p:nvPr/>
        </p:nvSpPr>
        <p:spPr>
          <a:xfrm>
            <a:off x="7884543" y="5279363"/>
            <a:ext cx="3226280" cy="276999"/>
          </a:xfrm>
          <a:prstGeom prst="rect">
            <a:avLst/>
          </a:prstGeom>
          <a:noFill/>
        </p:spPr>
        <p:txBody>
          <a:bodyPr wrap="square" rtlCol="0">
            <a:spAutoFit/>
          </a:bodyPr>
          <a:lstStyle/>
          <a:p>
            <a:r>
              <a:rPr lang="en-IN" sz="1200" dirty="0"/>
              <a:t>Source: Shutter stock (2026). </a:t>
            </a:r>
          </a:p>
        </p:txBody>
      </p:sp>
      <p:pic>
        <p:nvPicPr>
          <p:cNvPr id="19" name="cardiovascular disease">
            <a:hlinkClick r:id="" action="ppaction://media"/>
            <a:extLst>
              <a:ext uri="{FF2B5EF4-FFF2-40B4-BE49-F238E27FC236}">
                <a16:creationId xmlns:a16="http://schemas.microsoft.com/office/drawing/2014/main" id="{3E55BAD9-DE22-C1AD-D69B-C945903F58E6}"/>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623877" y="1890724"/>
            <a:ext cx="487363" cy="487363"/>
          </a:xfrm>
          <a:prstGeom prst="rect">
            <a:avLst/>
          </a:prstGeom>
        </p:spPr>
      </p:pic>
    </p:spTree>
    <p:extLst>
      <p:ext uri="{BB962C8B-B14F-4D97-AF65-F5344CB8AC3E}">
        <p14:creationId xmlns:p14="http://schemas.microsoft.com/office/powerpoint/2010/main" val="2233954584"/>
      </p:ext>
    </p:extLst>
  </p:cSld>
  <p:clrMapOvr>
    <a:masterClrMapping/>
  </p:clrMapOvr>
  <mc:AlternateContent xmlns:mc="http://schemas.openxmlformats.org/markup-compatibility/2006" xmlns:p14="http://schemas.microsoft.com/office/powerpoint/2010/main">
    <mc:Choice Requires="p14">
      <p:transition spd="slow" p14:dur="2000" advTm="71068"/>
    </mc:Choice>
    <mc:Fallback xmlns="">
      <p:transition spd="slow" advTm="710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1068"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9161C-81F8-A49E-BE31-8C0C08F337A4}"/>
              </a:ext>
            </a:extLst>
          </p:cNvPr>
          <p:cNvSpPr>
            <a:spLocks noGrp="1"/>
          </p:cNvSpPr>
          <p:nvPr>
            <p:ph type="title"/>
          </p:nvPr>
        </p:nvSpPr>
        <p:spPr>
          <a:xfrm>
            <a:off x="524863" y="325052"/>
            <a:ext cx="10240903" cy="1609268"/>
          </a:xfrm>
          <a:solidFill>
            <a:schemeClr val="tx2">
              <a:lumMod val="10000"/>
              <a:lumOff val="90000"/>
            </a:schemeClr>
          </a:solidFill>
        </p:spPr>
        <p:txBody>
          <a:bodyPr>
            <a:normAutofit/>
          </a:bodyPr>
          <a:lstStyle/>
          <a:p>
            <a:pPr algn="just"/>
            <a:r>
              <a:rPr lang="en-US" sz="2400" dirty="0">
                <a:solidFill>
                  <a:srgbClr val="0E101A"/>
                </a:solidFill>
                <a:latin typeface="Times New Roman"/>
                <a:cs typeface="Times New Roman"/>
              </a:rPr>
              <a:t>Overview of Stroke and Diabetes</a:t>
            </a:r>
            <a:endParaRPr lang="en-US" sz="2400" dirty="0"/>
          </a:p>
          <a:p>
            <a:endParaRPr lang="en-US" sz="6000"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3803172216"/>
              </p:ext>
            </p:extLst>
          </p:nvPr>
        </p:nvGraphicFramePr>
        <p:xfrm>
          <a:off x="0" y="2323577"/>
          <a:ext cx="7643004" cy="362309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Date Placeholder 3">
            <a:extLst>
              <a:ext uri="{FF2B5EF4-FFF2-40B4-BE49-F238E27FC236}">
                <a16:creationId xmlns:a16="http://schemas.microsoft.com/office/drawing/2014/main" id="{20FA1B60-2D2D-88E6-F8E1-004635C42A9C}"/>
              </a:ext>
            </a:extLst>
          </p:cNvPr>
          <p:cNvSpPr>
            <a:spLocks noGrp="1"/>
          </p:cNvSpPr>
          <p:nvPr>
            <p:ph type="dt" sz="half" idx="10"/>
          </p:nvPr>
        </p:nvSpPr>
        <p:spPr/>
        <p:txBody>
          <a:bodyPr/>
          <a:lstStyle/>
          <a:p>
            <a:fld id="{25B82E02-7101-4352-A130-675875B8DEBB}" type="datetime1">
              <a:rPr lang="en-US"/>
              <a:t>4/27/2026</a:t>
            </a:fld>
            <a:endParaRPr lang="en-US" dirty="0"/>
          </a:p>
        </p:txBody>
      </p:sp>
      <p:sp>
        <p:nvSpPr>
          <p:cNvPr id="5" name="Footer Placeholder 4">
            <a:extLst>
              <a:ext uri="{FF2B5EF4-FFF2-40B4-BE49-F238E27FC236}">
                <a16:creationId xmlns:a16="http://schemas.microsoft.com/office/drawing/2014/main" id="{58FD1944-5DE6-AB29-A0AA-12C0863BB6EC}"/>
              </a:ext>
            </a:extLst>
          </p:cNvPr>
          <p:cNvSpPr>
            <a:spLocks noGrp="1"/>
          </p:cNvSpPr>
          <p:nvPr>
            <p:ph type="ftr" sz="quarter" idx="11"/>
          </p:nvPr>
        </p:nvSpPr>
        <p:spPr/>
        <p:txBody>
          <a:bodyPr/>
          <a:lstStyle/>
          <a:p>
            <a:r>
              <a:rPr lang="en-US" sz="1100" dirty="0"/>
              <a:t>
              </a:t>
            </a:r>
          </a:p>
        </p:txBody>
      </p:sp>
      <p:sp>
        <p:nvSpPr>
          <p:cNvPr id="6" name="Slide Number Placeholder 5">
            <a:extLst>
              <a:ext uri="{FF2B5EF4-FFF2-40B4-BE49-F238E27FC236}">
                <a16:creationId xmlns:a16="http://schemas.microsoft.com/office/drawing/2014/main" id="{114668A0-CA63-CFD1-A29A-89653E9EB903}"/>
              </a:ext>
            </a:extLst>
          </p:cNvPr>
          <p:cNvSpPr>
            <a:spLocks noGrp="1"/>
          </p:cNvSpPr>
          <p:nvPr>
            <p:ph type="sldNum" sz="quarter" idx="12"/>
          </p:nvPr>
        </p:nvSpPr>
        <p:spPr/>
        <p:txBody>
          <a:bodyPr/>
          <a:lstStyle/>
          <a:p>
            <a:fld id="{017DE1FC-E54A-4B87-A814-263D1E8654B2}" type="slidenum">
              <a:rPr lang="en-US" sz="1100" dirty="0"/>
              <a:t>5</a:t>
            </a:fld>
            <a:endParaRPr lang="en-US" sz="1100" dirty="0"/>
          </a:p>
        </p:txBody>
      </p:sp>
      <p:pic>
        <p:nvPicPr>
          <p:cNvPr id="2050" name="Picture 2" descr="Spotlight on stroke in type 2 diabetes"/>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7689026" y="2708694"/>
            <a:ext cx="4571372" cy="1897812"/>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7884543" y="4606506"/>
            <a:ext cx="2881223" cy="253916"/>
          </a:xfrm>
          <a:prstGeom prst="rect">
            <a:avLst/>
          </a:prstGeom>
          <a:noFill/>
        </p:spPr>
        <p:txBody>
          <a:bodyPr wrap="square" rtlCol="0">
            <a:spAutoFit/>
          </a:bodyPr>
          <a:lstStyle/>
          <a:p>
            <a:r>
              <a:rPr lang="en-IN" sz="1050" dirty="0"/>
              <a:t>Source: Diabetes What’s Next? (2026).</a:t>
            </a:r>
          </a:p>
        </p:txBody>
      </p:sp>
      <p:pic>
        <p:nvPicPr>
          <p:cNvPr id="11" name="stroke and diabetes">
            <a:hlinkClick r:id="" action="ppaction://media"/>
            <a:extLst>
              <a:ext uri="{FF2B5EF4-FFF2-40B4-BE49-F238E27FC236}">
                <a16:creationId xmlns:a16="http://schemas.microsoft.com/office/drawing/2014/main" id="{CD542617-4BA2-52CF-5B88-98AE48E024DF}"/>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6994525" y="1568691"/>
            <a:ext cx="487363" cy="487363"/>
          </a:xfrm>
          <a:prstGeom prst="rect">
            <a:avLst/>
          </a:prstGeom>
        </p:spPr>
      </p:pic>
    </p:spTree>
    <p:extLst>
      <p:ext uri="{BB962C8B-B14F-4D97-AF65-F5344CB8AC3E}">
        <p14:creationId xmlns:p14="http://schemas.microsoft.com/office/powerpoint/2010/main" val="2227604304"/>
      </p:ext>
    </p:extLst>
  </p:cSld>
  <p:clrMapOvr>
    <a:masterClrMapping/>
  </p:clrMapOvr>
  <mc:AlternateContent xmlns:mc="http://schemas.openxmlformats.org/markup-compatibility/2006" xmlns:p14="http://schemas.microsoft.com/office/powerpoint/2010/main">
    <mc:Choice Requires="p14">
      <p:transition spd="slow" p14:dur="2000" advTm="53668"/>
    </mc:Choice>
    <mc:Fallback xmlns="">
      <p:transition spd="slow" advTm="536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668"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6F878-2286-EB5B-5A0E-C9A6C498240A}"/>
              </a:ext>
            </a:extLst>
          </p:cNvPr>
          <p:cNvSpPr>
            <a:spLocks noGrp="1"/>
          </p:cNvSpPr>
          <p:nvPr>
            <p:ph type="title"/>
          </p:nvPr>
        </p:nvSpPr>
        <p:spPr>
          <a:xfrm>
            <a:off x="578285" y="166779"/>
            <a:ext cx="10282656" cy="1463131"/>
          </a:xfrm>
          <a:solidFill>
            <a:schemeClr val="tx2">
              <a:lumMod val="10000"/>
              <a:lumOff val="90000"/>
            </a:schemeClr>
          </a:solidFill>
        </p:spPr>
        <p:txBody>
          <a:bodyPr>
            <a:normAutofit/>
          </a:bodyPr>
          <a:lstStyle/>
          <a:p>
            <a:pPr algn="just"/>
            <a:r>
              <a:rPr lang="en-US" sz="2400" dirty="0">
                <a:solidFill>
                  <a:srgbClr val="0E101A"/>
                </a:solidFill>
                <a:latin typeface="Times New Roman"/>
                <a:cs typeface="Times New Roman"/>
              </a:rPr>
              <a:t>Body Functioning</a:t>
            </a:r>
            <a:endParaRPr lang="en-US" sz="6000" dirty="0"/>
          </a:p>
          <a:p>
            <a:endParaRPr lang="en-US" sz="6000"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3805787230"/>
              </p:ext>
            </p:extLst>
          </p:nvPr>
        </p:nvGraphicFramePr>
        <p:xfrm>
          <a:off x="-1500996" y="1932316"/>
          <a:ext cx="10240903" cy="395617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4" name="Date Placeholder 3">
            <a:extLst>
              <a:ext uri="{FF2B5EF4-FFF2-40B4-BE49-F238E27FC236}">
                <a16:creationId xmlns:a16="http://schemas.microsoft.com/office/drawing/2014/main" id="{EA87C973-B602-FD68-4581-FC9FBA1E5CAF}"/>
              </a:ext>
            </a:extLst>
          </p:cNvPr>
          <p:cNvSpPr>
            <a:spLocks noGrp="1"/>
          </p:cNvSpPr>
          <p:nvPr>
            <p:ph type="dt" sz="half" idx="10"/>
          </p:nvPr>
        </p:nvSpPr>
        <p:spPr/>
        <p:txBody>
          <a:bodyPr/>
          <a:lstStyle/>
          <a:p>
            <a:fld id="{8ECBBB87-DBFD-42DE-A6CA-6C80C9099A29}" type="datetime1">
              <a:rPr lang="en-US"/>
              <a:t>4/27/2026</a:t>
            </a:fld>
            <a:endParaRPr lang="en-US" dirty="0"/>
          </a:p>
        </p:txBody>
      </p:sp>
      <p:sp>
        <p:nvSpPr>
          <p:cNvPr id="5" name="Footer Placeholder 4">
            <a:extLst>
              <a:ext uri="{FF2B5EF4-FFF2-40B4-BE49-F238E27FC236}">
                <a16:creationId xmlns:a16="http://schemas.microsoft.com/office/drawing/2014/main" id="{09532D9C-2DDE-C3FD-280A-81CFD287BFDD}"/>
              </a:ext>
            </a:extLst>
          </p:cNvPr>
          <p:cNvSpPr>
            <a:spLocks noGrp="1"/>
          </p:cNvSpPr>
          <p:nvPr>
            <p:ph type="ftr" sz="quarter" idx="11"/>
          </p:nvPr>
        </p:nvSpPr>
        <p:spPr>
          <a:xfrm rot="5400000">
            <a:off x="-2622116" y="1452929"/>
            <a:ext cx="4114800" cy="457200"/>
          </a:xfrm>
        </p:spPr>
        <p:txBody>
          <a:bodyPr/>
          <a:lstStyle/>
          <a:p>
            <a:r>
              <a:rPr lang="en-US" sz="1200" dirty="0"/>
              <a:t>
              </a:t>
            </a:r>
          </a:p>
        </p:txBody>
      </p:sp>
      <p:sp>
        <p:nvSpPr>
          <p:cNvPr id="6" name="Slide Number Placeholder 5">
            <a:extLst>
              <a:ext uri="{FF2B5EF4-FFF2-40B4-BE49-F238E27FC236}">
                <a16:creationId xmlns:a16="http://schemas.microsoft.com/office/drawing/2014/main" id="{20E9FE42-1F9E-4D41-AF04-E38B56E12DBE}"/>
              </a:ext>
            </a:extLst>
          </p:cNvPr>
          <p:cNvSpPr>
            <a:spLocks noGrp="1"/>
          </p:cNvSpPr>
          <p:nvPr>
            <p:ph type="sldNum" sz="quarter" idx="12"/>
          </p:nvPr>
        </p:nvSpPr>
        <p:spPr>
          <a:xfrm>
            <a:off x="10876363" y="5949454"/>
            <a:ext cx="438652" cy="448830"/>
          </a:xfrm>
        </p:spPr>
        <p:txBody>
          <a:bodyPr/>
          <a:lstStyle/>
          <a:p>
            <a:fld id="{017DE1FC-E54A-4B87-A814-263D1E8654B2}" type="slidenum">
              <a:rPr lang="en-US" sz="1200" dirty="0"/>
              <a:t>6</a:t>
            </a:fld>
            <a:endParaRPr lang="en-US" sz="1200" dirty="0"/>
          </a:p>
        </p:txBody>
      </p:sp>
      <p:pic>
        <p:nvPicPr>
          <p:cNvPr id="3074" name="Picture 2"/>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6838940" y="1932316"/>
            <a:ext cx="4783717" cy="33294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extBox 7"/>
          <p:cNvSpPr txBox="1"/>
          <p:nvPr/>
        </p:nvSpPr>
        <p:spPr>
          <a:xfrm>
            <a:off x="7677509" y="5261783"/>
            <a:ext cx="2484408" cy="261610"/>
          </a:xfrm>
          <a:prstGeom prst="rect">
            <a:avLst/>
          </a:prstGeom>
          <a:noFill/>
        </p:spPr>
        <p:txBody>
          <a:bodyPr wrap="square" rtlCol="0">
            <a:spAutoFit/>
          </a:bodyPr>
          <a:lstStyle/>
          <a:p>
            <a:r>
              <a:rPr lang="en-IN" sz="1050" dirty="0"/>
              <a:t>Source: Shutter stock (2026). </a:t>
            </a:r>
          </a:p>
        </p:txBody>
      </p:sp>
      <p:pic>
        <p:nvPicPr>
          <p:cNvPr id="10" name="body functioning">
            <a:hlinkClick r:id="" action="ppaction://media"/>
            <a:extLst>
              <a:ext uri="{FF2B5EF4-FFF2-40B4-BE49-F238E27FC236}">
                <a16:creationId xmlns:a16="http://schemas.microsoft.com/office/drawing/2014/main" id="{DD65071D-E4F6-F59C-FFF0-996D198C402A}"/>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5851525" y="3184525"/>
            <a:ext cx="487363" cy="487363"/>
          </a:xfrm>
          <a:prstGeom prst="rect">
            <a:avLst/>
          </a:prstGeom>
        </p:spPr>
      </p:pic>
      <p:pic>
        <p:nvPicPr>
          <p:cNvPr id="12" name="body function ">
            <a:hlinkClick r:id="" action="ppaction://media"/>
            <a:extLst>
              <a:ext uri="{FF2B5EF4-FFF2-40B4-BE49-F238E27FC236}">
                <a16:creationId xmlns:a16="http://schemas.microsoft.com/office/drawing/2014/main" id="{3FA922AE-0C1B-3A3B-7A57-EF61B9AC0522}"/>
              </a:ext>
            </a:extLst>
          </p:cNvPr>
          <p:cNvPicPr>
            <a:picLocks noChangeAspect="1"/>
          </p:cNvPicPr>
          <p:nvPr>
            <a:audioFile r:link="rId4"/>
            <p:extLst>
              <p:ext uri="{DAA4B4D4-6D71-4841-9C94-3DE7FCFB9230}">
                <p14:media xmlns:p14="http://schemas.microsoft.com/office/powerpoint/2010/main" r:embed="rId3"/>
              </p:ext>
            </p:extLst>
          </p:nvPr>
        </p:nvPicPr>
        <p:blipFill>
          <a:blip r:embed="rId13"/>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984135476"/>
      </p:ext>
    </p:extLst>
  </p:cSld>
  <p:clrMapOvr>
    <a:masterClrMapping/>
  </p:clrMapOvr>
  <mc:AlternateContent xmlns:mc="http://schemas.openxmlformats.org/markup-compatibility/2006" xmlns:p14="http://schemas.microsoft.com/office/powerpoint/2010/main">
    <mc:Choice Requires="p14">
      <p:transition spd="slow" p14:dur="2000" advTm="39381"/>
    </mc:Choice>
    <mc:Fallback xmlns="">
      <p:transition spd="slow" advTm="393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381" fill="hold"/>
                                        <p:tgtEl>
                                          <p:spTgt spid="10"/>
                                        </p:tgtEl>
                                      </p:cBhvr>
                                    </p:cmd>
                                  </p:childTnLst>
                                </p:cTn>
                              </p:par>
                            </p:childTnLst>
                          </p:cTn>
                        </p:par>
                        <p:par>
                          <p:cTn id="7" fill="hold">
                            <p:stCondLst>
                              <p:cond delay="39381"/>
                            </p:stCondLst>
                            <p:childTnLst>
                              <p:par>
                                <p:cTn id="8" presetID="1" presetClass="mediacall" presetSubtype="0" fill="hold" nodeType="afterEffect">
                                  <p:stCondLst>
                                    <p:cond delay="0"/>
                                  </p:stCondLst>
                                  <p:childTnLst>
                                    <p:cmd type="call" cmd="playFrom(0.0)">
                                      <p:cBhvr>
                                        <p:cTn id="9" dur="43218"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10"/>
                </p:tgtEl>
              </p:cMediaNode>
            </p:audio>
            <p:audio>
              <p:cMediaNode vol="80000">
                <p:cTn id="11" fill="hold" display="0">
                  <p:stCondLst>
                    <p:cond delay="indefinite"/>
                  </p:stCondLst>
                  <p:endCondLst>
                    <p:cond evt="onStopAudio" delay="0">
                      <p:tgtEl>
                        <p:sldTgt/>
                      </p:tgtEl>
                    </p:cond>
                  </p:endCondLst>
                </p:cTn>
                <p:tgtEl>
                  <p:spTgt spid="1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40E9E-F15B-9BE2-5C68-832EAE87F6C0}"/>
              </a:ext>
            </a:extLst>
          </p:cNvPr>
          <p:cNvSpPr>
            <a:spLocks noGrp="1"/>
          </p:cNvSpPr>
          <p:nvPr>
            <p:ph type="title"/>
          </p:nvPr>
        </p:nvSpPr>
        <p:spPr>
          <a:xfrm>
            <a:off x="578285" y="594751"/>
            <a:ext cx="10282656" cy="1348309"/>
          </a:xfrm>
          <a:solidFill>
            <a:schemeClr val="tx2">
              <a:lumMod val="10000"/>
              <a:lumOff val="90000"/>
            </a:schemeClr>
          </a:solidFill>
        </p:spPr>
        <p:txBody>
          <a:bodyPr>
            <a:normAutofit/>
          </a:bodyPr>
          <a:lstStyle/>
          <a:p>
            <a:pPr algn="just"/>
            <a:r>
              <a:rPr lang="en-US" sz="2400" dirty="0">
                <a:solidFill>
                  <a:srgbClr val="0E101A"/>
                </a:solidFill>
                <a:latin typeface="Times New Roman"/>
                <a:cs typeface="Times New Roman"/>
              </a:rPr>
              <a:t>Relevant Anatomy</a:t>
            </a:r>
            <a:endParaRPr lang="en-US" sz="6000" dirty="0"/>
          </a:p>
          <a:p>
            <a:endParaRPr lang="en-US" sz="6000"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1309553144"/>
              </p:ext>
            </p:extLst>
          </p:nvPr>
        </p:nvGraphicFramePr>
        <p:xfrm>
          <a:off x="106635" y="2984525"/>
          <a:ext cx="8210459" cy="240344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Date Placeholder 3">
            <a:extLst>
              <a:ext uri="{FF2B5EF4-FFF2-40B4-BE49-F238E27FC236}">
                <a16:creationId xmlns:a16="http://schemas.microsoft.com/office/drawing/2014/main" id="{53616D31-AC49-EDAB-0A08-33AE58DEF64C}"/>
              </a:ext>
            </a:extLst>
          </p:cNvPr>
          <p:cNvSpPr>
            <a:spLocks noGrp="1"/>
          </p:cNvSpPr>
          <p:nvPr>
            <p:ph type="dt" sz="half" idx="10"/>
          </p:nvPr>
        </p:nvSpPr>
        <p:spPr/>
        <p:txBody>
          <a:bodyPr/>
          <a:lstStyle/>
          <a:p>
            <a:fld id="{D668FC28-7B81-420A-B343-6705914684E3}" type="datetime1">
              <a:rPr lang="en-US"/>
              <a:t>4/27/2026</a:t>
            </a:fld>
            <a:endParaRPr lang="en-US" dirty="0"/>
          </a:p>
        </p:txBody>
      </p:sp>
      <p:sp>
        <p:nvSpPr>
          <p:cNvPr id="5" name="Footer Placeholder 4">
            <a:extLst>
              <a:ext uri="{FF2B5EF4-FFF2-40B4-BE49-F238E27FC236}">
                <a16:creationId xmlns:a16="http://schemas.microsoft.com/office/drawing/2014/main" id="{73084E91-0E62-9C2E-9FCE-E85D508257EB}"/>
              </a:ext>
            </a:extLst>
          </p:cNvPr>
          <p:cNvSpPr>
            <a:spLocks noGrp="1"/>
          </p:cNvSpPr>
          <p:nvPr>
            <p:ph type="ftr" sz="quarter" idx="11"/>
          </p:nvPr>
        </p:nvSpPr>
        <p:spPr>
          <a:xfrm rot="5400000">
            <a:off x="-2622116" y="1713888"/>
            <a:ext cx="4114800" cy="457200"/>
          </a:xfrm>
        </p:spPr>
        <p:txBody>
          <a:bodyPr/>
          <a:lstStyle/>
          <a:p>
            <a:r>
              <a:rPr lang="en-US" sz="1200" dirty="0"/>
              <a:t>
              </a:t>
            </a:r>
          </a:p>
        </p:txBody>
      </p:sp>
      <p:sp>
        <p:nvSpPr>
          <p:cNvPr id="6" name="Slide Number Placeholder 5">
            <a:extLst>
              <a:ext uri="{FF2B5EF4-FFF2-40B4-BE49-F238E27FC236}">
                <a16:creationId xmlns:a16="http://schemas.microsoft.com/office/drawing/2014/main" id="{973D227B-862C-ACC1-8E36-7E8B2B595232}"/>
              </a:ext>
            </a:extLst>
          </p:cNvPr>
          <p:cNvSpPr>
            <a:spLocks noGrp="1"/>
          </p:cNvSpPr>
          <p:nvPr>
            <p:ph type="sldNum" sz="quarter" idx="12"/>
          </p:nvPr>
        </p:nvSpPr>
        <p:spPr>
          <a:xfrm>
            <a:off x="10876363" y="6210413"/>
            <a:ext cx="438652" cy="448830"/>
          </a:xfrm>
        </p:spPr>
        <p:txBody>
          <a:bodyPr/>
          <a:lstStyle/>
          <a:p>
            <a:fld id="{017DE1FC-E54A-4B87-A814-263D1E8654B2}" type="slidenum">
              <a:rPr lang="en-US" sz="1200" dirty="0"/>
              <a:t>7</a:t>
            </a:fld>
            <a:endParaRPr lang="en-US" sz="1200" dirty="0"/>
          </a:p>
        </p:txBody>
      </p:sp>
      <p:pic>
        <p:nvPicPr>
          <p:cNvPr id="4098" name="Picture 2"/>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889058" y="2139351"/>
            <a:ext cx="4196307" cy="22274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extBox 7"/>
          <p:cNvSpPr txBox="1"/>
          <p:nvPr/>
        </p:nvSpPr>
        <p:spPr>
          <a:xfrm>
            <a:off x="8557404" y="4502989"/>
            <a:ext cx="1863305" cy="246221"/>
          </a:xfrm>
          <a:prstGeom prst="rect">
            <a:avLst/>
          </a:prstGeom>
          <a:noFill/>
        </p:spPr>
        <p:txBody>
          <a:bodyPr wrap="square" rtlCol="0">
            <a:spAutoFit/>
          </a:bodyPr>
          <a:lstStyle/>
          <a:p>
            <a:r>
              <a:rPr lang="en-IN" sz="1000" dirty="0"/>
              <a:t>Source: Shutter stock (2026)</a:t>
            </a:r>
          </a:p>
        </p:txBody>
      </p:sp>
      <p:pic>
        <p:nvPicPr>
          <p:cNvPr id="10" name="relevnt anatomy">
            <a:hlinkClick r:id="" action="ppaction://media"/>
            <a:extLst>
              <a:ext uri="{FF2B5EF4-FFF2-40B4-BE49-F238E27FC236}">
                <a16:creationId xmlns:a16="http://schemas.microsoft.com/office/drawing/2014/main" id="{344D7F73-19C1-9EFC-5B5F-8962C682BDDA}"/>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616044184"/>
      </p:ext>
    </p:extLst>
  </p:cSld>
  <p:clrMapOvr>
    <a:masterClrMapping/>
  </p:clrMapOvr>
  <mc:AlternateContent xmlns:mc="http://schemas.openxmlformats.org/markup-compatibility/2006" xmlns:p14="http://schemas.microsoft.com/office/powerpoint/2010/main">
    <mc:Choice Requires="p14">
      <p:transition spd="slow" p14:dur="2000" advTm="68929"/>
    </mc:Choice>
    <mc:Fallback xmlns="">
      <p:transition spd="slow" advTm="689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8929"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43A09-C5A8-07BB-B88A-9710D8097F90}"/>
              </a:ext>
            </a:extLst>
          </p:cNvPr>
          <p:cNvSpPr>
            <a:spLocks noGrp="1"/>
          </p:cNvSpPr>
          <p:nvPr>
            <p:ph type="title"/>
          </p:nvPr>
        </p:nvSpPr>
        <p:spPr>
          <a:xfrm>
            <a:off x="453025" y="279400"/>
            <a:ext cx="10240903" cy="1520883"/>
          </a:xfrm>
          <a:solidFill>
            <a:schemeClr val="tx2">
              <a:lumMod val="10000"/>
              <a:lumOff val="90000"/>
            </a:schemeClr>
          </a:solidFill>
        </p:spPr>
        <p:txBody>
          <a:bodyPr>
            <a:normAutofit/>
          </a:bodyPr>
          <a:lstStyle/>
          <a:p>
            <a:pPr algn="just"/>
            <a:r>
              <a:rPr lang="en-US" sz="2800" dirty="0">
                <a:solidFill>
                  <a:srgbClr val="0E101A"/>
                </a:solidFill>
                <a:latin typeface="Times New Roman"/>
                <a:cs typeface="Times New Roman"/>
              </a:rPr>
              <a:t>Relevant Physiology</a:t>
            </a:r>
            <a:endParaRPr lang="en-US" sz="2800" dirty="0"/>
          </a:p>
          <a:p>
            <a:endParaRPr lang="en-US" sz="6000"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1166898335"/>
              </p:ext>
            </p:extLst>
          </p:nvPr>
        </p:nvGraphicFramePr>
        <p:xfrm>
          <a:off x="453025" y="1718282"/>
          <a:ext cx="10240903" cy="395617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Date Placeholder 3">
            <a:extLst>
              <a:ext uri="{FF2B5EF4-FFF2-40B4-BE49-F238E27FC236}">
                <a16:creationId xmlns:a16="http://schemas.microsoft.com/office/drawing/2014/main" id="{89192194-D7AE-0A1F-A97F-D407E75632D9}"/>
              </a:ext>
            </a:extLst>
          </p:cNvPr>
          <p:cNvSpPr>
            <a:spLocks noGrp="1"/>
          </p:cNvSpPr>
          <p:nvPr>
            <p:ph type="dt" sz="half" idx="10"/>
          </p:nvPr>
        </p:nvSpPr>
        <p:spPr/>
        <p:txBody>
          <a:bodyPr/>
          <a:lstStyle/>
          <a:p>
            <a:fld id="{74A9D148-E9BA-4109-B81D-6EEEAACD7F6A}" type="datetime1">
              <a:rPr lang="en-US"/>
              <a:t>4/27/2026</a:t>
            </a:fld>
            <a:endParaRPr lang="en-US" dirty="0"/>
          </a:p>
        </p:txBody>
      </p:sp>
      <p:sp>
        <p:nvSpPr>
          <p:cNvPr id="5" name="Footer Placeholder 4">
            <a:extLst>
              <a:ext uri="{FF2B5EF4-FFF2-40B4-BE49-F238E27FC236}">
                <a16:creationId xmlns:a16="http://schemas.microsoft.com/office/drawing/2014/main" id="{2B6BB93C-420D-02EC-B089-0B2B06E26536}"/>
              </a:ext>
            </a:extLst>
          </p:cNvPr>
          <p:cNvSpPr>
            <a:spLocks noGrp="1"/>
          </p:cNvSpPr>
          <p:nvPr>
            <p:ph type="ftr" sz="quarter" idx="11"/>
          </p:nvPr>
        </p:nvSpPr>
        <p:spPr/>
        <p:txBody>
          <a:bodyPr/>
          <a:lstStyle/>
          <a:p>
            <a:r>
              <a:rPr lang="en-US" sz="1100" dirty="0"/>
              <a:t>
              </a:t>
            </a:r>
          </a:p>
        </p:txBody>
      </p:sp>
      <p:sp>
        <p:nvSpPr>
          <p:cNvPr id="6" name="Slide Number Placeholder 5">
            <a:extLst>
              <a:ext uri="{FF2B5EF4-FFF2-40B4-BE49-F238E27FC236}">
                <a16:creationId xmlns:a16="http://schemas.microsoft.com/office/drawing/2014/main" id="{EF0C3C69-A6C8-807D-52BF-9BD42985572D}"/>
              </a:ext>
            </a:extLst>
          </p:cNvPr>
          <p:cNvSpPr>
            <a:spLocks noGrp="1"/>
          </p:cNvSpPr>
          <p:nvPr>
            <p:ph type="sldNum" sz="quarter" idx="12"/>
          </p:nvPr>
        </p:nvSpPr>
        <p:spPr/>
        <p:txBody>
          <a:bodyPr/>
          <a:lstStyle/>
          <a:p>
            <a:fld id="{017DE1FC-E54A-4B87-A814-263D1E8654B2}" type="slidenum">
              <a:rPr lang="en-US" sz="1100" dirty="0"/>
              <a:t>8</a:t>
            </a:fld>
            <a:endParaRPr lang="en-US" sz="1100" dirty="0"/>
          </a:p>
        </p:txBody>
      </p:sp>
      <p:pic>
        <p:nvPicPr>
          <p:cNvPr id="3" name="relevant physiology">
            <a:hlinkClick r:id="" action="ppaction://media"/>
            <a:extLst>
              <a:ext uri="{FF2B5EF4-FFF2-40B4-BE49-F238E27FC236}">
                <a16:creationId xmlns:a16="http://schemas.microsoft.com/office/drawing/2014/main" id="{79B05A4B-01A4-C5E9-9C66-26E8003F939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836890234"/>
      </p:ext>
    </p:extLst>
  </p:cSld>
  <p:clrMapOvr>
    <a:masterClrMapping/>
  </p:clrMapOvr>
  <mc:AlternateContent xmlns:mc="http://schemas.openxmlformats.org/markup-compatibility/2006">
    <mc:Choice xmlns:p14="http://schemas.microsoft.com/office/powerpoint/2010/main" Requires="p14">
      <p:transition spd="slow" p14:dur="2000" advTm="64165"/>
    </mc:Choice>
    <mc:Fallback>
      <p:transition spd="slow" advTm="641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416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412376" y="1930151"/>
            <a:ext cx="8068236" cy="3416320"/>
          </a:xfrm>
          <a:prstGeom prst="rect">
            <a:avLst/>
          </a:prstGeom>
          <a:solidFill>
            <a:schemeClr val="accent4">
              <a:lumMod val="20000"/>
              <a:lumOff val="80000"/>
            </a:schemeClr>
          </a:solidFill>
        </p:spPr>
        <p:style>
          <a:lnRef idx="2">
            <a:schemeClr val="accent6"/>
          </a:lnRef>
          <a:fillRef idx="1">
            <a:schemeClr val="lt1"/>
          </a:fillRef>
          <a:effectRef idx="0">
            <a:schemeClr val="accent6"/>
          </a:effectRef>
          <a:fontRef idx="minor">
            <a:schemeClr val="dk1"/>
          </a:fontRef>
        </p:style>
        <p:txBody>
          <a:bodyPr wrap="square">
            <a:spAutoFit/>
          </a:bodyPr>
          <a:lstStyle/>
          <a:p>
            <a:pPr algn="just">
              <a:lnSpc>
                <a:spcPct val="150000"/>
              </a:lnSpc>
            </a:pPr>
            <a:r>
              <a:rPr lang="en-IN" b="1" i="1" dirty="0">
                <a:latin typeface="Times New Roman" pitchFamily="18" charset="0"/>
                <a:cs typeface="Times New Roman" pitchFamily="18" charset="0"/>
              </a:rPr>
              <a:t>The impact of cardiovascular disease on the pancreas and increasing glucose</a:t>
            </a:r>
            <a:r>
              <a:rPr lang="en-IN" dirty="0">
                <a:latin typeface="Times New Roman" pitchFamily="18" charset="0"/>
                <a:cs typeface="Times New Roman" pitchFamily="18" charset="0"/>
              </a:rPr>
              <a:t>: </a:t>
            </a:r>
          </a:p>
          <a:p>
            <a:pPr marL="285750" lvl="0" indent="-285750" algn="just">
              <a:lnSpc>
                <a:spcPct val="150000"/>
              </a:lnSpc>
              <a:buFont typeface="Arial" pitchFamily="34" charset="0"/>
              <a:buChar char="•"/>
            </a:pPr>
            <a:r>
              <a:rPr lang="en-IN" dirty="0">
                <a:latin typeface="Times New Roman" pitchFamily="18" charset="0"/>
                <a:cs typeface="Times New Roman" pitchFamily="18" charset="0"/>
              </a:rPr>
              <a:t>Insulin resistance</a:t>
            </a:r>
          </a:p>
          <a:p>
            <a:pPr marL="285750" lvl="0" indent="-285750" algn="just">
              <a:lnSpc>
                <a:spcPct val="150000"/>
              </a:lnSpc>
              <a:buFont typeface="Arial" pitchFamily="34" charset="0"/>
              <a:buChar char="•"/>
            </a:pPr>
            <a:r>
              <a:rPr lang="en-IN" dirty="0">
                <a:latin typeface="Times New Roman" pitchFamily="18" charset="0"/>
                <a:cs typeface="Times New Roman" pitchFamily="18" charset="0"/>
              </a:rPr>
              <a:t>Pancreatic beta cell dysfunction (</a:t>
            </a:r>
            <a:r>
              <a:rPr lang="en-IN" dirty="0" err="1">
                <a:latin typeface="Times New Roman" pitchFamily="18" charset="0"/>
                <a:cs typeface="Times New Roman" pitchFamily="18" charset="0"/>
              </a:rPr>
              <a:t>Eckel</a:t>
            </a:r>
            <a:r>
              <a:rPr lang="en-IN" dirty="0">
                <a:latin typeface="Times New Roman" pitchFamily="18" charset="0"/>
                <a:cs typeface="Times New Roman" pitchFamily="18" charset="0"/>
              </a:rPr>
              <a:t> et al., 2021)</a:t>
            </a:r>
          </a:p>
          <a:p>
            <a:pPr marL="285750" lvl="0" indent="-285750" algn="just">
              <a:lnSpc>
                <a:spcPct val="150000"/>
              </a:lnSpc>
              <a:buFont typeface="Arial" pitchFamily="34" charset="0"/>
              <a:buChar char="•"/>
            </a:pPr>
            <a:r>
              <a:rPr lang="en-IN" dirty="0">
                <a:latin typeface="Times New Roman" pitchFamily="18" charset="0"/>
                <a:cs typeface="Times New Roman" pitchFamily="18" charset="0"/>
              </a:rPr>
              <a:t>Reduced blood flow </a:t>
            </a:r>
          </a:p>
          <a:p>
            <a:pPr algn="just">
              <a:lnSpc>
                <a:spcPct val="150000"/>
              </a:lnSpc>
            </a:pPr>
            <a:r>
              <a:rPr lang="en-IN" b="1" i="1" dirty="0">
                <a:latin typeface="Times New Roman" pitchFamily="18" charset="0"/>
                <a:cs typeface="Times New Roman" pitchFamily="18" charset="0"/>
              </a:rPr>
              <a:t>Impact on all body functions </a:t>
            </a:r>
            <a:endParaRPr lang="en-IN" dirty="0">
              <a:latin typeface="Times New Roman" pitchFamily="18" charset="0"/>
              <a:cs typeface="Times New Roman" pitchFamily="18" charset="0"/>
            </a:endParaRPr>
          </a:p>
          <a:p>
            <a:pPr marL="285750" lvl="0" indent="-285750" algn="just">
              <a:lnSpc>
                <a:spcPct val="150000"/>
              </a:lnSpc>
              <a:buFont typeface="Arial" pitchFamily="34" charset="0"/>
              <a:buChar char="•"/>
            </a:pPr>
            <a:r>
              <a:rPr lang="en-IN" dirty="0">
                <a:latin typeface="Times New Roman" pitchFamily="18" charset="0"/>
                <a:cs typeface="Times New Roman" pitchFamily="18" charset="0"/>
              </a:rPr>
              <a:t>Accelerates vascular damage</a:t>
            </a:r>
          </a:p>
          <a:p>
            <a:pPr marL="285750" lvl="0" indent="-285750" algn="just">
              <a:lnSpc>
                <a:spcPct val="150000"/>
              </a:lnSpc>
              <a:buFont typeface="Arial" pitchFamily="34" charset="0"/>
              <a:buChar char="•"/>
            </a:pPr>
            <a:r>
              <a:rPr lang="en-IN" dirty="0">
                <a:latin typeface="Times New Roman" pitchFamily="18" charset="0"/>
                <a:cs typeface="Times New Roman" pitchFamily="18" charset="0"/>
              </a:rPr>
              <a:t>Reduced cardiac function </a:t>
            </a:r>
          </a:p>
          <a:p>
            <a:pPr marL="285750" lvl="0" indent="-285750" algn="just">
              <a:lnSpc>
                <a:spcPct val="150000"/>
              </a:lnSpc>
              <a:buFont typeface="Arial" pitchFamily="34" charset="0"/>
              <a:buChar char="•"/>
            </a:pPr>
            <a:r>
              <a:rPr lang="en-IN" dirty="0">
                <a:latin typeface="Times New Roman" pitchFamily="18" charset="0"/>
                <a:cs typeface="Times New Roman" pitchFamily="18" charset="0"/>
              </a:rPr>
              <a:t>Systemic inflammation  </a:t>
            </a:r>
          </a:p>
        </p:txBody>
      </p:sp>
      <p:sp>
        <p:nvSpPr>
          <p:cNvPr id="2" name="Title 1">
            <a:extLst>
              <a:ext uri="{FF2B5EF4-FFF2-40B4-BE49-F238E27FC236}">
                <a16:creationId xmlns:a16="http://schemas.microsoft.com/office/drawing/2014/main" id="{86E93D8D-D98B-5312-634A-B9F3BA734234}"/>
              </a:ext>
            </a:extLst>
          </p:cNvPr>
          <p:cNvSpPr>
            <a:spLocks noGrp="1"/>
          </p:cNvSpPr>
          <p:nvPr>
            <p:ph type="title"/>
          </p:nvPr>
        </p:nvSpPr>
        <p:spPr>
          <a:xfrm>
            <a:off x="244258" y="208533"/>
            <a:ext cx="10282656" cy="1640583"/>
          </a:xfrm>
          <a:solidFill>
            <a:schemeClr val="tx2">
              <a:lumMod val="10000"/>
              <a:lumOff val="90000"/>
            </a:schemeClr>
          </a:solidFill>
        </p:spPr>
        <p:txBody>
          <a:bodyPr>
            <a:normAutofit/>
          </a:bodyPr>
          <a:lstStyle/>
          <a:p>
            <a:pPr algn="just"/>
            <a:r>
              <a:rPr lang="en-US" sz="2800">
                <a:solidFill>
                  <a:srgbClr val="0E101A"/>
                </a:solidFill>
                <a:latin typeface="Times New Roman"/>
                <a:cs typeface="Times New Roman"/>
              </a:rPr>
              <a:t>Functioning of the Body System</a:t>
            </a:r>
            <a:endParaRPr lang="en-US" sz="2800" dirty="0"/>
          </a:p>
          <a:p>
            <a:endParaRPr lang="en-US" sz="6600" dirty="0"/>
          </a:p>
        </p:txBody>
      </p:sp>
      <p:sp>
        <p:nvSpPr>
          <p:cNvPr id="4" name="Date Placeholder 3">
            <a:extLst>
              <a:ext uri="{FF2B5EF4-FFF2-40B4-BE49-F238E27FC236}">
                <a16:creationId xmlns:a16="http://schemas.microsoft.com/office/drawing/2014/main" id="{58CF45BA-4123-3CF4-8D02-56DB65A3F380}"/>
              </a:ext>
            </a:extLst>
          </p:cNvPr>
          <p:cNvSpPr>
            <a:spLocks noGrp="1"/>
          </p:cNvSpPr>
          <p:nvPr>
            <p:ph type="dt" sz="half" idx="10"/>
          </p:nvPr>
        </p:nvSpPr>
        <p:spPr/>
        <p:txBody>
          <a:bodyPr/>
          <a:lstStyle/>
          <a:p>
            <a:fld id="{A9525C64-556D-4953-AE64-11B2FA5B29CB}" type="datetime1">
              <a:rPr lang="en-US"/>
              <a:t>4/27/2026</a:t>
            </a:fld>
            <a:endParaRPr lang="en-US" dirty="0"/>
          </a:p>
        </p:txBody>
      </p:sp>
      <p:sp>
        <p:nvSpPr>
          <p:cNvPr id="5" name="Footer Placeholder 4">
            <a:extLst>
              <a:ext uri="{FF2B5EF4-FFF2-40B4-BE49-F238E27FC236}">
                <a16:creationId xmlns:a16="http://schemas.microsoft.com/office/drawing/2014/main" id="{CE838D2E-2625-ACA0-797C-123E492F0E66}"/>
              </a:ext>
            </a:extLst>
          </p:cNvPr>
          <p:cNvSpPr>
            <a:spLocks noGrp="1"/>
          </p:cNvSpPr>
          <p:nvPr>
            <p:ph type="ftr" sz="quarter" idx="11"/>
          </p:nvPr>
        </p:nvSpPr>
        <p:spPr>
          <a:xfrm rot="5400000">
            <a:off x="-2956144" y="1432053"/>
            <a:ext cx="4114800" cy="457200"/>
          </a:xfrm>
        </p:spPr>
        <p:txBody>
          <a:bodyPr/>
          <a:lstStyle/>
          <a:p>
            <a:r>
              <a:rPr lang="en-US" sz="1050" dirty="0"/>
              <a:t>
              </a:t>
            </a:r>
          </a:p>
        </p:txBody>
      </p:sp>
      <p:sp>
        <p:nvSpPr>
          <p:cNvPr id="6" name="Slide Number Placeholder 5">
            <a:extLst>
              <a:ext uri="{FF2B5EF4-FFF2-40B4-BE49-F238E27FC236}">
                <a16:creationId xmlns:a16="http://schemas.microsoft.com/office/drawing/2014/main" id="{E7A932EE-A5E5-D2C1-1E8E-7AD083A0FDE8}"/>
              </a:ext>
            </a:extLst>
          </p:cNvPr>
          <p:cNvSpPr>
            <a:spLocks noGrp="1"/>
          </p:cNvSpPr>
          <p:nvPr>
            <p:ph type="sldNum" sz="quarter" idx="12"/>
          </p:nvPr>
        </p:nvSpPr>
        <p:spPr>
          <a:xfrm>
            <a:off x="10542336" y="5928578"/>
            <a:ext cx="438652" cy="448830"/>
          </a:xfrm>
        </p:spPr>
        <p:txBody>
          <a:bodyPr/>
          <a:lstStyle/>
          <a:p>
            <a:fld id="{017DE1FC-E54A-4B87-A814-263D1E8654B2}" type="slidenum">
              <a:rPr lang="en-US" sz="1050" dirty="0"/>
              <a:t>9</a:t>
            </a:fld>
            <a:endParaRPr lang="en-US" sz="1050" dirty="0"/>
          </a:p>
        </p:txBody>
      </p:sp>
      <p:pic>
        <p:nvPicPr>
          <p:cNvPr id="3" name="functioning of the body ">
            <a:hlinkClick r:id="" action="ppaction://media"/>
            <a:extLst>
              <a:ext uri="{FF2B5EF4-FFF2-40B4-BE49-F238E27FC236}">
                <a16:creationId xmlns:a16="http://schemas.microsoft.com/office/drawing/2014/main" id="{7A08F33C-2CA0-ED12-E445-4162D8BFE18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771569903"/>
      </p:ext>
    </p:extLst>
  </p:cSld>
  <p:clrMapOvr>
    <a:masterClrMapping/>
  </p:clrMapOvr>
  <mc:AlternateContent xmlns:mc="http://schemas.openxmlformats.org/markup-compatibility/2006">
    <mc:Choice xmlns:p14="http://schemas.microsoft.com/office/powerpoint/2010/main" Requires="p14">
      <p:transition spd="slow" p14:dur="2000" advTm="107836"/>
    </mc:Choice>
    <mc:Fallback>
      <p:transition spd="slow" advTm="1078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783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3420F-8E60-0B0A-D2F4-F1834EC3984F}"/>
              </a:ext>
            </a:extLst>
          </p:cNvPr>
          <p:cNvSpPr>
            <a:spLocks noGrp="1"/>
          </p:cNvSpPr>
          <p:nvPr>
            <p:ph type="title"/>
          </p:nvPr>
        </p:nvSpPr>
        <p:spPr>
          <a:xfrm>
            <a:off x="453025" y="222808"/>
            <a:ext cx="10240903" cy="1512270"/>
          </a:xfrm>
          <a:solidFill>
            <a:schemeClr val="tx2">
              <a:lumMod val="10000"/>
              <a:lumOff val="90000"/>
            </a:schemeClr>
          </a:solidFill>
        </p:spPr>
        <p:txBody>
          <a:bodyPr>
            <a:normAutofit/>
          </a:bodyPr>
          <a:lstStyle/>
          <a:p>
            <a:pPr algn="just"/>
            <a:br>
              <a:rPr lang="en-US" sz="3200" dirty="0">
                <a:solidFill>
                  <a:srgbClr val="0C0C0C"/>
                </a:solidFill>
                <a:latin typeface="Times New Roman"/>
                <a:cs typeface="Times New Roman"/>
              </a:rPr>
            </a:br>
            <a:br>
              <a:rPr lang="en-US" sz="3200" dirty="0">
                <a:solidFill>
                  <a:srgbClr val="0C0C0C"/>
                </a:solidFill>
                <a:latin typeface="Times New Roman"/>
                <a:cs typeface="Times New Roman"/>
              </a:rPr>
            </a:br>
            <a:r>
              <a:rPr lang="en-US" sz="3200" dirty="0">
                <a:solidFill>
                  <a:srgbClr val="0C0C0C"/>
                </a:solidFill>
                <a:latin typeface="Times New Roman"/>
                <a:cs typeface="Times New Roman"/>
              </a:rPr>
              <a:t>Person Care Plan</a:t>
            </a:r>
            <a:endParaRPr lang="en-US" sz="7200" dirty="0">
              <a:solidFill>
                <a:srgbClr val="0C0C0C"/>
              </a:solidFill>
            </a:endParaRPr>
          </a:p>
          <a:p>
            <a:endParaRPr lang="en-US" sz="7200" dirty="0">
              <a:solidFill>
                <a:srgbClr val="0C0C0C"/>
              </a:solidFill>
            </a:endParaRPr>
          </a:p>
        </p:txBody>
      </p:sp>
      <p:graphicFrame>
        <p:nvGraphicFramePr>
          <p:cNvPr id="8" name="Content Placeholder 7">
            <a:extLst>
              <a:ext uri="{FF2B5EF4-FFF2-40B4-BE49-F238E27FC236}">
                <a16:creationId xmlns:a16="http://schemas.microsoft.com/office/drawing/2014/main" id="{0B51F188-FABA-D110-BC89-1D916BFC2B37}"/>
              </a:ext>
            </a:extLst>
          </p:cNvPr>
          <p:cNvGraphicFramePr>
            <a:graphicFrameLocks noGrp="1"/>
          </p:cNvGraphicFramePr>
          <p:nvPr>
            <p:ph idx="1"/>
            <p:extLst>
              <p:ext uri="{D42A27DB-BD31-4B8C-83A1-F6EECF244321}">
                <p14:modId xmlns:p14="http://schemas.microsoft.com/office/powerpoint/2010/main" val="3085989163"/>
              </p:ext>
            </p:extLst>
          </p:nvPr>
        </p:nvGraphicFramePr>
        <p:xfrm>
          <a:off x="453025" y="1874468"/>
          <a:ext cx="9885627" cy="3553633"/>
        </p:xfrm>
        <a:graphic>
          <a:graphicData uri="http://schemas.openxmlformats.org/drawingml/2006/table">
            <a:tbl>
              <a:tblPr firstRow="1" firstCol="1" bandRow="1">
                <a:tableStyleId>{69012ECD-51FC-41F1-AA8D-1B2483CD663E}</a:tableStyleId>
              </a:tblPr>
              <a:tblGrid>
                <a:gridCol w="2390648">
                  <a:extLst>
                    <a:ext uri="{9D8B030D-6E8A-4147-A177-3AD203B41FA5}">
                      <a16:colId xmlns:a16="http://schemas.microsoft.com/office/drawing/2014/main" val="785112514"/>
                    </a:ext>
                  </a:extLst>
                </a:gridCol>
                <a:gridCol w="7494979">
                  <a:extLst>
                    <a:ext uri="{9D8B030D-6E8A-4147-A177-3AD203B41FA5}">
                      <a16:colId xmlns:a16="http://schemas.microsoft.com/office/drawing/2014/main" val="1094460399"/>
                    </a:ext>
                  </a:extLst>
                </a:gridCol>
              </a:tblGrid>
              <a:tr h="394848">
                <a:tc>
                  <a:txBody>
                    <a:bodyPr/>
                    <a:lstStyle/>
                    <a:p>
                      <a:pPr algn="just">
                        <a:lnSpc>
                          <a:spcPct val="150000"/>
                        </a:lnSpc>
                        <a:buNone/>
                      </a:pPr>
                      <a:r>
                        <a:rPr lang="en-US" sz="1200">
                          <a:solidFill>
                            <a:srgbClr val="0D0D0D"/>
                          </a:solidFill>
                          <a:effectLst/>
                        </a:rPr>
                        <a:t>Name </a:t>
                      </a:r>
                      <a:endParaRPr lang="en-US">
                        <a:solidFill>
                          <a:srgbClr val="0D0D0D"/>
                        </a:solidFill>
                        <a:effectLst/>
                      </a:endParaRPr>
                    </a:p>
                  </a:txBody>
                  <a:tcPr marL="68580" marR="68580" marT="0" marB="0"/>
                </a:tc>
                <a:tc>
                  <a:txBody>
                    <a:bodyPr/>
                    <a:lstStyle/>
                    <a:p>
                      <a:pPr algn="just">
                        <a:lnSpc>
                          <a:spcPct val="150000"/>
                        </a:lnSpc>
                        <a:buNone/>
                      </a:pPr>
                      <a:r>
                        <a:rPr lang="en-US" sz="1200">
                          <a:solidFill>
                            <a:srgbClr val="0D0D0D"/>
                          </a:solidFill>
                          <a:effectLst/>
                        </a:rPr>
                        <a:t>Mr. Antony </a:t>
                      </a:r>
                      <a:endParaRPr lang="en-US">
                        <a:solidFill>
                          <a:srgbClr val="0D0D0D"/>
                        </a:solidFill>
                        <a:effectLst/>
                      </a:endParaRPr>
                    </a:p>
                  </a:txBody>
                  <a:tcPr marL="68580" marR="68580" marT="0" marB="0"/>
                </a:tc>
                <a:extLst>
                  <a:ext uri="{0D108BD9-81ED-4DB2-BD59-A6C34878D82A}">
                    <a16:rowId xmlns:a16="http://schemas.microsoft.com/office/drawing/2014/main" val="3445856807"/>
                  </a:ext>
                </a:extLst>
              </a:tr>
              <a:tr h="394848">
                <a:tc>
                  <a:txBody>
                    <a:bodyPr/>
                    <a:lstStyle/>
                    <a:p>
                      <a:pPr algn="just">
                        <a:lnSpc>
                          <a:spcPct val="150000"/>
                        </a:lnSpc>
                        <a:buNone/>
                      </a:pPr>
                      <a:r>
                        <a:rPr lang="en-US" sz="1200">
                          <a:solidFill>
                            <a:srgbClr val="0D0D0D"/>
                          </a:solidFill>
                          <a:effectLst/>
                        </a:rPr>
                        <a:t>Age </a:t>
                      </a:r>
                      <a:endParaRPr lang="en-US">
                        <a:solidFill>
                          <a:srgbClr val="0D0D0D"/>
                        </a:solidFill>
                        <a:effectLst/>
                      </a:endParaRPr>
                    </a:p>
                  </a:txBody>
                  <a:tcPr marL="68580" marR="68580" marT="0" marB="0"/>
                </a:tc>
                <a:tc>
                  <a:txBody>
                    <a:bodyPr/>
                    <a:lstStyle/>
                    <a:p>
                      <a:pPr algn="just">
                        <a:lnSpc>
                          <a:spcPct val="150000"/>
                        </a:lnSpc>
                        <a:buNone/>
                      </a:pPr>
                      <a:r>
                        <a:rPr lang="en-US" sz="1200">
                          <a:solidFill>
                            <a:srgbClr val="0D0D0D"/>
                          </a:solidFill>
                          <a:effectLst/>
                        </a:rPr>
                        <a:t>39 years </a:t>
                      </a:r>
                      <a:endParaRPr lang="en-US">
                        <a:solidFill>
                          <a:srgbClr val="0D0D0D"/>
                        </a:solidFill>
                        <a:effectLst/>
                      </a:endParaRPr>
                    </a:p>
                  </a:txBody>
                  <a:tcPr marL="68580" marR="68580" marT="0" marB="0"/>
                </a:tc>
                <a:extLst>
                  <a:ext uri="{0D108BD9-81ED-4DB2-BD59-A6C34878D82A}">
                    <a16:rowId xmlns:a16="http://schemas.microsoft.com/office/drawing/2014/main" val="2816222953"/>
                  </a:ext>
                </a:extLst>
              </a:tr>
              <a:tr h="394848">
                <a:tc>
                  <a:txBody>
                    <a:bodyPr/>
                    <a:lstStyle/>
                    <a:p>
                      <a:pPr algn="just">
                        <a:lnSpc>
                          <a:spcPct val="150000"/>
                        </a:lnSpc>
                        <a:buNone/>
                      </a:pPr>
                      <a:r>
                        <a:rPr lang="en-US" sz="1200">
                          <a:solidFill>
                            <a:srgbClr val="0D0D0D"/>
                          </a:solidFill>
                          <a:effectLst/>
                        </a:rPr>
                        <a:t>Gender </a:t>
                      </a:r>
                      <a:endParaRPr lang="en-US">
                        <a:solidFill>
                          <a:srgbClr val="0D0D0D"/>
                        </a:solidFill>
                        <a:effectLst/>
                      </a:endParaRPr>
                    </a:p>
                  </a:txBody>
                  <a:tcPr marL="68580" marR="68580" marT="0" marB="0"/>
                </a:tc>
                <a:tc>
                  <a:txBody>
                    <a:bodyPr/>
                    <a:lstStyle/>
                    <a:p>
                      <a:pPr algn="just">
                        <a:lnSpc>
                          <a:spcPct val="150000"/>
                        </a:lnSpc>
                        <a:buNone/>
                      </a:pPr>
                      <a:r>
                        <a:rPr lang="en-US" sz="1200">
                          <a:solidFill>
                            <a:srgbClr val="0D0D0D"/>
                          </a:solidFill>
                          <a:effectLst/>
                        </a:rPr>
                        <a:t>Male </a:t>
                      </a:r>
                      <a:endParaRPr lang="en-US">
                        <a:solidFill>
                          <a:srgbClr val="0D0D0D"/>
                        </a:solidFill>
                        <a:effectLst/>
                      </a:endParaRPr>
                    </a:p>
                  </a:txBody>
                  <a:tcPr marL="68580" marR="68580" marT="0" marB="0"/>
                </a:tc>
                <a:extLst>
                  <a:ext uri="{0D108BD9-81ED-4DB2-BD59-A6C34878D82A}">
                    <a16:rowId xmlns:a16="http://schemas.microsoft.com/office/drawing/2014/main" val="1020934980"/>
                  </a:ext>
                </a:extLst>
              </a:tr>
              <a:tr h="394848">
                <a:tc>
                  <a:txBody>
                    <a:bodyPr/>
                    <a:lstStyle/>
                    <a:p>
                      <a:pPr algn="just">
                        <a:lnSpc>
                          <a:spcPct val="150000"/>
                        </a:lnSpc>
                        <a:buNone/>
                      </a:pPr>
                      <a:r>
                        <a:rPr lang="en-US" sz="1200">
                          <a:solidFill>
                            <a:srgbClr val="0D0D0D"/>
                          </a:solidFill>
                          <a:effectLst/>
                        </a:rPr>
                        <a:t>Occupation </a:t>
                      </a:r>
                      <a:endParaRPr lang="en-US">
                        <a:solidFill>
                          <a:srgbClr val="0D0D0D"/>
                        </a:solidFill>
                        <a:effectLst/>
                      </a:endParaRPr>
                    </a:p>
                  </a:txBody>
                  <a:tcPr marL="68580" marR="68580" marT="0" marB="0"/>
                </a:tc>
                <a:tc>
                  <a:txBody>
                    <a:bodyPr/>
                    <a:lstStyle/>
                    <a:p>
                      <a:pPr algn="just">
                        <a:lnSpc>
                          <a:spcPct val="150000"/>
                        </a:lnSpc>
                        <a:buNone/>
                      </a:pPr>
                      <a:r>
                        <a:rPr lang="en-US" sz="1200">
                          <a:solidFill>
                            <a:srgbClr val="0D0D0D"/>
                          </a:solidFill>
                          <a:effectLst/>
                        </a:rPr>
                        <a:t>IT manager (long sitting and high stress)</a:t>
                      </a:r>
                      <a:endParaRPr lang="en-US">
                        <a:solidFill>
                          <a:srgbClr val="0D0D0D"/>
                        </a:solidFill>
                        <a:effectLst/>
                      </a:endParaRPr>
                    </a:p>
                  </a:txBody>
                  <a:tcPr marL="68580" marR="68580" marT="0" marB="0"/>
                </a:tc>
                <a:extLst>
                  <a:ext uri="{0D108BD9-81ED-4DB2-BD59-A6C34878D82A}">
                    <a16:rowId xmlns:a16="http://schemas.microsoft.com/office/drawing/2014/main" val="3471595494"/>
                  </a:ext>
                </a:extLst>
              </a:tr>
              <a:tr h="394848">
                <a:tc>
                  <a:txBody>
                    <a:bodyPr/>
                    <a:lstStyle/>
                    <a:p>
                      <a:pPr algn="just">
                        <a:lnSpc>
                          <a:spcPct val="150000"/>
                        </a:lnSpc>
                        <a:buNone/>
                      </a:pPr>
                      <a:r>
                        <a:rPr lang="en-US" sz="1200">
                          <a:solidFill>
                            <a:srgbClr val="0D0D0D"/>
                          </a:solidFill>
                          <a:effectLst/>
                        </a:rPr>
                        <a:t>Living situation </a:t>
                      </a:r>
                      <a:endParaRPr lang="en-US">
                        <a:solidFill>
                          <a:srgbClr val="0D0D0D"/>
                        </a:solidFill>
                        <a:effectLst/>
                      </a:endParaRPr>
                    </a:p>
                  </a:txBody>
                  <a:tcPr marL="68580" marR="68580" marT="0" marB="0"/>
                </a:tc>
                <a:tc>
                  <a:txBody>
                    <a:bodyPr/>
                    <a:lstStyle/>
                    <a:p>
                      <a:pPr algn="just">
                        <a:lnSpc>
                          <a:spcPct val="150000"/>
                        </a:lnSpc>
                        <a:buNone/>
                      </a:pPr>
                      <a:r>
                        <a:rPr lang="en-US" sz="1200">
                          <a:solidFill>
                            <a:srgbClr val="0D0D0D"/>
                          </a:solidFill>
                          <a:effectLst/>
                        </a:rPr>
                        <a:t>Married </a:t>
                      </a:r>
                    </a:p>
                  </a:txBody>
                  <a:tcPr marL="68580" marR="68580" marT="0" marB="0"/>
                </a:tc>
                <a:extLst>
                  <a:ext uri="{0D108BD9-81ED-4DB2-BD59-A6C34878D82A}">
                    <a16:rowId xmlns:a16="http://schemas.microsoft.com/office/drawing/2014/main" val="3037733010"/>
                  </a:ext>
                </a:extLst>
              </a:tr>
              <a:tr h="789697">
                <a:tc>
                  <a:txBody>
                    <a:bodyPr/>
                    <a:lstStyle/>
                    <a:p>
                      <a:pPr algn="just">
                        <a:lnSpc>
                          <a:spcPct val="150000"/>
                        </a:lnSpc>
                        <a:buNone/>
                      </a:pPr>
                      <a:r>
                        <a:rPr lang="en-US" sz="1200">
                          <a:solidFill>
                            <a:srgbClr val="0D0D0D"/>
                          </a:solidFill>
                          <a:effectLst/>
                        </a:rPr>
                        <a:t>Key diagnosis</a:t>
                      </a:r>
                      <a:endParaRPr lang="en-US">
                        <a:solidFill>
                          <a:srgbClr val="0D0D0D"/>
                        </a:solidFill>
                        <a:effectLst/>
                      </a:endParaRPr>
                    </a:p>
                  </a:txBody>
                  <a:tcPr marL="68580" marR="68580" marT="0" marB="0"/>
                </a:tc>
                <a:tc>
                  <a:txBody>
                    <a:bodyPr/>
                    <a:lstStyle/>
                    <a:p>
                      <a:pPr algn="just">
                        <a:lnSpc>
                          <a:spcPct val="150000"/>
                        </a:lnSpc>
                        <a:buNone/>
                      </a:pPr>
                      <a:r>
                        <a:rPr lang="en-US" sz="1200" dirty="0">
                          <a:solidFill>
                            <a:srgbClr val="0D0D0D"/>
                          </a:solidFill>
                          <a:effectLst/>
                        </a:rPr>
                        <a:t>Pre-diabetic, high cholesterol and blockage in blood vessels has results in high chances of cardiovascular disease (Taylor et al., 204).</a:t>
                      </a:r>
                      <a:endParaRPr lang="en-US">
                        <a:solidFill>
                          <a:srgbClr val="0D0D0D"/>
                        </a:solidFill>
                        <a:effectLst/>
                      </a:endParaRPr>
                    </a:p>
                  </a:txBody>
                  <a:tcPr marL="68580" marR="68580" marT="0" marB="0"/>
                </a:tc>
                <a:extLst>
                  <a:ext uri="{0D108BD9-81ED-4DB2-BD59-A6C34878D82A}">
                    <a16:rowId xmlns:a16="http://schemas.microsoft.com/office/drawing/2014/main" val="307214185"/>
                  </a:ext>
                </a:extLst>
              </a:tr>
              <a:tr h="394848">
                <a:tc>
                  <a:txBody>
                    <a:bodyPr/>
                    <a:lstStyle/>
                    <a:p>
                      <a:pPr algn="just">
                        <a:lnSpc>
                          <a:spcPct val="150000"/>
                        </a:lnSpc>
                        <a:buNone/>
                      </a:pPr>
                      <a:r>
                        <a:rPr lang="en-US" sz="1200" dirty="0" err="1">
                          <a:solidFill>
                            <a:srgbClr val="0D0D0D"/>
                          </a:solidFill>
                          <a:effectLst/>
                        </a:rPr>
                        <a:t>Dietry</a:t>
                      </a:r>
                      <a:r>
                        <a:rPr lang="en-US" sz="1200" dirty="0">
                          <a:solidFill>
                            <a:srgbClr val="0D0D0D"/>
                          </a:solidFill>
                          <a:effectLst/>
                        </a:rPr>
                        <a:t> habits </a:t>
                      </a:r>
                      <a:endParaRPr lang="en-US">
                        <a:solidFill>
                          <a:srgbClr val="0D0D0D"/>
                        </a:solidFill>
                        <a:effectLst/>
                      </a:endParaRPr>
                    </a:p>
                  </a:txBody>
                  <a:tcPr marL="68580" marR="68580" marT="0" marB="0"/>
                </a:tc>
                <a:tc>
                  <a:txBody>
                    <a:bodyPr/>
                    <a:lstStyle/>
                    <a:p>
                      <a:pPr algn="just">
                        <a:lnSpc>
                          <a:spcPct val="150000"/>
                        </a:lnSpc>
                        <a:buNone/>
                      </a:pPr>
                      <a:r>
                        <a:rPr lang="en-US" sz="1200" dirty="0">
                          <a:solidFill>
                            <a:srgbClr val="0D0D0D"/>
                          </a:solidFill>
                          <a:effectLst/>
                        </a:rPr>
                        <a:t>Regular outside eating, high sodium consumption and intake of beverages. </a:t>
                      </a:r>
                      <a:endParaRPr lang="en-US">
                        <a:solidFill>
                          <a:srgbClr val="0D0D0D"/>
                        </a:solidFill>
                        <a:effectLst/>
                      </a:endParaRPr>
                    </a:p>
                  </a:txBody>
                  <a:tcPr marL="68580" marR="68580" marT="0" marB="0"/>
                </a:tc>
                <a:extLst>
                  <a:ext uri="{0D108BD9-81ED-4DB2-BD59-A6C34878D82A}">
                    <a16:rowId xmlns:a16="http://schemas.microsoft.com/office/drawing/2014/main" val="3336840601"/>
                  </a:ext>
                </a:extLst>
              </a:tr>
              <a:tr h="394848">
                <a:tc>
                  <a:txBody>
                    <a:bodyPr/>
                    <a:lstStyle/>
                    <a:p>
                      <a:pPr algn="just">
                        <a:lnSpc>
                          <a:spcPct val="150000"/>
                        </a:lnSpc>
                        <a:buNone/>
                      </a:pPr>
                      <a:r>
                        <a:rPr lang="en-US" sz="1200">
                          <a:solidFill>
                            <a:srgbClr val="0D0D0D"/>
                          </a:solidFill>
                          <a:effectLst/>
                        </a:rPr>
                        <a:t>Risk factors</a:t>
                      </a:r>
                      <a:endParaRPr lang="en-US">
                        <a:solidFill>
                          <a:srgbClr val="0D0D0D"/>
                        </a:solidFill>
                        <a:effectLst/>
                      </a:endParaRPr>
                    </a:p>
                  </a:txBody>
                  <a:tcPr marL="68580" marR="68580" marT="0" marB="0"/>
                </a:tc>
                <a:tc>
                  <a:txBody>
                    <a:bodyPr/>
                    <a:lstStyle/>
                    <a:p>
                      <a:pPr algn="just">
                        <a:lnSpc>
                          <a:spcPct val="150000"/>
                        </a:lnSpc>
                        <a:buNone/>
                      </a:pPr>
                      <a:r>
                        <a:rPr lang="en-US" sz="1200">
                          <a:solidFill>
                            <a:srgbClr val="0D0D0D"/>
                          </a:solidFill>
                          <a:effectLst/>
                        </a:rPr>
                        <a:t>Chronic stress and poor sleep quality. </a:t>
                      </a:r>
                      <a:endParaRPr lang="en-US">
                        <a:solidFill>
                          <a:srgbClr val="0D0D0D"/>
                        </a:solidFill>
                        <a:effectLst/>
                      </a:endParaRPr>
                    </a:p>
                  </a:txBody>
                  <a:tcPr marL="68580" marR="68580" marT="0" marB="0"/>
                </a:tc>
                <a:extLst>
                  <a:ext uri="{0D108BD9-81ED-4DB2-BD59-A6C34878D82A}">
                    <a16:rowId xmlns:a16="http://schemas.microsoft.com/office/drawing/2014/main" val="956270256"/>
                  </a:ext>
                </a:extLst>
              </a:tr>
            </a:tbl>
          </a:graphicData>
        </a:graphic>
      </p:graphicFrame>
      <p:sp>
        <p:nvSpPr>
          <p:cNvPr id="4" name="Date Placeholder 3">
            <a:extLst>
              <a:ext uri="{FF2B5EF4-FFF2-40B4-BE49-F238E27FC236}">
                <a16:creationId xmlns:a16="http://schemas.microsoft.com/office/drawing/2014/main" id="{02352CE0-1500-81D6-4379-DF4F52139B59}"/>
              </a:ext>
            </a:extLst>
          </p:cNvPr>
          <p:cNvSpPr>
            <a:spLocks noGrp="1"/>
          </p:cNvSpPr>
          <p:nvPr>
            <p:ph type="dt" sz="half" idx="10"/>
          </p:nvPr>
        </p:nvSpPr>
        <p:spPr/>
        <p:txBody>
          <a:bodyPr/>
          <a:lstStyle/>
          <a:p>
            <a:fld id="{B7EE1FDE-DE52-49EF-A196-410398DF3C88}" type="datetime1">
              <a:rPr lang="en-US"/>
              <a:t>4/27/2026</a:t>
            </a:fld>
            <a:endParaRPr lang="en-US" dirty="0"/>
          </a:p>
        </p:txBody>
      </p:sp>
      <p:sp>
        <p:nvSpPr>
          <p:cNvPr id="5" name="Footer Placeholder 4">
            <a:extLst>
              <a:ext uri="{FF2B5EF4-FFF2-40B4-BE49-F238E27FC236}">
                <a16:creationId xmlns:a16="http://schemas.microsoft.com/office/drawing/2014/main" id="{461C4735-51A1-2C38-87C7-E4E1C9CF1FEF}"/>
              </a:ext>
            </a:extLst>
          </p:cNvPr>
          <p:cNvSpPr>
            <a:spLocks noGrp="1"/>
          </p:cNvSpPr>
          <p:nvPr>
            <p:ph type="ftr" sz="quarter" idx="11"/>
          </p:nvPr>
        </p:nvSpPr>
        <p:spPr/>
        <p:txBody>
          <a:bodyPr/>
          <a:lstStyle/>
          <a:p>
            <a:r>
              <a:rPr lang="en-US" dirty="0">
                <a:solidFill>
                  <a:srgbClr val="0C0C0C"/>
                </a:solidFill>
              </a:rPr>
              <a:t>
              </a:t>
            </a:r>
          </a:p>
        </p:txBody>
      </p:sp>
      <p:sp>
        <p:nvSpPr>
          <p:cNvPr id="6" name="Slide Number Placeholder 5">
            <a:extLst>
              <a:ext uri="{FF2B5EF4-FFF2-40B4-BE49-F238E27FC236}">
                <a16:creationId xmlns:a16="http://schemas.microsoft.com/office/drawing/2014/main" id="{BEA6FBE4-EDFC-F338-6C42-214ABF8BE801}"/>
              </a:ext>
            </a:extLst>
          </p:cNvPr>
          <p:cNvSpPr>
            <a:spLocks noGrp="1"/>
          </p:cNvSpPr>
          <p:nvPr>
            <p:ph type="sldNum" sz="quarter" idx="12"/>
          </p:nvPr>
        </p:nvSpPr>
        <p:spPr/>
        <p:txBody>
          <a:bodyPr/>
          <a:lstStyle/>
          <a:p>
            <a:fld id="{017DE1FC-E54A-4B87-A814-263D1E8654B2}" type="slidenum">
              <a:rPr lang="en-US" dirty="0">
                <a:solidFill>
                  <a:srgbClr val="0C0C0C"/>
                </a:solidFill>
              </a:rPr>
              <a:t>10</a:t>
            </a:fld>
            <a:endParaRPr lang="en-US" dirty="0">
              <a:solidFill>
                <a:srgbClr val="0C0C0C"/>
              </a:solidFill>
            </a:endParaRPr>
          </a:p>
        </p:txBody>
      </p:sp>
      <p:pic>
        <p:nvPicPr>
          <p:cNvPr id="3" name="person care plan">
            <a:hlinkClick r:id="" action="ppaction://media"/>
            <a:extLst>
              <a:ext uri="{FF2B5EF4-FFF2-40B4-BE49-F238E27FC236}">
                <a16:creationId xmlns:a16="http://schemas.microsoft.com/office/drawing/2014/main" id="{A4A9C289-FB72-0050-1974-F1D2C00C0A3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213222470"/>
      </p:ext>
    </p:extLst>
  </p:cSld>
  <p:clrMapOvr>
    <a:masterClrMapping/>
  </p:clrMapOvr>
  <mc:AlternateContent xmlns:mc="http://schemas.openxmlformats.org/markup-compatibility/2006">
    <mc:Choice xmlns:p14="http://schemas.microsoft.com/office/powerpoint/2010/main" Requires="p14">
      <p:transition spd="slow" p14:dur="2000" advTm="38015"/>
    </mc:Choice>
    <mc:Fallback>
      <p:transition spd="slow" advTm="380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01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B500F-568B-2780-AA9B-C22CD65D2139}"/>
              </a:ext>
            </a:extLst>
          </p:cNvPr>
          <p:cNvSpPr>
            <a:spLocks noGrp="1"/>
          </p:cNvSpPr>
          <p:nvPr>
            <p:ph type="title"/>
          </p:nvPr>
        </p:nvSpPr>
        <p:spPr>
          <a:xfrm>
            <a:off x="223381" y="312916"/>
            <a:ext cx="10240903" cy="1233488"/>
          </a:xfrm>
          <a:solidFill>
            <a:schemeClr val="tx2">
              <a:lumMod val="10000"/>
              <a:lumOff val="90000"/>
            </a:schemeClr>
          </a:solidFill>
        </p:spPr>
        <p:txBody>
          <a:bodyPr/>
          <a:lstStyle/>
          <a:p>
            <a:r>
              <a:rPr lang="en-US" dirty="0"/>
              <a:t>Person care plan </a:t>
            </a:r>
          </a:p>
        </p:txBody>
      </p:sp>
      <p:graphicFrame>
        <p:nvGraphicFramePr>
          <p:cNvPr id="8" name="Content Placeholder 7">
            <a:extLst>
              <a:ext uri="{FF2B5EF4-FFF2-40B4-BE49-F238E27FC236}">
                <a16:creationId xmlns:a16="http://schemas.microsoft.com/office/drawing/2014/main" id="{C9292D34-C512-1BC4-35B5-0DDC4F80C94E}"/>
              </a:ext>
            </a:extLst>
          </p:cNvPr>
          <p:cNvGraphicFramePr>
            <a:graphicFrameLocks noGrp="1"/>
          </p:cNvGraphicFramePr>
          <p:nvPr>
            <p:ph idx="1"/>
            <p:extLst>
              <p:ext uri="{D42A27DB-BD31-4B8C-83A1-F6EECF244321}">
                <p14:modId xmlns:p14="http://schemas.microsoft.com/office/powerpoint/2010/main" val="687679764"/>
              </p:ext>
            </p:extLst>
          </p:nvPr>
        </p:nvGraphicFramePr>
        <p:xfrm>
          <a:off x="453025" y="1884906"/>
          <a:ext cx="10240962" cy="2801493"/>
        </p:xfrm>
        <a:graphic>
          <a:graphicData uri="http://schemas.openxmlformats.org/drawingml/2006/table">
            <a:tbl>
              <a:tblPr firstRow="1" firstCol="1" bandRow="1">
                <a:tableStyleId>{69012ECD-51FC-41F1-AA8D-1B2483CD663E}</a:tableStyleId>
              </a:tblPr>
              <a:tblGrid>
                <a:gridCol w="5120481">
                  <a:extLst>
                    <a:ext uri="{9D8B030D-6E8A-4147-A177-3AD203B41FA5}">
                      <a16:colId xmlns:a16="http://schemas.microsoft.com/office/drawing/2014/main" val="1813468879"/>
                    </a:ext>
                  </a:extLst>
                </a:gridCol>
                <a:gridCol w="5120481">
                  <a:extLst>
                    <a:ext uri="{9D8B030D-6E8A-4147-A177-3AD203B41FA5}">
                      <a16:colId xmlns:a16="http://schemas.microsoft.com/office/drawing/2014/main" val="4291478750"/>
                    </a:ext>
                  </a:extLst>
                </a:gridCol>
              </a:tblGrid>
              <a:tr h="0">
                <a:tc>
                  <a:txBody>
                    <a:bodyPr/>
                    <a:lstStyle/>
                    <a:p>
                      <a:pPr algn="just">
                        <a:lnSpc>
                          <a:spcPct val="150000"/>
                        </a:lnSpc>
                        <a:buNone/>
                      </a:pPr>
                      <a:r>
                        <a:rPr lang="en-US" sz="1200">
                          <a:solidFill>
                            <a:srgbClr val="0E101A"/>
                          </a:solidFill>
                          <a:effectLst/>
                        </a:rPr>
                        <a:t>Focus areas </a:t>
                      </a:r>
                      <a:endParaRPr lang="en-US">
                        <a:effectLst/>
                      </a:endParaRPr>
                    </a:p>
                  </a:txBody>
                  <a:tcPr marL="68580" marR="68580" marT="0" marB="0"/>
                </a:tc>
                <a:tc>
                  <a:txBody>
                    <a:bodyPr/>
                    <a:lstStyle/>
                    <a:p>
                      <a:pPr algn="just">
                        <a:lnSpc>
                          <a:spcPct val="150000"/>
                        </a:lnSpc>
                        <a:buNone/>
                      </a:pPr>
                      <a:r>
                        <a:rPr lang="en-US" sz="1200">
                          <a:solidFill>
                            <a:srgbClr val="0E101A"/>
                          </a:solidFill>
                          <a:effectLst/>
                        </a:rPr>
                        <a:t>Goal </a:t>
                      </a:r>
                      <a:endParaRPr lang="en-US">
                        <a:effectLst/>
                      </a:endParaRPr>
                    </a:p>
                  </a:txBody>
                  <a:tcPr marL="68580" marR="68580" marT="0" marB="0"/>
                </a:tc>
                <a:extLst>
                  <a:ext uri="{0D108BD9-81ED-4DB2-BD59-A6C34878D82A}">
                    <a16:rowId xmlns:a16="http://schemas.microsoft.com/office/drawing/2014/main" val="269843667"/>
                  </a:ext>
                </a:extLst>
              </a:tr>
              <a:tr h="0">
                <a:tc>
                  <a:txBody>
                    <a:bodyPr/>
                    <a:lstStyle/>
                    <a:p>
                      <a:pPr algn="just">
                        <a:lnSpc>
                          <a:spcPct val="150000"/>
                        </a:lnSpc>
                        <a:buNone/>
                      </a:pPr>
                      <a:r>
                        <a:rPr lang="en-US" sz="1200">
                          <a:solidFill>
                            <a:srgbClr val="0E101A"/>
                          </a:solidFill>
                          <a:effectLst/>
                        </a:rPr>
                        <a:t>Improved physical activity </a:t>
                      </a:r>
                      <a:endParaRPr lang="en-US">
                        <a:effectLst/>
                      </a:endParaRPr>
                    </a:p>
                  </a:txBody>
                  <a:tcPr marL="68580" marR="68580" marT="0" marB="0"/>
                </a:tc>
                <a:tc>
                  <a:txBody>
                    <a:bodyPr/>
                    <a:lstStyle/>
                    <a:p>
                      <a:pPr algn="just">
                        <a:lnSpc>
                          <a:spcPct val="150000"/>
                        </a:lnSpc>
                        <a:buNone/>
                      </a:pPr>
                      <a:r>
                        <a:rPr lang="en-US" sz="1200">
                          <a:solidFill>
                            <a:srgbClr val="0E101A"/>
                          </a:solidFill>
                          <a:effectLst/>
                        </a:rPr>
                        <a:t>150 minutes of moderate-intensity walking per week. </a:t>
                      </a:r>
                      <a:endParaRPr lang="en-US">
                        <a:effectLst/>
                      </a:endParaRPr>
                    </a:p>
                  </a:txBody>
                  <a:tcPr marL="68580" marR="68580" marT="0" marB="0"/>
                </a:tc>
                <a:extLst>
                  <a:ext uri="{0D108BD9-81ED-4DB2-BD59-A6C34878D82A}">
                    <a16:rowId xmlns:a16="http://schemas.microsoft.com/office/drawing/2014/main" val="3406645908"/>
                  </a:ext>
                </a:extLst>
              </a:tr>
              <a:tr h="0">
                <a:tc>
                  <a:txBody>
                    <a:bodyPr/>
                    <a:lstStyle/>
                    <a:p>
                      <a:pPr algn="just">
                        <a:lnSpc>
                          <a:spcPct val="150000"/>
                        </a:lnSpc>
                        <a:buNone/>
                      </a:pPr>
                      <a:r>
                        <a:rPr lang="en-US" sz="1200">
                          <a:solidFill>
                            <a:srgbClr val="0E101A"/>
                          </a:solidFill>
                          <a:effectLst/>
                        </a:rPr>
                        <a:t>Dietary changes </a:t>
                      </a:r>
                      <a:endParaRPr lang="en-US">
                        <a:effectLst/>
                      </a:endParaRPr>
                    </a:p>
                  </a:txBody>
                  <a:tcPr marL="68580" marR="68580" marT="0" marB="0"/>
                </a:tc>
                <a:tc>
                  <a:txBody>
                    <a:bodyPr/>
                    <a:lstStyle/>
                    <a:p>
                      <a:pPr algn="just">
                        <a:lnSpc>
                          <a:spcPct val="150000"/>
                        </a:lnSpc>
                        <a:buNone/>
                      </a:pPr>
                      <a:r>
                        <a:rPr lang="en-US" sz="1200" dirty="0">
                          <a:solidFill>
                            <a:srgbClr val="0E101A"/>
                          </a:solidFill>
                          <a:effectLst/>
                        </a:rPr>
                        <a:t>Adopt a high nutrient diet, high </a:t>
                      </a:r>
                      <a:r>
                        <a:rPr lang="en-US" sz="1200" dirty="0" err="1">
                          <a:solidFill>
                            <a:srgbClr val="0E101A"/>
                          </a:solidFill>
                          <a:effectLst/>
                        </a:rPr>
                        <a:t>fibre</a:t>
                      </a:r>
                      <a:r>
                        <a:rPr lang="en-US" sz="1200" dirty="0">
                          <a:solidFill>
                            <a:srgbClr val="0E101A"/>
                          </a:solidFill>
                          <a:effectLst/>
                        </a:rPr>
                        <a:t> and healthy fats (</a:t>
                      </a:r>
                      <a:r>
                        <a:rPr lang="en-US" sz="1200" dirty="0" err="1">
                          <a:solidFill>
                            <a:srgbClr val="222222"/>
                          </a:solidFill>
                          <a:effectLst/>
                        </a:rPr>
                        <a:t>Francula-Zaninovic</a:t>
                      </a:r>
                      <a:r>
                        <a:rPr lang="en-US" sz="1200" dirty="0">
                          <a:solidFill>
                            <a:srgbClr val="222222"/>
                          </a:solidFill>
                          <a:effectLst/>
                        </a:rPr>
                        <a:t>, and Nola, 2018)</a:t>
                      </a:r>
                      <a:endParaRPr lang="en-US" dirty="0">
                        <a:effectLst/>
                      </a:endParaRPr>
                    </a:p>
                  </a:txBody>
                  <a:tcPr marL="68580" marR="68580" marT="0" marB="0"/>
                </a:tc>
                <a:extLst>
                  <a:ext uri="{0D108BD9-81ED-4DB2-BD59-A6C34878D82A}">
                    <a16:rowId xmlns:a16="http://schemas.microsoft.com/office/drawing/2014/main" val="3516375575"/>
                  </a:ext>
                </a:extLst>
              </a:tr>
              <a:tr h="0">
                <a:tc>
                  <a:txBody>
                    <a:bodyPr/>
                    <a:lstStyle/>
                    <a:p>
                      <a:pPr algn="just">
                        <a:lnSpc>
                          <a:spcPct val="150000"/>
                        </a:lnSpc>
                        <a:buNone/>
                      </a:pPr>
                      <a:r>
                        <a:rPr lang="en-US" sz="1200">
                          <a:solidFill>
                            <a:srgbClr val="0E101A"/>
                          </a:solidFill>
                          <a:effectLst/>
                        </a:rPr>
                        <a:t>Smoking cessation </a:t>
                      </a:r>
                      <a:endParaRPr lang="en-US">
                        <a:effectLst/>
                      </a:endParaRPr>
                    </a:p>
                  </a:txBody>
                  <a:tcPr marL="68580" marR="68580" marT="0" marB="0"/>
                </a:tc>
                <a:tc>
                  <a:txBody>
                    <a:bodyPr/>
                    <a:lstStyle/>
                    <a:p>
                      <a:pPr algn="just">
                        <a:lnSpc>
                          <a:spcPct val="150000"/>
                        </a:lnSpc>
                        <a:buNone/>
                      </a:pPr>
                      <a:r>
                        <a:rPr lang="en-US" sz="1200">
                          <a:solidFill>
                            <a:srgbClr val="0E101A"/>
                          </a:solidFill>
                          <a:effectLst/>
                        </a:rPr>
                        <a:t>Abstain from smoking entirely and referral to a smoking cessation clinic. </a:t>
                      </a:r>
                      <a:endParaRPr lang="en-US">
                        <a:effectLst/>
                      </a:endParaRPr>
                    </a:p>
                  </a:txBody>
                  <a:tcPr marL="68580" marR="68580" marT="0" marB="0"/>
                </a:tc>
                <a:extLst>
                  <a:ext uri="{0D108BD9-81ED-4DB2-BD59-A6C34878D82A}">
                    <a16:rowId xmlns:a16="http://schemas.microsoft.com/office/drawing/2014/main" val="1448382084"/>
                  </a:ext>
                </a:extLst>
              </a:tr>
              <a:tr h="0">
                <a:tc>
                  <a:txBody>
                    <a:bodyPr/>
                    <a:lstStyle/>
                    <a:p>
                      <a:pPr algn="just">
                        <a:lnSpc>
                          <a:spcPct val="150000"/>
                        </a:lnSpc>
                        <a:buNone/>
                      </a:pPr>
                      <a:r>
                        <a:rPr lang="en-US" sz="1200">
                          <a:solidFill>
                            <a:srgbClr val="0E101A"/>
                          </a:solidFill>
                          <a:effectLst/>
                        </a:rPr>
                        <a:t>Alcohol reduction </a:t>
                      </a:r>
                      <a:endParaRPr lang="en-US">
                        <a:effectLst/>
                      </a:endParaRPr>
                    </a:p>
                  </a:txBody>
                  <a:tcPr marL="68580" marR="68580" marT="0" marB="0"/>
                </a:tc>
                <a:tc>
                  <a:txBody>
                    <a:bodyPr/>
                    <a:lstStyle/>
                    <a:p>
                      <a:pPr algn="just">
                        <a:lnSpc>
                          <a:spcPct val="150000"/>
                        </a:lnSpc>
                        <a:buNone/>
                      </a:pPr>
                      <a:r>
                        <a:rPr lang="en-US" sz="1200" dirty="0">
                          <a:solidFill>
                            <a:srgbClr val="0E101A"/>
                          </a:solidFill>
                          <a:effectLst/>
                        </a:rPr>
                        <a:t>In next </a:t>
                      </a:r>
                      <a:r>
                        <a:rPr lang="en-US" sz="1200" dirty="0" err="1">
                          <a:solidFill>
                            <a:srgbClr val="0E101A"/>
                          </a:solidFill>
                          <a:effectLst/>
                        </a:rPr>
                        <a:t>the another</a:t>
                      </a:r>
                      <a:r>
                        <a:rPr lang="en-US" sz="1200" dirty="0">
                          <a:solidFill>
                            <a:srgbClr val="0E101A"/>
                          </a:solidFill>
                          <a:effectLst/>
                        </a:rPr>
                        <a:t> goal is to limit the alcohol  and maintain standard drink per day. </a:t>
                      </a:r>
                      <a:endParaRPr lang="en-US" dirty="0">
                        <a:effectLst/>
                      </a:endParaRPr>
                    </a:p>
                  </a:txBody>
                  <a:tcPr marL="68580" marR="68580" marT="0" marB="0"/>
                </a:tc>
                <a:extLst>
                  <a:ext uri="{0D108BD9-81ED-4DB2-BD59-A6C34878D82A}">
                    <a16:rowId xmlns:a16="http://schemas.microsoft.com/office/drawing/2014/main" val="66770593"/>
                  </a:ext>
                </a:extLst>
              </a:tr>
              <a:tr h="0">
                <a:tc>
                  <a:txBody>
                    <a:bodyPr/>
                    <a:lstStyle/>
                    <a:p>
                      <a:pPr algn="just">
                        <a:lnSpc>
                          <a:spcPct val="150000"/>
                        </a:lnSpc>
                        <a:buNone/>
                      </a:pPr>
                      <a:r>
                        <a:rPr lang="en-US" sz="1200">
                          <a:solidFill>
                            <a:srgbClr val="0E101A"/>
                          </a:solidFill>
                          <a:effectLst/>
                        </a:rPr>
                        <a:t>Managing stress and sleep </a:t>
                      </a:r>
                      <a:endParaRPr lang="en-US">
                        <a:effectLst/>
                      </a:endParaRPr>
                    </a:p>
                  </a:txBody>
                  <a:tcPr marL="68580" marR="68580" marT="0" marB="0"/>
                </a:tc>
                <a:tc>
                  <a:txBody>
                    <a:bodyPr/>
                    <a:lstStyle/>
                    <a:p>
                      <a:pPr algn="just">
                        <a:lnSpc>
                          <a:spcPct val="150000"/>
                        </a:lnSpc>
                        <a:buNone/>
                      </a:pPr>
                      <a:r>
                        <a:rPr lang="en-US" sz="1200">
                          <a:solidFill>
                            <a:srgbClr val="0E101A"/>
                          </a:solidFill>
                          <a:effectLst/>
                        </a:rPr>
                        <a:t>The first one risk factor is to manage stress level. It also related to reduce stress level by in next six months. </a:t>
                      </a:r>
                      <a:endParaRPr lang="en-US">
                        <a:effectLst/>
                      </a:endParaRPr>
                    </a:p>
                  </a:txBody>
                  <a:tcPr marL="68580" marR="68580" marT="0" marB="0"/>
                </a:tc>
                <a:extLst>
                  <a:ext uri="{0D108BD9-81ED-4DB2-BD59-A6C34878D82A}">
                    <a16:rowId xmlns:a16="http://schemas.microsoft.com/office/drawing/2014/main" val="2260228411"/>
                  </a:ext>
                </a:extLst>
              </a:tr>
              <a:tr h="0">
                <a:tc>
                  <a:txBody>
                    <a:bodyPr/>
                    <a:lstStyle/>
                    <a:p>
                      <a:pPr algn="just">
                        <a:lnSpc>
                          <a:spcPct val="150000"/>
                        </a:lnSpc>
                        <a:buNone/>
                      </a:pPr>
                      <a:r>
                        <a:rPr lang="en-US" sz="1200">
                          <a:solidFill>
                            <a:srgbClr val="0E101A"/>
                          </a:solidFill>
                          <a:effectLst/>
                        </a:rPr>
                        <a:t>Weight management </a:t>
                      </a:r>
                      <a:endParaRPr lang="en-US">
                        <a:effectLst/>
                      </a:endParaRPr>
                    </a:p>
                  </a:txBody>
                  <a:tcPr marL="68580" marR="68580" marT="0" marB="0"/>
                </a:tc>
                <a:tc>
                  <a:txBody>
                    <a:bodyPr/>
                    <a:lstStyle/>
                    <a:p>
                      <a:pPr algn="just">
                        <a:lnSpc>
                          <a:spcPct val="150000"/>
                        </a:lnSpc>
                        <a:buNone/>
                      </a:pPr>
                      <a:r>
                        <a:rPr lang="en-US" sz="1200" dirty="0">
                          <a:solidFill>
                            <a:srgbClr val="0E101A"/>
                          </a:solidFill>
                          <a:effectLst/>
                        </a:rPr>
                        <a:t>The action could be </a:t>
                      </a:r>
                      <a:r>
                        <a:rPr lang="en-US" sz="1200" dirty="0" err="1">
                          <a:solidFill>
                            <a:srgbClr val="0E101A"/>
                          </a:solidFill>
                          <a:effectLst/>
                        </a:rPr>
                        <a:t>take</a:t>
                      </a:r>
                      <a:r>
                        <a:rPr lang="en-US" sz="1200" dirty="0">
                          <a:solidFill>
                            <a:srgbClr val="0E101A"/>
                          </a:solidFill>
                          <a:effectLst/>
                        </a:rPr>
                        <a:t> is incorporate mindfulness exercise and address sleep apnea. </a:t>
                      </a:r>
                      <a:endParaRPr lang="en-US" dirty="0">
                        <a:effectLst/>
                      </a:endParaRPr>
                    </a:p>
                  </a:txBody>
                  <a:tcPr marL="68580" marR="68580" marT="0" marB="0"/>
                </a:tc>
                <a:extLst>
                  <a:ext uri="{0D108BD9-81ED-4DB2-BD59-A6C34878D82A}">
                    <a16:rowId xmlns:a16="http://schemas.microsoft.com/office/drawing/2014/main" val="2617612861"/>
                  </a:ext>
                </a:extLst>
              </a:tr>
            </a:tbl>
          </a:graphicData>
        </a:graphic>
      </p:graphicFrame>
      <p:sp>
        <p:nvSpPr>
          <p:cNvPr id="4" name="Date Placeholder 3">
            <a:extLst>
              <a:ext uri="{FF2B5EF4-FFF2-40B4-BE49-F238E27FC236}">
                <a16:creationId xmlns:a16="http://schemas.microsoft.com/office/drawing/2014/main" id="{E3E1C787-7338-3BBC-6A50-73249670D0B7}"/>
              </a:ext>
            </a:extLst>
          </p:cNvPr>
          <p:cNvSpPr>
            <a:spLocks noGrp="1"/>
          </p:cNvSpPr>
          <p:nvPr>
            <p:ph type="dt" sz="half" idx="10"/>
          </p:nvPr>
        </p:nvSpPr>
        <p:spPr/>
        <p:txBody>
          <a:bodyPr/>
          <a:lstStyle/>
          <a:p>
            <a:fld id="{B671657E-4C4A-41EA-8A7C-C06FFE1C04D4}" type="datetime1">
              <a:rPr lang="en-US"/>
              <a:t>4/27/2026</a:t>
            </a:fld>
            <a:endParaRPr lang="en-US" dirty="0"/>
          </a:p>
        </p:txBody>
      </p:sp>
      <p:sp>
        <p:nvSpPr>
          <p:cNvPr id="5" name="Footer Placeholder 4">
            <a:extLst>
              <a:ext uri="{FF2B5EF4-FFF2-40B4-BE49-F238E27FC236}">
                <a16:creationId xmlns:a16="http://schemas.microsoft.com/office/drawing/2014/main" id="{7BFB714A-E237-A98F-BE75-1B1A33940F0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1F99E88-1ED0-F8D2-C07A-833B460FDC86}"/>
              </a:ext>
            </a:extLst>
          </p:cNvPr>
          <p:cNvSpPr>
            <a:spLocks noGrp="1"/>
          </p:cNvSpPr>
          <p:nvPr>
            <p:ph type="sldNum" sz="quarter" idx="12"/>
          </p:nvPr>
        </p:nvSpPr>
        <p:spPr/>
        <p:txBody>
          <a:bodyPr/>
          <a:lstStyle/>
          <a:p>
            <a:fld id="{017DE1FC-E54A-4B87-A814-263D1E8654B2}" type="slidenum">
              <a:rPr lang="en-US" dirty="0"/>
              <a:t>11</a:t>
            </a:fld>
            <a:endParaRPr lang="en-US" dirty="0"/>
          </a:p>
        </p:txBody>
      </p:sp>
      <p:pic>
        <p:nvPicPr>
          <p:cNvPr id="3" name="person care plan">
            <a:hlinkClick r:id="" action="ppaction://media"/>
            <a:extLst>
              <a:ext uri="{FF2B5EF4-FFF2-40B4-BE49-F238E27FC236}">
                <a16:creationId xmlns:a16="http://schemas.microsoft.com/office/drawing/2014/main" id="{4E06D8CA-BFBF-B69B-DA87-8B9BA28AEC0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395371867"/>
      </p:ext>
    </p:extLst>
  </p:cSld>
  <p:clrMapOvr>
    <a:masterClrMapping/>
  </p:clrMapOvr>
  <mc:AlternateContent xmlns:mc="http://schemas.openxmlformats.org/markup-compatibility/2006">
    <mc:Choice xmlns:p14="http://schemas.microsoft.com/office/powerpoint/2010/main" Requires="p14">
      <p:transition spd="slow" p14:dur="2000" advTm="17908"/>
    </mc:Choice>
    <mc:Fallback>
      <p:transition spd="slow" advTm="179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90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F5A1D-EC01-3B8D-4A85-E458E89C1FAE}"/>
              </a:ext>
            </a:extLst>
          </p:cNvPr>
          <p:cNvSpPr>
            <a:spLocks noGrp="1"/>
          </p:cNvSpPr>
          <p:nvPr>
            <p:ph type="title"/>
          </p:nvPr>
        </p:nvSpPr>
        <p:spPr>
          <a:xfrm>
            <a:off x="223381" y="354669"/>
            <a:ext cx="10240903" cy="1233488"/>
          </a:xfrm>
          <a:solidFill>
            <a:schemeClr val="tx2">
              <a:lumMod val="10000"/>
              <a:lumOff val="90000"/>
            </a:schemeClr>
          </a:solidFill>
        </p:spPr>
        <p:txBody>
          <a:bodyPr>
            <a:normAutofit/>
          </a:bodyPr>
          <a:lstStyle/>
          <a:p>
            <a:pPr algn="just"/>
            <a:r>
              <a:rPr lang="en-US" sz="2000">
                <a:solidFill>
                  <a:srgbClr val="0E101A"/>
                </a:solidFill>
                <a:latin typeface="Times New Roman"/>
                <a:cs typeface="Times New Roman"/>
              </a:rPr>
              <a:t>Evidence-Based Recommendations</a:t>
            </a:r>
            <a:endParaRPr lang="en-US" sz="2000" dirty="0"/>
          </a:p>
          <a:p>
            <a:endParaRPr lang="en-US" sz="5400"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3582682826"/>
              </p:ext>
            </p:extLst>
          </p:nvPr>
        </p:nvGraphicFramePr>
        <p:xfrm>
          <a:off x="6991926" y="1702825"/>
          <a:ext cx="3629377" cy="207927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Date Placeholder 3">
            <a:extLst>
              <a:ext uri="{FF2B5EF4-FFF2-40B4-BE49-F238E27FC236}">
                <a16:creationId xmlns:a16="http://schemas.microsoft.com/office/drawing/2014/main" id="{9B9BAF64-7FBD-5CF1-5380-46EEE9B8154F}"/>
              </a:ext>
            </a:extLst>
          </p:cNvPr>
          <p:cNvSpPr>
            <a:spLocks noGrp="1"/>
          </p:cNvSpPr>
          <p:nvPr>
            <p:ph type="dt" sz="half" idx="10"/>
          </p:nvPr>
        </p:nvSpPr>
        <p:spPr/>
        <p:txBody>
          <a:bodyPr/>
          <a:lstStyle/>
          <a:p>
            <a:fld id="{275B35FC-AF0E-4C7F-8F4B-824213A85EFF}" type="datetime1">
              <a:rPr lang="en-US"/>
              <a:t>4/27/2026</a:t>
            </a:fld>
            <a:endParaRPr lang="en-US" dirty="0"/>
          </a:p>
        </p:txBody>
      </p:sp>
      <p:sp>
        <p:nvSpPr>
          <p:cNvPr id="5" name="Footer Placeholder 4">
            <a:extLst>
              <a:ext uri="{FF2B5EF4-FFF2-40B4-BE49-F238E27FC236}">
                <a16:creationId xmlns:a16="http://schemas.microsoft.com/office/drawing/2014/main" id="{970C97CE-A3D9-FD5B-087F-D2AC4E31032A}"/>
              </a:ext>
            </a:extLst>
          </p:cNvPr>
          <p:cNvSpPr>
            <a:spLocks noGrp="1"/>
          </p:cNvSpPr>
          <p:nvPr>
            <p:ph type="ftr" sz="quarter" idx="11"/>
          </p:nvPr>
        </p:nvSpPr>
        <p:spPr/>
        <p:txBody>
          <a:bodyPr/>
          <a:lstStyle/>
          <a:p>
            <a:r>
              <a:rPr lang="en-US" sz="1000" dirty="0"/>
              <a:t>
              </a:t>
            </a:r>
          </a:p>
        </p:txBody>
      </p:sp>
      <p:sp>
        <p:nvSpPr>
          <p:cNvPr id="6" name="Slide Number Placeholder 5">
            <a:extLst>
              <a:ext uri="{FF2B5EF4-FFF2-40B4-BE49-F238E27FC236}">
                <a16:creationId xmlns:a16="http://schemas.microsoft.com/office/drawing/2014/main" id="{3237C458-0B5F-5B13-2030-549BD2CCFFE2}"/>
              </a:ext>
            </a:extLst>
          </p:cNvPr>
          <p:cNvSpPr>
            <a:spLocks noGrp="1"/>
          </p:cNvSpPr>
          <p:nvPr>
            <p:ph type="sldNum" sz="quarter" idx="12"/>
          </p:nvPr>
        </p:nvSpPr>
        <p:spPr/>
        <p:txBody>
          <a:bodyPr/>
          <a:lstStyle/>
          <a:p>
            <a:fld id="{017DE1FC-E54A-4B87-A814-263D1E8654B2}" type="slidenum">
              <a:rPr lang="en-US" sz="1000" dirty="0"/>
              <a:t>12</a:t>
            </a:fld>
            <a:endParaRPr lang="en-US" sz="1000" dirty="0"/>
          </a:p>
        </p:txBody>
      </p:sp>
      <p:pic>
        <p:nvPicPr>
          <p:cNvPr id="5122" name="Picture 2"/>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20975" y="1854345"/>
            <a:ext cx="2710152" cy="19277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p:cNvSpPr/>
          <p:nvPr/>
        </p:nvSpPr>
        <p:spPr>
          <a:xfrm>
            <a:off x="544613" y="3782102"/>
            <a:ext cx="2052165" cy="261610"/>
          </a:xfrm>
          <a:prstGeom prst="rect">
            <a:avLst/>
          </a:prstGeom>
        </p:spPr>
        <p:txBody>
          <a:bodyPr wrap="none">
            <a:spAutoFit/>
          </a:bodyPr>
          <a:lstStyle/>
          <a:p>
            <a:r>
              <a:rPr lang="en-IN" sz="1100" dirty="0"/>
              <a:t>Source: Shutter stock (2026). </a:t>
            </a:r>
          </a:p>
        </p:txBody>
      </p:sp>
      <p:pic>
        <p:nvPicPr>
          <p:cNvPr id="3" name="evidence base">
            <a:hlinkClick r:id="" action="ppaction://media"/>
            <a:extLst>
              <a:ext uri="{FF2B5EF4-FFF2-40B4-BE49-F238E27FC236}">
                <a16:creationId xmlns:a16="http://schemas.microsoft.com/office/drawing/2014/main" id="{AF4A6042-1051-0E63-4B7E-7499F6BB362C}"/>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9517625" y="240001"/>
            <a:ext cx="487363" cy="487363"/>
          </a:xfrm>
          <a:prstGeom prst="rect">
            <a:avLst/>
          </a:prstGeom>
        </p:spPr>
      </p:pic>
      <p:sp>
        <p:nvSpPr>
          <p:cNvPr id="9" name="TextBox 8">
            <a:extLst>
              <a:ext uri="{FF2B5EF4-FFF2-40B4-BE49-F238E27FC236}">
                <a16:creationId xmlns:a16="http://schemas.microsoft.com/office/drawing/2014/main" id="{B591D0A1-DD06-71EC-F1B6-A3AAA05507A6}"/>
              </a:ext>
            </a:extLst>
          </p:cNvPr>
          <p:cNvSpPr txBox="1"/>
          <p:nvPr/>
        </p:nvSpPr>
        <p:spPr>
          <a:xfrm>
            <a:off x="83670" y="4312885"/>
            <a:ext cx="12244634" cy="2092881"/>
          </a:xfrm>
          <a:prstGeom prst="rect">
            <a:avLst/>
          </a:prstGeom>
          <a:noFill/>
        </p:spPr>
        <p:txBody>
          <a:bodyPr wrap="none" rtlCol="0">
            <a:spAutoFit/>
          </a:bodyPr>
          <a:lstStyle/>
          <a:p>
            <a:r>
              <a:rPr lang="en-US" sz="1600" dirty="0"/>
              <a:t>lifestyle changes in </a:t>
            </a:r>
            <a:r>
              <a:rPr lang="en-US" sz="1600" dirty="0" err="1"/>
              <a:t>Mr</a:t>
            </a:r>
            <a:r>
              <a:rPr lang="en-US" sz="1600" dirty="0"/>
              <a:t> Antony’s regular diet by reducing the intake of carbohydrates and increasing the intake of high-nutrient</a:t>
            </a:r>
          </a:p>
          <a:p>
            <a:r>
              <a:rPr lang="en-US" sz="1600" dirty="0"/>
              <a:t> food. In this </a:t>
            </a:r>
            <a:r>
              <a:rPr lang="en-US" sz="1600" dirty="0" err="1"/>
              <a:t>line,it</a:t>
            </a:r>
            <a:r>
              <a:rPr lang="en-US" sz="1600" dirty="0"/>
              <a:t> is recommended that to reduce the risk of heart disease, individuals should replace saturated fat with </a:t>
            </a:r>
          </a:p>
          <a:p>
            <a:r>
              <a:rPr lang="en-US" sz="1600" dirty="0"/>
              <a:t>monounsaturated fat (NHS, 2026). This is related to increasing physical mobility and walking for at least 10 minutes a day to reduce</a:t>
            </a:r>
          </a:p>
          <a:p>
            <a:r>
              <a:rPr lang="en-US" sz="1600" dirty="0"/>
              <a:t> storage fat(NICE, 2026). Smoking and alcohol are helpful in limiting alcohol consumption to more than 14 units per week and </a:t>
            </a:r>
          </a:p>
          <a:p>
            <a:r>
              <a:rPr lang="en-US" sz="1600" dirty="0"/>
              <a:t>spread over 3 or more days. This is also a critical component, which leads to cardiovascular disease and increased insulin resistance</a:t>
            </a:r>
          </a:p>
          <a:p>
            <a:r>
              <a:rPr lang="en-US" sz="1600" dirty="0"/>
              <a:t> due to obesity. In the UK, around 31,000 people are diagnosed with obesity and </a:t>
            </a:r>
          </a:p>
          <a:p>
            <a:r>
              <a:rPr lang="en-US" sz="1600" dirty="0"/>
              <a:t>cardiovascular disease. </a:t>
            </a:r>
            <a:endParaRPr lang="en-GB" sz="1600" dirty="0"/>
          </a:p>
          <a:p>
            <a:endParaRPr lang="en-GB" dirty="0"/>
          </a:p>
        </p:txBody>
      </p:sp>
    </p:spTree>
    <p:extLst>
      <p:ext uri="{BB962C8B-B14F-4D97-AF65-F5344CB8AC3E}">
        <p14:creationId xmlns:p14="http://schemas.microsoft.com/office/powerpoint/2010/main" val="3090292141"/>
      </p:ext>
    </p:extLst>
  </p:cSld>
  <p:clrMapOvr>
    <a:masterClrMapping/>
  </p:clrMapOvr>
  <mc:AlternateContent xmlns:mc="http://schemas.openxmlformats.org/markup-compatibility/2006">
    <mc:Choice xmlns:p14="http://schemas.microsoft.com/office/powerpoint/2010/main" Requires="p14">
      <p:transition spd="slow" p14:dur="2000" advTm="64866"/>
    </mc:Choice>
    <mc:Fallback>
      <p:transition spd="slow" advTm="648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486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BCBB3-99DA-2A28-F115-19F71045CD51}"/>
              </a:ext>
            </a:extLst>
          </p:cNvPr>
          <p:cNvSpPr>
            <a:spLocks noGrp="1"/>
          </p:cNvSpPr>
          <p:nvPr>
            <p:ph type="title"/>
          </p:nvPr>
        </p:nvSpPr>
        <p:spPr>
          <a:xfrm>
            <a:off x="223381" y="438176"/>
            <a:ext cx="10240903" cy="1233488"/>
          </a:xfrm>
          <a:solidFill>
            <a:schemeClr val="tx2">
              <a:lumMod val="10000"/>
              <a:lumOff val="90000"/>
            </a:schemeClr>
          </a:solidFill>
        </p:spPr>
        <p:txBody>
          <a:bodyPr>
            <a:normAutofit/>
          </a:bodyPr>
          <a:lstStyle/>
          <a:p>
            <a:pPr algn="just"/>
            <a:r>
              <a:rPr lang="en-US" sz="2000">
                <a:solidFill>
                  <a:srgbClr val="0E101A"/>
                </a:solidFill>
                <a:latin typeface="Times New Roman"/>
                <a:cs typeface="Times New Roman"/>
              </a:rPr>
              <a:t>Ethical Considerations</a:t>
            </a:r>
            <a:endParaRPr lang="en-US" sz="5400"/>
          </a:p>
          <a:p>
            <a:endParaRPr lang="en-US" sz="5400"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2510017831"/>
              </p:ext>
            </p:extLst>
          </p:nvPr>
        </p:nvGraphicFramePr>
        <p:xfrm>
          <a:off x="-3022899" y="1706626"/>
          <a:ext cx="11618259" cy="450238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Date Placeholder 3">
            <a:extLst>
              <a:ext uri="{FF2B5EF4-FFF2-40B4-BE49-F238E27FC236}">
                <a16:creationId xmlns:a16="http://schemas.microsoft.com/office/drawing/2014/main" id="{F24BCFB2-B1DA-F24D-DA01-EE0A0BD4619A}"/>
              </a:ext>
            </a:extLst>
          </p:cNvPr>
          <p:cNvSpPr>
            <a:spLocks noGrp="1"/>
          </p:cNvSpPr>
          <p:nvPr>
            <p:ph type="dt" sz="half" idx="10"/>
          </p:nvPr>
        </p:nvSpPr>
        <p:spPr/>
        <p:txBody>
          <a:bodyPr/>
          <a:lstStyle/>
          <a:p>
            <a:fld id="{E1A15A49-3B54-4D37-85FF-92FAD91BE719}" type="datetime1">
              <a:rPr lang="en-US"/>
              <a:t>4/27/2026</a:t>
            </a:fld>
            <a:endParaRPr lang="en-US" dirty="0"/>
          </a:p>
        </p:txBody>
      </p:sp>
      <p:sp>
        <p:nvSpPr>
          <p:cNvPr id="5" name="Footer Placeholder 4">
            <a:extLst>
              <a:ext uri="{FF2B5EF4-FFF2-40B4-BE49-F238E27FC236}">
                <a16:creationId xmlns:a16="http://schemas.microsoft.com/office/drawing/2014/main" id="{095A1BA0-CE8B-3287-4BFE-A62F95A3917C}"/>
              </a:ext>
            </a:extLst>
          </p:cNvPr>
          <p:cNvSpPr>
            <a:spLocks noGrp="1"/>
          </p:cNvSpPr>
          <p:nvPr>
            <p:ph type="ftr" sz="quarter" idx="11"/>
          </p:nvPr>
        </p:nvSpPr>
        <p:spPr>
          <a:xfrm rot="5400000">
            <a:off x="-2977020" y="1557313"/>
            <a:ext cx="4114800" cy="457200"/>
          </a:xfrm>
        </p:spPr>
        <p:txBody>
          <a:bodyPr/>
          <a:lstStyle/>
          <a:p>
            <a:r>
              <a:rPr lang="en-US" sz="1100" dirty="0"/>
              <a:t>
              </a:t>
            </a:r>
          </a:p>
        </p:txBody>
      </p:sp>
      <p:sp>
        <p:nvSpPr>
          <p:cNvPr id="6" name="Slide Number Placeholder 5">
            <a:extLst>
              <a:ext uri="{FF2B5EF4-FFF2-40B4-BE49-F238E27FC236}">
                <a16:creationId xmlns:a16="http://schemas.microsoft.com/office/drawing/2014/main" id="{9C323128-E58C-A520-685E-48A4BEFE961E}"/>
              </a:ext>
            </a:extLst>
          </p:cNvPr>
          <p:cNvSpPr>
            <a:spLocks noGrp="1"/>
          </p:cNvSpPr>
          <p:nvPr>
            <p:ph type="sldNum" sz="quarter" idx="12"/>
          </p:nvPr>
        </p:nvSpPr>
        <p:spPr>
          <a:xfrm>
            <a:off x="10521459" y="6053838"/>
            <a:ext cx="438652" cy="448830"/>
          </a:xfrm>
        </p:spPr>
        <p:txBody>
          <a:bodyPr/>
          <a:lstStyle/>
          <a:p>
            <a:fld id="{017DE1FC-E54A-4B87-A814-263D1E8654B2}" type="slidenum">
              <a:rPr lang="en-US" sz="1100" dirty="0"/>
              <a:t>13</a:t>
            </a:fld>
            <a:endParaRPr lang="en-US" sz="1100" dirty="0"/>
          </a:p>
        </p:txBody>
      </p:sp>
      <p:pic>
        <p:nvPicPr>
          <p:cNvPr id="6146" name="Picture 2"/>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440921" y="1746537"/>
            <a:ext cx="3722832" cy="42008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p:cNvSpPr/>
          <p:nvPr/>
        </p:nvSpPr>
        <p:spPr>
          <a:xfrm>
            <a:off x="6684460" y="5947398"/>
            <a:ext cx="2052165" cy="261610"/>
          </a:xfrm>
          <a:prstGeom prst="rect">
            <a:avLst/>
          </a:prstGeom>
        </p:spPr>
        <p:txBody>
          <a:bodyPr wrap="none">
            <a:spAutoFit/>
          </a:bodyPr>
          <a:lstStyle/>
          <a:p>
            <a:r>
              <a:rPr lang="en-IN" sz="1100" dirty="0"/>
              <a:t>Source: Shutter stock (2026). </a:t>
            </a:r>
          </a:p>
        </p:txBody>
      </p:sp>
      <p:pic>
        <p:nvPicPr>
          <p:cNvPr id="3" name="ethical considerations">
            <a:hlinkClick r:id="" action="ppaction://media"/>
            <a:extLst>
              <a:ext uri="{FF2B5EF4-FFF2-40B4-BE49-F238E27FC236}">
                <a16:creationId xmlns:a16="http://schemas.microsoft.com/office/drawing/2014/main" id="{C619369F-8933-DDC6-05FB-446CDAC3F257}"/>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860430415"/>
      </p:ext>
    </p:extLst>
  </p:cSld>
  <p:clrMapOvr>
    <a:masterClrMapping/>
  </p:clrMapOvr>
  <mc:AlternateContent xmlns:mc="http://schemas.openxmlformats.org/markup-compatibility/2006">
    <mc:Choice xmlns:p14="http://schemas.microsoft.com/office/powerpoint/2010/main" Requires="p14">
      <p:transition spd="slow" p14:dur="2000" advTm="26405"/>
    </mc:Choice>
    <mc:Fallback>
      <p:transition spd="slow" advTm="264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40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0EFFA-216E-3A18-87B2-F92AA7FEF25D}"/>
              </a:ext>
            </a:extLst>
          </p:cNvPr>
          <p:cNvSpPr>
            <a:spLocks noGrp="1"/>
          </p:cNvSpPr>
          <p:nvPr>
            <p:ph type="title"/>
          </p:nvPr>
        </p:nvSpPr>
        <p:spPr>
          <a:xfrm>
            <a:off x="338203" y="83272"/>
            <a:ext cx="10240903" cy="1233488"/>
          </a:xfrm>
          <a:solidFill>
            <a:schemeClr val="tx2">
              <a:lumMod val="10000"/>
              <a:lumOff val="90000"/>
            </a:schemeClr>
          </a:solidFill>
        </p:spPr>
        <p:txBody>
          <a:bodyPr>
            <a:normAutofit/>
          </a:bodyPr>
          <a:lstStyle/>
          <a:p>
            <a:r>
              <a:rPr lang="en-US" sz="2400" b="1">
                <a:solidFill>
                  <a:srgbClr val="0E101A"/>
                </a:solidFill>
                <a:latin typeface="Times New Roman"/>
                <a:ea typeface="Times New Roman"/>
                <a:cs typeface="Times New Roman"/>
              </a:rPr>
              <a:t>Conclusion</a:t>
            </a:r>
            <a:endParaRPr lang="en-US" sz="6000"/>
          </a:p>
        </p:txBody>
      </p:sp>
      <p:sp>
        <p:nvSpPr>
          <p:cNvPr id="3" name="Content Placeholder 2">
            <a:extLst>
              <a:ext uri="{FF2B5EF4-FFF2-40B4-BE49-F238E27FC236}">
                <a16:creationId xmlns:a16="http://schemas.microsoft.com/office/drawing/2014/main" id="{3F67E98B-FED6-DEF1-05AF-0C5D2E8AC840}"/>
              </a:ext>
            </a:extLst>
          </p:cNvPr>
          <p:cNvSpPr>
            <a:spLocks noGrp="1"/>
          </p:cNvSpPr>
          <p:nvPr>
            <p:ph idx="1"/>
          </p:nvPr>
        </p:nvSpPr>
        <p:spPr>
          <a:xfrm>
            <a:off x="453025" y="1853980"/>
            <a:ext cx="10240903" cy="3956179"/>
          </a:xfrm>
        </p:spPr>
        <p:txBody>
          <a:bodyPr vert="horz" lIns="0" tIns="0" rIns="0" bIns="0" rtlCol="0" anchor="t">
            <a:normAutofit/>
          </a:bodyPr>
          <a:lstStyle/>
          <a:p>
            <a:r>
              <a:rPr lang="en-US" sz="2400" dirty="0">
                <a:solidFill>
                  <a:srgbClr val="0E101A"/>
                </a:solidFill>
                <a:latin typeface="Times New Roman"/>
                <a:cs typeface="Times New Roman"/>
              </a:rPr>
              <a:t>In conclusion, healthy life expectancy and increased physical mobility are helpful in relieving the negative impact of cardiovascular disease. This is because a poor lifestyle could lead to insulin resistance, which leads to blockage in the vessels and increases the risk of cardiovascular disease. </a:t>
            </a:r>
            <a:endParaRPr lang="en-US" sz="4000" dirty="0"/>
          </a:p>
          <a:p>
            <a:endParaRPr lang="en-US" sz="4000" dirty="0"/>
          </a:p>
        </p:txBody>
      </p:sp>
      <p:sp>
        <p:nvSpPr>
          <p:cNvPr id="4" name="Date Placeholder 3">
            <a:extLst>
              <a:ext uri="{FF2B5EF4-FFF2-40B4-BE49-F238E27FC236}">
                <a16:creationId xmlns:a16="http://schemas.microsoft.com/office/drawing/2014/main" id="{A9169F6E-94CA-93A4-2DF8-AB4F6D5C299A}"/>
              </a:ext>
            </a:extLst>
          </p:cNvPr>
          <p:cNvSpPr>
            <a:spLocks noGrp="1"/>
          </p:cNvSpPr>
          <p:nvPr>
            <p:ph type="dt" sz="half" idx="10"/>
          </p:nvPr>
        </p:nvSpPr>
        <p:spPr/>
        <p:txBody>
          <a:bodyPr/>
          <a:lstStyle/>
          <a:p>
            <a:fld id="{A7A28A62-F224-41BD-893F-4EC814795CEB}" type="datetime1">
              <a:rPr lang="en-US"/>
              <a:t>4/27/2026</a:t>
            </a:fld>
            <a:endParaRPr lang="en-US" dirty="0"/>
          </a:p>
        </p:txBody>
      </p:sp>
      <p:sp>
        <p:nvSpPr>
          <p:cNvPr id="5" name="Footer Placeholder 4">
            <a:extLst>
              <a:ext uri="{FF2B5EF4-FFF2-40B4-BE49-F238E27FC236}">
                <a16:creationId xmlns:a16="http://schemas.microsoft.com/office/drawing/2014/main" id="{E78340C2-2900-9B1C-E33C-C8DF114347EB}"/>
              </a:ext>
            </a:extLst>
          </p:cNvPr>
          <p:cNvSpPr>
            <a:spLocks noGrp="1"/>
          </p:cNvSpPr>
          <p:nvPr>
            <p:ph type="ftr" sz="quarter" idx="11"/>
          </p:nvPr>
        </p:nvSpPr>
        <p:spPr/>
        <p:txBody>
          <a:bodyPr/>
          <a:lstStyle/>
          <a:p>
            <a:r>
              <a:rPr lang="en-US" sz="1200" dirty="0"/>
              <a:t>
              </a:t>
            </a:r>
          </a:p>
        </p:txBody>
      </p:sp>
      <p:sp>
        <p:nvSpPr>
          <p:cNvPr id="6" name="Slide Number Placeholder 5">
            <a:extLst>
              <a:ext uri="{FF2B5EF4-FFF2-40B4-BE49-F238E27FC236}">
                <a16:creationId xmlns:a16="http://schemas.microsoft.com/office/drawing/2014/main" id="{E044161E-5012-E6FB-A2D1-9FE185A16E23}"/>
              </a:ext>
            </a:extLst>
          </p:cNvPr>
          <p:cNvSpPr>
            <a:spLocks noGrp="1"/>
          </p:cNvSpPr>
          <p:nvPr>
            <p:ph type="sldNum" sz="quarter" idx="12"/>
          </p:nvPr>
        </p:nvSpPr>
        <p:spPr/>
        <p:txBody>
          <a:bodyPr/>
          <a:lstStyle/>
          <a:p>
            <a:fld id="{017DE1FC-E54A-4B87-A814-263D1E8654B2}" type="slidenum">
              <a:rPr lang="en-US" sz="1200" dirty="0"/>
              <a:t>14</a:t>
            </a:fld>
            <a:endParaRPr lang="en-US" sz="1200" dirty="0"/>
          </a:p>
        </p:txBody>
      </p:sp>
      <p:pic>
        <p:nvPicPr>
          <p:cNvPr id="7" name="conclusion ">
            <a:hlinkClick r:id="" action="ppaction://media"/>
            <a:extLst>
              <a:ext uri="{FF2B5EF4-FFF2-40B4-BE49-F238E27FC236}">
                <a16:creationId xmlns:a16="http://schemas.microsoft.com/office/drawing/2014/main" id="{F40541E4-175B-0A56-AB13-73FC5208779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120099253"/>
      </p:ext>
    </p:extLst>
  </p:cSld>
  <p:clrMapOvr>
    <a:masterClrMapping/>
  </p:clrMapOvr>
  <mc:AlternateContent xmlns:mc="http://schemas.openxmlformats.org/markup-compatibility/2006">
    <mc:Choice xmlns:p14="http://schemas.microsoft.com/office/powerpoint/2010/main" Requires="p14">
      <p:transition spd="slow" p14:dur="2000" advTm="26018"/>
    </mc:Choice>
    <mc:Fallback>
      <p:transition spd="slow" advTm="260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01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232E4-9CD6-F09C-5B7E-27C98D97F404}"/>
              </a:ext>
            </a:extLst>
          </p:cNvPr>
          <p:cNvSpPr>
            <a:spLocks noGrp="1"/>
          </p:cNvSpPr>
          <p:nvPr>
            <p:ph type="title"/>
          </p:nvPr>
        </p:nvSpPr>
        <p:spPr>
          <a:xfrm>
            <a:off x="155863" y="408616"/>
            <a:ext cx="10240903" cy="1233488"/>
          </a:xfrm>
          <a:solidFill>
            <a:schemeClr val="tx2">
              <a:lumMod val="10000"/>
              <a:lumOff val="90000"/>
            </a:schemeClr>
          </a:solidFill>
        </p:spPr>
        <p:txBody>
          <a:bodyPr>
            <a:normAutofit/>
          </a:bodyPr>
          <a:lstStyle/>
          <a:p>
            <a:pPr algn="just"/>
            <a:r>
              <a:rPr lang="en-US" sz="2000" dirty="0">
                <a:solidFill>
                  <a:srgbClr val="0E101A"/>
                </a:solidFill>
                <a:latin typeface="Times New Roman"/>
                <a:cs typeface="Times New Roman"/>
              </a:rPr>
              <a:t>References </a:t>
            </a:r>
            <a:endParaRPr lang="en-US" sz="5400" dirty="0"/>
          </a:p>
          <a:p>
            <a:endParaRPr lang="en-US" sz="5400" dirty="0"/>
          </a:p>
        </p:txBody>
      </p:sp>
      <p:sp>
        <p:nvSpPr>
          <p:cNvPr id="3" name="Content Placeholder 2">
            <a:extLst>
              <a:ext uri="{FF2B5EF4-FFF2-40B4-BE49-F238E27FC236}">
                <a16:creationId xmlns:a16="http://schemas.microsoft.com/office/drawing/2014/main" id="{0A36A036-7219-1EFA-0D38-A4925C9C9443}"/>
              </a:ext>
            </a:extLst>
          </p:cNvPr>
          <p:cNvSpPr>
            <a:spLocks noGrp="1"/>
          </p:cNvSpPr>
          <p:nvPr>
            <p:ph idx="1"/>
          </p:nvPr>
        </p:nvSpPr>
        <p:spPr>
          <a:xfrm>
            <a:off x="0" y="1344835"/>
            <a:ext cx="12036137" cy="4928965"/>
          </a:xfrm>
        </p:spPr>
        <p:txBody>
          <a:bodyPr vert="horz" lIns="0" tIns="0" rIns="0" bIns="0" rtlCol="0" anchor="t">
            <a:noAutofit/>
          </a:bodyPr>
          <a:lstStyle/>
          <a:p>
            <a:pPr algn="just"/>
            <a:r>
              <a:rPr lang="en-IN" sz="900" dirty="0">
                <a:latin typeface="Times New Roman" pitchFamily="18" charset="0"/>
                <a:cs typeface="Times New Roman" pitchFamily="18" charset="0"/>
              </a:rPr>
              <a:t> </a:t>
            </a:r>
          </a:p>
          <a:p>
            <a:pPr lvl="0" algn="just"/>
            <a:r>
              <a:rPr lang="en-US" sz="900" dirty="0" err="1">
                <a:latin typeface="Times New Roman" pitchFamily="18" charset="0"/>
                <a:cs typeface="Times New Roman" pitchFamily="18" charset="0"/>
              </a:rPr>
              <a:t>Bansal</a:t>
            </a:r>
            <a:r>
              <a:rPr lang="en-US" sz="900" dirty="0">
                <a:latin typeface="Times New Roman" pitchFamily="18" charset="0"/>
                <a:cs typeface="Times New Roman" pitchFamily="18" charset="0"/>
              </a:rPr>
              <a:t>, M., 2020. Cardiovascular disease and COVID-19. </a:t>
            </a:r>
            <a:r>
              <a:rPr lang="en-US" sz="900" i="1" dirty="0">
                <a:latin typeface="Times New Roman" pitchFamily="18" charset="0"/>
                <a:cs typeface="Times New Roman" pitchFamily="18" charset="0"/>
              </a:rPr>
              <a:t>Diabetes &amp; Metabolic Syndrome: Clinical Research &amp; Reviews</a:t>
            </a:r>
            <a:r>
              <a:rPr lang="en-US" sz="900" dirty="0">
                <a:latin typeface="Times New Roman" pitchFamily="18" charset="0"/>
                <a:cs typeface="Times New Roman" pitchFamily="18" charset="0"/>
              </a:rPr>
              <a:t>, </a:t>
            </a:r>
            <a:r>
              <a:rPr lang="en-US" sz="900" i="1" dirty="0">
                <a:latin typeface="Times New Roman" pitchFamily="18" charset="0"/>
                <a:cs typeface="Times New Roman" pitchFamily="18" charset="0"/>
              </a:rPr>
              <a:t>14</a:t>
            </a:r>
            <a:r>
              <a:rPr lang="en-US" sz="900" dirty="0">
                <a:latin typeface="Times New Roman" pitchFamily="18" charset="0"/>
                <a:cs typeface="Times New Roman" pitchFamily="18" charset="0"/>
              </a:rPr>
              <a:t>(3), pp.247-250. </a:t>
            </a:r>
            <a:r>
              <a:rPr lang="en-US" sz="900" u="sng" dirty="0">
                <a:latin typeface="Times New Roman" pitchFamily="18" charset="0"/>
                <a:cs typeface="Times New Roman" pitchFamily="18" charset="0"/>
                <a:hlinkClick r:id="rId2"/>
              </a:rPr>
              <a:t>https://pmc.ncbi.nlm.nih.gov/articles/PMC7102662/pdf/main.pdf</a:t>
            </a:r>
            <a:endParaRPr lang="en-IN" sz="900" dirty="0">
              <a:latin typeface="Times New Roman" pitchFamily="18" charset="0"/>
              <a:cs typeface="Times New Roman" pitchFamily="18" charset="0"/>
            </a:endParaRPr>
          </a:p>
          <a:p>
            <a:pPr lvl="0" algn="just"/>
            <a:r>
              <a:rPr lang="en-US" sz="900" dirty="0" err="1">
                <a:latin typeface="Times New Roman" pitchFamily="18" charset="0"/>
                <a:cs typeface="Times New Roman" pitchFamily="18" charset="0"/>
              </a:rPr>
              <a:t>Chaudhry</a:t>
            </a:r>
            <a:r>
              <a:rPr lang="en-US" sz="900" dirty="0">
                <a:latin typeface="Times New Roman" pitchFamily="18" charset="0"/>
                <a:cs typeface="Times New Roman" pitchFamily="18" charset="0"/>
              </a:rPr>
              <a:t>, R., Miao, J.H. and </a:t>
            </a:r>
            <a:r>
              <a:rPr lang="en-US" sz="900" dirty="0" err="1">
                <a:latin typeface="Times New Roman" pitchFamily="18" charset="0"/>
                <a:cs typeface="Times New Roman" pitchFamily="18" charset="0"/>
              </a:rPr>
              <a:t>Rehman</a:t>
            </a:r>
            <a:r>
              <a:rPr lang="en-US" sz="900" dirty="0">
                <a:latin typeface="Times New Roman" pitchFamily="18" charset="0"/>
                <a:cs typeface="Times New Roman" pitchFamily="18" charset="0"/>
              </a:rPr>
              <a:t>, A., 2022. Physiology, cardiovascular. In </a:t>
            </a:r>
            <a:r>
              <a:rPr lang="en-US" sz="900" i="1" dirty="0" err="1">
                <a:latin typeface="Times New Roman" pitchFamily="18" charset="0"/>
                <a:cs typeface="Times New Roman" pitchFamily="18" charset="0"/>
              </a:rPr>
              <a:t>StatPearls</a:t>
            </a:r>
            <a:r>
              <a:rPr lang="en-US" sz="900" i="1" dirty="0">
                <a:latin typeface="Times New Roman" pitchFamily="18" charset="0"/>
                <a:cs typeface="Times New Roman" pitchFamily="18" charset="0"/>
              </a:rPr>
              <a:t> [Internet]</a:t>
            </a:r>
            <a:r>
              <a:rPr lang="en-US" sz="900" dirty="0">
                <a:latin typeface="Times New Roman" pitchFamily="18" charset="0"/>
                <a:cs typeface="Times New Roman" pitchFamily="18" charset="0"/>
              </a:rPr>
              <a:t>. </a:t>
            </a:r>
            <a:r>
              <a:rPr lang="en-US" sz="900" dirty="0" err="1">
                <a:latin typeface="Times New Roman" pitchFamily="18" charset="0"/>
                <a:cs typeface="Times New Roman" pitchFamily="18" charset="0"/>
              </a:rPr>
              <a:t>StatPearls</a:t>
            </a:r>
            <a:r>
              <a:rPr lang="en-US" sz="900" dirty="0">
                <a:latin typeface="Times New Roman" pitchFamily="18" charset="0"/>
                <a:cs typeface="Times New Roman" pitchFamily="18" charset="0"/>
              </a:rPr>
              <a:t> Publishing. </a:t>
            </a:r>
            <a:r>
              <a:rPr lang="en-US" sz="900" u="sng" dirty="0">
                <a:latin typeface="Times New Roman" pitchFamily="18" charset="0"/>
                <a:cs typeface="Times New Roman" pitchFamily="18" charset="0"/>
                <a:hlinkClick r:id="rId3"/>
              </a:rPr>
              <a:t>https://www.ncbi.nlm.nih.gov/books/NBK493197/</a:t>
            </a:r>
            <a:endParaRPr lang="en-IN" sz="900" dirty="0">
              <a:latin typeface="Times New Roman" pitchFamily="18" charset="0"/>
              <a:cs typeface="Times New Roman" pitchFamily="18" charset="0"/>
            </a:endParaRPr>
          </a:p>
          <a:p>
            <a:pPr algn="just"/>
            <a:r>
              <a:rPr lang="en-IN" sz="900" dirty="0">
                <a:latin typeface="Times New Roman" pitchFamily="18" charset="0"/>
                <a:cs typeface="Times New Roman" pitchFamily="18" charset="0"/>
              </a:rPr>
              <a:t>Diabetes What’s Next? 2026, </a:t>
            </a:r>
            <a:r>
              <a:rPr lang="en-IN" sz="900" dirty="0" err="1">
                <a:latin typeface="Times New Roman" pitchFamily="18" charset="0"/>
                <a:cs typeface="Times New Roman" pitchFamily="18" charset="0"/>
              </a:rPr>
              <a:t>Cardivascular</a:t>
            </a:r>
            <a:r>
              <a:rPr lang="en-IN" sz="900" dirty="0">
                <a:latin typeface="Times New Roman" pitchFamily="18" charset="0"/>
                <a:cs typeface="Times New Roman" pitchFamily="18" charset="0"/>
              </a:rPr>
              <a:t> Disease. </a:t>
            </a:r>
            <a:r>
              <a:rPr lang="en-US" sz="900" dirty="0">
                <a:latin typeface="Times New Roman" pitchFamily="18" charset="0"/>
                <a:cs typeface="Times New Roman" pitchFamily="18" charset="0"/>
              </a:rPr>
              <a:t>[online]. Available at: </a:t>
            </a:r>
            <a:r>
              <a:rPr lang="en-IN" sz="900" u="sng" dirty="0">
                <a:latin typeface="Times New Roman" pitchFamily="18" charset="0"/>
                <a:cs typeface="Times New Roman" pitchFamily="18" charset="0"/>
                <a:hlinkClick r:id="rId4"/>
              </a:rPr>
              <a:t>https://www.diabeteswhatsnext.com/global/en/about-diabetes/cardiovascular-disease/spotlight-on-stroke-in-type-2-diabetes.html</a:t>
            </a:r>
            <a:r>
              <a:rPr lang="en-IN" sz="900" u="sng" dirty="0">
                <a:latin typeface="Times New Roman" pitchFamily="18" charset="0"/>
                <a:cs typeface="Times New Roman" pitchFamily="18" charset="0"/>
              </a:rPr>
              <a:t> </a:t>
            </a:r>
            <a:r>
              <a:rPr lang="en-US" sz="900" dirty="0">
                <a:latin typeface="Times New Roman" pitchFamily="18" charset="0"/>
                <a:cs typeface="Times New Roman" pitchFamily="18" charset="0"/>
              </a:rPr>
              <a:t>[Accessed 28 March 2026]. </a:t>
            </a:r>
            <a:endParaRPr lang="en-IN" sz="900" dirty="0">
              <a:latin typeface="Times New Roman" pitchFamily="18" charset="0"/>
              <a:cs typeface="Times New Roman" pitchFamily="18" charset="0"/>
            </a:endParaRPr>
          </a:p>
          <a:p>
            <a:pPr lvl="0" algn="just"/>
            <a:r>
              <a:rPr lang="en-US" sz="900" dirty="0" err="1">
                <a:latin typeface="Times New Roman" pitchFamily="18" charset="0"/>
                <a:cs typeface="Times New Roman" pitchFamily="18" charset="0"/>
              </a:rPr>
              <a:t>Eckel</a:t>
            </a:r>
            <a:r>
              <a:rPr lang="en-US" sz="900" dirty="0">
                <a:latin typeface="Times New Roman" pitchFamily="18" charset="0"/>
                <a:cs typeface="Times New Roman" pitchFamily="18" charset="0"/>
              </a:rPr>
              <a:t>, R.H., </a:t>
            </a:r>
            <a:r>
              <a:rPr lang="en-US" sz="900" dirty="0" err="1">
                <a:latin typeface="Times New Roman" pitchFamily="18" charset="0"/>
                <a:cs typeface="Times New Roman" pitchFamily="18" charset="0"/>
              </a:rPr>
              <a:t>Bornfeldt</a:t>
            </a:r>
            <a:r>
              <a:rPr lang="en-US" sz="900" dirty="0">
                <a:latin typeface="Times New Roman" pitchFamily="18" charset="0"/>
                <a:cs typeface="Times New Roman" pitchFamily="18" charset="0"/>
              </a:rPr>
              <a:t>, K.E. and Goldberg, I.J., 2021. Cardiovascular disease in diabetes, beyond glucose. </a:t>
            </a:r>
            <a:r>
              <a:rPr lang="en-US" sz="900" i="1" dirty="0">
                <a:latin typeface="Times New Roman" pitchFamily="18" charset="0"/>
                <a:cs typeface="Times New Roman" pitchFamily="18" charset="0"/>
              </a:rPr>
              <a:t>Cell metabolism</a:t>
            </a:r>
            <a:r>
              <a:rPr lang="en-US" sz="900" dirty="0">
                <a:latin typeface="Times New Roman" pitchFamily="18" charset="0"/>
                <a:cs typeface="Times New Roman" pitchFamily="18" charset="0"/>
              </a:rPr>
              <a:t>, </a:t>
            </a:r>
            <a:r>
              <a:rPr lang="en-US" sz="900" i="1" dirty="0">
                <a:latin typeface="Times New Roman" pitchFamily="18" charset="0"/>
                <a:cs typeface="Times New Roman" pitchFamily="18" charset="0"/>
              </a:rPr>
              <a:t>33</a:t>
            </a:r>
            <a:r>
              <a:rPr lang="en-US" sz="900" dirty="0">
                <a:latin typeface="Times New Roman" pitchFamily="18" charset="0"/>
                <a:cs typeface="Times New Roman" pitchFamily="18" charset="0"/>
              </a:rPr>
              <a:t>(8), pp.1519-1545. </a:t>
            </a:r>
            <a:r>
              <a:rPr lang="en-US" sz="900" u="sng" dirty="0">
                <a:latin typeface="Times New Roman" pitchFamily="18" charset="0"/>
                <a:cs typeface="Times New Roman" pitchFamily="18" charset="0"/>
                <a:hlinkClick r:id="rId5"/>
              </a:rPr>
              <a:t>https://www.cell.com/cell-metabolism/fulltext/S1550-4131(21)00317-X?dgcid=raven_jbs_aip_email</a:t>
            </a:r>
            <a:endParaRPr lang="en-IN" sz="900" dirty="0">
              <a:latin typeface="Times New Roman" pitchFamily="18" charset="0"/>
              <a:cs typeface="Times New Roman" pitchFamily="18" charset="0"/>
            </a:endParaRPr>
          </a:p>
          <a:p>
            <a:pPr lvl="0" algn="just"/>
            <a:r>
              <a:rPr lang="en-US" sz="900" dirty="0" err="1">
                <a:latin typeface="Times New Roman" pitchFamily="18" charset="0"/>
                <a:cs typeface="Times New Roman" pitchFamily="18" charset="0"/>
              </a:rPr>
              <a:t>Francula-Zaninovic</a:t>
            </a:r>
            <a:r>
              <a:rPr lang="en-US" sz="900" dirty="0">
                <a:latin typeface="Times New Roman" pitchFamily="18" charset="0"/>
                <a:cs typeface="Times New Roman" pitchFamily="18" charset="0"/>
              </a:rPr>
              <a:t>, S. and Nola, I.A., 2018. Management of measurable variable cardiovascular </a:t>
            </a:r>
            <a:r>
              <a:rPr lang="en-US" sz="900" dirty="0" err="1">
                <a:latin typeface="Times New Roman" pitchFamily="18" charset="0"/>
                <a:cs typeface="Times New Roman" pitchFamily="18" charset="0"/>
              </a:rPr>
              <a:t>disease'risk</a:t>
            </a:r>
            <a:r>
              <a:rPr lang="en-US" sz="900" dirty="0">
                <a:latin typeface="Times New Roman" pitchFamily="18" charset="0"/>
                <a:cs typeface="Times New Roman" pitchFamily="18" charset="0"/>
              </a:rPr>
              <a:t> factors. </a:t>
            </a:r>
            <a:r>
              <a:rPr lang="en-US" sz="900" i="1" dirty="0">
                <a:latin typeface="Times New Roman" pitchFamily="18" charset="0"/>
                <a:cs typeface="Times New Roman" pitchFamily="18" charset="0"/>
              </a:rPr>
              <a:t>Current cardiology reviews</a:t>
            </a:r>
            <a:r>
              <a:rPr lang="en-US" sz="900" dirty="0">
                <a:latin typeface="Times New Roman" pitchFamily="18" charset="0"/>
                <a:cs typeface="Times New Roman" pitchFamily="18" charset="0"/>
              </a:rPr>
              <a:t>, </a:t>
            </a:r>
            <a:r>
              <a:rPr lang="en-US" sz="900" i="1" dirty="0">
                <a:latin typeface="Times New Roman" pitchFamily="18" charset="0"/>
                <a:cs typeface="Times New Roman" pitchFamily="18" charset="0"/>
              </a:rPr>
              <a:t>14</a:t>
            </a:r>
            <a:r>
              <a:rPr lang="en-US" sz="900" dirty="0">
                <a:latin typeface="Times New Roman" pitchFamily="18" charset="0"/>
                <a:cs typeface="Times New Roman" pitchFamily="18" charset="0"/>
              </a:rPr>
              <a:t>(3), pp.153-163. </a:t>
            </a:r>
            <a:r>
              <a:rPr lang="en-US" sz="900" u="sng" dirty="0">
                <a:latin typeface="Times New Roman" pitchFamily="18" charset="0"/>
                <a:cs typeface="Times New Roman" pitchFamily="18" charset="0"/>
                <a:hlinkClick r:id="rId6"/>
              </a:rPr>
              <a:t>https://pmc.ncbi.nlm.nih.gov/articles/PMC6131408/pdf/CCR-14-153.pdf</a:t>
            </a:r>
            <a:endParaRPr lang="en-IN" sz="900" dirty="0">
              <a:latin typeface="Times New Roman" pitchFamily="18" charset="0"/>
              <a:cs typeface="Times New Roman" pitchFamily="18" charset="0"/>
            </a:endParaRPr>
          </a:p>
          <a:p>
            <a:pPr lvl="0" algn="just"/>
            <a:r>
              <a:rPr lang="en-US" sz="900" dirty="0" err="1">
                <a:latin typeface="Times New Roman" pitchFamily="18" charset="0"/>
                <a:cs typeface="Times New Roman" pitchFamily="18" charset="0"/>
              </a:rPr>
              <a:t>Kroeker</a:t>
            </a:r>
            <a:r>
              <a:rPr lang="en-US" sz="900" dirty="0">
                <a:latin typeface="Times New Roman" pitchFamily="18" charset="0"/>
                <a:cs typeface="Times New Roman" pitchFamily="18" charset="0"/>
              </a:rPr>
              <a:t>, C.G., 2018. Cardiovascular system: anatomy and physiology. </a:t>
            </a:r>
            <a:r>
              <a:rPr lang="en-US" sz="900" i="1" dirty="0">
                <a:latin typeface="Times New Roman" pitchFamily="18" charset="0"/>
                <a:cs typeface="Times New Roman" pitchFamily="18" charset="0"/>
              </a:rPr>
              <a:t>Cardiovascular Mechanics</a:t>
            </a:r>
            <a:r>
              <a:rPr lang="en-US" sz="900" dirty="0">
                <a:latin typeface="Times New Roman" pitchFamily="18" charset="0"/>
                <a:cs typeface="Times New Roman" pitchFamily="18" charset="0"/>
              </a:rPr>
              <a:t>, </a:t>
            </a:r>
            <a:r>
              <a:rPr lang="en-US" sz="900" i="1" dirty="0">
                <a:latin typeface="Times New Roman" pitchFamily="18" charset="0"/>
                <a:cs typeface="Times New Roman" pitchFamily="18" charset="0"/>
              </a:rPr>
              <a:t>2</a:t>
            </a:r>
            <a:r>
              <a:rPr lang="en-US" sz="900" dirty="0">
                <a:latin typeface="Times New Roman" pitchFamily="18" charset="0"/>
                <a:cs typeface="Times New Roman" pitchFamily="18" charset="0"/>
              </a:rPr>
              <a:t>(5), p.1.  </a:t>
            </a:r>
            <a:r>
              <a:rPr lang="en-US" sz="900" u="sng" dirty="0">
                <a:latin typeface="Times New Roman" pitchFamily="18" charset="0"/>
                <a:cs typeface="Times New Roman" pitchFamily="18" charset="0"/>
                <a:hlinkClick r:id="rId7"/>
              </a:rPr>
              <a:t>https://www.researchgate.net/profile/Stephan-Gekle/publication/345599982_Red_Blood_Cell_and_Platelet_Mechanics/links/6230530c7d417d7842ec01f4/Red-Blood-Cell-and-Platelet-Mechanics.pdf#page=16</a:t>
            </a:r>
            <a:endParaRPr lang="en-IN" sz="900" dirty="0">
              <a:latin typeface="Times New Roman" pitchFamily="18" charset="0"/>
              <a:cs typeface="Times New Roman" pitchFamily="18" charset="0"/>
            </a:endParaRPr>
          </a:p>
          <a:p>
            <a:pPr lvl="0" algn="just"/>
            <a:r>
              <a:rPr lang="en-US" sz="900" dirty="0" err="1">
                <a:latin typeface="Times New Roman" pitchFamily="18" charset="0"/>
                <a:cs typeface="Times New Roman" pitchFamily="18" charset="0"/>
              </a:rPr>
              <a:t>Mitsios</a:t>
            </a:r>
            <a:r>
              <a:rPr lang="en-US" sz="900" dirty="0">
                <a:latin typeface="Times New Roman" pitchFamily="18" charset="0"/>
                <a:cs typeface="Times New Roman" pitchFamily="18" charset="0"/>
              </a:rPr>
              <a:t>, J.P., </a:t>
            </a:r>
            <a:r>
              <a:rPr lang="en-US" sz="900" dirty="0" err="1">
                <a:latin typeface="Times New Roman" pitchFamily="18" charset="0"/>
                <a:cs typeface="Times New Roman" pitchFamily="18" charset="0"/>
              </a:rPr>
              <a:t>Ekinci</a:t>
            </a:r>
            <a:r>
              <a:rPr lang="en-US" sz="900" dirty="0">
                <a:latin typeface="Times New Roman" pitchFamily="18" charset="0"/>
                <a:cs typeface="Times New Roman" pitchFamily="18" charset="0"/>
              </a:rPr>
              <a:t>, E.I., </a:t>
            </a:r>
            <a:r>
              <a:rPr lang="en-US" sz="900" dirty="0" err="1">
                <a:latin typeface="Times New Roman" pitchFamily="18" charset="0"/>
                <a:cs typeface="Times New Roman" pitchFamily="18" charset="0"/>
              </a:rPr>
              <a:t>Mitsios</a:t>
            </a:r>
            <a:r>
              <a:rPr lang="en-US" sz="900" dirty="0">
                <a:latin typeface="Times New Roman" pitchFamily="18" charset="0"/>
                <a:cs typeface="Times New Roman" pitchFamily="18" charset="0"/>
              </a:rPr>
              <a:t>, G.P., </a:t>
            </a:r>
            <a:r>
              <a:rPr lang="en-US" sz="900" dirty="0" err="1">
                <a:latin typeface="Times New Roman" pitchFamily="18" charset="0"/>
                <a:cs typeface="Times New Roman" pitchFamily="18" charset="0"/>
              </a:rPr>
              <a:t>Churilov</a:t>
            </a:r>
            <a:r>
              <a:rPr lang="en-US" sz="900" dirty="0">
                <a:latin typeface="Times New Roman" pitchFamily="18" charset="0"/>
                <a:cs typeface="Times New Roman" pitchFamily="18" charset="0"/>
              </a:rPr>
              <a:t>, L. and </a:t>
            </a:r>
            <a:r>
              <a:rPr lang="en-US" sz="900" dirty="0" err="1">
                <a:latin typeface="Times New Roman" pitchFamily="18" charset="0"/>
                <a:cs typeface="Times New Roman" pitchFamily="18" charset="0"/>
              </a:rPr>
              <a:t>Thijs</a:t>
            </a:r>
            <a:r>
              <a:rPr lang="en-US" sz="900" dirty="0">
                <a:latin typeface="Times New Roman" pitchFamily="18" charset="0"/>
                <a:cs typeface="Times New Roman" pitchFamily="18" charset="0"/>
              </a:rPr>
              <a:t>, V., 2018. Relationship between </a:t>
            </a:r>
            <a:r>
              <a:rPr lang="en-US" sz="900" dirty="0" err="1">
                <a:latin typeface="Times New Roman" pitchFamily="18" charset="0"/>
                <a:cs typeface="Times New Roman" pitchFamily="18" charset="0"/>
              </a:rPr>
              <a:t>glycated</a:t>
            </a:r>
            <a:r>
              <a:rPr lang="en-US" sz="900" dirty="0">
                <a:latin typeface="Times New Roman" pitchFamily="18" charset="0"/>
                <a:cs typeface="Times New Roman" pitchFamily="18" charset="0"/>
              </a:rPr>
              <a:t> hemoglobin and stroke risk: a systematic review and meta‐analysis. </a:t>
            </a:r>
            <a:r>
              <a:rPr lang="en-US" sz="900" i="1" dirty="0">
                <a:latin typeface="Times New Roman" pitchFamily="18" charset="0"/>
                <a:cs typeface="Times New Roman" pitchFamily="18" charset="0"/>
              </a:rPr>
              <a:t>Journal of the American Heart Association</a:t>
            </a:r>
            <a:r>
              <a:rPr lang="en-US" sz="900" dirty="0">
                <a:latin typeface="Times New Roman" pitchFamily="18" charset="0"/>
                <a:cs typeface="Times New Roman" pitchFamily="18" charset="0"/>
              </a:rPr>
              <a:t>, </a:t>
            </a:r>
            <a:r>
              <a:rPr lang="en-US" sz="900" i="1" dirty="0">
                <a:latin typeface="Times New Roman" pitchFamily="18" charset="0"/>
                <a:cs typeface="Times New Roman" pitchFamily="18" charset="0"/>
              </a:rPr>
              <a:t>7</a:t>
            </a:r>
            <a:r>
              <a:rPr lang="en-US" sz="900" dirty="0">
                <a:latin typeface="Times New Roman" pitchFamily="18" charset="0"/>
                <a:cs typeface="Times New Roman" pitchFamily="18" charset="0"/>
              </a:rPr>
              <a:t>(11), p.e007858. </a:t>
            </a:r>
            <a:r>
              <a:rPr lang="en-US" sz="900" u="sng" dirty="0">
                <a:latin typeface="Times New Roman" pitchFamily="18" charset="0"/>
                <a:cs typeface="Times New Roman" pitchFamily="18" charset="0"/>
                <a:hlinkClick r:id="rId8"/>
              </a:rPr>
              <a:t>https://www.ahajournals.org/doi/pdf/10.1161/JAHA.117.007858</a:t>
            </a:r>
            <a:endParaRPr lang="en-IN" sz="900" dirty="0">
              <a:latin typeface="Times New Roman" pitchFamily="18" charset="0"/>
              <a:cs typeface="Times New Roman" pitchFamily="18" charset="0"/>
            </a:endParaRPr>
          </a:p>
          <a:p>
            <a:pPr lvl="0" algn="just"/>
            <a:r>
              <a:rPr lang="en-US" sz="900" dirty="0">
                <a:latin typeface="Times New Roman" pitchFamily="18" charset="0"/>
                <a:cs typeface="Times New Roman" pitchFamily="18" charset="0"/>
              </a:rPr>
              <a:t>NHS, 2026. Cardiovascular disease (CVD) [online]. Available at: </a:t>
            </a:r>
            <a:r>
              <a:rPr lang="en-US" sz="900" u="sng" dirty="0">
                <a:latin typeface="Times New Roman" pitchFamily="18" charset="0"/>
                <a:cs typeface="Times New Roman" pitchFamily="18" charset="0"/>
                <a:hlinkClick r:id="rId9"/>
              </a:rPr>
              <a:t>https://www.england.nhs.uk/ourwork/clinical-policy/cvd/</a:t>
            </a:r>
            <a:r>
              <a:rPr lang="en-US" sz="900" u="sng" dirty="0">
                <a:latin typeface="Times New Roman" pitchFamily="18" charset="0"/>
                <a:cs typeface="Times New Roman" pitchFamily="18" charset="0"/>
              </a:rPr>
              <a:t> </a:t>
            </a:r>
            <a:r>
              <a:rPr lang="en-US" sz="900" dirty="0">
                <a:latin typeface="Times New Roman" pitchFamily="18" charset="0"/>
                <a:cs typeface="Times New Roman" pitchFamily="18" charset="0"/>
              </a:rPr>
              <a:t>[Accessed 27 March 2026]. </a:t>
            </a:r>
            <a:endParaRPr lang="en-IN" sz="900" dirty="0">
              <a:latin typeface="Times New Roman" pitchFamily="18" charset="0"/>
              <a:cs typeface="Times New Roman" pitchFamily="18" charset="0"/>
            </a:endParaRPr>
          </a:p>
          <a:p>
            <a:pPr algn="just"/>
            <a:r>
              <a:rPr lang="en-US" sz="900" dirty="0">
                <a:latin typeface="Times New Roman" pitchFamily="18" charset="0"/>
                <a:cs typeface="Times New Roman" pitchFamily="18" charset="0"/>
              </a:rPr>
              <a:t>NICE, 2026. Type 2 diabetes in adults: management (Medicines update) [online]. Available at: </a:t>
            </a:r>
            <a:r>
              <a:rPr lang="en-US" sz="900" u="sng" dirty="0">
                <a:latin typeface="Times New Roman" pitchFamily="18" charset="0"/>
                <a:cs typeface="Times New Roman" pitchFamily="18" charset="0"/>
                <a:hlinkClick r:id="rId10"/>
              </a:rPr>
              <a:t>https://www.nice.org.uk/guidance/ng28/evidence/methods-pdf-15608911213</a:t>
            </a:r>
            <a:r>
              <a:rPr lang="en-US" sz="900" u="sng" dirty="0">
                <a:latin typeface="Times New Roman" pitchFamily="18" charset="0"/>
                <a:cs typeface="Times New Roman" pitchFamily="18" charset="0"/>
              </a:rPr>
              <a:t> </a:t>
            </a:r>
            <a:r>
              <a:rPr lang="en-US" sz="900" dirty="0">
                <a:latin typeface="Times New Roman" pitchFamily="18" charset="0"/>
                <a:cs typeface="Times New Roman" pitchFamily="18" charset="0"/>
              </a:rPr>
              <a:t>[Accessed 28 March 2026]. </a:t>
            </a:r>
            <a:endParaRPr lang="en-IN" sz="900" dirty="0">
              <a:latin typeface="Times New Roman" pitchFamily="18" charset="0"/>
              <a:cs typeface="Times New Roman" pitchFamily="18" charset="0"/>
            </a:endParaRPr>
          </a:p>
          <a:p>
            <a:pPr lvl="0" algn="just"/>
            <a:r>
              <a:rPr lang="en-US" sz="900" u="sng" dirty="0" err="1">
                <a:latin typeface="Times New Roman" pitchFamily="18" charset="0"/>
                <a:cs typeface="Times New Roman" pitchFamily="18" charset="0"/>
              </a:rPr>
              <a:t>Sokoła-Wysoczańska</a:t>
            </a:r>
            <a:r>
              <a:rPr lang="en-US" sz="900" u="sng" dirty="0">
                <a:latin typeface="Times New Roman" pitchFamily="18" charset="0"/>
                <a:cs typeface="Times New Roman" pitchFamily="18" charset="0"/>
              </a:rPr>
              <a:t>, E., </a:t>
            </a:r>
            <a:r>
              <a:rPr lang="en-US" sz="900" u="sng" dirty="0" err="1">
                <a:latin typeface="Times New Roman" pitchFamily="18" charset="0"/>
                <a:cs typeface="Times New Roman" pitchFamily="18" charset="0"/>
              </a:rPr>
              <a:t>Wysoczański</a:t>
            </a:r>
            <a:r>
              <a:rPr lang="en-US" sz="900" u="sng" dirty="0">
                <a:latin typeface="Times New Roman" pitchFamily="18" charset="0"/>
                <a:cs typeface="Times New Roman" pitchFamily="18" charset="0"/>
              </a:rPr>
              <a:t>, T., Wagner, J., </a:t>
            </a:r>
            <a:r>
              <a:rPr lang="en-US" sz="900" u="sng" dirty="0" err="1">
                <a:latin typeface="Times New Roman" pitchFamily="18" charset="0"/>
                <a:cs typeface="Times New Roman" pitchFamily="18" charset="0"/>
              </a:rPr>
              <a:t>Czyż</a:t>
            </a:r>
            <a:r>
              <a:rPr lang="en-US" sz="900" u="sng" dirty="0">
                <a:latin typeface="Times New Roman" pitchFamily="18" charset="0"/>
                <a:cs typeface="Times New Roman" pitchFamily="18" charset="0"/>
              </a:rPr>
              <a:t>, K., </a:t>
            </a:r>
            <a:r>
              <a:rPr lang="en-US" sz="900" u="sng" dirty="0" err="1">
                <a:latin typeface="Times New Roman" pitchFamily="18" charset="0"/>
                <a:cs typeface="Times New Roman" pitchFamily="18" charset="0"/>
              </a:rPr>
              <a:t>Bodkowski</a:t>
            </a:r>
            <a:r>
              <a:rPr lang="en-US" sz="900" u="sng" dirty="0">
                <a:latin typeface="Times New Roman" pitchFamily="18" charset="0"/>
                <a:cs typeface="Times New Roman" pitchFamily="18" charset="0"/>
              </a:rPr>
              <a:t>, R., </a:t>
            </a:r>
            <a:r>
              <a:rPr lang="en-US" sz="900" u="sng" dirty="0" err="1">
                <a:latin typeface="Times New Roman" pitchFamily="18" charset="0"/>
                <a:cs typeface="Times New Roman" pitchFamily="18" charset="0"/>
              </a:rPr>
              <a:t>Lochyński</a:t>
            </a:r>
            <a:r>
              <a:rPr lang="en-US" sz="900" u="sng" dirty="0">
                <a:latin typeface="Times New Roman" pitchFamily="18" charset="0"/>
                <a:cs typeface="Times New Roman" pitchFamily="18" charset="0"/>
              </a:rPr>
              <a:t>, S. and </a:t>
            </a:r>
            <a:r>
              <a:rPr lang="en-US" sz="900" u="sng" dirty="0" err="1">
                <a:latin typeface="Times New Roman" pitchFamily="18" charset="0"/>
                <a:cs typeface="Times New Roman" pitchFamily="18" charset="0"/>
              </a:rPr>
              <a:t>Patkowska-Sokoła</a:t>
            </a:r>
            <a:r>
              <a:rPr lang="en-US" sz="900" u="sng" dirty="0">
                <a:latin typeface="Times New Roman" pitchFamily="18" charset="0"/>
                <a:cs typeface="Times New Roman" pitchFamily="18" charset="0"/>
              </a:rPr>
              <a:t>, B., 2018.</a:t>
            </a:r>
            <a:r>
              <a:rPr lang="en-US" sz="900" dirty="0">
                <a:latin typeface="Times New Roman" pitchFamily="18" charset="0"/>
                <a:cs typeface="Times New Roman" pitchFamily="18" charset="0"/>
              </a:rPr>
              <a:t> Polyunsaturated fatty acids and their potential therapeutic role in cardiovascular system disorders—a review. </a:t>
            </a:r>
            <a:r>
              <a:rPr lang="en-US" sz="900" i="1" dirty="0">
                <a:latin typeface="Times New Roman" pitchFamily="18" charset="0"/>
                <a:cs typeface="Times New Roman" pitchFamily="18" charset="0"/>
              </a:rPr>
              <a:t>Nutrients</a:t>
            </a:r>
            <a:r>
              <a:rPr lang="en-US" sz="900" dirty="0">
                <a:latin typeface="Times New Roman" pitchFamily="18" charset="0"/>
                <a:cs typeface="Times New Roman" pitchFamily="18" charset="0"/>
              </a:rPr>
              <a:t>, </a:t>
            </a:r>
            <a:r>
              <a:rPr lang="en-US" sz="900" i="1" dirty="0">
                <a:latin typeface="Times New Roman" pitchFamily="18" charset="0"/>
                <a:cs typeface="Times New Roman" pitchFamily="18" charset="0"/>
              </a:rPr>
              <a:t>10</a:t>
            </a:r>
            <a:r>
              <a:rPr lang="en-US" sz="900" dirty="0">
                <a:latin typeface="Times New Roman" pitchFamily="18" charset="0"/>
                <a:cs typeface="Times New Roman" pitchFamily="18" charset="0"/>
              </a:rPr>
              <a:t>(10), p.1561. </a:t>
            </a:r>
            <a:r>
              <a:rPr lang="en-US" sz="900" u="sng" dirty="0">
                <a:latin typeface="Times New Roman" pitchFamily="18" charset="0"/>
                <a:cs typeface="Times New Roman" pitchFamily="18" charset="0"/>
                <a:hlinkClick r:id="rId11"/>
              </a:rPr>
              <a:t>https://www.mdpi.com/2072-6643/10/10/1561</a:t>
            </a:r>
            <a:endParaRPr lang="en-IN" sz="900" dirty="0">
              <a:latin typeface="Times New Roman" pitchFamily="18" charset="0"/>
              <a:cs typeface="Times New Roman" pitchFamily="18" charset="0"/>
            </a:endParaRPr>
          </a:p>
          <a:p>
            <a:pPr algn="just"/>
            <a:r>
              <a:rPr lang="en-IN" sz="900" dirty="0">
                <a:latin typeface="Times New Roman" pitchFamily="18" charset="0"/>
                <a:cs typeface="Times New Roman" pitchFamily="18" charset="0"/>
              </a:rPr>
              <a:t>Sutter stock, 2026 . Heart Diseases. </a:t>
            </a:r>
            <a:r>
              <a:rPr lang="en-US" sz="900" dirty="0">
                <a:latin typeface="Times New Roman" pitchFamily="18" charset="0"/>
                <a:cs typeface="Times New Roman" pitchFamily="18" charset="0"/>
              </a:rPr>
              <a:t>[online]. Available at: </a:t>
            </a:r>
            <a:r>
              <a:rPr lang="en-IN" sz="900" dirty="0">
                <a:latin typeface="Times New Roman" pitchFamily="18" charset="0"/>
                <a:cs typeface="Times New Roman" pitchFamily="18" charset="0"/>
                <a:hlinkClick r:id="rId12"/>
              </a:rPr>
              <a:t>https://www.shutterstock.com/search/heart-dieseas</a:t>
            </a:r>
            <a:r>
              <a:rPr lang="en-IN" sz="900" dirty="0">
                <a:latin typeface="Times New Roman" pitchFamily="18" charset="0"/>
                <a:cs typeface="Times New Roman" pitchFamily="18" charset="0"/>
              </a:rPr>
              <a:t> </a:t>
            </a:r>
            <a:r>
              <a:rPr lang="en-US" sz="900" dirty="0">
                <a:latin typeface="Times New Roman" pitchFamily="18" charset="0"/>
                <a:cs typeface="Times New Roman" pitchFamily="18" charset="0"/>
              </a:rPr>
              <a:t>[Accessed 27 March 2026]. </a:t>
            </a:r>
            <a:endParaRPr lang="en-IN" sz="900" dirty="0">
              <a:latin typeface="Times New Roman" pitchFamily="18" charset="0"/>
              <a:cs typeface="Times New Roman" pitchFamily="18" charset="0"/>
            </a:endParaRPr>
          </a:p>
          <a:p>
            <a:pPr lvl="0" algn="just"/>
            <a:r>
              <a:rPr lang="en-US" sz="900" dirty="0">
                <a:latin typeface="Times New Roman" pitchFamily="18" charset="0"/>
                <a:cs typeface="Times New Roman" pitchFamily="18" charset="0"/>
              </a:rPr>
              <a:t>Taylor, R.M., </a:t>
            </a:r>
            <a:r>
              <a:rPr lang="en-US" sz="900" dirty="0" err="1">
                <a:latin typeface="Times New Roman" pitchFamily="18" charset="0"/>
                <a:cs typeface="Times New Roman" pitchFamily="18" charset="0"/>
              </a:rPr>
              <a:t>Haslam</a:t>
            </a:r>
            <a:r>
              <a:rPr lang="en-US" sz="900" dirty="0">
                <a:latin typeface="Times New Roman" pitchFamily="18" charset="0"/>
                <a:cs typeface="Times New Roman" pitchFamily="18" charset="0"/>
              </a:rPr>
              <a:t>, R.L., Herbert, J., </a:t>
            </a:r>
            <a:r>
              <a:rPr lang="en-US" sz="900" dirty="0" err="1">
                <a:latin typeface="Times New Roman" pitchFamily="18" charset="0"/>
                <a:cs typeface="Times New Roman" pitchFamily="18" charset="0"/>
              </a:rPr>
              <a:t>Whatnall</a:t>
            </a:r>
            <a:r>
              <a:rPr lang="en-US" sz="900" dirty="0">
                <a:latin typeface="Times New Roman" pitchFamily="18" charset="0"/>
                <a:cs typeface="Times New Roman" pitchFamily="18" charset="0"/>
              </a:rPr>
              <a:t>, M.C., </a:t>
            </a:r>
            <a:r>
              <a:rPr lang="en-US" sz="900" dirty="0" err="1">
                <a:latin typeface="Times New Roman" pitchFamily="18" charset="0"/>
                <a:cs typeface="Times New Roman" pitchFamily="18" charset="0"/>
              </a:rPr>
              <a:t>Trijsburg</a:t>
            </a:r>
            <a:r>
              <a:rPr lang="en-US" sz="900" dirty="0">
                <a:latin typeface="Times New Roman" pitchFamily="18" charset="0"/>
                <a:cs typeface="Times New Roman" pitchFamily="18" charset="0"/>
              </a:rPr>
              <a:t>, L., de </a:t>
            </a:r>
            <a:r>
              <a:rPr lang="en-US" sz="900" dirty="0" err="1">
                <a:latin typeface="Times New Roman" pitchFamily="18" charset="0"/>
                <a:cs typeface="Times New Roman" pitchFamily="18" charset="0"/>
              </a:rPr>
              <a:t>Vries</a:t>
            </a:r>
            <a:r>
              <a:rPr lang="en-US" sz="900" dirty="0">
                <a:latin typeface="Times New Roman" pitchFamily="18" charset="0"/>
                <a:cs typeface="Times New Roman" pitchFamily="18" charset="0"/>
              </a:rPr>
              <a:t>, J.H., </a:t>
            </a:r>
            <a:r>
              <a:rPr lang="en-US" sz="900" dirty="0" err="1">
                <a:latin typeface="Times New Roman" pitchFamily="18" charset="0"/>
                <a:cs typeface="Times New Roman" pitchFamily="18" charset="0"/>
              </a:rPr>
              <a:t>Josefsson</a:t>
            </a:r>
            <a:r>
              <a:rPr lang="en-US" sz="900" dirty="0">
                <a:latin typeface="Times New Roman" pitchFamily="18" charset="0"/>
                <a:cs typeface="Times New Roman" pitchFamily="18" charset="0"/>
              </a:rPr>
              <a:t>, M.S., </a:t>
            </a:r>
            <a:r>
              <a:rPr lang="en-US" sz="900" dirty="0" err="1">
                <a:latin typeface="Times New Roman" pitchFamily="18" charset="0"/>
                <a:cs typeface="Times New Roman" pitchFamily="18" charset="0"/>
              </a:rPr>
              <a:t>Koochek</a:t>
            </a:r>
            <a:r>
              <a:rPr lang="en-US" sz="900" dirty="0">
                <a:latin typeface="Times New Roman" pitchFamily="18" charset="0"/>
                <a:cs typeface="Times New Roman" pitchFamily="18" charset="0"/>
              </a:rPr>
              <a:t>, A., </a:t>
            </a:r>
            <a:r>
              <a:rPr lang="en-US" sz="900" dirty="0" err="1">
                <a:latin typeface="Times New Roman" pitchFamily="18" charset="0"/>
                <a:cs typeface="Times New Roman" pitchFamily="18" charset="0"/>
              </a:rPr>
              <a:t>Nowicka</a:t>
            </a:r>
            <a:r>
              <a:rPr lang="en-US" sz="900" dirty="0">
                <a:latin typeface="Times New Roman" pitchFamily="18" charset="0"/>
                <a:cs typeface="Times New Roman" pitchFamily="18" charset="0"/>
              </a:rPr>
              <a:t>, P., </a:t>
            </a:r>
            <a:r>
              <a:rPr lang="en-US" sz="900" dirty="0" err="1">
                <a:latin typeface="Times New Roman" pitchFamily="18" charset="0"/>
                <a:cs typeface="Times New Roman" pitchFamily="18" charset="0"/>
              </a:rPr>
              <a:t>Neuman</a:t>
            </a:r>
            <a:r>
              <a:rPr lang="en-US" sz="900" dirty="0">
                <a:latin typeface="Times New Roman" pitchFamily="18" charset="0"/>
                <a:cs typeface="Times New Roman" pitchFamily="18" charset="0"/>
              </a:rPr>
              <a:t>, N. and Clarke, E.D., 2024. Diet quality and cardiovascular outcomes: A systematic review and meta‐analysis of cohort studies. </a:t>
            </a:r>
            <a:r>
              <a:rPr lang="en-US" sz="900" i="1" dirty="0">
                <a:latin typeface="Times New Roman" pitchFamily="18" charset="0"/>
                <a:cs typeface="Times New Roman" pitchFamily="18" charset="0"/>
              </a:rPr>
              <a:t>Nutrition &amp; Dietetics</a:t>
            </a:r>
            <a:r>
              <a:rPr lang="en-US" sz="900" dirty="0">
                <a:latin typeface="Times New Roman" pitchFamily="18" charset="0"/>
                <a:cs typeface="Times New Roman" pitchFamily="18" charset="0"/>
              </a:rPr>
              <a:t>, </a:t>
            </a:r>
            <a:r>
              <a:rPr lang="en-US" sz="900" i="1" dirty="0">
                <a:latin typeface="Times New Roman" pitchFamily="18" charset="0"/>
                <a:cs typeface="Times New Roman" pitchFamily="18" charset="0"/>
              </a:rPr>
              <a:t>81</a:t>
            </a:r>
            <a:r>
              <a:rPr lang="en-US" sz="900" dirty="0">
                <a:latin typeface="Times New Roman" pitchFamily="18" charset="0"/>
                <a:cs typeface="Times New Roman" pitchFamily="18" charset="0"/>
              </a:rPr>
              <a:t>(1), pp.35-50. </a:t>
            </a:r>
            <a:r>
              <a:rPr lang="en-US" sz="900" u="sng" dirty="0">
                <a:latin typeface="Times New Roman" pitchFamily="18" charset="0"/>
                <a:cs typeface="Times New Roman" pitchFamily="18" charset="0"/>
                <a:hlinkClick r:id="rId13"/>
              </a:rPr>
              <a:t>https://onlinelibrary.wiley.com/doi/pdf/10.1111/1747-0080.12860</a:t>
            </a:r>
            <a:endParaRPr lang="en-IN" sz="900" dirty="0">
              <a:latin typeface="Times New Roman" pitchFamily="18" charset="0"/>
              <a:cs typeface="Times New Roman" pitchFamily="18" charset="0"/>
            </a:endParaRPr>
          </a:p>
          <a:p>
            <a:pPr algn="just"/>
            <a:endParaRPr lang="en-US" sz="900" dirty="0">
              <a:latin typeface="Times New Roman" pitchFamily="18" charset="0"/>
              <a:cs typeface="Times New Roman" pitchFamily="18" charset="0"/>
            </a:endParaRPr>
          </a:p>
        </p:txBody>
      </p:sp>
      <p:sp>
        <p:nvSpPr>
          <p:cNvPr id="4" name="Date Placeholder 3">
            <a:extLst>
              <a:ext uri="{FF2B5EF4-FFF2-40B4-BE49-F238E27FC236}">
                <a16:creationId xmlns:a16="http://schemas.microsoft.com/office/drawing/2014/main" id="{3E8ADE37-7014-E1A8-2194-9E741CEBC3F7}"/>
              </a:ext>
            </a:extLst>
          </p:cNvPr>
          <p:cNvSpPr>
            <a:spLocks noGrp="1"/>
          </p:cNvSpPr>
          <p:nvPr>
            <p:ph type="dt" sz="half" idx="10"/>
          </p:nvPr>
        </p:nvSpPr>
        <p:spPr/>
        <p:txBody>
          <a:bodyPr/>
          <a:lstStyle/>
          <a:p>
            <a:fld id="{F751FBAC-2FD1-4D75-9A31-04567142E243}" type="datetime1">
              <a:rPr lang="en-US"/>
              <a:t>4/27/2026</a:t>
            </a:fld>
            <a:endParaRPr lang="en-US" dirty="0"/>
          </a:p>
        </p:txBody>
      </p:sp>
      <p:sp>
        <p:nvSpPr>
          <p:cNvPr id="5" name="Footer Placeholder 4">
            <a:extLst>
              <a:ext uri="{FF2B5EF4-FFF2-40B4-BE49-F238E27FC236}">
                <a16:creationId xmlns:a16="http://schemas.microsoft.com/office/drawing/2014/main" id="{D9D167A8-4E3A-5C29-33E4-77993299FD15}"/>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CE1FA614-C28E-D38A-4253-BF27C108F794}"/>
              </a:ext>
            </a:extLst>
          </p:cNvPr>
          <p:cNvSpPr>
            <a:spLocks noGrp="1"/>
          </p:cNvSpPr>
          <p:nvPr>
            <p:ph type="sldNum" sz="quarter" idx="12"/>
          </p:nvPr>
        </p:nvSpPr>
        <p:spPr/>
        <p:txBody>
          <a:bodyPr/>
          <a:lstStyle/>
          <a:p>
            <a:fld id="{017DE1FC-E54A-4B87-A814-263D1E8654B2}" type="slidenum">
              <a:rPr lang="en-US" dirty="0"/>
              <a:t>15</a:t>
            </a:fld>
            <a:endParaRPr lang="en-US" dirty="0"/>
          </a:p>
        </p:txBody>
      </p:sp>
    </p:spTree>
    <p:extLst>
      <p:ext uri="{BB962C8B-B14F-4D97-AF65-F5344CB8AC3E}">
        <p14:creationId xmlns:p14="http://schemas.microsoft.com/office/powerpoint/2010/main" val="1115916291"/>
      </p:ext>
    </p:extLst>
  </p:cSld>
  <p:clrMapOvr>
    <a:masterClrMapping/>
  </p:clrMapOvr>
</p:sld>
</file>

<file path=ppt/theme/theme1.xml><?xml version="1.0" encoding="utf-8"?>
<a:theme xmlns:a="http://schemas.openxmlformats.org/drawingml/2006/main" name="GradientRiseVTI">
  <a:themeElements>
    <a:clrScheme name="GradientRiseVTI">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GradientRiseVTI">
      <a:majorFont>
        <a:latin typeface="Avenir Next LT Pro"/>
        <a:ea typeface=""/>
        <a:cs typeface=""/>
      </a:majorFont>
      <a:minorFont>
        <a:latin typeface="Avenir Next LT Pro Light"/>
        <a:ea typeface=""/>
        <a:cs typeface=""/>
      </a:minorFont>
    </a:fontScheme>
    <a:fmtScheme name="GradientRis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13C68A69-E745-489A-84EC-B7BCE4AA380B}" vid="{9CF7857A-9412-4E45-AB0D-6EAA5A7DC4C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6703</TotalTime>
  <Words>1737</Words>
  <Application>Microsoft Office PowerPoint</Application>
  <PresentationFormat>Widescreen</PresentationFormat>
  <Paragraphs>186</Paragraphs>
  <Slides>15</Slides>
  <Notes>12</Notes>
  <HiddenSlides>0</HiddenSlides>
  <MMClips>14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Avenir Next LT Pro</vt:lpstr>
      <vt:lpstr>Avenir Next LT Pro Light</vt:lpstr>
      <vt:lpstr>Calibri</vt:lpstr>
      <vt:lpstr>Times New Roman</vt:lpstr>
      <vt:lpstr>GradientRiseVTI</vt:lpstr>
      <vt:lpstr>BMHP5023  Introduction to Physiology </vt:lpstr>
      <vt:lpstr> Table of contents</vt:lpstr>
      <vt:lpstr>Introduction </vt:lpstr>
      <vt:lpstr>Overview of cardiovascular disease  </vt:lpstr>
      <vt:lpstr>Overview of Stroke and Diabetes </vt:lpstr>
      <vt:lpstr>Body Functioning </vt:lpstr>
      <vt:lpstr>Relevant Anatomy </vt:lpstr>
      <vt:lpstr>Relevant Physiology </vt:lpstr>
      <vt:lpstr>Functioning of the Body System </vt:lpstr>
      <vt:lpstr>  Person Care Plan </vt:lpstr>
      <vt:lpstr>Person care plan </vt:lpstr>
      <vt:lpstr>Evidence-Based Recommendations </vt:lpstr>
      <vt:lpstr>Ethical Considerations </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Physiology</dc:title>
  <dc:creator>User</dc:creator>
  <cp:lastModifiedBy>Davia Jordan</cp:lastModifiedBy>
  <cp:revision>150</cp:revision>
  <dcterms:created xsi:type="dcterms:W3CDTF">2026-03-26T06:46:58Z</dcterms:created>
  <dcterms:modified xsi:type="dcterms:W3CDTF">2026-04-27T19:31:05Z</dcterms:modified>
</cp:coreProperties>
</file>