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</p:sldMasterIdLst>
  <p:handoutMasterIdLst>
    <p:handoutMasterId r:id="rId17"/>
  </p:handoutMasterIdLst>
  <p:sldIdLst>
    <p:sldId id="256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57" r:id="rId11"/>
    <p:sldId id="259" r:id="rId12"/>
    <p:sldId id="261" r:id="rId13"/>
    <p:sldId id="258" r:id="rId14"/>
    <p:sldId id="262" r:id="rId15"/>
    <p:sldId id="260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02BE0C20-EAD7-47C5-8A7D-0C55B00F92A3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A79A736-3719-4DAA-9F08-A46664F12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93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417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861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359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904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1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717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002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094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685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786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550308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311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4321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129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66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4156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5151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6131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383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198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2672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5699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477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3550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6092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4281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933634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386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64900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2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62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27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152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D7E5A-6813-46D6-A04A-1FD015494CC8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181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Supporting the Learner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SJIE 4002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November 2019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811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SJIE 4002</a:t>
            </a:r>
            <a:br>
              <a:rPr lang="en-GB" dirty="0" smtClean="0"/>
            </a:br>
            <a:r>
              <a:rPr lang="en-GB" i="1" dirty="0" smtClean="0"/>
              <a:t>Supporting the Learner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Foundation Degree in Inclusive Education</a:t>
            </a:r>
          </a:p>
          <a:p>
            <a:r>
              <a:rPr lang="en-GB" dirty="0" smtClean="0"/>
              <a:t>November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8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8930" y="1825625"/>
            <a:ext cx="8164033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smtClean="0"/>
              <a:t>MODULE CODE:	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SJIE4002</a:t>
            </a:r>
          </a:p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TITLE:			Supporting the Learner</a:t>
            </a:r>
          </a:p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LEVEL:  			4	</a:t>
            </a:r>
          </a:p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CREDITS:			20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endParaRPr lang="en-GB" sz="3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11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725" y="636973"/>
            <a:ext cx="9393195" cy="1325563"/>
          </a:xfrm>
        </p:spPr>
        <p:txBody>
          <a:bodyPr/>
          <a:lstStyle/>
          <a:p>
            <a:pPr algn="ctr"/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1264" y="1825625"/>
            <a:ext cx="7820483" cy="4351338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	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To introduce students to theories and practical principles which underpin the values of helping and support</a:t>
            </a:r>
          </a:p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•	To explore the pastoral role of the Teaching Assistant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97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3527"/>
            <a:ext cx="10703766" cy="4795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this module, you should be able to demonstrate: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• Knowledge of major theories in the field of helping, counselling and support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• The application of theory in your work with learners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• Recognition of the balance between building relationships of trust with learners, and the necessity for expertise in responding to learner needs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• Present work at an appropriate level in terms of grammar, spelling, formatting,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7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95535"/>
            <a:ext cx="10515600" cy="4581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smtClean="0"/>
              <a:t>Assessment Component 1 </a:t>
            </a:r>
            <a:r>
              <a:rPr lang="en-GB" sz="3600" dirty="0" smtClean="0"/>
              <a:t>– 50%</a:t>
            </a:r>
          </a:p>
          <a:p>
            <a:r>
              <a:rPr lang="en-GB" sz="3600" dirty="0" smtClean="0"/>
              <a:t>Written Coursework (1,500 words)</a:t>
            </a:r>
          </a:p>
          <a:p>
            <a:endParaRPr lang="en-GB" sz="3600" dirty="0" smtClean="0"/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Essay Question: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Discuss the natural role of the Teaching Assistant as 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provider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pastoral care to students, making reference to relevant literature and drawing on your own experience.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858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(cont’d)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smtClean="0"/>
              <a:t>Assessment Component 2 </a:t>
            </a:r>
            <a:r>
              <a:rPr lang="en-GB" sz="3600" dirty="0" smtClean="0"/>
              <a:t>– 50%</a:t>
            </a:r>
          </a:p>
          <a:p>
            <a:r>
              <a:rPr lang="en-GB" sz="3600" dirty="0" err="1" smtClean="0"/>
              <a:t>Powerpoint</a:t>
            </a:r>
            <a:r>
              <a:rPr lang="en-GB" sz="3600" dirty="0" smtClean="0"/>
              <a:t> Presentation (10 minutes)</a:t>
            </a:r>
          </a:p>
          <a:p>
            <a:endParaRPr lang="en-GB" sz="3600" dirty="0" smtClean="0"/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Presentation Question</a:t>
            </a:r>
            <a:r>
              <a:rPr lang="en-US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Present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ideas on how Carl Rogers </a:t>
            </a:r>
            <a:r>
              <a:rPr lang="en-US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Gerard Egan contribute to our understanding of the role of ‘helping’ and supporting learners, especially in an educational setting. Include visuals in your presentation</a:t>
            </a:r>
            <a:r>
              <a:rPr lang="en-US" dirty="0"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0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Submission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6508" y="1825625"/>
            <a:ext cx="7405816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Written assignment</a:t>
            </a:r>
            <a:r>
              <a:rPr lang="en-GB" sz="3200" smtClean="0"/>
              <a:t>:   </a:t>
            </a:r>
            <a:r>
              <a:rPr lang="en-GB" sz="3200" smtClean="0"/>
              <a:t>5/1/2020</a:t>
            </a:r>
            <a:endParaRPr lang="en-GB" sz="3200" dirty="0" smtClean="0"/>
          </a:p>
          <a:p>
            <a:endParaRPr lang="en-GB" sz="3600" dirty="0" smtClean="0"/>
          </a:p>
          <a:p>
            <a:r>
              <a:rPr lang="en-GB" sz="3200" dirty="0" smtClean="0"/>
              <a:t>Power point presentations: Monkton-tbc</a:t>
            </a:r>
          </a:p>
          <a:p>
            <a:r>
              <a:rPr lang="en-GB" sz="3200" dirty="0" smtClean="0"/>
              <a:t>Swansea - tbc</a:t>
            </a:r>
          </a:p>
        </p:txBody>
      </p:sp>
    </p:spTree>
    <p:extLst>
      <p:ext uri="{BB962C8B-B14F-4D97-AF65-F5344CB8AC3E}">
        <p14:creationId xmlns:p14="http://schemas.microsoft.com/office/powerpoint/2010/main" val="104162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4086" y="1825625"/>
            <a:ext cx="7685903" cy="4351338"/>
          </a:xfrm>
        </p:spPr>
        <p:txBody>
          <a:bodyPr>
            <a:normAutofit fontScale="92500"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Apart from providing direct support for learning, what other supportive roles do TAs / LSAs play in schools?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‘pastoral’ roles</a:t>
            </a:r>
          </a:p>
          <a:p>
            <a:pPr lvl="1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Caring</a:t>
            </a:r>
          </a:p>
          <a:p>
            <a:pPr lvl="1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support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7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8269" y="1825625"/>
            <a:ext cx="7479957" cy="4351338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What about Pastoral Support assistants (Secondary school)?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What about Nurture Groups?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What about ELSA?</a:t>
            </a:r>
          </a:p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(Emotional Literacy Support Assistant)</a:t>
            </a:r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9631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8756" y="1825625"/>
            <a:ext cx="7479957" cy="4351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pastoral role is a natural one for TAs / LSAs</a:t>
            </a:r>
          </a:p>
          <a:p>
            <a:r>
              <a:rPr lang="en-GB" sz="3200" dirty="0" smtClean="0"/>
              <a:t>Why is this?</a:t>
            </a:r>
          </a:p>
          <a:p>
            <a:r>
              <a:rPr lang="en-GB" sz="3200" dirty="0" smtClean="0"/>
              <a:t>Is the pastoral role an ‘official’ role for TAs/LSAs</a:t>
            </a:r>
            <a:r>
              <a:rPr lang="en-GB" sz="3600" dirty="0" smtClean="0"/>
              <a:t>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930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5145" y="521101"/>
            <a:ext cx="8828113" cy="9258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96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4480" y="-2274364"/>
            <a:ext cx="8389620" cy="970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54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care…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If you are not qualified as a counsellor, you must be sure that what you are doing is:</a:t>
            </a:r>
          </a:p>
          <a:p>
            <a:pPr lvl="1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</a:p>
          <a:p>
            <a:pPr lvl="1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lvl="1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Sensible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What does this mean in practical terms</a:t>
            </a:r>
            <a:r>
              <a:rPr lang="en-GB" sz="3600" dirty="0" smtClean="0"/>
              <a:t>?</a:t>
            </a:r>
            <a:endParaRPr lang="en-GB" sz="3600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8215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331</Words>
  <Application>Microsoft Office PowerPoint</Application>
  <PresentationFormat>Widescreen</PresentationFormat>
  <Paragraphs>54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Bookman Old Style</vt:lpstr>
      <vt:lpstr>Calibri</vt:lpstr>
      <vt:lpstr>Times New Roman</vt:lpstr>
      <vt:lpstr>Trebuchet MS</vt:lpstr>
      <vt:lpstr>Wingdings 3</vt:lpstr>
      <vt:lpstr>Facet</vt:lpstr>
      <vt:lpstr>1_Facet</vt:lpstr>
      <vt:lpstr>Supporting the Learner</vt:lpstr>
      <vt:lpstr>SJIE 4002 Supporting the Learner</vt:lpstr>
      <vt:lpstr>PowerPoint Presentation</vt:lpstr>
      <vt:lpstr>Module aims</vt:lpstr>
      <vt:lpstr>Learning outcomes</vt:lpstr>
      <vt:lpstr>Assessment</vt:lpstr>
      <vt:lpstr>Assessment (cont’d)</vt:lpstr>
      <vt:lpstr>Submission dates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Take care…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the Learner</dc:title>
  <dc:creator>Jill Morgan</dc:creator>
  <cp:lastModifiedBy>Cindy Hunt</cp:lastModifiedBy>
  <cp:revision>7</cp:revision>
  <cp:lastPrinted>2018-11-08T14:34:33Z</cp:lastPrinted>
  <dcterms:created xsi:type="dcterms:W3CDTF">2016-10-24T14:50:34Z</dcterms:created>
  <dcterms:modified xsi:type="dcterms:W3CDTF">2019-10-28T14:47:04Z</dcterms:modified>
</cp:coreProperties>
</file>