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4"/>
  </p:sldMasterIdLst>
  <p:notesMasterIdLst>
    <p:notesMasterId r:id="rId29"/>
  </p:notesMasterIdLst>
  <p:handoutMasterIdLst>
    <p:handoutMasterId r:id="rId30"/>
  </p:handoutMasterIdLst>
  <p:sldIdLst>
    <p:sldId id="256" r:id="rId5"/>
    <p:sldId id="257" r:id="rId6"/>
    <p:sldId id="258" r:id="rId7"/>
    <p:sldId id="273" r:id="rId8"/>
    <p:sldId id="259" r:id="rId9"/>
    <p:sldId id="260" r:id="rId10"/>
    <p:sldId id="261" r:id="rId11"/>
    <p:sldId id="270" r:id="rId12"/>
    <p:sldId id="271" r:id="rId13"/>
    <p:sldId id="272" r:id="rId14"/>
    <p:sldId id="286" r:id="rId15"/>
    <p:sldId id="288" r:id="rId16"/>
    <p:sldId id="289" r:id="rId17"/>
    <p:sldId id="275" r:id="rId18"/>
    <p:sldId id="284" r:id="rId19"/>
    <p:sldId id="276" r:id="rId20"/>
    <p:sldId id="277" r:id="rId21"/>
    <p:sldId id="278" r:id="rId22"/>
    <p:sldId id="279" r:id="rId23"/>
    <p:sldId id="280" r:id="rId24"/>
    <p:sldId id="282" r:id="rId25"/>
    <p:sldId id="283" r:id="rId26"/>
    <p:sldId id="285" r:id="rId27"/>
    <p:sldId id="274" r:id="rId28"/>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CD753E-1A0F-FA54-744E-FF5285D27840}" v="1" dt="2022-06-10T11:00:21.510"/>
    <p1510:client id="{7AC6229C-ECDC-47CE-8F85-59765CDC6D86}" v="180" dt="2022-06-10T10:46:51.390"/>
    <p1510:client id="{98CE75BA-6F70-8E42-EBB2-EBD07633BFC9}" v="595" dt="2022-07-08T09:22:48.995"/>
    <p1510:client id="{D428BA88-21B4-2482-83AB-91CD4ECE82E0}" v="1" dt="2022-06-10T10:57:15.347"/>
    <p1510:client id="{D823DD0F-EC29-E81B-429E-5088C942FFF9}" v="526" dt="2022-07-07T00:28:29.081"/>
    <p1510:client id="{DA34C9EB-15FC-A3EA-03AB-42BB84B402D3}" v="249" dt="2022-07-07T01:36:34.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116" d="100"/>
          <a:sy n="116" d="100"/>
        </p:scale>
        <p:origin x="3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customXml" Target="../customXml/item3.xml" Id="rId3" /><Relationship Type="http://schemas.openxmlformats.org/officeDocument/2006/relationships/slide" Target="slides/slide17.xml" Id="rId21" /><Relationship Type="http://schemas.openxmlformats.org/officeDocument/2006/relationships/tableStyles" Target="tableStyles.xml" Id="rId34"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theme" Target="theme/theme1.xml" Id="rId33"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notesMaster" Target="notesMasters/notesMaster1.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viewProps" Target="viewProps.xml" Id="rId32"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microsoft.com/office/2015/10/relationships/revisionInfo" Target="revisionInfo.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presProps" Target="presProps.xml" Id="rId31"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handoutMaster" Target="handoutMasters/handoutMaster1.xml" Id="rId30" /><Relationship Type="http://schemas.openxmlformats.org/officeDocument/2006/relationships/slide" Target="slides/slide4.xml" Id="rId8"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5.xml.rels><?xml version="1.0" encoding="UTF-8" standalone="yes"?>
<Relationships xmlns="http://schemas.openxmlformats.org/package/2006/relationships"><Relationship Id="rId2" Type="http://schemas.openxmlformats.org/officeDocument/2006/relationships/hyperlink" Target="https://www.verywellmind.com/what-is-motivation-2795378" TargetMode="External"/><Relationship Id="rId1" Type="http://schemas.openxmlformats.org/officeDocument/2006/relationships/hyperlink" Target="https://www.verywellmind.com/leadership-styles-2795312" TargetMode="External"/></Relationships>
</file>

<file path=ppt/diagrams/_rels/data6.xml.rels><?xml version="1.0" encoding="UTF-8" standalone="yes"?>
<Relationships xmlns="http://schemas.openxmlformats.org/package/2006/relationships"><Relationship Id="rId1" Type="http://schemas.openxmlformats.org/officeDocument/2006/relationships/hyperlink" Target="https://www.verywellmind.com/decision-making-strategies-2795483" TargetMode="External"/></Relationships>
</file>

<file path=ppt/diagrams/_rels/data9.xml.rels><?xml version="1.0" encoding="UTF-8" standalone="yes"?>
<Relationships xmlns="http://schemas.openxmlformats.org/package/2006/relationships"><Relationship Id="rId8" Type="http://schemas.openxmlformats.org/officeDocument/2006/relationships/image" Target="../media/image54.svg"/><Relationship Id="rId13" Type="http://schemas.openxmlformats.org/officeDocument/2006/relationships/image" Target="../media/image59.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 Id="rId14" Type="http://schemas.openxmlformats.org/officeDocument/2006/relationships/image" Target="../media/image60.svg"/></Relationships>
</file>

<file path=ppt/diagrams/_rels/data10.xml.rels><?xml version="1.0" encoding="UTF-8" standalone="yes"?>
<Relationships xmlns="http://schemas.openxmlformats.org/package/2006/relationships"><Relationship Id="rId1" Type="http://schemas.openxmlformats.org/officeDocument/2006/relationships/hyperlink" Target="https://en.wikipedia.org/wiki/Task-oriented_and_relationship-oriented_leadership" TargetMode="External"/></Relationships>
</file>

<file path=ppt/diagrams/_rels/data11.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10" Type="http://schemas.openxmlformats.org/officeDocument/2006/relationships/image" Target="../media/image71.svg"/><Relationship Id="rId4" Type="http://schemas.openxmlformats.org/officeDocument/2006/relationships/image" Target="../media/image65.svg"/><Relationship Id="rId9" Type="http://schemas.openxmlformats.org/officeDocument/2006/relationships/image" Target="../media/image7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5.xml.rels><?xml version="1.0" encoding="UTF-8" standalone="yes"?>
<Relationships xmlns="http://schemas.openxmlformats.org/package/2006/relationships"><Relationship Id="rId2" Type="http://schemas.openxmlformats.org/officeDocument/2006/relationships/hyperlink" Target="https://www.verywellmind.com/what-is-motivation-2795378" TargetMode="External"/><Relationship Id="rId1" Type="http://schemas.openxmlformats.org/officeDocument/2006/relationships/hyperlink" Target="https://www.verywellmind.com/leadership-styles-2795312"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www.verywellmind.com/decision-making-strategies-2795483" TargetMode="External"/></Relationships>
</file>

<file path=ppt/diagrams/_rels/drawing9.xml.rels><?xml version="1.0" encoding="UTF-8" standalone="yes"?>
<Relationships xmlns="http://schemas.openxmlformats.org/package/2006/relationships"><Relationship Id="rId8" Type="http://schemas.openxmlformats.org/officeDocument/2006/relationships/image" Target="../media/image54.svg"/><Relationship Id="rId13" Type="http://schemas.openxmlformats.org/officeDocument/2006/relationships/image" Target="../media/image59.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 Id="rId14" Type="http://schemas.openxmlformats.org/officeDocument/2006/relationships/image" Target="../media/image60.svg"/></Relationships>
</file>

<file path=ppt/diagrams/_rels/drawing10.xml.rels><?xml version="1.0" encoding="UTF-8" standalone="yes"?>
<Relationships xmlns="http://schemas.openxmlformats.org/package/2006/relationships"><Relationship Id="rId1" Type="http://schemas.openxmlformats.org/officeDocument/2006/relationships/hyperlink" Target="https://en.wikipedia.org/wiki/Task-oriented_and_relationship-oriented_leadership" TargetMode="External"/></Relationships>
</file>

<file path=ppt/diagrams/_rels/drawing11.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10" Type="http://schemas.openxmlformats.org/officeDocument/2006/relationships/image" Target="../media/image71.svg"/><Relationship Id="rId4" Type="http://schemas.openxmlformats.org/officeDocument/2006/relationships/image" Target="../media/image65.svg"/><Relationship Id="rId9" Type="http://schemas.openxmlformats.org/officeDocument/2006/relationships/image" Target="../media/image70.pn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AD0C8-B988-4F93-9F8F-9BBCFC00FCC2}"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58389E74-5A49-4713-B12E-4EDD7F461500}">
      <dgm:prSet/>
      <dgm:spPr/>
      <dgm:t>
        <a:bodyPr/>
        <a:lstStyle/>
        <a:p>
          <a:pPr>
            <a:lnSpc>
              <a:spcPct val="100000"/>
            </a:lnSpc>
          </a:pPr>
          <a:r>
            <a:rPr lang="en-GB"/>
            <a:t>the key leadership styles. </a:t>
          </a:r>
          <a:endParaRPr lang="en-US"/>
        </a:p>
      </dgm:t>
    </dgm:pt>
    <dgm:pt modelId="{A4C9845D-68C2-4A6B-ACBB-559931420611}" type="parTrans" cxnId="{FC0B6C15-863C-45CD-883E-2B29EDEB9208}">
      <dgm:prSet/>
      <dgm:spPr/>
      <dgm:t>
        <a:bodyPr/>
        <a:lstStyle/>
        <a:p>
          <a:endParaRPr lang="en-US"/>
        </a:p>
      </dgm:t>
    </dgm:pt>
    <dgm:pt modelId="{0B1D16BD-73E6-42B5-904D-6AE277661E29}" type="sibTrans" cxnId="{FC0B6C15-863C-45CD-883E-2B29EDEB9208}">
      <dgm:prSet/>
      <dgm:spPr/>
      <dgm:t>
        <a:bodyPr/>
        <a:lstStyle/>
        <a:p>
          <a:endParaRPr lang="en-US"/>
        </a:p>
      </dgm:t>
    </dgm:pt>
    <dgm:pt modelId="{379E8796-82CF-4947-88C1-441A79A1A790}">
      <dgm:prSet/>
      <dgm:spPr/>
      <dgm:t>
        <a:bodyPr/>
        <a:lstStyle/>
        <a:p>
          <a:pPr>
            <a:lnSpc>
              <a:spcPct val="100000"/>
            </a:lnSpc>
          </a:pPr>
          <a:r>
            <a:rPr lang="en-GB"/>
            <a:t>indicate which leadership style aligns with your own leadership style</a:t>
          </a:r>
          <a:endParaRPr lang="en-US"/>
        </a:p>
      </dgm:t>
    </dgm:pt>
    <dgm:pt modelId="{71923961-B87C-4065-952D-1EE789FBC31D}" type="parTrans" cxnId="{DEC2E6AB-21DD-49C5-ACA1-FF264317606B}">
      <dgm:prSet/>
      <dgm:spPr/>
      <dgm:t>
        <a:bodyPr/>
        <a:lstStyle/>
        <a:p>
          <a:endParaRPr lang="en-US"/>
        </a:p>
      </dgm:t>
    </dgm:pt>
    <dgm:pt modelId="{60F95EFF-83E3-4648-8430-BEF1007B1BEF}" type="sibTrans" cxnId="{DEC2E6AB-21DD-49C5-ACA1-FF264317606B}">
      <dgm:prSet/>
      <dgm:spPr/>
      <dgm:t>
        <a:bodyPr/>
        <a:lstStyle/>
        <a:p>
          <a:endParaRPr lang="en-US"/>
        </a:p>
      </dgm:t>
    </dgm:pt>
    <dgm:pt modelId="{E3479717-AB3E-4F7D-BF06-0C1D3BCDFD21}">
      <dgm:prSet/>
      <dgm:spPr/>
      <dgm:t>
        <a:bodyPr/>
        <a:lstStyle/>
        <a:p>
          <a:pPr>
            <a:lnSpc>
              <a:spcPct val="100000"/>
            </a:lnSpc>
          </a:pPr>
          <a:r>
            <a:rPr lang="en-GB"/>
            <a:t>the advantages and disadvantages of your leadership style.</a:t>
          </a:r>
          <a:endParaRPr lang="en-US"/>
        </a:p>
      </dgm:t>
    </dgm:pt>
    <dgm:pt modelId="{BA37EDDC-8A84-4D8E-BE7C-C5C81B9E0248}" type="parTrans" cxnId="{0EDE43F9-A1DC-4D5E-AF25-A9DA9182510B}">
      <dgm:prSet/>
      <dgm:spPr/>
      <dgm:t>
        <a:bodyPr/>
        <a:lstStyle/>
        <a:p>
          <a:endParaRPr lang="en-US"/>
        </a:p>
      </dgm:t>
    </dgm:pt>
    <dgm:pt modelId="{9728A856-BC5B-4786-9E4B-66624588AAA7}" type="sibTrans" cxnId="{0EDE43F9-A1DC-4D5E-AF25-A9DA9182510B}">
      <dgm:prSet/>
      <dgm:spPr/>
      <dgm:t>
        <a:bodyPr/>
        <a:lstStyle/>
        <a:p>
          <a:endParaRPr lang="en-US"/>
        </a:p>
      </dgm:t>
    </dgm:pt>
    <dgm:pt modelId="{2EF69838-249C-41B8-BBF0-151FADA77934}" type="pres">
      <dgm:prSet presAssocID="{69CAD0C8-B988-4F93-9F8F-9BBCFC00FCC2}" presName="root" presStyleCnt="0">
        <dgm:presLayoutVars>
          <dgm:dir/>
          <dgm:resizeHandles val="exact"/>
        </dgm:presLayoutVars>
      </dgm:prSet>
      <dgm:spPr/>
    </dgm:pt>
    <dgm:pt modelId="{B9A133E4-6E3F-4116-B771-9DC6BB46AB45}" type="pres">
      <dgm:prSet presAssocID="{58389E74-5A49-4713-B12E-4EDD7F461500}" presName="compNode" presStyleCnt="0"/>
      <dgm:spPr/>
    </dgm:pt>
    <dgm:pt modelId="{829469FD-6100-4340-AF2A-BB3044AA81E8}" type="pres">
      <dgm:prSet presAssocID="{58389E74-5A49-4713-B12E-4EDD7F461500}" presName="bgRect" presStyleLbl="bgShp" presStyleIdx="0" presStyleCnt="3"/>
      <dgm:spPr/>
    </dgm:pt>
    <dgm:pt modelId="{FF905874-8EF5-4AF5-9009-EB771B001F88}" type="pres">
      <dgm:prSet presAssocID="{58389E74-5A49-4713-B12E-4EDD7F4615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2D1D54EF-5BF7-4FAB-AEC6-6A504585A193}" type="pres">
      <dgm:prSet presAssocID="{58389E74-5A49-4713-B12E-4EDD7F461500}" presName="spaceRect" presStyleCnt="0"/>
      <dgm:spPr/>
    </dgm:pt>
    <dgm:pt modelId="{FF8EA2B5-11E7-476A-A01B-A7C2DFEF8A44}" type="pres">
      <dgm:prSet presAssocID="{58389E74-5A49-4713-B12E-4EDD7F461500}" presName="parTx" presStyleLbl="revTx" presStyleIdx="0" presStyleCnt="3">
        <dgm:presLayoutVars>
          <dgm:chMax val="0"/>
          <dgm:chPref val="0"/>
        </dgm:presLayoutVars>
      </dgm:prSet>
      <dgm:spPr/>
    </dgm:pt>
    <dgm:pt modelId="{4A291E5F-890F-469C-BA1C-60C25698177A}" type="pres">
      <dgm:prSet presAssocID="{0B1D16BD-73E6-42B5-904D-6AE277661E29}" presName="sibTrans" presStyleCnt="0"/>
      <dgm:spPr/>
    </dgm:pt>
    <dgm:pt modelId="{04A4AC36-D093-4595-A310-1A0020152742}" type="pres">
      <dgm:prSet presAssocID="{379E8796-82CF-4947-88C1-441A79A1A790}" presName="compNode" presStyleCnt="0"/>
      <dgm:spPr/>
    </dgm:pt>
    <dgm:pt modelId="{A4ADAA9E-2958-462A-930D-CD67EDC4B629}" type="pres">
      <dgm:prSet presAssocID="{379E8796-82CF-4947-88C1-441A79A1A790}" presName="bgRect" presStyleLbl="bgShp" presStyleIdx="1" presStyleCnt="3"/>
      <dgm:spPr/>
    </dgm:pt>
    <dgm:pt modelId="{A6FAC870-34C4-4F87-8974-B6E8CA8F5F25}" type="pres">
      <dgm:prSet presAssocID="{379E8796-82CF-4947-88C1-441A79A1A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FF3DDB2D-12C0-4468-BDE6-D01DED26F3E7}" type="pres">
      <dgm:prSet presAssocID="{379E8796-82CF-4947-88C1-441A79A1A790}" presName="spaceRect" presStyleCnt="0"/>
      <dgm:spPr/>
    </dgm:pt>
    <dgm:pt modelId="{B76A17C5-BB3F-4B34-90FF-EB08DB548952}" type="pres">
      <dgm:prSet presAssocID="{379E8796-82CF-4947-88C1-441A79A1A790}" presName="parTx" presStyleLbl="revTx" presStyleIdx="1" presStyleCnt="3">
        <dgm:presLayoutVars>
          <dgm:chMax val="0"/>
          <dgm:chPref val="0"/>
        </dgm:presLayoutVars>
      </dgm:prSet>
      <dgm:spPr/>
    </dgm:pt>
    <dgm:pt modelId="{F3F66CAE-1900-4DC8-8C69-316F0A30A0BF}" type="pres">
      <dgm:prSet presAssocID="{60F95EFF-83E3-4648-8430-BEF1007B1BEF}" presName="sibTrans" presStyleCnt="0"/>
      <dgm:spPr/>
    </dgm:pt>
    <dgm:pt modelId="{EA44A9E3-41EF-4224-B395-40B0AEC76236}" type="pres">
      <dgm:prSet presAssocID="{E3479717-AB3E-4F7D-BF06-0C1D3BCDFD21}" presName="compNode" presStyleCnt="0"/>
      <dgm:spPr/>
    </dgm:pt>
    <dgm:pt modelId="{FBE8E954-B682-4D72-8601-74394AF9A892}" type="pres">
      <dgm:prSet presAssocID="{E3479717-AB3E-4F7D-BF06-0C1D3BCDFD21}" presName="bgRect" presStyleLbl="bgShp" presStyleIdx="2" presStyleCnt="3"/>
      <dgm:spPr/>
    </dgm:pt>
    <dgm:pt modelId="{1D8897F9-FE38-4571-8C20-74F19CB87F6B}" type="pres">
      <dgm:prSet presAssocID="{E3479717-AB3E-4F7D-BF06-0C1D3BCDFD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9CE2A28-D3A7-4098-A664-CA11AA883522}" type="pres">
      <dgm:prSet presAssocID="{E3479717-AB3E-4F7D-BF06-0C1D3BCDFD21}" presName="spaceRect" presStyleCnt="0"/>
      <dgm:spPr/>
    </dgm:pt>
    <dgm:pt modelId="{857DA6C6-036D-47DC-8341-A2448DB16C6A}" type="pres">
      <dgm:prSet presAssocID="{E3479717-AB3E-4F7D-BF06-0C1D3BCDFD21}" presName="parTx" presStyleLbl="revTx" presStyleIdx="2" presStyleCnt="3">
        <dgm:presLayoutVars>
          <dgm:chMax val="0"/>
          <dgm:chPref val="0"/>
        </dgm:presLayoutVars>
      </dgm:prSet>
      <dgm:spPr/>
    </dgm:pt>
  </dgm:ptLst>
  <dgm:cxnLst>
    <dgm:cxn modelId="{26E05D04-BAA2-412D-9F97-CC9810411081}" type="presOf" srcId="{58389E74-5A49-4713-B12E-4EDD7F461500}" destId="{FF8EA2B5-11E7-476A-A01B-A7C2DFEF8A44}" srcOrd="0" destOrd="0" presId="urn:microsoft.com/office/officeart/2018/2/layout/IconVerticalSolidList"/>
    <dgm:cxn modelId="{29DD7B07-00A6-4E82-BCA2-4FF1E0CDBCD6}" type="presOf" srcId="{69CAD0C8-B988-4F93-9F8F-9BBCFC00FCC2}" destId="{2EF69838-249C-41B8-BBF0-151FADA77934}" srcOrd="0" destOrd="0" presId="urn:microsoft.com/office/officeart/2018/2/layout/IconVerticalSolidList"/>
    <dgm:cxn modelId="{FC0B6C15-863C-45CD-883E-2B29EDEB9208}" srcId="{69CAD0C8-B988-4F93-9F8F-9BBCFC00FCC2}" destId="{58389E74-5A49-4713-B12E-4EDD7F461500}" srcOrd="0" destOrd="0" parTransId="{A4C9845D-68C2-4A6B-ACBB-559931420611}" sibTransId="{0B1D16BD-73E6-42B5-904D-6AE277661E29}"/>
    <dgm:cxn modelId="{DEC2E6AB-21DD-49C5-ACA1-FF264317606B}" srcId="{69CAD0C8-B988-4F93-9F8F-9BBCFC00FCC2}" destId="{379E8796-82CF-4947-88C1-441A79A1A790}" srcOrd="1" destOrd="0" parTransId="{71923961-B87C-4065-952D-1EE789FBC31D}" sibTransId="{60F95EFF-83E3-4648-8430-BEF1007B1BEF}"/>
    <dgm:cxn modelId="{6CACF6C4-2A5E-4C06-91B5-21969F76584B}" type="presOf" srcId="{379E8796-82CF-4947-88C1-441A79A1A790}" destId="{B76A17C5-BB3F-4B34-90FF-EB08DB548952}" srcOrd="0" destOrd="0" presId="urn:microsoft.com/office/officeart/2018/2/layout/IconVerticalSolidList"/>
    <dgm:cxn modelId="{0EDE43F9-A1DC-4D5E-AF25-A9DA9182510B}" srcId="{69CAD0C8-B988-4F93-9F8F-9BBCFC00FCC2}" destId="{E3479717-AB3E-4F7D-BF06-0C1D3BCDFD21}" srcOrd="2" destOrd="0" parTransId="{BA37EDDC-8A84-4D8E-BE7C-C5C81B9E0248}" sibTransId="{9728A856-BC5B-4786-9E4B-66624588AAA7}"/>
    <dgm:cxn modelId="{EF09E8FC-0EB9-4207-BE93-1A33435FA59E}" type="presOf" srcId="{E3479717-AB3E-4F7D-BF06-0C1D3BCDFD21}" destId="{857DA6C6-036D-47DC-8341-A2448DB16C6A}" srcOrd="0" destOrd="0" presId="urn:microsoft.com/office/officeart/2018/2/layout/IconVerticalSolidList"/>
    <dgm:cxn modelId="{B84B0DBA-3BA5-4267-945D-369A708269F6}" type="presParOf" srcId="{2EF69838-249C-41B8-BBF0-151FADA77934}" destId="{B9A133E4-6E3F-4116-B771-9DC6BB46AB45}" srcOrd="0" destOrd="0" presId="urn:microsoft.com/office/officeart/2018/2/layout/IconVerticalSolidList"/>
    <dgm:cxn modelId="{4CE6E361-DDCB-4A32-9B4F-A1670DBB3576}" type="presParOf" srcId="{B9A133E4-6E3F-4116-B771-9DC6BB46AB45}" destId="{829469FD-6100-4340-AF2A-BB3044AA81E8}" srcOrd="0" destOrd="0" presId="urn:microsoft.com/office/officeart/2018/2/layout/IconVerticalSolidList"/>
    <dgm:cxn modelId="{ABA6897B-ACC6-4A82-8956-1FE9F9988739}" type="presParOf" srcId="{B9A133E4-6E3F-4116-B771-9DC6BB46AB45}" destId="{FF905874-8EF5-4AF5-9009-EB771B001F88}" srcOrd="1" destOrd="0" presId="urn:microsoft.com/office/officeart/2018/2/layout/IconVerticalSolidList"/>
    <dgm:cxn modelId="{A718984C-CF63-4942-B6E1-20D08C90BB96}" type="presParOf" srcId="{B9A133E4-6E3F-4116-B771-9DC6BB46AB45}" destId="{2D1D54EF-5BF7-4FAB-AEC6-6A504585A193}" srcOrd="2" destOrd="0" presId="urn:microsoft.com/office/officeart/2018/2/layout/IconVerticalSolidList"/>
    <dgm:cxn modelId="{2775BFC3-240C-4E20-BD23-19D4C8460CE2}" type="presParOf" srcId="{B9A133E4-6E3F-4116-B771-9DC6BB46AB45}" destId="{FF8EA2B5-11E7-476A-A01B-A7C2DFEF8A44}" srcOrd="3" destOrd="0" presId="urn:microsoft.com/office/officeart/2018/2/layout/IconVerticalSolidList"/>
    <dgm:cxn modelId="{13EEC8A1-BCCA-4190-9002-13320B58B4EF}" type="presParOf" srcId="{2EF69838-249C-41B8-BBF0-151FADA77934}" destId="{4A291E5F-890F-469C-BA1C-60C25698177A}" srcOrd="1" destOrd="0" presId="urn:microsoft.com/office/officeart/2018/2/layout/IconVerticalSolidList"/>
    <dgm:cxn modelId="{FA7732B8-C033-42A3-AB4B-9CE7652AFC68}" type="presParOf" srcId="{2EF69838-249C-41B8-BBF0-151FADA77934}" destId="{04A4AC36-D093-4595-A310-1A0020152742}" srcOrd="2" destOrd="0" presId="urn:microsoft.com/office/officeart/2018/2/layout/IconVerticalSolidList"/>
    <dgm:cxn modelId="{CA4B8359-301B-4E06-A7F6-A5DF8AFD5237}" type="presParOf" srcId="{04A4AC36-D093-4595-A310-1A0020152742}" destId="{A4ADAA9E-2958-462A-930D-CD67EDC4B629}" srcOrd="0" destOrd="0" presId="urn:microsoft.com/office/officeart/2018/2/layout/IconVerticalSolidList"/>
    <dgm:cxn modelId="{71163DEC-86EC-4D9E-81F3-13F2971968AE}" type="presParOf" srcId="{04A4AC36-D093-4595-A310-1A0020152742}" destId="{A6FAC870-34C4-4F87-8974-B6E8CA8F5F25}" srcOrd="1" destOrd="0" presId="urn:microsoft.com/office/officeart/2018/2/layout/IconVerticalSolidList"/>
    <dgm:cxn modelId="{7BD988A3-9B21-4D47-99A7-2EF0F91F4AD5}" type="presParOf" srcId="{04A4AC36-D093-4595-A310-1A0020152742}" destId="{FF3DDB2D-12C0-4468-BDE6-D01DED26F3E7}" srcOrd="2" destOrd="0" presId="urn:microsoft.com/office/officeart/2018/2/layout/IconVerticalSolidList"/>
    <dgm:cxn modelId="{47A83DB7-7D08-4D9B-B425-D57FDBEB7CB3}" type="presParOf" srcId="{04A4AC36-D093-4595-A310-1A0020152742}" destId="{B76A17C5-BB3F-4B34-90FF-EB08DB548952}" srcOrd="3" destOrd="0" presId="urn:microsoft.com/office/officeart/2018/2/layout/IconVerticalSolidList"/>
    <dgm:cxn modelId="{62468A50-3BBF-493E-B8B2-138F21D5C8D8}" type="presParOf" srcId="{2EF69838-249C-41B8-BBF0-151FADA77934}" destId="{F3F66CAE-1900-4DC8-8C69-316F0A30A0BF}" srcOrd="3" destOrd="0" presId="urn:microsoft.com/office/officeart/2018/2/layout/IconVerticalSolidList"/>
    <dgm:cxn modelId="{4F0416BE-1634-4D3F-A76C-7C7238FE40CF}" type="presParOf" srcId="{2EF69838-249C-41B8-BBF0-151FADA77934}" destId="{EA44A9E3-41EF-4224-B395-40B0AEC76236}" srcOrd="4" destOrd="0" presId="urn:microsoft.com/office/officeart/2018/2/layout/IconVerticalSolidList"/>
    <dgm:cxn modelId="{C0DF5716-41AB-430A-80DE-3CEE312645EB}" type="presParOf" srcId="{EA44A9E3-41EF-4224-B395-40B0AEC76236}" destId="{FBE8E954-B682-4D72-8601-74394AF9A892}" srcOrd="0" destOrd="0" presId="urn:microsoft.com/office/officeart/2018/2/layout/IconVerticalSolidList"/>
    <dgm:cxn modelId="{69A7E37F-12D3-4C67-8CEE-0D74F725BB28}" type="presParOf" srcId="{EA44A9E3-41EF-4224-B395-40B0AEC76236}" destId="{1D8897F9-FE38-4571-8C20-74F19CB87F6B}" srcOrd="1" destOrd="0" presId="urn:microsoft.com/office/officeart/2018/2/layout/IconVerticalSolidList"/>
    <dgm:cxn modelId="{CAA741F8-3538-4135-9204-718F00C53946}" type="presParOf" srcId="{EA44A9E3-41EF-4224-B395-40B0AEC76236}" destId="{19CE2A28-D3A7-4098-A664-CA11AA883522}" srcOrd="2" destOrd="0" presId="urn:microsoft.com/office/officeart/2018/2/layout/IconVerticalSolidList"/>
    <dgm:cxn modelId="{9E917FC0-D7B8-44CA-9D30-6B1D97E34567}" type="presParOf" srcId="{EA44A9E3-41EF-4224-B395-40B0AEC76236}" destId="{857DA6C6-036D-47DC-8341-A2448DB16C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32A781-E804-4A28-BAB6-38680FCDAA3B}"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8091829D-C4FB-4947-92FD-2B8DDDB843E9}">
      <dgm:prSet/>
      <dgm:spPr/>
      <dgm:t>
        <a:bodyPr/>
        <a:lstStyle/>
        <a:p>
          <a:r>
            <a:rPr lang="en-GB"/>
            <a:t>•Leadership is demanding and rewarding.</a:t>
          </a:r>
          <a:endParaRPr lang="en-US"/>
        </a:p>
      </dgm:t>
    </dgm:pt>
    <dgm:pt modelId="{7DD9C2A7-59A4-479F-AF2A-26E446DD8F3F}" type="parTrans" cxnId="{E456D36F-3955-4863-A69B-9A5922CBC428}">
      <dgm:prSet/>
      <dgm:spPr/>
      <dgm:t>
        <a:bodyPr/>
        <a:lstStyle/>
        <a:p>
          <a:endParaRPr lang="en-US"/>
        </a:p>
      </dgm:t>
    </dgm:pt>
    <dgm:pt modelId="{60E71F2F-2C6B-43F7-AB82-DEC0D0DA846F}" type="sibTrans" cxnId="{E456D36F-3955-4863-A69B-9A5922CBC428}">
      <dgm:prSet/>
      <dgm:spPr/>
      <dgm:t>
        <a:bodyPr/>
        <a:lstStyle/>
        <a:p>
          <a:endParaRPr lang="en-US"/>
        </a:p>
      </dgm:t>
    </dgm:pt>
    <dgm:pt modelId="{A66CFA6A-F6C7-493E-BB43-C7062B7F1C5A}">
      <dgm:prSet/>
      <dgm:spPr/>
      <dgm:t>
        <a:bodyPr/>
        <a:lstStyle/>
        <a:p>
          <a:r>
            <a:rPr lang="en-GB"/>
            <a:t>•Leadership is complex and multidimensional.</a:t>
          </a:r>
          <a:endParaRPr lang="en-US"/>
        </a:p>
      </dgm:t>
    </dgm:pt>
    <dgm:pt modelId="{4D734F20-C2F2-4801-9E3E-175A9D12C4D5}" type="parTrans" cxnId="{82887CF1-5B01-46D0-B4AE-68B275308904}">
      <dgm:prSet/>
      <dgm:spPr/>
      <dgm:t>
        <a:bodyPr/>
        <a:lstStyle/>
        <a:p>
          <a:endParaRPr lang="en-US"/>
        </a:p>
      </dgm:t>
    </dgm:pt>
    <dgm:pt modelId="{FE699898-29BE-4CE0-9CE2-1D61A1F18BD6}" type="sibTrans" cxnId="{82887CF1-5B01-46D0-B4AE-68B275308904}">
      <dgm:prSet/>
      <dgm:spPr/>
      <dgm:t>
        <a:bodyPr/>
        <a:lstStyle/>
        <a:p>
          <a:endParaRPr lang="en-US"/>
        </a:p>
      </dgm:t>
    </dgm:pt>
    <dgm:pt modelId="{955C40CC-4929-4C70-9633-D7347554134C}">
      <dgm:prSet/>
      <dgm:spPr/>
      <dgm:t>
        <a:bodyPr/>
        <a:lstStyle/>
        <a:p>
          <a:r>
            <a:rPr lang="en-GB"/>
            <a:t>•Leadership is a trait, ability, skill, behaviour, relationship, and influence process.</a:t>
          </a:r>
          <a:endParaRPr lang="en-US"/>
        </a:p>
      </dgm:t>
    </dgm:pt>
    <dgm:pt modelId="{E071CA61-E1C3-4BAC-B7B0-381853C70AF8}" type="parTrans" cxnId="{75D49A05-EDD5-4215-BBC1-1C781889FE51}">
      <dgm:prSet/>
      <dgm:spPr/>
      <dgm:t>
        <a:bodyPr/>
        <a:lstStyle/>
        <a:p>
          <a:endParaRPr lang="en-US"/>
        </a:p>
      </dgm:t>
    </dgm:pt>
    <dgm:pt modelId="{1A524110-1892-4B00-AD99-B30A78B2CF11}" type="sibTrans" cxnId="{75D49A05-EDD5-4215-BBC1-1C781889FE51}">
      <dgm:prSet/>
      <dgm:spPr/>
      <dgm:t>
        <a:bodyPr/>
        <a:lstStyle/>
        <a:p>
          <a:endParaRPr lang="en-US"/>
        </a:p>
      </dgm:t>
    </dgm:pt>
    <dgm:pt modelId="{41063559-0BCD-4D59-8B37-BA456C1687ED}">
      <dgm:prSet/>
      <dgm:spPr/>
      <dgm:t>
        <a:bodyPr/>
        <a:lstStyle/>
        <a:p>
          <a:r>
            <a:rPr lang="en-GB"/>
            <a:t>Leadership is the action of leading a group of people or an organization.</a:t>
          </a:r>
          <a:endParaRPr lang="en-US"/>
        </a:p>
      </dgm:t>
    </dgm:pt>
    <dgm:pt modelId="{A304E2B9-F7E7-4B04-A5CE-942A36D4C596}" type="parTrans" cxnId="{5C56C23F-195A-4CF3-8324-F5CF18C369A4}">
      <dgm:prSet/>
      <dgm:spPr/>
      <dgm:t>
        <a:bodyPr/>
        <a:lstStyle/>
        <a:p>
          <a:endParaRPr lang="en-US"/>
        </a:p>
      </dgm:t>
    </dgm:pt>
    <dgm:pt modelId="{3DD3349D-94CC-4F11-9011-4A151851EA22}" type="sibTrans" cxnId="{5C56C23F-195A-4CF3-8324-F5CF18C369A4}">
      <dgm:prSet/>
      <dgm:spPr/>
      <dgm:t>
        <a:bodyPr/>
        <a:lstStyle/>
        <a:p>
          <a:endParaRPr lang="en-US"/>
        </a:p>
      </dgm:t>
    </dgm:pt>
    <dgm:pt modelId="{86421436-7401-4FDB-A81D-313F27230BAC}">
      <dgm:prSet/>
      <dgm:spPr/>
      <dgm:t>
        <a:bodyPr/>
        <a:lstStyle/>
        <a:p>
          <a:r>
            <a:rPr lang="en-GB"/>
            <a:t>Great leaders have emerged with</a:t>
          </a:r>
          <a:r>
            <a:rPr lang="en-GB">
              <a:latin typeface="Sagona Book"/>
            </a:rPr>
            <a:t> 5 </a:t>
          </a:r>
          <a:r>
            <a:rPr lang="en-GB"/>
            <a:t>leadership styles in providing direction, implementing plans and motivating people.</a:t>
          </a:r>
          <a:endParaRPr lang="en-US">
            <a:latin typeface="Sagona Book"/>
          </a:endParaRPr>
        </a:p>
      </dgm:t>
    </dgm:pt>
    <dgm:pt modelId="{27C8D00E-A848-425F-A3A6-AF6FB6A59D23}" type="parTrans" cxnId="{151E6AF5-1296-42D2-BA93-94F113FF1537}">
      <dgm:prSet/>
      <dgm:spPr/>
      <dgm:t>
        <a:bodyPr/>
        <a:lstStyle/>
        <a:p>
          <a:endParaRPr lang="en-US"/>
        </a:p>
      </dgm:t>
    </dgm:pt>
    <dgm:pt modelId="{EE9A9D66-2C1C-401C-90E5-F46689CA7EE2}" type="sibTrans" cxnId="{151E6AF5-1296-42D2-BA93-94F113FF1537}">
      <dgm:prSet/>
      <dgm:spPr/>
      <dgm:t>
        <a:bodyPr/>
        <a:lstStyle/>
        <a:p>
          <a:endParaRPr lang="en-US"/>
        </a:p>
      </dgm:t>
    </dgm:pt>
    <dgm:pt modelId="{B252A7A7-D182-4424-A913-5888DEFC83CD}">
      <dgm:prSet/>
      <dgm:spPr/>
      <dgm:t>
        <a:bodyPr/>
        <a:lstStyle/>
        <a:p>
          <a:r>
            <a:rPr lang="en-GB"/>
            <a:t>Advantages and disadvantages of my leadership styles </a:t>
          </a:r>
          <a:endParaRPr lang="en-US"/>
        </a:p>
      </dgm:t>
    </dgm:pt>
    <dgm:pt modelId="{8ABAF248-A4BC-4C31-BDC7-D2708A614A41}" type="parTrans" cxnId="{12CFEC10-ADE0-4749-B951-46B339356866}">
      <dgm:prSet/>
      <dgm:spPr/>
      <dgm:t>
        <a:bodyPr/>
        <a:lstStyle/>
        <a:p>
          <a:endParaRPr lang="en-US"/>
        </a:p>
      </dgm:t>
    </dgm:pt>
    <dgm:pt modelId="{B0B28388-D665-48B8-8F04-0FE6F6E08566}" type="sibTrans" cxnId="{12CFEC10-ADE0-4749-B951-46B339356866}">
      <dgm:prSet/>
      <dgm:spPr/>
      <dgm:t>
        <a:bodyPr/>
        <a:lstStyle/>
        <a:p>
          <a:endParaRPr lang="en-US"/>
        </a:p>
      </dgm:t>
    </dgm:pt>
    <dgm:pt modelId="{F9161910-F427-41EF-B381-2BCE35CFF3D5}" type="pres">
      <dgm:prSet presAssocID="{0432A781-E804-4A28-BAB6-38680FCDAA3B}" presName="root" presStyleCnt="0">
        <dgm:presLayoutVars>
          <dgm:dir/>
          <dgm:resizeHandles val="exact"/>
        </dgm:presLayoutVars>
      </dgm:prSet>
      <dgm:spPr/>
    </dgm:pt>
    <dgm:pt modelId="{B20535F0-7CD5-46A7-8027-0E188F408A27}" type="pres">
      <dgm:prSet presAssocID="{8091829D-C4FB-4947-92FD-2B8DDDB843E9}" presName="compNode" presStyleCnt="0"/>
      <dgm:spPr/>
    </dgm:pt>
    <dgm:pt modelId="{6CCF01D2-B821-423E-AF99-5C28B9600110}" type="pres">
      <dgm:prSet presAssocID="{8091829D-C4FB-4947-92FD-2B8DDDB843E9}" presName="bgRect" presStyleLbl="bgShp" presStyleIdx="0" presStyleCnt="6"/>
      <dgm:spPr/>
    </dgm:pt>
    <dgm:pt modelId="{ABBF6EA9-506B-4161-8D78-BE24D9164A4E}" type="pres">
      <dgm:prSet presAssocID="{8091829D-C4FB-4947-92FD-2B8DDDB843E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298A822F-4192-40C4-BE50-8AD1C262EF32}" type="pres">
      <dgm:prSet presAssocID="{8091829D-C4FB-4947-92FD-2B8DDDB843E9}" presName="spaceRect" presStyleCnt="0"/>
      <dgm:spPr/>
    </dgm:pt>
    <dgm:pt modelId="{1D570B5F-F593-4B89-8FF8-01E4146D613C}" type="pres">
      <dgm:prSet presAssocID="{8091829D-C4FB-4947-92FD-2B8DDDB843E9}" presName="parTx" presStyleLbl="revTx" presStyleIdx="0" presStyleCnt="6">
        <dgm:presLayoutVars>
          <dgm:chMax val="0"/>
          <dgm:chPref val="0"/>
        </dgm:presLayoutVars>
      </dgm:prSet>
      <dgm:spPr/>
    </dgm:pt>
    <dgm:pt modelId="{C1936E03-9034-448D-97EB-22FD68B4A1AB}" type="pres">
      <dgm:prSet presAssocID="{60E71F2F-2C6B-43F7-AB82-DEC0D0DA846F}" presName="sibTrans" presStyleCnt="0"/>
      <dgm:spPr/>
    </dgm:pt>
    <dgm:pt modelId="{7D71F369-D6C7-4C5F-8DF9-E9A31AB6A651}" type="pres">
      <dgm:prSet presAssocID="{A66CFA6A-F6C7-493E-BB43-C7062B7F1C5A}" presName="compNode" presStyleCnt="0"/>
      <dgm:spPr/>
    </dgm:pt>
    <dgm:pt modelId="{D601FA5E-E40C-4A37-88B7-A60D65E14363}" type="pres">
      <dgm:prSet presAssocID="{A66CFA6A-F6C7-493E-BB43-C7062B7F1C5A}" presName="bgRect" presStyleLbl="bgShp" presStyleIdx="1" presStyleCnt="6"/>
      <dgm:spPr/>
    </dgm:pt>
    <dgm:pt modelId="{8D5771CC-0FCF-4D3B-A3B8-E17FB7AEA824}" type="pres">
      <dgm:prSet presAssocID="{A66CFA6A-F6C7-493E-BB43-C7062B7F1C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69EFBBC3-78EC-4531-A874-BDBCBBB74D41}" type="pres">
      <dgm:prSet presAssocID="{A66CFA6A-F6C7-493E-BB43-C7062B7F1C5A}" presName="spaceRect" presStyleCnt="0"/>
      <dgm:spPr/>
    </dgm:pt>
    <dgm:pt modelId="{A3BCFEBD-5F33-4081-A3A8-D43F3627D8D9}" type="pres">
      <dgm:prSet presAssocID="{A66CFA6A-F6C7-493E-BB43-C7062B7F1C5A}" presName="parTx" presStyleLbl="revTx" presStyleIdx="1" presStyleCnt="6">
        <dgm:presLayoutVars>
          <dgm:chMax val="0"/>
          <dgm:chPref val="0"/>
        </dgm:presLayoutVars>
      </dgm:prSet>
      <dgm:spPr/>
    </dgm:pt>
    <dgm:pt modelId="{E68FBF62-EC6F-4981-B7F1-ED4012E697BE}" type="pres">
      <dgm:prSet presAssocID="{FE699898-29BE-4CE0-9CE2-1D61A1F18BD6}" presName="sibTrans" presStyleCnt="0"/>
      <dgm:spPr/>
    </dgm:pt>
    <dgm:pt modelId="{DCEB8742-0FD3-490B-9717-BFBC3384C995}" type="pres">
      <dgm:prSet presAssocID="{955C40CC-4929-4C70-9633-D7347554134C}" presName="compNode" presStyleCnt="0"/>
      <dgm:spPr/>
    </dgm:pt>
    <dgm:pt modelId="{E042CB1A-9A0A-48C1-B495-24A1AB316C1D}" type="pres">
      <dgm:prSet presAssocID="{955C40CC-4929-4C70-9633-D7347554134C}" presName="bgRect" presStyleLbl="bgShp" presStyleIdx="2" presStyleCnt="6"/>
      <dgm:spPr/>
    </dgm:pt>
    <dgm:pt modelId="{C203718C-31AF-4E9E-B23B-F6236E439BEA}" type="pres">
      <dgm:prSet presAssocID="{955C40CC-4929-4C70-9633-D7347554134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C7CA3FAB-20EA-4EA7-B6FF-73FF6EB0B365}" type="pres">
      <dgm:prSet presAssocID="{955C40CC-4929-4C70-9633-D7347554134C}" presName="spaceRect" presStyleCnt="0"/>
      <dgm:spPr/>
    </dgm:pt>
    <dgm:pt modelId="{06B736D5-98AB-480E-88E9-D442238D0E74}" type="pres">
      <dgm:prSet presAssocID="{955C40CC-4929-4C70-9633-D7347554134C}" presName="parTx" presStyleLbl="revTx" presStyleIdx="2" presStyleCnt="6">
        <dgm:presLayoutVars>
          <dgm:chMax val="0"/>
          <dgm:chPref val="0"/>
        </dgm:presLayoutVars>
      </dgm:prSet>
      <dgm:spPr/>
    </dgm:pt>
    <dgm:pt modelId="{C5AA695B-039F-4B35-BAEB-7CB345D27C84}" type="pres">
      <dgm:prSet presAssocID="{1A524110-1892-4B00-AD99-B30A78B2CF11}" presName="sibTrans" presStyleCnt="0"/>
      <dgm:spPr/>
    </dgm:pt>
    <dgm:pt modelId="{AA997066-89B5-4BEA-A068-8B088016FC54}" type="pres">
      <dgm:prSet presAssocID="{41063559-0BCD-4D59-8B37-BA456C1687ED}" presName="compNode" presStyleCnt="0"/>
      <dgm:spPr/>
    </dgm:pt>
    <dgm:pt modelId="{F34FA2D6-200E-4106-AFFA-F7B0A854D1D6}" type="pres">
      <dgm:prSet presAssocID="{41063559-0BCD-4D59-8B37-BA456C1687ED}" presName="bgRect" presStyleLbl="bgShp" presStyleIdx="3" presStyleCnt="6"/>
      <dgm:spPr/>
    </dgm:pt>
    <dgm:pt modelId="{CEFC40D3-5F63-45C9-8514-40D88174EB33}" type="pres">
      <dgm:prSet presAssocID="{41063559-0BCD-4D59-8B37-BA456C1687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1A8CFA1-9E41-4909-8FE5-A7070550D1ED}" type="pres">
      <dgm:prSet presAssocID="{41063559-0BCD-4D59-8B37-BA456C1687ED}" presName="spaceRect" presStyleCnt="0"/>
      <dgm:spPr/>
    </dgm:pt>
    <dgm:pt modelId="{0AA2333A-B7A7-4F90-99D2-DD9CE3C2226F}" type="pres">
      <dgm:prSet presAssocID="{41063559-0BCD-4D59-8B37-BA456C1687ED}" presName="parTx" presStyleLbl="revTx" presStyleIdx="3" presStyleCnt="6">
        <dgm:presLayoutVars>
          <dgm:chMax val="0"/>
          <dgm:chPref val="0"/>
        </dgm:presLayoutVars>
      </dgm:prSet>
      <dgm:spPr/>
    </dgm:pt>
    <dgm:pt modelId="{1DC54229-65CD-473C-B85F-09AD9943DE8B}" type="pres">
      <dgm:prSet presAssocID="{3DD3349D-94CC-4F11-9011-4A151851EA22}" presName="sibTrans" presStyleCnt="0"/>
      <dgm:spPr/>
    </dgm:pt>
    <dgm:pt modelId="{A6FC198C-07CA-41A1-8364-8B40F7BC3B81}" type="pres">
      <dgm:prSet presAssocID="{86421436-7401-4FDB-A81D-313F27230BAC}" presName="compNode" presStyleCnt="0"/>
      <dgm:spPr/>
    </dgm:pt>
    <dgm:pt modelId="{A14E5607-0611-4FA5-8669-B52001CE7413}" type="pres">
      <dgm:prSet presAssocID="{86421436-7401-4FDB-A81D-313F27230BAC}" presName="bgRect" presStyleLbl="bgShp" presStyleIdx="4" presStyleCnt="6"/>
      <dgm:spPr/>
    </dgm:pt>
    <dgm:pt modelId="{C9787526-6E1B-405B-A34D-86FA5B35FBD0}" type="pres">
      <dgm:prSet presAssocID="{86421436-7401-4FDB-A81D-313F27230BA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3A0E2D20-AF06-4C4B-B99D-459C12152578}" type="pres">
      <dgm:prSet presAssocID="{86421436-7401-4FDB-A81D-313F27230BAC}" presName="spaceRect" presStyleCnt="0"/>
      <dgm:spPr/>
    </dgm:pt>
    <dgm:pt modelId="{483BB71E-FE01-4DC4-B486-EA7B20E48EE7}" type="pres">
      <dgm:prSet presAssocID="{86421436-7401-4FDB-A81D-313F27230BAC}" presName="parTx" presStyleLbl="revTx" presStyleIdx="4" presStyleCnt="6">
        <dgm:presLayoutVars>
          <dgm:chMax val="0"/>
          <dgm:chPref val="0"/>
        </dgm:presLayoutVars>
      </dgm:prSet>
      <dgm:spPr/>
    </dgm:pt>
    <dgm:pt modelId="{2DAB4EF2-EB50-496B-8F6F-58C9CF3B2116}" type="pres">
      <dgm:prSet presAssocID="{EE9A9D66-2C1C-401C-90E5-F46689CA7EE2}" presName="sibTrans" presStyleCnt="0"/>
      <dgm:spPr/>
    </dgm:pt>
    <dgm:pt modelId="{670243BB-D3F0-48E3-B94A-4AF5DFFC1D34}" type="pres">
      <dgm:prSet presAssocID="{B252A7A7-D182-4424-A913-5888DEFC83CD}" presName="compNode" presStyleCnt="0"/>
      <dgm:spPr/>
    </dgm:pt>
    <dgm:pt modelId="{3141D4EE-677C-40E5-A93F-E10512C63EF8}" type="pres">
      <dgm:prSet presAssocID="{B252A7A7-D182-4424-A913-5888DEFC83CD}" presName="bgRect" presStyleLbl="bgShp" presStyleIdx="5" presStyleCnt="6"/>
      <dgm:spPr/>
    </dgm:pt>
    <dgm:pt modelId="{88BB2BA6-5F4F-47AC-BC6E-256CB4B5EFCA}" type="pres">
      <dgm:prSet presAssocID="{B252A7A7-D182-4424-A913-5888DEFC83C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51E93D05-FEA6-41E3-9A82-5CC1C016C1EE}" type="pres">
      <dgm:prSet presAssocID="{B252A7A7-D182-4424-A913-5888DEFC83CD}" presName="spaceRect" presStyleCnt="0"/>
      <dgm:spPr/>
    </dgm:pt>
    <dgm:pt modelId="{C59D5D69-8360-4B86-AF9A-C86FF818329B}" type="pres">
      <dgm:prSet presAssocID="{B252A7A7-D182-4424-A913-5888DEFC83CD}" presName="parTx" presStyleLbl="revTx" presStyleIdx="5" presStyleCnt="6">
        <dgm:presLayoutVars>
          <dgm:chMax val="0"/>
          <dgm:chPref val="0"/>
        </dgm:presLayoutVars>
      </dgm:prSet>
      <dgm:spPr/>
    </dgm:pt>
  </dgm:ptLst>
  <dgm:cxnLst>
    <dgm:cxn modelId="{75D49A05-EDD5-4215-BBC1-1C781889FE51}" srcId="{0432A781-E804-4A28-BAB6-38680FCDAA3B}" destId="{955C40CC-4929-4C70-9633-D7347554134C}" srcOrd="2" destOrd="0" parTransId="{E071CA61-E1C3-4BAC-B7B0-381853C70AF8}" sibTransId="{1A524110-1892-4B00-AD99-B30A78B2CF11}"/>
    <dgm:cxn modelId="{12CFEC10-ADE0-4749-B951-46B339356866}" srcId="{0432A781-E804-4A28-BAB6-38680FCDAA3B}" destId="{B252A7A7-D182-4424-A913-5888DEFC83CD}" srcOrd="5" destOrd="0" parTransId="{8ABAF248-A4BC-4C31-BDC7-D2708A614A41}" sibTransId="{B0B28388-D665-48B8-8F04-0FE6F6E08566}"/>
    <dgm:cxn modelId="{5C56C23F-195A-4CF3-8324-F5CF18C369A4}" srcId="{0432A781-E804-4A28-BAB6-38680FCDAA3B}" destId="{41063559-0BCD-4D59-8B37-BA456C1687ED}" srcOrd="3" destOrd="0" parTransId="{A304E2B9-F7E7-4B04-A5CE-942A36D4C596}" sibTransId="{3DD3349D-94CC-4F11-9011-4A151851EA22}"/>
    <dgm:cxn modelId="{1C87B064-E918-4FE2-A83D-F5CFDC63741D}" type="presOf" srcId="{955C40CC-4929-4C70-9633-D7347554134C}" destId="{06B736D5-98AB-480E-88E9-D442238D0E74}" srcOrd="0" destOrd="0" presId="urn:microsoft.com/office/officeart/2018/2/layout/IconVerticalSolidList"/>
    <dgm:cxn modelId="{69FA5D4E-5F81-40A6-B936-7BF4FD3C65B3}" type="presOf" srcId="{86421436-7401-4FDB-A81D-313F27230BAC}" destId="{483BB71E-FE01-4DC4-B486-EA7B20E48EE7}" srcOrd="0" destOrd="0" presId="urn:microsoft.com/office/officeart/2018/2/layout/IconVerticalSolidList"/>
    <dgm:cxn modelId="{E456D36F-3955-4863-A69B-9A5922CBC428}" srcId="{0432A781-E804-4A28-BAB6-38680FCDAA3B}" destId="{8091829D-C4FB-4947-92FD-2B8DDDB843E9}" srcOrd="0" destOrd="0" parTransId="{7DD9C2A7-59A4-479F-AF2A-26E446DD8F3F}" sibTransId="{60E71F2F-2C6B-43F7-AB82-DEC0D0DA846F}"/>
    <dgm:cxn modelId="{C5A2B971-89A5-40BC-B8A6-F11933A2B91F}" type="presOf" srcId="{41063559-0BCD-4D59-8B37-BA456C1687ED}" destId="{0AA2333A-B7A7-4F90-99D2-DD9CE3C2226F}" srcOrd="0" destOrd="0" presId="urn:microsoft.com/office/officeart/2018/2/layout/IconVerticalSolidList"/>
    <dgm:cxn modelId="{7516F98F-D92A-4F1F-B81D-0EBA0EF7E8A6}" type="presOf" srcId="{8091829D-C4FB-4947-92FD-2B8DDDB843E9}" destId="{1D570B5F-F593-4B89-8FF8-01E4146D613C}" srcOrd="0" destOrd="0" presId="urn:microsoft.com/office/officeart/2018/2/layout/IconVerticalSolidList"/>
    <dgm:cxn modelId="{4F2A73A2-3C26-4627-9953-D31250D5EE0C}" type="presOf" srcId="{0432A781-E804-4A28-BAB6-38680FCDAA3B}" destId="{F9161910-F427-41EF-B381-2BCE35CFF3D5}" srcOrd="0" destOrd="0" presId="urn:microsoft.com/office/officeart/2018/2/layout/IconVerticalSolidList"/>
    <dgm:cxn modelId="{C02D17C2-66DE-471B-A223-4EFD24600C41}" type="presOf" srcId="{B252A7A7-D182-4424-A913-5888DEFC83CD}" destId="{C59D5D69-8360-4B86-AF9A-C86FF818329B}" srcOrd="0" destOrd="0" presId="urn:microsoft.com/office/officeart/2018/2/layout/IconVerticalSolidList"/>
    <dgm:cxn modelId="{82887CF1-5B01-46D0-B4AE-68B275308904}" srcId="{0432A781-E804-4A28-BAB6-38680FCDAA3B}" destId="{A66CFA6A-F6C7-493E-BB43-C7062B7F1C5A}" srcOrd="1" destOrd="0" parTransId="{4D734F20-C2F2-4801-9E3E-175A9D12C4D5}" sibTransId="{FE699898-29BE-4CE0-9CE2-1D61A1F18BD6}"/>
    <dgm:cxn modelId="{151E6AF5-1296-42D2-BA93-94F113FF1537}" srcId="{0432A781-E804-4A28-BAB6-38680FCDAA3B}" destId="{86421436-7401-4FDB-A81D-313F27230BAC}" srcOrd="4" destOrd="0" parTransId="{27C8D00E-A848-425F-A3A6-AF6FB6A59D23}" sibTransId="{EE9A9D66-2C1C-401C-90E5-F46689CA7EE2}"/>
    <dgm:cxn modelId="{463826FE-3426-41CA-9CC5-350D2F0AEE9A}" type="presOf" srcId="{A66CFA6A-F6C7-493E-BB43-C7062B7F1C5A}" destId="{A3BCFEBD-5F33-4081-A3A8-D43F3627D8D9}" srcOrd="0" destOrd="0" presId="urn:microsoft.com/office/officeart/2018/2/layout/IconVerticalSolidList"/>
    <dgm:cxn modelId="{C46C8093-5832-49B0-8161-0C19103FC180}" type="presParOf" srcId="{F9161910-F427-41EF-B381-2BCE35CFF3D5}" destId="{B20535F0-7CD5-46A7-8027-0E188F408A27}" srcOrd="0" destOrd="0" presId="urn:microsoft.com/office/officeart/2018/2/layout/IconVerticalSolidList"/>
    <dgm:cxn modelId="{584CF5AF-3AC2-45EE-828E-0AAF0F8C2D92}" type="presParOf" srcId="{B20535F0-7CD5-46A7-8027-0E188F408A27}" destId="{6CCF01D2-B821-423E-AF99-5C28B9600110}" srcOrd="0" destOrd="0" presId="urn:microsoft.com/office/officeart/2018/2/layout/IconVerticalSolidList"/>
    <dgm:cxn modelId="{78D57BD8-A98C-46A4-A8E8-377284E3C698}" type="presParOf" srcId="{B20535F0-7CD5-46A7-8027-0E188F408A27}" destId="{ABBF6EA9-506B-4161-8D78-BE24D9164A4E}" srcOrd="1" destOrd="0" presId="urn:microsoft.com/office/officeart/2018/2/layout/IconVerticalSolidList"/>
    <dgm:cxn modelId="{F119F3C2-6743-4825-B3BB-1C8F003A9F80}" type="presParOf" srcId="{B20535F0-7CD5-46A7-8027-0E188F408A27}" destId="{298A822F-4192-40C4-BE50-8AD1C262EF32}" srcOrd="2" destOrd="0" presId="urn:microsoft.com/office/officeart/2018/2/layout/IconVerticalSolidList"/>
    <dgm:cxn modelId="{5D8E1AEC-DB4F-4236-940E-187F393A478B}" type="presParOf" srcId="{B20535F0-7CD5-46A7-8027-0E188F408A27}" destId="{1D570B5F-F593-4B89-8FF8-01E4146D613C}" srcOrd="3" destOrd="0" presId="urn:microsoft.com/office/officeart/2018/2/layout/IconVerticalSolidList"/>
    <dgm:cxn modelId="{9205AF2A-C967-4339-8BE4-48E654CE4E34}" type="presParOf" srcId="{F9161910-F427-41EF-B381-2BCE35CFF3D5}" destId="{C1936E03-9034-448D-97EB-22FD68B4A1AB}" srcOrd="1" destOrd="0" presId="urn:microsoft.com/office/officeart/2018/2/layout/IconVerticalSolidList"/>
    <dgm:cxn modelId="{513FE17C-DB86-45F1-B101-5C26F2309A8F}" type="presParOf" srcId="{F9161910-F427-41EF-B381-2BCE35CFF3D5}" destId="{7D71F369-D6C7-4C5F-8DF9-E9A31AB6A651}" srcOrd="2" destOrd="0" presId="urn:microsoft.com/office/officeart/2018/2/layout/IconVerticalSolidList"/>
    <dgm:cxn modelId="{25A37681-496A-4C91-B188-5ECFD79186F6}" type="presParOf" srcId="{7D71F369-D6C7-4C5F-8DF9-E9A31AB6A651}" destId="{D601FA5E-E40C-4A37-88B7-A60D65E14363}" srcOrd="0" destOrd="0" presId="urn:microsoft.com/office/officeart/2018/2/layout/IconVerticalSolidList"/>
    <dgm:cxn modelId="{F9ECC06A-2040-4B34-AC77-AED80BABFCE8}" type="presParOf" srcId="{7D71F369-D6C7-4C5F-8DF9-E9A31AB6A651}" destId="{8D5771CC-0FCF-4D3B-A3B8-E17FB7AEA824}" srcOrd="1" destOrd="0" presId="urn:microsoft.com/office/officeart/2018/2/layout/IconVerticalSolidList"/>
    <dgm:cxn modelId="{A04F1FEE-9AE0-4BAA-82DB-93AD78556D70}" type="presParOf" srcId="{7D71F369-D6C7-4C5F-8DF9-E9A31AB6A651}" destId="{69EFBBC3-78EC-4531-A874-BDBCBBB74D41}" srcOrd="2" destOrd="0" presId="urn:microsoft.com/office/officeart/2018/2/layout/IconVerticalSolidList"/>
    <dgm:cxn modelId="{F4B26584-E578-49C3-ACB7-5C34C9977C62}" type="presParOf" srcId="{7D71F369-D6C7-4C5F-8DF9-E9A31AB6A651}" destId="{A3BCFEBD-5F33-4081-A3A8-D43F3627D8D9}" srcOrd="3" destOrd="0" presId="urn:microsoft.com/office/officeart/2018/2/layout/IconVerticalSolidList"/>
    <dgm:cxn modelId="{FD9C16CA-EDE1-4A75-B203-9759BEC68523}" type="presParOf" srcId="{F9161910-F427-41EF-B381-2BCE35CFF3D5}" destId="{E68FBF62-EC6F-4981-B7F1-ED4012E697BE}" srcOrd="3" destOrd="0" presId="urn:microsoft.com/office/officeart/2018/2/layout/IconVerticalSolidList"/>
    <dgm:cxn modelId="{9510BF1A-2350-4C6D-8A38-1782095AB093}" type="presParOf" srcId="{F9161910-F427-41EF-B381-2BCE35CFF3D5}" destId="{DCEB8742-0FD3-490B-9717-BFBC3384C995}" srcOrd="4" destOrd="0" presId="urn:microsoft.com/office/officeart/2018/2/layout/IconVerticalSolidList"/>
    <dgm:cxn modelId="{9099F4A6-0225-417E-AC3D-4E87C66A0C2B}" type="presParOf" srcId="{DCEB8742-0FD3-490B-9717-BFBC3384C995}" destId="{E042CB1A-9A0A-48C1-B495-24A1AB316C1D}" srcOrd="0" destOrd="0" presId="urn:microsoft.com/office/officeart/2018/2/layout/IconVerticalSolidList"/>
    <dgm:cxn modelId="{4880280A-3B06-49A4-A680-E4177F4776D0}" type="presParOf" srcId="{DCEB8742-0FD3-490B-9717-BFBC3384C995}" destId="{C203718C-31AF-4E9E-B23B-F6236E439BEA}" srcOrd="1" destOrd="0" presId="urn:microsoft.com/office/officeart/2018/2/layout/IconVerticalSolidList"/>
    <dgm:cxn modelId="{FC8DDB78-EF17-4989-886E-FE10A7D322E8}" type="presParOf" srcId="{DCEB8742-0FD3-490B-9717-BFBC3384C995}" destId="{C7CA3FAB-20EA-4EA7-B6FF-73FF6EB0B365}" srcOrd="2" destOrd="0" presId="urn:microsoft.com/office/officeart/2018/2/layout/IconVerticalSolidList"/>
    <dgm:cxn modelId="{8651C49F-CA8C-43E7-9399-795C6D212061}" type="presParOf" srcId="{DCEB8742-0FD3-490B-9717-BFBC3384C995}" destId="{06B736D5-98AB-480E-88E9-D442238D0E74}" srcOrd="3" destOrd="0" presId="urn:microsoft.com/office/officeart/2018/2/layout/IconVerticalSolidList"/>
    <dgm:cxn modelId="{57E2382D-0C62-4620-8C7C-64C0B44CFA55}" type="presParOf" srcId="{F9161910-F427-41EF-B381-2BCE35CFF3D5}" destId="{C5AA695B-039F-4B35-BAEB-7CB345D27C84}" srcOrd="5" destOrd="0" presId="urn:microsoft.com/office/officeart/2018/2/layout/IconVerticalSolidList"/>
    <dgm:cxn modelId="{6FD5D0BF-8551-4FEB-90E4-7AE720415EAF}" type="presParOf" srcId="{F9161910-F427-41EF-B381-2BCE35CFF3D5}" destId="{AA997066-89B5-4BEA-A068-8B088016FC54}" srcOrd="6" destOrd="0" presId="urn:microsoft.com/office/officeart/2018/2/layout/IconVerticalSolidList"/>
    <dgm:cxn modelId="{9D7AD890-08DD-46BB-889A-BC58C0284CAB}" type="presParOf" srcId="{AA997066-89B5-4BEA-A068-8B088016FC54}" destId="{F34FA2D6-200E-4106-AFFA-F7B0A854D1D6}" srcOrd="0" destOrd="0" presId="urn:microsoft.com/office/officeart/2018/2/layout/IconVerticalSolidList"/>
    <dgm:cxn modelId="{0B7E3CA4-2872-43FB-9175-F9929CB61137}" type="presParOf" srcId="{AA997066-89B5-4BEA-A068-8B088016FC54}" destId="{CEFC40D3-5F63-45C9-8514-40D88174EB33}" srcOrd="1" destOrd="0" presId="urn:microsoft.com/office/officeart/2018/2/layout/IconVerticalSolidList"/>
    <dgm:cxn modelId="{09FB965F-5A5F-48A7-9997-5025B3040C18}" type="presParOf" srcId="{AA997066-89B5-4BEA-A068-8B088016FC54}" destId="{71A8CFA1-9E41-4909-8FE5-A7070550D1ED}" srcOrd="2" destOrd="0" presId="urn:microsoft.com/office/officeart/2018/2/layout/IconVerticalSolidList"/>
    <dgm:cxn modelId="{F0913F31-7038-4B9D-90F5-4A08C58C788D}" type="presParOf" srcId="{AA997066-89B5-4BEA-A068-8B088016FC54}" destId="{0AA2333A-B7A7-4F90-99D2-DD9CE3C2226F}" srcOrd="3" destOrd="0" presId="urn:microsoft.com/office/officeart/2018/2/layout/IconVerticalSolidList"/>
    <dgm:cxn modelId="{A2F4ABA3-E788-4DFB-9D8D-EFC44DF0DA24}" type="presParOf" srcId="{F9161910-F427-41EF-B381-2BCE35CFF3D5}" destId="{1DC54229-65CD-473C-B85F-09AD9943DE8B}" srcOrd="7" destOrd="0" presId="urn:microsoft.com/office/officeart/2018/2/layout/IconVerticalSolidList"/>
    <dgm:cxn modelId="{2F7DD759-0FAB-4093-9EE5-B6C51BE01C21}" type="presParOf" srcId="{F9161910-F427-41EF-B381-2BCE35CFF3D5}" destId="{A6FC198C-07CA-41A1-8364-8B40F7BC3B81}" srcOrd="8" destOrd="0" presId="urn:microsoft.com/office/officeart/2018/2/layout/IconVerticalSolidList"/>
    <dgm:cxn modelId="{234FE41C-C89A-4172-A00E-09D0300C4A16}" type="presParOf" srcId="{A6FC198C-07CA-41A1-8364-8B40F7BC3B81}" destId="{A14E5607-0611-4FA5-8669-B52001CE7413}" srcOrd="0" destOrd="0" presId="urn:microsoft.com/office/officeart/2018/2/layout/IconVerticalSolidList"/>
    <dgm:cxn modelId="{914CCA48-416B-4211-A234-2CC6A7E907C1}" type="presParOf" srcId="{A6FC198C-07CA-41A1-8364-8B40F7BC3B81}" destId="{C9787526-6E1B-405B-A34D-86FA5B35FBD0}" srcOrd="1" destOrd="0" presId="urn:microsoft.com/office/officeart/2018/2/layout/IconVerticalSolidList"/>
    <dgm:cxn modelId="{69551DB9-5D67-4D7F-988E-580B18691D6F}" type="presParOf" srcId="{A6FC198C-07CA-41A1-8364-8B40F7BC3B81}" destId="{3A0E2D20-AF06-4C4B-B99D-459C12152578}" srcOrd="2" destOrd="0" presId="urn:microsoft.com/office/officeart/2018/2/layout/IconVerticalSolidList"/>
    <dgm:cxn modelId="{828B8010-D695-4416-9381-413FF509D96F}" type="presParOf" srcId="{A6FC198C-07CA-41A1-8364-8B40F7BC3B81}" destId="{483BB71E-FE01-4DC4-B486-EA7B20E48EE7}" srcOrd="3" destOrd="0" presId="urn:microsoft.com/office/officeart/2018/2/layout/IconVerticalSolidList"/>
    <dgm:cxn modelId="{8F1096B4-2536-4F1F-B4CB-2D435135B063}" type="presParOf" srcId="{F9161910-F427-41EF-B381-2BCE35CFF3D5}" destId="{2DAB4EF2-EB50-496B-8F6F-58C9CF3B2116}" srcOrd="9" destOrd="0" presId="urn:microsoft.com/office/officeart/2018/2/layout/IconVerticalSolidList"/>
    <dgm:cxn modelId="{3A499D07-DB8B-4A55-9512-EDB41448A367}" type="presParOf" srcId="{F9161910-F427-41EF-B381-2BCE35CFF3D5}" destId="{670243BB-D3F0-48E3-B94A-4AF5DFFC1D34}" srcOrd="10" destOrd="0" presId="urn:microsoft.com/office/officeart/2018/2/layout/IconVerticalSolidList"/>
    <dgm:cxn modelId="{C5254AF6-EA31-42FC-A51C-D1576D0FF8C5}" type="presParOf" srcId="{670243BB-D3F0-48E3-B94A-4AF5DFFC1D34}" destId="{3141D4EE-677C-40E5-A93F-E10512C63EF8}" srcOrd="0" destOrd="0" presId="urn:microsoft.com/office/officeart/2018/2/layout/IconVerticalSolidList"/>
    <dgm:cxn modelId="{F653F82B-C730-4CCA-AA37-E3D171CD4FC3}" type="presParOf" srcId="{670243BB-D3F0-48E3-B94A-4AF5DFFC1D34}" destId="{88BB2BA6-5F4F-47AC-BC6E-256CB4B5EFCA}" srcOrd="1" destOrd="0" presId="urn:microsoft.com/office/officeart/2018/2/layout/IconVerticalSolidList"/>
    <dgm:cxn modelId="{C3534D6E-27C2-4CEF-9740-DB5E26FD7C0C}" type="presParOf" srcId="{670243BB-D3F0-48E3-B94A-4AF5DFFC1D34}" destId="{51E93D05-FEA6-41E3-9A82-5CC1C016C1EE}" srcOrd="2" destOrd="0" presId="urn:microsoft.com/office/officeart/2018/2/layout/IconVerticalSolidList"/>
    <dgm:cxn modelId="{39D5812D-AC73-4FB8-B457-0451F6B4280D}" type="presParOf" srcId="{670243BB-D3F0-48E3-B94A-4AF5DFFC1D34}" destId="{C59D5D69-8360-4B86-AF9A-C86FF81832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4E3E9-F7AE-4CC6-AC14-28EBDCB017E5}"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54EF6436-F966-4948-B941-A02944A1AA15}">
      <dgm:prSet/>
      <dgm:spPr/>
      <dgm:t>
        <a:bodyPr/>
        <a:lstStyle/>
        <a:p>
          <a:pPr>
            <a:lnSpc>
              <a:spcPct val="100000"/>
            </a:lnSpc>
          </a:pPr>
          <a:r>
            <a:rPr lang="en-GB"/>
            <a:t>Leaders help themselves and others to do the right things. They set direction, build an inspiring vision, and create something new. Leadership is about mapping out where you need to go to "win" as a team or an organization; and it is dynamic, exciting, and inspiring.</a:t>
          </a:r>
          <a:endParaRPr lang="en-US"/>
        </a:p>
      </dgm:t>
    </dgm:pt>
    <dgm:pt modelId="{8BAF142C-E286-4A95-BEC4-88B5BBA8DB31}" type="parTrans" cxnId="{1BD977A4-7A2B-4C7B-92BA-636C66AE0BFC}">
      <dgm:prSet/>
      <dgm:spPr/>
      <dgm:t>
        <a:bodyPr/>
        <a:lstStyle/>
        <a:p>
          <a:endParaRPr lang="en-US"/>
        </a:p>
      </dgm:t>
    </dgm:pt>
    <dgm:pt modelId="{E8FDBD52-11A9-4B16-B935-3A6BA82CDAF3}" type="sibTrans" cxnId="{1BD977A4-7A2B-4C7B-92BA-636C66AE0BFC}">
      <dgm:prSet/>
      <dgm:spPr/>
      <dgm:t>
        <a:bodyPr/>
        <a:lstStyle/>
        <a:p>
          <a:endParaRPr lang="en-US"/>
        </a:p>
      </dgm:t>
    </dgm:pt>
    <dgm:pt modelId="{CF3EDE41-7F38-46CE-AB74-B4313C805824}">
      <dgm:prSet/>
      <dgm:spPr/>
      <dgm:t>
        <a:bodyPr/>
        <a:lstStyle/>
        <a:p>
          <a:pPr>
            <a:lnSpc>
              <a:spcPct val="100000"/>
            </a:lnSpc>
          </a:pPr>
          <a:r>
            <a:rPr lang="en-GB"/>
            <a:t>Leaders are people who do the right thing; managers are people who do things right.</a:t>
          </a:r>
          <a:endParaRPr lang="en-US"/>
        </a:p>
      </dgm:t>
    </dgm:pt>
    <dgm:pt modelId="{3C2AF508-7C78-484C-A1C4-E0A730CA9A36}" type="parTrans" cxnId="{6D9F6AA5-F2A7-43F0-A890-D65B16E0EFC1}">
      <dgm:prSet/>
      <dgm:spPr/>
      <dgm:t>
        <a:bodyPr/>
        <a:lstStyle/>
        <a:p>
          <a:endParaRPr lang="en-US"/>
        </a:p>
      </dgm:t>
    </dgm:pt>
    <dgm:pt modelId="{B84CF7A8-F9B6-4AAC-BE8C-0830983403AA}" type="sibTrans" cxnId="{6D9F6AA5-F2A7-43F0-A890-D65B16E0EFC1}">
      <dgm:prSet/>
      <dgm:spPr/>
      <dgm:t>
        <a:bodyPr/>
        <a:lstStyle/>
        <a:p>
          <a:endParaRPr lang="en-US"/>
        </a:p>
      </dgm:t>
    </dgm:pt>
    <dgm:pt modelId="{7E826FE0-ADC9-4C60-BB02-D0E9547D8199}">
      <dgm:prSet/>
      <dgm:spPr/>
      <dgm:t>
        <a:bodyPr/>
        <a:lstStyle/>
        <a:p>
          <a:pPr>
            <a:lnSpc>
              <a:spcPct val="100000"/>
            </a:lnSpc>
          </a:pPr>
          <a:r>
            <a:rPr lang="en-GB"/>
            <a:t>Leadership is the art of getting someone else to do something you want done because he wants to do it.</a:t>
          </a:r>
          <a:endParaRPr lang="en-US"/>
        </a:p>
      </dgm:t>
    </dgm:pt>
    <dgm:pt modelId="{A3143BAD-C59F-4F26-8EF5-10161BF0D365}" type="parTrans" cxnId="{2F80D898-1ED9-4205-9D93-897703809DA9}">
      <dgm:prSet/>
      <dgm:spPr/>
      <dgm:t>
        <a:bodyPr/>
        <a:lstStyle/>
        <a:p>
          <a:endParaRPr lang="en-US"/>
        </a:p>
      </dgm:t>
    </dgm:pt>
    <dgm:pt modelId="{30626458-E7DC-4AAA-A94B-99EA90AAAF7E}" type="sibTrans" cxnId="{2F80D898-1ED9-4205-9D93-897703809DA9}">
      <dgm:prSet/>
      <dgm:spPr/>
      <dgm:t>
        <a:bodyPr/>
        <a:lstStyle/>
        <a:p>
          <a:endParaRPr lang="en-US"/>
        </a:p>
      </dgm:t>
    </dgm:pt>
    <dgm:pt modelId="{211C1779-6BED-4AE4-B05F-F092DD763DB4}" type="pres">
      <dgm:prSet presAssocID="{A264E3E9-F7AE-4CC6-AC14-28EBDCB017E5}" presName="root" presStyleCnt="0">
        <dgm:presLayoutVars>
          <dgm:dir/>
          <dgm:resizeHandles val="exact"/>
        </dgm:presLayoutVars>
      </dgm:prSet>
      <dgm:spPr/>
    </dgm:pt>
    <dgm:pt modelId="{ABB063EE-A349-48DF-893C-4658F288FA5F}" type="pres">
      <dgm:prSet presAssocID="{54EF6436-F966-4948-B941-A02944A1AA15}" presName="compNode" presStyleCnt="0"/>
      <dgm:spPr/>
    </dgm:pt>
    <dgm:pt modelId="{B987F6DC-D73F-4FC4-B094-340FD2CA042F}" type="pres">
      <dgm:prSet presAssocID="{54EF6436-F966-4948-B941-A02944A1AA15}" presName="bgRect" presStyleLbl="bgShp" presStyleIdx="0" presStyleCnt="3"/>
      <dgm:spPr/>
    </dgm:pt>
    <dgm:pt modelId="{81E3249B-7420-4FA2-8005-02CC9504C9D0}" type="pres">
      <dgm:prSet presAssocID="{54EF6436-F966-4948-B941-A02944A1AA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399530E6-BFAA-4ACB-B2B0-7E54EBB0A322}" type="pres">
      <dgm:prSet presAssocID="{54EF6436-F966-4948-B941-A02944A1AA15}" presName="spaceRect" presStyleCnt="0"/>
      <dgm:spPr/>
    </dgm:pt>
    <dgm:pt modelId="{3F1BFBAB-AE05-4B8E-A8E8-AB7B1B1B0AB3}" type="pres">
      <dgm:prSet presAssocID="{54EF6436-F966-4948-B941-A02944A1AA15}" presName="parTx" presStyleLbl="revTx" presStyleIdx="0" presStyleCnt="3">
        <dgm:presLayoutVars>
          <dgm:chMax val="0"/>
          <dgm:chPref val="0"/>
        </dgm:presLayoutVars>
      </dgm:prSet>
      <dgm:spPr/>
    </dgm:pt>
    <dgm:pt modelId="{D76F248B-417A-4F09-BE03-2DD98B96EA3B}" type="pres">
      <dgm:prSet presAssocID="{E8FDBD52-11A9-4B16-B935-3A6BA82CDAF3}" presName="sibTrans" presStyleCnt="0"/>
      <dgm:spPr/>
    </dgm:pt>
    <dgm:pt modelId="{EF092642-AF1C-4EC5-9797-D349A616F05F}" type="pres">
      <dgm:prSet presAssocID="{CF3EDE41-7F38-46CE-AB74-B4313C805824}" presName="compNode" presStyleCnt="0"/>
      <dgm:spPr/>
    </dgm:pt>
    <dgm:pt modelId="{3E8BFD14-F91F-438F-8403-CBB2A9003F16}" type="pres">
      <dgm:prSet presAssocID="{CF3EDE41-7F38-46CE-AB74-B4313C805824}" presName="bgRect" presStyleLbl="bgShp" presStyleIdx="1" presStyleCnt="3"/>
      <dgm:spPr/>
    </dgm:pt>
    <dgm:pt modelId="{A8182DFC-D93D-4FCE-95DD-958D789A78AC}" type="pres">
      <dgm:prSet presAssocID="{CF3EDE41-7F38-46CE-AB74-B4313C8058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3317F411-3BF9-4161-A208-3444060FC968}" type="pres">
      <dgm:prSet presAssocID="{CF3EDE41-7F38-46CE-AB74-B4313C805824}" presName="spaceRect" presStyleCnt="0"/>
      <dgm:spPr/>
    </dgm:pt>
    <dgm:pt modelId="{FF73E417-4685-4967-916D-1C40381D7DC5}" type="pres">
      <dgm:prSet presAssocID="{CF3EDE41-7F38-46CE-AB74-B4313C805824}" presName="parTx" presStyleLbl="revTx" presStyleIdx="1" presStyleCnt="3">
        <dgm:presLayoutVars>
          <dgm:chMax val="0"/>
          <dgm:chPref val="0"/>
        </dgm:presLayoutVars>
      </dgm:prSet>
      <dgm:spPr/>
    </dgm:pt>
    <dgm:pt modelId="{907D069C-B777-485B-A228-A9848B9A175B}" type="pres">
      <dgm:prSet presAssocID="{B84CF7A8-F9B6-4AAC-BE8C-0830983403AA}" presName="sibTrans" presStyleCnt="0"/>
      <dgm:spPr/>
    </dgm:pt>
    <dgm:pt modelId="{9DA8A28A-B32E-44F0-9C6E-EC85E97F5A76}" type="pres">
      <dgm:prSet presAssocID="{7E826FE0-ADC9-4C60-BB02-D0E9547D8199}" presName="compNode" presStyleCnt="0"/>
      <dgm:spPr/>
    </dgm:pt>
    <dgm:pt modelId="{51D842C2-F2D9-48D9-8374-BF02AC0DD503}" type="pres">
      <dgm:prSet presAssocID="{7E826FE0-ADC9-4C60-BB02-D0E9547D8199}" presName="bgRect" presStyleLbl="bgShp" presStyleIdx="2" presStyleCnt="3"/>
      <dgm:spPr/>
    </dgm:pt>
    <dgm:pt modelId="{2BC08CB0-8CC7-43E5-BB4D-1F3B6FECFC5E}" type="pres">
      <dgm:prSet presAssocID="{7E826FE0-ADC9-4C60-BB02-D0E9547D81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585B16E2-4F1C-444C-8726-1582DC2B8547}" type="pres">
      <dgm:prSet presAssocID="{7E826FE0-ADC9-4C60-BB02-D0E9547D8199}" presName="spaceRect" presStyleCnt="0"/>
      <dgm:spPr/>
    </dgm:pt>
    <dgm:pt modelId="{9571BB5C-6D27-4B1D-8389-BCA3BD8598E0}" type="pres">
      <dgm:prSet presAssocID="{7E826FE0-ADC9-4C60-BB02-D0E9547D8199}" presName="parTx" presStyleLbl="revTx" presStyleIdx="2" presStyleCnt="3">
        <dgm:presLayoutVars>
          <dgm:chMax val="0"/>
          <dgm:chPref val="0"/>
        </dgm:presLayoutVars>
      </dgm:prSet>
      <dgm:spPr/>
    </dgm:pt>
  </dgm:ptLst>
  <dgm:cxnLst>
    <dgm:cxn modelId="{169D8E15-82A5-4E7C-9591-AF5658CB8794}" type="presOf" srcId="{54EF6436-F966-4948-B941-A02944A1AA15}" destId="{3F1BFBAB-AE05-4B8E-A8E8-AB7B1B1B0AB3}" srcOrd="0" destOrd="0" presId="urn:microsoft.com/office/officeart/2018/2/layout/IconVerticalSolidList"/>
    <dgm:cxn modelId="{46880017-D398-44A5-B26B-90A87EC1E954}" type="presOf" srcId="{A264E3E9-F7AE-4CC6-AC14-28EBDCB017E5}" destId="{211C1779-6BED-4AE4-B05F-F092DD763DB4}" srcOrd="0" destOrd="0" presId="urn:microsoft.com/office/officeart/2018/2/layout/IconVerticalSolidList"/>
    <dgm:cxn modelId="{2F80D898-1ED9-4205-9D93-897703809DA9}" srcId="{A264E3E9-F7AE-4CC6-AC14-28EBDCB017E5}" destId="{7E826FE0-ADC9-4C60-BB02-D0E9547D8199}" srcOrd="2" destOrd="0" parTransId="{A3143BAD-C59F-4F26-8EF5-10161BF0D365}" sibTransId="{30626458-E7DC-4AAA-A94B-99EA90AAAF7E}"/>
    <dgm:cxn modelId="{1BD977A4-7A2B-4C7B-92BA-636C66AE0BFC}" srcId="{A264E3E9-F7AE-4CC6-AC14-28EBDCB017E5}" destId="{54EF6436-F966-4948-B941-A02944A1AA15}" srcOrd="0" destOrd="0" parTransId="{8BAF142C-E286-4A95-BEC4-88B5BBA8DB31}" sibTransId="{E8FDBD52-11A9-4B16-B935-3A6BA82CDAF3}"/>
    <dgm:cxn modelId="{6D9F6AA5-F2A7-43F0-A890-D65B16E0EFC1}" srcId="{A264E3E9-F7AE-4CC6-AC14-28EBDCB017E5}" destId="{CF3EDE41-7F38-46CE-AB74-B4313C805824}" srcOrd="1" destOrd="0" parTransId="{3C2AF508-7C78-484C-A1C4-E0A730CA9A36}" sibTransId="{B84CF7A8-F9B6-4AAC-BE8C-0830983403AA}"/>
    <dgm:cxn modelId="{2F2786D5-856A-4CCC-9A47-F29825E3AAB6}" type="presOf" srcId="{CF3EDE41-7F38-46CE-AB74-B4313C805824}" destId="{FF73E417-4685-4967-916D-1C40381D7DC5}" srcOrd="0" destOrd="0" presId="urn:microsoft.com/office/officeart/2018/2/layout/IconVerticalSolidList"/>
    <dgm:cxn modelId="{E1FE9FFE-2F9F-4606-91C1-A65DC9E7283A}" type="presOf" srcId="{7E826FE0-ADC9-4C60-BB02-D0E9547D8199}" destId="{9571BB5C-6D27-4B1D-8389-BCA3BD8598E0}" srcOrd="0" destOrd="0" presId="urn:microsoft.com/office/officeart/2018/2/layout/IconVerticalSolidList"/>
    <dgm:cxn modelId="{2C272B5B-75BB-4DA4-B0B0-DA561856CEF9}" type="presParOf" srcId="{211C1779-6BED-4AE4-B05F-F092DD763DB4}" destId="{ABB063EE-A349-48DF-893C-4658F288FA5F}" srcOrd="0" destOrd="0" presId="urn:microsoft.com/office/officeart/2018/2/layout/IconVerticalSolidList"/>
    <dgm:cxn modelId="{2F3CE259-2AAC-4E90-B724-85B7FFFF56B6}" type="presParOf" srcId="{ABB063EE-A349-48DF-893C-4658F288FA5F}" destId="{B987F6DC-D73F-4FC4-B094-340FD2CA042F}" srcOrd="0" destOrd="0" presId="urn:microsoft.com/office/officeart/2018/2/layout/IconVerticalSolidList"/>
    <dgm:cxn modelId="{A381A475-B4EB-4A78-BA60-48752A3C19F2}" type="presParOf" srcId="{ABB063EE-A349-48DF-893C-4658F288FA5F}" destId="{81E3249B-7420-4FA2-8005-02CC9504C9D0}" srcOrd="1" destOrd="0" presId="urn:microsoft.com/office/officeart/2018/2/layout/IconVerticalSolidList"/>
    <dgm:cxn modelId="{9D92D658-D6BA-4750-A130-51B42A459733}" type="presParOf" srcId="{ABB063EE-A349-48DF-893C-4658F288FA5F}" destId="{399530E6-BFAA-4ACB-B2B0-7E54EBB0A322}" srcOrd="2" destOrd="0" presId="urn:microsoft.com/office/officeart/2018/2/layout/IconVerticalSolidList"/>
    <dgm:cxn modelId="{5D3B84D4-A5C6-419B-9F75-50CE00BB4B41}" type="presParOf" srcId="{ABB063EE-A349-48DF-893C-4658F288FA5F}" destId="{3F1BFBAB-AE05-4B8E-A8E8-AB7B1B1B0AB3}" srcOrd="3" destOrd="0" presId="urn:microsoft.com/office/officeart/2018/2/layout/IconVerticalSolidList"/>
    <dgm:cxn modelId="{1384434D-A5C0-44A8-976D-D687597CABCF}" type="presParOf" srcId="{211C1779-6BED-4AE4-B05F-F092DD763DB4}" destId="{D76F248B-417A-4F09-BE03-2DD98B96EA3B}" srcOrd="1" destOrd="0" presId="urn:microsoft.com/office/officeart/2018/2/layout/IconVerticalSolidList"/>
    <dgm:cxn modelId="{99A6F3AB-74E9-4A5E-8E41-264112D4CE94}" type="presParOf" srcId="{211C1779-6BED-4AE4-B05F-F092DD763DB4}" destId="{EF092642-AF1C-4EC5-9797-D349A616F05F}" srcOrd="2" destOrd="0" presId="urn:microsoft.com/office/officeart/2018/2/layout/IconVerticalSolidList"/>
    <dgm:cxn modelId="{1B031BCD-3D3A-4BE9-AA39-AF6B28542F3D}" type="presParOf" srcId="{EF092642-AF1C-4EC5-9797-D349A616F05F}" destId="{3E8BFD14-F91F-438F-8403-CBB2A9003F16}" srcOrd="0" destOrd="0" presId="urn:microsoft.com/office/officeart/2018/2/layout/IconVerticalSolidList"/>
    <dgm:cxn modelId="{66A537C4-588A-482A-BADC-29B040D67896}" type="presParOf" srcId="{EF092642-AF1C-4EC5-9797-D349A616F05F}" destId="{A8182DFC-D93D-4FCE-95DD-958D789A78AC}" srcOrd="1" destOrd="0" presId="urn:microsoft.com/office/officeart/2018/2/layout/IconVerticalSolidList"/>
    <dgm:cxn modelId="{0C525AC7-9BE7-4AC0-9C9B-49318FC9859B}" type="presParOf" srcId="{EF092642-AF1C-4EC5-9797-D349A616F05F}" destId="{3317F411-3BF9-4161-A208-3444060FC968}" srcOrd="2" destOrd="0" presId="urn:microsoft.com/office/officeart/2018/2/layout/IconVerticalSolidList"/>
    <dgm:cxn modelId="{6339FB7B-14C5-47C6-B039-6E167C3D03C0}" type="presParOf" srcId="{EF092642-AF1C-4EC5-9797-D349A616F05F}" destId="{FF73E417-4685-4967-916D-1C40381D7DC5}" srcOrd="3" destOrd="0" presId="urn:microsoft.com/office/officeart/2018/2/layout/IconVerticalSolidList"/>
    <dgm:cxn modelId="{7498909E-8F82-4363-B6E1-4FE369CFCAFF}" type="presParOf" srcId="{211C1779-6BED-4AE4-B05F-F092DD763DB4}" destId="{907D069C-B777-485B-A228-A9848B9A175B}" srcOrd="3" destOrd="0" presId="urn:microsoft.com/office/officeart/2018/2/layout/IconVerticalSolidList"/>
    <dgm:cxn modelId="{40EB5A46-2413-41F2-94B9-DBB38FBD6A51}" type="presParOf" srcId="{211C1779-6BED-4AE4-B05F-F092DD763DB4}" destId="{9DA8A28A-B32E-44F0-9C6E-EC85E97F5A76}" srcOrd="4" destOrd="0" presId="urn:microsoft.com/office/officeart/2018/2/layout/IconVerticalSolidList"/>
    <dgm:cxn modelId="{BFC27DEB-BE22-4B45-8C07-C428246BEA1E}" type="presParOf" srcId="{9DA8A28A-B32E-44F0-9C6E-EC85E97F5A76}" destId="{51D842C2-F2D9-48D9-8374-BF02AC0DD503}" srcOrd="0" destOrd="0" presId="urn:microsoft.com/office/officeart/2018/2/layout/IconVerticalSolidList"/>
    <dgm:cxn modelId="{F7EB56EE-876E-417B-9132-4BDA0DC8AD10}" type="presParOf" srcId="{9DA8A28A-B32E-44F0-9C6E-EC85E97F5A76}" destId="{2BC08CB0-8CC7-43E5-BB4D-1F3B6FECFC5E}" srcOrd="1" destOrd="0" presId="urn:microsoft.com/office/officeart/2018/2/layout/IconVerticalSolidList"/>
    <dgm:cxn modelId="{60352192-0AD3-43D0-91B3-7444CF9BB3F9}" type="presParOf" srcId="{9DA8A28A-B32E-44F0-9C6E-EC85E97F5A76}" destId="{585B16E2-4F1C-444C-8726-1582DC2B8547}" srcOrd="2" destOrd="0" presId="urn:microsoft.com/office/officeart/2018/2/layout/IconVerticalSolidList"/>
    <dgm:cxn modelId="{4FFCC6D2-A25E-44CA-913E-1098914AB6E1}" type="presParOf" srcId="{9DA8A28A-B32E-44F0-9C6E-EC85E97F5A76}" destId="{9571BB5C-6D27-4B1D-8389-BCA3BD8598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B822AC-EFA0-47EE-85C2-F1B268EBAE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0F6D861-BA29-4A2C-AAD4-E94A8AF9B185}">
      <dgm:prSet/>
      <dgm:spPr/>
      <dgm:t>
        <a:bodyPr/>
        <a:lstStyle/>
        <a:p>
          <a:pPr>
            <a:lnSpc>
              <a:spcPct val="100000"/>
            </a:lnSpc>
          </a:pPr>
          <a:r>
            <a:rPr lang="en-GB"/>
            <a:t>Transactional leadership is defined by control, organization, and short-term planning. Leaders who adopt this style rely on a system of rewards and punishment to motivate their followers.</a:t>
          </a:r>
          <a:endParaRPr lang="en-US"/>
        </a:p>
      </dgm:t>
    </dgm:pt>
    <dgm:pt modelId="{1D29FA15-7AA5-4EE1-A56E-91B393A6A52A}" type="parTrans" cxnId="{71B6F86F-BD27-443F-BE23-054E91A42DF3}">
      <dgm:prSet/>
      <dgm:spPr/>
      <dgm:t>
        <a:bodyPr/>
        <a:lstStyle/>
        <a:p>
          <a:endParaRPr lang="en-US"/>
        </a:p>
      </dgm:t>
    </dgm:pt>
    <dgm:pt modelId="{8385FBE1-F5EB-4029-95C3-92C09D16374F}" type="sibTrans" cxnId="{71B6F86F-BD27-443F-BE23-054E91A42DF3}">
      <dgm:prSet/>
      <dgm:spPr/>
      <dgm:t>
        <a:bodyPr/>
        <a:lstStyle/>
        <a:p>
          <a:pPr>
            <a:lnSpc>
              <a:spcPct val="100000"/>
            </a:lnSpc>
          </a:pPr>
          <a:endParaRPr lang="en-US"/>
        </a:p>
      </dgm:t>
    </dgm:pt>
    <dgm:pt modelId="{F1B6BBB6-9076-449C-B212-6F95B2A89CB9}">
      <dgm:prSet/>
      <dgm:spPr/>
      <dgm:t>
        <a:bodyPr/>
        <a:lstStyle/>
        <a:p>
          <a:pPr>
            <a:lnSpc>
              <a:spcPct val="100000"/>
            </a:lnSpc>
          </a:pPr>
          <a:r>
            <a:rPr lang="en-GB"/>
            <a:t>There are also a few key assumptions associated with transactional leadership: </a:t>
          </a:r>
          <a:endParaRPr lang="en-US"/>
        </a:p>
      </dgm:t>
    </dgm:pt>
    <dgm:pt modelId="{1512F999-30F4-4AE1-8322-E26E617BDB34}" type="parTrans" cxnId="{CA3A5C06-98D5-45C7-B361-B7C85946F857}">
      <dgm:prSet/>
      <dgm:spPr/>
      <dgm:t>
        <a:bodyPr/>
        <a:lstStyle/>
        <a:p>
          <a:endParaRPr lang="en-US"/>
        </a:p>
      </dgm:t>
    </dgm:pt>
    <dgm:pt modelId="{32C6C57C-B49C-4DAA-A277-CEB75C1CE48C}" type="sibTrans" cxnId="{CA3A5C06-98D5-45C7-B361-B7C85946F857}">
      <dgm:prSet/>
      <dgm:spPr/>
      <dgm:t>
        <a:bodyPr/>
        <a:lstStyle/>
        <a:p>
          <a:pPr>
            <a:lnSpc>
              <a:spcPct val="100000"/>
            </a:lnSpc>
          </a:pPr>
          <a:endParaRPr lang="en-US"/>
        </a:p>
      </dgm:t>
    </dgm:pt>
    <dgm:pt modelId="{C7FD2879-0300-4975-A7C0-F40C0804126E}">
      <dgm:prSet/>
      <dgm:spPr/>
      <dgm:t>
        <a:bodyPr/>
        <a:lstStyle/>
        <a:p>
          <a:pPr>
            <a:lnSpc>
              <a:spcPct val="100000"/>
            </a:lnSpc>
          </a:pPr>
          <a:r>
            <a:rPr lang="en-GB"/>
            <a:t>Rewards and punishments are motivating for followers</a:t>
          </a:r>
          <a:endParaRPr lang="en-US"/>
        </a:p>
      </dgm:t>
    </dgm:pt>
    <dgm:pt modelId="{1E490261-BB98-4813-8C7B-6E6813E815B7}" type="parTrans" cxnId="{BDE6AFC0-FC98-4C80-B5F7-2D78991202A8}">
      <dgm:prSet/>
      <dgm:spPr/>
      <dgm:t>
        <a:bodyPr/>
        <a:lstStyle/>
        <a:p>
          <a:endParaRPr lang="en-US"/>
        </a:p>
      </dgm:t>
    </dgm:pt>
    <dgm:pt modelId="{B884D61B-44C8-4DBC-8050-7B3135AC28A3}" type="sibTrans" cxnId="{BDE6AFC0-FC98-4C80-B5F7-2D78991202A8}">
      <dgm:prSet/>
      <dgm:spPr/>
      <dgm:t>
        <a:bodyPr/>
        <a:lstStyle/>
        <a:p>
          <a:pPr>
            <a:lnSpc>
              <a:spcPct val="100000"/>
            </a:lnSpc>
          </a:pPr>
          <a:endParaRPr lang="en-US"/>
        </a:p>
      </dgm:t>
    </dgm:pt>
    <dgm:pt modelId="{FAF8727A-43D1-4676-BF8E-5FFE16FDD564}">
      <dgm:prSet/>
      <dgm:spPr/>
      <dgm:t>
        <a:bodyPr/>
        <a:lstStyle/>
        <a:p>
          <a:pPr>
            <a:lnSpc>
              <a:spcPct val="100000"/>
            </a:lnSpc>
          </a:pPr>
          <a:r>
            <a:rPr lang="en-GB"/>
            <a:t>Adhering to the instructions of the leader is the primary goal of followers</a:t>
          </a:r>
          <a:endParaRPr lang="en-US"/>
        </a:p>
      </dgm:t>
    </dgm:pt>
    <dgm:pt modelId="{0DDF0899-5AE2-4955-A7B4-AA10796E5DFD}" type="parTrans" cxnId="{5ECC71A6-97FD-44B3-8F99-5B49AAC1B700}">
      <dgm:prSet/>
      <dgm:spPr/>
      <dgm:t>
        <a:bodyPr/>
        <a:lstStyle/>
        <a:p>
          <a:endParaRPr lang="en-US"/>
        </a:p>
      </dgm:t>
    </dgm:pt>
    <dgm:pt modelId="{0C715151-B815-4559-B138-BB30DCB3F9E5}" type="sibTrans" cxnId="{5ECC71A6-97FD-44B3-8F99-5B49AAC1B700}">
      <dgm:prSet/>
      <dgm:spPr/>
      <dgm:t>
        <a:bodyPr/>
        <a:lstStyle/>
        <a:p>
          <a:pPr>
            <a:lnSpc>
              <a:spcPct val="100000"/>
            </a:lnSpc>
          </a:pPr>
          <a:endParaRPr lang="en-US"/>
        </a:p>
      </dgm:t>
    </dgm:pt>
    <dgm:pt modelId="{A113E908-3B2C-40EC-A0DD-67C1078625C1}">
      <dgm:prSet/>
      <dgm:spPr/>
      <dgm:t>
        <a:bodyPr/>
        <a:lstStyle/>
        <a:p>
          <a:pPr>
            <a:lnSpc>
              <a:spcPct val="100000"/>
            </a:lnSpc>
          </a:pPr>
          <a:r>
            <a:rPr lang="en-GB"/>
            <a:t>Followers have to be monitored to ensure that performance standards are met</a:t>
          </a:r>
          <a:endParaRPr lang="en-US"/>
        </a:p>
      </dgm:t>
    </dgm:pt>
    <dgm:pt modelId="{021F8E9F-D867-47C9-AC97-5ADDB4B793F4}" type="parTrans" cxnId="{5B0522CA-F5E2-4C87-89E4-FB924C9787C2}">
      <dgm:prSet/>
      <dgm:spPr/>
      <dgm:t>
        <a:bodyPr/>
        <a:lstStyle/>
        <a:p>
          <a:endParaRPr lang="en-US"/>
        </a:p>
      </dgm:t>
    </dgm:pt>
    <dgm:pt modelId="{9C2AACBF-C2D1-4A2A-903B-9B75F765F2E4}" type="sibTrans" cxnId="{5B0522CA-F5E2-4C87-89E4-FB924C9787C2}">
      <dgm:prSet/>
      <dgm:spPr/>
      <dgm:t>
        <a:bodyPr/>
        <a:lstStyle/>
        <a:p>
          <a:endParaRPr lang="en-US"/>
        </a:p>
      </dgm:t>
    </dgm:pt>
    <dgm:pt modelId="{DFD3EABA-51D1-4884-BEBC-5CB37B60F539}" type="pres">
      <dgm:prSet presAssocID="{31B822AC-EFA0-47EE-85C2-F1B268EBAEC8}" presName="root" presStyleCnt="0">
        <dgm:presLayoutVars>
          <dgm:dir/>
          <dgm:resizeHandles val="exact"/>
        </dgm:presLayoutVars>
      </dgm:prSet>
      <dgm:spPr/>
    </dgm:pt>
    <dgm:pt modelId="{2C8275B6-35F0-4372-A86A-11D79AF18867}" type="pres">
      <dgm:prSet presAssocID="{31B822AC-EFA0-47EE-85C2-F1B268EBAEC8}" presName="container" presStyleCnt="0">
        <dgm:presLayoutVars>
          <dgm:dir/>
          <dgm:resizeHandles val="exact"/>
        </dgm:presLayoutVars>
      </dgm:prSet>
      <dgm:spPr/>
    </dgm:pt>
    <dgm:pt modelId="{BAFB07E5-4FB8-45D4-BBD4-E28E5981CDA5}" type="pres">
      <dgm:prSet presAssocID="{60F6D861-BA29-4A2C-AAD4-E94A8AF9B185}" presName="compNode" presStyleCnt="0"/>
      <dgm:spPr/>
    </dgm:pt>
    <dgm:pt modelId="{6DF3731E-44BC-4035-B28E-5C02AF9DD72F}" type="pres">
      <dgm:prSet presAssocID="{60F6D861-BA29-4A2C-AAD4-E94A8AF9B185}" presName="iconBgRect" presStyleLbl="bgShp" presStyleIdx="0" presStyleCnt="5"/>
      <dgm:spPr/>
    </dgm:pt>
    <dgm:pt modelId="{B7AE4E5C-0089-465D-A203-8FB940F9C99F}" type="pres">
      <dgm:prSet presAssocID="{60F6D861-BA29-4A2C-AAD4-E94A8AF9B18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8411AC6E-93F1-4DB6-AB79-8BEFE7C00394}" type="pres">
      <dgm:prSet presAssocID="{60F6D861-BA29-4A2C-AAD4-E94A8AF9B185}" presName="spaceRect" presStyleCnt="0"/>
      <dgm:spPr/>
    </dgm:pt>
    <dgm:pt modelId="{60B0B288-4B16-4CF9-B463-F15856972FF8}" type="pres">
      <dgm:prSet presAssocID="{60F6D861-BA29-4A2C-AAD4-E94A8AF9B185}" presName="textRect" presStyleLbl="revTx" presStyleIdx="0" presStyleCnt="5">
        <dgm:presLayoutVars>
          <dgm:chMax val="1"/>
          <dgm:chPref val="1"/>
        </dgm:presLayoutVars>
      </dgm:prSet>
      <dgm:spPr/>
    </dgm:pt>
    <dgm:pt modelId="{68AF422F-5AC3-43E5-97CE-4B25585C59B4}" type="pres">
      <dgm:prSet presAssocID="{8385FBE1-F5EB-4029-95C3-92C09D16374F}" presName="sibTrans" presStyleLbl="sibTrans2D1" presStyleIdx="0" presStyleCnt="0"/>
      <dgm:spPr/>
    </dgm:pt>
    <dgm:pt modelId="{F5E71019-2822-429C-988A-6D347360052A}" type="pres">
      <dgm:prSet presAssocID="{F1B6BBB6-9076-449C-B212-6F95B2A89CB9}" presName="compNode" presStyleCnt="0"/>
      <dgm:spPr/>
    </dgm:pt>
    <dgm:pt modelId="{A1DD3876-D582-4095-9696-A65CF625318D}" type="pres">
      <dgm:prSet presAssocID="{F1B6BBB6-9076-449C-B212-6F95B2A89CB9}" presName="iconBgRect" presStyleLbl="bgShp" presStyleIdx="1" presStyleCnt="5"/>
      <dgm:spPr/>
    </dgm:pt>
    <dgm:pt modelId="{5AEC2E6E-3B5C-4FBF-988B-FB7F9F546184}" type="pres">
      <dgm:prSet presAssocID="{F1B6BBB6-9076-449C-B212-6F95B2A89C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94613FF7-C655-451D-8DB4-57CD359481DC}" type="pres">
      <dgm:prSet presAssocID="{F1B6BBB6-9076-449C-B212-6F95B2A89CB9}" presName="spaceRect" presStyleCnt="0"/>
      <dgm:spPr/>
    </dgm:pt>
    <dgm:pt modelId="{46A36E53-6D28-4AD9-BB7B-337D02135903}" type="pres">
      <dgm:prSet presAssocID="{F1B6BBB6-9076-449C-B212-6F95B2A89CB9}" presName="textRect" presStyleLbl="revTx" presStyleIdx="1" presStyleCnt="5">
        <dgm:presLayoutVars>
          <dgm:chMax val="1"/>
          <dgm:chPref val="1"/>
        </dgm:presLayoutVars>
      </dgm:prSet>
      <dgm:spPr/>
    </dgm:pt>
    <dgm:pt modelId="{F70E90C2-AB12-4B4D-83FF-FF055C65FA68}" type="pres">
      <dgm:prSet presAssocID="{32C6C57C-B49C-4DAA-A277-CEB75C1CE48C}" presName="sibTrans" presStyleLbl="sibTrans2D1" presStyleIdx="0" presStyleCnt="0"/>
      <dgm:spPr/>
    </dgm:pt>
    <dgm:pt modelId="{92B80549-E129-4F12-94B3-77FD8698D0B2}" type="pres">
      <dgm:prSet presAssocID="{C7FD2879-0300-4975-A7C0-F40C0804126E}" presName="compNode" presStyleCnt="0"/>
      <dgm:spPr/>
    </dgm:pt>
    <dgm:pt modelId="{3960DEE2-B418-45EE-A8A7-6A7CC025D6AF}" type="pres">
      <dgm:prSet presAssocID="{C7FD2879-0300-4975-A7C0-F40C0804126E}" presName="iconBgRect" presStyleLbl="bgShp" presStyleIdx="2" presStyleCnt="5"/>
      <dgm:spPr/>
    </dgm:pt>
    <dgm:pt modelId="{E10EA0EF-6151-48E0-9E01-C0422ACB56AA}" type="pres">
      <dgm:prSet presAssocID="{C7FD2879-0300-4975-A7C0-F40C080412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rophy"/>
        </a:ext>
      </dgm:extLst>
    </dgm:pt>
    <dgm:pt modelId="{BDF0D41E-EC86-4AF4-B573-10332ED4D611}" type="pres">
      <dgm:prSet presAssocID="{C7FD2879-0300-4975-A7C0-F40C0804126E}" presName="spaceRect" presStyleCnt="0"/>
      <dgm:spPr/>
    </dgm:pt>
    <dgm:pt modelId="{3B91DCB6-83A2-46DB-B53A-42506E58930F}" type="pres">
      <dgm:prSet presAssocID="{C7FD2879-0300-4975-A7C0-F40C0804126E}" presName="textRect" presStyleLbl="revTx" presStyleIdx="2" presStyleCnt="5">
        <dgm:presLayoutVars>
          <dgm:chMax val="1"/>
          <dgm:chPref val="1"/>
        </dgm:presLayoutVars>
      </dgm:prSet>
      <dgm:spPr/>
    </dgm:pt>
    <dgm:pt modelId="{B9B21732-EBEE-432E-A60E-C4370B3DD239}" type="pres">
      <dgm:prSet presAssocID="{B884D61B-44C8-4DBC-8050-7B3135AC28A3}" presName="sibTrans" presStyleLbl="sibTrans2D1" presStyleIdx="0" presStyleCnt="0"/>
      <dgm:spPr/>
    </dgm:pt>
    <dgm:pt modelId="{540F2640-59FB-402A-88E2-21CEC73CD9F8}" type="pres">
      <dgm:prSet presAssocID="{FAF8727A-43D1-4676-BF8E-5FFE16FDD564}" presName="compNode" presStyleCnt="0"/>
      <dgm:spPr/>
    </dgm:pt>
    <dgm:pt modelId="{FD0D5F46-256C-40BB-B219-9F5560C60C74}" type="pres">
      <dgm:prSet presAssocID="{FAF8727A-43D1-4676-BF8E-5FFE16FDD564}" presName="iconBgRect" presStyleLbl="bgShp" presStyleIdx="3" presStyleCnt="5"/>
      <dgm:spPr/>
    </dgm:pt>
    <dgm:pt modelId="{1473F337-CCA6-4720-925F-C6CD6ABD4DB5}" type="pres">
      <dgm:prSet presAssocID="{FAF8727A-43D1-4676-BF8E-5FFE16FDD56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seye"/>
        </a:ext>
      </dgm:extLst>
    </dgm:pt>
    <dgm:pt modelId="{D0A6F2C0-F371-431F-9B38-05733F67BF1C}" type="pres">
      <dgm:prSet presAssocID="{FAF8727A-43D1-4676-BF8E-5FFE16FDD564}" presName="spaceRect" presStyleCnt="0"/>
      <dgm:spPr/>
    </dgm:pt>
    <dgm:pt modelId="{05674226-DFC1-4723-907F-4543636DB8D9}" type="pres">
      <dgm:prSet presAssocID="{FAF8727A-43D1-4676-BF8E-5FFE16FDD564}" presName="textRect" presStyleLbl="revTx" presStyleIdx="3" presStyleCnt="5">
        <dgm:presLayoutVars>
          <dgm:chMax val="1"/>
          <dgm:chPref val="1"/>
        </dgm:presLayoutVars>
      </dgm:prSet>
      <dgm:spPr/>
    </dgm:pt>
    <dgm:pt modelId="{7BE9AB27-C252-419E-A818-40515DEDA5BF}" type="pres">
      <dgm:prSet presAssocID="{0C715151-B815-4559-B138-BB30DCB3F9E5}" presName="sibTrans" presStyleLbl="sibTrans2D1" presStyleIdx="0" presStyleCnt="0"/>
      <dgm:spPr/>
    </dgm:pt>
    <dgm:pt modelId="{CCC56C0A-B257-4765-92A1-097A1885A673}" type="pres">
      <dgm:prSet presAssocID="{A113E908-3B2C-40EC-A0DD-67C1078625C1}" presName="compNode" presStyleCnt="0"/>
      <dgm:spPr/>
    </dgm:pt>
    <dgm:pt modelId="{1FD5F1DD-6E6F-4DF9-93AA-1B6D2354CF7D}" type="pres">
      <dgm:prSet presAssocID="{A113E908-3B2C-40EC-A0DD-67C1078625C1}" presName="iconBgRect" presStyleLbl="bgShp" presStyleIdx="4" presStyleCnt="5"/>
      <dgm:spPr/>
    </dgm:pt>
    <dgm:pt modelId="{06C4FA72-FC91-4065-8CF2-1B6F2C29242F}" type="pres">
      <dgm:prSet presAssocID="{A113E908-3B2C-40EC-A0DD-67C1078625C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nnections"/>
        </a:ext>
      </dgm:extLst>
    </dgm:pt>
    <dgm:pt modelId="{F880B55F-3F40-4945-98EF-1A0362C23260}" type="pres">
      <dgm:prSet presAssocID="{A113E908-3B2C-40EC-A0DD-67C1078625C1}" presName="spaceRect" presStyleCnt="0"/>
      <dgm:spPr/>
    </dgm:pt>
    <dgm:pt modelId="{044BCCA2-5E0C-4F81-ADCA-96757E9C2A3C}" type="pres">
      <dgm:prSet presAssocID="{A113E908-3B2C-40EC-A0DD-67C1078625C1}" presName="textRect" presStyleLbl="revTx" presStyleIdx="4" presStyleCnt="5">
        <dgm:presLayoutVars>
          <dgm:chMax val="1"/>
          <dgm:chPref val="1"/>
        </dgm:presLayoutVars>
      </dgm:prSet>
      <dgm:spPr/>
    </dgm:pt>
  </dgm:ptLst>
  <dgm:cxnLst>
    <dgm:cxn modelId="{CA3A5C06-98D5-45C7-B361-B7C85946F857}" srcId="{31B822AC-EFA0-47EE-85C2-F1B268EBAEC8}" destId="{F1B6BBB6-9076-449C-B212-6F95B2A89CB9}" srcOrd="1" destOrd="0" parTransId="{1512F999-30F4-4AE1-8322-E26E617BDB34}" sibTransId="{32C6C57C-B49C-4DAA-A277-CEB75C1CE48C}"/>
    <dgm:cxn modelId="{325B6D23-F52E-407D-AA3B-951AB23DDA53}" type="presOf" srcId="{0C715151-B815-4559-B138-BB30DCB3F9E5}" destId="{7BE9AB27-C252-419E-A818-40515DEDA5BF}" srcOrd="0" destOrd="0" presId="urn:microsoft.com/office/officeart/2018/2/layout/IconCircleList"/>
    <dgm:cxn modelId="{92997C28-0C79-42A2-9F29-6A7857A11562}" type="presOf" srcId="{31B822AC-EFA0-47EE-85C2-F1B268EBAEC8}" destId="{DFD3EABA-51D1-4884-BEBC-5CB37B60F539}" srcOrd="0" destOrd="0" presId="urn:microsoft.com/office/officeart/2018/2/layout/IconCircleList"/>
    <dgm:cxn modelId="{D4C27637-7E53-41FD-BAE3-D586A03BD727}" type="presOf" srcId="{C7FD2879-0300-4975-A7C0-F40C0804126E}" destId="{3B91DCB6-83A2-46DB-B53A-42506E58930F}" srcOrd="0" destOrd="0" presId="urn:microsoft.com/office/officeart/2018/2/layout/IconCircleList"/>
    <dgm:cxn modelId="{71B6F86F-BD27-443F-BE23-054E91A42DF3}" srcId="{31B822AC-EFA0-47EE-85C2-F1B268EBAEC8}" destId="{60F6D861-BA29-4A2C-AAD4-E94A8AF9B185}" srcOrd="0" destOrd="0" parTransId="{1D29FA15-7AA5-4EE1-A56E-91B393A6A52A}" sibTransId="{8385FBE1-F5EB-4029-95C3-92C09D16374F}"/>
    <dgm:cxn modelId="{C6434156-FE34-4DC7-86A4-F5538525AD30}" type="presOf" srcId="{FAF8727A-43D1-4676-BF8E-5FFE16FDD564}" destId="{05674226-DFC1-4723-907F-4543636DB8D9}" srcOrd="0" destOrd="0" presId="urn:microsoft.com/office/officeart/2018/2/layout/IconCircleList"/>
    <dgm:cxn modelId="{E5F85878-96BD-4424-8F4B-1FF4CBADB0BE}" type="presOf" srcId="{A113E908-3B2C-40EC-A0DD-67C1078625C1}" destId="{044BCCA2-5E0C-4F81-ADCA-96757E9C2A3C}" srcOrd="0" destOrd="0" presId="urn:microsoft.com/office/officeart/2018/2/layout/IconCircleList"/>
    <dgm:cxn modelId="{C3119C59-7E3B-441C-B550-D95657F59829}" type="presOf" srcId="{F1B6BBB6-9076-449C-B212-6F95B2A89CB9}" destId="{46A36E53-6D28-4AD9-BB7B-337D02135903}" srcOrd="0" destOrd="0" presId="urn:microsoft.com/office/officeart/2018/2/layout/IconCircleList"/>
    <dgm:cxn modelId="{C6869C85-4635-4C4F-977E-FA6DF3DAB2FA}" type="presOf" srcId="{8385FBE1-F5EB-4029-95C3-92C09D16374F}" destId="{68AF422F-5AC3-43E5-97CE-4B25585C59B4}" srcOrd="0" destOrd="0" presId="urn:microsoft.com/office/officeart/2018/2/layout/IconCircleList"/>
    <dgm:cxn modelId="{5ECC71A6-97FD-44B3-8F99-5B49AAC1B700}" srcId="{31B822AC-EFA0-47EE-85C2-F1B268EBAEC8}" destId="{FAF8727A-43D1-4676-BF8E-5FFE16FDD564}" srcOrd="3" destOrd="0" parTransId="{0DDF0899-5AE2-4955-A7B4-AA10796E5DFD}" sibTransId="{0C715151-B815-4559-B138-BB30DCB3F9E5}"/>
    <dgm:cxn modelId="{BDE6AFC0-FC98-4C80-B5F7-2D78991202A8}" srcId="{31B822AC-EFA0-47EE-85C2-F1B268EBAEC8}" destId="{C7FD2879-0300-4975-A7C0-F40C0804126E}" srcOrd="2" destOrd="0" parTransId="{1E490261-BB98-4813-8C7B-6E6813E815B7}" sibTransId="{B884D61B-44C8-4DBC-8050-7B3135AC28A3}"/>
    <dgm:cxn modelId="{5B0522CA-F5E2-4C87-89E4-FB924C9787C2}" srcId="{31B822AC-EFA0-47EE-85C2-F1B268EBAEC8}" destId="{A113E908-3B2C-40EC-A0DD-67C1078625C1}" srcOrd="4" destOrd="0" parTransId="{021F8E9F-D867-47C9-AC97-5ADDB4B793F4}" sibTransId="{9C2AACBF-C2D1-4A2A-903B-9B75F765F2E4}"/>
    <dgm:cxn modelId="{54D44FCD-AF10-4FD1-86F6-FF0BC9116542}" type="presOf" srcId="{32C6C57C-B49C-4DAA-A277-CEB75C1CE48C}" destId="{F70E90C2-AB12-4B4D-83FF-FF055C65FA68}" srcOrd="0" destOrd="0" presId="urn:microsoft.com/office/officeart/2018/2/layout/IconCircleList"/>
    <dgm:cxn modelId="{1216A8D5-EBCD-4061-959D-BB9C8E361894}" type="presOf" srcId="{60F6D861-BA29-4A2C-AAD4-E94A8AF9B185}" destId="{60B0B288-4B16-4CF9-B463-F15856972FF8}" srcOrd="0" destOrd="0" presId="urn:microsoft.com/office/officeart/2018/2/layout/IconCircleList"/>
    <dgm:cxn modelId="{91CED8F3-E3F7-41F0-B803-16447669A7CC}" type="presOf" srcId="{B884D61B-44C8-4DBC-8050-7B3135AC28A3}" destId="{B9B21732-EBEE-432E-A60E-C4370B3DD239}" srcOrd="0" destOrd="0" presId="urn:microsoft.com/office/officeart/2018/2/layout/IconCircleList"/>
    <dgm:cxn modelId="{5E3B8F74-D66A-4068-951E-9F8DB860AF3D}" type="presParOf" srcId="{DFD3EABA-51D1-4884-BEBC-5CB37B60F539}" destId="{2C8275B6-35F0-4372-A86A-11D79AF18867}" srcOrd="0" destOrd="0" presId="urn:microsoft.com/office/officeart/2018/2/layout/IconCircleList"/>
    <dgm:cxn modelId="{09B50EDA-FC5D-43C0-9B2D-7D7AB8497B51}" type="presParOf" srcId="{2C8275B6-35F0-4372-A86A-11D79AF18867}" destId="{BAFB07E5-4FB8-45D4-BBD4-E28E5981CDA5}" srcOrd="0" destOrd="0" presId="urn:microsoft.com/office/officeart/2018/2/layout/IconCircleList"/>
    <dgm:cxn modelId="{170587F6-DD0A-4866-A798-E64964F4914C}" type="presParOf" srcId="{BAFB07E5-4FB8-45D4-BBD4-E28E5981CDA5}" destId="{6DF3731E-44BC-4035-B28E-5C02AF9DD72F}" srcOrd="0" destOrd="0" presId="urn:microsoft.com/office/officeart/2018/2/layout/IconCircleList"/>
    <dgm:cxn modelId="{15ABA94C-9522-43C1-ADF0-97ACAAAC1687}" type="presParOf" srcId="{BAFB07E5-4FB8-45D4-BBD4-E28E5981CDA5}" destId="{B7AE4E5C-0089-465D-A203-8FB940F9C99F}" srcOrd="1" destOrd="0" presId="urn:microsoft.com/office/officeart/2018/2/layout/IconCircleList"/>
    <dgm:cxn modelId="{6696CA8A-95BB-4F99-9D22-7EEAD6538E73}" type="presParOf" srcId="{BAFB07E5-4FB8-45D4-BBD4-E28E5981CDA5}" destId="{8411AC6E-93F1-4DB6-AB79-8BEFE7C00394}" srcOrd="2" destOrd="0" presId="urn:microsoft.com/office/officeart/2018/2/layout/IconCircleList"/>
    <dgm:cxn modelId="{353C3B64-DE15-4207-AA26-016169AB3BA3}" type="presParOf" srcId="{BAFB07E5-4FB8-45D4-BBD4-E28E5981CDA5}" destId="{60B0B288-4B16-4CF9-B463-F15856972FF8}" srcOrd="3" destOrd="0" presId="urn:microsoft.com/office/officeart/2018/2/layout/IconCircleList"/>
    <dgm:cxn modelId="{3426930E-DFD9-43B1-B698-B93C4CC6EC14}" type="presParOf" srcId="{2C8275B6-35F0-4372-A86A-11D79AF18867}" destId="{68AF422F-5AC3-43E5-97CE-4B25585C59B4}" srcOrd="1" destOrd="0" presId="urn:microsoft.com/office/officeart/2018/2/layout/IconCircleList"/>
    <dgm:cxn modelId="{F6C701E0-B729-4647-95A6-EFECE8951667}" type="presParOf" srcId="{2C8275B6-35F0-4372-A86A-11D79AF18867}" destId="{F5E71019-2822-429C-988A-6D347360052A}" srcOrd="2" destOrd="0" presId="urn:microsoft.com/office/officeart/2018/2/layout/IconCircleList"/>
    <dgm:cxn modelId="{81421DE9-3B53-4BED-9949-985032A4CF5E}" type="presParOf" srcId="{F5E71019-2822-429C-988A-6D347360052A}" destId="{A1DD3876-D582-4095-9696-A65CF625318D}" srcOrd="0" destOrd="0" presId="urn:microsoft.com/office/officeart/2018/2/layout/IconCircleList"/>
    <dgm:cxn modelId="{E1C052EA-8DDF-47C0-9A60-9304EB822111}" type="presParOf" srcId="{F5E71019-2822-429C-988A-6D347360052A}" destId="{5AEC2E6E-3B5C-4FBF-988B-FB7F9F546184}" srcOrd="1" destOrd="0" presId="urn:microsoft.com/office/officeart/2018/2/layout/IconCircleList"/>
    <dgm:cxn modelId="{95B78592-29E5-4469-A580-CB409A6BEDE9}" type="presParOf" srcId="{F5E71019-2822-429C-988A-6D347360052A}" destId="{94613FF7-C655-451D-8DB4-57CD359481DC}" srcOrd="2" destOrd="0" presId="urn:microsoft.com/office/officeart/2018/2/layout/IconCircleList"/>
    <dgm:cxn modelId="{3D5B6AA1-ECE5-4775-8E3F-83C563B836B0}" type="presParOf" srcId="{F5E71019-2822-429C-988A-6D347360052A}" destId="{46A36E53-6D28-4AD9-BB7B-337D02135903}" srcOrd="3" destOrd="0" presId="urn:microsoft.com/office/officeart/2018/2/layout/IconCircleList"/>
    <dgm:cxn modelId="{0933461F-DE13-4CC3-B12D-DC5EBB337F03}" type="presParOf" srcId="{2C8275B6-35F0-4372-A86A-11D79AF18867}" destId="{F70E90C2-AB12-4B4D-83FF-FF055C65FA68}" srcOrd="3" destOrd="0" presId="urn:microsoft.com/office/officeart/2018/2/layout/IconCircleList"/>
    <dgm:cxn modelId="{1ECBEF0B-61A0-4191-8D26-90A99EEE7819}" type="presParOf" srcId="{2C8275B6-35F0-4372-A86A-11D79AF18867}" destId="{92B80549-E129-4F12-94B3-77FD8698D0B2}" srcOrd="4" destOrd="0" presId="urn:microsoft.com/office/officeart/2018/2/layout/IconCircleList"/>
    <dgm:cxn modelId="{3D88B94F-BF2B-4C22-A555-724C64DCB750}" type="presParOf" srcId="{92B80549-E129-4F12-94B3-77FD8698D0B2}" destId="{3960DEE2-B418-45EE-A8A7-6A7CC025D6AF}" srcOrd="0" destOrd="0" presId="urn:microsoft.com/office/officeart/2018/2/layout/IconCircleList"/>
    <dgm:cxn modelId="{6A53ECD4-5382-448D-ACFB-AC7CBBC03B1E}" type="presParOf" srcId="{92B80549-E129-4F12-94B3-77FD8698D0B2}" destId="{E10EA0EF-6151-48E0-9E01-C0422ACB56AA}" srcOrd="1" destOrd="0" presId="urn:microsoft.com/office/officeart/2018/2/layout/IconCircleList"/>
    <dgm:cxn modelId="{9A0F0975-1DE0-42D0-A944-5991BA833672}" type="presParOf" srcId="{92B80549-E129-4F12-94B3-77FD8698D0B2}" destId="{BDF0D41E-EC86-4AF4-B573-10332ED4D611}" srcOrd="2" destOrd="0" presId="urn:microsoft.com/office/officeart/2018/2/layout/IconCircleList"/>
    <dgm:cxn modelId="{D92E05E2-9FC1-4C7B-A5BC-72F92436517F}" type="presParOf" srcId="{92B80549-E129-4F12-94B3-77FD8698D0B2}" destId="{3B91DCB6-83A2-46DB-B53A-42506E58930F}" srcOrd="3" destOrd="0" presId="urn:microsoft.com/office/officeart/2018/2/layout/IconCircleList"/>
    <dgm:cxn modelId="{E286DBFF-A2AF-4E66-8356-0770D2A5AD77}" type="presParOf" srcId="{2C8275B6-35F0-4372-A86A-11D79AF18867}" destId="{B9B21732-EBEE-432E-A60E-C4370B3DD239}" srcOrd="5" destOrd="0" presId="urn:microsoft.com/office/officeart/2018/2/layout/IconCircleList"/>
    <dgm:cxn modelId="{48DB35B3-B822-436A-AF95-784B60F70EA3}" type="presParOf" srcId="{2C8275B6-35F0-4372-A86A-11D79AF18867}" destId="{540F2640-59FB-402A-88E2-21CEC73CD9F8}" srcOrd="6" destOrd="0" presId="urn:microsoft.com/office/officeart/2018/2/layout/IconCircleList"/>
    <dgm:cxn modelId="{D70921D5-C3BA-47ED-9C3C-043DAF52E2D3}" type="presParOf" srcId="{540F2640-59FB-402A-88E2-21CEC73CD9F8}" destId="{FD0D5F46-256C-40BB-B219-9F5560C60C74}" srcOrd="0" destOrd="0" presId="urn:microsoft.com/office/officeart/2018/2/layout/IconCircleList"/>
    <dgm:cxn modelId="{4F29FE9B-7599-44F7-B920-C8D0DF78DC62}" type="presParOf" srcId="{540F2640-59FB-402A-88E2-21CEC73CD9F8}" destId="{1473F337-CCA6-4720-925F-C6CD6ABD4DB5}" srcOrd="1" destOrd="0" presId="urn:microsoft.com/office/officeart/2018/2/layout/IconCircleList"/>
    <dgm:cxn modelId="{B5911CB9-DA13-41BD-9237-A5C3F70229B7}" type="presParOf" srcId="{540F2640-59FB-402A-88E2-21CEC73CD9F8}" destId="{D0A6F2C0-F371-431F-9B38-05733F67BF1C}" srcOrd="2" destOrd="0" presId="urn:microsoft.com/office/officeart/2018/2/layout/IconCircleList"/>
    <dgm:cxn modelId="{3A98F6EB-A71E-4C9E-9ABF-C06E6E243547}" type="presParOf" srcId="{540F2640-59FB-402A-88E2-21CEC73CD9F8}" destId="{05674226-DFC1-4723-907F-4543636DB8D9}" srcOrd="3" destOrd="0" presId="urn:microsoft.com/office/officeart/2018/2/layout/IconCircleList"/>
    <dgm:cxn modelId="{9A2CE29E-A2AB-40D1-9651-FF5EB80B6444}" type="presParOf" srcId="{2C8275B6-35F0-4372-A86A-11D79AF18867}" destId="{7BE9AB27-C252-419E-A818-40515DEDA5BF}" srcOrd="7" destOrd="0" presId="urn:microsoft.com/office/officeart/2018/2/layout/IconCircleList"/>
    <dgm:cxn modelId="{0FAFEBDF-274C-4602-B95B-07452C8D65F8}" type="presParOf" srcId="{2C8275B6-35F0-4372-A86A-11D79AF18867}" destId="{CCC56C0A-B257-4765-92A1-097A1885A673}" srcOrd="8" destOrd="0" presId="urn:microsoft.com/office/officeart/2018/2/layout/IconCircleList"/>
    <dgm:cxn modelId="{0E9A8B03-48B1-4B5A-B09F-C73D40F46E24}" type="presParOf" srcId="{CCC56C0A-B257-4765-92A1-097A1885A673}" destId="{1FD5F1DD-6E6F-4DF9-93AA-1B6D2354CF7D}" srcOrd="0" destOrd="0" presId="urn:microsoft.com/office/officeart/2018/2/layout/IconCircleList"/>
    <dgm:cxn modelId="{D339C088-E685-4AED-B535-293A3C44B787}" type="presParOf" srcId="{CCC56C0A-B257-4765-92A1-097A1885A673}" destId="{06C4FA72-FC91-4065-8CF2-1B6F2C29242F}" srcOrd="1" destOrd="0" presId="urn:microsoft.com/office/officeart/2018/2/layout/IconCircleList"/>
    <dgm:cxn modelId="{F1E0B293-1DBD-4DB7-B91E-48999550D53E}" type="presParOf" srcId="{CCC56C0A-B257-4765-92A1-097A1885A673}" destId="{F880B55F-3F40-4945-98EF-1A0362C23260}" srcOrd="2" destOrd="0" presId="urn:microsoft.com/office/officeart/2018/2/layout/IconCircleList"/>
    <dgm:cxn modelId="{734191DD-FF7E-4C95-9E45-F7F776A90765}" type="presParOf" srcId="{CCC56C0A-B257-4765-92A1-097A1885A673}" destId="{044BCCA2-5E0C-4F81-ADCA-96757E9C2A3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C7A83F-DA7E-4CD7-9A91-76182B41DF58}"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E4709BFD-107F-41D7-990E-E7B607604035}">
      <dgm:prSet/>
      <dgm:spPr/>
      <dgm:t>
        <a:bodyPr/>
        <a:lstStyle/>
        <a:p>
          <a:r>
            <a:rPr lang="en-GB"/>
            <a:t>Transformational leadership is a </a:t>
          </a:r>
          <a:r>
            <a:rPr lang="en-GB" u="sng">
              <a:hlinkClick xmlns:r="http://schemas.openxmlformats.org/officeDocument/2006/relationships" r:id="rId1"/>
            </a:rPr>
            <a:t>leadership style</a:t>
          </a:r>
          <a:r>
            <a:rPr lang="en-GB"/>
            <a:t> that can inspire positive changes in those who follow. Transformational leaders are generally energetic, enthusiastic, and passionate. Not only are these leaders concerned and involved in the process; they are also focused on helping every member of the group succeed as well.</a:t>
          </a:r>
          <a:endParaRPr lang="en-US"/>
        </a:p>
      </dgm:t>
    </dgm:pt>
    <dgm:pt modelId="{C341026F-FA2C-4EED-85C9-D080E017CB68}" type="parTrans" cxnId="{7FBA5215-D76D-4D04-B756-E6C08B8735DC}">
      <dgm:prSet/>
      <dgm:spPr/>
      <dgm:t>
        <a:bodyPr/>
        <a:lstStyle/>
        <a:p>
          <a:endParaRPr lang="en-US"/>
        </a:p>
      </dgm:t>
    </dgm:pt>
    <dgm:pt modelId="{B4AA3A76-845C-4449-8DED-C966326CC8BF}" type="sibTrans" cxnId="{7FBA5215-D76D-4D04-B756-E6C08B8735DC}">
      <dgm:prSet/>
      <dgm:spPr/>
      <dgm:t>
        <a:bodyPr/>
        <a:lstStyle/>
        <a:p>
          <a:endParaRPr lang="en-US"/>
        </a:p>
      </dgm:t>
    </dgm:pt>
    <dgm:pt modelId="{C0D82B0D-9030-4AA6-9E64-3C38C96BAD7C}">
      <dgm:prSet/>
      <dgm:spPr/>
      <dgm:t>
        <a:bodyPr/>
        <a:lstStyle/>
        <a:p>
          <a:r>
            <a:rPr lang="en-GB"/>
            <a:t>Through the strength of their vision and personality, transformational leaders can inspire followers to change expectations, perceptions, and </a:t>
          </a:r>
          <a:r>
            <a:rPr lang="en-GB" u="sng">
              <a:hlinkClick xmlns:r="http://schemas.openxmlformats.org/officeDocument/2006/relationships" r:id="rId2"/>
            </a:rPr>
            <a:t>motivations</a:t>
          </a:r>
          <a:r>
            <a:rPr lang="en-GB"/>
            <a:t> to work towards common goals.</a:t>
          </a:r>
          <a:endParaRPr lang="en-US"/>
        </a:p>
      </dgm:t>
    </dgm:pt>
    <dgm:pt modelId="{341A0AC0-9569-4065-BC32-5A8BBC49D367}" type="parTrans" cxnId="{BF9BAF13-0BF6-40B2-A137-D49029C5677F}">
      <dgm:prSet/>
      <dgm:spPr/>
      <dgm:t>
        <a:bodyPr/>
        <a:lstStyle/>
        <a:p>
          <a:endParaRPr lang="en-US"/>
        </a:p>
      </dgm:t>
    </dgm:pt>
    <dgm:pt modelId="{80189369-588B-4728-BCFE-D6B22CE65E55}" type="sibTrans" cxnId="{BF9BAF13-0BF6-40B2-A137-D49029C5677F}">
      <dgm:prSet/>
      <dgm:spPr/>
      <dgm:t>
        <a:bodyPr/>
        <a:lstStyle/>
        <a:p>
          <a:endParaRPr lang="en-US"/>
        </a:p>
      </dgm:t>
    </dgm:pt>
    <dgm:pt modelId="{1AFBFC9B-4790-4B6C-90A1-07A75FAEEE37}" type="pres">
      <dgm:prSet presAssocID="{CEC7A83F-DA7E-4CD7-9A91-76182B41DF58}" presName="compositeShape" presStyleCnt="0">
        <dgm:presLayoutVars>
          <dgm:chMax val="7"/>
          <dgm:dir/>
          <dgm:resizeHandles val="exact"/>
        </dgm:presLayoutVars>
      </dgm:prSet>
      <dgm:spPr/>
    </dgm:pt>
    <dgm:pt modelId="{5F8E9AD9-3011-475A-8538-2DE344BEB8FC}" type="pres">
      <dgm:prSet presAssocID="{CEC7A83F-DA7E-4CD7-9A91-76182B41DF58}" presName="wedge1" presStyleLbl="node1" presStyleIdx="0" presStyleCnt="2"/>
      <dgm:spPr/>
    </dgm:pt>
    <dgm:pt modelId="{301D15BF-DAE0-471B-ABB6-955355E032D6}" type="pres">
      <dgm:prSet presAssocID="{CEC7A83F-DA7E-4CD7-9A91-76182B41DF58}" presName="wedge1Tx" presStyleLbl="node1" presStyleIdx="0" presStyleCnt="2">
        <dgm:presLayoutVars>
          <dgm:chMax val="0"/>
          <dgm:chPref val="0"/>
          <dgm:bulletEnabled val="1"/>
        </dgm:presLayoutVars>
      </dgm:prSet>
      <dgm:spPr/>
    </dgm:pt>
    <dgm:pt modelId="{EAD8BCD2-663D-40E7-855E-80BF89F3FC5F}" type="pres">
      <dgm:prSet presAssocID="{CEC7A83F-DA7E-4CD7-9A91-76182B41DF58}" presName="wedge2" presStyleLbl="node1" presStyleIdx="1" presStyleCnt="2"/>
      <dgm:spPr/>
    </dgm:pt>
    <dgm:pt modelId="{FDFBED91-424E-49A3-9FB5-E8A7769E9611}" type="pres">
      <dgm:prSet presAssocID="{CEC7A83F-DA7E-4CD7-9A91-76182B41DF58}" presName="wedge2Tx" presStyleLbl="node1" presStyleIdx="1" presStyleCnt="2">
        <dgm:presLayoutVars>
          <dgm:chMax val="0"/>
          <dgm:chPref val="0"/>
          <dgm:bulletEnabled val="1"/>
        </dgm:presLayoutVars>
      </dgm:prSet>
      <dgm:spPr/>
    </dgm:pt>
  </dgm:ptLst>
  <dgm:cxnLst>
    <dgm:cxn modelId="{BF9BAF13-0BF6-40B2-A137-D49029C5677F}" srcId="{CEC7A83F-DA7E-4CD7-9A91-76182B41DF58}" destId="{C0D82B0D-9030-4AA6-9E64-3C38C96BAD7C}" srcOrd="1" destOrd="0" parTransId="{341A0AC0-9569-4065-BC32-5A8BBC49D367}" sibTransId="{80189369-588B-4728-BCFE-D6B22CE65E55}"/>
    <dgm:cxn modelId="{7FBA5215-D76D-4D04-B756-E6C08B8735DC}" srcId="{CEC7A83F-DA7E-4CD7-9A91-76182B41DF58}" destId="{E4709BFD-107F-41D7-990E-E7B607604035}" srcOrd="0" destOrd="0" parTransId="{C341026F-FA2C-4EED-85C9-D080E017CB68}" sibTransId="{B4AA3A76-845C-4449-8DED-C966326CC8BF}"/>
    <dgm:cxn modelId="{CD79A763-334F-4EB1-A7A0-7BD86822E0A7}" type="presOf" srcId="{C0D82B0D-9030-4AA6-9E64-3C38C96BAD7C}" destId="{FDFBED91-424E-49A3-9FB5-E8A7769E9611}" srcOrd="1" destOrd="0" presId="urn:microsoft.com/office/officeart/2005/8/layout/chart3"/>
    <dgm:cxn modelId="{0B55E64A-CB1A-4978-BE39-002A95B863B8}" type="presOf" srcId="{C0D82B0D-9030-4AA6-9E64-3C38C96BAD7C}" destId="{EAD8BCD2-663D-40E7-855E-80BF89F3FC5F}" srcOrd="0" destOrd="0" presId="urn:microsoft.com/office/officeart/2005/8/layout/chart3"/>
    <dgm:cxn modelId="{2CDEDE96-2788-4FAA-8CEA-DB2781114038}" type="presOf" srcId="{CEC7A83F-DA7E-4CD7-9A91-76182B41DF58}" destId="{1AFBFC9B-4790-4B6C-90A1-07A75FAEEE37}" srcOrd="0" destOrd="0" presId="urn:microsoft.com/office/officeart/2005/8/layout/chart3"/>
    <dgm:cxn modelId="{A49E04B8-CBEF-4583-8F82-720455450F56}" type="presOf" srcId="{E4709BFD-107F-41D7-990E-E7B607604035}" destId="{301D15BF-DAE0-471B-ABB6-955355E032D6}" srcOrd="1" destOrd="0" presId="urn:microsoft.com/office/officeart/2005/8/layout/chart3"/>
    <dgm:cxn modelId="{8228BFED-CAB6-4B38-8C98-134D81EFD7F3}" type="presOf" srcId="{E4709BFD-107F-41D7-990E-E7B607604035}" destId="{5F8E9AD9-3011-475A-8538-2DE344BEB8FC}" srcOrd="0" destOrd="0" presId="urn:microsoft.com/office/officeart/2005/8/layout/chart3"/>
    <dgm:cxn modelId="{6FB1E361-86F7-4308-BE41-4D47F9A80BBB}" type="presParOf" srcId="{1AFBFC9B-4790-4B6C-90A1-07A75FAEEE37}" destId="{5F8E9AD9-3011-475A-8538-2DE344BEB8FC}" srcOrd="0" destOrd="0" presId="urn:microsoft.com/office/officeart/2005/8/layout/chart3"/>
    <dgm:cxn modelId="{4D0D2997-4970-4B95-8ACC-9AE62FAAFF9C}" type="presParOf" srcId="{1AFBFC9B-4790-4B6C-90A1-07A75FAEEE37}" destId="{301D15BF-DAE0-471B-ABB6-955355E032D6}" srcOrd="1" destOrd="0" presId="urn:microsoft.com/office/officeart/2005/8/layout/chart3"/>
    <dgm:cxn modelId="{B7EF67E3-3F8F-4754-8A06-DD94023A44A2}" type="presParOf" srcId="{1AFBFC9B-4790-4B6C-90A1-07A75FAEEE37}" destId="{EAD8BCD2-663D-40E7-855E-80BF89F3FC5F}" srcOrd="2" destOrd="0" presId="urn:microsoft.com/office/officeart/2005/8/layout/chart3"/>
    <dgm:cxn modelId="{9CE9BC9E-37FD-4144-B79B-BCD0A503F251}" type="presParOf" srcId="{1AFBFC9B-4790-4B6C-90A1-07A75FAEEE37}" destId="{FDFBED91-424E-49A3-9FB5-E8A7769E9611}" srcOrd="3"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D41CF9-9E04-4ECB-9B53-4468FC9B76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33B6F5-49EF-404C-BC21-31935E2754B9}">
      <dgm:prSet/>
      <dgm:spPr/>
      <dgm:t>
        <a:bodyPr/>
        <a:lstStyle/>
        <a:p>
          <a:r>
            <a:rPr lang="en-GB"/>
            <a:t>Democratic leaders, also known as participative leaders, accept input from one or more group members when </a:t>
          </a:r>
          <a:r>
            <a:rPr lang="en-GB" u="sng">
              <a:hlinkClick xmlns:r="http://schemas.openxmlformats.org/officeDocument/2006/relationships" r:id="rId1"/>
            </a:rPr>
            <a:t>making decisions</a:t>
          </a:r>
          <a:r>
            <a:rPr lang="en-GB"/>
            <a:t> and solving problems, but the leader retains the final say when choices are made. Group members tend to be encouraged and motivated by this style of leadership.</a:t>
          </a:r>
          <a:endParaRPr lang="en-US"/>
        </a:p>
      </dgm:t>
    </dgm:pt>
    <dgm:pt modelId="{AF82D1AC-5DD5-4E12-B9D0-7B521690B981}" type="parTrans" cxnId="{0C02C537-0133-42A4-8F30-1AF0736AD215}">
      <dgm:prSet/>
      <dgm:spPr/>
      <dgm:t>
        <a:bodyPr/>
        <a:lstStyle/>
        <a:p>
          <a:endParaRPr lang="en-US"/>
        </a:p>
      </dgm:t>
    </dgm:pt>
    <dgm:pt modelId="{5CA5B3E3-1D66-4A80-90FC-BC2AE3D8F046}" type="sibTrans" cxnId="{0C02C537-0133-42A4-8F30-1AF0736AD215}">
      <dgm:prSet/>
      <dgm:spPr/>
      <dgm:t>
        <a:bodyPr/>
        <a:lstStyle/>
        <a:p>
          <a:endParaRPr lang="en-US"/>
        </a:p>
      </dgm:t>
    </dgm:pt>
    <dgm:pt modelId="{F571B7B1-F84C-4638-87BF-C3BC87120E95}">
      <dgm:prSet/>
      <dgm:spPr/>
      <dgm:t>
        <a:bodyPr/>
        <a:lstStyle/>
        <a:p>
          <a:r>
            <a:rPr lang="en-GB"/>
            <a:t>This style of leadership often leads to more effective and accurate decisions, since no leader can be an expert in all areas. Input from group members with specialized knowledge and expertise creates a more complete basis for decision-making.</a:t>
          </a:r>
          <a:endParaRPr lang="en-US"/>
        </a:p>
      </dgm:t>
    </dgm:pt>
    <dgm:pt modelId="{3AB36026-F8F5-46C9-9341-235F572810D2}" type="parTrans" cxnId="{173F527D-EDEA-40EB-862F-792170E9F7A6}">
      <dgm:prSet/>
      <dgm:spPr/>
      <dgm:t>
        <a:bodyPr/>
        <a:lstStyle/>
        <a:p>
          <a:endParaRPr lang="en-US"/>
        </a:p>
      </dgm:t>
    </dgm:pt>
    <dgm:pt modelId="{F3ABB7EA-DB1C-4880-B5C0-6CAE63FE7CC4}" type="sibTrans" cxnId="{173F527D-EDEA-40EB-862F-792170E9F7A6}">
      <dgm:prSet/>
      <dgm:spPr/>
      <dgm:t>
        <a:bodyPr/>
        <a:lstStyle/>
        <a:p>
          <a:endParaRPr lang="en-US"/>
        </a:p>
      </dgm:t>
    </dgm:pt>
    <dgm:pt modelId="{E0634D9E-F064-4FED-BE17-421E83073332}" type="pres">
      <dgm:prSet presAssocID="{53D41CF9-9E04-4ECB-9B53-4468FC9B7606}" presName="linear" presStyleCnt="0">
        <dgm:presLayoutVars>
          <dgm:animLvl val="lvl"/>
          <dgm:resizeHandles val="exact"/>
        </dgm:presLayoutVars>
      </dgm:prSet>
      <dgm:spPr/>
    </dgm:pt>
    <dgm:pt modelId="{69C71AB5-C618-4C4B-BB2D-423BBDCE2E24}" type="pres">
      <dgm:prSet presAssocID="{D633B6F5-49EF-404C-BC21-31935E2754B9}" presName="parentText" presStyleLbl="node1" presStyleIdx="0" presStyleCnt="2">
        <dgm:presLayoutVars>
          <dgm:chMax val="0"/>
          <dgm:bulletEnabled val="1"/>
        </dgm:presLayoutVars>
      </dgm:prSet>
      <dgm:spPr/>
    </dgm:pt>
    <dgm:pt modelId="{B257A97A-5996-4784-82F3-BADCD13A37BD}" type="pres">
      <dgm:prSet presAssocID="{5CA5B3E3-1D66-4A80-90FC-BC2AE3D8F046}" presName="spacer" presStyleCnt="0"/>
      <dgm:spPr/>
    </dgm:pt>
    <dgm:pt modelId="{58238B42-6D1F-42E1-9368-FD968242612E}" type="pres">
      <dgm:prSet presAssocID="{F571B7B1-F84C-4638-87BF-C3BC87120E95}" presName="parentText" presStyleLbl="node1" presStyleIdx="1" presStyleCnt="2">
        <dgm:presLayoutVars>
          <dgm:chMax val="0"/>
          <dgm:bulletEnabled val="1"/>
        </dgm:presLayoutVars>
      </dgm:prSet>
      <dgm:spPr/>
    </dgm:pt>
  </dgm:ptLst>
  <dgm:cxnLst>
    <dgm:cxn modelId="{4D8B2A0B-3795-4B99-A359-C00F2FA65AD9}" type="presOf" srcId="{D633B6F5-49EF-404C-BC21-31935E2754B9}" destId="{69C71AB5-C618-4C4B-BB2D-423BBDCE2E24}" srcOrd="0" destOrd="0" presId="urn:microsoft.com/office/officeart/2005/8/layout/vList2"/>
    <dgm:cxn modelId="{20CB2023-7B59-4174-A928-58CFE663803F}" type="presOf" srcId="{53D41CF9-9E04-4ECB-9B53-4468FC9B7606}" destId="{E0634D9E-F064-4FED-BE17-421E83073332}" srcOrd="0" destOrd="0" presId="urn:microsoft.com/office/officeart/2005/8/layout/vList2"/>
    <dgm:cxn modelId="{0C02C537-0133-42A4-8F30-1AF0736AD215}" srcId="{53D41CF9-9E04-4ECB-9B53-4468FC9B7606}" destId="{D633B6F5-49EF-404C-BC21-31935E2754B9}" srcOrd="0" destOrd="0" parTransId="{AF82D1AC-5DD5-4E12-B9D0-7B521690B981}" sibTransId="{5CA5B3E3-1D66-4A80-90FC-BC2AE3D8F046}"/>
    <dgm:cxn modelId="{4705CD4C-0F20-45A0-A9A2-D41EEF3EC252}" type="presOf" srcId="{F571B7B1-F84C-4638-87BF-C3BC87120E95}" destId="{58238B42-6D1F-42E1-9368-FD968242612E}" srcOrd="0" destOrd="0" presId="urn:microsoft.com/office/officeart/2005/8/layout/vList2"/>
    <dgm:cxn modelId="{173F527D-EDEA-40EB-862F-792170E9F7A6}" srcId="{53D41CF9-9E04-4ECB-9B53-4468FC9B7606}" destId="{F571B7B1-F84C-4638-87BF-C3BC87120E95}" srcOrd="1" destOrd="0" parTransId="{3AB36026-F8F5-46C9-9341-235F572810D2}" sibTransId="{F3ABB7EA-DB1C-4880-B5C0-6CAE63FE7CC4}"/>
    <dgm:cxn modelId="{DCA81F38-A8F0-44CA-9DFC-9736712C98D5}" type="presParOf" srcId="{E0634D9E-F064-4FED-BE17-421E83073332}" destId="{69C71AB5-C618-4C4B-BB2D-423BBDCE2E24}" srcOrd="0" destOrd="0" presId="urn:microsoft.com/office/officeart/2005/8/layout/vList2"/>
    <dgm:cxn modelId="{6959246F-41F8-42F5-8804-C8D372826C2A}" type="presParOf" srcId="{E0634D9E-F064-4FED-BE17-421E83073332}" destId="{B257A97A-5996-4784-82F3-BADCD13A37BD}" srcOrd="1" destOrd="0" presId="urn:microsoft.com/office/officeart/2005/8/layout/vList2"/>
    <dgm:cxn modelId="{07916A9E-AAD5-474E-A9BE-2D6A075F460C}" type="presParOf" srcId="{E0634D9E-F064-4FED-BE17-421E83073332}" destId="{58238B42-6D1F-42E1-9368-FD968242612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B84C4D-2360-4775-B94D-F1530B3FB1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786AA1-3682-4CC6-ADC8-802E1693AD6C}">
      <dgm:prSet/>
      <dgm:spPr/>
      <dgm:t>
        <a:bodyPr/>
        <a:lstStyle/>
        <a:p>
          <a:r>
            <a:rPr lang="en-GB"/>
            <a:t>Task-oriented leadership is a directive style of leadership specifying tasks and goals. Task-oriented leaders provide steps and a plan to meet the goals of an organization. In task-oriented leadership, the leader can achieve a specific standard of performance in their direction. You can choose task-oriented leadership as a style to incorporate your management skills in the business.</a:t>
          </a:r>
          <a:endParaRPr lang="en-US"/>
        </a:p>
      </dgm:t>
    </dgm:pt>
    <dgm:pt modelId="{A1F27736-A85B-452E-8E7E-DE5E0BB57FD5}" type="parTrans" cxnId="{E36253E5-0CC8-4ED0-88C2-02F05B2BF271}">
      <dgm:prSet/>
      <dgm:spPr/>
      <dgm:t>
        <a:bodyPr/>
        <a:lstStyle/>
        <a:p>
          <a:endParaRPr lang="en-US"/>
        </a:p>
      </dgm:t>
    </dgm:pt>
    <dgm:pt modelId="{2F314B21-8DB1-4031-B81F-345F33B3507B}" type="sibTrans" cxnId="{E36253E5-0CC8-4ED0-88C2-02F05B2BF271}">
      <dgm:prSet/>
      <dgm:spPr/>
      <dgm:t>
        <a:bodyPr/>
        <a:lstStyle/>
        <a:p>
          <a:endParaRPr lang="en-US"/>
        </a:p>
      </dgm:t>
    </dgm:pt>
    <dgm:pt modelId="{0C734738-58A3-48C6-A8B3-196803379E75}">
      <dgm:prSet/>
      <dgm:spPr/>
      <dgm:t>
        <a:bodyPr/>
        <a:lstStyle/>
        <a:p>
          <a:r>
            <a:rPr lang="en-GB"/>
            <a:t>Task-oriented leadership is highly goal focused and complete the objectives within specified deadlines. Task-oriented leaders define the roles of the whole team, supporting them. Task-oriented leaders provide specific work tools, resources, and other tools to get the job done. In this kind of leadership, everything is focused on achieving the task.</a:t>
          </a:r>
          <a:endParaRPr lang="en-US"/>
        </a:p>
      </dgm:t>
    </dgm:pt>
    <dgm:pt modelId="{EC87904F-D92C-46F8-8962-7DF4A50585CB}" type="parTrans" cxnId="{3B271754-E26B-47BA-A73D-683F974786C5}">
      <dgm:prSet/>
      <dgm:spPr/>
      <dgm:t>
        <a:bodyPr/>
        <a:lstStyle/>
        <a:p>
          <a:endParaRPr lang="en-US"/>
        </a:p>
      </dgm:t>
    </dgm:pt>
    <dgm:pt modelId="{FFED1192-E53C-47B1-8D63-9045071B34AC}" type="sibTrans" cxnId="{3B271754-E26B-47BA-A73D-683F974786C5}">
      <dgm:prSet/>
      <dgm:spPr/>
      <dgm:t>
        <a:bodyPr/>
        <a:lstStyle/>
        <a:p>
          <a:endParaRPr lang="en-US"/>
        </a:p>
      </dgm:t>
    </dgm:pt>
    <dgm:pt modelId="{5EA607F9-6E6F-4EDE-BEB2-FAD7A09BADA7}" type="pres">
      <dgm:prSet presAssocID="{63B84C4D-2360-4775-B94D-F1530B3FB1A8}" presName="linear" presStyleCnt="0">
        <dgm:presLayoutVars>
          <dgm:animLvl val="lvl"/>
          <dgm:resizeHandles val="exact"/>
        </dgm:presLayoutVars>
      </dgm:prSet>
      <dgm:spPr/>
    </dgm:pt>
    <dgm:pt modelId="{60AE20DC-74ED-46C3-8856-4D10045D3458}" type="pres">
      <dgm:prSet presAssocID="{80786AA1-3682-4CC6-ADC8-802E1693AD6C}" presName="parentText" presStyleLbl="node1" presStyleIdx="0" presStyleCnt="2">
        <dgm:presLayoutVars>
          <dgm:chMax val="0"/>
          <dgm:bulletEnabled val="1"/>
        </dgm:presLayoutVars>
      </dgm:prSet>
      <dgm:spPr/>
    </dgm:pt>
    <dgm:pt modelId="{533A8619-9106-45C1-A354-B5FE3F66F939}" type="pres">
      <dgm:prSet presAssocID="{2F314B21-8DB1-4031-B81F-345F33B3507B}" presName="spacer" presStyleCnt="0"/>
      <dgm:spPr/>
    </dgm:pt>
    <dgm:pt modelId="{26C1305B-B13A-409B-BAFD-7D6F57F25A71}" type="pres">
      <dgm:prSet presAssocID="{0C734738-58A3-48C6-A8B3-196803379E75}" presName="parentText" presStyleLbl="node1" presStyleIdx="1" presStyleCnt="2">
        <dgm:presLayoutVars>
          <dgm:chMax val="0"/>
          <dgm:bulletEnabled val="1"/>
        </dgm:presLayoutVars>
      </dgm:prSet>
      <dgm:spPr/>
    </dgm:pt>
  </dgm:ptLst>
  <dgm:cxnLst>
    <dgm:cxn modelId="{68C7F711-E953-42C6-9D2D-4351275C1B0A}" type="presOf" srcId="{0C734738-58A3-48C6-A8B3-196803379E75}" destId="{26C1305B-B13A-409B-BAFD-7D6F57F25A71}" srcOrd="0" destOrd="0" presId="urn:microsoft.com/office/officeart/2005/8/layout/vList2"/>
    <dgm:cxn modelId="{1C71816D-887C-4705-9D18-06F5D8C1A4F1}" type="presOf" srcId="{63B84C4D-2360-4775-B94D-F1530B3FB1A8}" destId="{5EA607F9-6E6F-4EDE-BEB2-FAD7A09BADA7}" srcOrd="0" destOrd="0" presId="urn:microsoft.com/office/officeart/2005/8/layout/vList2"/>
    <dgm:cxn modelId="{3B271754-E26B-47BA-A73D-683F974786C5}" srcId="{63B84C4D-2360-4775-B94D-F1530B3FB1A8}" destId="{0C734738-58A3-48C6-A8B3-196803379E75}" srcOrd="1" destOrd="0" parTransId="{EC87904F-D92C-46F8-8962-7DF4A50585CB}" sibTransId="{FFED1192-E53C-47B1-8D63-9045071B34AC}"/>
    <dgm:cxn modelId="{F1D8028A-FA2F-4D07-B4F1-D1DFD14D1A86}" type="presOf" srcId="{80786AA1-3682-4CC6-ADC8-802E1693AD6C}" destId="{60AE20DC-74ED-46C3-8856-4D10045D3458}" srcOrd="0" destOrd="0" presId="urn:microsoft.com/office/officeart/2005/8/layout/vList2"/>
    <dgm:cxn modelId="{E36253E5-0CC8-4ED0-88C2-02F05B2BF271}" srcId="{63B84C4D-2360-4775-B94D-F1530B3FB1A8}" destId="{80786AA1-3682-4CC6-ADC8-802E1693AD6C}" srcOrd="0" destOrd="0" parTransId="{A1F27736-A85B-452E-8E7E-DE5E0BB57FD5}" sibTransId="{2F314B21-8DB1-4031-B81F-345F33B3507B}"/>
    <dgm:cxn modelId="{56CAF936-6A72-434D-9315-1AA959CD485B}" type="presParOf" srcId="{5EA607F9-6E6F-4EDE-BEB2-FAD7A09BADA7}" destId="{60AE20DC-74ED-46C3-8856-4D10045D3458}" srcOrd="0" destOrd="0" presId="urn:microsoft.com/office/officeart/2005/8/layout/vList2"/>
    <dgm:cxn modelId="{ACCBD10E-3E3E-4806-BCB5-DB82AA3A8F03}" type="presParOf" srcId="{5EA607F9-6E6F-4EDE-BEB2-FAD7A09BADA7}" destId="{533A8619-9106-45C1-A354-B5FE3F66F939}" srcOrd="1" destOrd="0" presId="urn:microsoft.com/office/officeart/2005/8/layout/vList2"/>
    <dgm:cxn modelId="{933DBBC8-4458-4AC7-9104-01F141461D82}" type="presParOf" srcId="{5EA607F9-6E6F-4EDE-BEB2-FAD7A09BADA7}" destId="{26C1305B-B13A-409B-BAFD-7D6F57F25A7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1C0164-A81D-4744-B7F5-FE0405B23F5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D3A02CC-E051-4CC1-841A-5009C6A3B475}">
      <dgm:prSet/>
      <dgm:spPr/>
      <dgm:t>
        <a:bodyPr/>
        <a:lstStyle/>
        <a:p>
          <a:r>
            <a:rPr lang="en-GB" b="1"/>
            <a:t>Task-oriented leaders</a:t>
          </a:r>
          <a:r>
            <a:rPr lang="en-GB"/>
            <a:t> know how to divide the work according to the team’s strengths, competencies, and roles within the time limit required. They understand their resource limitations and make defined plans to assign the work to highly effective and efficient employees to meet the closing date. In this way, the leader can achieve results more successfully than any other kind of leadership.</a:t>
          </a:r>
          <a:endParaRPr lang="en-US"/>
        </a:p>
      </dgm:t>
    </dgm:pt>
    <dgm:pt modelId="{4006B94C-26BB-4054-B9EA-107FE92EC07D}" type="parTrans" cxnId="{8BE76826-06A8-4A8F-8222-799D3E41AEBC}">
      <dgm:prSet/>
      <dgm:spPr/>
      <dgm:t>
        <a:bodyPr/>
        <a:lstStyle/>
        <a:p>
          <a:endParaRPr lang="en-US"/>
        </a:p>
      </dgm:t>
    </dgm:pt>
    <dgm:pt modelId="{132DA051-5E35-43A8-9516-1DE73AE64B40}" type="sibTrans" cxnId="{8BE76826-06A8-4A8F-8222-799D3E41AEBC}">
      <dgm:prSet/>
      <dgm:spPr/>
      <dgm:t>
        <a:bodyPr/>
        <a:lstStyle/>
        <a:p>
          <a:endParaRPr lang="en-US"/>
        </a:p>
      </dgm:t>
    </dgm:pt>
    <dgm:pt modelId="{750D4A0D-F1A8-49E9-A70B-A9385CDA829A}">
      <dgm:prSet/>
      <dgm:spPr/>
      <dgm:t>
        <a:bodyPr/>
        <a:lstStyle/>
        <a:p>
          <a:r>
            <a:rPr lang="en-GB"/>
            <a:t>This directive kind of leadership strives to ensure the achievement of deadlines. This type of leadership is much different than relationship-oriented leadership, which focuses on developing strong bonds and being emotionally supportive for many reasons.</a:t>
          </a:r>
          <a:endParaRPr lang="en-US"/>
        </a:p>
      </dgm:t>
    </dgm:pt>
    <dgm:pt modelId="{77FFA829-4BED-4438-A0F4-001FEAF80D2F}" type="parTrans" cxnId="{D86FC279-C03D-44C7-88B5-ADBDE0BA1563}">
      <dgm:prSet/>
      <dgm:spPr/>
      <dgm:t>
        <a:bodyPr/>
        <a:lstStyle/>
        <a:p>
          <a:endParaRPr lang="en-US"/>
        </a:p>
      </dgm:t>
    </dgm:pt>
    <dgm:pt modelId="{D0B8E733-65DE-4CED-BD92-8019C276046A}" type="sibTrans" cxnId="{D86FC279-C03D-44C7-88B5-ADBDE0BA1563}">
      <dgm:prSet/>
      <dgm:spPr/>
      <dgm:t>
        <a:bodyPr/>
        <a:lstStyle/>
        <a:p>
          <a:endParaRPr lang="en-US"/>
        </a:p>
      </dgm:t>
    </dgm:pt>
    <dgm:pt modelId="{774EECF1-2C09-4256-9BE9-D4BDFDED595C}">
      <dgm:prSet/>
      <dgm:spPr/>
      <dgm:t>
        <a:bodyPr/>
        <a:lstStyle/>
        <a:p>
          <a:r>
            <a:rPr lang="en-GB"/>
            <a:t>Being direct provides step by step solutions to problems and tasks that need to complete on specific deadlines.</a:t>
          </a:r>
          <a:endParaRPr lang="en-US"/>
        </a:p>
      </dgm:t>
    </dgm:pt>
    <dgm:pt modelId="{DB3FFAEE-FBB0-4338-A8D0-32CD8F794067}" type="parTrans" cxnId="{3160B3AB-C3D4-47CE-8B46-359D0212EB6B}">
      <dgm:prSet/>
      <dgm:spPr/>
      <dgm:t>
        <a:bodyPr/>
        <a:lstStyle/>
        <a:p>
          <a:endParaRPr lang="en-US"/>
        </a:p>
      </dgm:t>
    </dgm:pt>
    <dgm:pt modelId="{58F278FD-39DB-481E-975D-99A20E9AC581}" type="sibTrans" cxnId="{3160B3AB-C3D4-47CE-8B46-359D0212EB6B}">
      <dgm:prSet/>
      <dgm:spPr/>
      <dgm:t>
        <a:bodyPr/>
        <a:lstStyle/>
        <a:p>
          <a:endParaRPr lang="en-US"/>
        </a:p>
      </dgm:t>
    </dgm:pt>
    <dgm:pt modelId="{F1026877-3C53-4146-B291-AE230CEBAEC6}" type="pres">
      <dgm:prSet presAssocID="{441C0164-A81D-4744-B7F5-FE0405B23F54}" presName="linear" presStyleCnt="0">
        <dgm:presLayoutVars>
          <dgm:animLvl val="lvl"/>
          <dgm:resizeHandles val="exact"/>
        </dgm:presLayoutVars>
      </dgm:prSet>
      <dgm:spPr/>
    </dgm:pt>
    <dgm:pt modelId="{8AC798A9-3C37-4139-8D51-28B0637457A6}" type="pres">
      <dgm:prSet presAssocID="{DD3A02CC-E051-4CC1-841A-5009C6A3B475}" presName="parentText" presStyleLbl="node1" presStyleIdx="0" presStyleCnt="3">
        <dgm:presLayoutVars>
          <dgm:chMax val="0"/>
          <dgm:bulletEnabled val="1"/>
        </dgm:presLayoutVars>
      </dgm:prSet>
      <dgm:spPr/>
    </dgm:pt>
    <dgm:pt modelId="{524B3D7C-9E41-4371-ABEC-3DCED0AC5490}" type="pres">
      <dgm:prSet presAssocID="{132DA051-5E35-43A8-9516-1DE73AE64B40}" presName="spacer" presStyleCnt="0"/>
      <dgm:spPr/>
    </dgm:pt>
    <dgm:pt modelId="{00B146EC-2EC5-4B29-AF42-58E3681D6FF2}" type="pres">
      <dgm:prSet presAssocID="{750D4A0D-F1A8-49E9-A70B-A9385CDA829A}" presName="parentText" presStyleLbl="node1" presStyleIdx="1" presStyleCnt="3">
        <dgm:presLayoutVars>
          <dgm:chMax val="0"/>
          <dgm:bulletEnabled val="1"/>
        </dgm:presLayoutVars>
      </dgm:prSet>
      <dgm:spPr/>
    </dgm:pt>
    <dgm:pt modelId="{A050450D-B753-4A6B-9432-8AB75B50D3BB}" type="pres">
      <dgm:prSet presAssocID="{D0B8E733-65DE-4CED-BD92-8019C276046A}" presName="spacer" presStyleCnt="0"/>
      <dgm:spPr/>
    </dgm:pt>
    <dgm:pt modelId="{4E00EA00-A12E-4580-95CB-E90BF090ED16}" type="pres">
      <dgm:prSet presAssocID="{774EECF1-2C09-4256-9BE9-D4BDFDED595C}" presName="parentText" presStyleLbl="node1" presStyleIdx="2" presStyleCnt="3">
        <dgm:presLayoutVars>
          <dgm:chMax val="0"/>
          <dgm:bulletEnabled val="1"/>
        </dgm:presLayoutVars>
      </dgm:prSet>
      <dgm:spPr/>
    </dgm:pt>
  </dgm:ptLst>
  <dgm:cxnLst>
    <dgm:cxn modelId="{8BE76826-06A8-4A8F-8222-799D3E41AEBC}" srcId="{441C0164-A81D-4744-B7F5-FE0405B23F54}" destId="{DD3A02CC-E051-4CC1-841A-5009C6A3B475}" srcOrd="0" destOrd="0" parTransId="{4006B94C-26BB-4054-B9EA-107FE92EC07D}" sibTransId="{132DA051-5E35-43A8-9516-1DE73AE64B40}"/>
    <dgm:cxn modelId="{93271661-71B3-4F71-8CD2-1CFEF7F50FB7}" type="presOf" srcId="{441C0164-A81D-4744-B7F5-FE0405B23F54}" destId="{F1026877-3C53-4146-B291-AE230CEBAEC6}" srcOrd="0" destOrd="0" presId="urn:microsoft.com/office/officeart/2005/8/layout/vList2"/>
    <dgm:cxn modelId="{D86FC279-C03D-44C7-88B5-ADBDE0BA1563}" srcId="{441C0164-A81D-4744-B7F5-FE0405B23F54}" destId="{750D4A0D-F1A8-49E9-A70B-A9385CDA829A}" srcOrd="1" destOrd="0" parTransId="{77FFA829-4BED-4438-A0F4-001FEAF80D2F}" sibTransId="{D0B8E733-65DE-4CED-BD92-8019C276046A}"/>
    <dgm:cxn modelId="{80F52D83-3852-4BD6-93F8-86A1A0D7F49C}" type="presOf" srcId="{750D4A0D-F1A8-49E9-A70B-A9385CDA829A}" destId="{00B146EC-2EC5-4B29-AF42-58E3681D6FF2}" srcOrd="0" destOrd="0" presId="urn:microsoft.com/office/officeart/2005/8/layout/vList2"/>
    <dgm:cxn modelId="{3160B3AB-C3D4-47CE-8B46-359D0212EB6B}" srcId="{441C0164-A81D-4744-B7F5-FE0405B23F54}" destId="{774EECF1-2C09-4256-9BE9-D4BDFDED595C}" srcOrd="2" destOrd="0" parTransId="{DB3FFAEE-FBB0-4338-A8D0-32CD8F794067}" sibTransId="{58F278FD-39DB-481E-975D-99A20E9AC581}"/>
    <dgm:cxn modelId="{695623B1-64A0-43F5-9AC6-5DE1E34876FA}" type="presOf" srcId="{DD3A02CC-E051-4CC1-841A-5009C6A3B475}" destId="{8AC798A9-3C37-4139-8D51-28B0637457A6}" srcOrd="0" destOrd="0" presId="urn:microsoft.com/office/officeart/2005/8/layout/vList2"/>
    <dgm:cxn modelId="{3769D9CA-BA36-4871-B62E-094C8BA41E55}" type="presOf" srcId="{774EECF1-2C09-4256-9BE9-D4BDFDED595C}" destId="{4E00EA00-A12E-4580-95CB-E90BF090ED16}" srcOrd="0" destOrd="0" presId="urn:microsoft.com/office/officeart/2005/8/layout/vList2"/>
    <dgm:cxn modelId="{2FFAF6CC-F5AB-4F3D-8768-1519D5191543}" type="presParOf" srcId="{F1026877-3C53-4146-B291-AE230CEBAEC6}" destId="{8AC798A9-3C37-4139-8D51-28B0637457A6}" srcOrd="0" destOrd="0" presId="urn:microsoft.com/office/officeart/2005/8/layout/vList2"/>
    <dgm:cxn modelId="{B447A570-B10B-44AE-800B-6950087BC769}" type="presParOf" srcId="{F1026877-3C53-4146-B291-AE230CEBAEC6}" destId="{524B3D7C-9E41-4371-ABEC-3DCED0AC5490}" srcOrd="1" destOrd="0" presId="urn:microsoft.com/office/officeart/2005/8/layout/vList2"/>
    <dgm:cxn modelId="{A25868FB-ECBA-4224-BB71-EAC975A97EE4}" type="presParOf" srcId="{F1026877-3C53-4146-B291-AE230CEBAEC6}" destId="{00B146EC-2EC5-4B29-AF42-58E3681D6FF2}" srcOrd="2" destOrd="0" presId="urn:microsoft.com/office/officeart/2005/8/layout/vList2"/>
    <dgm:cxn modelId="{B111D50B-8068-4817-8FA3-24198798FDE5}" type="presParOf" srcId="{F1026877-3C53-4146-B291-AE230CEBAEC6}" destId="{A050450D-B753-4A6B-9432-8AB75B50D3BB}" srcOrd="3" destOrd="0" presId="urn:microsoft.com/office/officeart/2005/8/layout/vList2"/>
    <dgm:cxn modelId="{7430F83D-6853-4007-BA35-70AC81733962}" type="presParOf" srcId="{F1026877-3C53-4146-B291-AE230CEBAEC6}" destId="{4E00EA00-A12E-4580-95CB-E90BF090ED1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86E4F3-A0F3-4269-BB99-99922397B85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8C5FF1-6652-4DF9-9263-D6D733851A10}">
      <dgm:prSet/>
      <dgm:spPr/>
      <dgm:t>
        <a:bodyPr/>
        <a:lstStyle/>
        <a:p>
          <a:pPr>
            <a:lnSpc>
              <a:spcPct val="100000"/>
            </a:lnSpc>
            <a:defRPr cap="all"/>
          </a:pPr>
          <a:r>
            <a:rPr lang="en-GB" b="1"/>
            <a:t>Clarify objectives</a:t>
          </a:r>
          <a:endParaRPr lang="en-US"/>
        </a:p>
      </dgm:t>
    </dgm:pt>
    <dgm:pt modelId="{CD026B88-6150-4B05-A62B-D39B53E57AED}" type="parTrans" cxnId="{93DBB6F5-6812-4014-96D2-6B81A20A8CBF}">
      <dgm:prSet/>
      <dgm:spPr/>
      <dgm:t>
        <a:bodyPr/>
        <a:lstStyle/>
        <a:p>
          <a:endParaRPr lang="en-US"/>
        </a:p>
      </dgm:t>
    </dgm:pt>
    <dgm:pt modelId="{B2AF8B8E-A94F-4C37-9549-E29FD4F7487F}" type="sibTrans" cxnId="{93DBB6F5-6812-4014-96D2-6B81A20A8CBF}">
      <dgm:prSet/>
      <dgm:spPr/>
      <dgm:t>
        <a:bodyPr/>
        <a:lstStyle/>
        <a:p>
          <a:endParaRPr lang="en-US"/>
        </a:p>
      </dgm:t>
    </dgm:pt>
    <dgm:pt modelId="{F8365FCA-A3E1-4492-B80F-48BD5F801091}">
      <dgm:prSet/>
      <dgm:spPr/>
      <dgm:t>
        <a:bodyPr/>
        <a:lstStyle/>
        <a:p>
          <a:pPr>
            <a:lnSpc>
              <a:spcPct val="100000"/>
            </a:lnSpc>
            <a:defRPr cap="all"/>
          </a:pPr>
          <a:r>
            <a:rPr lang="en-GB" b="1"/>
            <a:t>Framework tasks precisely</a:t>
          </a:r>
          <a:endParaRPr lang="en-US"/>
        </a:p>
      </dgm:t>
    </dgm:pt>
    <dgm:pt modelId="{61D19503-47E2-4A29-9DE8-C471C824D1A5}" type="parTrans" cxnId="{F9DE9637-9F1D-4453-8754-A4357BFAF815}">
      <dgm:prSet/>
      <dgm:spPr/>
      <dgm:t>
        <a:bodyPr/>
        <a:lstStyle/>
        <a:p>
          <a:endParaRPr lang="en-US"/>
        </a:p>
      </dgm:t>
    </dgm:pt>
    <dgm:pt modelId="{575166D9-D279-463E-B23A-0FF98EEE84C6}" type="sibTrans" cxnId="{F9DE9637-9F1D-4453-8754-A4357BFAF815}">
      <dgm:prSet/>
      <dgm:spPr/>
      <dgm:t>
        <a:bodyPr/>
        <a:lstStyle/>
        <a:p>
          <a:endParaRPr lang="en-US"/>
        </a:p>
      </dgm:t>
    </dgm:pt>
    <dgm:pt modelId="{98BF1AF3-7009-4D89-BF44-571BF63EF18A}">
      <dgm:prSet/>
      <dgm:spPr/>
      <dgm:t>
        <a:bodyPr/>
        <a:lstStyle/>
        <a:p>
          <a:pPr>
            <a:lnSpc>
              <a:spcPct val="100000"/>
            </a:lnSpc>
            <a:defRPr cap="all"/>
          </a:pPr>
          <a:r>
            <a:rPr lang="en-GB" b="1"/>
            <a:t>Issue exact deadlines</a:t>
          </a:r>
          <a:endParaRPr lang="en-US"/>
        </a:p>
      </dgm:t>
    </dgm:pt>
    <dgm:pt modelId="{A4A57191-321D-49FA-8F40-2967CB97E769}" type="parTrans" cxnId="{AF366CC3-824D-4329-9A18-9DDDBC0D5A7F}">
      <dgm:prSet/>
      <dgm:spPr/>
      <dgm:t>
        <a:bodyPr/>
        <a:lstStyle/>
        <a:p>
          <a:endParaRPr lang="en-US"/>
        </a:p>
      </dgm:t>
    </dgm:pt>
    <dgm:pt modelId="{203B3C4A-A629-495F-9905-8F3B895EFFA9}" type="sibTrans" cxnId="{AF366CC3-824D-4329-9A18-9DDDBC0D5A7F}">
      <dgm:prSet/>
      <dgm:spPr/>
      <dgm:t>
        <a:bodyPr/>
        <a:lstStyle/>
        <a:p>
          <a:endParaRPr lang="en-US"/>
        </a:p>
      </dgm:t>
    </dgm:pt>
    <dgm:pt modelId="{5789C934-5400-45DF-88C6-24B6C72F30B8}">
      <dgm:prSet/>
      <dgm:spPr/>
      <dgm:t>
        <a:bodyPr/>
        <a:lstStyle/>
        <a:p>
          <a:pPr>
            <a:lnSpc>
              <a:spcPct val="100000"/>
            </a:lnSpc>
            <a:defRPr cap="all"/>
          </a:pPr>
          <a:r>
            <a:rPr lang="en-GB" b="1"/>
            <a:t>Offer guidance</a:t>
          </a:r>
          <a:endParaRPr lang="en-US"/>
        </a:p>
      </dgm:t>
    </dgm:pt>
    <dgm:pt modelId="{3EC2CDEA-3B3F-48D0-86C9-5B077B5B6F9B}" type="parTrans" cxnId="{2D890BC5-E8D8-4C7D-ABE1-644359BD4FD0}">
      <dgm:prSet/>
      <dgm:spPr/>
      <dgm:t>
        <a:bodyPr/>
        <a:lstStyle/>
        <a:p>
          <a:endParaRPr lang="en-US"/>
        </a:p>
      </dgm:t>
    </dgm:pt>
    <dgm:pt modelId="{C104073D-8CAF-4116-9F4F-FD047A989276}" type="sibTrans" cxnId="{2D890BC5-E8D8-4C7D-ABE1-644359BD4FD0}">
      <dgm:prSet/>
      <dgm:spPr/>
      <dgm:t>
        <a:bodyPr/>
        <a:lstStyle/>
        <a:p>
          <a:endParaRPr lang="en-US"/>
        </a:p>
      </dgm:t>
    </dgm:pt>
    <dgm:pt modelId="{7BBE70BF-4715-4932-B3CD-8FBF7FD9DBD4}">
      <dgm:prSet/>
      <dgm:spPr/>
      <dgm:t>
        <a:bodyPr/>
        <a:lstStyle/>
        <a:p>
          <a:pPr>
            <a:lnSpc>
              <a:spcPct val="100000"/>
            </a:lnSpc>
            <a:defRPr cap="all"/>
          </a:pPr>
          <a:r>
            <a:rPr lang="en-GB" b="1"/>
            <a:t>Excellent representatives</a:t>
          </a:r>
          <a:endParaRPr lang="en-US"/>
        </a:p>
      </dgm:t>
    </dgm:pt>
    <dgm:pt modelId="{3456FCBD-B9ED-4B22-92F5-5C9BB9AF8A77}" type="parTrans" cxnId="{FF78B9DD-1702-457C-BA49-97849453F5A7}">
      <dgm:prSet/>
      <dgm:spPr/>
      <dgm:t>
        <a:bodyPr/>
        <a:lstStyle/>
        <a:p>
          <a:endParaRPr lang="en-US"/>
        </a:p>
      </dgm:t>
    </dgm:pt>
    <dgm:pt modelId="{1A56215A-C9C5-4EC9-AAB8-AA168866A2D2}" type="sibTrans" cxnId="{FF78B9DD-1702-457C-BA49-97849453F5A7}">
      <dgm:prSet/>
      <dgm:spPr/>
      <dgm:t>
        <a:bodyPr/>
        <a:lstStyle/>
        <a:p>
          <a:endParaRPr lang="en-US"/>
        </a:p>
      </dgm:t>
    </dgm:pt>
    <dgm:pt modelId="{FB38D1BE-199B-4D08-B2E9-A22CA92DA618}">
      <dgm:prSet/>
      <dgm:spPr/>
      <dgm:t>
        <a:bodyPr/>
        <a:lstStyle/>
        <a:p>
          <a:pPr>
            <a:lnSpc>
              <a:spcPct val="100000"/>
            </a:lnSpc>
            <a:defRPr cap="all"/>
          </a:pPr>
          <a:r>
            <a:rPr lang="en-GB" b="1"/>
            <a:t>Apply a reward system</a:t>
          </a:r>
          <a:endParaRPr lang="en-US"/>
        </a:p>
      </dgm:t>
    </dgm:pt>
    <dgm:pt modelId="{963F0F3D-A82A-4961-8B57-B6531E7441F1}" type="parTrans" cxnId="{15A151C6-7FA1-4333-BCF6-A188AEBF0FAE}">
      <dgm:prSet/>
      <dgm:spPr/>
      <dgm:t>
        <a:bodyPr/>
        <a:lstStyle/>
        <a:p>
          <a:endParaRPr lang="en-US"/>
        </a:p>
      </dgm:t>
    </dgm:pt>
    <dgm:pt modelId="{F3E15956-CA9A-476E-A998-C9AD053E5C3D}" type="sibTrans" cxnId="{15A151C6-7FA1-4333-BCF6-A188AEBF0FAE}">
      <dgm:prSet/>
      <dgm:spPr/>
      <dgm:t>
        <a:bodyPr/>
        <a:lstStyle/>
        <a:p>
          <a:endParaRPr lang="en-US"/>
        </a:p>
      </dgm:t>
    </dgm:pt>
    <dgm:pt modelId="{51EC4428-DFD9-49D6-875E-0DFC31F211B4}">
      <dgm:prSet phldr="0"/>
      <dgm:spPr/>
      <dgm:t>
        <a:bodyPr/>
        <a:lstStyle/>
        <a:p>
          <a:pPr>
            <a:lnSpc>
              <a:spcPct val="100000"/>
            </a:lnSpc>
            <a:defRPr cap="all"/>
          </a:pPr>
          <a:r>
            <a:rPr lang="en-GB" b="1">
              <a:latin typeface="Corbel" panose="020B0503020204020204"/>
            </a:rPr>
            <a:t>Attain favourable outcomes</a:t>
          </a:r>
        </a:p>
      </dgm:t>
    </dgm:pt>
    <dgm:pt modelId="{50E43A6E-7696-41A1-B134-7E2E61F4B06A}" type="parTrans" cxnId="{6469E1D7-8083-4DBC-906A-2C805E1F88FA}">
      <dgm:prSet/>
      <dgm:spPr/>
    </dgm:pt>
    <dgm:pt modelId="{706E30B7-0F11-4EBA-B659-B580313BAAB8}" type="sibTrans" cxnId="{6469E1D7-8083-4DBC-906A-2C805E1F88FA}">
      <dgm:prSet/>
      <dgm:spPr/>
    </dgm:pt>
    <dgm:pt modelId="{0D52F96C-F983-4A8F-981F-2F67C431A888}" type="pres">
      <dgm:prSet presAssocID="{FB86E4F3-A0F3-4269-BB99-99922397B858}" presName="root" presStyleCnt="0">
        <dgm:presLayoutVars>
          <dgm:dir/>
          <dgm:resizeHandles val="exact"/>
        </dgm:presLayoutVars>
      </dgm:prSet>
      <dgm:spPr/>
    </dgm:pt>
    <dgm:pt modelId="{1C3E9EE8-13AA-4636-B8B4-2A7D587DFFAC}" type="pres">
      <dgm:prSet presAssocID="{E68C5FF1-6652-4DF9-9263-D6D733851A10}" presName="compNode" presStyleCnt="0"/>
      <dgm:spPr/>
    </dgm:pt>
    <dgm:pt modelId="{D6284D61-01D7-4A4C-938F-D107C3C0C697}" type="pres">
      <dgm:prSet presAssocID="{E68C5FF1-6652-4DF9-9263-D6D733851A10}" presName="iconBgRect" presStyleLbl="bgShp" presStyleIdx="0" presStyleCnt="7"/>
      <dgm:spPr/>
    </dgm:pt>
    <dgm:pt modelId="{8E8945D9-C1D4-4078-8F4C-706FF577F788}" type="pres">
      <dgm:prSet presAssocID="{E68C5FF1-6652-4DF9-9263-D6D733851A1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CDBDFC2-4036-43B8-876B-E14E3890CFE8}" type="pres">
      <dgm:prSet presAssocID="{E68C5FF1-6652-4DF9-9263-D6D733851A10}" presName="spaceRect" presStyleCnt="0"/>
      <dgm:spPr/>
    </dgm:pt>
    <dgm:pt modelId="{02FFD35B-44DD-4654-A81C-C24057EDCC38}" type="pres">
      <dgm:prSet presAssocID="{E68C5FF1-6652-4DF9-9263-D6D733851A10}" presName="textRect" presStyleLbl="revTx" presStyleIdx="0" presStyleCnt="7">
        <dgm:presLayoutVars>
          <dgm:chMax val="1"/>
          <dgm:chPref val="1"/>
        </dgm:presLayoutVars>
      </dgm:prSet>
      <dgm:spPr/>
    </dgm:pt>
    <dgm:pt modelId="{7A91887C-6360-4372-BF37-391CBDB4FDF5}" type="pres">
      <dgm:prSet presAssocID="{B2AF8B8E-A94F-4C37-9549-E29FD4F7487F}" presName="sibTrans" presStyleCnt="0"/>
      <dgm:spPr/>
    </dgm:pt>
    <dgm:pt modelId="{3512BFC9-543D-451C-AEE7-0FBB6B226235}" type="pres">
      <dgm:prSet presAssocID="{F8365FCA-A3E1-4492-B80F-48BD5F801091}" presName="compNode" presStyleCnt="0"/>
      <dgm:spPr/>
    </dgm:pt>
    <dgm:pt modelId="{49BEF6EA-027C-4CCA-BC3A-4275273F0577}" type="pres">
      <dgm:prSet presAssocID="{F8365FCA-A3E1-4492-B80F-48BD5F801091}" presName="iconBgRect" presStyleLbl="bgShp" presStyleIdx="1" presStyleCnt="7"/>
      <dgm:spPr/>
    </dgm:pt>
    <dgm:pt modelId="{670EA150-73D9-4799-BB20-AE4ED60111F0}" type="pres">
      <dgm:prSet presAssocID="{F8365FCA-A3E1-4492-B80F-48BD5F80109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5FAD505-70E8-4A25-AAFA-AE2C799BF74D}" type="pres">
      <dgm:prSet presAssocID="{F8365FCA-A3E1-4492-B80F-48BD5F801091}" presName="spaceRect" presStyleCnt="0"/>
      <dgm:spPr/>
    </dgm:pt>
    <dgm:pt modelId="{D612ACE4-22E0-4336-A997-2F35A77235DD}" type="pres">
      <dgm:prSet presAssocID="{F8365FCA-A3E1-4492-B80F-48BD5F801091}" presName="textRect" presStyleLbl="revTx" presStyleIdx="1" presStyleCnt="7">
        <dgm:presLayoutVars>
          <dgm:chMax val="1"/>
          <dgm:chPref val="1"/>
        </dgm:presLayoutVars>
      </dgm:prSet>
      <dgm:spPr/>
    </dgm:pt>
    <dgm:pt modelId="{E54FBD52-7442-4FFC-8C0C-65136B1EDC41}" type="pres">
      <dgm:prSet presAssocID="{575166D9-D279-463E-B23A-0FF98EEE84C6}" presName="sibTrans" presStyleCnt="0"/>
      <dgm:spPr/>
    </dgm:pt>
    <dgm:pt modelId="{0E602D54-E946-4703-9F0A-25C57E202261}" type="pres">
      <dgm:prSet presAssocID="{98BF1AF3-7009-4D89-BF44-571BF63EF18A}" presName="compNode" presStyleCnt="0"/>
      <dgm:spPr/>
    </dgm:pt>
    <dgm:pt modelId="{7CA8CD19-95EE-49CC-A416-98C2A48C423F}" type="pres">
      <dgm:prSet presAssocID="{98BF1AF3-7009-4D89-BF44-571BF63EF18A}" presName="iconBgRect" presStyleLbl="bgShp" presStyleIdx="2" presStyleCnt="7"/>
      <dgm:spPr/>
    </dgm:pt>
    <dgm:pt modelId="{547F01A6-ADF7-4957-A52C-C435734FE418}" type="pres">
      <dgm:prSet presAssocID="{98BF1AF3-7009-4D89-BF44-571BF63EF18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2EA2336C-6592-41DC-B9FF-0DE74C302CE6}" type="pres">
      <dgm:prSet presAssocID="{98BF1AF3-7009-4D89-BF44-571BF63EF18A}" presName="spaceRect" presStyleCnt="0"/>
      <dgm:spPr/>
    </dgm:pt>
    <dgm:pt modelId="{B669B845-4DB5-435D-A0B3-73DE6D350A91}" type="pres">
      <dgm:prSet presAssocID="{98BF1AF3-7009-4D89-BF44-571BF63EF18A}" presName="textRect" presStyleLbl="revTx" presStyleIdx="2" presStyleCnt="7">
        <dgm:presLayoutVars>
          <dgm:chMax val="1"/>
          <dgm:chPref val="1"/>
        </dgm:presLayoutVars>
      </dgm:prSet>
      <dgm:spPr/>
    </dgm:pt>
    <dgm:pt modelId="{1F101D16-05D0-4BC5-BD5D-DE7B40EF77A1}" type="pres">
      <dgm:prSet presAssocID="{203B3C4A-A629-495F-9905-8F3B895EFFA9}" presName="sibTrans" presStyleCnt="0"/>
      <dgm:spPr/>
    </dgm:pt>
    <dgm:pt modelId="{93419D22-A099-4FAC-BF9E-9376DBEE4C5C}" type="pres">
      <dgm:prSet presAssocID="{5789C934-5400-45DF-88C6-24B6C72F30B8}" presName="compNode" presStyleCnt="0"/>
      <dgm:spPr/>
    </dgm:pt>
    <dgm:pt modelId="{DA43F4C5-435F-4CCE-BAA9-C81F8865F155}" type="pres">
      <dgm:prSet presAssocID="{5789C934-5400-45DF-88C6-24B6C72F30B8}" presName="iconBgRect" presStyleLbl="bgShp" presStyleIdx="3" presStyleCnt="7"/>
      <dgm:spPr/>
    </dgm:pt>
    <dgm:pt modelId="{6771E9EB-1A04-4A66-B575-BD92FE0CFFAD}" type="pres">
      <dgm:prSet presAssocID="{5789C934-5400-45DF-88C6-24B6C72F30B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905229C-704F-4A8E-82FB-25952CF48333}" type="pres">
      <dgm:prSet presAssocID="{5789C934-5400-45DF-88C6-24B6C72F30B8}" presName="spaceRect" presStyleCnt="0"/>
      <dgm:spPr/>
    </dgm:pt>
    <dgm:pt modelId="{9D543F37-08EB-4A0C-B5AD-0C6358A2B522}" type="pres">
      <dgm:prSet presAssocID="{5789C934-5400-45DF-88C6-24B6C72F30B8}" presName="textRect" presStyleLbl="revTx" presStyleIdx="3" presStyleCnt="7">
        <dgm:presLayoutVars>
          <dgm:chMax val="1"/>
          <dgm:chPref val="1"/>
        </dgm:presLayoutVars>
      </dgm:prSet>
      <dgm:spPr/>
    </dgm:pt>
    <dgm:pt modelId="{155B49FE-025C-417A-92BA-5FB39994704E}" type="pres">
      <dgm:prSet presAssocID="{C104073D-8CAF-4116-9F4F-FD047A989276}" presName="sibTrans" presStyleCnt="0"/>
      <dgm:spPr/>
    </dgm:pt>
    <dgm:pt modelId="{0B065320-7A38-44AC-A3E1-B683A0B950FD}" type="pres">
      <dgm:prSet presAssocID="{7BBE70BF-4715-4932-B3CD-8FBF7FD9DBD4}" presName="compNode" presStyleCnt="0"/>
      <dgm:spPr/>
    </dgm:pt>
    <dgm:pt modelId="{E21DEA3C-785F-43D7-97B4-4946A3190EEC}" type="pres">
      <dgm:prSet presAssocID="{7BBE70BF-4715-4932-B3CD-8FBF7FD9DBD4}" presName="iconBgRect" presStyleLbl="bgShp" presStyleIdx="4" presStyleCnt="7"/>
      <dgm:spPr/>
    </dgm:pt>
    <dgm:pt modelId="{A548A0DE-ECF7-4B49-A7DE-ACCCCD057E0F}" type="pres">
      <dgm:prSet presAssocID="{7BBE70BF-4715-4932-B3CD-8FBF7FD9DBD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ABBB243D-2C11-43BB-977C-C7CA39623FEA}" type="pres">
      <dgm:prSet presAssocID="{7BBE70BF-4715-4932-B3CD-8FBF7FD9DBD4}" presName="spaceRect" presStyleCnt="0"/>
      <dgm:spPr/>
    </dgm:pt>
    <dgm:pt modelId="{6FBA0ECA-47D8-4821-B3FA-B7E73584DC82}" type="pres">
      <dgm:prSet presAssocID="{7BBE70BF-4715-4932-B3CD-8FBF7FD9DBD4}" presName="textRect" presStyleLbl="revTx" presStyleIdx="4" presStyleCnt="7">
        <dgm:presLayoutVars>
          <dgm:chMax val="1"/>
          <dgm:chPref val="1"/>
        </dgm:presLayoutVars>
      </dgm:prSet>
      <dgm:spPr/>
    </dgm:pt>
    <dgm:pt modelId="{D1F7968F-BBC7-44E3-B627-770FBFD8B0C6}" type="pres">
      <dgm:prSet presAssocID="{1A56215A-C9C5-4EC9-AAB8-AA168866A2D2}" presName="sibTrans" presStyleCnt="0"/>
      <dgm:spPr/>
    </dgm:pt>
    <dgm:pt modelId="{CEBB92FC-4FA2-42FE-800A-CE181797BA3A}" type="pres">
      <dgm:prSet presAssocID="{FB38D1BE-199B-4D08-B2E9-A22CA92DA618}" presName="compNode" presStyleCnt="0"/>
      <dgm:spPr/>
    </dgm:pt>
    <dgm:pt modelId="{64DE295D-6552-43D9-8AEF-C80658B855FF}" type="pres">
      <dgm:prSet presAssocID="{FB38D1BE-199B-4D08-B2E9-A22CA92DA618}" presName="iconBgRect" presStyleLbl="bgShp" presStyleIdx="5" presStyleCnt="7"/>
      <dgm:spPr/>
    </dgm:pt>
    <dgm:pt modelId="{FB48A687-5D14-4B2D-A747-56EDC70072E0}" type="pres">
      <dgm:prSet presAssocID="{FB38D1BE-199B-4D08-B2E9-A22CA92DA61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ibbon"/>
        </a:ext>
      </dgm:extLst>
    </dgm:pt>
    <dgm:pt modelId="{501B06A0-992F-497E-A40E-7F79E3AFBB9C}" type="pres">
      <dgm:prSet presAssocID="{FB38D1BE-199B-4D08-B2E9-A22CA92DA618}" presName="spaceRect" presStyleCnt="0"/>
      <dgm:spPr/>
    </dgm:pt>
    <dgm:pt modelId="{992C6F01-1512-4897-8ECA-ED243781DC93}" type="pres">
      <dgm:prSet presAssocID="{FB38D1BE-199B-4D08-B2E9-A22CA92DA618}" presName="textRect" presStyleLbl="revTx" presStyleIdx="5" presStyleCnt="7">
        <dgm:presLayoutVars>
          <dgm:chMax val="1"/>
          <dgm:chPref val="1"/>
        </dgm:presLayoutVars>
      </dgm:prSet>
      <dgm:spPr/>
    </dgm:pt>
    <dgm:pt modelId="{ED27E51F-EFCA-48E0-AC35-780371770780}" type="pres">
      <dgm:prSet presAssocID="{F3E15956-CA9A-476E-A998-C9AD053E5C3D}" presName="sibTrans" presStyleCnt="0"/>
      <dgm:spPr/>
    </dgm:pt>
    <dgm:pt modelId="{8C9D12AA-7B45-4C99-843A-513F077136B9}" type="pres">
      <dgm:prSet presAssocID="{51EC4428-DFD9-49D6-875E-0DFC31F211B4}" presName="compNode" presStyleCnt="0"/>
      <dgm:spPr/>
    </dgm:pt>
    <dgm:pt modelId="{B4819683-D19C-4E54-A6DA-81BD43D0EE10}" type="pres">
      <dgm:prSet presAssocID="{51EC4428-DFD9-49D6-875E-0DFC31F211B4}" presName="iconBgRect" presStyleLbl="bgShp" presStyleIdx="6" presStyleCnt="7"/>
      <dgm:spPr/>
    </dgm:pt>
    <dgm:pt modelId="{BEBE3D8A-A9E2-48CD-B677-4767016BBDBD}" type="pres">
      <dgm:prSet presAssocID="{51EC4428-DFD9-49D6-875E-0DFC31F211B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ick"/>
        </a:ext>
      </dgm:extLst>
    </dgm:pt>
    <dgm:pt modelId="{F27F7E01-CEBD-427E-A087-81D4ABA80009}" type="pres">
      <dgm:prSet presAssocID="{51EC4428-DFD9-49D6-875E-0DFC31F211B4}" presName="spaceRect" presStyleCnt="0"/>
      <dgm:spPr/>
    </dgm:pt>
    <dgm:pt modelId="{550402FD-5EC1-415B-B792-8A8047D3D5B3}" type="pres">
      <dgm:prSet presAssocID="{51EC4428-DFD9-49D6-875E-0DFC31F211B4}" presName="textRect" presStyleLbl="revTx" presStyleIdx="6" presStyleCnt="7">
        <dgm:presLayoutVars>
          <dgm:chMax val="1"/>
          <dgm:chPref val="1"/>
        </dgm:presLayoutVars>
      </dgm:prSet>
      <dgm:spPr/>
    </dgm:pt>
  </dgm:ptLst>
  <dgm:cxnLst>
    <dgm:cxn modelId="{18C14616-3E22-4DC4-BC9E-811CE7E28003}" type="presOf" srcId="{51EC4428-DFD9-49D6-875E-0DFC31F211B4}" destId="{550402FD-5EC1-415B-B792-8A8047D3D5B3}" srcOrd="0" destOrd="0" presId="urn:microsoft.com/office/officeart/2018/5/layout/IconCircleLabelList"/>
    <dgm:cxn modelId="{9CAAAB28-7BA2-4D68-AF65-3AC08412020F}" type="presOf" srcId="{98BF1AF3-7009-4D89-BF44-571BF63EF18A}" destId="{B669B845-4DB5-435D-A0B3-73DE6D350A91}" srcOrd="0" destOrd="0" presId="urn:microsoft.com/office/officeart/2018/5/layout/IconCircleLabelList"/>
    <dgm:cxn modelId="{4A7BC030-3FE0-41EA-A7E1-A21AE8EB2101}" type="presOf" srcId="{FB38D1BE-199B-4D08-B2E9-A22CA92DA618}" destId="{992C6F01-1512-4897-8ECA-ED243781DC93}" srcOrd="0" destOrd="0" presId="urn:microsoft.com/office/officeart/2018/5/layout/IconCircleLabelList"/>
    <dgm:cxn modelId="{D7B13D31-EA86-4B27-9414-6069ABBEEF73}" type="presOf" srcId="{5789C934-5400-45DF-88C6-24B6C72F30B8}" destId="{9D543F37-08EB-4A0C-B5AD-0C6358A2B522}" srcOrd="0" destOrd="0" presId="urn:microsoft.com/office/officeart/2018/5/layout/IconCircleLabelList"/>
    <dgm:cxn modelId="{F9DE9637-9F1D-4453-8754-A4357BFAF815}" srcId="{FB86E4F3-A0F3-4269-BB99-99922397B858}" destId="{F8365FCA-A3E1-4492-B80F-48BD5F801091}" srcOrd="1" destOrd="0" parTransId="{61D19503-47E2-4A29-9DE8-C471C824D1A5}" sibTransId="{575166D9-D279-463E-B23A-0FF98EEE84C6}"/>
    <dgm:cxn modelId="{8AA17B48-AC3E-4CA8-99A4-EAF492D42087}" type="presOf" srcId="{FB86E4F3-A0F3-4269-BB99-99922397B858}" destId="{0D52F96C-F983-4A8F-981F-2F67C431A888}" srcOrd="0" destOrd="0" presId="urn:microsoft.com/office/officeart/2018/5/layout/IconCircleLabelList"/>
    <dgm:cxn modelId="{F369749C-CC8C-4903-B16D-5FE62334EF8E}" type="presOf" srcId="{E68C5FF1-6652-4DF9-9263-D6D733851A10}" destId="{02FFD35B-44DD-4654-A81C-C24057EDCC38}" srcOrd="0" destOrd="0" presId="urn:microsoft.com/office/officeart/2018/5/layout/IconCircleLabelList"/>
    <dgm:cxn modelId="{B4360AAF-CBB4-4FA9-B867-EC752DE54FE0}" type="presOf" srcId="{F8365FCA-A3E1-4492-B80F-48BD5F801091}" destId="{D612ACE4-22E0-4336-A997-2F35A77235DD}" srcOrd="0" destOrd="0" presId="urn:microsoft.com/office/officeart/2018/5/layout/IconCircleLabelList"/>
    <dgm:cxn modelId="{AF366CC3-824D-4329-9A18-9DDDBC0D5A7F}" srcId="{FB86E4F3-A0F3-4269-BB99-99922397B858}" destId="{98BF1AF3-7009-4D89-BF44-571BF63EF18A}" srcOrd="2" destOrd="0" parTransId="{A4A57191-321D-49FA-8F40-2967CB97E769}" sibTransId="{203B3C4A-A629-495F-9905-8F3B895EFFA9}"/>
    <dgm:cxn modelId="{2D890BC5-E8D8-4C7D-ABE1-644359BD4FD0}" srcId="{FB86E4F3-A0F3-4269-BB99-99922397B858}" destId="{5789C934-5400-45DF-88C6-24B6C72F30B8}" srcOrd="3" destOrd="0" parTransId="{3EC2CDEA-3B3F-48D0-86C9-5B077B5B6F9B}" sibTransId="{C104073D-8CAF-4116-9F4F-FD047A989276}"/>
    <dgm:cxn modelId="{15A151C6-7FA1-4333-BCF6-A188AEBF0FAE}" srcId="{FB86E4F3-A0F3-4269-BB99-99922397B858}" destId="{FB38D1BE-199B-4D08-B2E9-A22CA92DA618}" srcOrd="5" destOrd="0" parTransId="{963F0F3D-A82A-4961-8B57-B6531E7441F1}" sibTransId="{F3E15956-CA9A-476E-A998-C9AD053E5C3D}"/>
    <dgm:cxn modelId="{6469E1D7-8083-4DBC-906A-2C805E1F88FA}" srcId="{FB86E4F3-A0F3-4269-BB99-99922397B858}" destId="{51EC4428-DFD9-49D6-875E-0DFC31F211B4}" srcOrd="6" destOrd="0" parTransId="{50E43A6E-7696-41A1-B134-7E2E61F4B06A}" sibTransId="{706E30B7-0F11-4EBA-B659-B580313BAAB8}"/>
    <dgm:cxn modelId="{B095C3DC-F7CF-4206-A170-4CD8F7EC3647}" type="presOf" srcId="{7BBE70BF-4715-4932-B3CD-8FBF7FD9DBD4}" destId="{6FBA0ECA-47D8-4821-B3FA-B7E73584DC82}" srcOrd="0" destOrd="0" presId="urn:microsoft.com/office/officeart/2018/5/layout/IconCircleLabelList"/>
    <dgm:cxn modelId="{FF78B9DD-1702-457C-BA49-97849453F5A7}" srcId="{FB86E4F3-A0F3-4269-BB99-99922397B858}" destId="{7BBE70BF-4715-4932-B3CD-8FBF7FD9DBD4}" srcOrd="4" destOrd="0" parTransId="{3456FCBD-B9ED-4B22-92F5-5C9BB9AF8A77}" sibTransId="{1A56215A-C9C5-4EC9-AAB8-AA168866A2D2}"/>
    <dgm:cxn modelId="{93DBB6F5-6812-4014-96D2-6B81A20A8CBF}" srcId="{FB86E4F3-A0F3-4269-BB99-99922397B858}" destId="{E68C5FF1-6652-4DF9-9263-D6D733851A10}" srcOrd="0" destOrd="0" parTransId="{CD026B88-6150-4B05-A62B-D39B53E57AED}" sibTransId="{B2AF8B8E-A94F-4C37-9549-E29FD4F7487F}"/>
    <dgm:cxn modelId="{70D0F510-103E-4288-AE04-51F7CC9A8E1A}" type="presParOf" srcId="{0D52F96C-F983-4A8F-981F-2F67C431A888}" destId="{1C3E9EE8-13AA-4636-B8B4-2A7D587DFFAC}" srcOrd="0" destOrd="0" presId="urn:microsoft.com/office/officeart/2018/5/layout/IconCircleLabelList"/>
    <dgm:cxn modelId="{A888C84A-B075-4EAB-966A-B5E7AEB4E165}" type="presParOf" srcId="{1C3E9EE8-13AA-4636-B8B4-2A7D587DFFAC}" destId="{D6284D61-01D7-4A4C-938F-D107C3C0C697}" srcOrd="0" destOrd="0" presId="urn:microsoft.com/office/officeart/2018/5/layout/IconCircleLabelList"/>
    <dgm:cxn modelId="{9795BCC2-171B-49E8-9FB7-4012DFF7CF9A}" type="presParOf" srcId="{1C3E9EE8-13AA-4636-B8B4-2A7D587DFFAC}" destId="{8E8945D9-C1D4-4078-8F4C-706FF577F788}" srcOrd="1" destOrd="0" presId="urn:microsoft.com/office/officeart/2018/5/layout/IconCircleLabelList"/>
    <dgm:cxn modelId="{1AD04883-A9F6-4991-9066-22FE1BEE1885}" type="presParOf" srcId="{1C3E9EE8-13AA-4636-B8B4-2A7D587DFFAC}" destId="{ACDBDFC2-4036-43B8-876B-E14E3890CFE8}" srcOrd="2" destOrd="0" presId="urn:microsoft.com/office/officeart/2018/5/layout/IconCircleLabelList"/>
    <dgm:cxn modelId="{FD147718-EE83-467D-804D-91742FA74433}" type="presParOf" srcId="{1C3E9EE8-13AA-4636-B8B4-2A7D587DFFAC}" destId="{02FFD35B-44DD-4654-A81C-C24057EDCC38}" srcOrd="3" destOrd="0" presId="urn:microsoft.com/office/officeart/2018/5/layout/IconCircleLabelList"/>
    <dgm:cxn modelId="{F05E78DA-48DC-44F7-91D4-C51E2E87133B}" type="presParOf" srcId="{0D52F96C-F983-4A8F-981F-2F67C431A888}" destId="{7A91887C-6360-4372-BF37-391CBDB4FDF5}" srcOrd="1" destOrd="0" presId="urn:microsoft.com/office/officeart/2018/5/layout/IconCircleLabelList"/>
    <dgm:cxn modelId="{A5D6EB9C-3A85-4B19-8212-3892B7FC26E8}" type="presParOf" srcId="{0D52F96C-F983-4A8F-981F-2F67C431A888}" destId="{3512BFC9-543D-451C-AEE7-0FBB6B226235}" srcOrd="2" destOrd="0" presId="urn:microsoft.com/office/officeart/2018/5/layout/IconCircleLabelList"/>
    <dgm:cxn modelId="{0185E812-BCC4-4304-B71F-F5D8234DF520}" type="presParOf" srcId="{3512BFC9-543D-451C-AEE7-0FBB6B226235}" destId="{49BEF6EA-027C-4CCA-BC3A-4275273F0577}" srcOrd="0" destOrd="0" presId="urn:microsoft.com/office/officeart/2018/5/layout/IconCircleLabelList"/>
    <dgm:cxn modelId="{90201973-484B-4A7A-BAAA-7B6350ADDE7E}" type="presParOf" srcId="{3512BFC9-543D-451C-AEE7-0FBB6B226235}" destId="{670EA150-73D9-4799-BB20-AE4ED60111F0}" srcOrd="1" destOrd="0" presId="urn:microsoft.com/office/officeart/2018/5/layout/IconCircleLabelList"/>
    <dgm:cxn modelId="{3926FB43-9930-4B5B-AB15-131858B75E8B}" type="presParOf" srcId="{3512BFC9-543D-451C-AEE7-0FBB6B226235}" destId="{F5FAD505-70E8-4A25-AAFA-AE2C799BF74D}" srcOrd="2" destOrd="0" presId="urn:microsoft.com/office/officeart/2018/5/layout/IconCircleLabelList"/>
    <dgm:cxn modelId="{50C96327-293C-460A-93D5-125C3127F09E}" type="presParOf" srcId="{3512BFC9-543D-451C-AEE7-0FBB6B226235}" destId="{D612ACE4-22E0-4336-A997-2F35A77235DD}" srcOrd="3" destOrd="0" presId="urn:microsoft.com/office/officeart/2018/5/layout/IconCircleLabelList"/>
    <dgm:cxn modelId="{C167AD61-FD58-4A4E-95F6-3208E317BD49}" type="presParOf" srcId="{0D52F96C-F983-4A8F-981F-2F67C431A888}" destId="{E54FBD52-7442-4FFC-8C0C-65136B1EDC41}" srcOrd="3" destOrd="0" presId="urn:microsoft.com/office/officeart/2018/5/layout/IconCircleLabelList"/>
    <dgm:cxn modelId="{1CC85D75-241E-41ED-806A-8C6FFA9A9564}" type="presParOf" srcId="{0D52F96C-F983-4A8F-981F-2F67C431A888}" destId="{0E602D54-E946-4703-9F0A-25C57E202261}" srcOrd="4" destOrd="0" presId="urn:microsoft.com/office/officeart/2018/5/layout/IconCircleLabelList"/>
    <dgm:cxn modelId="{91884E80-BD22-4173-9961-77917A96EC89}" type="presParOf" srcId="{0E602D54-E946-4703-9F0A-25C57E202261}" destId="{7CA8CD19-95EE-49CC-A416-98C2A48C423F}" srcOrd="0" destOrd="0" presId="urn:microsoft.com/office/officeart/2018/5/layout/IconCircleLabelList"/>
    <dgm:cxn modelId="{57641175-5C45-4C30-9BD8-4445C291258D}" type="presParOf" srcId="{0E602D54-E946-4703-9F0A-25C57E202261}" destId="{547F01A6-ADF7-4957-A52C-C435734FE418}" srcOrd="1" destOrd="0" presId="urn:microsoft.com/office/officeart/2018/5/layout/IconCircleLabelList"/>
    <dgm:cxn modelId="{937B57F3-6D1F-4658-8598-175014371A99}" type="presParOf" srcId="{0E602D54-E946-4703-9F0A-25C57E202261}" destId="{2EA2336C-6592-41DC-B9FF-0DE74C302CE6}" srcOrd="2" destOrd="0" presId="urn:microsoft.com/office/officeart/2018/5/layout/IconCircleLabelList"/>
    <dgm:cxn modelId="{E78C0C27-8624-408E-93F2-F95481B4E51B}" type="presParOf" srcId="{0E602D54-E946-4703-9F0A-25C57E202261}" destId="{B669B845-4DB5-435D-A0B3-73DE6D350A91}" srcOrd="3" destOrd="0" presId="urn:microsoft.com/office/officeart/2018/5/layout/IconCircleLabelList"/>
    <dgm:cxn modelId="{025EF581-98AC-4279-A339-CABE0F5D8FCA}" type="presParOf" srcId="{0D52F96C-F983-4A8F-981F-2F67C431A888}" destId="{1F101D16-05D0-4BC5-BD5D-DE7B40EF77A1}" srcOrd="5" destOrd="0" presId="urn:microsoft.com/office/officeart/2018/5/layout/IconCircleLabelList"/>
    <dgm:cxn modelId="{2FCFF0DE-ABF4-4694-9755-2726C60E5E7C}" type="presParOf" srcId="{0D52F96C-F983-4A8F-981F-2F67C431A888}" destId="{93419D22-A099-4FAC-BF9E-9376DBEE4C5C}" srcOrd="6" destOrd="0" presId="urn:microsoft.com/office/officeart/2018/5/layout/IconCircleLabelList"/>
    <dgm:cxn modelId="{40F145DA-B7D3-417E-9922-D1A3FD552839}" type="presParOf" srcId="{93419D22-A099-4FAC-BF9E-9376DBEE4C5C}" destId="{DA43F4C5-435F-4CCE-BAA9-C81F8865F155}" srcOrd="0" destOrd="0" presId="urn:microsoft.com/office/officeart/2018/5/layout/IconCircleLabelList"/>
    <dgm:cxn modelId="{0B393450-D049-4911-BBBC-07DB76A2E624}" type="presParOf" srcId="{93419D22-A099-4FAC-BF9E-9376DBEE4C5C}" destId="{6771E9EB-1A04-4A66-B575-BD92FE0CFFAD}" srcOrd="1" destOrd="0" presId="urn:microsoft.com/office/officeart/2018/5/layout/IconCircleLabelList"/>
    <dgm:cxn modelId="{1ED6FC23-6836-4237-8543-44047A200975}" type="presParOf" srcId="{93419D22-A099-4FAC-BF9E-9376DBEE4C5C}" destId="{D905229C-704F-4A8E-82FB-25952CF48333}" srcOrd="2" destOrd="0" presId="urn:microsoft.com/office/officeart/2018/5/layout/IconCircleLabelList"/>
    <dgm:cxn modelId="{8CF134C6-0770-4787-9B12-5D2640350C1F}" type="presParOf" srcId="{93419D22-A099-4FAC-BF9E-9376DBEE4C5C}" destId="{9D543F37-08EB-4A0C-B5AD-0C6358A2B522}" srcOrd="3" destOrd="0" presId="urn:microsoft.com/office/officeart/2018/5/layout/IconCircleLabelList"/>
    <dgm:cxn modelId="{44D88B37-DCA0-465F-9652-A01FF572A93B}" type="presParOf" srcId="{0D52F96C-F983-4A8F-981F-2F67C431A888}" destId="{155B49FE-025C-417A-92BA-5FB39994704E}" srcOrd="7" destOrd="0" presId="urn:microsoft.com/office/officeart/2018/5/layout/IconCircleLabelList"/>
    <dgm:cxn modelId="{1BA17790-8559-40D6-AFAE-4B0996D82724}" type="presParOf" srcId="{0D52F96C-F983-4A8F-981F-2F67C431A888}" destId="{0B065320-7A38-44AC-A3E1-B683A0B950FD}" srcOrd="8" destOrd="0" presId="urn:microsoft.com/office/officeart/2018/5/layout/IconCircleLabelList"/>
    <dgm:cxn modelId="{EFADCBD2-7BBC-4759-A551-9C5ADEB9F32D}" type="presParOf" srcId="{0B065320-7A38-44AC-A3E1-B683A0B950FD}" destId="{E21DEA3C-785F-43D7-97B4-4946A3190EEC}" srcOrd="0" destOrd="0" presId="urn:microsoft.com/office/officeart/2018/5/layout/IconCircleLabelList"/>
    <dgm:cxn modelId="{63B398EA-C461-43CD-86FE-9A660F662E7F}" type="presParOf" srcId="{0B065320-7A38-44AC-A3E1-B683A0B950FD}" destId="{A548A0DE-ECF7-4B49-A7DE-ACCCCD057E0F}" srcOrd="1" destOrd="0" presId="urn:microsoft.com/office/officeart/2018/5/layout/IconCircleLabelList"/>
    <dgm:cxn modelId="{7E7DAC28-2973-493D-A6CC-D67031F38EDD}" type="presParOf" srcId="{0B065320-7A38-44AC-A3E1-B683A0B950FD}" destId="{ABBB243D-2C11-43BB-977C-C7CA39623FEA}" srcOrd="2" destOrd="0" presId="urn:microsoft.com/office/officeart/2018/5/layout/IconCircleLabelList"/>
    <dgm:cxn modelId="{0D758969-2A0D-45A1-B96C-8B73358643EC}" type="presParOf" srcId="{0B065320-7A38-44AC-A3E1-B683A0B950FD}" destId="{6FBA0ECA-47D8-4821-B3FA-B7E73584DC82}" srcOrd="3" destOrd="0" presId="urn:microsoft.com/office/officeart/2018/5/layout/IconCircleLabelList"/>
    <dgm:cxn modelId="{1F1C8942-C21D-4401-A78F-DE9853927AA2}" type="presParOf" srcId="{0D52F96C-F983-4A8F-981F-2F67C431A888}" destId="{D1F7968F-BBC7-44E3-B627-770FBFD8B0C6}" srcOrd="9" destOrd="0" presId="urn:microsoft.com/office/officeart/2018/5/layout/IconCircleLabelList"/>
    <dgm:cxn modelId="{ECE51D16-DE4E-4E29-A832-EBE34A2A0E6E}" type="presParOf" srcId="{0D52F96C-F983-4A8F-981F-2F67C431A888}" destId="{CEBB92FC-4FA2-42FE-800A-CE181797BA3A}" srcOrd="10" destOrd="0" presId="urn:microsoft.com/office/officeart/2018/5/layout/IconCircleLabelList"/>
    <dgm:cxn modelId="{9721A766-D9FB-4101-9E49-538F2DAE6204}" type="presParOf" srcId="{CEBB92FC-4FA2-42FE-800A-CE181797BA3A}" destId="{64DE295D-6552-43D9-8AEF-C80658B855FF}" srcOrd="0" destOrd="0" presId="urn:microsoft.com/office/officeart/2018/5/layout/IconCircleLabelList"/>
    <dgm:cxn modelId="{F9ECBAE6-FB69-4E09-9A60-A9066B3C56D2}" type="presParOf" srcId="{CEBB92FC-4FA2-42FE-800A-CE181797BA3A}" destId="{FB48A687-5D14-4B2D-A747-56EDC70072E0}" srcOrd="1" destOrd="0" presId="urn:microsoft.com/office/officeart/2018/5/layout/IconCircleLabelList"/>
    <dgm:cxn modelId="{7B58BBCB-EA52-490A-AB73-EEA2179A566E}" type="presParOf" srcId="{CEBB92FC-4FA2-42FE-800A-CE181797BA3A}" destId="{501B06A0-992F-497E-A40E-7F79E3AFBB9C}" srcOrd="2" destOrd="0" presId="urn:microsoft.com/office/officeart/2018/5/layout/IconCircleLabelList"/>
    <dgm:cxn modelId="{6005832D-1953-415D-B18E-309ACBC9A4A8}" type="presParOf" srcId="{CEBB92FC-4FA2-42FE-800A-CE181797BA3A}" destId="{992C6F01-1512-4897-8ECA-ED243781DC93}" srcOrd="3" destOrd="0" presId="urn:microsoft.com/office/officeart/2018/5/layout/IconCircleLabelList"/>
    <dgm:cxn modelId="{024A1E90-C906-44CF-91D7-FC47FA62627F}" type="presParOf" srcId="{0D52F96C-F983-4A8F-981F-2F67C431A888}" destId="{ED27E51F-EFCA-48E0-AC35-780371770780}" srcOrd="11" destOrd="0" presId="urn:microsoft.com/office/officeart/2018/5/layout/IconCircleLabelList"/>
    <dgm:cxn modelId="{12E40A3F-ED81-40C3-9DF3-28DFC9E747CE}" type="presParOf" srcId="{0D52F96C-F983-4A8F-981F-2F67C431A888}" destId="{8C9D12AA-7B45-4C99-843A-513F077136B9}" srcOrd="12" destOrd="0" presId="urn:microsoft.com/office/officeart/2018/5/layout/IconCircleLabelList"/>
    <dgm:cxn modelId="{9D609619-FAC9-402C-ACFA-FD4C4B44A6EB}" type="presParOf" srcId="{8C9D12AA-7B45-4C99-843A-513F077136B9}" destId="{B4819683-D19C-4E54-A6DA-81BD43D0EE10}" srcOrd="0" destOrd="0" presId="urn:microsoft.com/office/officeart/2018/5/layout/IconCircleLabelList"/>
    <dgm:cxn modelId="{75080BF3-671E-4386-8D2F-99ED531132A7}" type="presParOf" srcId="{8C9D12AA-7B45-4C99-843A-513F077136B9}" destId="{BEBE3D8A-A9E2-48CD-B677-4767016BBDBD}" srcOrd="1" destOrd="0" presId="urn:microsoft.com/office/officeart/2018/5/layout/IconCircleLabelList"/>
    <dgm:cxn modelId="{2066D6C9-576D-4691-BC1A-B3B46F68A843}" type="presParOf" srcId="{8C9D12AA-7B45-4C99-843A-513F077136B9}" destId="{F27F7E01-CEBD-427E-A087-81D4ABA80009}" srcOrd="2" destOrd="0" presId="urn:microsoft.com/office/officeart/2018/5/layout/IconCircleLabelList"/>
    <dgm:cxn modelId="{24AE2565-063F-4366-9D07-F7B2E72A9523}" type="presParOf" srcId="{8C9D12AA-7B45-4C99-843A-513F077136B9}" destId="{550402FD-5EC1-415B-B792-8A8047D3D5B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103C5A-D2EC-4033-81F1-912F6AFBA08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1E484F1-C0DB-4FC8-A855-A43E55CEB5B6}">
      <dgm:prSet/>
      <dgm:spPr/>
      <dgm:t>
        <a:bodyPr/>
        <a:lstStyle/>
        <a:p>
          <a:r>
            <a:rPr lang="en-GB"/>
            <a:t>Relationship-oriented leaders are focused on supporting, motivating and developing the people on their teams and the relationships within. This style of leadership encourages good teamwork and collaboration, through fostering positive relationships and good communication. Relationship-oriented leaders prioritize the welfare of everyone in the group and will place time and effort in meeting the individual needs of everyone involved. This may involve offering incentives like bonuses, providing mediation to deal with workplace or classroom conflicts, having more casual interactions with team members to learn about their strengths and weaknesses, creating a non-competitive and transparent work environment, or just leading in a personable or encouraging manner.</a:t>
          </a:r>
          <a:r>
            <a:rPr lang="en-GB" baseline="30000">
              <a:hlinkClick xmlns:r="http://schemas.openxmlformats.org/officeDocument/2006/relationships" r:id="rId1"/>
            </a:rPr>
            <a:t>[2]</a:t>
          </a:r>
          <a:endParaRPr lang="en-US"/>
        </a:p>
      </dgm:t>
    </dgm:pt>
    <dgm:pt modelId="{7365F854-A816-41ED-9F98-FEA6DACA5AC6}" type="parTrans" cxnId="{F29A457F-A733-49CF-9DB8-4CF2CBA99089}">
      <dgm:prSet/>
      <dgm:spPr/>
      <dgm:t>
        <a:bodyPr/>
        <a:lstStyle/>
        <a:p>
          <a:endParaRPr lang="en-US"/>
        </a:p>
      </dgm:t>
    </dgm:pt>
    <dgm:pt modelId="{314FE5FC-C555-48F0-A6C1-6CFDBDC36F78}" type="sibTrans" cxnId="{F29A457F-A733-49CF-9DB8-4CF2CBA99089}">
      <dgm:prSet/>
      <dgm:spPr/>
      <dgm:t>
        <a:bodyPr/>
        <a:lstStyle/>
        <a:p>
          <a:endParaRPr lang="en-US"/>
        </a:p>
      </dgm:t>
    </dgm:pt>
    <dgm:pt modelId="{23C8A5B8-B707-43AA-90AA-1ACBE1E22EFA}">
      <dgm:prSet/>
      <dgm:spPr/>
      <dgm:t>
        <a:bodyPr/>
        <a:lstStyle/>
        <a:p>
          <a:r>
            <a:rPr lang="en-GB"/>
            <a:t>The benefits of relationship-oriented leadership is that team members are in a setting where the leader cares about their well-being. Relationship-oriented leaders understand that building positive productivity requires a positive environment where individuals feel driven. Personal conflicts, dissatisfaction with a job, resentment and even boredom can severely drive down productivity, so these types of leaders put people first to ensure that such problems stay at a minimum. Additionally, team members may be more willing to take risks, because they know that the leader will provide the support if needed.</a:t>
          </a:r>
          <a:r>
            <a:rPr lang="en-GB" baseline="30000">
              <a:hlinkClick xmlns:r="http://schemas.openxmlformats.org/officeDocument/2006/relationships" r:id="rId1"/>
            </a:rPr>
            <a:t>[3]</a:t>
          </a:r>
          <a:endParaRPr lang="en-US"/>
        </a:p>
      </dgm:t>
    </dgm:pt>
    <dgm:pt modelId="{2C4A981A-E638-44EF-9AD8-21B3FDD11AD3}" type="parTrans" cxnId="{47CCCC2D-C904-471B-8392-391F45D5B12F}">
      <dgm:prSet/>
      <dgm:spPr/>
      <dgm:t>
        <a:bodyPr/>
        <a:lstStyle/>
        <a:p>
          <a:endParaRPr lang="en-US"/>
        </a:p>
      </dgm:t>
    </dgm:pt>
    <dgm:pt modelId="{203503C6-C335-4FCE-90FB-E1DE040E47A6}" type="sibTrans" cxnId="{47CCCC2D-C904-471B-8392-391F45D5B12F}">
      <dgm:prSet/>
      <dgm:spPr/>
      <dgm:t>
        <a:bodyPr/>
        <a:lstStyle/>
        <a:p>
          <a:endParaRPr lang="en-US"/>
        </a:p>
      </dgm:t>
    </dgm:pt>
    <dgm:pt modelId="{7C6052BE-FEC4-488E-A69A-B7039D608D00}">
      <dgm:prSet/>
      <dgm:spPr/>
      <dgm:t>
        <a:bodyPr/>
        <a:lstStyle/>
        <a:p>
          <a:r>
            <a:rPr lang="en-GB"/>
            <a:t>The downside of relationship-oriented leadership is that, if taken too far, the development of team chemistry may detract from the actual tasks and goals at hand.</a:t>
          </a:r>
          <a:endParaRPr lang="en-US"/>
        </a:p>
      </dgm:t>
    </dgm:pt>
    <dgm:pt modelId="{739E9873-74A4-40C6-832E-2402EA02ED75}" type="parTrans" cxnId="{DA584AEA-0E2C-4CB2-85CA-20DCDC28EABB}">
      <dgm:prSet/>
      <dgm:spPr/>
      <dgm:t>
        <a:bodyPr/>
        <a:lstStyle/>
        <a:p>
          <a:endParaRPr lang="en-US"/>
        </a:p>
      </dgm:t>
    </dgm:pt>
    <dgm:pt modelId="{F43EEAA9-BBD0-4FD0-9BF2-B7E9B5752208}" type="sibTrans" cxnId="{DA584AEA-0E2C-4CB2-85CA-20DCDC28EABB}">
      <dgm:prSet/>
      <dgm:spPr/>
      <dgm:t>
        <a:bodyPr/>
        <a:lstStyle/>
        <a:p>
          <a:endParaRPr lang="en-US"/>
        </a:p>
      </dgm:t>
    </dgm:pt>
    <dgm:pt modelId="{AF69D4E4-938B-40E6-9C96-920FDA12407D}">
      <dgm:prSet/>
      <dgm:spPr/>
      <dgm:t>
        <a:bodyPr/>
        <a:lstStyle/>
        <a:p>
          <a:r>
            <a:rPr lang="en-GB"/>
            <a:t>The term "people-oriented" is used synonymously, whilst in a business setting, this approach may also be referred to as "employee-oriented"</a:t>
          </a:r>
          <a:endParaRPr lang="en-US"/>
        </a:p>
      </dgm:t>
    </dgm:pt>
    <dgm:pt modelId="{5A9851AF-C03F-4FCA-AAFC-EF83E3975D57}" type="parTrans" cxnId="{E5CFFF5D-A316-4457-8352-6F28147164C5}">
      <dgm:prSet/>
      <dgm:spPr/>
      <dgm:t>
        <a:bodyPr/>
        <a:lstStyle/>
        <a:p>
          <a:endParaRPr lang="en-US"/>
        </a:p>
      </dgm:t>
    </dgm:pt>
    <dgm:pt modelId="{C321153E-DF81-4E30-98DF-0769F2852BFD}" type="sibTrans" cxnId="{E5CFFF5D-A316-4457-8352-6F28147164C5}">
      <dgm:prSet/>
      <dgm:spPr/>
      <dgm:t>
        <a:bodyPr/>
        <a:lstStyle/>
        <a:p>
          <a:endParaRPr lang="en-US"/>
        </a:p>
      </dgm:t>
    </dgm:pt>
    <dgm:pt modelId="{CC4B5E5B-688D-4977-85F7-6DFEB06D532F}" type="pres">
      <dgm:prSet presAssocID="{11103C5A-D2EC-4033-81F1-912F6AFBA088}" presName="diagram" presStyleCnt="0">
        <dgm:presLayoutVars>
          <dgm:dir/>
          <dgm:resizeHandles val="exact"/>
        </dgm:presLayoutVars>
      </dgm:prSet>
      <dgm:spPr/>
    </dgm:pt>
    <dgm:pt modelId="{D5EFC9B7-A085-446D-AF4A-BB808D44380F}" type="pres">
      <dgm:prSet presAssocID="{E1E484F1-C0DB-4FC8-A855-A43E55CEB5B6}" presName="node" presStyleLbl="node1" presStyleIdx="0" presStyleCnt="4">
        <dgm:presLayoutVars>
          <dgm:bulletEnabled val="1"/>
        </dgm:presLayoutVars>
      </dgm:prSet>
      <dgm:spPr/>
    </dgm:pt>
    <dgm:pt modelId="{8ED87A77-1CD7-4F68-B46A-314980053CBA}" type="pres">
      <dgm:prSet presAssocID="{314FE5FC-C555-48F0-A6C1-6CFDBDC36F78}" presName="sibTrans" presStyleCnt="0"/>
      <dgm:spPr/>
    </dgm:pt>
    <dgm:pt modelId="{E6090D14-C86B-4F4E-A75C-453821A869F2}" type="pres">
      <dgm:prSet presAssocID="{23C8A5B8-B707-43AA-90AA-1ACBE1E22EFA}" presName="node" presStyleLbl="node1" presStyleIdx="1" presStyleCnt="4">
        <dgm:presLayoutVars>
          <dgm:bulletEnabled val="1"/>
        </dgm:presLayoutVars>
      </dgm:prSet>
      <dgm:spPr/>
    </dgm:pt>
    <dgm:pt modelId="{DEEA55EF-94DE-43D3-9B52-8C3867F7EAA7}" type="pres">
      <dgm:prSet presAssocID="{203503C6-C335-4FCE-90FB-E1DE040E47A6}" presName="sibTrans" presStyleCnt="0"/>
      <dgm:spPr/>
    </dgm:pt>
    <dgm:pt modelId="{4BF37407-0F08-4458-8960-BD344F84AABC}" type="pres">
      <dgm:prSet presAssocID="{7C6052BE-FEC4-488E-A69A-B7039D608D00}" presName="node" presStyleLbl="node1" presStyleIdx="2" presStyleCnt="4">
        <dgm:presLayoutVars>
          <dgm:bulletEnabled val="1"/>
        </dgm:presLayoutVars>
      </dgm:prSet>
      <dgm:spPr/>
    </dgm:pt>
    <dgm:pt modelId="{FE5AD96F-C797-41A3-9A5F-B72733534D97}" type="pres">
      <dgm:prSet presAssocID="{F43EEAA9-BBD0-4FD0-9BF2-B7E9B5752208}" presName="sibTrans" presStyleCnt="0"/>
      <dgm:spPr/>
    </dgm:pt>
    <dgm:pt modelId="{DB8D278D-ECD8-4F0C-8EAD-8E63554D3AF4}" type="pres">
      <dgm:prSet presAssocID="{AF69D4E4-938B-40E6-9C96-920FDA12407D}" presName="node" presStyleLbl="node1" presStyleIdx="3" presStyleCnt="4">
        <dgm:presLayoutVars>
          <dgm:bulletEnabled val="1"/>
        </dgm:presLayoutVars>
      </dgm:prSet>
      <dgm:spPr/>
    </dgm:pt>
  </dgm:ptLst>
  <dgm:cxnLst>
    <dgm:cxn modelId="{58AB5327-B588-4507-A722-5988E66E2035}" type="presOf" srcId="{AF69D4E4-938B-40E6-9C96-920FDA12407D}" destId="{DB8D278D-ECD8-4F0C-8EAD-8E63554D3AF4}" srcOrd="0" destOrd="0" presId="urn:microsoft.com/office/officeart/2005/8/layout/default"/>
    <dgm:cxn modelId="{47CCCC2D-C904-471B-8392-391F45D5B12F}" srcId="{11103C5A-D2EC-4033-81F1-912F6AFBA088}" destId="{23C8A5B8-B707-43AA-90AA-1ACBE1E22EFA}" srcOrd="1" destOrd="0" parTransId="{2C4A981A-E638-44EF-9AD8-21B3FDD11AD3}" sibTransId="{203503C6-C335-4FCE-90FB-E1DE040E47A6}"/>
    <dgm:cxn modelId="{E5CFFF5D-A316-4457-8352-6F28147164C5}" srcId="{11103C5A-D2EC-4033-81F1-912F6AFBA088}" destId="{AF69D4E4-938B-40E6-9C96-920FDA12407D}" srcOrd="3" destOrd="0" parTransId="{5A9851AF-C03F-4FCA-AAFC-EF83E3975D57}" sibTransId="{C321153E-DF81-4E30-98DF-0769F2852BFD}"/>
    <dgm:cxn modelId="{67FC4072-087C-40C3-9465-7F5729B725B2}" type="presOf" srcId="{23C8A5B8-B707-43AA-90AA-1ACBE1E22EFA}" destId="{E6090D14-C86B-4F4E-A75C-453821A869F2}" srcOrd="0" destOrd="0" presId="urn:microsoft.com/office/officeart/2005/8/layout/default"/>
    <dgm:cxn modelId="{F29A457F-A733-49CF-9DB8-4CF2CBA99089}" srcId="{11103C5A-D2EC-4033-81F1-912F6AFBA088}" destId="{E1E484F1-C0DB-4FC8-A855-A43E55CEB5B6}" srcOrd="0" destOrd="0" parTransId="{7365F854-A816-41ED-9F98-FEA6DACA5AC6}" sibTransId="{314FE5FC-C555-48F0-A6C1-6CFDBDC36F78}"/>
    <dgm:cxn modelId="{57A74BA9-BF04-464E-8619-AD07D6F043D6}" type="presOf" srcId="{11103C5A-D2EC-4033-81F1-912F6AFBA088}" destId="{CC4B5E5B-688D-4977-85F7-6DFEB06D532F}" srcOrd="0" destOrd="0" presId="urn:microsoft.com/office/officeart/2005/8/layout/default"/>
    <dgm:cxn modelId="{FA0174C6-427B-4114-8149-05E02F9F7C3D}" type="presOf" srcId="{7C6052BE-FEC4-488E-A69A-B7039D608D00}" destId="{4BF37407-0F08-4458-8960-BD344F84AABC}" srcOrd="0" destOrd="0" presId="urn:microsoft.com/office/officeart/2005/8/layout/default"/>
    <dgm:cxn modelId="{28C114E1-F348-417F-A85F-88AAFE09AC99}" type="presOf" srcId="{E1E484F1-C0DB-4FC8-A855-A43E55CEB5B6}" destId="{D5EFC9B7-A085-446D-AF4A-BB808D44380F}" srcOrd="0" destOrd="0" presId="urn:microsoft.com/office/officeart/2005/8/layout/default"/>
    <dgm:cxn modelId="{DA584AEA-0E2C-4CB2-85CA-20DCDC28EABB}" srcId="{11103C5A-D2EC-4033-81F1-912F6AFBA088}" destId="{7C6052BE-FEC4-488E-A69A-B7039D608D00}" srcOrd="2" destOrd="0" parTransId="{739E9873-74A4-40C6-832E-2402EA02ED75}" sibTransId="{F43EEAA9-BBD0-4FD0-9BF2-B7E9B5752208}"/>
    <dgm:cxn modelId="{66E6A7E3-9566-4E7A-86DC-495899717236}" type="presParOf" srcId="{CC4B5E5B-688D-4977-85F7-6DFEB06D532F}" destId="{D5EFC9B7-A085-446D-AF4A-BB808D44380F}" srcOrd="0" destOrd="0" presId="urn:microsoft.com/office/officeart/2005/8/layout/default"/>
    <dgm:cxn modelId="{258D827B-6BE6-4AAA-BF0F-AE290EF50D42}" type="presParOf" srcId="{CC4B5E5B-688D-4977-85F7-6DFEB06D532F}" destId="{8ED87A77-1CD7-4F68-B46A-314980053CBA}" srcOrd="1" destOrd="0" presId="urn:microsoft.com/office/officeart/2005/8/layout/default"/>
    <dgm:cxn modelId="{3131043F-2439-42E9-8E83-C4138CAF6C2F}" type="presParOf" srcId="{CC4B5E5B-688D-4977-85F7-6DFEB06D532F}" destId="{E6090D14-C86B-4F4E-A75C-453821A869F2}" srcOrd="2" destOrd="0" presId="urn:microsoft.com/office/officeart/2005/8/layout/default"/>
    <dgm:cxn modelId="{3617BEF5-2C9F-4A9E-932A-E31EA65328A7}" type="presParOf" srcId="{CC4B5E5B-688D-4977-85F7-6DFEB06D532F}" destId="{DEEA55EF-94DE-43D3-9B52-8C3867F7EAA7}" srcOrd="3" destOrd="0" presId="urn:microsoft.com/office/officeart/2005/8/layout/default"/>
    <dgm:cxn modelId="{6AF6D7C6-6F91-4C11-8712-9A4996EA6BFF}" type="presParOf" srcId="{CC4B5E5B-688D-4977-85F7-6DFEB06D532F}" destId="{4BF37407-0F08-4458-8960-BD344F84AABC}" srcOrd="4" destOrd="0" presId="urn:microsoft.com/office/officeart/2005/8/layout/default"/>
    <dgm:cxn modelId="{75767DEC-1027-4834-803F-0B99D0555680}" type="presParOf" srcId="{CC4B5E5B-688D-4977-85F7-6DFEB06D532F}" destId="{FE5AD96F-C797-41A3-9A5F-B72733534D97}" srcOrd="5" destOrd="0" presId="urn:microsoft.com/office/officeart/2005/8/layout/default"/>
    <dgm:cxn modelId="{BAA3D83B-E004-46A9-AF66-0D5BF42B88C1}" type="presParOf" srcId="{CC4B5E5B-688D-4977-85F7-6DFEB06D532F}" destId="{DB8D278D-ECD8-4F0C-8EAD-8E63554D3AF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CE5638-6543-4E60-8BAC-FCE4BB5D628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90A81C4-5C9D-4D0C-8AD1-FE69C22CE003}">
      <dgm:prSet/>
      <dgm:spPr/>
      <dgm:t>
        <a:bodyPr/>
        <a:lstStyle/>
        <a:p>
          <a:pPr>
            <a:lnSpc>
              <a:spcPct val="100000"/>
            </a:lnSpc>
          </a:pPr>
          <a:r>
            <a:rPr lang="en-GB" b="1"/>
            <a:t>Potential for low employee morale: </a:t>
          </a:r>
          <a:r>
            <a:rPr lang="en-GB"/>
            <a:t>When you’re always focused on getting work done, there may be little time for enjoyment at work. If employees don’t get time to socialize or have a little fun throughout the day, you may see their morale decrease, possibly leading to less productivity. The solution is to balance work with a little spontaneous socialization and joy.</a:t>
          </a:r>
          <a:endParaRPr lang="en-US"/>
        </a:p>
      </dgm:t>
    </dgm:pt>
    <dgm:pt modelId="{1AA1DB9D-5FC1-4A10-B134-837406B82635}" type="parTrans" cxnId="{74AC1418-076D-47AA-90C4-9AC4E06DDB52}">
      <dgm:prSet/>
      <dgm:spPr/>
      <dgm:t>
        <a:bodyPr/>
        <a:lstStyle/>
        <a:p>
          <a:endParaRPr lang="en-US"/>
        </a:p>
      </dgm:t>
    </dgm:pt>
    <dgm:pt modelId="{84483430-4677-4616-9219-EFA26C948759}" type="sibTrans" cxnId="{74AC1418-076D-47AA-90C4-9AC4E06DDB52}">
      <dgm:prSet/>
      <dgm:spPr/>
      <dgm:t>
        <a:bodyPr/>
        <a:lstStyle/>
        <a:p>
          <a:endParaRPr lang="en-US"/>
        </a:p>
      </dgm:t>
    </dgm:pt>
    <dgm:pt modelId="{B5A98F77-B678-4BEA-8D18-F98F79FD1670}">
      <dgm:prSet/>
      <dgm:spPr/>
      <dgm:t>
        <a:bodyPr/>
        <a:lstStyle/>
        <a:p>
          <a:pPr>
            <a:lnSpc>
              <a:spcPct val="100000"/>
            </a:lnSpc>
          </a:pPr>
          <a:r>
            <a:rPr lang="en-GB" b="1"/>
            <a:t>High pressure for employees:</a:t>
          </a:r>
          <a:r>
            <a:rPr lang="en-GB"/>
            <a:t> Always worrying about deadlines, progress, and productivity can become stressful for some people. As a task-focused leader, you need to be careful about setting the bar too high. Try to give your team breaks so they have a chance to unwind and recharge a bit. You may find that by giving them a moment to breathe, they can produce even better work.</a:t>
          </a:r>
          <a:endParaRPr lang="en-US"/>
        </a:p>
      </dgm:t>
    </dgm:pt>
    <dgm:pt modelId="{628A1578-A552-4985-A00F-AC20985BBD74}" type="parTrans" cxnId="{C1E1CBFB-19ED-47AE-9BB1-F96C0D8AA082}">
      <dgm:prSet/>
      <dgm:spPr/>
      <dgm:t>
        <a:bodyPr/>
        <a:lstStyle/>
        <a:p>
          <a:endParaRPr lang="en-US"/>
        </a:p>
      </dgm:t>
    </dgm:pt>
    <dgm:pt modelId="{71594689-B8D1-45CE-A366-50EC106DC2D3}" type="sibTrans" cxnId="{C1E1CBFB-19ED-47AE-9BB1-F96C0D8AA082}">
      <dgm:prSet/>
      <dgm:spPr/>
      <dgm:t>
        <a:bodyPr/>
        <a:lstStyle/>
        <a:p>
          <a:endParaRPr lang="en-US"/>
        </a:p>
      </dgm:t>
    </dgm:pt>
    <dgm:pt modelId="{F032A158-0AF0-4D04-9C5A-0F029273538F}">
      <dgm:prSet/>
      <dgm:spPr/>
      <dgm:t>
        <a:bodyPr/>
        <a:lstStyle/>
        <a:p>
          <a:pPr>
            <a:lnSpc>
              <a:spcPct val="100000"/>
            </a:lnSpc>
          </a:pPr>
          <a:r>
            <a:rPr lang="en-GB" b="1"/>
            <a:t>Lack of team bonding: </a:t>
          </a:r>
          <a:r>
            <a:rPr lang="en-GB"/>
            <a:t>Managers need to make sure to balance work with team bonding. Task-focused leadership can lead to unhealthy competition among your team members. Try to level the playing field by giving them the opportunity to get to know one another. Team-building activities, such as team lunches or game nights can help people develop interoffice relationships. When people know each other’s personalities better, they tend to have better collaboration.</a:t>
          </a:r>
          <a:endParaRPr lang="en-US"/>
        </a:p>
      </dgm:t>
    </dgm:pt>
    <dgm:pt modelId="{DD1CB04A-6B16-45DB-B03E-9025C4E46390}" type="parTrans" cxnId="{4D23E6C6-5C99-4477-AD2B-4DE8AAE8F362}">
      <dgm:prSet/>
      <dgm:spPr/>
      <dgm:t>
        <a:bodyPr/>
        <a:lstStyle/>
        <a:p>
          <a:endParaRPr lang="en-US"/>
        </a:p>
      </dgm:t>
    </dgm:pt>
    <dgm:pt modelId="{3809C7B6-F302-43A1-8C94-4A7BEA67AF76}" type="sibTrans" cxnId="{4D23E6C6-5C99-4477-AD2B-4DE8AAE8F362}">
      <dgm:prSet/>
      <dgm:spPr/>
      <dgm:t>
        <a:bodyPr/>
        <a:lstStyle/>
        <a:p>
          <a:endParaRPr lang="en-US"/>
        </a:p>
      </dgm:t>
    </dgm:pt>
    <dgm:pt modelId="{14D3271C-AD78-48A1-AD7E-1E1AD7039ADA}">
      <dgm:prSet/>
      <dgm:spPr/>
      <dgm:t>
        <a:bodyPr/>
        <a:lstStyle/>
        <a:p>
          <a:pPr>
            <a:lnSpc>
              <a:spcPct val="100000"/>
            </a:lnSpc>
          </a:pPr>
          <a:r>
            <a:rPr lang="en-GB" b="1"/>
            <a:t>More burnout:</a:t>
          </a:r>
          <a:r>
            <a:rPr lang="en-GB"/>
            <a:t> Task-focused leaders may be too focused on work to notice the well-being of their team. This can lead to feelings of stress, apathy, or even burn out. Show your employees that you care by regularly checking in with them. Even asking for feedback is a way to learn what you can improve as a leader. Try to foster open communication and show your team compassion when they are feeling overwhelmed with work.</a:t>
          </a:r>
          <a:endParaRPr lang="en-US"/>
        </a:p>
      </dgm:t>
    </dgm:pt>
    <dgm:pt modelId="{B46E4D02-5FB2-4700-BC6C-961EF47EB12C}" type="parTrans" cxnId="{42D520BF-59DB-4249-8ED1-3683869E9629}">
      <dgm:prSet/>
      <dgm:spPr/>
      <dgm:t>
        <a:bodyPr/>
        <a:lstStyle/>
        <a:p>
          <a:endParaRPr lang="en-US"/>
        </a:p>
      </dgm:t>
    </dgm:pt>
    <dgm:pt modelId="{D971E9A3-CBEA-41BC-BD62-8C1A9EF2620F}" type="sibTrans" cxnId="{42D520BF-59DB-4249-8ED1-3683869E9629}">
      <dgm:prSet/>
      <dgm:spPr/>
      <dgm:t>
        <a:bodyPr/>
        <a:lstStyle/>
        <a:p>
          <a:endParaRPr lang="en-US"/>
        </a:p>
      </dgm:t>
    </dgm:pt>
    <dgm:pt modelId="{2A4C73E6-11E7-457E-91C3-727E936F9672}">
      <dgm:prSet/>
      <dgm:spPr/>
      <dgm:t>
        <a:bodyPr/>
        <a:lstStyle/>
        <a:p>
          <a:pPr>
            <a:lnSpc>
              <a:spcPct val="100000"/>
            </a:lnSpc>
          </a:pPr>
          <a:r>
            <a:rPr lang="en-GB" b="1"/>
            <a:t>Less personal development:</a:t>
          </a:r>
          <a:r>
            <a:rPr lang="en-GB"/>
            <a:t> While goal setting may be helping your team meet the company’s objectives, it may not be helping them grow as individuals. Along with encouraging your team to create work-focused goals, help them set goals that will help them live a more fulfilling life. For example, developing a new skill can make them feel more confident at work while also benefiting the company. Try to be more mindful of what your employees are getting out of the goals they work toward.</a:t>
          </a:r>
          <a:endParaRPr lang="en-US"/>
        </a:p>
      </dgm:t>
    </dgm:pt>
    <dgm:pt modelId="{31B06499-D14A-431E-A587-13E6A2B08AF1}" type="parTrans" cxnId="{0ECC160D-F0BF-483A-B998-B7C73F856969}">
      <dgm:prSet/>
      <dgm:spPr/>
      <dgm:t>
        <a:bodyPr/>
        <a:lstStyle/>
        <a:p>
          <a:endParaRPr lang="en-US"/>
        </a:p>
      </dgm:t>
    </dgm:pt>
    <dgm:pt modelId="{8371FD7A-9B57-454C-9590-1ACB6872E06D}" type="sibTrans" cxnId="{0ECC160D-F0BF-483A-B998-B7C73F856969}">
      <dgm:prSet/>
      <dgm:spPr/>
      <dgm:t>
        <a:bodyPr/>
        <a:lstStyle/>
        <a:p>
          <a:endParaRPr lang="en-US"/>
        </a:p>
      </dgm:t>
    </dgm:pt>
    <dgm:pt modelId="{64FC0279-E7BE-448B-B335-E349151E8075}" type="pres">
      <dgm:prSet presAssocID="{0FCE5638-6543-4E60-8BAC-FCE4BB5D628C}" presName="root" presStyleCnt="0">
        <dgm:presLayoutVars>
          <dgm:dir/>
          <dgm:resizeHandles val="exact"/>
        </dgm:presLayoutVars>
      </dgm:prSet>
      <dgm:spPr/>
    </dgm:pt>
    <dgm:pt modelId="{56CC2130-EB57-4369-918B-2CDE841446BD}" type="pres">
      <dgm:prSet presAssocID="{B90A81C4-5C9D-4D0C-8AD1-FE69C22CE003}" presName="compNode" presStyleCnt="0"/>
      <dgm:spPr/>
    </dgm:pt>
    <dgm:pt modelId="{5C6E85C8-EB98-447C-A5CC-C7947AF60B09}" type="pres">
      <dgm:prSet presAssocID="{B90A81C4-5C9D-4D0C-8AD1-FE69C22CE00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struction Worker"/>
        </a:ext>
      </dgm:extLst>
    </dgm:pt>
    <dgm:pt modelId="{9D00B3BC-306F-4082-BCDE-AC776A0451BC}" type="pres">
      <dgm:prSet presAssocID="{B90A81C4-5C9D-4D0C-8AD1-FE69C22CE003}" presName="spaceRect" presStyleCnt="0"/>
      <dgm:spPr/>
    </dgm:pt>
    <dgm:pt modelId="{1BE6A4C0-00B5-4861-8527-19A7047EA8BB}" type="pres">
      <dgm:prSet presAssocID="{B90A81C4-5C9D-4D0C-8AD1-FE69C22CE003}" presName="textRect" presStyleLbl="revTx" presStyleIdx="0" presStyleCnt="5">
        <dgm:presLayoutVars>
          <dgm:chMax val="1"/>
          <dgm:chPref val="1"/>
        </dgm:presLayoutVars>
      </dgm:prSet>
      <dgm:spPr/>
    </dgm:pt>
    <dgm:pt modelId="{6C900E2B-4BDA-4AED-B2AA-E3CA6F3B5CDE}" type="pres">
      <dgm:prSet presAssocID="{84483430-4677-4616-9219-EFA26C948759}" presName="sibTrans" presStyleCnt="0"/>
      <dgm:spPr/>
    </dgm:pt>
    <dgm:pt modelId="{D3B200C8-29B1-45C9-8D45-BBD3C78BB8E8}" type="pres">
      <dgm:prSet presAssocID="{B5A98F77-B678-4BEA-8D18-F98F79FD1670}" presName="compNode" presStyleCnt="0"/>
      <dgm:spPr/>
    </dgm:pt>
    <dgm:pt modelId="{3A807837-5175-4E57-B9DC-7DD5B7D7199D}" type="pres">
      <dgm:prSet presAssocID="{B5A98F77-B678-4BEA-8D18-F98F79FD16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A31542BD-0C00-48A0-8D5B-C718A3EA445C}" type="pres">
      <dgm:prSet presAssocID="{B5A98F77-B678-4BEA-8D18-F98F79FD1670}" presName="spaceRect" presStyleCnt="0"/>
      <dgm:spPr/>
    </dgm:pt>
    <dgm:pt modelId="{C8F9E153-9AED-4B29-82DB-0E3F2C25F6AD}" type="pres">
      <dgm:prSet presAssocID="{B5A98F77-B678-4BEA-8D18-F98F79FD1670}" presName="textRect" presStyleLbl="revTx" presStyleIdx="1" presStyleCnt="5">
        <dgm:presLayoutVars>
          <dgm:chMax val="1"/>
          <dgm:chPref val="1"/>
        </dgm:presLayoutVars>
      </dgm:prSet>
      <dgm:spPr/>
    </dgm:pt>
    <dgm:pt modelId="{95A9200C-D70B-4C68-8025-ED7B86DA1390}" type="pres">
      <dgm:prSet presAssocID="{71594689-B8D1-45CE-A366-50EC106DC2D3}" presName="sibTrans" presStyleCnt="0"/>
      <dgm:spPr/>
    </dgm:pt>
    <dgm:pt modelId="{CA7F75E5-D4CC-4A8F-89C0-F247FB8CE39E}" type="pres">
      <dgm:prSet presAssocID="{F032A158-0AF0-4D04-9C5A-0F029273538F}" presName="compNode" presStyleCnt="0"/>
      <dgm:spPr/>
    </dgm:pt>
    <dgm:pt modelId="{CA60BD44-B648-4291-AC46-8279A54F4026}" type="pres">
      <dgm:prSet presAssocID="{F032A158-0AF0-4D04-9C5A-0F029273538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CD0F3E84-B3E4-4205-8A6F-CB674839C2AB}" type="pres">
      <dgm:prSet presAssocID="{F032A158-0AF0-4D04-9C5A-0F029273538F}" presName="spaceRect" presStyleCnt="0"/>
      <dgm:spPr/>
    </dgm:pt>
    <dgm:pt modelId="{E154BA08-0D0B-42F4-8A5F-DD68CB89572A}" type="pres">
      <dgm:prSet presAssocID="{F032A158-0AF0-4D04-9C5A-0F029273538F}" presName="textRect" presStyleLbl="revTx" presStyleIdx="2" presStyleCnt="5">
        <dgm:presLayoutVars>
          <dgm:chMax val="1"/>
          <dgm:chPref val="1"/>
        </dgm:presLayoutVars>
      </dgm:prSet>
      <dgm:spPr/>
    </dgm:pt>
    <dgm:pt modelId="{5E6B6065-9DCF-4CE5-8E15-711F67C8D66E}" type="pres">
      <dgm:prSet presAssocID="{3809C7B6-F302-43A1-8C94-4A7BEA67AF76}" presName="sibTrans" presStyleCnt="0"/>
      <dgm:spPr/>
    </dgm:pt>
    <dgm:pt modelId="{06F669F6-816A-43A8-82EA-C447FB6E0F8E}" type="pres">
      <dgm:prSet presAssocID="{14D3271C-AD78-48A1-AD7E-1E1AD7039ADA}" presName="compNode" presStyleCnt="0"/>
      <dgm:spPr/>
    </dgm:pt>
    <dgm:pt modelId="{79012EB3-1359-4654-85F3-19BE3E1B3795}" type="pres">
      <dgm:prSet presAssocID="{14D3271C-AD78-48A1-AD7E-1E1AD7039A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ptain"/>
        </a:ext>
      </dgm:extLst>
    </dgm:pt>
    <dgm:pt modelId="{8F474C84-7337-4E10-99F9-0DC2FAC00598}" type="pres">
      <dgm:prSet presAssocID="{14D3271C-AD78-48A1-AD7E-1E1AD7039ADA}" presName="spaceRect" presStyleCnt="0"/>
      <dgm:spPr/>
    </dgm:pt>
    <dgm:pt modelId="{D6BDE768-147E-4CCD-B3F0-8F2522382918}" type="pres">
      <dgm:prSet presAssocID="{14D3271C-AD78-48A1-AD7E-1E1AD7039ADA}" presName="textRect" presStyleLbl="revTx" presStyleIdx="3" presStyleCnt="5">
        <dgm:presLayoutVars>
          <dgm:chMax val="1"/>
          <dgm:chPref val="1"/>
        </dgm:presLayoutVars>
      </dgm:prSet>
      <dgm:spPr/>
    </dgm:pt>
    <dgm:pt modelId="{DAEA142A-13F2-4C6E-AAC2-F04D42880FCC}" type="pres">
      <dgm:prSet presAssocID="{D971E9A3-CBEA-41BC-BD62-8C1A9EF2620F}" presName="sibTrans" presStyleCnt="0"/>
      <dgm:spPr/>
    </dgm:pt>
    <dgm:pt modelId="{DA93D045-3158-4D1E-96EB-B19B3D91F22E}" type="pres">
      <dgm:prSet presAssocID="{2A4C73E6-11E7-457E-91C3-727E936F9672}" presName="compNode" presStyleCnt="0"/>
      <dgm:spPr/>
    </dgm:pt>
    <dgm:pt modelId="{5B032DC6-2FA2-4AE3-BD3D-CD1BAD97A314}" type="pres">
      <dgm:prSet presAssocID="{2A4C73E6-11E7-457E-91C3-727E936F967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llseye"/>
        </a:ext>
      </dgm:extLst>
    </dgm:pt>
    <dgm:pt modelId="{834013F2-1BD3-4145-AF64-D648AE35B362}" type="pres">
      <dgm:prSet presAssocID="{2A4C73E6-11E7-457E-91C3-727E936F9672}" presName="spaceRect" presStyleCnt="0"/>
      <dgm:spPr/>
    </dgm:pt>
    <dgm:pt modelId="{015DAB50-C8DF-4BA9-8038-A8F4AE2309A5}" type="pres">
      <dgm:prSet presAssocID="{2A4C73E6-11E7-457E-91C3-727E936F9672}" presName="textRect" presStyleLbl="revTx" presStyleIdx="4" presStyleCnt="5">
        <dgm:presLayoutVars>
          <dgm:chMax val="1"/>
          <dgm:chPref val="1"/>
        </dgm:presLayoutVars>
      </dgm:prSet>
      <dgm:spPr/>
    </dgm:pt>
  </dgm:ptLst>
  <dgm:cxnLst>
    <dgm:cxn modelId="{46F0EF04-D89E-4CEC-A2A1-7E5F9F3A57B9}" type="presOf" srcId="{0FCE5638-6543-4E60-8BAC-FCE4BB5D628C}" destId="{64FC0279-E7BE-448B-B335-E349151E8075}" srcOrd="0" destOrd="0" presId="urn:microsoft.com/office/officeart/2018/2/layout/IconLabelList"/>
    <dgm:cxn modelId="{0ECC160D-F0BF-483A-B998-B7C73F856969}" srcId="{0FCE5638-6543-4E60-8BAC-FCE4BB5D628C}" destId="{2A4C73E6-11E7-457E-91C3-727E936F9672}" srcOrd="4" destOrd="0" parTransId="{31B06499-D14A-431E-A587-13E6A2B08AF1}" sibTransId="{8371FD7A-9B57-454C-9590-1ACB6872E06D}"/>
    <dgm:cxn modelId="{56505F16-E9FC-4DBC-A43A-4001E0CBF8C5}" type="presOf" srcId="{B5A98F77-B678-4BEA-8D18-F98F79FD1670}" destId="{C8F9E153-9AED-4B29-82DB-0E3F2C25F6AD}" srcOrd="0" destOrd="0" presId="urn:microsoft.com/office/officeart/2018/2/layout/IconLabelList"/>
    <dgm:cxn modelId="{74AC1418-076D-47AA-90C4-9AC4E06DDB52}" srcId="{0FCE5638-6543-4E60-8BAC-FCE4BB5D628C}" destId="{B90A81C4-5C9D-4D0C-8AD1-FE69C22CE003}" srcOrd="0" destOrd="0" parTransId="{1AA1DB9D-5FC1-4A10-B134-837406B82635}" sibTransId="{84483430-4677-4616-9219-EFA26C948759}"/>
    <dgm:cxn modelId="{F5291F32-02DA-43E9-8E30-9806D443C5E4}" type="presOf" srcId="{14D3271C-AD78-48A1-AD7E-1E1AD7039ADA}" destId="{D6BDE768-147E-4CCD-B3F0-8F2522382918}" srcOrd="0" destOrd="0" presId="urn:microsoft.com/office/officeart/2018/2/layout/IconLabelList"/>
    <dgm:cxn modelId="{39234A47-6E5A-4AA2-8402-F03AFB08FAD5}" type="presOf" srcId="{F032A158-0AF0-4D04-9C5A-0F029273538F}" destId="{E154BA08-0D0B-42F4-8A5F-DD68CB89572A}" srcOrd="0" destOrd="0" presId="urn:microsoft.com/office/officeart/2018/2/layout/IconLabelList"/>
    <dgm:cxn modelId="{CD4B068E-06B0-4EFD-AD61-00BCBDC0B338}" type="presOf" srcId="{2A4C73E6-11E7-457E-91C3-727E936F9672}" destId="{015DAB50-C8DF-4BA9-8038-A8F4AE2309A5}" srcOrd="0" destOrd="0" presId="urn:microsoft.com/office/officeart/2018/2/layout/IconLabelList"/>
    <dgm:cxn modelId="{42D520BF-59DB-4249-8ED1-3683869E9629}" srcId="{0FCE5638-6543-4E60-8BAC-FCE4BB5D628C}" destId="{14D3271C-AD78-48A1-AD7E-1E1AD7039ADA}" srcOrd="3" destOrd="0" parTransId="{B46E4D02-5FB2-4700-BC6C-961EF47EB12C}" sibTransId="{D971E9A3-CBEA-41BC-BD62-8C1A9EF2620F}"/>
    <dgm:cxn modelId="{4D23E6C6-5C99-4477-AD2B-4DE8AAE8F362}" srcId="{0FCE5638-6543-4E60-8BAC-FCE4BB5D628C}" destId="{F032A158-0AF0-4D04-9C5A-0F029273538F}" srcOrd="2" destOrd="0" parTransId="{DD1CB04A-6B16-45DB-B03E-9025C4E46390}" sibTransId="{3809C7B6-F302-43A1-8C94-4A7BEA67AF76}"/>
    <dgm:cxn modelId="{C714B5F4-D670-4A71-9740-E03506B49959}" type="presOf" srcId="{B90A81C4-5C9D-4D0C-8AD1-FE69C22CE003}" destId="{1BE6A4C0-00B5-4861-8527-19A7047EA8BB}" srcOrd="0" destOrd="0" presId="urn:microsoft.com/office/officeart/2018/2/layout/IconLabelList"/>
    <dgm:cxn modelId="{C1E1CBFB-19ED-47AE-9BB1-F96C0D8AA082}" srcId="{0FCE5638-6543-4E60-8BAC-FCE4BB5D628C}" destId="{B5A98F77-B678-4BEA-8D18-F98F79FD1670}" srcOrd="1" destOrd="0" parTransId="{628A1578-A552-4985-A00F-AC20985BBD74}" sibTransId="{71594689-B8D1-45CE-A366-50EC106DC2D3}"/>
    <dgm:cxn modelId="{5AC22A03-6D66-4CD3-B220-08E823B92EA8}" type="presParOf" srcId="{64FC0279-E7BE-448B-B335-E349151E8075}" destId="{56CC2130-EB57-4369-918B-2CDE841446BD}" srcOrd="0" destOrd="0" presId="urn:microsoft.com/office/officeart/2018/2/layout/IconLabelList"/>
    <dgm:cxn modelId="{27E636A7-F1DB-4D32-B630-92A460E1B918}" type="presParOf" srcId="{56CC2130-EB57-4369-918B-2CDE841446BD}" destId="{5C6E85C8-EB98-447C-A5CC-C7947AF60B09}" srcOrd="0" destOrd="0" presId="urn:microsoft.com/office/officeart/2018/2/layout/IconLabelList"/>
    <dgm:cxn modelId="{00ED0381-0864-4246-B5E2-FB7228732BB2}" type="presParOf" srcId="{56CC2130-EB57-4369-918B-2CDE841446BD}" destId="{9D00B3BC-306F-4082-BCDE-AC776A0451BC}" srcOrd="1" destOrd="0" presId="urn:microsoft.com/office/officeart/2018/2/layout/IconLabelList"/>
    <dgm:cxn modelId="{A9CE368F-78C7-4B2F-98DC-8E71AC9F725A}" type="presParOf" srcId="{56CC2130-EB57-4369-918B-2CDE841446BD}" destId="{1BE6A4C0-00B5-4861-8527-19A7047EA8BB}" srcOrd="2" destOrd="0" presId="urn:microsoft.com/office/officeart/2018/2/layout/IconLabelList"/>
    <dgm:cxn modelId="{EA58FEBB-88F8-49F9-ADBD-F3E59CD728A9}" type="presParOf" srcId="{64FC0279-E7BE-448B-B335-E349151E8075}" destId="{6C900E2B-4BDA-4AED-B2AA-E3CA6F3B5CDE}" srcOrd="1" destOrd="0" presId="urn:microsoft.com/office/officeart/2018/2/layout/IconLabelList"/>
    <dgm:cxn modelId="{61DF79F4-BEE2-4A74-9EF9-C04E3D1D6F14}" type="presParOf" srcId="{64FC0279-E7BE-448B-B335-E349151E8075}" destId="{D3B200C8-29B1-45C9-8D45-BBD3C78BB8E8}" srcOrd="2" destOrd="0" presId="urn:microsoft.com/office/officeart/2018/2/layout/IconLabelList"/>
    <dgm:cxn modelId="{86141D91-B0F7-4C96-8560-22EED1055E8B}" type="presParOf" srcId="{D3B200C8-29B1-45C9-8D45-BBD3C78BB8E8}" destId="{3A807837-5175-4E57-B9DC-7DD5B7D7199D}" srcOrd="0" destOrd="0" presId="urn:microsoft.com/office/officeart/2018/2/layout/IconLabelList"/>
    <dgm:cxn modelId="{221E6D05-5874-40A8-A9F0-DF906CF5A672}" type="presParOf" srcId="{D3B200C8-29B1-45C9-8D45-BBD3C78BB8E8}" destId="{A31542BD-0C00-48A0-8D5B-C718A3EA445C}" srcOrd="1" destOrd="0" presId="urn:microsoft.com/office/officeart/2018/2/layout/IconLabelList"/>
    <dgm:cxn modelId="{56CCA0ED-F46D-4F8B-8372-D8AB561D147B}" type="presParOf" srcId="{D3B200C8-29B1-45C9-8D45-BBD3C78BB8E8}" destId="{C8F9E153-9AED-4B29-82DB-0E3F2C25F6AD}" srcOrd="2" destOrd="0" presId="urn:microsoft.com/office/officeart/2018/2/layout/IconLabelList"/>
    <dgm:cxn modelId="{5BD5F38D-0521-42D9-8D2B-D6121B5E95D4}" type="presParOf" srcId="{64FC0279-E7BE-448B-B335-E349151E8075}" destId="{95A9200C-D70B-4C68-8025-ED7B86DA1390}" srcOrd="3" destOrd="0" presId="urn:microsoft.com/office/officeart/2018/2/layout/IconLabelList"/>
    <dgm:cxn modelId="{70616C3A-3ADC-4026-A6EA-04D279642C16}" type="presParOf" srcId="{64FC0279-E7BE-448B-B335-E349151E8075}" destId="{CA7F75E5-D4CC-4A8F-89C0-F247FB8CE39E}" srcOrd="4" destOrd="0" presId="urn:microsoft.com/office/officeart/2018/2/layout/IconLabelList"/>
    <dgm:cxn modelId="{24E03EA0-6B0D-45AA-B5AC-F93D638F9E25}" type="presParOf" srcId="{CA7F75E5-D4CC-4A8F-89C0-F247FB8CE39E}" destId="{CA60BD44-B648-4291-AC46-8279A54F4026}" srcOrd="0" destOrd="0" presId="urn:microsoft.com/office/officeart/2018/2/layout/IconLabelList"/>
    <dgm:cxn modelId="{FD2560FA-E814-48F8-A735-94BB7E2A0A22}" type="presParOf" srcId="{CA7F75E5-D4CC-4A8F-89C0-F247FB8CE39E}" destId="{CD0F3E84-B3E4-4205-8A6F-CB674839C2AB}" srcOrd="1" destOrd="0" presId="urn:microsoft.com/office/officeart/2018/2/layout/IconLabelList"/>
    <dgm:cxn modelId="{92B346BF-5F1A-490A-9D42-DDEFB8ADE65D}" type="presParOf" srcId="{CA7F75E5-D4CC-4A8F-89C0-F247FB8CE39E}" destId="{E154BA08-0D0B-42F4-8A5F-DD68CB89572A}" srcOrd="2" destOrd="0" presId="urn:microsoft.com/office/officeart/2018/2/layout/IconLabelList"/>
    <dgm:cxn modelId="{8F3CA124-6C5B-46E0-8B68-BF3D3EE530B4}" type="presParOf" srcId="{64FC0279-E7BE-448B-B335-E349151E8075}" destId="{5E6B6065-9DCF-4CE5-8E15-711F67C8D66E}" srcOrd="5" destOrd="0" presId="urn:microsoft.com/office/officeart/2018/2/layout/IconLabelList"/>
    <dgm:cxn modelId="{2C62581C-260E-472A-8C8F-C6F1F1D2A388}" type="presParOf" srcId="{64FC0279-E7BE-448B-B335-E349151E8075}" destId="{06F669F6-816A-43A8-82EA-C447FB6E0F8E}" srcOrd="6" destOrd="0" presId="urn:microsoft.com/office/officeart/2018/2/layout/IconLabelList"/>
    <dgm:cxn modelId="{0BEA4E1D-37CD-414D-B9C8-291BB7FD3B84}" type="presParOf" srcId="{06F669F6-816A-43A8-82EA-C447FB6E0F8E}" destId="{79012EB3-1359-4654-85F3-19BE3E1B3795}" srcOrd="0" destOrd="0" presId="urn:microsoft.com/office/officeart/2018/2/layout/IconLabelList"/>
    <dgm:cxn modelId="{8095270B-375A-495E-924D-1011E1E98A71}" type="presParOf" srcId="{06F669F6-816A-43A8-82EA-C447FB6E0F8E}" destId="{8F474C84-7337-4E10-99F9-0DC2FAC00598}" srcOrd="1" destOrd="0" presId="urn:microsoft.com/office/officeart/2018/2/layout/IconLabelList"/>
    <dgm:cxn modelId="{9E95497B-8D3A-451E-AEB3-90B63E7B0FF0}" type="presParOf" srcId="{06F669F6-816A-43A8-82EA-C447FB6E0F8E}" destId="{D6BDE768-147E-4CCD-B3F0-8F2522382918}" srcOrd="2" destOrd="0" presId="urn:microsoft.com/office/officeart/2018/2/layout/IconLabelList"/>
    <dgm:cxn modelId="{DE4F15E6-774F-4507-99ED-208E97C9F3A2}" type="presParOf" srcId="{64FC0279-E7BE-448B-B335-E349151E8075}" destId="{DAEA142A-13F2-4C6E-AAC2-F04D42880FCC}" srcOrd="7" destOrd="0" presId="urn:microsoft.com/office/officeart/2018/2/layout/IconLabelList"/>
    <dgm:cxn modelId="{772E96E3-56A1-4BE5-8840-F23D90B78DFA}" type="presParOf" srcId="{64FC0279-E7BE-448B-B335-E349151E8075}" destId="{DA93D045-3158-4D1E-96EB-B19B3D91F22E}" srcOrd="8" destOrd="0" presId="urn:microsoft.com/office/officeart/2018/2/layout/IconLabelList"/>
    <dgm:cxn modelId="{A73D7B9E-A836-4D14-9F24-5A03F59FAA99}" type="presParOf" srcId="{DA93D045-3158-4D1E-96EB-B19B3D91F22E}" destId="{5B032DC6-2FA2-4AE3-BD3D-CD1BAD97A314}" srcOrd="0" destOrd="0" presId="urn:microsoft.com/office/officeart/2018/2/layout/IconLabelList"/>
    <dgm:cxn modelId="{4C9B9679-E9B1-44E0-9DBD-F1F316B1DA7B}" type="presParOf" srcId="{DA93D045-3158-4D1E-96EB-B19B3D91F22E}" destId="{834013F2-1BD3-4145-AF64-D648AE35B362}" srcOrd="1" destOrd="0" presId="urn:microsoft.com/office/officeart/2018/2/layout/IconLabelList"/>
    <dgm:cxn modelId="{9E8EF680-83F8-447D-958A-6A926C784E70}" type="presParOf" srcId="{DA93D045-3158-4D1E-96EB-B19B3D91F22E}" destId="{015DAB50-C8DF-4BA9-8038-A8F4AE2309A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469FD-6100-4340-AF2A-BB3044AA81E8}">
      <dsp:nvSpPr>
        <dsp:cNvPr id="0" name=""/>
        <dsp:cNvSpPr/>
      </dsp:nvSpPr>
      <dsp:spPr>
        <a:xfrm>
          <a:off x="0" y="623"/>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05874-8EF5-4AF5-9009-EB771B001F88}">
      <dsp:nvSpPr>
        <dsp:cNvPr id="0" name=""/>
        <dsp:cNvSpPr/>
      </dsp:nvSpPr>
      <dsp:spPr>
        <a:xfrm>
          <a:off x="441144" y="328747"/>
          <a:ext cx="802081" cy="80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8EA2B5-11E7-476A-A01B-A7C2DFEF8A44}">
      <dsp:nvSpPr>
        <dsp:cNvPr id="0" name=""/>
        <dsp:cNvSpPr/>
      </dsp:nvSpPr>
      <dsp:spPr>
        <a:xfrm>
          <a:off x="1684370" y="623"/>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the key leadership styles. </a:t>
          </a:r>
          <a:endParaRPr lang="en-US" sz="2400" kern="1200"/>
        </a:p>
      </dsp:txBody>
      <dsp:txXfrm>
        <a:off x="1684370" y="623"/>
        <a:ext cx="4808504" cy="1458329"/>
      </dsp:txXfrm>
    </dsp:sp>
    <dsp:sp modelId="{A4ADAA9E-2958-462A-930D-CD67EDC4B629}">
      <dsp:nvSpPr>
        <dsp:cNvPr id="0" name=""/>
        <dsp:cNvSpPr/>
      </dsp:nvSpPr>
      <dsp:spPr>
        <a:xfrm>
          <a:off x="0" y="1823535"/>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AC870-34C4-4F87-8974-B6E8CA8F5F25}">
      <dsp:nvSpPr>
        <dsp:cNvPr id="0" name=""/>
        <dsp:cNvSpPr/>
      </dsp:nvSpPr>
      <dsp:spPr>
        <a:xfrm>
          <a:off x="441144" y="2151659"/>
          <a:ext cx="802081" cy="80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6A17C5-BB3F-4B34-90FF-EB08DB548952}">
      <dsp:nvSpPr>
        <dsp:cNvPr id="0" name=""/>
        <dsp:cNvSpPr/>
      </dsp:nvSpPr>
      <dsp:spPr>
        <a:xfrm>
          <a:off x="1684370" y="1823535"/>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indicate which leadership style aligns with your own leadership style</a:t>
          </a:r>
          <a:endParaRPr lang="en-US" sz="2400" kern="1200"/>
        </a:p>
      </dsp:txBody>
      <dsp:txXfrm>
        <a:off x="1684370" y="1823535"/>
        <a:ext cx="4808504" cy="1458329"/>
      </dsp:txXfrm>
    </dsp:sp>
    <dsp:sp modelId="{FBE8E954-B682-4D72-8601-74394AF9A892}">
      <dsp:nvSpPr>
        <dsp:cNvPr id="0" name=""/>
        <dsp:cNvSpPr/>
      </dsp:nvSpPr>
      <dsp:spPr>
        <a:xfrm>
          <a:off x="0" y="3646447"/>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897F9-FE38-4571-8C20-74F19CB87F6B}">
      <dsp:nvSpPr>
        <dsp:cNvPr id="0" name=""/>
        <dsp:cNvSpPr/>
      </dsp:nvSpPr>
      <dsp:spPr>
        <a:xfrm>
          <a:off x="441144" y="3974571"/>
          <a:ext cx="802081" cy="80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7DA6C6-036D-47DC-8341-A2448DB16C6A}">
      <dsp:nvSpPr>
        <dsp:cNvPr id="0" name=""/>
        <dsp:cNvSpPr/>
      </dsp:nvSpPr>
      <dsp:spPr>
        <a:xfrm>
          <a:off x="1684370" y="3646447"/>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the advantages and disadvantages of your leadership style.</a:t>
          </a:r>
          <a:endParaRPr lang="en-US" sz="2400" kern="1200"/>
        </a:p>
      </dsp:txBody>
      <dsp:txXfrm>
        <a:off x="1684370" y="3646447"/>
        <a:ext cx="4808504" cy="1458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F01D2-B821-423E-AF99-5C28B9600110}">
      <dsp:nvSpPr>
        <dsp:cNvPr id="0" name=""/>
        <dsp:cNvSpPr/>
      </dsp:nvSpPr>
      <dsp:spPr>
        <a:xfrm>
          <a:off x="0" y="1651"/>
          <a:ext cx="6492875" cy="7037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BF6EA9-506B-4161-8D78-BE24D9164A4E}">
      <dsp:nvSpPr>
        <dsp:cNvPr id="0" name=""/>
        <dsp:cNvSpPr/>
      </dsp:nvSpPr>
      <dsp:spPr>
        <a:xfrm>
          <a:off x="212880" y="159992"/>
          <a:ext cx="387055" cy="387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570B5F-F593-4B89-8FF8-01E4146D613C}">
      <dsp:nvSpPr>
        <dsp:cNvPr id="0" name=""/>
        <dsp:cNvSpPr/>
      </dsp:nvSpPr>
      <dsp:spPr>
        <a:xfrm>
          <a:off x="812816" y="1651"/>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demanding and rewarding.</a:t>
          </a:r>
          <a:endParaRPr lang="en-US" sz="1600" kern="1200"/>
        </a:p>
      </dsp:txBody>
      <dsp:txXfrm>
        <a:off x="812816" y="1651"/>
        <a:ext cx="5680058" cy="703737"/>
      </dsp:txXfrm>
    </dsp:sp>
    <dsp:sp modelId="{D601FA5E-E40C-4A37-88B7-A60D65E14363}">
      <dsp:nvSpPr>
        <dsp:cNvPr id="0" name=""/>
        <dsp:cNvSpPr/>
      </dsp:nvSpPr>
      <dsp:spPr>
        <a:xfrm>
          <a:off x="0" y="881323"/>
          <a:ext cx="6492875" cy="703737"/>
        </a:xfrm>
        <a:prstGeom prst="roundRect">
          <a:avLst>
            <a:gd name="adj" fmla="val 10000"/>
          </a:avLst>
        </a:prstGeom>
        <a:solidFill>
          <a:schemeClr val="accent2">
            <a:hueOff val="-718792"/>
            <a:satOff val="4944"/>
            <a:lumOff val="549"/>
            <a:alphaOff val="0"/>
          </a:schemeClr>
        </a:solidFill>
        <a:ln>
          <a:noFill/>
        </a:ln>
        <a:effectLst/>
      </dsp:spPr>
      <dsp:style>
        <a:lnRef idx="0">
          <a:scrgbClr r="0" g="0" b="0"/>
        </a:lnRef>
        <a:fillRef idx="1">
          <a:scrgbClr r="0" g="0" b="0"/>
        </a:fillRef>
        <a:effectRef idx="0">
          <a:scrgbClr r="0" g="0" b="0"/>
        </a:effectRef>
        <a:fontRef idx="minor"/>
      </dsp:style>
    </dsp:sp>
    <dsp:sp modelId="{8D5771CC-0FCF-4D3B-A3B8-E17FB7AEA824}">
      <dsp:nvSpPr>
        <dsp:cNvPr id="0" name=""/>
        <dsp:cNvSpPr/>
      </dsp:nvSpPr>
      <dsp:spPr>
        <a:xfrm>
          <a:off x="212880" y="1039664"/>
          <a:ext cx="387055" cy="387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BCFEBD-5F33-4081-A3A8-D43F3627D8D9}">
      <dsp:nvSpPr>
        <dsp:cNvPr id="0" name=""/>
        <dsp:cNvSpPr/>
      </dsp:nvSpPr>
      <dsp:spPr>
        <a:xfrm>
          <a:off x="812816" y="881323"/>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complex and multidimensional.</a:t>
          </a:r>
          <a:endParaRPr lang="en-US" sz="1600" kern="1200"/>
        </a:p>
      </dsp:txBody>
      <dsp:txXfrm>
        <a:off x="812816" y="881323"/>
        <a:ext cx="5680058" cy="703737"/>
      </dsp:txXfrm>
    </dsp:sp>
    <dsp:sp modelId="{E042CB1A-9A0A-48C1-B495-24A1AB316C1D}">
      <dsp:nvSpPr>
        <dsp:cNvPr id="0" name=""/>
        <dsp:cNvSpPr/>
      </dsp:nvSpPr>
      <dsp:spPr>
        <a:xfrm>
          <a:off x="0" y="1760995"/>
          <a:ext cx="6492875" cy="703737"/>
        </a:xfrm>
        <a:prstGeom prst="roundRect">
          <a:avLst>
            <a:gd name="adj" fmla="val 10000"/>
          </a:avLst>
        </a:prstGeom>
        <a:solidFill>
          <a:schemeClr val="accent2">
            <a:hueOff val="-1437584"/>
            <a:satOff val="9889"/>
            <a:lumOff val="1098"/>
            <a:alphaOff val="0"/>
          </a:schemeClr>
        </a:solidFill>
        <a:ln>
          <a:noFill/>
        </a:ln>
        <a:effectLst/>
      </dsp:spPr>
      <dsp:style>
        <a:lnRef idx="0">
          <a:scrgbClr r="0" g="0" b="0"/>
        </a:lnRef>
        <a:fillRef idx="1">
          <a:scrgbClr r="0" g="0" b="0"/>
        </a:fillRef>
        <a:effectRef idx="0">
          <a:scrgbClr r="0" g="0" b="0"/>
        </a:effectRef>
        <a:fontRef idx="minor"/>
      </dsp:style>
    </dsp:sp>
    <dsp:sp modelId="{C203718C-31AF-4E9E-B23B-F6236E439BEA}">
      <dsp:nvSpPr>
        <dsp:cNvPr id="0" name=""/>
        <dsp:cNvSpPr/>
      </dsp:nvSpPr>
      <dsp:spPr>
        <a:xfrm>
          <a:off x="212880" y="1919336"/>
          <a:ext cx="387055" cy="387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736D5-98AB-480E-88E9-D442238D0E74}">
      <dsp:nvSpPr>
        <dsp:cNvPr id="0" name=""/>
        <dsp:cNvSpPr/>
      </dsp:nvSpPr>
      <dsp:spPr>
        <a:xfrm>
          <a:off x="812816" y="1760995"/>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a trait, ability, skill, behaviour, relationship, and influence process.</a:t>
          </a:r>
          <a:endParaRPr lang="en-US" sz="1600" kern="1200"/>
        </a:p>
      </dsp:txBody>
      <dsp:txXfrm>
        <a:off x="812816" y="1760995"/>
        <a:ext cx="5680058" cy="703737"/>
      </dsp:txXfrm>
    </dsp:sp>
    <dsp:sp modelId="{F34FA2D6-200E-4106-AFFA-F7B0A854D1D6}">
      <dsp:nvSpPr>
        <dsp:cNvPr id="0" name=""/>
        <dsp:cNvSpPr/>
      </dsp:nvSpPr>
      <dsp:spPr>
        <a:xfrm>
          <a:off x="0" y="2640667"/>
          <a:ext cx="6492875" cy="703737"/>
        </a:xfrm>
        <a:prstGeom prst="roundRect">
          <a:avLst>
            <a:gd name="adj" fmla="val 10000"/>
          </a:avLst>
        </a:prstGeom>
        <a:solidFill>
          <a:schemeClr val="accent2">
            <a:hueOff val="-2156377"/>
            <a:satOff val="14833"/>
            <a:lumOff val="1646"/>
            <a:alphaOff val="0"/>
          </a:schemeClr>
        </a:solidFill>
        <a:ln>
          <a:noFill/>
        </a:ln>
        <a:effectLst/>
      </dsp:spPr>
      <dsp:style>
        <a:lnRef idx="0">
          <a:scrgbClr r="0" g="0" b="0"/>
        </a:lnRef>
        <a:fillRef idx="1">
          <a:scrgbClr r="0" g="0" b="0"/>
        </a:fillRef>
        <a:effectRef idx="0">
          <a:scrgbClr r="0" g="0" b="0"/>
        </a:effectRef>
        <a:fontRef idx="minor"/>
      </dsp:style>
    </dsp:sp>
    <dsp:sp modelId="{CEFC40D3-5F63-45C9-8514-40D88174EB33}">
      <dsp:nvSpPr>
        <dsp:cNvPr id="0" name=""/>
        <dsp:cNvSpPr/>
      </dsp:nvSpPr>
      <dsp:spPr>
        <a:xfrm>
          <a:off x="212880" y="2799008"/>
          <a:ext cx="387055" cy="3870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A2333A-B7A7-4F90-99D2-DD9CE3C2226F}">
      <dsp:nvSpPr>
        <dsp:cNvPr id="0" name=""/>
        <dsp:cNvSpPr/>
      </dsp:nvSpPr>
      <dsp:spPr>
        <a:xfrm>
          <a:off x="812816" y="2640667"/>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Leadership is the action of leading a group of people or an organization.</a:t>
          </a:r>
          <a:endParaRPr lang="en-US" sz="1600" kern="1200"/>
        </a:p>
      </dsp:txBody>
      <dsp:txXfrm>
        <a:off x="812816" y="2640667"/>
        <a:ext cx="5680058" cy="703737"/>
      </dsp:txXfrm>
    </dsp:sp>
    <dsp:sp modelId="{A14E5607-0611-4FA5-8669-B52001CE7413}">
      <dsp:nvSpPr>
        <dsp:cNvPr id="0" name=""/>
        <dsp:cNvSpPr/>
      </dsp:nvSpPr>
      <dsp:spPr>
        <a:xfrm>
          <a:off x="0" y="3520339"/>
          <a:ext cx="6492875" cy="703737"/>
        </a:xfrm>
        <a:prstGeom prst="roundRect">
          <a:avLst>
            <a:gd name="adj" fmla="val 10000"/>
          </a:avLst>
        </a:prstGeom>
        <a:solidFill>
          <a:schemeClr val="accent2">
            <a:hueOff val="-2875169"/>
            <a:satOff val="19778"/>
            <a:lumOff val="2195"/>
            <a:alphaOff val="0"/>
          </a:schemeClr>
        </a:solidFill>
        <a:ln>
          <a:noFill/>
        </a:ln>
        <a:effectLst/>
      </dsp:spPr>
      <dsp:style>
        <a:lnRef idx="0">
          <a:scrgbClr r="0" g="0" b="0"/>
        </a:lnRef>
        <a:fillRef idx="1">
          <a:scrgbClr r="0" g="0" b="0"/>
        </a:fillRef>
        <a:effectRef idx="0">
          <a:scrgbClr r="0" g="0" b="0"/>
        </a:effectRef>
        <a:fontRef idx="minor"/>
      </dsp:style>
    </dsp:sp>
    <dsp:sp modelId="{C9787526-6E1B-405B-A34D-86FA5B35FBD0}">
      <dsp:nvSpPr>
        <dsp:cNvPr id="0" name=""/>
        <dsp:cNvSpPr/>
      </dsp:nvSpPr>
      <dsp:spPr>
        <a:xfrm>
          <a:off x="212880" y="3678680"/>
          <a:ext cx="387055" cy="3870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3BB71E-FE01-4DC4-B486-EA7B20E48EE7}">
      <dsp:nvSpPr>
        <dsp:cNvPr id="0" name=""/>
        <dsp:cNvSpPr/>
      </dsp:nvSpPr>
      <dsp:spPr>
        <a:xfrm>
          <a:off x="812816" y="3520339"/>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Great leaders have emerged with</a:t>
          </a:r>
          <a:r>
            <a:rPr lang="en-GB" sz="1600" kern="1200">
              <a:latin typeface="Sagona Book"/>
            </a:rPr>
            <a:t> 5 </a:t>
          </a:r>
          <a:r>
            <a:rPr lang="en-GB" sz="1600" kern="1200"/>
            <a:t>leadership styles in providing direction, implementing plans and motivating people.</a:t>
          </a:r>
          <a:endParaRPr lang="en-US" sz="1600" kern="1200">
            <a:latin typeface="Sagona Book"/>
          </a:endParaRPr>
        </a:p>
      </dsp:txBody>
      <dsp:txXfrm>
        <a:off x="812816" y="3520339"/>
        <a:ext cx="5680058" cy="703737"/>
      </dsp:txXfrm>
    </dsp:sp>
    <dsp:sp modelId="{3141D4EE-677C-40E5-A93F-E10512C63EF8}">
      <dsp:nvSpPr>
        <dsp:cNvPr id="0" name=""/>
        <dsp:cNvSpPr/>
      </dsp:nvSpPr>
      <dsp:spPr>
        <a:xfrm>
          <a:off x="0" y="4400010"/>
          <a:ext cx="6492875" cy="703737"/>
        </a:xfrm>
        <a:prstGeom prst="roundRect">
          <a:avLst>
            <a:gd name="adj" fmla="val 10000"/>
          </a:avLst>
        </a:prstGeom>
        <a:solidFill>
          <a:schemeClr val="accent2">
            <a:hueOff val="-3593961"/>
            <a:satOff val="24722"/>
            <a:lumOff val="2744"/>
            <a:alphaOff val="0"/>
          </a:schemeClr>
        </a:solidFill>
        <a:ln>
          <a:noFill/>
        </a:ln>
        <a:effectLst/>
      </dsp:spPr>
      <dsp:style>
        <a:lnRef idx="0">
          <a:scrgbClr r="0" g="0" b="0"/>
        </a:lnRef>
        <a:fillRef idx="1">
          <a:scrgbClr r="0" g="0" b="0"/>
        </a:fillRef>
        <a:effectRef idx="0">
          <a:scrgbClr r="0" g="0" b="0"/>
        </a:effectRef>
        <a:fontRef idx="minor"/>
      </dsp:style>
    </dsp:sp>
    <dsp:sp modelId="{88BB2BA6-5F4F-47AC-BC6E-256CB4B5EFCA}">
      <dsp:nvSpPr>
        <dsp:cNvPr id="0" name=""/>
        <dsp:cNvSpPr/>
      </dsp:nvSpPr>
      <dsp:spPr>
        <a:xfrm>
          <a:off x="212880" y="4558351"/>
          <a:ext cx="387055" cy="3870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9D5D69-8360-4B86-AF9A-C86FF818329B}">
      <dsp:nvSpPr>
        <dsp:cNvPr id="0" name=""/>
        <dsp:cNvSpPr/>
      </dsp:nvSpPr>
      <dsp:spPr>
        <a:xfrm>
          <a:off x="812816" y="4400010"/>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a:t>Advantages and disadvantages of my leadership styles </a:t>
          </a:r>
          <a:endParaRPr lang="en-US" sz="1600" kern="1200"/>
        </a:p>
      </dsp:txBody>
      <dsp:txXfrm>
        <a:off x="812816" y="4400010"/>
        <a:ext cx="5680058" cy="703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7F6DC-D73F-4FC4-B094-340FD2CA042F}">
      <dsp:nvSpPr>
        <dsp:cNvPr id="0" name=""/>
        <dsp:cNvSpPr/>
      </dsp:nvSpPr>
      <dsp:spPr>
        <a:xfrm>
          <a:off x="0" y="378"/>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3249B-7420-4FA2-8005-02CC9504C9D0}">
      <dsp:nvSpPr>
        <dsp:cNvPr id="0" name=""/>
        <dsp:cNvSpPr/>
      </dsp:nvSpPr>
      <dsp:spPr>
        <a:xfrm>
          <a:off x="267572" y="199398"/>
          <a:ext cx="486495" cy="4864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1BFBAB-AE05-4B8E-A8E8-AB7B1B1B0AB3}">
      <dsp:nvSpPr>
        <dsp:cNvPr id="0" name=""/>
        <dsp:cNvSpPr/>
      </dsp:nvSpPr>
      <dsp:spPr>
        <a:xfrm>
          <a:off x="1021641" y="378"/>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a:t>Leaders help themselves and others to do the right things. They set direction, build an inspiring vision, and create something new. Leadership is about mapping out where you need to go to "win" as a team or an organization; and it is dynamic, exciting, and inspiring.</a:t>
          </a:r>
          <a:endParaRPr lang="en-US" sz="1400" kern="1200"/>
        </a:p>
      </dsp:txBody>
      <dsp:txXfrm>
        <a:off x="1021641" y="378"/>
        <a:ext cx="8720677" cy="884537"/>
      </dsp:txXfrm>
    </dsp:sp>
    <dsp:sp modelId="{3E8BFD14-F91F-438F-8403-CBB2A9003F16}">
      <dsp:nvSpPr>
        <dsp:cNvPr id="0" name=""/>
        <dsp:cNvSpPr/>
      </dsp:nvSpPr>
      <dsp:spPr>
        <a:xfrm>
          <a:off x="0" y="1106050"/>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82DFC-D93D-4FCE-95DD-958D789A78AC}">
      <dsp:nvSpPr>
        <dsp:cNvPr id="0" name=""/>
        <dsp:cNvSpPr/>
      </dsp:nvSpPr>
      <dsp:spPr>
        <a:xfrm>
          <a:off x="267572" y="1305071"/>
          <a:ext cx="486495" cy="4864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73E417-4685-4967-916D-1C40381D7DC5}">
      <dsp:nvSpPr>
        <dsp:cNvPr id="0" name=""/>
        <dsp:cNvSpPr/>
      </dsp:nvSpPr>
      <dsp:spPr>
        <a:xfrm>
          <a:off x="1021641" y="1106050"/>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a:t>Leaders are people who do the right thing; managers are people who do things right.</a:t>
          </a:r>
          <a:endParaRPr lang="en-US" sz="1400" kern="1200"/>
        </a:p>
      </dsp:txBody>
      <dsp:txXfrm>
        <a:off x="1021641" y="1106050"/>
        <a:ext cx="8720677" cy="884537"/>
      </dsp:txXfrm>
    </dsp:sp>
    <dsp:sp modelId="{51D842C2-F2D9-48D9-8374-BF02AC0DD503}">
      <dsp:nvSpPr>
        <dsp:cNvPr id="0" name=""/>
        <dsp:cNvSpPr/>
      </dsp:nvSpPr>
      <dsp:spPr>
        <a:xfrm>
          <a:off x="0" y="2211722"/>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08CB0-8CC7-43E5-BB4D-1F3B6FECFC5E}">
      <dsp:nvSpPr>
        <dsp:cNvPr id="0" name=""/>
        <dsp:cNvSpPr/>
      </dsp:nvSpPr>
      <dsp:spPr>
        <a:xfrm>
          <a:off x="267572" y="2410743"/>
          <a:ext cx="486495" cy="4864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71BB5C-6D27-4B1D-8389-BCA3BD8598E0}">
      <dsp:nvSpPr>
        <dsp:cNvPr id="0" name=""/>
        <dsp:cNvSpPr/>
      </dsp:nvSpPr>
      <dsp:spPr>
        <a:xfrm>
          <a:off x="1021641" y="2211722"/>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a:t>Leadership is the art of getting someone else to do something you want done because he wants to do it.</a:t>
          </a:r>
          <a:endParaRPr lang="en-US" sz="1400" kern="1200"/>
        </a:p>
      </dsp:txBody>
      <dsp:txXfrm>
        <a:off x="1021641" y="2211722"/>
        <a:ext cx="8720677" cy="8845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3731E-44BC-4035-B28E-5C02AF9DD72F}">
      <dsp:nvSpPr>
        <dsp:cNvPr id="0" name=""/>
        <dsp:cNvSpPr/>
      </dsp:nvSpPr>
      <dsp:spPr>
        <a:xfrm>
          <a:off x="96558" y="587359"/>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E4E5C-0089-465D-A203-8FB940F9C99F}">
      <dsp:nvSpPr>
        <dsp:cNvPr id="0" name=""/>
        <dsp:cNvSpPr/>
      </dsp:nvSpPr>
      <dsp:spPr>
        <a:xfrm>
          <a:off x="234583" y="725384"/>
          <a:ext cx="381211" cy="3812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B0B288-4B16-4CF9-B463-F15856972FF8}">
      <dsp:nvSpPr>
        <dsp:cNvPr id="0" name=""/>
        <dsp:cNvSpPr/>
      </dsp:nvSpPr>
      <dsp:spPr>
        <a:xfrm>
          <a:off x="894661" y="587359"/>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Transactional leadership is defined by control, organization, and short-term planning. Leaders who adopt this style rely on a system of rewards and punishment to motivate their followers.</a:t>
          </a:r>
          <a:endParaRPr lang="en-US" sz="1100" kern="1200"/>
        </a:p>
      </dsp:txBody>
      <dsp:txXfrm>
        <a:off x="894661" y="587359"/>
        <a:ext cx="1549258" cy="657261"/>
      </dsp:txXfrm>
    </dsp:sp>
    <dsp:sp modelId="{A1DD3876-D582-4095-9696-A65CF625318D}">
      <dsp:nvSpPr>
        <dsp:cNvPr id="0" name=""/>
        <dsp:cNvSpPr/>
      </dsp:nvSpPr>
      <dsp:spPr>
        <a:xfrm>
          <a:off x="2713866" y="587359"/>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EC2E6E-3B5C-4FBF-988B-FB7F9F546184}">
      <dsp:nvSpPr>
        <dsp:cNvPr id="0" name=""/>
        <dsp:cNvSpPr/>
      </dsp:nvSpPr>
      <dsp:spPr>
        <a:xfrm>
          <a:off x="2851891" y="725384"/>
          <a:ext cx="381211" cy="3812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A36E53-6D28-4AD9-BB7B-337D02135903}">
      <dsp:nvSpPr>
        <dsp:cNvPr id="0" name=""/>
        <dsp:cNvSpPr/>
      </dsp:nvSpPr>
      <dsp:spPr>
        <a:xfrm>
          <a:off x="3511969" y="587359"/>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There are also a few key assumptions associated with transactional leadership: </a:t>
          </a:r>
          <a:endParaRPr lang="en-US" sz="1100" kern="1200"/>
        </a:p>
      </dsp:txBody>
      <dsp:txXfrm>
        <a:off x="3511969" y="587359"/>
        <a:ext cx="1549258" cy="657261"/>
      </dsp:txXfrm>
    </dsp:sp>
    <dsp:sp modelId="{3960DEE2-B418-45EE-A8A7-6A7CC025D6AF}">
      <dsp:nvSpPr>
        <dsp:cNvPr id="0" name=""/>
        <dsp:cNvSpPr/>
      </dsp:nvSpPr>
      <dsp:spPr>
        <a:xfrm>
          <a:off x="96558" y="2055084"/>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0EA0EF-6151-48E0-9E01-C0422ACB56AA}">
      <dsp:nvSpPr>
        <dsp:cNvPr id="0" name=""/>
        <dsp:cNvSpPr/>
      </dsp:nvSpPr>
      <dsp:spPr>
        <a:xfrm>
          <a:off x="234583" y="2193109"/>
          <a:ext cx="381211" cy="3812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1DCB6-83A2-46DB-B53A-42506E58930F}">
      <dsp:nvSpPr>
        <dsp:cNvPr id="0" name=""/>
        <dsp:cNvSpPr/>
      </dsp:nvSpPr>
      <dsp:spPr>
        <a:xfrm>
          <a:off x="894661" y="2055084"/>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Rewards and punishments are motivating for followers</a:t>
          </a:r>
          <a:endParaRPr lang="en-US" sz="1100" kern="1200"/>
        </a:p>
      </dsp:txBody>
      <dsp:txXfrm>
        <a:off x="894661" y="2055084"/>
        <a:ext cx="1549258" cy="657261"/>
      </dsp:txXfrm>
    </dsp:sp>
    <dsp:sp modelId="{FD0D5F46-256C-40BB-B219-9F5560C60C74}">
      <dsp:nvSpPr>
        <dsp:cNvPr id="0" name=""/>
        <dsp:cNvSpPr/>
      </dsp:nvSpPr>
      <dsp:spPr>
        <a:xfrm>
          <a:off x="2713866" y="2055084"/>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F337-CCA6-4720-925F-C6CD6ABD4DB5}">
      <dsp:nvSpPr>
        <dsp:cNvPr id="0" name=""/>
        <dsp:cNvSpPr/>
      </dsp:nvSpPr>
      <dsp:spPr>
        <a:xfrm>
          <a:off x="2851891" y="2193109"/>
          <a:ext cx="381211" cy="3812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674226-DFC1-4723-907F-4543636DB8D9}">
      <dsp:nvSpPr>
        <dsp:cNvPr id="0" name=""/>
        <dsp:cNvSpPr/>
      </dsp:nvSpPr>
      <dsp:spPr>
        <a:xfrm>
          <a:off x="3511969" y="2055084"/>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Adhering to the instructions of the leader is the primary goal of followers</a:t>
          </a:r>
          <a:endParaRPr lang="en-US" sz="1100" kern="1200"/>
        </a:p>
      </dsp:txBody>
      <dsp:txXfrm>
        <a:off x="3511969" y="2055084"/>
        <a:ext cx="1549258" cy="657261"/>
      </dsp:txXfrm>
    </dsp:sp>
    <dsp:sp modelId="{1FD5F1DD-6E6F-4DF9-93AA-1B6D2354CF7D}">
      <dsp:nvSpPr>
        <dsp:cNvPr id="0" name=""/>
        <dsp:cNvSpPr/>
      </dsp:nvSpPr>
      <dsp:spPr>
        <a:xfrm>
          <a:off x="96558" y="3522808"/>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4FA72-FC91-4065-8CF2-1B6F2C29242F}">
      <dsp:nvSpPr>
        <dsp:cNvPr id="0" name=""/>
        <dsp:cNvSpPr/>
      </dsp:nvSpPr>
      <dsp:spPr>
        <a:xfrm>
          <a:off x="234583" y="3660833"/>
          <a:ext cx="381211" cy="3812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BCCA2-5E0C-4F81-ADCA-96757E9C2A3C}">
      <dsp:nvSpPr>
        <dsp:cNvPr id="0" name=""/>
        <dsp:cNvSpPr/>
      </dsp:nvSpPr>
      <dsp:spPr>
        <a:xfrm>
          <a:off x="894661" y="3522808"/>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Followers have to be monitored to ensure that performance standards are met</a:t>
          </a:r>
          <a:endParaRPr lang="en-US" sz="1100" kern="1200"/>
        </a:p>
      </dsp:txBody>
      <dsp:txXfrm>
        <a:off x="894661" y="3522808"/>
        <a:ext cx="1549258" cy="6572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E9AD9-3011-475A-8538-2DE344BEB8FC}">
      <dsp:nvSpPr>
        <dsp:cNvPr id="0" name=""/>
        <dsp:cNvSpPr/>
      </dsp:nvSpPr>
      <dsp:spPr>
        <a:xfrm>
          <a:off x="594301" y="449840"/>
          <a:ext cx="4723327" cy="4723327"/>
        </a:xfrm>
        <a:prstGeom prst="pie">
          <a:avLst>
            <a:gd name="adj1" fmla="val 16200000"/>
            <a:gd name="adj2" fmla="val 54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Transformational leadership is a </a:t>
          </a:r>
          <a:r>
            <a:rPr lang="en-GB" sz="1200" u="sng" kern="1200">
              <a:hlinkClick xmlns:r="http://schemas.openxmlformats.org/officeDocument/2006/relationships" r:id="rId1"/>
            </a:rPr>
            <a:t>leadership style</a:t>
          </a:r>
          <a:r>
            <a:rPr lang="en-GB" sz="1200" kern="1200"/>
            <a:t> that can inspire positive changes in those who follow. Transformational leaders are generally energetic, enthusiastic, and passionate. Not only are these leaders concerned and involved in the process; they are also focused on helping every member of the group succeed as well.</a:t>
          </a:r>
          <a:endParaRPr lang="en-US" sz="1200" kern="1200"/>
        </a:p>
      </dsp:txBody>
      <dsp:txXfrm>
        <a:off x="2955965" y="1152716"/>
        <a:ext cx="1658787" cy="3317575"/>
      </dsp:txXfrm>
    </dsp:sp>
    <dsp:sp modelId="{EAD8BCD2-663D-40E7-855E-80BF89F3FC5F}">
      <dsp:nvSpPr>
        <dsp:cNvPr id="0" name=""/>
        <dsp:cNvSpPr/>
      </dsp:nvSpPr>
      <dsp:spPr>
        <a:xfrm>
          <a:off x="481841" y="449840"/>
          <a:ext cx="4723327" cy="4723327"/>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Through the strength of their vision and personality, transformational leaders can inspire followers to change expectations, perceptions, and </a:t>
          </a:r>
          <a:r>
            <a:rPr lang="en-GB" sz="1200" u="sng" kern="1200">
              <a:hlinkClick xmlns:r="http://schemas.openxmlformats.org/officeDocument/2006/relationships" r:id="rId2"/>
            </a:rPr>
            <a:t>motivations</a:t>
          </a:r>
          <a:r>
            <a:rPr lang="en-GB" sz="1200" kern="1200"/>
            <a:t> to work towards common goals.</a:t>
          </a:r>
          <a:endParaRPr lang="en-US" sz="1200" kern="1200"/>
        </a:p>
      </dsp:txBody>
      <dsp:txXfrm>
        <a:off x="1156602" y="1152716"/>
        <a:ext cx="1658787" cy="33175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71AB5-C618-4C4B-BB2D-423BBDCE2E24}">
      <dsp:nvSpPr>
        <dsp:cNvPr id="0" name=""/>
        <dsp:cNvSpPr/>
      </dsp:nvSpPr>
      <dsp:spPr>
        <a:xfrm>
          <a:off x="0" y="360300"/>
          <a:ext cx="6492875" cy="216216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Democratic leaders, also known as participative leaders, accept input from one or more group members when </a:t>
          </a:r>
          <a:r>
            <a:rPr lang="en-GB" sz="2100" u="sng" kern="1200">
              <a:hlinkClick xmlns:r="http://schemas.openxmlformats.org/officeDocument/2006/relationships" r:id="rId1"/>
            </a:rPr>
            <a:t>making decisions</a:t>
          </a:r>
          <a:r>
            <a:rPr lang="en-GB" sz="2100" kern="1200"/>
            <a:t> and solving problems, but the leader retains the final say when choices are made. Group members tend to be encouraged and motivated by this style of leadership.</a:t>
          </a:r>
          <a:endParaRPr lang="en-US" sz="2100" kern="1200"/>
        </a:p>
      </dsp:txBody>
      <dsp:txXfrm>
        <a:off x="105548" y="465848"/>
        <a:ext cx="6281779" cy="1951064"/>
      </dsp:txXfrm>
    </dsp:sp>
    <dsp:sp modelId="{58238B42-6D1F-42E1-9368-FD968242612E}">
      <dsp:nvSpPr>
        <dsp:cNvPr id="0" name=""/>
        <dsp:cNvSpPr/>
      </dsp:nvSpPr>
      <dsp:spPr>
        <a:xfrm>
          <a:off x="0" y="2582940"/>
          <a:ext cx="6492875" cy="216216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style of leadership often leads to more effective and accurate decisions, since no leader can be an expert in all areas. Input from group members with specialized knowledge and expertise creates a more complete basis for decision-making.</a:t>
          </a:r>
          <a:endParaRPr lang="en-US" sz="2100" kern="1200"/>
        </a:p>
      </dsp:txBody>
      <dsp:txXfrm>
        <a:off x="105548" y="2688488"/>
        <a:ext cx="6281779" cy="19510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E20DC-74ED-46C3-8856-4D10045D3458}">
      <dsp:nvSpPr>
        <dsp:cNvPr id="0" name=""/>
        <dsp:cNvSpPr/>
      </dsp:nvSpPr>
      <dsp:spPr>
        <a:xfrm>
          <a:off x="0" y="183899"/>
          <a:ext cx="6492875" cy="23400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Task-oriented leadership is a directive style of leadership specifying tasks and goals. Task-oriented leaders provide steps and a plan to meet the goals of an organization. In task-oriented leadership, the leader can achieve a specific standard of performance in their direction. You can choose task-oriented leadership as a style to incorporate your management skills in the business.</a:t>
          </a:r>
          <a:endParaRPr lang="en-US" sz="2000" kern="1200"/>
        </a:p>
      </dsp:txBody>
      <dsp:txXfrm>
        <a:off x="114229" y="298128"/>
        <a:ext cx="6264417" cy="2111542"/>
      </dsp:txXfrm>
    </dsp:sp>
    <dsp:sp modelId="{26C1305B-B13A-409B-BAFD-7D6F57F25A71}">
      <dsp:nvSpPr>
        <dsp:cNvPr id="0" name=""/>
        <dsp:cNvSpPr/>
      </dsp:nvSpPr>
      <dsp:spPr>
        <a:xfrm>
          <a:off x="0" y="2581500"/>
          <a:ext cx="6492875" cy="234000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Task-oriented leadership is highly goal focused and complete the objectives within specified deadlines. Task-oriented leaders define the roles of the whole team, supporting them. Task-oriented leaders provide specific work tools, resources, and other tools to get the job done. In this kind of leadership, everything is focused on achieving the task.</a:t>
          </a:r>
          <a:endParaRPr lang="en-US" sz="2000" kern="1200"/>
        </a:p>
      </dsp:txBody>
      <dsp:txXfrm>
        <a:off x="114229" y="2695729"/>
        <a:ext cx="6264417" cy="21115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798A9-3C37-4139-8D51-28B0637457A6}">
      <dsp:nvSpPr>
        <dsp:cNvPr id="0" name=""/>
        <dsp:cNvSpPr/>
      </dsp:nvSpPr>
      <dsp:spPr>
        <a:xfrm>
          <a:off x="0" y="424645"/>
          <a:ext cx="6237359" cy="121212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Task-oriented leaders</a:t>
          </a:r>
          <a:r>
            <a:rPr lang="en-GB" sz="1400" kern="1200"/>
            <a:t> know how to divide the work according to the team’s strengths, competencies, and roles within the time limit required. They understand their resource limitations and make defined plans to assign the work to highly effective and efficient employees to meet the closing date. In this way, the leader can achieve results more successfully than any other kind of leadership.</a:t>
          </a:r>
          <a:endParaRPr lang="en-US" sz="1400" kern="1200"/>
        </a:p>
      </dsp:txBody>
      <dsp:txXfrm>
        <a:off x="59171" y="483816"/>
        <a:ext cx="6119017" cy="1093778"/>
      </dsp:txXfrm>
    </dsp:sp>
    <dsp:sp modelId="{00B146EC-2EC5-4B29-AF42-58E3681D6FF2}">
      <dsp:nvSpPr>
        <dsp:cNvPr id="0" name=""/>
        <dsp:cNvSpPr/>
      </dsp:nvSpPr>
      <dsp:spPr>
        <a:xfrm>
          <a:off x="0" y="1677085"/>
          <a:ext cx="6237359" cy="1212120"/>
        </a:xfrm>
        <a:prstGeom prst="roundRect">
          <a:avLst/>
        </a:prstGeom>
        <a:solidFill>
          <a:schemeClr val="accent5">
            <a:hueOff val="-1857811"/>
            <a:satOff val="1829"/>
            <a:lumOff val="411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directive kind of leadership strives to ensure the achievement of deadlines. This type of leadership is much different than relationship-oriented leadership, which focuses on developing strong bonds and being emotionally supportive for many reasons.</a:t>
          </a:r>
          <a:endParaRPr lang="en-US" sz="1400" kern="1200"/>
        </a:p>
      </dsp:txBody>
      <dsp:txXfrm>
        <a:off x="59171" y="1736256"/>
        <a:ext cx="6119017" cy="1093778"/>
      </dsp:txXfrm>
    </dsp:sp>
    <dsp:sp modelId="{4E00EA00-A12E-4580-95CB-E90BF090ED16}">
      <dsp:nvSpPr>
        <dsp:cNvPr id="0" name=""/>
        <dsp:cNvSpPr/>
      </dsp:nvSpPr>
      <dsp:spPr>
        <a:xfrm>
          <a:off x="0" y="2929525"/>
          <a:ext cx="6237359" cy="1212120"/>
        </a:xfrm>
        <a:prstGeom prst="roundRect">
          <a:avLst/>
        </a:prstGeom>
        <a:solidFill>
          <a:schemeClr val="accent5">
            <a:hueOff val="-3715622"/>
            <a:satOff val="3658"/>
            <a:lumOff val="82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Being direct provides step by step solutions to problems and tasks that need to complete on specific deadlines.</a:t>
          </a:r>
          <a:endParaRPr lang="en-US" sz="1400" kern="1200"/>
        </a:p>
      </dsp:txBody>
      <dsp:txXfrm>
        <a:off x="59171" y="2988696"/>
        <a:ext cx="6119017" cy="10937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84D61-01D7-4A4C-938F-D107C3C0C697}">
      <dsp:nvSpPr>
        <dsp:cNvPr id="0" name=""/>
        <dsp:cNvSpPr/>
      </dsp:nvSpPr>
      <dsp:spPr>
        <a:xfrm>
          <a:off x="280867" y="652153"/>
          <a:ext cx="874968" cy="87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945D9-C1D4-4078-8F4C-706FF577F788}">
      <dsp:nvSpPr>
        <dsp:cNvPr id="0" name=""/>
        <dsp:cNvSpPr/>
      </dsp:nvSpPr>
      <dsp:spPr>
        <a:xfrm>
          <a:off x="467335" y="838621"/>
          <a:ext cx="502031" cy="50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FFD35B-44DD-4654-A81C-C24057EDCC38}">
      <dsp:nvSpPr>
        <dsp:cNvPr id="0" name=""/>
        <dsp:cNvSpPr/>
      </dsp:nvSpPr>
      <dsp:spPr>
        <a:xfrm>
          <a:off x="1164"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Clarify objectives</a:t>
          </a:r>
          <a:endParaRPr lang="en-US" sz="1100" kern="1200"/>
        </a:p>
      </dsp:txBody>
      <dsp:txXfrm>
        <a:off x="1164" y="1799653"/>
        <a:ext cx="1434374" cy="573750"/>
      </dsp:txXfrm>
    </dsp:sp>
    <dsp:sp modelId="{49BEF6EA-027C-4CCA-BC3A-4275273F0577}">
      <dsp:nvSpPr>
        <dsp:cNvPr id="0" name=""/>
        <dsp:cNvSpPr/>
      </dsp:nvSpPr>
      <dsp:spPr>
        <a:xfrm>
          <a:off x="1966257" y="652153"/>
          <a:ext cx="874968" cy="87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EA150-73D9-4799-BB20-AE4ED60111F0}">
      <dsp:nvSpPr>
        <dsp:cNvPr id="0" name=""/>
        <dsp:cNvSpPr/>
      </dsp:nvSpPr>
      <dsp:spPr>
        <a:xfrm>
          <a:off x="2152726" y="838621"/>
          <a:ext cx="502031" cy="50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12ACE4-22E0-4336-A997-2F35A77235DD}">
      <dsp:nvSpPr>
        <dsp:cNvPr id="0" name=""/>
        <dsp:cNvSpPr/>
      </dsp:nvSpPr>
      <dsp:spPr>
        <a:xfrm>
          <a:off x="1686554"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Framework tasks precisely</a:t>
          </a:r>
          <a:endParaRPr lang="en-US" sz="1100" kern="1200"/>
        </a:p>
      </dsp:txBody>
      <dsp:txXfrm>
        <a:off x="1686554" y="1799653"/>
        <a:ext cx="1434374" cy="573750"/>
      </dsp:txXfrm>
    </dsp:sp>
    <dsp:sp modelId="{7CA8CD19-95EE-49CC-A416-98C2A48C423F}">
      <dsp:nvSpPr>
        <dsp:cNvPr id="0" name=""/>
        <dsp:cNvSpPr/>
      </dsp:nvSpPr>
      <dsp:spPr>
        <a:xfrm>
          <a:off x="3651648" y="652153"/>
          <a:ext cx="874968" cy="874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F01A6-ADF7-4957-A52C-C435734FE418}">
      <dsp:nvSpPr>
        <dsp:cNvPr id="0" name=""/>
        <dsp:cNvSpPr/>
      </dsp:nvSpPr>
      <dsp:spPr>
        <a:xfrm>
          <a:off x="3838117" y="838621"/>
          <a:ext cx="502031" cy="50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69B845-4DB5-435D-A0B3-73DE6D350A91}">
      <dsp:nvSpPr>
        <dsp:cNvPr id="0" name=""/>
        <dsp:cNvSpPr/>
      </dsp:nvSpPr>
      <dsp:spPr>
        <a:xfrm>
          <a:off x="3371945"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Issue exact deadlines</a:t>
          </a:r>
          <a:endParaRPr lang="en-US" sz="1100" kern="1200"/>
        </a:p>
      </dsp:txBody>
      <dsp:txXfrm>
        <a:off x="3371945" y="1799653"/>
        <a:ext cx="1434374" cy="573750"/>
      </dsp:txXfrm>
    </dsp:sp>
    <dsp:sp modelId="{DA43F4C5-435F-4CCE-BAA9-C81F8865F155}">
      <dsp:nvSpPr>
        <dsp:cNvPr id="0" name=""/>
        <dsp:cNvSpPr/>
      </dsp:nvSpPr>
      <dsp:spPr>
        <a:xfrm>
          <a:off x="5337039" y="652153"/>
          <a:ext cx="874968" cy="874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1E9EB-1A04-4A66-B575-BD92FE0CFFAD}">
      <dsp:nvSpPr>
        <dsp:cNvPr id="0" name=""/>
        <dsp:cNvSpPr/>
      </dsp:nvSpPr>
      <dsp:spPr>
        <a:xfrm>
          <a:off x="5523507" y="838621"/>
          <a:ext cx="502031" cy="502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543F37-08EB-4A0C-B5AD-0C6358A2B522}">
      <dsp:nvSpPr>
        <dsp:cNvPr id="0" name=""/>
        <dsp:cNvSpPr/>
      </dsp:nvSpPr>
      <dsp:spPr>
        <a:xfrm>
          <a:off x="5057335"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Offer guidance</a:t>
          </a:r>
          <a:endParaRPr lang="en-US" sz="1100" kern="1200"/>
        </a:p>
      </dsp:txBody>
      <dsp:txXfrm>
        <a:off x="5057335" y="1799653"/>
        <a:ext cx="1434374" cy="573750"/>
      </dsp:txXfrm>
    </dsp:sp>
    <dsp:sp modelId="{E21DEA3C-785F-43D7-97B4-4946A3190EEC}">
      <dsp:nvSpPr>
        <dsp:cNvPr id="0" name=""/>
        <dsp:cNvSpPr/>
      </dsp:nvSpPr>
      <dsp:spPr>
        <a:xfrm>
          <a:off x="1123562" y="2731996"/>
          <a:ext cx="874968" cy="874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8A0DE-ECF7-4B49-A7DE-ACCCCD057E0F}">
      <dsp:nvSpPr>
        <dsp:cNvPr id="0" name=""/>
        <dsp:cNvSpPr/>
      </dsp:nvSpPr>
      <dsp:spPr>
        <a:xfrm>
          <a:off x="1310031" y="2918465"/>
          <a:ext cx="502031" cy="5020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BA0ECA-47D8-4821-B3FA-B7E73584DC82}">
      <dsp:nvSpPr>
        <dsp:cNvPr id="0" name=""/>
        <dsp:cNvSpPr/>
      </dsp:nvSpPr>
      <dsp:spPr>
        <a:xfrm>
          <a:off x="843859"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Excellent representatives</a:t>
          </a:r>
          <a:endParaRPr lang="en-US" sz="1100" kern="1200"/>
        </a:p>
      </dsp:txBody>
      <dsp:txXfrm>
        <a:off x="843859" y="3879496"/>
        <a:ext cx="1434374" cy="573750"/>
      </dsp:txXfrm>
    </dsp:sp>
    <dsp:sp modelId="{64DE295D-6552-43D9-8AEF-C80658B855FF}">
      <dsp:nvSpPr>
        <dsp:cNvPr id="0" name=""/>
        <dsp:cNvSpPr/>
      </dsp:nvSpPr>
      <dsp:spPr>
        <a:xfrm>
          <a:off x="2808953" y="2731996"/>
          <a:ext cx="874968" cy="87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8A687-5D14-4B2D-A747-56EDC70072E0}">
      <dsp:nvSpPr>
        <dsp:cNvPr id="0" name=""/>
        <dsp:cNvSpPr/>
      </dsp:nvSpPr>
      <dsp:spPr>
        <a:xfrm>
          <a:off x="2995421" y="2918465"/>
          <a:ext cx="502031" cy="5020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2C6F01-1512-4897-8ECA-ED243781DC93}">
      <dsp:nvSpPr>
        <dsp:cNvPr id="0" name=""/>
        <dsp:cNvSpPr/>
      </dsp:nvSpPr>
      <dsp:spPr>
        <a:xfrm>
          <a:off x="2529250"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Apply a reward system</a:t>
          </a:r>
          <a:endParaRPr lang="en-US" sz="1100" kern="1200"/>
        </a:p>
      </dsp:txBody>
      <dsp:txXfrm>
        <a:off x="2529250" y="3879496"/>
        <a:ext cx="1434374" cy="573750"/>
      </dsp:txXfrm>
    </dsp:sp>
    <dsp:sp modelId="{B4819683-D19C-4E54-A6DA-81BD43D0EE10}">
      <dsp:nvSpPr>
        <dsp:cNvPr id="0" name=""/>
        <dsp:cNvSpPr/>
      </dsp:nvSpPr>
      <dsp:spPr>
        <a:xfrm>
          <a:off x="4494343" y="2731996"/>
          <a:ext cx="874968" cy="87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E3D8A-A9E2-48CD-B677-4767016BBDBD}">
      <dsp:nvSpPr>
        <dsp:cNvPr id="0" name=""/>
        <dsp:cNvSpPr/>
      </dsp:nvSpPr>
      <dsp:spPr>
        <a:xfrm>
          <a:off x="4680812" y="2918465"/>
          <a:ext cx="502031" cy="50203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402FD-5EC1-415B-B792-8A8047D3D5B3}">
      <dsp:nvSpPr>
        <dsp:cNvPr id="0" name=""/>
        <dsp:cNvSpPr/>
      </dsp:nvSpPr>
      <dsp:spPr>
        <a:xfrm>
          <a:off x="4214640"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latin typeface="Corbel" panose="020B0503020204020204"/>
            </a:rPr>
            <a:t>Attain favourable outcomes</a:t>
          </a:r>
        </a:p>
      </dsp:txBody>
      <dsp:txXfrm>
        <a:off x="4214640" y="3879496"/>
        <a:ext cx="1434374" cy="5737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FC9B7-A085-446D-AF4A-BB808D44380F}">
      <dsp:nvSpPr>
        <dsp:cNvPr id="0" name=""/>
        <dsp:cNvSpPr/>
      </dsp:nvSpPr>
      <dsp:spPr>
        <a:xfrm>
          <a:off x="649248" y="256"/>
          <a:ext cx="4438949" cy="266336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Relationship-oriented leaders are focused on supporting, motivating and developing the people on their teams and the relationships within. This style of leadership encourages good teamwork and collaboration, through fostering positive relationships and good communication. Relationship-oriented leaders prioritize the welfare of everyone in the group and will place time and effort in meeting the individual needs of everyone involved. This may involve offering incentives like bonuses, providing mediation to deal with workplace or classroom conflicts, having more casual interactions with team members to learn about their strengths and weaknesses, creating a non-competitive and transparent work environment, or just leading in a personable or encouraging manner.</a:t>
          </a:r>
          <a:r>
            <a:rPr lang="en-GB" sz="1300" kern="1200" baseline="30000">
              <a:hlinkClick xmlns:r="http://schemas.openxmlformats.org/officeDocument/2006/relationships" r:id="rId1"/>
            </a:rPr>
            <a:t>[2]</a:t>
          </a:r>
          <a:endParaRPr lang="en-US" sz="1300" kern="1200"/>
        </a:p>
      </dsp:txBody>
      <dsp:txXfrm>
        <a:off x="649248" y="256"/>
        <a:ext cx="4438949" cy="2663369"/>
      </dsp:txXfrm>
    </dsp:sp>
    <dsp:sp modelId="{E6090D14-C86B-4F4E-A75C-453821A869F2}">
      <dsp:nvSpPr>
        <dsp:cNvPr id="0" name=""/>
        <dsp:cNvSpPr/>
      </dsp:nvSpPr>
      <dsp:spPr>
        <a:xfrm>
          <a:off x="5532092" y="256"/>
          <a:ext cx="4438949" cy="266336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benefits of relationship-oriented leadership is that team members are in a setting where the leader cares about their well-being. Relationship-oriented leaders understand that building positive productivity requires a positive environment where individuals feel driven. Personal conflicts, dissatisfaction with a job, resentment and even boredom can severely drive down productivity, so these types of leaders put people first to ensure that such problems stay at a minimum. Additionally, team members may be more willing to take risks, because they know that the leader will provide the support if needed.</a:t>
          </a:r>
          <a:r>
            <a:rPr lang="en-GB" sz="1300" kern="1200" baseline="30000">
              <a:hlinkClick xmlns:r="http://schemas.openxmlformats.org/officeDocument/2006/relationships" r:id="rId1"/>
            </a:rPr>
            <a:t>[3]</a:t>
          </a:r>
          <a:endParaRPr lang="en-US" sz="1300" kern="1200"/>
        </a:p>
      </dsp:txBody>
      <dsp:txXfrm>
        <a:off x="5532092" y="256"/>
        <a:ext cx="4438949" cy="2663369"/>
      </dsp:txXfrm>
    </dsp:sp>
    <dsp:sp modelId="{4BF37407-0F08-4458-8960-BD344F84AABC}">
      <dsp:nvSpPr>
        <dsp:cNvPr id="0" name=""/>
        <dsp:cNvSpPr/>
      </dsp:nvSpPr>
      <dsp:spPr>
        <a:xfrm>
          <a:off x="649248" y="3107520"/>
          <a:ext cx="4438949" cy="266336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downside of relationship-oriented leadership is that, if taken too far, the development of team chemistry may detract from the actual tasks and goals at hand.</a:t>
          </a:r>
          <a:endParaRPr lang="en-US" sz="1300" kern="1200"/>
        </a:p>
      </dsp:txBody>
      <dsp:txXfrm>
        <a:off x="649248" y="3107520"/>
        <a:ext cx="4438949" cy="2663369"/>
      </dsp:txXfrm>
    </dsp:sp>
    <dsp:sp modelId="{DB8D278D-ECD8-4F0C-8EAD-8E63554D3AF4}">
      <dsp:nvSpPr>
        <dsp:cNvPr id="0" name=""/>
        <dsp:cNvSpPr/>
      </dsp:nvSpPr>
      <dsp:spPr>
        <a:xfrm>
          <a:off x="5532092" y="3107520"/>
          <a:ext cx="4438949" cy="266336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term "people-oriented" is used synonymously, whilst in a business setting, this approach may also be referred to as "employee-oriented"</a:t>
          </a:r>
          <a:endParaRPr lang="en-US" sz="1300" kern="1200"/>
        </a:p>
      </dsp:txBody>
      <dsp:txXfrm>
        <a:off x="5532092" y="3107520"/>
        <a:ext cx="4438949" cy="266336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85C8-EB98-447C-A5CC-C7947AF60B09}">
      <dsp:nvSpPr>
        <dsp:cNvPr id="0" name=""/>
        <dsp:cNvSpPr/>
      </dsp:nvSpPr>
      <dsp:spPr>
        <a:xfrm>
          <a:off x="1163092" y="35241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E6A4C0-00B5-4861-8527-19A7047EA8BB}">
      <dsp:nvSpPr>
        <dsp:cNvPr id="0" name=""/>
        <dsp:cNvSpPr/>
      </dsp:nvSpPr>
      <dsp:spPr>
        <a:xfrm>
          <a:off x="668092" y="1878336"/>
          <a:ext cx="1800000" cy="3246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Potential for low employee morale: </a:t>
          </a:r>
          <a:r>
            <a:rPr lang="en-GB" sz="1100" kern="1200"/>
            <a:t>When you’re always focused on getting work done, there may be little time for enjoyment at work. If employees don’t get time to socialize or have a little fun throughout the day, you may see their morale decrease, possibly leading to less productivity. The solution is to balance work with a little spontaneous socialization and joy.</a:t>
          </a:r>
          <a:endParaRPr lang="en-US" sz="1100" kern="1200"/>
        </a:p>
      </dsp:txBody>
      <dsp:txXfrm>
        <a:off x="668092" y="1878336"/>
        <a:ext cx="1800000" cy="3246291"/>
      </dsp:txXfrm>
    </dsp:sp>
    <dsp:sp modelId="{3A807837-5175-4E57-B9DC-7DD5B7D7199D}">
      <dsp:nvSpPr>
        <dsp:cNvPr id="0" name=""/>
        <dsp:cNvSpPr/>
      </dsp:nvSpPr>
      <dsp:spPr>
        <a:xfrm>
          <a:off x="3278092" y="35241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F9E153-9AED-4B29-82DB-0E3F2C25F6AD}">
      <dsp:nvSpPr>
        <dsp:cNvPr id="0" name=""/>
        <dsp:cNvSpPr/>
      </dsp:nvSpPr>
      <dsp:spPr>
        <a:xfrm>
          <a:off x="2783092" y="1878336"/>
          <a:ext cx="1800000" cy="3246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High pressure for employees:</a:t>
          </a:r>
          <a:r>
            <a:rPr lang="en-GB" sz="1100" kern="1200"/>
            <a:t> Always worrying about deadlines, progress, and productivity can become stressful for some people. As a task-focused leader, you need to be careful about setting the bar too high. Try to give your team breaks so they have a chance to unwind and recharge a bit. You may find that by giving them a moment to breathe, they can produce even better work.</a:t>
          </a:r>
          <a:endParaRPr lang="en-US" sz="1100" kern="1200"/>
        </a:p>
      </dsp:txBody>
      <dsp:txXfrm>
        <a:off x="2783092" y="1878336"/>
        <a:ext cx="1800000" cy="3246291"/>
      </dsp:txXfrm>
    </dsp:sp>
    <dsp:sp modelId="{CA60BD44-B648-4291-AC46-8279A54F4026}">
      <dsp:nvSpPr>
        <dsp:cNvPr id="0" name=""/>
        <dsp:cNvSpPr/>
      </dsp:nvSpPr>
      <dsp:spPr>
        <a:xfrm>
          <a:off x="5393092" y="35241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54BA08-0D0B-42F4-8A5F-DD68CB89572A}">
      <dsp:nvSpPr>
        <dsp:cNvPr id="0" name=""/>
        <dsp:cNvSpPr/>
      </dsp:nvSpPr>
      <dsp:spPr>
        <a:xfrm>
          <a:off x="4898092" y="1878336"/>
          <a:ext cx="1800000" cy="3246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Lack of team bonding: </a:t>
          </a:r>
          <a:r>
            <a:rPr lang="en-GB" sz="1100" kern="1200"/>
            <a:t>Managers need to make sure to balance work with team bonding. Task-focused leadership can lead to unhealthy competition among your team members. Try to level the playing field by giving them the opportunity to get to know one another. Team-building activities, such as team lunches or game nights can help people develop interoffice relationships. When people know each other’s personalities better, they tend to have better collaboration.</a:t>
          </a:r>
          <a:endParaRPr lang="en-US" sz="1100" kern="1200"/>
        </a:p>
      </dsp:txBody>
      <dsp:txXfrm>
        <a:off x="4898092" y="1878336"/>
        <a:ext cx="1800000" cy="3246291"/>
      </dsp:txXfrm>
    </dsp:sp>
    <dsp:sp modelId="{79012EB3-1359-4654-85F3-19BE3E1B3795}">
      <dsp:nvSpPr>
        <dsp:cNvPr id="0" name=""/>
        <dsp:cNvSpPr/>
      </dsp:nvSpPr>
      <dsp:spPr>
        <a:xfrm>
          <a:off x="7508092" y="35241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BDE768-147E-4CCD-B3F0-8F2522382918}">
      <dsp:nvSpPr>
        <dsp:cNvPr id="0" name=""/>
        <dsp:cNvSpPr/>
      </dsp:nvSpPr>
      <dsp:spPr>
        <a:xfrm>
          <a:off x="7013092" y="1878336"/>
          <a:ext cx="1800000" cy="3246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More burnout:</a:t>
          </a:r>
          <a:r>
            <a:rPr lang="en-GB" sz="1100" kern="1200"/>
            <a:t> Task-focused leaders may be too focused on work to notice the well-being of their team. This can lead to feelings of stress, apathy, or even burn out. Show your employees that you care by regularly checking in with them. Even asking for feedback is a way to learn what you can improve as a leader. Try to foster open communication and show your team compassion when they are feeling overwhelmed with work.</a:t>
          </a:r>
          <a:endParaRPr lang="en-US" sz="1100" kern="1200"/>
        </a:p>
      </dsp:txBody>
      <dsp:txXfrm>
        <a:off x="7013092" y="1878336"/>
        <a:ext cx="1800000" cy="3246291"/>
      </dsp:txXfrm>
    </dsp:sp>
    <dsp:sp modelId="{5B032DC6-2FA2-4AE3-BD3D-CD1BAD97A314}">
      <dsp:nvSpPr>
        <dsp:cNvPr id="0" name=""/>
        <dsp:cNvSpPr/>
      </dsp:nvSpPr>
      <dsp:spPr>
        <a:xfrm>
          <a:off x="9623092" y="352414"/>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5DAB50-C8DF-4BA9-8038-A8F4AE2309A5}">
      <dsp:nvSpPr>
        <dsp:cNvPr id="0" name=""/>
        <dsp:cNvSpPr/>
      </dsp:nvSpPr>
      <dsp:spPr>
        <a:xfrm>
          <a:off x="9128092" y="1878336"/>
          <a:ext cx="1800000" cy="3246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Less personal development:</a:t>
          </a:r>
          <a:r>
            <a:rPr lang="en-GB" sz="1100" kern="1200"/>
            <a:t> While goal setting may be helping your team meet the company’s objectives, it may not be helping them grow as individuals. Along with encouraging your team to create work-focused goals, help them set goals that will help them live a more fulfilling life. For example, developing a new skill can make them feel more confident at work while also benefiting the company. Try to be more mindful of what your employees are getting out of the goals they work toward.</a:t>
          </a:r>
          <a:endParaRPr lang="en-US" sz="1100" kern="1200"/>
        </a:p>
      </dsp:txBody>
      <dsp:txXfrm>
        <a:off x="9128092" y="1878336"/>
        <a:ext cx="1800000" cy="324629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08/07/2022</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08/07/2022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9854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222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63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6165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984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522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731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9911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444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5476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1277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7909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351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471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0023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5651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4344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7/8/2022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5918050"/>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8.pn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9.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en.wikipedia.org/wiki/ISBN_(identifier)" TargetMode="External"/><Relationship Id="rId3" Type="http://schemas.openxmlformats.org/officeDocument/2006/relationships/hyperlink" Target="http://smallbusiness.chron.com/differences-between-taskoriented-leaders-relationaloriented-leaders-35998.html" TargetMode="External"/><Relationship Id="rId7" Type="http://schemas.openxmlformats.org/officeDocument/2006/relationships/hyperlink" Target="https://hdl.handle.net/10451%2F1100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en.wikipedia.org/wiki/Hdl_(identifier)" TargetMode="External"/><Relationship Id="rId5" Type="http://schemas.openxmlformats.org/officeDocument/2006/relationships/hyperlink" Target="https://doi.org/10.2224%2Fsbp.2009.37.10.1391" TargetMode="External"/><Relationship Id="rId4" Type="http://schemas.openxmlformats.org/officeDocument/2006/relationships/hyperlink" Target="https://en.wikipedia.org/wiki/Doi_(identifier)" TargetMode="External"/><Relationship Id="rId9" Type="http://schemas.openxmlformats.org/officeDocument/2006/relationships/hyperlink" Target="http://www.mindtools.com/pages/article/newLDR_73.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eon wave particles on a black background">
            <a:extLst>
              <a:ext uri="{FF2B5EF4-FFF2-40B4-BE49-F238E27FC236}">
                <a16:creationId xmlns:a16="http://schemas.microsoft.com/office/drawing/2014/main" id="{6CA91704-4376-8B90-C492-3F97DA2B75D5}"/>
              </a:ext>
            </a:extLst>
          </p:cNvPr>
          <p:cNvPicPr>
            <a:picLocks noChangeAspect="1"/>
          </p:cNvPicPr>
          <p:nvPr/>
        </p:nvPicPr>
        <p:blipFill rotWithShape="1">
          <a:blip r:embed="rId3">
            <a:alphaModFix amt="70000"/>
          </a:blip>
          <a:srcRect r="6"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312614" y="2121357"/>
            <a:ext cx="10191942" cy="4135560"/>
          </a:xfrm>
        </p:spPr>
        <p:txBody>
          <a:bodyPr rtlCol="0">
            <a:normAutofit/>
          </a:bodyPr>
          <a:lstStyle/>
          <a:p>
            <a:pPr algn="l"/>
            <a:r>
              <a:rPr lang="en-GB" sz="2400" dirty="0">
                <a:solidFill>
                  <a:srgbClr val="FFFFFF"/>
                </a:solidFill>
                <a:latin typeface="Arial"/>
                <a:cs typeface="Arial"/>
              </a:rPr>
              <a:t>Student name: Roxana Madalina Dranga</a:t>
            </a:r>
            <a:br>
              <a:rPr lang="en-GB" sz="2400" dirty="0">
                <a:latin typeface="Arial"/>
                <a:cs typeface="Arial"/>
              </a:rPr>
            </a:br>
            <a:r>
              <a:rPr lang="en-GB" sz="2400" dirty="0">
                <a:solidFill>
                  <a:srgbClr val="FFFFFF"/>
                </a:solidFill>
                <a:latin typeface="Arial"/>
                <a:cs typeface="Arial"/>
              </a:rPr>
              <a:t>Student ID: 1914993</a:t>
            </a:r>
            <a:br>
              <a:rPr lang="en-GB" sz="2400" dirty="0">
                <a:latin typeface="Arial"/>
                <a:cs typeface="Arial"/>
              </a:rPr>
            </a:br>
            <a:r>
              <a:rPr lang="en-GB" sz="2400" dirty="0">
                <a:solidFill>
                  <a:srgbClr val="FFFFFF"/>
                </a:solidFill>
                <a:latin typeface="Arial"/>
                <a:cs typeface="Arial"/>
              </a:rPr>
              <a:t>Programme: BA Leadership and Management</a:t>
            </a:r>
            <a:br>
              <a:rPr lang="en-GB" sz="2400" dirty="0">
                <a:latin typeface="Arial"/>
                <a:cs typeface="Arial"/>
              </a:rPr>
            </a:br>
            <a:r>
              <a:rPr lang="en-GB" sz="2400" dirty="0">
                <a:solidFill>
                  <a:srgbClr val="FFFFFF"/>
                </a:solidFill>
                <a:latin typeface="Arial"/>
                <a:cs typeface="Arial"/>
              </a:rPr>
              <a:t>Module: Emergent Leadership Skills in the workplace</a:t>
            </a:r>
            <a:br>
              <a:rPr lang="en-GB" sz="2400" dirty="0">
                <a:latin typeface="Arial"/>
                <a:cs typeface="Arial"/>
              </a:rPr>
            </a:br>
            <a:r>
              <a:rPr lang="en-GB" sz="2400" dirty="0">
                <a:solidFill>
                  <a:srgbClr val="FFFFFF"/>
                </a:solidFill>
                <a:latin typeface="Arial"/>
                <a:cs typeface="Arial"/>
              </a:rPr>
              <a:t>Module code: BMSW 6101</a:t>
            </a:r>
            <a:br>
              <a:rPr lang="en-GB" sz="2400" dirty="0">
                <a:latin typeface="Arial"/>
                <a:cs typeface="Arial"/>
              </a:rPr>
            </a:br>
            <a:r>
              <a:rPr lang="en-GB" sz="2400" dirty="0">
                <a:solidFill>
                  <a:srgbClr val="FFFFFF"/>
                </a:solidFill>
                <a:latin typeface="Arial"/>
                <a:cs typeface="Arial"/>
              </a:rPr>
              <a:t>Lecturer: Sujeewa Herath</a:t>
            </a:r>
            <a:br>
              <a:rPr lang="en-GB" sz="2400" dirty="0">
                <a:latin typeface="Arial"/>
                <a:cs typeface="Arial"/>
              </a:rPr>
            </a:br>
            <a:r>
              <a:rPr lang="en-GB" sz="2400" dirty="0">
                <a:solidFill>
                  <a:srgbClr val="FFFFFF"/>
                </a:solidFill>
                <a:latin typeface="Arial"/>
                <a:cs typeface="Arial"/>
              </a:rPr>
              <a:t>Assignment title: Portfolio </a:t>
            </a:r>
            <a:br>
              <a:rPr lang="en-GB" sz="2400" dirty="0">
                <a:solidFill>
                  <a:srgbClr val="FFFFFF"/>
                </a:solidFill>
                <a:latin typeface="Arial"/>
                <a:cs typeface="Arial"/>
              </a:rPr>
            </a:br>
            <a:r>
              <a:rPr lang="en-GB" sz="2400" dirty="0">
                <a:solidFill>
                  <a:srgbClr val="FFFFFF"/>
                </a:solidFill>
                <a:latin typeface="Arial"/>
                <a:cs typeface="Arial"/>
              </a:rPr>
              <a:t>University of Wales Trinity Saint David</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1524000" y="740617"/>
            <a:ext cx="9144000" cy="1265285"/>
          </a:xfrm>
        </p:spPr>
        <p:txBody>
          <a:bodyPr vert="horz" lIns="91440" tIns="45720" rIns="91440" bIns="45720" rtlCol="0" anchor="t">
            <a:normAutofit/>
          </a:bodyPr>
          <a:lstStyle/>
          <a:p>
            <a:r>
              <a:rPr lang="en-GB" sz="2800" dirty="0">
                <a:solidFill>
                  <a:srgbClr val="FFFF00"/>
                </a:solidFill>
                <a:cs typeface="Arial"/>
              </a:rPr>
              <a:t>EMERGENT LEADERSHIP SKILLS FOR THE WORKPLACE</a:t>
            </a:r>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9C0960D-8131-7B92-3D0E-4102322BD9BD}"/>
              </a:ext>
            </a:extLst>
          </p:cNvPr>
          <p:cNvSpPr>
            <a:spLocks noGrp="1"/>
          </p:cNvSpPr>
          <p:nvPr>
            <p:ph type="title"/>
          </p:nvPr>
        </p:nvSpPr>
        <p:spPr>
          <a:xfrm>
            <a:off x="535021" y="685800"/>
            <a:ext cx="2639962" cy="5105400"/>
          </a:xfrm>
        </p:spPr>
        <p:txBody>
          <a:bodyPr>
            <a:normAutofit/>
          </a:bodyPr>
          <a:lstStyle/>
          <a:p>
            <a:r>
              <a:rPr lang="en-GB">
                <a:solidFill>
                  <a:srgbClr val="FFFFFF"/>
                </a:solidFill>
              </a:rPr>
              <a:t>Table of content</a:t>
            </a:r>
          </a:p>
        </p:txBody>
      </p:sp>
      <p:grpSp>
        <p:nvGrpSpPr>
          <p:cNvPr id="38" name="Group 3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EBF45CE7-B420-D332-CCFE-7708794AE2D4}"/>
              </a:ext>
            </a:extLst>
          </p:cNvPr>
          <p:cNvGraphicFramePr>
            <a:graphicFrameLocks noGrp="1"/>
          </p:cNvGraphicFramePr>
          <p:nvPr>
            <p:ph idx="1"/>
            <p:extLst>
              <p:ext uri="{D42A27DB-BD31-4B8C-83A1-F6EECF244321}">
                <p14:modId xmlns:p14="http://schemas.microsoft.com/office/powerpoint/2010/main" val="135852906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0796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8C76602-8999-C95A-B079-D0398F03066F}"/>
              </a:ext>
            </a:extLst>
          </p:cNvPr>
          <p:cNvSpPr>
            <a:spLocks noGrp="1"/>
          </p:cNvSpPr>
          <p:nvPr>
            <p:ph type="title"/>
          </p:nvPr>
        </p:nvSpPr>
        <p:spPr>
          <a:xfrm>
            <a:off x="535021" y="685800"/>
            <a:ext cx="2639962" cy="5105400"/>
          </a:xfrm>
        </p:spPr>
        <p:txBody>
          <a:bodyPr>
            <a:normAutofit/>
          </a:bodyPr>
          <a:lstStyle/>
          <a:p>
            <a:r>
              <a:rPr lang="en-GB" sz="3700">
                <a:solidFill>
                  <a:srgbClr val="FFFFFF"/>
                </a:solidFill>
              </a:rPr>
              <a:t>Introduction</a:t>
            </a:r>
          </a:p>
        </p:txBody>
      </p:sp>
      <p:grpSp>
        <p:nvGrpSpPr>
          <p:cNvPr id="72" name="Group 7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33" name="Content Placeholder 2">
            <a:extLst>
              <a:ext uri="{FF2B5EF4-FFF2-40B4-BE49-F238E27FC236}">
                <a16:creationId xmlns:a16="http://schemas.microsoft.com/office/drawing/2014/main" id="{762317A1-A484-AE65-A827-CABF08C83392}"/>
              </a:ext>
            </a:extLst>
          </p:cNvPr>
          <p:cNvGraphicFramePr>
            <a:graphicFrameLocks noGrp="1"/>
          </p:cNvGraphicFramePr>
          <p:nvPr>
            <p:ph idx="1"/>
            <p:extLst>
              <p:ext uri="{D42A27DB-BD31-4B8C-83A1-F6EECF244321}">
                <p14:modId xmlns:p14="http://schemas.microsoft.com/office/powerpoint/2010/main" val="226191370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21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BA75-C0EF-6C5C-8910-FFC35BDABA4D}"/>
              </a:ext>
            </a:extLst>
          </p:cNvPr>
          <p:cNvSpPr>
            <a:spLocks noGrp="1"/>
          </p:cNvSpPr>
          <p:nvPr>
            <p:ph type="title"/>
          </p:nvPr>
        </p:nvSpPr>
        <p:spPr>
          <a:xfrm>
            <a:off x="1760706" y="685800"/>
            <a:ext cx="9742318" cy="1752599"/>
          </a:xfrm>
        </p:spPr>
        <p:txBody>
          <a:bodyPr>
            <a:normAutofit/>
          </a:bodyPr>
          <a:lstStyle/>
          <a:p>
            <a:r>
              <a:rPr lang="en-GB" dirty="0"/>
              <a:t>Leadership</a:t>
            </a:r>
          </a:p>
        </p:txBody>
      </p:sp>
      <p:graphicFrame>
        <p:nvGraphicFramePr>
          <p:cNvPr id="27" name="Content Placeholder 2">
            <a:extLst>
              <a:ext uri="{FF2B5EF4-FFF2-40B4-BE49-F238E27FC236}">
                <a16:creationId xmlns:a16="http://schemas.microsoft.com/office/drawing/2014/main" id="{D10743A6-BA95-5A47-4275-A5E928426580}"/>
              </a:ext>
            </a:extLst>
          </p:cNvPr>
          <p:cNvGraphicFramePr>
            <a:graphicFrameLocks noGrp="1"/>
          </p:cNvGraphicFramePr>
          <p:nvPr>
            <p:ph idx="1"/>
            <p:extLst>
              <p:ext uri="{D42A27DB-BD31-4B8C-83A1-F6EECF244321}">
                <p14:modId xmlns:p14="http://schemas.microsoft.com/office/powerpoint/2010/main" val="227190613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16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7365A-27D6-B9CF-7862-8CF4C8CC37EF}"/>
              </a:ext>
            </a:extLst>
          </p:cNvPr>
          <p:cNvSpPr>
            <a:spLocks noGrp="1"/>
          </p:cNvSpPr>
          <p:nvPr>
            <p:ph type="title"/>
          </p:nvPr>
        </p:nvSpPr>
        <p:spPr>
          <a:xfrm>
            <a:off x="1484311" y="685800"/>
            <a:ext cx="10018713" cy="1752599"/>
          </a:xfrm>
        </p:spPr>
        <p:txBody>
          <a:bodyPr vert="horz" lIns="91440" tIns="45720" rIns="91440" bIns="45720" rtlCol="0" anchor="ctr">
            <a:normAutofit/>
          </a:bodyPr>
          <a:lstStyle/>
          <a:p>
            <a:r>
              <a:rPr lang="en-US"/>
              <a:t>The key leadership styles </a:t>
            </a:r>
          </a:p>
        </p:txBody>
      </p:sp>
      <p:pic>
        <p:nvPicPr>
          <p:cNvPr id="4" name="Picture 4" descr="Diagram, venn diagram&#10;&#10;Description automatically generated">
            <a:extLst>
              <a:ext uri="{FF2B5EF4-FFF2-40B4-BE49-F238E27FC236}">
                <a16:creationId xmlns:a16="http://schemas.microsoft.com/office/drawing/2014/main" id="{AD648886-7088-F8B3-58A4-22AAFD118B26}"/>
              </a:ext>
            </a:extLst>
          </p:cNvPr>
          <p:cNvPicPr>
            <a:picLocks noGrp="1" noChangeAspect="1"/>
          </p:cNvPicPr>
          <p:nvPr>
            <p:ph idx="1"/>
          </p:nvPr>
        </p:nvPicPr>
        <p:blipFill>
          <a:blip r:embed="rId3"/>
          <a:stretch>
            <a:fillRect/>
          </a:stretch>
        </p:blipFill>
        <p:spPr>
          <a:xfrm>
            <a:off x="1988634" y="2743199"/>
            <a:ext cx="3286252"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B1623B4-E659-5E2D-AE23-102E2E22B48A}"/>
              </a:ext>
            </a:extLst>
          </p:cNvPr>
          <p:cNvSpPr txBox="1"/>
          <p:nvPr/>
        </p:nvSpPr>
        <p:spPr>
          <a:xfrm>
            <a:off x="6016336" y="2666999"/>
            <a:ext cx="5486687" cy="31242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20000"/>
              </a:spcBef>
              <a:spcAft>
                <a:spcPts val="600"/>
              </a:spcAft>
              <a:buClr>
                <a:schemeClr val="accent1">
                  <a:lumMod val="75000"/>
                </a:schemeClr>
              </a:buClr>
              <a:buSzPct val="145000"/>
              <a:buFont typeface="Arial"/>
              <a:buChar char="•"/>
            </a:pPr>
            <a:r>
              <a:rPr lang="en-US" sz="1500" dirty="0"/>
              <a:t>Autocratic leadership means that you’re the boss and you let everyone know about it. Autocratic leaders call all  the shots and aren’t usually receptive to recommendations or complaints from other people, specifically their team members.</a:t>
            </a:r>
          </a:p>
          <a:p>
            <a:pPr indent="-228600">
              <a:lnSpc>
                <a:spcPct val="90000"/>
              </a:lnSpc>
              <a:spcBef>
                <a:spcPct val="20000"/>
              </a:spcBef>
              <a:spcAft>
                <a:spcPts val="600"/>
              </a:spcAft>
              <a:buClr>
                <a:schemeClr val="accent1">
                  <a:lumMod val="75000"/>
                </a:schemeClr>
              </a:buClr>
              <a:buSzPct val="145000"/>
              <a:buFont typeface="Arial"/>
              <a:buChar char="•"/>
            </a:pPr>
            <a:r>
              <a:rPr lang="en-US" sz="1500" dirty="0"/>
              <a:t>Autocratic leadership, of course, only works when you know what you’re doing. It can also work if your team doesn’t know what they’re doing. Say for example, you’re running a new department in your company, or working with interns. Chances are your leadership is more valuable in these instances than listening to your team.</a:t>
            </a:r>
          </a:p>
          <a:p>
            <a:pPr indent="-228600">
              <a:lnSpc>
                <a:spcPct val="90000"/>
              </a:lnSpc>
              <a:spcBef>
                <a:spcPct val="20000"/>
              </a:spcBef>
              <a:spcAft>
                <a:spcPts val="600"/>
              </a:spcAft>
              <a:buClr>
                <a:schemeClr val="accent1">
                  <a:lumMod val="75000"/>
                </a:schemeClr>
              </a:buClr>
              <a:buSzPct val="145000"/>
              <a:buFont typeface="Arial"/>
              <a:buChar char="•"/>
            </a:pPr>
            <a:r>
              <a:rPr lang="en-US" sz="1500" dirty="0"/>
              <a:t>Of course, as your team begins to develop their skills, backing away from an autocratic style can help you to gain insights on how best to help your team, rather than just bossing them around.</a:t>
            </a:r>
          </a:p>
          <a:p>
            <a:pPr indent="-228600">
              <a:lnSpc>
                <a:spcPct val="90000"/>
              </a:lnSpc>
              <a:spcBef>
                <a:spcPct val="20000"/>
              </a:spcBef>
              <a:spcAft>
                <a:spcPts val="600"/>
              </a:spcAft>
              <a:buClr>
                <a:schemeClr val="accent1">
                  <a:lumMod val="75000"/>
                </a:schemeClr>
              </a:buClr>
              <a:buSzPct val="145000"/>
              <a:buFont typeface="Arial"/>
              <a:buChar char="•"/>
            </a:pPr>
            <a:endParaRPr lang="en-US" sz="1500"/>
          </a:p>
        </p:txBody>
      </p:sp>
      <p:graphicFrame>
        <p:nvGraphicFramePr>
          <p:cNvPr id="6" name="Table 6">
            <a:extLst>
              <a:ext uri="{FF2B5EF4-FFF2-40B4-BE49-F238E27FC236}">
                <a16:creationId xmlns:a16="http://schemas.microsoft.com/office/drawing/2014/main" id="{25A2FDEB-CB5E-2C86-04E3-A401B01DEAD3}"/>
              </a:ext>
            </a:extLst>
          </p:cNvPr>
          <p:cNvGraphicFramePr>
            <a:graphicFrameLocks noGrp="1"/>
          </p:cNvGraphicFramePr>
          <p:nvPr>
            <p:extLst>
              <p:ext uri="{D42A27DB-BD31-4B8C-83A1-F6EECF244321}">
                <p14:modId xmlns:p14="http://schemas.microsoft.com/office/powerpoint/2010/main" val="3020387828"/>
              </p:ext>
            </p:extLst>
          </p:nvPr>
        </p:nvGraphicFramePr>
        <p:xfrm>
          <a:off x="7726947" y="2085473"/>
          <a:ext cx="1290487" cy="483741"/>
        </p:xfrm>
        <a:graphic>
          <a:graphicData uri="http://schemas.openxmlformats.org/drawingml/2006/table">
            <a:tbl>
              <a:tblPr firstRow="1" bandRow="1">
                <a:tableStyleId>{5C22544A-7EE6-4342-B048-85BDC9FD1C3A}</a:tableStyleId>
              </a:tblPr>
              <a:tblGrid>
                <a:gridCol w="1290487">
                  <a:extLst>
                    <a:ext uri="{9D8B030D-6E8A-4147-A177-3AD203B41FA5}">
                      <a16:colId xmlns:a16="http://schemas.microsoft.com/office/drawing/2014/main" val="275561144"/>
                    </a:ext>
                  </a:extLst>
                </a:gridCol>
              </a:tblGrid>
              <a:tr h="483741">
                <a:tc>
                  <a:txBody>
                    <a:bodyPr/>
                    <a:lstStyle/>
                    <a:p>
                      <a:r>
                        <a:rPr lang="en-GB" dirty="0"/>
                        <a:t>Autocratic</a:t>
                      </a:r>
                    </a:p>
                  </a:txBody>
                  <a:tcPr/>
                </a:tc>
                <a:extLst>
                  <a:ext uri="{0D108BD9-81ED-4DB2-BD59-A6C34878D82A}">
                    <a16:rowId xmlns:a16="http://schemas.microsoft.com/office/drawing/2014/main" val="3472999849"/>
                  </a:ext>
                </a:extLst>
              </a:tr>
            </a:tbl>
          </a:graphicData>
        </a:graphic>
      </p:graphicFrame>
    </p:spTree>
    <p:extLst>
      <p:ext uri="{BB962C8B-B14F-4D97-AF65-F5344CB8AC3E}">
        <p14:creationId xmlns:p14="http://schemas.microsoft.com/office/powerpoint/2010/main" val="40649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0589-C178-2CE7-D90C-8026D98CC159}"/>
              </a:ext>
            </a:extLst>
          </p:cNvPr>
          <p:cNvSpPr>
            <a:spLocks noGrp="1"/>
          </p:cNvSpPr>
          <p:nvPr>
            <p:ph type="title"/>
          </p:nvPr>
        </p:nvSpPr>
        <p:spPr>
          <a:xfrm rot="10800000" flipH="1" flipV="1">
            <a:off x="3648496" y="93164"/>
            <a:ext cx="6194924" cy="759911"/>
          </a:xfrm>
        </p:spPr>
        <p:txBody>
          <a:bodyPr>
            <a:normAutofit/>
          </a:bodyPr>
          <a:lstStyle/>
          <a:p>
            <a:r>
              <a:rPr lang="en-GB" dirty="0"/>
              <a:t>Leadership styles</a:t>
            </a:r>
          </a:p>
        </p:txBody>
      </p:sp>
      <p:sp>
        <p:nvSpPr>
          <p:cNvPr id="3" name="Text Placeholder 2">
            <a:extLst>
              <a:ext uri="{FF2B5EF4-FFF2-40B4-BE49-F238E27FC236}">
                <a16:creationId xmlns:a16="http://schemas.microsoft.com/office/drawing/2014/main" id="{A149FBCF-CE66-F25A-78C6-0A30B5A01168}"/>
              </a:ext>
            </a:extLst>
          </p:cNvPr>
          <p:cNvSpPr>
            <a:spLocks noGrp="1"/>
          </p:cNvSpPr>
          <p:nvPr>
            <p:ph type="body" idx="1"/>
          </p:nvPr>
        </p:nvSpPr>
        <p:spPr>
          <a:xfrm>
            <a:off x="1187367" y="384427"/>
            <a:ext cx="5157787" cy="944227"/>
          </a:xfrm>
        </p:spPr>
        <p:txBody>
          <a:bodyPr/>
          <a:lstStyle/>
          <a:p>
            <a:r>
              <a:rPr lang="en-GB" dirty="0">
                <a:cs typeface="Arial"/>
              </a:rPr>
              <a:t>Democratic leader</a:t>
            </a:r>
            <a:endParaRPr lang="en-GB" dirty="0"/>
          </a:p>
        </p:txBody>
      </p:sp>
      <p:sp>
        <p:nvSpPr>
          <p:cNvPr id="4" name="Content Placeholder 3">
            <a:extLst>
              <a:ext uri="{FF2B5EF4-FFF2-40B4-BE49-F238E27FC236}">
                <a16:creationId xmlns:a16="http://schemas.microsoft.com/office/drawing/2014/main" id="{7AB7225F-D7C1-3B84-D6BF-B8A535F5E7ED}"/>
              </a:ext>
            </a:extLst>
          </p:cNvPr>
          <p:cNvSpPr>
            <a:spLocks noGrp="1"/>
          </p:cNvSpPr>
          <p:nvPr>
            <p:ph sz="half" idx="2"/>
          </p:nvPr>
        </p:nvSpPr>
        <p:spPr>
          <a:xfrm>
            <a:off x="345157" y="1636128"/>
            <a:ext cx="5999997" cy="4526798"/>
          </a:xfrm>
        </p:spPr>
        <p:txBody>
          <a:bodyPr vert="horz" lIns="91440" tIns="45720" rIns="91440" bIns="45720" rtlCol="0" anchor="t">
            <a:noAutofit/>
          </a:bodyPr>
          <a:lstStyle/>
          <a:p>
            <a:pPr marL="0" indent="0">
              <a:buNone/>
            </a:pPr>
            <a:r>
              <a:rPr lang="en-GB" sz="2000" dirty="0">
                <a:ea typeface="+mn-lt"/>
                <a:cs typeface="+mn-lt"/>
              </a:rPr>
              <a:t>  Democratic leadership involves working closely with your team to determine what they think is best, rather than making all major decisions yourself.</a:t>
            </a:r>
            <a:endParaRPr lang="en-GB" sz="2000">
              <a:cs typeface="Arial"/>
            </a:endParaRPr>
          </a:p>
          <a:p>
            <a:r>
              <a:rPr lang="en-GB" sz="2000" dirty="0">
                <a:ea typeface="+mn-lt"/>
                <a:cs typeface="+mn-lt"/>
              </a:rPr>
              <a:t>Democratic leadership works best if you are taking over a leadership position in a new company, or if you are comfortable with leading but may not be familiar with the exact nature of your goal, can also be the way to go if you are a “leader”, because it is easier for one person to pass on all the deliverables and give all the updates, but you don’t really have any more experience or authority than other team members. Democratic leadership can slow things down, however, so sometimes it can be important to make “executive decisions” to move things along.</a:t>
            </a:r>
            <a:endParaRPr lang="en-GB" sz="2000">
              <a:cs typeface="Arial"/>
            </a:endParaRPr>
          </a:p>
          <a:p>
            <a:endParaRPr lang="en-GB" dirty="0">
              <a:cs typeface="Arial"/>
            </a:endParaRPr>
          </a:p>
        </p:txBody>
      </p:sp>
      <p:sp>
        <p:nvSpPr>
          <p:cNvPr id="5" name="Text Placeholder 4">
            <a:extLst>
              <a:ext uri="{FF2B5EF4-FFF2-40B4-BE49-F238E27FC236}">
                <a16:creationId xmlns:a16="http://schemas.microsoft.com/office/drawing/2014/main" id="{9815F531-8F0F-8E72-B702-3AA334B6F191}"/>
              </a:ext>
            </a:extLst>
          </p:cNvPr>
          <p:cNvSpPr>
            <a:spLocks noGrp="1"/>
          </p:cNvSpPr>
          <p:nvPr>
            <p:ph type="body" sz="quarter" idx="3"/>
          </p:nvPr>
        </p:nvSpPr>
        <p:spPr>
          <a:xfrm>
            <a:off x="7923463" y="1226638"/>
            <a:ext cx="5183188" cy="823912"/>
          </a:xfrm>
        </p:spPr>
        <p:txBody>
          <a:bodyPr/>
          <a:lstStyle/>
          <a:p>
            <a:r>
              <a:rPr lang="en-US" dirty="0">
                <a:cs typeface="Arial"/>
              </a:rPr>
              <a:t>Laissez - Faire</a:t>
            </a:r>
            <a:endParaRPr lang="en-US" dirty="0"/>
          </a:p>
          <a:p>
            <a:endParaRPr lang="en-GB" dirty="0">
              <a:cs typeface="Arial"/>
            </a:endParaRPr>
          </a:p>
        </p:txBody>
      </p:sp>
      <p:sp>
        <p:nvSpPr>
          <p:cNvPr id="6" name="Content Placeholder 5">
            <a:extLst>
              <a:ext uri="{FF2B5EF4-FFF2-40B4-BE49-F238E27FC236}">
                <a16:creationId xmlns:a16="http://schemas.microsoft.com/office/drawing/2014/main" id="{E9E36D73-5F91-2C63-D23B-5F63924DA6E6}"/>
              </a:ext>
            </a:extLst>
          </p:cNvPr>
          <p:cNvSpPr>
            <a:spLocks noGrp="1"/>
          </p:cNvSpPr>
          <p:nvPr>
            <p:ph sz="quarter" idx="4"/>
          </p:nvPr>
        </p:nvSpPr>
        <p:spPr>
          <a:xfrm>
            <a:off x="6345989" y="2612024"/>
            <a:ext cx="5851609" cy="3457324"/>
          </a:xfrm>
        </p:spPr>
        <p:txBody>
          <a:bodyPr vert="horz" lIns="91440" tIns="45720" rIns="91440" bIns="45720" rtlCol="0" anchor="t">
            <a:normAutofit/>
          </a:bodyPr>
          <a:lstStyle/>
          <a:p>
            <a:r>
              <a:rPr lang="en-GB" dirty="0">
                <a:ea typeface="+mn-lt"/>
                <a:cs typeface="+mn-lt"/>
              </a:rPr>
              <a:t>Laissez-faire leadership means that, as the leader, you basically do nothing. You delegate tasks to others and then let them call the shots.</a:t>
            </a:r>
            <a:endParaRPr lang="en-GB" dirty="0">
              <a:cs typeface="Arial"/>
            </a:endParaRPr>
          </a:p>
          <a:p>
            <a:r>
              <a:rPr lang="en-GB" dirty="0">
                <a:ea typeface="+mn-lt"/>
                <a:cs typeface="+mn-lt"/>
              </a:rPr>
              <a:t>Laissez-faire leadership can be particularly effective if your team is very large, or if your leadership position is high up the chain.</a:t>
            </a:r>
            <a:endParaRPr lang="en-GB" dirty="0"/>
          </a:p>
          <a:p>
            <a:r>
              <a:rPr lang="en-GB" dirty="0">
                <a:ea typeface="+mn-lt"/>
                <a:cs typeface="+mn-lt"/>
              </a:rPr>
              <a:t>Of course, to engage in laissez-faire leadership, your team needs to be able to get on without you. If your team needs to be led by the hand everywhere, you’re probably better off using a more authoritative leadership style.</a:t>
            </a:r>
            <a:endParaRPr lang="en-GB" dirty="0"/>
          </a:p>
          <a:p>
            <a:endParaRPr lang="en-GB" dirty="0">
              <a:cs typeface="Arial"/>
            </a:endParaRPr>
          </a:p>
        </p:txBody>
      </p:sp>
    </p:spTree>
    <p:extLst>
      <p:ext uri="{BB962C8B-B14F-4D97-AF65-F5344CB8AC3E}">
        <p14:creationId xmlns:p14="http://schemas.microsoft.com/office/powerpoint/2010/main" val="246394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DEFC8-7750-2D0C-BCB9-690762170423}"/>
              </a:ext>
            </a:extLst>
          </p:cNvPr>
          <p:cNvSpPr>
            <a:spLocks noGrp="1"/>
          </p:cNvSpPr>
          <p:nvPr>
            <p:ph type="title"/>
          </p:nvPr>
        </p:nvSpPr>
        <p:spPr>
          <a:xfrm>
            <a:off x="1508209" y="-182980"/>
            <a:ext cx="10515600" cy="1325563"/>
          </a:xfrm>
        </p:spPr>
        <p:txBody>
          <a:bodyPr/>
          <a:lstStyle/>
          <a:p>
            <a:r>
              <a:rPr lang="en-GB" b="1" dirty="0">
                <a:ea typeface="+mj-lt"/>
                <a:cs typeface="+mj-lt"/>
              </a:rPr>
              <a:t>Transactional Leadership</a:t>
            </a:r>
            <a:endParaRPr lang="en-US" dirty="0"/>
          </a:p>
        </p:txBody>
      </p:sp>
      <p:sp>
        <p:nvSpPr>
          <p:cNvPr id="3" name="Text Placeholder 2">
            <a:extLst>
              <a:ext uri="{FF2B5EF4-FFF2-40B4-BE49-F238E27FC236}">
                <a16:creationId xmlns:a16="http://schemas.microsoft.com/office/drawing/2014/main" id="{173FE3F3-8C2C-E820-59BF-420D1F30CAB3}"/>
              </a:ext>
            </a:extLst>
          </p:cNvPr>
          <p:cNvSpPr>
            <a:spLocks noGrp="1"/>
          </p:cNvSpPr>
          <p:nvPr>
            <p:ph type="body" idx="1"/>
          </p:nvPr>
        </p:nvSpPr>
        <p:spPr>
          <a:xfrm>
            <a:off x="117894" y="932531"/>
            <a:ext cx="5157787" cy="369386"/>
          </a:xfrm>
        </p:spPr>
        <p:txBody>
          <a:bodyPr>
            <a:normAutofit fontScale="25000" lnSpcReduction="20000"/>
          </a:bodyPr>
          <a:lstStyle/>
          <a:p>
            <a:r>
              <a:rPr lang="en-GB" dirty="0"/>
              <a:t>Definition</a:t>
            </a:r>
          </a:p>
        </p:txBody>
      </p:sp>
      <p:graphicFrame>
        <p:nvGraphicFramePr>
          <p:cNvPr id="9" name="Content Placeholder 3">
            <a:extLst>
              <a:ext uri="{FF2B5EF4-FFF2-40B4-BE49-F238E27FC236}">
                <a16:creationId xmlns:a16="http://schemas.microsoft.com/office/drawing/2014/main" id="{E2A2AAC9-A2D3-692D-23CF-A759FC1362B3}"/>
              </a:ext>
            </a:extLst>
          </p:cNvPr>
          <p:cNvGraphicFramePr>
            <a:graphicFrameLocks noGrp="1"/>
          </p:cNvGraphicFramePr>
          <p:nvPr>
            <p:ph sz="half" idx="2"/>
          </p:nvPr>
        </p:nvGraphicFramePr>
        <p:xfrm>
          <a:off x="839788" y="1422233"/>
          <a:ext cx="5157787" cy="4767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41E7E785-AFD3-2C68-0460-C75B8EEF14D5}"/>
              </a:ext>
            </a:extLst>
          </p:cNvPr>
          <p:cNvSpPr>
            <a:spLocks noGrp="1"/>
          </p:cNvSpPr>
          <p:nvPr>
            <p:ph type="body" sz="quarter" idx="3"/>
          </p:nvPr>
        </p:nvSpPr>
        <p:spPr>
          <a:xfrm flipH="1">
            <a:off x="8521284" y="1427163"/>
            <a:ext cx="3399337" cy="409490"/>
          </a:xfrm>
        </p:spPr>
        <p:txBody>
          <a:bodyPr>
            <a:normAutofit fontScale="25000" lnSpcReduction="20000"/>
          </a:bodyPr>
          <a:lstStyle/>
          <a:p>
            <a:endParaRPr lang="en-GB" dirty="0"/>
          </a:p>
          <a:p>
            <a:r>
              <a:rPr lang="en-GB" dirty="0"/>
              <a:t>Photo</a:t>
            </a:r>
          </a:p>
          <a:p>
            <a:endParaRPr lang="en-GB" dirty="0"/>
          </a:p>
        </p:txBody>
      </p:sp>
      <p:sp>
        <p:nvSpPr>
          <p:cNvPr id="6" name="Content Placeholder 5">
            <a:extLst>
              <a:ext uri="{FF2B5EF4-FFF2-40B4-BE49-F238E27FC236}">
                <a16:creationId xmlns:a16="http://schemas.microsoft.com/office/drawing/2014/main" id="{5B6BBD89-EC47-0733-7224-4CF61E1C1783}"/>
              </a:ext>
            </a:extLst>
          </p:cNvPr>
          <p:cNvSpPr>
            <a:spLocks noGrp="1"/>
          </p:cNvSpPr>
          <p:nvPr>
            <p:ph sz="quarter" idx="4"/>
          </p:nvPr>
        </p:nvSpPr>
        <p:spPr/>
        <p:txBody>
          <a:bodyPr vert="horz" lIns="91440" tIns="45720" rIns="91440" bIns="45720" rtlCol="0" anchor="t">
            <a:normAutofit fontScale="70000" lnSpcReduction="20000"/>
          </a:bodyPr>
          <a:lstStyle/>
          <a:p>
            <a:endParaRPr lang="en-GB" dirty="0">
              <a:cs typeface="Arial"/>
            </a:endParaRPr>
          </a:p>
          <a:p>
            <a:br>
              <a:rPr lang="en-US" dirty="0"/>
            </a:br>
            <a:endParaRPr lang="en-US" dirty="0"/>
          </a:p>
          <a:p>
            <a:endParaRPr lang="en-GB" dirty="0">
              <a:cs typeface="Arial"/>
            </a:endParaRPr>
          </a:p>
        </p:txBody>
      </p:sp>
      <p:pic>
        <p:nvPicPr>
          <p:cNvPr id="7" name="Picture 7" descr="Diagram&#10;&#10;Description automatically generated">
            <a:extLst>
              <a:ext uri="{FF2B5EF4-FFF2-40B4-BE49-F238E27FC236}">
                <a16:creationId xmlns:a16="http://schemas.microsoft.com/office/drawing/2014/main" id="{43686B1B-C765-40F4-7196-7882AE7D4E19}"/>
              </a:ext>
            </a:extLst>
          </p:cNvPr>
          <p:cNvPicPr>
            <a:picLocks noChangeAspect="1"/>
          </p:cNvPicPr>
          <p:nvPr/>
        </p:nvPicPr>
        <p:blipFill>
          <a:blip r:embed="rId7"/>
          <a:stretch>
            <a:fillRect/>
          </a:stretch>
        </p:blipFill>
        <p:spPr>
          <a:xfrm>
            <a:off x="6355348" y="1873656"/>
            <a:ext cx="5710988" cy="4554478"/>
          </a:xfrm>
          <a:prstGeom prst="rect">
            <a:avLst/>
          </a:prstGeom>
        </p:spPr>
      </p:pic>
    </p:spTree>
    <p:extLst>
      <p:ext uri="{BB962C8B-B14F-4D97-AF65-F5344CB8AC3E}">
        <p14:creationId xmlns:p14="http://schemas.microsoft.com/office/powerpoint/2010/main" val="1022200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5B1E7-F047-33A6-369C-699B87CF46D6}"/>
              </a:ext>
            </a:extLst>
          </p:cNvPr>
          <p:cNvSpPr>
            <a:spLocks noGrp="1"/>
          </p:cNvSpPr>
          <p:nvPr>
            <p:ph type="title"/>
          </p:nvPr>
        </p:nvSpPr>
        <p:spPr>
          <a:xfrm>
            <a:off x="839788" y="-102770"/>
            <a:ext cx="10515600" cy="911142"/>
          </a:xfrm>
        </p:spPr>
        <p:txBody>
          <a:bodyPr/>
          <a:lstStyle/>
          <a:p>
            <a:r>
              <a:rPr lang="en-GB" dirty="0"/>
              <a:t>Transformational leadership</a:t>
            </a:r>
          </a:p>
        </p:txBody>
      </p:sp>
      <p:sp>
        <p:nvSpPr>
          <p:cNvPr id="3" name="Text Placeholder 2">
            <a:extLst>
              <a:ext uri="{FF2B5EF4-FFF2-40B4-BE49-F238E27FC236}">
                <a16:creationId xmlns:a16="http://schemas.microsoft.com/office/drawing/2014/main" id="{0DC61208-AE20-6E38-62F9-2386934737D3}"/>
              </a:ext>
            </a:extLst>
          </p:cNvPr>
          <p:cNvSpPr>
            <a:spLocks noGrp="1"/>
          </p:cNvSpPr>
          <p:nvPr>
            <p:ph type="body" idx="1"/>
          </p:nvPr>
        </p:nvSpPr>
        <p:spPr>
          <a:xfrm>
            <a:off x="-2422" y="879058"/>
            <a:ext cx="5157787" cy="342649"/>
          </a:xfrm>
        </p:spPr>
        <p:txBody>
          <a:bodyPr/>
          <a:lstStyle/>
          <a:p>
            <a:r>
              <a:rPr lang="en-GB" dirty="0"/>
              <a:t>Definition</a:t>
            </a:r>
          </a:p>
        </p:txBody>
      </p:sp>
      <p:graphicFrame>
        <p:nvGraphicFramePr>
          <p:cNvPr id="9" name="Content Placeholder 3">
            <a:extLst>
              <a:ext uri="{FF2B5EF4-FFF2-40B4-BE49-F238E27FC236}">
                <a16:creationId xmlns:a16="http://schemas.microsoft.com/office/drawing/2014/main" id="{C7D6264B-5E08-49FF-5884-D67D422DDA09}"/>
              </a:ext>
            </a:extLst>
          </p:cNvPr>
          <p:cNvGraphicFramePr>
            <a:graphicFrameLocks noGrp="1"/>
          </p:cNvGraphicFramePr>
          <p:nvPr>
            <p:ph sz="half" idx="2"/>
            <p:extLst>
              <p:ext uri="{D42A27DB-BD31-4B8C-83A1-F6EECF244321}">
                <p14:modId xmlns:p14="http://schemas.microsoft.com/office/powerpoint/2010/main" val="3792259376"/>
              </p:ext>
            </p:extLst>
          </p:nvPr>
        </p:nvGraphicFramePr>
        <p:xfrm>
          <a:off x="-2422" y="1288549"/>
          <a:ext cx="5799471" cy="5623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40757AA4-EB7A-1C78-F937-BBC43CE531F0}"/>
              </a:ext>
            </a:extLst>
          </p:cNvPr>
          <p:cNvSpPr>
            <a:spLocks noGrp="1"/>
          </p:cNvSpPr>
          <p:nvPr>
            <p:ph type="body" sz="quarter" idx="3"/>
          </p:nvPr>
        </p:nvSpPr>
        <p:spPr>
          <a:xfrm>
            <a:off x="7736306" y="1052846"/>
            <a:ext cx="5183188" cy="249071"/>
          </a:xfrm>
        </p:spPr>
        <p:txBody>
          <a:bodyPr/>
          <a:lstStyle/>
          <a:p>
            <a:r>
              <a:rPr lang="en-GB" dirty="0"/>
              <a:t>Photo</a:t>
            </a:r>
          </a:p>
        </p:txBody>
      </p:sp>
      <p:pic>
        <p:nvPicPr>
          <p:cNvPr id="7" name="Picture 7" descr="A picture containing diagram&#10;&#10;Description automatically generated">
            <a:extLst>
              <a:ext uri="{FF2B5EF4-FFF2-40B4-BE49-F238E27FC236}">
                <a16:creationId xmlns:a16="http://schemas.microsoft.com/office/drawing/2014/main" id="{B6B70074-CA13-FA57-1E51-12D02E4B3E28}"/>
              </a:ext>
            </a:extLst>
          </p:cNvPr>
          <p:cNvPicPr>
            <a:picLocks noGrp="1" noChangeAspect="1"/>
          </p:cNvPicPr>
          <p:nvPr>
            <p:ph sz="quarter" idx="4"/>
          </p:nvPr>
        </p:nvPicPr>
        <p:blipFill>
          <a:blip r:embed="rId7"/>
          <a:stretch>
            <a:fillRect/>
          </a:stretch>
        </p:blipFill>
        <p:spPr>
          <a:xfrm>
            <a:off x="6118727" y="1572838"/>
            <a:ext cx="5824872" cy="4626641"/>
          </a:xfrm>
        </p:spPr>
      </p:pic>
    </p:spTree>
    <p:extLst>
      <p:ext uri="{BB962C8B-B14F-4D97-AF65-F5344CB8AC3E}">
        <p14:creationId xmlns:p14="http://schemas.microsoft.com/office/powerpoint/2010/main" val="1011938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7FF78026-DEBB-4D5A-9A4E-872456603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05E1684-CF44-4EAD-B3A4-FCE98461F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 email&#10;&#10;Description automatically generated">
            <a:extLst>
              <a:ext uri="{FF2B5EF4-FFF2-40B4-BE49-F238E27FC236}">
                <a16:creationId xmlns:a16="http://schemas.microsoft.com/office/drawing/2014/main" id="{C8437D65-C5B1-0FA6-FB02-2839AD08D575}"/>
              </a:ext>
            </a:extLst>
          </p:cNvPr>
          <p:cNvPicPr>
            <a:picLocks noChangeAspect="1"/>
          </p:cNvPicPr>
          <p:nvPr/>
        </p:nvPicPr>
        <p:blipFill>
          <a:blip r:embed="rId3"/>
          <a:stretch>
            <a:fillRect/>
          </a:stretch>
        </p:blipFill>
        <p:spPr>
          <a:xfrm>
            <a:off x="643467" y="798153"/>
            <a:ext cx="10905066" cy="5261693"/>
          </a:xfrm>
          <a:prstGeom prst="rect">
            <a:avLst/>
          </a:prstGeom>
        </p:spPr>
      </p:pic>
    </p:spTree>
    <p:extLst>
      <p:ext uri="{BB962C8B-B14F-4D97-AF65-F5344CB8AC3E}">
        <p14:creationId xmlns:p14="http://schemas.microsoft.com/office/powerpoint/2010/main" val="68593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E123AAE-7C5D-4EC5-B570-7141C940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BE68FE8-33EE-42EC-8894-049237550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hart, bubble chart&#10;&#10;Description automatically generated">
            <a:extLst>
              <a:ext uri="{FF2B5EF4-FFF2-40B4-BE49-F238E27FC236}">
                <a16:creationId xmlns:a16="http://schemas.microsoft.com/office/drawing/2014/main" id="{5D813959-A2DE-855B-D4F2-0532D31DC8FD}"/>
              </a:ext>
            </a:extLst>
          </p:cNvPr>
          <p:cNvPicPr>
            <a:picLocks noChangeAspect="1"/>
          </p:cNvPicPr>
          <p:nvPr/>
        </p:nvPicPr>
        <p:blipFill>
          <a:blip r:embed="rId3"/>
          <a:stretch>
            <a:fillRect/>
          </a:stretch>
        </p:blipFill>
        <p:spPr>
          <a:xfrm>
            <a:off x="643467" y="798153"/>
            <a:ext cx="10905066" cy="5261693"/>
          </a:xfrm>
          <a:prstGeom prst="rect">
            <a:avLst/>
          </a:prstGeom>
        </p:spPr>
      </p:pic>
    </p:spTree>
    <p:extLst>
      <p:ext uri="{BB962C8B-B14F-4D97-AF65-F5344CB8AC3E}">
        <p14:creationId xmlns:p14="http://schemas.microsoft.com/office/powerpoint/2010/main" val="429385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10;&#10;Description automatically generated">
            <a:extLst>
              <a:ext uri="{FF2B5EF4-FFF2-40B4-BE49-F238E27FC236}">
                <a16:creationId xmlns:a16="http://schemas.microsoft.com/office/drawing/2014/main" id="{B076CB39-787E-973B-171A-4B6361F93D17}"/>
              </a:ext>
            </a:extLst>
          </p:cNvPr>
          <p:cNvPicPr>
            <a:picLocks noChangeAspect="1"/>
          </p:cNvPicPr>
          <p:nvPr/>
        </p:nvPicPr>
        <p:blipFill>
          <a:blip r:embed="rId3"/>
          <a:stretch>
            <a:fillRect/>
          </a:stretch>
        </p:blipFill>
        <p:spPr>
          <a:xfrm>
            <a:off x="2442842" y="643467"/>
            <a:ext cx="7306315" cy="55710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379475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6DAFE89-21CC-1574-0901-67B24CD58201}"/>
              </a:ext>
            </a:extLst>
          </p:cNvPr>
          <p:cNvSpPr>
            <a:spLocks noGrp="1"/>
          </p:cNvSpPr>
          <p:nvPr>
            <p:ph type="title"/>
          </p:nvPr>
        </p:nvSpPr>
        <p:spPr>
          <a:xfrm>
            <a:off x="535021" y="685800"/>
            <a:ext cx="2639962" cy="5105400"/>
          </a:xfrm>
        </p:spPr>
        <p:txBody>
          <a:bodyPr>
            <a:normAutofit/>
          </a:bodyPr>
          <a:lstStyle/>
          <a:p>
            <a:pPr>
              <a:lnSpc>
                <a:spcPct val="90000"/>
              </a:lnSpc>
            </a:pPr>
            <a:r>
              <a:rPr lang="en-GB" sz="2200">
                <a:solidFill>
                  <a:srgbClr val="FFFFFF"/>
                </a:solidFill>
              </a:rPr>
              <a:t>Democratic style is my style based on the module quiz</a:t>
            </a:r>
            <a:r>
              <a:rPr lang="en-GB" sz="2200">
                <a:solidFill>
                  <a:srgbClr val="FFFFFF"/>
                </a:solidFill>
                <a:ea typeface="+mj-lt"/>
                <a:cs typeface="+mj-lt"/>
              </a:rPr>
              <a:t>:</a:t>
            </a:r>
            <a:br>
              <a:rPr lang="en-GB" sz="2200">
                <a:solidFill>
                  <a:srgbClr val="FFFFFF"/>
                </a:solidFill>
                <a:ea typeface="+mj-lt"/>
                <a:cs typeface="+mj-lt"/>
              </a:rPr>
            </a:br>
            <a:br>
              <a:rPr lang="en-GB" sz="2200">
                <a:solidFill>
                  <a:srgbClr val="FFFFFF"/>
                </a:solidFill>
                <a:ea typeface="+mj-lt"/>
                <a:cs typeface="+mj-lt"/>
              </a:rPr>
            </a:br>
            <a:r>
              <a:rPr lang="en-GB" sz="2200">
                <a:solidFill>
                  <a:srgbClr val="FFFFFF"/>
                </a:solidFill>
                <a:ea typeface="+mj-lt"/>
                <a:cs typeface="+mj-lt"/>
              </a:rPr>
              <a:t> https://www.verywellmind.com/whats-your-leadership-style-3866929?quizResult=705ec57c&amp;quizResult=705ec57c&amp;quizResult=705ec57c&amp;quizResult=705ec57c</a:t>
            </a:r>
            <a:endParaRPr lang="en-GB" sz="2200">
              <a:solidFill>
                <a:srgbClr val="FFFFFF"/>
              </a:solidFill>
            </a:endParaRPr>
          </a:p>
        </p:txBody>
      </p:sp>
      <p:grpSp>
        <p:nvGrpSpPr>
          <p:cNvPr id="28"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4B235B91-3066-C7BB-EF62-7629E0D215AD}"/>
              </a:ext>
            </a:extLst>
          </p:cNvPr>
          <p:cNvGraphicFramePr>
            <a:graphicFrameLocks noGrp="1"/>
          </p:cNvGraphicFramePr>
          <p:nvPr>
            <p:ph idx="1"/>
            <p:extLst>
              <p:ext uri="{D42A27DB-BD31-4B8C-83A1-F6EECF244321}">
                <p14:modId xmlns:p14="http://schemas.microsoft.com/office/powerpoint/2010/main" val="168987317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4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9A191DD-8F59-2876-3C61-930573202483}"/>
              </a:ext>
            </a:extLst>
          </p:cNvPr>
          <p:cNvSpPr>
            <a:spLocks noGrp="1"/>
          </p:cNvSpPr>
          <p:nvPr>
            <p:ph type="title"/>
          </p:nvPr>
        </p:nvSpPr>
        <p:spPr>
          <a:xfrm>
            <a:off x="1484312" y="685800"/>
            <a:ext cx="2812385" cy="1752599"/>
          </a:xfrm>
        </p:spPr>
        <p:txBody>
          <a:bodyPr>
            <a:normAutofit/>
          </a:bodyPr>
          <a:lstStyle/>
          <a:p>
            <a:pPr>
              <a:lnSpc>
                <a:spcPct val="90000"/>
              </a:lnSpc>
            </a:pPr>
            <a:r>
              <a:rPr lang="en-GB" sz="2200"/>
              <a:t>What are the advantages and disadvantages of democratic leadership style?</a:t>
            </a:r>
            <a:endParaRPr lang="en-US" sz="2200"/>
          </a:p>
        </p:txBody>
      </p:sp>
      <p:sp>
        <p:nvSpPr>
          <p:cNvPr id="3" name="Content Placeholder 2">
            <a:extLst>
              <a:ext uri="{FF2B5EF4-FFF2-40B4-BE49-F238E27FC236}">
                <a16:creationId xmlns:a16="http://schemas.microsoft.com/office/drawing/2014/main" id="{35859A03-2A1E-7557-8D83-EF89705D4037}"/>
              </a:ext>
            </a:extLst>
          </p:cNvPr>
          <p:cNvSpPr>
            <a:spLocks noGrp="1"/>
          </p:cNvSpPr>
          <p:nvPr>
            <p:ph idx="1"/>
          </p:nvPr>
        </p:nvSpPr>
        <p:spPr>
          <a:xfrm>
            <a:off x="1484310" y="2666999"/>
            <a:ext cx="2812387" cy="3124201"/>
          </a:xfrm>
        </p:spPr>
        <p:txBody>
          <a:bodyPr>
            <a:normAutofit/>
          </a:bodyPr>
          <a:lstStyle/>
          <a:p>
            <a:pPr>
              <a:lnSpc>
                <a:spcPct val="90000"/>
              </a:lnSpc>
            </a:pPr>
            <a:endParaRPr lang="en-GB" sz="1500"/>
          </a:p>
          <a:p>
            <a:pPr>
              <a:lnSpc>
                <a:spcPct val="90000"/>
              </a:lnSpc>
              <a:buClr>
                <a:srgbClr val="1287C3"/>
              </a:buClr>
            </a:pPr>
            <a:r>
              <a:rPr lang="en" sz="1500" dirty="0">
                <a:ea typeface="+mn-lt"/>
                <a:cs typeface="+mn-lt"/>
              </a:rPr>
              <a:t>Advantages of democratic leadership include</a:t>
            </a:r>
            <a:r>
              <a:rPr lang="en" sz="1500" b="1" dirty="0">
                <a:ea typeface="+mn-lt"/>
                <a:cs typeface="+mn-lt"/>
              </a:rPr>
              <a:t> creating employee job satisfaction and encouraging innovation and creative solutions to organizational issues and problems.</a:t>
            </a:r>
            <a:endParaRPr lang="en-GB" sz="1500" b="1" dirty="0">
              <a:ea typeface="+mn-lt"/>
              <a:cs typeface="+mn-lt"/>
            </a:endParaRPr>
          </a:p>
          <a:p>
            <a:pPr>
              <a:lnSpc>
                <a:spcPct val="90000"/>
              </a:lnSpc>
              <a:buClr>
                <a:srgbClr val="1287C3"/>
              </a:buClr>
            </a:pPr>
            <a:r>
              <a:rPr lang="en" sz="1500" dirty="0">
                <a:ea typeface="+mn-lt"/>
                <a:cs typeface="+mn-lt"/>
              </a:rPr>
              <a:t> Disadvantages can include reduction of efficiency and problems with accountability.</a:t>
            </a:r>
            <a:endParaRPr lang="en-GB" sz="1500" dirty="0"/>
          </a:p>
          <a:p>
            <a:pPr>
              <a:lnSpc>
                <a:spcPct val="90000"/>
              </a:lnSpc>
              <a:buClr>
                <a:srgbClr val="1287C3"/>
              </a:buClr>
            </a:pPr>
            <a:endParaRPr lang="en" sz="1500"/>
          </a:p>
          <a:p>
            <a:pPr>
              <a:lnSpc>
                <a:spcPct val="90000"/>
              </a:lnSpc>
              <a:buClr>
                <a:srgbClr val="1287C3"/>
              </a:buClr>
            </a:pPr>
            <a:endParaRPr lang="en-GB" sz="1500"/>
          </a:p>
        </p:txBody>
      </p:sp>
      <p:sp>
        <p:nvSpPr>
          <p:cNvPr id="22"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10401576-E998-FE88-28A9-C24655B4B81C}"/>
              </a:ext>
            </a:extLst>
          </p:cNvPr>
          <p:cNvPicPr>
            <a:picLocks noChangeAspect="1"/>
          </p:cNvPicPr>
          <p:nvPr/>
        </p:nvPicPr>
        <p:blipFill>
          <a:blip r:embed="rId3"/>
          <a:stretch>
            <a:fillRect/>
          </a:stretch>
        </p:blipFill>
        <p:spPr>
          <a:xfrm>
            <a:off x="4620360" y="677602"/>
            <a:ext cx="6879043" cy="5522506"/>
          </a:xfrm>
          <a:prstGeom prst="rect">
            <a:avLst/>
          </a:prstGeom>
        </p:spPr>
      </p:pic>
    </p:spTree>
    <p:extLst>
      <p:ext uri="{BB962C8B-B14F-4D97-AF65-F5344CB8AC3E}">
        <p14:creationId xmlns:p14="http://schemas.microsoft.com/office/powerpoint/2010/main" val="2374888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7">
            <a:extLst>
              <a:ext uri="{FF2B5EF4-FFF2-40B4-BE49-F238E27FC236}">
                <a16:creationId xmlns:a16="http://schemas.microsoft.com/office/drawing/2014/main" id="{37762234-372D-40AF-AF26-1366A05AC9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9232A9E6-C2FD-4749-ACCF-1924BE555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06CE8E4E-E8ED-4956-8CF7-416D99436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9837BC53-5D72-4ADF-933E-5C90839E1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C28D0B27-CD86-47DD-996E-B5010A05C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4EB56628-0071-4875-B014-9543E670F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9C3CA024-855D-494F-807E-FCABF857F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2" name="Picture 2" descr="Text, letter&#10;&#10;Description automatically generated">
            <a:extLst>
              <a:ext uri="{FF2B5EF4-FFF2-40B4-BE49-F238E27FC236}">
                <a16:creationId xmlns:a16="http://schemas.microsoft.com/office/drawing/2014/main" id="{153FA850-5651-3C2A-5F54-8587ADE5C05D}"/>
              </a:ext>
            </a:extLst>
          </p:cNvPr>
          <p:cNvPicPr>
            <a:picLocks noChangeAspect="1"/>
          </p:cNvPicPr>
          <p:nvPr/>
        </p:nvPicPr>
        <p:blipFill rotWithShape="1">
          <a:blip r:embed="rId3"/>
          <a:srcRect r="2" b="8114"/>
          <a:stretch/>
        </p:blipFill>
        <p:spPr>
          <a:xfrm>
            <a:off x="796066" y="-1"/>
            <a:ext cx="5858833" cy="6858000"/>
          </a:xfrm>
          <a:custGeom>
            <a:avLst/>
            <a:gdLst/>
            <a:ahLst/>
            <a:cxnLst/>
            <a:rect l="l" t="t" r="r" b="b"/>
            <a:pathLst>
              <a:path w="5858833" h="6858000">
                <a:moveTo>
                  <a:pt x="867942" y="0"/>
                </a:moveTo>
                <a:lnTo>
                  <a:pt x="1786638" y="0"/>
                </a:lnTo>
                <a:lnTo>
                  <a:pt x="5858833" y="0"/>
                </a:lnTo>
                <a:lnTo>
                  <a:pt x="5858833" y="6858000"/>
                </a:lnTo>
                <a:lnTo>
                  <a:pt x="1925619" y="6858000"/>
                </a:lnTo>
                <a:lnTo>
                  <a:pt x="1924311" y="6820097"/>
                </a:lnTo>
                <a:lnTo>
                  <a:pt x="1925076" y="6858000"/>
                </a:lnTo>
                <a:lnTo>
                  <a:pt x="1892647" y="6858000"/>
                </a:lnTo>
                <a:lnTo>
                  <a:pt x="0" y="5314276"/>
                </a:lnTo>
                <a:cubicBezTo>
                  <a:pt x="282142" y="3542851"/>
                  <a:pt x="585800" y="1771425"/>
                  <a:pt x="867942" y="0"/>
                </a:cubicBezTo>
                <a:close/>
              </a:path>
            </a:pathLst>
          </a:custGeom>
        </p:spPr>
      </p:pic>
      <p:pic>
        <p:nvPicPr>
          <p:cNvPr id="3" name="Picture 3" descr="A picture containing text&#10;&#10;Description automatically generated">
            <a:extLst>
              <a:ext uri="{FF2B5EF4-FFF2-40B4-BE49-F238E27FC236}">
                <a16:creationId xmlns:a16="http://schemas.microsoft.com/office/drawing/2014/main" id="{1ACE19F5-C4A4-E428-6B89-8A7EDE63D3B3}"/>
              </a:ext>
            </a:extLst>
          </p:cNvPr>
          <p:cNvPicPr>
            <a:picLocks noChangeAspect="1"/>
          </p:cNvPicPr>
          <p:nvPr/>
        </p:nvPicPr>
        <p:blipFill rotWithShape="1">
          <a:blip r:embed="rId4"/>
          <a:srcRect t="6720" r="2" b="2248"/>
          <a:stretch/>
        </p:blipFill>
        <p:spPr>
          <a:xfrm>
            <a:off x="6654899" y="10"/>
            <a:ext cx="5537101" cy="6857991"/>
          </a:xfrm>
          <a:prstGeom prst="rect">
            <a:avLst/>
          </a:prstGeom>
        </p:spPr>
      </p:pic>
    </p:spTree>
    <p:extLst>
      <p:ext uri="{BB962C8B-B14F-4D97-AF65-F5344CB8AC3E}">
        <p14:creationId xmlns:p14="http://schemas.microsoft.com/office/powerpoint/2010/main" val="282439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37" name="Rectangle 3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4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F0E851A-C8D2-4C03-5EB4-63AB727275E1}"/>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lnSpc>
                <a:spcPct val="90000"/>
              </a:lnSpc>
            </a:pPr>
            <a:r>
              <a:rPr lang="en-US" sz="4200"/>
              <a:t>As per above tests, the result shows I am a task-oriented leadership .</a:t>
            </a:r>
          </a:p>
        </p:txBody>
      </p:sp>
      <p:pic>
        <p:nvPicPr>
          <p:cNvPr id="4" name="Picture 3" descr="Hand holding a pen shading number on a sheet">
            <a:extLst>
              <a:ext uri="{FF2B5EF4-FFF2-40B4-BE49-F238E27FC236}">
                <a16:creationId xmlns:a16="http://schemas.microsoft.com/office/drawing/2014/main" id="{25A8F908-2476-F195-5328-063399E57E2D}"/>
              </a:ext>
            </a:extLst>
          </p:cNvPr>
          <p:cNvPicPr>
            <a:picLocks noChangeAspect="1"/>
          </p:cNvPicPr>
          <p:nvPr/>
        </p:nvPicPr>
        <p:blipFill rotWithShape="1">
          <a:blip r:embed="rId3"/>
          <a:srcRect l="51792" b="909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303206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9A308A-AF53-99CB-0B3F-9F9E0217595A}"/>
              </a:ext>
            </a:extLst>
          </p:cNvPr>
          <p:cNvSpPr>
            <a:spLocks noGrp="1"/>
          </p:cNvSpPr>
          <p:nvPr>
            <p:ph type="title"/>
          </p:nvPr>
        </p:nvSpPr>
        <p:spPr>
          <a:xfrm>
            <a:off x="535021" y="685800"/>
            <a:ext cx="2639962" cy="5105400"/>
          </a:xfrm>
        </p:spPr>
        <p:txBody>
          <a:bodyPr>
            <a:normAutofit/>
          </a:bodyPr>
          <a:lstStyle/>
          <a:p>
            <a:r>
              <a:rPr lang="en-GB">
                <a:solidFill>
                  <a:srgbClr val="FFFFFF"/>
                </a:solidFill>
              </a:rPr>
              <a:t>Task oriented leadership style</a:t>
            </a:r>
          </a:p>
        </p:txBody>
      </p:sp>
      <p:grpSp>
        <p:nvGrpSpPr>
          <p:cNvPr id="28"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704D2764-2846-AE3C-C832-EBA4E76354E8}"/>
              </a:ext>
            </a:extLst>
          </p:cNvPr>
          <p:cNvGraphicFramePr>
            <a:graphicFrameLocks noGrp="1"/>
          </p:cNvGraphicFramePr>
          <p:nvPr>
            <p:ph idx="1"/>
            <p:extLst>
              <p:ext uri="{D42A27DB-BD31-4B8C-83A1-F6EECF244321}">
                <p14:modId xmlns:p14="http://schemas.microsoft.com/office/powerpoint/2010/main" val="127962324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6399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7"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7ED66C6-2752-0429-D447-114815702B74}"/>
              </a:ext>
            </a:extLst>
          </p:cNvPr>
          <p:cNvSpPr>
            <a:spLocks noGrp="1"/>
          </p:cNvSpPr>
          <p:nvPr>
            <p:ph type="title"/>
          </p:nvPr>
        </p:nvSpPr>
        <p:spPr>
          <a:xfrm>
            <a:off x="1484312" y="1284051"/>
            <a:ext cx="2812385" cy="3723836"/>
          </a:xfrm>
        </p:spPr>
        <p:txBody>
          <a:bodyPr>
            <a:normAutofit/>
          </a:bodyPr>
          <a:lstStyle/>
          <a:p>
            <a:r>
              <a:rPr lang="en-GB" sz="3600" b="1">
                <a:solidFill>
                  <a:srgbClr val="000000"/>
                </a:solidFill>
              </a:rPr>
              <a:t>Strengths and strategies of task-oriented leadership</a:t>
            </a:r>
            <a:endParaRPr lang="en-US" sz="3600">
              <a:solidFill>
                <a:srgbClr val="000000"/>
              </a:solidFill>
            </a:endParaRPr>
          </a:p>
          <a:p>
            <a:endParaRPr lang="en-GB" sz="3600">
              <a:solidFill>
                <a:srgbClr val="000000"/>
              </a:solidFill>
            </a:endParaRPr>
          </a:p>
        </p:txBody>
      </p:sp>
      <p:sp useBgFill="1">
        <p:nvSpPr>
          <p:cNvPr id="34"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BCA9F11F-8458-5C5A-180F-74D5B659E5F1}"/>
              </a:ext>
            </a:extLst>
          </p:cNvPr>
          <p:cNvGraphicFramePr>
            <a:graphicFrameLocks noGrp="1"/>
          </p:cNvGraphicFramePr>
          <p:nvPr>
            <p:ph idx="1"/>
            <p:extLst>
              <p:ext uri="{D42A27DB-BD31-4B8C-83A1-F6EECF244321}">
                <p14:modId xmlns:p14="http://schemas.microsoft.com/office/powerpoint/2010/main" val="3554722833"/>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3980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50" name="Rectangle 3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3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16713A-037F-6B52-2508-0888CB7A60F4}"/>
              </a:ext>
            </a:extLst>
          </p:cNvPr>
          <p:cNvSpPr>
            <a:spLocks noGrp="1"/>
          </p:cNvSpPr>
          <p:nvPr>
            <p:ph type="title"/>
          </p:nvPr>
        </p:nvSpPr>
        <p:spPr>
          <a:xfrm>
            <a:off x="535021" y="685800"/>
            <a:ext cx="2639962" cy="5105400"/>
          </a:xfrm>
        </p:spPr>
        <p:txBody>
          <a:bodyPr>
            <a:normAutofit/>
          </a:bodyPr>
          <a:lstStyle/>
          <a:p>
            <a:r>
              <a:rPr lang="en-GB" b="1">
                <a:solidFill>
                  <a:srgbClr val="FFFFFF"/>
                </a:solidFill>
              </a:rPr>
              <a:t>Seven key strengths of task-oriented leadership are:</a:t>
            </a:r>
            <a:endParaRPr lang="en-US">
              <a:solidFill>
                <a:srgbClr val="FFFFFF"/>
              </a:solidFill>
            </a:endParaRPr>
          </a:p>
          <a:p>
            <a:endParaRPr lang="en-GB">
              <a:solidFill>
                <a:srgbClr val="FFFFFF"/>
              </a:solidFill>
            </a:endParaRPr>
          </a:p>
        </p:txBody>
      </p:sp>
      <p:grpSp>
        <p:nvGrpSpPr>
          <p:cNvPr id="52" name="Group 4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3" name="TextBox 32">
            <a:extLst>
              <a:ext uri="{FF2B5EF4-FFF2-40B4-BE49-F238E27FC236}">
                <a16:creationId xmlns:a16="http://schemas.microsoft.com/office/drawing/2014/main" id="{C0BBB9A7-175E-093E-3E74-CFFB06252306}"/>
              </a:ext>
            </a:extLst>
          </p:cNvPr>
          <p:cNvSpPr txBox="1"/>
          <p:nvPr/>
        </p:nvSpPr>
        <p:spPr>
          <a:xfrm>
            <a:off x="5098716" y="5927558"/>
            <a:ext cx="62858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solidFill>
                <a:srgbClr val="777777"/>
              </a:solidFill>
              <a:latin typeface="Lato"/>
              <a:ea typeface="Lato"/>
              <a:cs typeface="Lato"/>
            </a:endParaRPr>
          </a:p>
        </p:txBody>
      </p:sp>
      <p:graphicFrame>
        <p:nvGraphicFramePr>
          <p:cNvPr id="5" name="Content Placeholder 2">
            <a:extLst>
              <a:ext uri="{FF2B5EF4-FFF2-40B4-BE49-F238E27FC236}">
                <a16:creationId xmlns:a16="http://schemas.microsoft.com/office/drawing/2014/main" id="{23C4F98D-D124-0CF0-42AA-D4E4C880F773}"/>
              </a:ext>
            </a:extLst>
          </p:cNvPr>
          <p:cNvGraphicFramePr>
            <a:graphicFrameLocks noGrp="1"/>
          </p:cNvGraphicFramePr>
          <p:nvPr>
            <p:ph idx="1"/>
            <p:extLst>
              <p:ext uri="{D42A27DB-BD31-4B8C-83A1-F6EECF244321}">
                <p14:modId xmlns:p14="http://schemas.microsoft.com/office/powerpoint/2010/main" val="27126820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250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EF831-1888-95CC-8615-2A52A3655585}"/>
              </a:ext>
            </a:extLst>
          </p:cNvPr>
          <p:cNvSpPr>
            <a:spLocks noGrp="1"/>
          </p:cNvSpPr>
          <p:nvPr>
            <p:ph type="title"/>
          </p:nvPr>
        </p:nvSpPr>
        <p:spPr>
          <a:xfrm>
            <a:off x="1631364" y="4011"/>
            <a:ext cx="10018713" cy="816810"/>
          </a:xfrm>
        </p:spPr>
        <p:txBody>
          <a:bodyPr/>
          <a:lstStyle/>
          <a:p>
            <a:r>
              <a:rPr lang="en-GB" dirty="0"/>
              <a:t>Relationship oriented leadership</a:t>
            </a:r>
          </a:p>
        </p:txBody>
      </p:sp>
      <p:graphicFrame>
        <p:nvGraphicFramePr>
          <p:cNvPr id="5" name="Content Placeholder 2">
            <a:extLst>
              <a:ext uri="{FF2B5EF4-FFF2-40B4-BE49-F238E27FC236}">
                <a16:creationId xmlns:a16="http://schemas.microsoft.com/office/drawing/2014/main" id="{6618EBC0-FCA3-8C48-8CCA-B2657A184262}"/>
              </a:ext>
            </a:extLst>
          </p:cNvPr>
          <p:cNvGraphicFramePr>
            <a:graphicFrameLocks noGrp="1"/>
          </p:cNvGraphicFramePr>
          <p:nvPr>
            <p:ph idx="1"/>
          </p:nvPr>
        </p:nvGraphicFramePr>
        <p:xfrm>
          <a:off x="1484310" y="822158"/>
          <a:ext cx="10620291" cy="5771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6871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5" name="Rectangle 6">
            <a:extLst>
              <a:ext uri="{FF2B5EF4-FFF2-40B4-BE49-F238E27FC236}">
                <a16:creationId xmlns:a16="http://schemas.microsoft.com/office/drawing/2014/main" id="{7FF78026-DEBB-4D5A-9A4E-872456603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3B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8">
            <a:extLst>
              <a:ext uri="{FF2B5EF4-FFF2-40B4-BE49-F238E27FC236}">
                <a16:creationId xmlns:a16="http://schemas.microsoft.com/office/drawing/2014/main" id="{E05E1684-CF44-4EAD-B3A4-FCE98461F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B33C9B8C-FD3B-07F6-1CAC-09F09C34DCA8}"/>
              </a:ext>
            </a:extLst>
          </p:cNvPr>
          <p:cNvPicPr>
            <a:picLocks noChangeAspect="1"/>
          </p:cNvPicPr>
          <p:nvPr/>
        </p:nvPicPr>
        <p:blipFill>
          <a:blip r:embed="rId3"/>
          <a:stretch>
            <a:fillRect/>
          </a:stretch>
        </p:blipFill>
        <p:spPr>
          <a:xfrm>
            <a:off x="643467" y="2379388"/>
            <a:ext cx="10905066" cy="2099224"/>
          </a:xfrm>
          <a:prstGeom prst="rect">
            <a:avLst/>
          </a:prstGeom>
        </p:spPr>
      </p:pic>
    </p:spTree>
    <p:extLst>
      <p:ext uri="{BB962C8B-B14F-4D97-AF65-F5344CB8AC3E}">
        <p14:creationId xmlns:p14="http://schemas.microsoft.com/office/powerpoint/2010/main" val="518578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AF7A3A-7767-EF67-1AAA-18CA2ED7A64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The advantages of my leadership style (task oriented)</a:t>
            </a:r>
            <a:endParaRPr lang="en-GB" sz="3200">
              <a:solidFill>
                <a:srgbClr val="FFFFFF"/>
              </a:solidFill>
              <a:ea typeface="+mj-lt"/>
              <a:cs typeface="+mj-lt"/>
            </a:endParaRPr>
          </a:p>
          <a:p>
            <a:pPr algn="l"/>
            <a:endParaRPr lang="en-GB" sz="3200">
              <a:solidFill>
                <a:srgbClr val="FFFFFF"/>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DDE4F96D-6F6E-A80B-D199-67BFD865E593}"/>
              </a:ext>
            </a:extLst>
          </p:cNvPr>
          <p:cNvSpPr>
            <a:spLocks noGrp="1"/>
          </p:cNvSpPr>
          <p:nvPr>
            <p:ph idx="1"/>
          </p:nvPr>
        </p:nvSpPr>
        <p:spPr>
          <a:xfrm>
            <a:off x="5117106" y="685801"/>
            <a:ext cx="6385918" cy="5105400"/>
          </a:xfrm>
        </p:spPr>
        <p:txBody>
          <a:bodyPr>
            <a:normAutofit/>
          </a:bodyPr>
          <a:lstStyle/>
          <a:p>
            <a:pPr>
              <a:lnSpc>
                <a:spcPct val="90000"/>
              </a:lnSpc>
            </a:pPr>
            <a:r>
              <a:rPr lang="en-GB" sz="1300" b="1" dirty="0"/>
              <a:t>Reach more goals: </a:t>
            </a:r>
            <a:r>
              <a:rPr lang="en-GB" sz="1300" dirty="0"/>
              <a:t>Since you are always finding ways to reach your goals, you can excel faster in your career. Using the SMART (specific, measurable, attainable, relevant, time-bound) goal method helps you create more realistic goals for your team. It also helps you meet your company’s objectives, which may be beneficial to everyone who works there.</a:t>
            </a:r>
            <a:endParaRPr lang="en-GB" sz="1300" dirty="0">
              <a:ea typeface="+mn-lt"/>
              <a:cs typeface="+mn-lt"/>
            </a:endParaRPr>
          </a:p>
          <a:p>
            <a:pPr>
              <a:lnSpc>
                <a:spcPct val="90000"/>
              </a:lnSpc>
              <a:buClr>
                <a:srgbClr val="1287C3"/>
              </a:buClr>
            </a:pPr>
            <a:r>
              <a:rPr lang="en-GB" sz="1300" b="1" dirty="0"/>
              <a:t>Meet deadlines:</a:t>
            </a:r>
            <a:r>
              <a:rPr lang="en-GB" sz="1300" dirty="0"/>
              <a:t> When you’re focused on getting work done, you tend to meet all your deadlines. This can help you build a good rapport with clients and company executives. It also gives your team a chance to work ahead on larger projects or tasks.</a:t>
            </a:r>
            <a:endParaRPr lang="en-GB" sz="1300" dirty="0">
              <a:ea typeface="+mn-lt"/>
              <a:cs typeface="+mn-lt"/>
            </a:endParaRPr>
          </a:p>
          <a:p>
            <a:pPr>
              <a:lnSpc>
                <a:spcPct val="90000"/>
              </a:lnSpc>
              <a:buClr>
                <a:srgbClr val="1287C3"/>
              </a:buClr>
            </a:pPr>
            <a:r>
              <a:rPr lang="en-GB" sz="1300" b="1" dirty="0"/>
              <a:t>Straightforward leadership: </a:t>
            </a:r>
            <a:r>
              <a:rPr lang="en-GB" sz="1300" dirty="0"/>
              <a:t>By clearly defining your team’s goals, job duties, and expectations, you are ensuring everyone is on the same page. Some employees thrive off structure and organization, making you the ideal leader for them. Your consistency is great for employees trying to be better at time management and organization.</a:t>
            </a:r>
            <a:endParaRPr lang="en-GB" sz="1300" dirty="0">
              <a:ea typeface="+mn-lt"/>
              <a:cs typeface="+mn-lt"/>
            </a:endParaRPr>
          </a:p>
          <a:p>
            <a:pPr>
              <a:lnSpc>
                <a:spcPct val="90000"/>
              </a:lnSpc>
              <a:buClr>
                <a:srgbClr val="1287C3"/>
              </a:buClr>
            </a:pPr>
            <a:r>
              <a:rPr lang="en-GB" sz="1300" b="1" dirty="0"/>
              <a:t>Help employees succeed:</a:t>
            </a:r>
            <a:r>
              <a:rPr lang="en-GB" sz="1300" dirty="0"/>
              <a:t> If you’re this kind of leader, then you tend to set up clear paths for success for your team members. They know exactly what they need to do to impress management and advance in their careers. Their success is less about office politics and more about the actual work they are producing. Introverted employees appreciate having a chance to prove their value at work without having to mingle with other employees to get ahead.</a:t>
            </a:r>
            <a:endParaRPr lang="en-GB" sz="1300" dirty="0">
              <a:ea typeface="+mn-lt"/>
              <a:cs typeface="+mn-lt"/>
            </a:endParaRPr>
          </a:p>
          <a:p>
            <a:pPr>
              <a:lnSpc>
                <a:spcPct val="90000"/>
              </a:lnSpc>
              <a:buClr>
                <a:srgbClr val="1287C3"/>
              </a:buClr>
            </a:pPr>
            <a:r>
              <a:rPr lang="en-GB" sz="1300" b="1" dirty="0"/>
              <a:t>Find better systems:</a:t>
            </a:r>
            <a:r>
              <a:rPr lang="en-GB" sz="1300" dirty="0"/>
              <a:t> The key to getting more work done is finding better strategies and systems. You are prone to cutting out any unnecessary tasks, which many employees may appreciate. Busy work is a waste of time for these kinds of leaders, making them more likely to find more important work for their team.</a:t>
            </a:r>
          </a:p>
        </p:txBody>
      </p:sp>
    </p:spTree>
    <p:extLst>
      <p:ext uri="{BB962C8B-B14F-4D97-AF65-F5344CB8AC3E}">
        <p14:creationId xmlns:p14="http://schemas.microsoft.com/office/powerpoint/2010/main" val="3828913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92908-C82B-EF3C-C0F7-4ED99739596D}"/>
              </a:ext>
            </a:extLst>
          </p:cNvPr>
          <p:cNvSpPr>
            <a:spLocks noGrp="1"/>
          </p:cNvSpPr>
          <p:nvPr>
            <p:ph type="title"/>
          </p:nvPr>
        </p:nvSpPr>
        <p:spPr>
          <a:xfrm>
            <a:off x="1390732" y="766011"/>
            <a:ext cx="9697871" cy="255336"/>
          </a:xfrm>
        </p:spPr>
        <p:txBody>
          <a:bodyPr>
            <a:normAutofit fontScale="90000"/>
          </a:bodyPr>
          <a:lstStyle/>
          <a:p>
            <a:r>
              <a:rPr lang="en-GB" dirty="0"/>
              <a:t>The disadvantages of my leadership style (task oriented)</a:t>
            </a:r>
            <a:endParaRPr lang="en-GB" dirty="0">
              <a:ea typeface="+mj-lt"/>
              <a:cs typeface="+mj-lt"/>
            </a:endParaRPr>
          </a:p>
          <a:p>
            <a:endParaRPr lang="en-GB" dirty="0"/>
          </a:p>
        </p:txBody>
      </p:sp>
      <p:graphicFrame>
        <p:nvGraphicFramePr>
          <p:cNvPr id="24" name="Content Placeholder 2">
            <a:extLst>
              <a:ext uri="{FF2B5EF4-FFF2-40B4-BE49-F238E27FC236}">
                <a16:creationId xmlns:a16="http://schemas.microsoft.com/office/drawing/2014/main" id="{93FF4A3E-0203-32B3-A6CB-4CDB56EAD872}"/>
              </a:ext>
            </a:extLst>
          </p:cNvPr>
          <p:cNvGraphicFramePr>
            <a:graphicFrameLocks noGrp="1"/>
          </p:cNvGraphicFramePr>
          <p:nvPr>
            <p:ph idx="1"/>
          </p:nvPr>
        </p:nvGraphicFramePr>
        <p:xfrm>
          <a:off x="347995" y="1223210"/>
          <a:ext cx="11596185" cy="5477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800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0"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83B75D5-7ABA-FD2A-D722-DC22AE804E46}"/>
              </a:ext>
            </a:extLst>
          </p:cNvPr>
          <p:cNvSpPr>
            <a:spLocks noGrp="1"/>
          </p:cNvSpPr>
          <p:nvPr>
            <p:ph type="title"/>
          </p:nvPr>
        </p:nvSpPr>
        <p:spPr>
          <a:xfrm>
            <a:off x="3842083" y="-9358"/>
            <a:ext cx="7345891" cy="892565"/>
          </a:xfrm>
        </p:spPr>
        <p:txBody>
          <a:bodyPr>
            <a:normAutofit/>
          </a:bodyPr>
          <a:lstStyle/>
          <a:p>
            <a:r>
              <a:rPr lang="en-GB" dirty="0"/>
              <a:t>Conclusion</a:t>
            </a:r>
          </a:p>
        </p:txBody>
      </p:sp>
      <p:pic>
        <p:nvPicPr>
          <p:cNvPr id="5" name="Picture 4" descr="One in a crowd">
            <a:extLst>
              <a:ext uri="{FF2B5EF4-FFF2-40B4-BE49-F238E27FC236}">
                <a16:creationId xmlns:a16="http://schemas.microsoft.com/office/drawing/2014/main" id="{6100D51B-AF00-3932-4FC0-DF875F88571A}"/>
              </a:ext>
            </a:extLst>
          </p:cNvPr>
          <p:cNvPicPr>
            <a:picLocks noChangeAspect="1"/>
          </p:cNvPicPr>
          <p:nvPr/>
        </p:nvPicPr>
        <p:blipFill rotWithShape="1">
          <a:blip r:embed="rId3"/>
          <a:srcRect l="34722" r="27448"/>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3" name="Content Placeholder 2">
            <a:extLst>
              <a:ext uri="{FF2B5EF4-FFF2-40B4-BE49-F238E27FC236}">
                <a16:creationId xmlns:a16="http://schemas.microsoft.com/office/drawing/2014/main" id="{FF6D5F1C-DC3D-8C4B-D84F-DF191879A462}"/>
              </a:ext>
            </a:extLst>
          </p:cNvPr>
          <p:cNvSpPr>
            <a:spLocks noGrp="1"/>
          </p:cNvSpPr>
          <p:nvPr>
            <p:ph idx="1"/>
          </p:nvPr>
        </p:nvSpPr>
        <p:spPr>
          <a:xfrm>
            <a:off x="3696814" y="1166617"/>
            <a:ext cx="7659156" cy="5132582"/>
          </a:xfrm>
        </p:spPr>
        <p:txBody>
          <a:bodyPr vert="horz" lIns="91440" tIns="45720" rIns="91440" bIns="45720" rtlCol="0">
            <a:normAutofit/>
          </a:bodyPr>
          <a:lstStyle/>
          <a:p>
            <a:pPr>
              <a:lnSpc>
                <a:spcPct val="90000"/>
              </a:lnSpc>
            </a:pPr>
            <a:r>
              <a:rPr lang="en-GB" sz="2000" dirty="0"/>
              <a:t>In my opinion a Best Leader should combine both styles :task-oriented and relationship-oriented, to have a long-term team and a happy team. To achieve goals in deadlines with respect, gratitude, positive attitude, integrity, very good communication and good influence to lead by example, to have team bonding and help employees to succeed and find together better systems.</a:t>
            </a:r>
          </a:p>
          <a:p>
            <a:pPr>
              <a:lnSpc>
                <a:spcPct val="90000"/>
              </a:lnSpc>
              <a:buClr>
                <a:srgbClr val="1287C3"/>
              </a:buClr>
            </a:pPr>
            <a:r>
              <a:rPr lang="en-GB" sz="2000" dirty="0"/>
              <a:t>From all the module tests I have done and all my experience as a leadership in Amazon, it show that I am also a task-oriented leadership, but also, I am a democratic leadership.</a:t>
            </a:r>
          </a:p>
          <a:p>
            <a:pPr>
              <a:lnSpc>
                <a:spcPct val="90000"/>
              </a:lnSpc>
              <a:buClr>
                <a:srgbClr val="1287C3"/>
              </a:buClr>
            </a:pPr>
            <a:r>
              <a:rPr lang="en-GB" sz="2000" dirty="0"/>
              <a:t>I care about my team; I always listen to them and ask for them ideas but at the same time I give them clear directions and I have clear expectation to achieve every goal in deadline and set new records, but as a team.</a:t>
            </a:r>
          </a:p>
        </p:txBody>
      </p:sp>
    </p:spTree>
    <p:extLst>
      <p:ext uri="{BB962C8B-B14F-4D97-AF65-F5344CB8AC3E}">
        <p14:creationId xmlns:p14="http://schemas.microsoft.com/office/powerpoint/2010/main" val="3211014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AF4DA3D-6CAE-B21F-B2F7-8BD07687DB28}"/>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DFA9E7CC-2216-F556-E155-F74D75166773}"/>
              </a:ext>
            </a:extLst>
          </p:cNvPr>
          <p:cNvSpPr>
            <a:spLocks noGrp="1"/>
          </p:cNvSpPr>
          <p:nvPr>
            <p:ph idx="1"/>
          </p:nvPr>
        </p:nvSpPr>
        <p:spPr>
          <a:xfrm>
            <a:off x="5117106" y="1354222"/>
            <a:ext cx="6385918" cy="5105400"/>
          </a:xfrm>
        </p:spPr>
        <p:txBody>
          <a:bodyPr>
            <a:normAutofit/>
          </a:bodyPr>
          <a:lstStyle/>
          <a:p>
            <a:pPr>
              <a:lnSpc>
                <a:spcPct val="90000"/>
              </a:lnSpc>
            </a:pPr>
            <a:r>
              <a:rPr lang="en-GB" sz="1700">
                <a:ea typeface="+mn-lt"/>
                <a:cs typeface="+mn-lt"/>
              </a:rPr>
              <a:t>Anzalone, Chris. </a:t>
            </a:r>
            <a:r>
              <a:rPr lang="en-GB" sz="1700">
                <a:ea typeface="+mn-lt"/>
                <a:cs typeface="+mn-lt"/>
                <a:hlinkClick r:id="rId3"/>
              </a:rPr>
              <a:t>"Differences between Task-Oriented Leaders &amp; Relational-Oriented Leaders"</a:t>
            </a:r>
            <a:r>
              <a:rPr lang="en-GB" sz="1700">
                <a:ea typeface="+mn-lt"/>
                <a:cs typeface="+mn-lt"/>
              </a:rPr>
              <a:t>. Demand Media. Retrieved 3 November 2012.</a:t>
            </a:r>
          </a:p>
          <a:p>
            <a:pPr>
              <a:lnSpc>
                <a:spcPct val="90000"/>
              </a:lnSpc>
              <a:buClr>
                <a:srgbClr val="1287C3"/>
              </a:buClr>
            </a:pPr>
            <a:r>
              <a:rPr lang="en-GB" sz="1700">
                <a:ea typeface="+mn-lt"/>
                <a:cs typeface="+mn-lt"/>
              </a:rPr>
              <a:t>Arana, Jose M.; Chambel, M. Jose; Curral, Luis; Tabernero, Carmen (Nov 2009). "The role of task-oriented versus relationship-oriented leadership on normative contract and group performance". </a:t>
            </a:r>
            <a:r>
              <a:rPr lang="en-GB" sz="1700" i="1">
                <a:ea typeface="+mn-lt"/>
                <a:cs typeface="+mn-lt"/>
              </a:rPr>
              <a:t>Social Behavior and Personality</a:t>
            </a:r>
            <a:r>
              <a:rPr lang="en-GB" sz="1700">
                <a:ea typeface="+mn-lt"/>
                <a:cs typeface="+mn-lt"/>
              </a:rPr>
              <a:t>. </a:t>
            </a:r>
            <a:r>
              <a:rPr lang="en-GB" sz="1700" b="1">
                <a:ea typeface="+mn-lt"/>
                <a:cs typeface="+mn-lt"/>
              </a:rPr>
              <a:t>37</a:t>
            </a:r>
            <a:r>
              <a:rPr lang="en-GB" sz="1700">
                <a:ea typeface="+mn-lt"/>
                <a:cs typeface="+mn-lt"/>
              </a:rPr>
              <a:t> (10): 1391. </a:t>
            </a:r>
            <a:r>
              <a:rPr lang="en-GB" sz="1700">
                <a:ea typeface="+mn-lt"/>
                <a:cs typeface="+mn-lt"/>
                <a:hlinkClick r:id="rId4"/>
              </a:rPr>
              <a:t>doi</a:t>
            </a:r>
            <a:r>
              <a:rPr lang="en-GB" sz="1700">
                <a:ea typeface="+mn-lt"/>
                <a:cs typeface="+mn-lt"/>
              </a:rPr>
              <a:t>:</a:t>
            </a:r>
            <a:r>
              <a:rPr lang="en-GB" sz="1700">
                <a:ea typeface="+mn-lt"/>
                <a:cs typeface="+mn-lt"/>
                <a:hlinkClick r:id="rId5"/>
              </a:rPr>
              <a:t>10.2224/sbp.2009.37.10.1391</a:t>
            </a:r>
            <a:r>
              <a:rPr lang="en-GB" sz="1700">
                <a:ea typeface="+mn-lt"/>
                <a:cs typeface="+mn-lt"/>
              </a:rPr>
              <a:t>. </a:t>
            </a:r>
            <a:r>
              <a:rPr lang="en-GB" sz="1700">
                <a:ea typeface="+mn-lt"/>
                <a:cs typeface="+mn-lt"/>
                <a:hlinkClick r:id="rId6"/>
              </a:rPr>
              <a:t>hdl</a:t>
            </a:r>
            <a:r>
              <a:rPr lang="en-GB" sz="1700">
                <a:ea typeface="+mn-lt"/>
                <a:cs typeface="+mn-lt"/>
              </a:rPr>
              <a:t>:</a:t>
            </a:r>
            <a:r>
              <a:rPr lang="en-GB" sz="1700">
                <a:ea typeface="+mn-lt"/>
                <a:cs typeface="+mn-lt"/>
                <a:hlinkClick r:id="rId7"/>
              </a:rPr>
              <a:t>10451/11009</a:t>
            </a:r>
            <a:r>
              <a:rPr lang="en-GB" sz="1700">
                <a:ea typeface="+mn-lt"/>
                <a:cs typeface="+mn-lt"/>
              </a:rPr>
              <a:t>.</a:t>
            </a:r>
          </a:p>
          <a:p>
            <a:pPr>
              <a:lnSpc>
                <a:spcPct val="90000"/>
              </a:lnSpc>
              <a:buClr>
                <a:srgbClr val="1287C3"/>
              </a:buClr>
            </a:pPr>
            <a:r>
              <a:rPr lang="en-GB" sz="1700">
                <a:ea typeface="+mn-lt"/>
                <a:cs typeface="+mn-lt"/>
              </a:rPr>
              <a:t> Griffin, Ronald J. Ebert, Ricky W. (2010). </a:t>
            </a:r>
            <a:r>
              <a:rPr lang="en-GB" sz="1700" i="1">
                <a:ea typeface="+mn-lt"/>
                <a:cs typeface="+mn-lt"/>
              </a:rPr>
              <a:t>Business essentials</a:t>
            </a:r>
            <a:r>
              <a:rPr lang="en-GB" sz="1700">
                <a:ea typeface="+mn-lt"/>
                <a:cs typeface="+mn-lt"/>
              </a:rPr>
              <a:t> (8th ed.). Upper Saddle River, NJ: Prentice Hall. pp. 135–136. </a:t>
            </a:r>
            <a:r>
              <a:rPr lang="en-GB" sz="1700">
                <a:ea typeface="+mn-lt"/>
                <a:cs typeface="+mn-lt"/>
                <a:hlinkClick r:id="rId8"/>
              </a:rPr>
              <a:t>ISBN</a:t>
            </a:r>
            <a:r>
              <a:rPr lang="en-GB" sz="1700">
                <a:ea typeface="+mn-lt"/>
                <a:cs typeface="+mn-lt"/>
              </a:rPr>
              <a:t> 978-0-13-705349-0.</a:t>
            </a:r>
            <a:endParaRPr lang="en-GB" sz="1700"/>
          </a:p>
          <a:p>
            <a:pPr>
              <a:lnSpc>
                <a:spcPct val="90000"/>
              </a:lnSpc>
              <a:buClr>
                <a:srgbClr val="1287C3"/>
              </a:buClr>
            </a:pPr>
            <a:r>
              <a:rPr lang="en-GB" sz="1700">
                <a:ea typeface="+mn-lt"/>
                <a:cs typeface="+mn-lt"/>
              </a:rPr>
              <a:t>Jacoby, Jacob (1968) Creative ability of task oriented versus person-oriented leaders. The journal of Creative behaviour,2(4),249-253</a:t>
            </a:r>
          </a:p>
          <a:p>
            <a:pPr>
              <a:lnSpc>
                <a:spcPct val="90000"/>
              </a:lnSpc>
              <a:buClr>
                <a:srgbClr val="1287C3"/>
              </a:buClr>
            </a:pPr>
            <a:r>
              <a:rPr lang="en-GB" sz="1700">
                <a:ea typeface="+mn-lt"/>
                <a:cs typeface="+mn-lt"/>
              </a:rPr>
              <a:t>Reilly, Anthony Joseph, III (1968). "The Effects of Different Leadership Styles on Group Performance: A Field Experiment".</a:t>
            </a:r>
            <a:endParaRPr lang="en-GB" sz="1700"/>
          </a:p>
          <a:p>
            <a:pPr>
              <a:lnSpc>
                <a:spcPct val="90000"/>
              </a:lnSpc>
              <a:buClr>
                <a:srgbClr val="1287C3"/>
              </a:buClr>
            </a:pPr>
            <a:r>
              <a:rPr lang="en-GB" sz="1700">
                <a:ea typeface="+mn-lt"/>
                <a:cs typeface="+mn-lt"/>
              </a:rPr>
              <a:t> </a:t>
            </a:r>
            <a:r>
              <a:rPr lang="en-GB" sz="1700" i="1">
                <a:ea typeface="+mn-lt"/>
                <a:cs typeface="+mn-lt"/>
                <a:hlinkClick r:id="rId9"/>
              </a:rPr>
              <a:t>"The Blake Mouton Managerial Grid"</a:t>
            </a:r>
            <a:r>
              <a:rPr lang="en-GB" sz="1700" i="1">
                <a:ea typeface="+mn-lt"/>
                <a:cs typeface="+mn-lt"/>
              </a:rPr>
              <a:t>. Mind Tools. Retrieved 2 November 2012.</a:t>
            </a:r>
            <a:endParaRPr lang="en-GB" sz="1700"/>
          </a:p>
          <a:p>
            <a:pPr>
              <a:lnSpc>
                <a:spcPct val="90000"/>
              </a:lnSpc>
              <a:buClr>
                <a:srgbClr val="1287C3"/>
              </a:buClr>
            </a:pPr>
            <a:endParaRPr lang="en-GB" sz="1700"/>
          </a:p>
          <a:p>
            <a:pPr>
              <a:lnSpc>
                <a:spcPct val="90000"/>
              </a:lnSpc>
              <a:buClr>
                <a:srgbClr val="1287C3"/>
              </a:buClr>
            </a:pPr>
            <a:endParaRPr lang="en-GB" sz="1700"/>
          </a:p>
          <a:p>
            <a:pPr>
              <a:lnSpc>
                <a:spcPct val="90000"/>
              </a:lnSpc>
              <a:buClr>
                <a:srgbClr val="1287C3"/>
              </a:buClr>
            </a:pPr>
            <a:endParaRPr lang="en-GB" sz="1700"/>
          </a:p>
          <a:p>
            <a:pPr>
              <a:buClr>
                <a:srgbClr val="1287C3"/>
              </a:buClr>
            </a:pPr>
            <a:endParaRPr lang="en-GB" dirty="0"/>
          </a:p>
        </p:txBody>
      </p:sp>
    </p:spTree>
    <p:extLst>
      <p:ext uri="{BB962C8B-B14F-4D97-AF65-F5344CB8AC3E}">
        <p14:creationId xmlns:p14="http://schemas.microsoft.com/office/powerpoint/2010/main" val="1297968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2.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24</Slides>
  <Notes>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Parallax</vt:lpstr>
      <vt:lpstr>Student name: Roxana Madalina Dranga Student ID: 1914993 Programme: BA Leadership and Management Module: Emergent Leadership Skills in the workplace Module code: BMSW 6101 Lecturer: Sujeewa Herath Assignment title: Portfolio  University of Wales Trinity Saint David</vt:lpstr>
      <vt:lpstr>Table of content</vt:lpstr>
      <vt:lpstr>Introduction</vt:lpstr>
      <vt:lpstr>Leadership</vt:lpstr>
      <vt:lpstr>The key leadership styles </vt:lpstr>
      <vt:lpstr>Leadership styles</vt:lpstr>
      <vt:lpstr>Transactional Leadership</vt:lpstr>
      <vt:lpstr>Transformational leadership</vt:lpstr>
      <vt:lpstr>PowerPoint Presentation</vt:lpstr>
      <vt:lpstr>PowerPoint Presentation</vt:lpstr>
      <vt:lpstr>PowerPoint Presentation</vt:lpstr>
      <vt:lpstr>Democratic style is my style based on the module quiz:   https://www.verywellmind.com/whats-your-leadership-style-3866929?quizResult=705ec57c&amp;quizResult=705ec57c&amp;quizResult=705ec57c&amp;quizResult=705ec57c</vt:lpstr>
      <vt:lpstr>What are the advantages and disadvantages of democratic leadership style?</vt:lpstr>
      <vt:lpstr>PowerPoint Presentation</vt:lpstr>
      <vt:lpstr>As per above tests, the result shows I am a task-oriented leadership .</vt:lpstr>
      <vt:lpstr>Task oriented leadership style</vt:lpstr>
      <vt:lpstr>Strengths and strategies of task-oriented leadership </vt:lpstr>
      <vt:lpstr>Seven key strengths of task-oriented leadership are: </vt:lpstr>
      <vt:lpstr>Relationship oriented leadership</vt:lpstr>
      <vt:lpstr>PowerPoint Presentation</vt:lpstr>
      <vt:lpstr>The advantages of my leadership style (task oriented) </vt:lpstr>
      <vt:lpstr>The disadvantages of my leadership style (task oriented)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659</cp:revision>
  <dcterms:created xsi:type="dcterms:W3CDTF">2022-06-10T10:28:51Z</dcterms:created>
  <dcterms:modified xsi:type="dcterms:W3CDTF">2022-07-08T09:22:56Z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