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0"/>
  </p:notesMasterIdLst>
  <p:sldIdLst>
    <p:sldId id="719" r:id="rId24"/>
    <p:sldId id="756" r:id="rId25"/>
    <p:sldId id="757" r:id="rId26"/>
    <p:sldId id="758" r:id="rId27"/>
    <p:sldId id="760" r:id="rId28"/>
    <p:sldId id="763" r:id="rId29"/>
    <p:sldId id="761" r:id="rId30"/>
    <p:sldId id="762" r:id="rId31"/>
    <p:sldId id="764" r:id="rId32"/>
    <p:sldId id="765" r:id="rId33"/>
    <p:sldId id="766" r:id="rId34"/>
    <p:sldId id="767" r:id="rId35"/>
    <p:sldId id="778" r:id="rId36"/>
    <p:sldId id="779" r:id="rId37"/>
    <p:sldId id="771" r:id="rId38"/>
    <p:sldId id="772" r:id="rId39"/>
    <p:sldId id="773" r:id="rId40"/>
    <p:sldId id="774" r:id="rId41"/>
    <p:sldId id="775" r:id="rId42"/>
    <p:sldId id="776" r:id="rId43"/>
    <p:sldId id="777" r:id="rId44"/>
    <p:sldId id="768" r:id="rId45"/>
    <p:sldId id="769" r:id="rId46"/>
    <p:sldId id="770" r:id="rId47"/>
    <p:sldId id="780" r:id="rId48"/>
    <p:sldId id="732" r:id="rId49"/>
  </p:sldIdLst>
  <p:sldSz cx="12192000" cy="6858000"/>
  <p:notesSz cx="6858000" cy="9144000"/>
  <p:custDataLst>
    <p:tags r:id="rId5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CF6392-47A1-48C4-858D-EC980F5A6590}" v="191" dt="2023-11-20T12:26:39.6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9" Type="http://schemas.openxmlformats.org/officeDocument/2006/relationships/slideMaster" Target="slideMasters/slideMaster16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tags" Target="tags/tag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ACF6392-47A1-48C4-858D-EC980F5A6590}"/>
    <pc:docChg chg="undo custSel addSld delSld modSld sldOrd replTag">
      <pc:chgData name="Jenifer Prince Devaraj" userId="c3fb109c-09d1-42a6-93f4-69472d709861" providerId="ADAL" clId="{3ACF6392-47A1-48C4-858D-EC980F5A6590}" dt="2023-11-21T07:34:00.413" v="964" actId="1076"/>
      <pc:docMkLst>
        <pc:docMk/>
      </pc:docMkLst>
      <pc:sldChg chg="modSp mod">
        <pc:chgData name="Jenifer Prince Devaraj" userId="c3fb109c-09d1-42a6-93f4-69472d709861" providerId="ADAL" clId="{3ACF6392-47A1-48C4-858D-EC980F5A6590}" dt="2023-11-19T20:41:56.109" v="21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ACF6392-47A1-48C4-858D-EC980F5A6590}" dt="2023-11-19T20:41:56.109" v="219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mod">
        <pc:chgData name="Jenifer Prince Devaraj" userId="c3fb109c-09d1-42a6-93f4-69472d709861" providerId="ADAL" clId="{3ACF6392-47A1-48C4-858D-EC980F5A6590}" dt="2023-11-19T22:00:29.875" v="697" actId="1076"/>
        <pc:sldMkLst>
          <pc:docMk/>
          <pc:sldMk cId="1856619079" sldId="756"/>
        </pc:sldMkLst>
        <pc:spChg chg="mod">
          <ac:chgData name="Jenifer Prince Devaraj" userId="c3fb109c-09d1-42a6-93f4-69472d709861" providerId="ADAL" clId="{3ACF6392-47A1-48C4-858D-EC980F5A6590}" dt="2023-11-19T20:42:03.741" v="220"/>
          <ac:spMkLst>
            <pc:docMk/>
            <pc:sldMk cId="1856619079" sldId="756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19T22:00:29.875" v="697" actId="1076"/>
          <ac:spMkLst>
            <pc:docMk/>
            <pc:sldMk cId="1856619079" sldId="756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3ACF6392-47A1-48C4-858D-EC980F5A6590}" dt="2023-11-21T07:20:49.845" v="937" actId="113"/>
        <pc:sldMkLst>
          <pc:docMk/>
          <pc:sldMk cId="369287552" sldId="757"/>
        </pc:sldMkLst>
        <pc:spChg chg="mod">
          <ac:chgData name="Jenifer Prince Devaraj" userId="c3fb109c-09d1-42a6-93f4-69472d709861" providerId="ADAL" clId="{3ACF6392-47A1-48C4-858D-EC980F5A6590}" dt="2023-11-19T20:42:08.432" v="221"/>
          <ac:spMkLst>
            <pc:docMk/>
            <pc:sldMk cId="369287552" sldId="75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21T07:07:16.898" v="930" actId="1076"/>
          <ac:spMkLst>
            <pc:docMk/>
            <pc:sldMk cId="369287552" sldId="75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21T07:20:49.845" v="937" actId="113"/>
          <ac:spMkLst>
            <pc:docMk/>
            <pc:sldMk cId="369287552" sldId="757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3ACF6392-47A1-48C4-858D-EC980F5A6590}" dt="2023-11-21T07:24:05.564" v="939" actId="113"/>
        <pc:sldMkLst>
          <pc:docMk/>
          <pc:sldMk cId="3394844630" sldId="758"/>
        </pc:sldMkLst>
        <pc:spChg chg="mod">
          <ac:chgData name="Jenifer Prince Devaraj" userId="c3fb109c-09d1-42a6-93f4-69472d709861" providerId="ADAL" clId="{3ACF6392-47A1-48C4-858D-EC980F5A6590}" dt="2023-11-19T20:42:13.875" v="222"/>
          <ac:spMkLst>
            <pc:docMk/>
            <pc:sldMk cId="3394844630" sldId="75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19T19:46:47.430" v="87" actId="1076"/>
          <ac:spMkLst>
            <pc:docMk/>
            <pc:sldMk cId="3394844630" sldId="75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21T07:24:05.564" v="939" actId="113"/>
          <ac:spMkLst>
            <pc:docMk/>
            <pc:sldMk cId="3394844630" sldId="758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3ACF6392-47A1-48C4-858D-EC980F5A6590}" dt="2023-11-19T19:25:23.299" v="21" actId="47"/>
        <pc:sldMkLst>
          <pc:docMk/>
          <pc:sldMk cId="4112930969" sldId="758"/>
        </pc:sldMkLst>
      </pc:sldChg>
      <pc:sldChg chg="modSp add del mod">
        <pc:chgData name="Jenifer Prince Devaraj" userId="c3fb109c-09d1-42a6-93f4-69472d709861" providerId="ADAL" clId="{3ACF6392-47A1-48C4-858D-EC980F5A6590}" dt="2023-11-21T07:27:47.357" v="949" actId="47"/>
        <pc:sldMkLst>
          <pc:docMk/>
          <pc:sldMk cId="2170278791" sldId="759"/>
        </pc:sldMkLst>
        <pc:spChg chg="mod">
          <ac:chgData name="Jenifer Prince Devaraj" userId="c3fb109c-09d1-42a6-93f4-69472d709861" providerId="ADAL" clId="{3ACF6392-47A1-48C4-858D-EC980F5A6590}" dt="2023-11-19T20:42:21.101" v="223"/>
          <ac:spMkLst>
            <pc:docMk/>
            <pc:sldMk cId="2170278791" sldId="759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19T19:48:32.980" v="100" actId="20577"/>
          <ac:spMkLst>
            <pc:docMk/>
            <pc:sldMk cId="2170278791" sldId="759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21T07:26:38.986" v="942" actId="6549"/>
          <ac:spMkLst>
            <pc:docMk/>
            <pc:sldMk cId="2170278791" sldId="759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3ACF6392-47A1-48C4-858D-EC980F5A6590}" dt="2023-11-19T19:25:22.819" v="20" actId="47"/>
        <pc:sldMkLst>
          <pc:docMk/>
          <pc:sldMk cId="3101533935" sldId="759"/>
        </pc:sldMkLst>
      </pc:sldChg>
      <pc:sldChg chg="del">
        <pc:chgData name="Jenifer Prince Devaraj" userId="c3fb109c-09d1-42a6-93f4-69472d709861" providerId="ADAL" clId="{3ACF6392-47A1-48C4-858D-EC980F5A6590}" dt="2023-11-19T19:25:23.337" v="22" actId="47"/>
        <pc:sldMkLst>
          <pc:docMk/>
          <pc:sldMk cId="2587538844" sldId="760"/>
        </pc:sldMkLst>
      </pc:sldChg>
      <pc:sldChg chg="modSp add mod">
        <pc:chgData name="Jenifer Prince Devaraj" userId="c3fb109c-09d1-42a6-93f4-69472d709861" providerId="ADAL" clId="{3ACF6392-47A1-48C4-858D-EC980F5A6590}" dt="2023-11-21T07:27:40.404" v="948" actId="1076"/>
        <pc:sldMkLst>
          <pc:docMk/>
          <pc:sldMk cId="2592322955" sldId="760"/>
        </pc:sldMkLst>
        <pc:spChg chg="mod">
          <ac:chgData name="Jenifer Prince Devaraj" userId="c3fb109c-09d1-42a6-93f4-69472d709861" providerId="ADAL" clId="{3ACF6392-47A1-48C4-858D-EC980F5A6590}" dt="2023-11-19T20:42:27.132" v="224"/>
          <ac:spMkLst>
            <pc:docMk/>
            <pc:sldMk cId="2592322955" sldId="76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21T07:27:40.404" v="948" actId="1076"/>
          <ac:spMkLst>
            <pc:docMk/>
            <pc:sldMk cId="2592322955" sldId="76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21T07:27:35.592" v="947" actId="14100"/>
          <ac:spMkLst>
            <pc:docMk/>
            <pc:sldMk cId="2592322955" sldId="760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3ACF6392-47A1-48C4-858D-EC980F5A6590}" dt="2023-11-19T19:25:23.384" v="23" actId="47"/>
        <pc:sldMkLst>
          <pc:docMk/>
          <pc:sldMk cId="101809302" sldId="761"/>
        </pc:sldMkLst>
      </pc:sldChg>
      <pc:sldChg chg="modSp add mod">
        <pc:chgData name="Jenifer Prince Devaraj" userId="c3fb109c-09d1-42a6-93f4-69472d709861" providerId="ADAL" clId="{3ACF6392-47A1-48C4-858D-EC980F5A6590}" dt="2023-11-19T20:42:38.983" v="226"/>
        <pc:sldMkLst>
          <pc:docMk/>
          <pc:sldMk cId="3526075460" sldId="761"/>
        </pc:sldMkLst>
        <pc:spChg chg="mod">
          <ac:chgData name="Jenifer Prince Devaraj" userId="c3fb109c-09d1-42a6-93f4-69472d709861" providerId="ADAL" clId="{3ACF6392-47A1-48C4-858D-EC980F5A6590}" dt="2023-11-19T20:42:38.983" v="226"/>
          <ac:spMkLst>
            <pc:docMk/>
            <pc:sldMk cId="3526075460" sldId="761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19T20:35:12.432" v="185" actId="1076"/>
          <ac:spMkLst>
            <pc:docMk/>
            <pc:sldMk cId="3526075460" sldId="76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19T20:35:15.368" v="186" actId="1076"/>
          <ac:spMkLst>
            <pc:docMk/>
            <pc:sldMk cId="3526075460" sldId="761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3ACF6392-47A1-48C4-858D-EC980F5A6590}" dt="2023-11-19T19:25:27.630" v="49" actId="47"/>
        <pc:sldMkLst>
          <pc:docMk/>
          <pc:sldMk cId="348874411" sldId="762"/>
        </pc:sldMkLst>
      </pc:sldChg>
      <pc:sldChg chg="modSp add mod">
        <pc:chgData name="Jenifer Prince Devaraj" userId="c3fb109c-09d1-42a6-93f4-69472d709861" providerId="ADAL" clId="{3ACF6392-47A1-48C4-858D-EC980F5A6590}" dt="2023-11-19T20:42:44.570" v="227"/>
        <pc:sldMkLst>
          <pc:docMk/>
          <pc:sldMk cId="1759006918" sldId="762"/>
        </pc:sldMkLst>
        <pc:spChg chg="mod">
          <ac:chgData name="Jenifer Prince Devaraj" userId="c3fb109c-09d1-42a6-93f4-69472d709861" providerId="ADAL" clId="{3ACF6392-47A1-48C4-858D-EC980F5A6590}" dt="2023-11-19T20:42:44.570" v="227"/>
          <ac:spMkLst>
            <pc:docMk/>
            <pc:sldMk cId="1759006918" sldId="762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19T20:36:09.823" v="195" actId="1076"/>
          <ac:spMkLst>
            <pc:docMk/>
            <pc:sldMk cId="1759006918" sldId="76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19T20:36:52.400" v="201" actId="1076"/>
          <ac:spMkLst>
            <pc:docMk/>
            <pc:sldMk cId="1759006918" sldId="762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3ACF6392-47A1-48C4-858D-EC980F5A6590}" dt="2023-11-19T19:25:23.447" v="25" actId="47"/>
        <pc:sldMkLst>
          <pc:docMk/>
          <pc:sldMk cId="3643280737" sldId="763"/>
        </pc:sldMkLst>
      </pc:sldChg>
      <pc:sldChg chg="addSp delSp modSp add mod">
        <pc:chgData name="Jenifer Prince Devaraj" userId="c3fb109c-09d1-42a6-93f4-69472d709861" providerId="ADAL" clId="{3ACF6392-47A1-48C4-858D-EC980F5A6590}" dt="2023-11-19T20:42:32.713" v="225"/>
        <pc:sldMkLst>
          <pc:docMk/>
          <pc:sldMk cId="3723679383" sldId="763"/>
        </pc:sldMkLst>
        <pc:spChg chg="mod">
          <ac:chgData name="Jenifer Prince Devaraj" userId="c3fb109c-09d1-42a6-93f4-69472d709861" providerId="ADAL" clId="{3ACF6392-47A1-48C4-858D-EC980F5A6590}" dt="2023-11-19T20:42:32.713" v="225"/>
          <ac:spMkLst>
            <pc:docMk/>
            <pc:sldMk cId="3723679383" sldId="763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3ACF6392-47A1-48C4-858D-EC980F5A6590}" dt="2023-11-19T20:41:39.725" v="216" actId="20577"/>
          <ac:spMkLst>
            <pc:docMk/>
            <pc:sldMk cId="3723679383" sldId="763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3ACF6392-47A1-48C4-858D-EC980F5A6590}" dt="2023-11-19T20:41:21.334" v="203" actId="478"/>
          <ac:spMkLst>
            <pc:docMk/>
            <pc:sldMk cId="3723679383" sldId="763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3ACF6392-47A1-48C4-858D-EC980F5A6590}" dt="2023-11-19T20:41:43.749" v="217" actId="1076"/>
          <ac:picMkLst>
            <pc:docMk/>
            <pc:sldMk cId="3723679383" sldId="763"/>
            <ac:picMk id="7" creationId="{D6E31C50-C4D0-B46B-3369-9E576E4D69F5}"/>
          </ac:picMkLst>
        </pc:picChg>
      </pc:sldChg>
      <pc:sldChg chg="modSp add mod">
        <pc:chgData name="Jenifer Prince Devaraj" userId="c3fb109c-09d1-42a6-93f4-69472d709861" providerId="ADAL" clId="{3ACF6392-47A1-48C4-858D-EC980F5A6590}" dt="2023-11-19T20:48:25.885" v="341" actId="1076"/>
        <pc:sldMkLst>
          <pc:docMk/>
          <pc:sldMk cId="245862091" sldId="764"/>
        </pc:sldMkLst>
        <pc:spChg chg="mod">
          <ac:chgData name="Jenifer Prince Devaraj" userId="c3fb109c-09d1-42a6-93f4-69472d709861" providerId="ADAL" clId="{3ACF6392-47A1-48C4-858D-EC980F5A6590}" dt="2023-11-19T20:48:22.412" v="340" actId="1076"/>
          <ac:spMkLst>
            <pc:docMk/>
            <pc:sldMk cId="245862091" sldId="764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19T20:48:25.885" v="341" actId="1076"/>
          <ac:spMkLst>
            <pc:docMk/>
            <pc:sldMk cId="245862091" sldId="764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3ACF6392-47A1-48C4-858D-EC980F5A6590}" dt="2023-11-19T19:25:23.419" v="24" actId="47"/>
        <pc:sldMkLst>
          <pc:docMk/>
          <pc:sldMk cId="4122546486" sldId="764"/>
        </pc:sldMkLst>
      </pc:sldChg>
      <pc:sldChg chg="addSp modSp add mod">
        <pc:chgData name="Jenifer Prince Devaraj" userId="c3fb109c-09d1-42a6-93f4-69472d709861" providerId="ADAL" clId="{3ACF6392-47A1-48C4-858D-EC980F5A6590}" dt="2023-11-19T20:53:39.777" v="388" actId="1076"/>
        <pc:sldMkLst>
          <pc:docMk/>
          <pc:sldMk cId="2646605676" sldId="765"/>
        </pc:sldMkLst>
        <pc:spChg chg="mod">
          <ac:chgData name="Jenifer Prince Devaraj" userId="c3fb109c-09d1-42a6-93f4-69472d709861" providerId="ADAL" clId="{3ACF6392-47A1-48C4-858D-EC980F5A6590}" dt="2023-11-19T20:53:22.243" v="386" actId="20577"/>
          <ac:spMkLst>
            <pc:docMk/>
            <pc:sldMk cId="2646605676" sldId="765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3ACF6392-47A1-48C4-858D-EC980F5A6590}" dt="2023-11-19T20:53:39.777" v="388" actId="1076"/>
          <ac:picMkLst>
            <pc:docMk/>
            <pc:sldMk cId="2646605676" sldId="765"/>
            <ac:picMk id="7" creationId="{C8D0FBF5-39C5-20A4-D71D-22C7B9A8FAED}"/>
          </ac:picMkLst>
        </pc:picChg>
      </pc:sldChg>
      <pc:sldChg chg="del">
        <pc:chgData name="Jenifer Prince Devaraj" userId="c3fb109c-09d1-42a6-93f4-69472d709861" providerId="ADAL" clId="{3ACF6392-47A1-48C4-858D-EC980F5A6590}" dt="2023-11-19T19:25:23.464" v="26" actId="47"/>
        <pc:sldMkLst>
          <pc:docMk/>
          <pc:sldMk cId="3905008332" sldId="765"/>
        </pc:sldMkLst>
      </pc:sldChg>
      <pc:sldChg chg="addSp delSp modSp add mod">
        <pc:chgData name="Jenifer Prince Devaraj" userId="c3fb109c-09d1-42a6-93f4-69472d709861" providerId="ADAL" clId="{3ACF6392-47A1-48C4-858D-EC980F5A6590}" dt="2023-11-19T21:08:02.089" v="404" actId="1076"/>
        <pc:sldMkLst>
          <pc:docMk/>
          <pc:sldMk cId="295292373" sldId="766"/>
        </pc:sldMkLst>
        <pc:spChg chg="del">
          <ac:chgData name="Jenifer Prince Devaraj" userId="c3fb109c-09d1-42a6-93f4-69472d709861" providerId="ADAL" clId="{3ACF6392-47A1-48C4-858D-EC980F5A6590}" dt="2023-11-19T21:06:58.040" v="391" actId="478"/>
          <ac:spMkLst>
            <pc:docMk/>
            <pc:sldMk cId="295292373" sldId="76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3ACF6392-47A1-48C4-858D-EC980F5A6590}" dt="2023-11-19T20:54:06.191" v="390" actId="478"/>
          <ac:picMkLst>
            <pc:docMk/>
            <pc:sldMk cId="295292373" sldId="766"/>
            <ac:picMk id="7" creationId="{C8D0FBF5-39C5-20A4-D71D-22C7B9A8FAED}"/>
          </ac:picMkLst>
        </pc:picChg>
        <pc:picChg chg="add mod">
          <ac:chgData name="Jenifer Prince Devaraj" userId="c3fb109c-09d1-42a6-93f4-69472d709861" providerId="ADAL" clId="{3ACF6392-47A1-48C4-858D-EC980F5A6590}" dt="2023-11-19T21:07:57.493" v="402" actId="1076"/>
          <ac:picMkLst>
            <pc:docMk/>
            <pc:sldMk cId="295292373" sldId="766"/>
            <ac:picMk id="8" creationId="{5835D3EB-B50D-E359-5B8F-783FAB9969AF}"/>
          </ac:picMkLst>
        </pc:picChg>
        <pc:picChg chg="add mod">
          <ac:chgData name="Jenifer Prince Devaraj" userId="c3fb109c-09d1-42a6-93f4-69472d709861" providerId="ADAL" clId="{3ACF6392-47A1-48C4-858D-EC980F5A6590}" dt="2023-11-19T21:08:02.089" v="404" actId="1076"/>
          <ac:picMkLst>
            <pc:docMk/>
            <pc:sldMk cId="295292373" sldId="766"/>
            <ac:picMk id="10" creationId="{9EEA16AB-48A6-E942-7C12-998684170C87}"/>
          </ac:picMkLst>
        </pc:picChg>
      </pc:sldChg>
      <pc:sldChg chg="del">
        <pc:chgData name="Jenifer Prince Devaraj" userId="c3fb109c-09d1-42a6-93f4-69472d709861" providerId="ADAL" clId="{3ACF6392-47A1-48C4-858D-EC980F5A6590}" dt="2023-11-19T19:25:23.518" v="27" actId="47"/>
        <pc:sldMkLst>
          <pc:docMk/>
          <pc:sldMk cId="2674896353" sldId="766"/>
        </pc:sldMkLst>
      </pc:sldChg>
      <pc:sldChg chg="del">
        <pc:chgData name="Jenifer Prince Devaraj" userId="c3fb109c-09d1-42a6-93f4-69472d709861" providerId="ADAL" clId="{3ACF6392-47A1-48C4-858D-EC980F5A6590}" dt="2023-11-19T19:25:23.562" v="29" actId="47"/>
        <pc:sldMkLst>
          <pc:docMk/>
          <pc:sldMk cId="1224145694" sldId="767"/>
        </pc:sldMkLst>
      </pc:sldChg>
      <pc:sldChg chg="addSp delSp modSp add mod">
        <pc:chgData name="Jenifer Prince Devaraj" userId="c3fb109c-09d1-42a6-93f4-69472d709861" providerId="ADAL" clId="{3ACF6392-47A1-48C4-858D-EC980F5A6590}" dt="2023-11-19T21:09:42.122" v="420" actId="1076"/>
        <pc:sldMkLst>
          <pc:docMk/>
          <pc:sldMk cId="3615150210" sldId="767"/>
        </pc:sldMkLst>
        <pc:picChg chg="add mod">
          <ac:chgData name="Jenifer Prince Devaraj" userId="c3fb109c-09d1-42a6-93f4-69472d709861" providerId="ADAL" clId="{3ACF6392-47A1-48C4-858D-EC980F5A6590}" dt="2023-11-19T21:08:51.736" v="413" actId="1076"/>
          <ac:picMkLst>
            <pc:docMk/>
            <pc:sldMk cId="3615150210" sldId="767"/>
            <ac:picMk id="7" creationId="{54E7BD0A-0AF9-3983-CE70-5AF5849357A4}"/>
          </ac:picMkLst>
        </pc:picChg>
        <pc:picChg chg="del">
          <ac:chgData name="Jenifer Prince Devaraj" userId="c3fb109c-09d1-42a6-93f4-69472d709861" providerId="ADAL" clId="{3ACF6392-47A1-48C4-858D-EC980F5A6590}" dt="2023-11-19T21:08:38.442" v="406" actId="478"/>
          <ac:picMkLst>
            <pc:docMk/>
            <pc:sldMk cId="3615150210" sldId="767"/>
            <ac:picMk id="8" creationId="{5835D3EB-B50D-E359-5B8F-783FAB9969AF}"/>
          </ac:picMkLst>
        </pc:picChg>
        <pc:picChg chg="del">
          <ac:chgData name="Jenifer Prince Devaraj" userId="c3fb109c-09d1-42a6-93f4-69472d709861" providerId="ADAL" clId="{3ACF6392-47A1-48C4-858D-EC980F5A6590}" dt="2023-11-19T21:09:27.665" v="414" actId="478"/>
          <ac:picMkLst>
            <pc:docMk/>
            <pc:sldMk cId="3615150210" sldId="767"/>
            <ac:picMk id="10" creationId="{9EEA16AB-48A6-E942-7C12-998684170C87}"/>
          </ac:picMkLst>
        </pc:picChg>
        <pc:picChg chg="add mod">
          <ac:chgData name="Jenifer Prince Devaraj" userId="c3fb109c-09d1-42a6-93f4-69472d709861" providerId="ADAL" clId="{3ACF6392-47A1-48C4-858D-EC980F5A6590}" dt="2023-11-19T21:09:42.122" v="420" actId="1076"/>
          <ac:picMkLst>
            <pc:docMk/>
            <pc:sldMk cId="3615150210" sldId="767"/>
            <ac:picMk id="11" creationId="{D9876BEA-0903-FCC7-28E6-C94FFB7FFC77}"/>
          </ac:picMkLst>
        </pc:picChg>
      </pc:sldChg>
      <pc:sldChg chg="addSp delSp modSp add mod">
        <pc:chgData name="Jenifer Prince Devaraj" userId="c3fb109c-09d1-42a6-93f4-69472d709861" providerId="ADAL" clId="{3ACF6392-47A1-48C4-858D-EC980F5A6590}" dt="2023-11-19T21:18:10.818" v="519" actId="20577"/>
        <pc:sldMkLst>
          <pc:docMk/>
          <pc:sldMk cId="1534862873" sldId="768"/>
        </pc:sldMkLst>
        <pc:spChg chg="mod">
          <ac:chgData name="Jenifer Prince Devaraj" userId="c3fb109c-09d1-42a6-93f4-69472d709861" providerId="ADAL" clId="{3ACF6392-47A1-48C4-858D-EC980F5A6590}" dt="2023-11-19T21:14:08.254" v="451" actId="1076"/>
          <ac:spMkLst>
            <pc:docMk/>
            <pc:sldMk cId="1534862873" sldId="768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3ACF6392-47A1-48C4-858D-EC980F5A6590}" dt="2023-11-19T21:18:10.818" v="519" actId="20577"/>
          <ac:spMkLst>
            <pc:docMk/>
            <pc:sldMk cId="1534862873" sldId="768"/>
            <ac:spMk id="8" creationId="{EE08DAC5-4475-D7A9-3B4D-1349BEAD2EEF}"/>
          </ac:spMkLst>
        </pc:spChg>
        <pc:spChg chg="add mod">
          <ac:chgData name="Jenifer Prince Devaraj" userId="c3fb109c-09d1-42a6-93f4-69472d709861" providerId="ADAL" clId="{3ACF6392-47A1-48C4-858D-EC980F5A6590}" dt="2023-11-19T21:14:00.044" v="450" actId="255"/>
          <ac:spMkLst>
            <pc:docMk/>
            <pc:sldMk cId="1534862873" sldId="768"/>
            <ac:spMk id="10" creationId="{EC105757-0C2E-0A0A-398B-18F62C7FC671}"/>
          </ac:spMkLst>
        </pc:spChg>
        <pc:picChg chg="del">
          <ac:chgData name="Jenifer Prince Devaraj" userId="c3fb109c-09d1-42a6-93f4-69472d709861" providerId="ADAL" clId="{3ACF6392-47A1-48C4-858D-EC980F5A6590}" dt="2023-11-19T21:11:40.905" v="422" actId="478"/>
          <ac:picMkLst>
            <pc:docMk/>
            <pc:sldMk cId="1534862873" sldId="768"/>
            <ac:picMk id="7" creationId="{54E7BD0A-0AF9-3983-CE70-5AF5849357A4}"/>
          </ac:picMkLst>
        </pc:picChg>
        <pc:picChg chg="del">
          <ac:chgData name="Jenifer Prince Devaraj" userId="c3fb109c-09d1-42a6-93f4-69472d709861" providerId="ADAL" clId="{3ACF6392-47A1-48C4-858D-EC980F5A6590}" dt="2023-11-19T21:11:42.323" v="423" actId="478"/>
          <ac:picMkLst>
            <pc:docMk/>
            <pc:sldMk cId="1534862873" sldId="768"/>
            <ac:picMk id="11" creationId="{D9876BEA-0903-FCC7-28E6-C94FFB7FFC77}"/>
          </ac:picMkLst>
        </pc:picChg>
      </pc:sldChg>
      <pc:sldChg chg="del">
        <pc:chgData name="Jenifer Prince Devaraj" userId="c3fb109c-09d1-42a6-93f4-69472d709861" providerId="ADAL" clId="{3ACF6392-47A1-48C4-858D-EC980F5A6590}" dt="2023-11-19T19:25:23.594" v="30" actId="47"/>
        <pc:sldMkLst>
          <pc:docMk/>
          <pc:sldMk cId="3484227472" sldId="768"/>
        </pc:sldMkLst>
      </pc:sldChg>
      <pc:sldChg chg="addSp modSp add mod">
        <pc:chgData name="Jenifer Prince Devaraj" userId="c3fb109c-09d1-42a6-93f4-69472d709861" providerId="ADAL" clId="{3ACF6392-47A1-48C4-858D-EC980F5A6590}" dt="2023-11-19T21:19:58.375" v="548" actId="255"/>
        <pc:sldMkLst>
          <pc:docMk/>
          <pc:sldMk cId="436680257" sldId="769"/>
        </pc:sldMkLst>
        <pc:spChg chg="mod">
          <ac:chgData name="Jenifer Prince Devaraj" userId="c3fb109c-09d1-42a6-93f4-69472d709861" providerId="ADAL" clId="{3ACF6392-47A1-48C4-858D-EC980F5A6590}" dt="2023-11-19T21:17:57.994" v="518" actId="1076"/>
          <ac:spMkLst>
            <pc:docMk/>
            <pc:sldMk cId="436680257" sldId="769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3ACF6392-47A1-48C4-858D-EC980F5A6590}" dt="2023-11-19T21:18:55.444" v="529" actId="2711"/>
          <ac:spMkLst>
            <pc:docMk/>
            <pc:sldMk cId="436680257" sldId="769"/>
            <ac:spMk id="7" creationId="{AD7F3EEE-4CA9-6EC1-2EE0-3C875611FD77}"/>
          </ac:spMkLst>
        </pc:spChg>
        <pc:spChg chg="mod">
          <ac:chgData name="Jenifer Prince Devaraj" userId="c3fb109c-09d1-42a6-93f4-69472d709861" providerId="ADAL" clId="{3ACF6392-47A1-48C4-858D-EC980F5A6590}" dt="2023-11-19T21:19:58.375" v="548" actId="255"/>
          <ac:spMkLst>
            <pc:docMk/>
            <pc:sldMk cId="436680257" sldId="769"/>
            <ac:spMk id="8" creationId="{EE08DAC5-4475-D7A9-3B4D-1349BEAD2EEF}"/>
          </ac:spMkLst>
        </pc:spChg>
      </pc:sldChg>
      <pc:sldChg chg="del">
        <pc:chgData name="Jenifer Prince Devaraj" userId="c3fb109c-09d1-42a6-93f4-69472d709861" providerId="ADAL" clId="{3ACF6392-47A1-48C4-858D-EC980F5A6590}" dt="2023-11-19T19:25:23.628" v="31" actId="47"/>
        <pc:sldMkLst>
          <pc:docMk/>
          <pc:sldMk cId="1442156961" sldId="769"/>
        </pc:sldMkLst>
      </pc:sldChg>
      <pc:sldChg chg="addSp modSp add mod">
        <pc:chgData name="Jenifer Prince Devaraj" userId="c3fb109c-09d1-42a6-93f4-69472d709861" providerId="ADAL" clId="{3ACF6392-47A1-48C4-858D-EC980F5A6590}" dt="2023-11-19T21:19:51.639" v="547" actId="1076"/>
        <pc:sldMkLst>
          <pc:docMk/>
          <pc:sldMk cId="941386799" sldId="770"/>
        </pc:sldMkLst>
        <pc:spChg chg="mod">
          <ac:chgData name="Jenifer Prince Devaraj" userId="c3fb109c-09d1-42a6-93f4-69472d709861" providerId="ADAL" clId="{3ACF6392-47A1-48C4-858D-EC980F5A6590}" dt="2023-11-19T21:19:51.639" v="547" actId="1076"/>
          <ac:spMkLst>
            <pc:docMk/>
            <pc:sldMk cId="941386799" sldId="770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3ACF6392-47A1-48C4-858D-EC980F5A6590}" dt="2023-11-19T21:19:48.679" v="545" actId="1076"/>
          <ac:spMkLst>
            <pc:docMk/>
            <pc:sldMk cId="941386799" sldId="770"/>
            <ac:spMk id="6" creationId="{554B457C-E5FF-4D35-5F95-319436AA36EA}"/>
          </ac:spMkLst>
        </pc:spChg>
        <pc:spChg chg="mod">
          <ac:chgData name="Jenifer Prince Devaraj" userId="c3fb109c-09d1-42a6-93f4-69472d709861" providerId="ADAL" clId="{3ACF6392-47A1-48C4-858D-EC980F5A6590}" dt="2023-11-19T21:19:44.288" v="543" actId="1076"/>
          <ac:spMkLst>
            <pc:docMk/>
            <pc:sldMk cId="941386799" sldId="770"/>
            <ac:spMk id="8" creationId="{EE08DAC5-4475-D7A9-3B4D-1349BEAD2EEF}"/>
          </ac:spMkLst>
        </pc:spChg>
      </pc:sldChg>
      <pc:sldChg chg="del">
        <pc:chgData name="Jenifer Prince Devaraj" userId="c3fb109c-09d1-42a6-93f4-69472d709861" providerId="ADAL" clId="{3ACF6392-47A1-48C4-858D-EC980F5A6590}" dt="2023-11-19T19:25:24.504" v="32" actId="47"/>
        <pc:sldMkLst>
          <pc:docMk/>
          <pc:sldMk cId="3897580201" sldId="770"/>
        </pc:sldMkLst>
      </pc:sldChg>
      <pc:sldChg chg="addSp delSp modSp add mod ord">
        <pc:chgData name="Jenifer Prince Devaraj" userId="c3fb109c-09d1-42a6-93f4-69472d709861" providerId="ADAL" clId="{3ACF6392-47A1-48C4-858D-EC980F5A6590}" dt="2023-11-19T21:46:58.633" v="691" actId="1076"/>
        <pc:sldMkLst>
          <pc:docMk/>
          <pc:sldMk cId="397501052" sldId="771"/>
        </pc:sldMkLst>
        <pc:spChg chg="add del mod">
          <ac:chgData name="Jenifer Prince Devaraj" userId="c3fb109c-09d1-42a6-93f4-69472d709861" providerId="ADAL" clId="{3ACF6392-47A1-48C4-858D-EC980F5A6590}" dt="2023-11-19T21:33:08.517" v="581" actId="22"/>
          <ac:spMkLst>
            <pc:docMk/>
            <pc:sldMk cId="397501052" sldId="771"/>
            <ac:spMk id="7" creationId="{9DABB784-ADE2-2713-2554-706DF9F5F852}"/>
          </ac:spMkLst>
        </pc:spChg>
        <pc:spChg chg="mod">
          <ac:chgData name="Jenifer Prince Devaraj" userId="c3fb109c-09d1-42a6-93f4-69472d709861" providerId="ADAL" clId="{3ACF6392-47A1-48C4-858D-EC980F5A6590}" dt="2023-11-19T21:46:51.397" v="689" actId="1076"/>
          <ac:spMkLst>
            <pc:docMk/>
            <pc:sldMk cId="397501052" sldId="771"/>
            <ac:spMk id="8" creationId="{EE08DAC5-4475-D7A9-3B4D-1349BEAD2EEF}"/>
          </ac:spMkLst>
        </pc:spChg>
        <pc:spChg chg="add mod">
          <ac:chgData name="Jenifer Prince Devaraj" userId="c3fb109c-09d1-42a6-93f4-69472d709861" providerId="ADAL" clId="{3ACF6392-47A1-48C4-858D-EC980F5A6590}" dt="2023-11-19T21:46:58.633" v="691" actId="1076"/>
          <ac:spMkLst>
            <pc:docMk/>
            <pc:sldMk cId="397501052" sldId="771"/>
            <ac:spMk id="9" creationId="{798CE9DF-C586-8D21-C2AA-0AE20F33D4B6}"/>
          </ac:spMkLst>
        </pc:spChg>
        <pc:spChg chg="del mod">
          <ac:chgData name="Jenifer Prince Devaraj" userId="c3fb109c-09d1-42a6-93f4-69472d709861" providerId="ADAL" clId="{3ACF6392-47A1-48C4-858D-EC980F5A6590}" dt="2023-11-19T21:46:48.554" v="688" actId="478"/>
          <ac:spMkLst>
            <pc:docMk/>
            <pc:sldMk cId="397501052" sldId="771"/>
            <ac:spMk id="10" creationId="{EC105757-0C2E-0A0A-398B-18F62C7FC671}"/>
          </ac:spMkLst>
        </pc:spChg>
        <pc:spChg chg="add mod">
          <ac:chgData name="Jenifer Prince Devaraj" userId="c3fb109c-09d1-42a6-93f4-69472d709861" providerId="ADAL" clId="{3ACF6392-47A1-48C4-858D-EC980F5A6590}" dt="2023-11-19T21:46:55.076" v="690" actId="1076"/>
          <ac:spMkLst>
            <pc:docMk/>
            <pc:sldMk cId="397501052" sldId="771"/>
            <ac:spMk id="11" creationId="{E17456C8-EC5F-5288-0440-FEADF5C003D0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032" v="34" actId="47"/>
        <pc:sldMkLst>
          <pc:docMk/>
          <pc:sldMk cId="1224187573" sldId="771"/>
        </pc:sldMkLst>
      </pc:sldChg>
      <pc:sldChg chg="delSp modSp add mod ord">
        <pc:chgData name="Jenifer Prince Devaraj" userId="c3fb109c-09d1-42a6-93f4-69472d709861" providerId="ADAL" clId="{3ACF6392-47A1-48C4-858D-EC980F5A6590}" dt="2023-11-19T21:46:42.973" v="687" actId="1076"/>
        <pc:sldMkLst>
          <pc:docMk/>
          <pc:sldMk cId="897310111" sldId="772"/>
        </pc:sldMkLst>
        <pc:spChg chg="mod">
          <ac:chgData name="Jenifer Prince Devaraj" userId="c3fb109c-09d1-42a6-93f4-69472d709861" providerId="ADAL" clId="{3ACF6392-47A1-48C4-858D-EC980F5A6590}" dt="2023-11-19T21:46:42.973" v="687" actId="1076"/>
          <ac:spMkLst>
            <pc:docMk/>
            <pc:sldMk cId="897310111" sldId="772"/>
            <ac:spMk id="8" creationId="{EE08DAC5-4475-D7A9-3B4D-1349BEAD2EEF}"/>
          </ac:spMkLst>
        </pc:spChg>
        <pc:spChg chg="mod">
          <ac:chgData name="Jenifer Prince Devaraj" userId="c3fb109c-09d1-42a6-93f4-69472d709861" providerId="ADAL" clId="{3ACF6392-47A1-48C4-858D-EC980F5A6590}" dt="2023-11-19T21:35:27.564" v="610" actId="2710"/>
          <ac:spMkLst>
            <pc:docMk/>
            <pc:sldMk cId="897310111" sldId="772"/>
            <ac:spMk id="9" creationId="{798CE9DF-C586-8D21-C2AA-0AE20F33D4B6}"/>
          </ac:spMkLst>
        </pc:spChg>
        <pc:spChg chg="del">
          <ac:chgData name="Jenifer Prince Devaraj" userId="c3fb109c-09d1-42a6-93f4-69472d709861" providerId="ADAL" clId="{3ACF6392-47A1-48C4-858D-EC980F5A6590}" dt="2023-11-19T21:46:39.375" v="686" actId="478"/>
          <ac:spMkLst>
            <pc:docMk/>
            <pc:sldMk cId="897310111" sldId="772"/>
            <ac:spMk id="10" creationId="{EC105757-0C2E-0A0A-398B-18F62C7FC671}"/>
          </ac:spMkLst>
        </pc:spChg>
        <pc:spChg chg="mod">
          <ac:chgData name="Jenifer Prince Devaraj" userId="c3fb109c-09d1-42a6-93f4-69472d709861" providerId="ADAL" clId="{3ACF6392-47A1-48C4-858D-EC980F5A6590}" dt="2023-11-19T21:35:32.818" v="611" actId="14100"/>
          <ac:spMkLst>
            <pc:docMk/>
            <pc:sldMk cId="897310111" sldId="772"/>
            <ac:spMk id="11" creationId="{E17456C8-EC5F-5288-0440-FEADF5C003D0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099" v="36" actId="47"/>
        <pc:sldMkLst>
          <pc:docMk/>
          <pc:sldMk cId="2677846293" sldId="772"/>
        </pc:sldMkLst>
      </pc:sldChg>
      <pc:sldChg chg="del">
        <pc:chgData name="Jenifer Prince Devaraj" userId="c3fb109c-09d1-42a6-93f4-69472d709861" providerId="ADAL" clId="{3ACF6392-47A1-48C4-858D-EC980F5A6590}" dt="2023-11-19T19:25:25.155" v="38" actId="47"/>
        <pc:sldMkLst>
          <pc:docMk/>
          <pc:sldMk cId="2643068939" sldId="773"/>
        </pc:sldMkLst>
      </pc:sldChg>
      <pc:sldChg chg="delSp modSp add mod">
        <pc:chgData name="Jenifer Prince Devaraj" userId="c3fb109c-09d1-42a6-93f4-69472d709861" providerId="ADAL" clId="{3ACF6392-47A1-48C4-858D-EC980F5A6590}" dt="2023-11-19T21:46:35.676" v="685" actId="1076"/>
        <pc:sldMkLst>
          <pc:docMk/>
          <pc:sldMk cId="3827197909" sldId="773"/>
        </pc:sldMkLst>
        <pc:spChg chg="mod">
          <ac:chgData name="Jenifer Prince Devaraj" userId="c3fb109c-09d1-42a6-93f4-69472d709861" providerId="ADAL" clId="{3ACF6392-47A1-48C4-858D-EC980F5A6590}" dt="2023-11-19T21:46:35.676" v="685" actId="1076"/>
          <ac:spMkLst>
            <pc:docMk/>
            <pc:sldMk cId="3827197909" sldId="773"/>
            <ac:spMk id="8" creationId="{EE08DAC5-4475-D7A9-3B4D-1349BEAD2EEF}"/>
          </ac:spMkLst>
        </pc:spChg>
        <pc:spChg chg="mod">
          <ac:chgData name="Jenifer Prince Devaraj" userId="c3fb109c-09d1-42a6-93f4-69472d709861" providerId="ADAL" clId="{3ACF6392-47A1-48C4-858D-EC980F5A6590}" dt="2023-11-19T21:36:52.188" v="620"/>
          <ac:spMkLst>
            <pc:docMk/>
            <pc:sldMk cId="3827197909" sldId="773"/>
            <ac:spMk id="9" creationId="{798CE9DF-C586-8D21-C2AA-0AE20F33D4B6}"/>
          </ac:spMkLst>
        </pc:spChg>
        <pc:spChg chg="del">
          <ac:chgData name="Jenifer Prince Devaraj" userId="c3fb109c-09d1-42a6-93f4-69472d709861" providerId="ADAL" clId="{3ACF6392-47A1-48C4-858D-EC980F5A6590}" dt="2023-11-19T21:46:32.157" v="684" actId="478"/>
          <ac:spMkLst>
            <pc:docMk/>
            <pc:sldMk cId="3827197909" sldId="773"/>
            <ac:spMk id="10" creationId="{EC105757-0C2E-0A0A-398B-18F62C7FC671}"/>
          </ac:spMkLst>
        </pc:spChg>
      </pc:sldChg>
      <pc:sldChg chg="delSp modSp add mod">
        <pc:chgData name="Jenifer Prince Devaraj" userId="c3fb109c-09d1-42a6-93f4-69472d709861" providerId="ADAL" clId="{3ACF6392-47A1-48C4-858D-EC980F5A6590}" dt="2023-11-19T21:46:28.185" v="683" actId="1076"/>
        <pc:sldMkLst>
          <pc:docMk/>
          <pc:sldMk cId="1936710842" sldId="774"/>
        </pc:sldMkLst>
        <pc:spChg chg="mod">
          <ac:chgData name="Jenifer Prince Devaraj" userId="c3fb109c-09d1-42a6-93f4-69472d709861" providerId="ADAL" clId="{3ACF6392-47A1-48C4-858D-EC980F5A6590}" dt="2023-11-19T21:46:28.185" v="683" actId="1076"/>
          <ac:spMkLst>
            <pc:docMk/>
            <pc:sldMk cId="1936710842" sldId="774"/>
            <ac:spMk id="8" creationId="{EE08DAC5-4475-D7A9-3B4D-1349BEAD2EEF}"/>
          </ac:spMkLst>
        </pc:spChg>
        <pc:spChg chg="mod">
          <ac:chgData name="Jenifer Prince Devaraj" userId="c3fb109c-09d1-42a6-93f4-69472d709861" providerId="ADAL" clId="{3ACF6392-47A1-48C4-858D-EC980F5A6590}" dt="2023-11-19T21:37:59.686" v="633" actId="1076"/>
          <ac:spMkLst>
            <pc:docMk/>
            <pc:sldMk cId="1936710842" sldId="774"/>
            <ac:spMk id="9" creationId="{798CE9DF-C586-8D21-C2AA-0AE20F33D4B6}"/>
          </ac:spMkLst>
        </pc:spChg>
        <pc:spChg chg="del">
          <ac:chgData name="Jenifer Prince Devaraj" userId="c3fb109c-09d1-42a6-93f4-69472d709861" providerId="ADAL" clId="{3ACF6392-47A1-48C4-858D-EC980F5A6590}" dt="2023-11-19T21:46:24.880" v="682" actId="478"/>
          <ac:spMkLst>
            <pc:docMk/>
            <pc:sldMk cId="1936710842" sldId="774"/>
            <ac:spMk id="10" creationId="{EC105757-0C2E-0A0A-398B-18F62C7FC671}"/>
          </ac:spMkLst>
        </pc:spChg>
        <pc:spChg chg="mod">
          <ac:chgData name="Jenifer Prince Devaraj" userId="c3fb109c-09d1-42a6-93f4-69472d709861" providerId="ADAL" clId="{3ACF6392-47A1-48C4-858D-EC980F5A6590}" dt="2023-11-19T21:38:06.913" v="635" actId="14100"/>
          <ac:spMkLst>
            <pc:docMk/>
            <pc:sldMk cId="1936710842" sldId="774"/>
            <ac:spMk id="11" creationId="{E17456C8-EC5F-5288-0440-FEADF5C003D0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201" v="39" actId="47"/>
        <pc:sldMkLst>
          <pc:docMk/>
          <pc:sldMk cId="4047235270" sldId="774"/>
        </pc:sldMkLst>
      </pc:sldChg>
      <pc:sldChg chg="delSp modSp add mod">
        <pc:chgData name="Jenifer Prince Devaraj" userId="c3fb109c-09d1-42a6-93f4-69472d709861" providerId="ADAL" clId="{3ACF6392-47A1-48C4-858D-EC980F5A6590}" dt="2023-11-19T21:46:21.040" v="681" actId="1076"/>
        <pc:sldMkLst>
          <pc:docMk/>
          <pc:sldMk cId="1124558790" sldId="775"/>
        </pc:sldMkLst>
        <pc:spChg chg="mod">
          <ac:chgData name="Jenifer Prince Devaraj" userId="c3fb109c-09d1-42a6-93f4-69472d709861" providerId="ADAL" clId="{3ACF6392-47A1-48C4-858D-EC980F5A6590}" dt="2023-11-19T21:46:21.040" v="681" actId="1076"/>
          <ac:spMkLst>
            <pc:docMk/>
            <pc:sldMk cId="1124558790" sldId="775"/>
            <ac:spMk id="8" creationId="{EE08DAC5-4475-D7A9-3B4D-1349BEAD2EEF}"/>
          </ac:spMkLst>
        </pc:spChg>
        <pc:spChg chg="mod">
          <ac:chgData name="Jenifer Prince Devaraj" userId="c3fb109c-09d1-42a6-93f4-69472d709861" providerId="ADAL" clId="{3ACF6392-47A1-48C4-858D-EC980F5A6590}" dt="2023-11-19T21:38:42.444" v="640"/>
          <ac:spMkLst>
            <pc:docMk/>
            <pc:sldMk cId="1124558790" sldId="775"/>
            <ac:spMk id="9" creationId="{798CE9DF-C586-8D21-C2AA-0AE20F33D4B6}"/>
          </ac:spMkLst>
        </pc:spChg>
        <pc:spChg chg="del">
          <ac:chgData name="Jenifer Prince Devaraj" userId="c3fb109c-09d1-42a6-93f4-69472d709861" providerId="ADAL" clId="{3ACF6392-47A1-48C4-858D-EC980F5A6590}" dt="2023-11-19T21:46:17.638" v="680" actId="478"/>
          <ac:spMkLst>
            <pc:docMk/>
            <pc:sldMk cId="1124558790" sldId="775"/>
            <ac:spMk id="10" creationId="{EC105757-0C2E-0A0A-398B-18F62C7FC671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273" v="41" actId="47"/>
        <pc:sldMkLst>
          <pc:docMk/>
          <pc:sldMk cId="3526990672" sldId="775"/>
        </pc:sldMkLst>
      </pc:sldChg>
      <pc:sldChg chg="delSp modSp add mod">
        <pc:chgData name="Jenifer Prince Devaraj" userId="c3fb109c-09d1-42a6-93f4-69472d709861" providerId="ADAL" clId="{3ACF6392-47A1-48C4-858D-EC980F5A6590}" dt="2023-11-19T21:46:12.251" v="679" actId="1076"/>
        <pc:sldMkLst>
          <pc:docMk/>
          <pc:sldMk cId="1585552937" sldId="776"/>
        </pc:sldMkLst>
        <pc:spChg chg="mod">
          <ac:chgData name="Jenifer Prince Devaraj" userId="c3fb109c-09d1-42a6-93f4-69472d709861" providerId="ADAL" clId="{3ACF6392-47A1-48C4-858D-EC980F5A6590}" dt="2023-11-19T21:46:12.251" v="679" actId="1076"/>
          <ac:spMkLst>
            <pc:docMk/>
            <pc:sldMk cId="1585552937" sldId="776"/>
            <ac:spMk id="8" creationId="{EE08DAC5-4475-D7A9-3B4D-1349BEAD2EEF}"/>
          </ac:spMkLst>
        </pc:spChg>
        <pc:spChg chg="mod">
          <ac:chgData name="Jenifer Prince Devaraj" userId="c3fb109c-09d1-42a6-93f4-69472d709861" providerId="ADAL" clId="{3ACF6392-47A1-48C4-858D-EC980F5A6590}" dt="2023-11-19T21:39:25.713" v="643"/>
          <ac:spMkLst>
            <pc:docMk/>
            <pc:sldMk cId="1585552937" sldId="776"/>
            <ac:spMk id="9" creationId="{798CE9DF-C586-8D21-C2AA-0AE20F33D4B6}"/>
          </ac:spMkLst>
        </pc:spChg>
        <pc:spChg chg="del">
          <ac:chgData name="Jenifer Prince Devaraj" userId="c3fb109c-09d1-42a6-93f4-69472d709861" providerId="ADAL" clId="{3ACF6392-47A1-48C4-858D-EC980F5A6590}" dt="2023-11-19T21:46:08.140" v="678" actId="478"/>
          <ac:spMkLst>
            <pc:docMk/>
            <pc:sldMk cId="1585552937" sldId="776"/>
            <ac:spMk id="10" creationId="{EC105757-0C2E-0A0A-398B-18F62C7FC671}"/>
          </ac:spMkLst>
        </pc:spChg>
        <pc:spChg chg="mod">
          <ac:chgData name="Jenifer Prince Devaraj" userId="c3fb109c-09d1-42a6-93f4-69472d709861" providerId="ADAL" clId="{3ACF6392-47A1-48C4-858D-EC980F5A6590}" dt="2023-11-19T21:39:31.660" v="645" actId="14100"/>
          <ac:spMkLst>
            <pc:docMk/>
            <pc:sldMk cId="1585552937" sldId="776"/>
            <ac:spMk id="11" creationId="{E17456C8-EC5F-5288-0440-FEADF5C003D0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333" v="43" actId="47"/>
        <pc:sldMkLst>
          <pc:docMk/>
          <pc:sldMk cId="1853581974" sldId="776"/>
        </pc:sldMkLst>
      </pc:sldChg>
      <pc:sldChg chg="delSp modSp add mod">
        <pc:chgData name="Jenifer Prince Devaraj" userId="c3fb109c-09d1-42a6-93f4-69472d709861" providerId="ADAL" clId="{3ACF6392-47A1-48C4-858D-EC980F5A6590}" dt="2023-11-19T21:46:04.237" v="677" actId="1076"/>
        <pc:sldMkLst>
          <pc:docMk/>
          <pc:sldMk cId="815630539" sldId="777"/>
        </pc:sldMkLst>
        <pc:spChg chg="mod">
          <ac:chgData name="Jenifer Prince Devaraj" userId="c3fb109c-09d1-42a6-93f4-69472d709861" providerId="ADAL" clId="{3ACF6392-47A1-48C4-858D-EC980F5A6590}" dt="2023-11-19T21:45:52.227" v="674" actId="1076"/>
          <ac:spMkLst>
            <pc:docMk/>
            <pc:sldMk cId="815630539" sldId="77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3ACF6392-47A1-48C4-858D-EC980F5A6590}" dt="2023-11-19T21:46:04.237" v="677" actId="1076"/>
          <ac:spMkLst>
            <pc:docMk/>
            <pc:sldMk cId="815630539" sldId="777"/>
            <ac:spMk id="8" creationId="{EE08DAC5-4475-D7A9-3B4D-1349BEAD2EEF}"/>
          </ac:spMkLst>
        </pc:spChg>
        <pc:spChg chg="mod">
          <ac:chgData name="Jenifer Prince Devaraj" userId="c3fb109c-09d1-42a6-93f4-69472d709861" providerId="ADAL" clId="{3ACF6392-47A1-48C4-858D-EC980F5A6590}" dt="2023-11-19T21:45:21.250" v="667" actId="1076"/>
          <ac:spMkLst>
            <pc:docMk/>
            <pc:sldMk cId="815630539" sldId="777"/>
            <ac:spMk id="9" creationId="{798CE9DF-C586-8D21-C2AA-0AE20F33D4B6}"/>
          </ac:spMkLst>
        </pc:spChg>
        <pc:spChg chg="del mod">
          <ac:chgData name="Jenifer Prince Devaraj" userId="c3fb109c-09d1-42a6-93f4-69472d709861" providerId="ADAL" clId="{3ACF6392-47A1-48C4-858D-EC980F5A6590}" dt="2023-11-19T21:45:59.296" v="676" actId="478"/>
          <ac:spMkLst>
            <pc:docMk/>
            <pc:sldMk cId="815630539" sldId="777"/>
            <ac:spMk id="10" creationId="{EC105757-0C2E-0A0A-398B-18F62C7FC671}"/>
          </ac:spMkLst>
        </pc:spChg>
        <pc:spChg chg="mod">
          <ac:chgData name="Jenifer Prince Devaraj" userId="c3fb109c-09d1-42a6-93f4-69472d709861" providerId="ADAL" clId="{3ACF6392-47A1-48C4-858D-EC980F5A6590}" dt="2023-11-19T21:45:40.455" v="672" actId="14100"/>
          <ac:spMkLst>
            <pc:docMk/>
            <pc:sldMk cId="815630539" sldId="777"/>
            <ac:spMk id="11" creationId="{E17456C8-EC5F-5288-0440-FEADF5C003D0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400" v="45" actId="47"/>
        <pc:sldMkLst>
          <pc:docMk/>
          <pc:sldMk cId="3944324105" sldId="777"/>
        </pc:sldMkLst>
      </pc:sldChg>
      <pc:sldChg chg="addSp modSp add mod ord setBg modAnim replTag">
        <pc:chgData name="Jenifer Prince Devaraj" userId="c3fb109c-09d1-42a6-93f4-69472d709861" providerId="ADAL" clId="{3ACF6392-47A1-48C4-858D-EC980F5A6590}" dt="2023-11-20T12:26:32.733" v="904"/>
        <pc:sldMkLst>
          <pc:docMk/>
          <pc:sldMk cId="282978147" sldId="778"/>
        </pc:sldMkLst>
        <pc:spChg chg="add mod replST">
          <ac:chgData name="Jenifer Prince Devaraj" userId="c3fb109c-09d1-42a6-93f4-69472d709861" providerId="ADAL" clId="{3ACF6392-47A1-48C4-858D-EC980F5A6590}" dt="2023-11-20T11:54:57.668" v="722"/>
          <ac:spMkLst>
            <pc:docMk/>
            <pc:sldMk cId="282978147" sldId="778"/>
            <ac:spMk id="6" creationId="{17259544-371E-F452-BAD6-BE6A81128A24}"/>
          </ac:spMkLst>
        </pc:spChg>
        <pc:spChg chg="add mod replST">
          <ac:chgData name="Jenifer Prince Devaraj" userId="c3fb109c-09d1-42a6-93f4-69472d709861" providerId="ADAL" clId="{3ACF6392-47A1-48C4-858D-EC980F5A6590}" dt="2023-11-20T11:54:57.691" v="732"/>
          <ac:spMkLst>
            <pc:docMk/>
            <pc:sldMk cId="282978147" sldId="778"/>
            <ac:spMk id="7" creationId="{53625C92-761A-CFC8-F702-687A86AB5452}"/>
          </ac:spMkLst>
        </pc:spChg>
        <pc:picChg chg="add mod replST">
          <ac:chgData name="Jenifer Prince Devaraj" userId="c3fb109c-09d1-42a6-93f4-69472d709861" providerId="ADAL" clId="{3ACF6392-47A1-48C4-858D-EC980F5A6590}" dt="2023-11-20T11:54:57.525" v="709"/>
          <ac:picMkLst>
            <pc:docMk/>
            <pc:sldMk cId="282978147" sldId="778"/>
            <ac:picMk id="3" creationId="{F802728F-6DC3-8EE3-9911-F56584FDCE21}"/>
          </ac:picMkLst>
        </pc:picChg>
        <pc:picChg chg="add mod replST">
          <ac:chgData name="Jenifer Prince Devaraj" userId="c3fb109c-09d1-42a6-93f4-69472d709861" providerId="ADAL" clId="{3ACF6392-47A1-48C4-858D-EC980F5A6590}" dt="2023-11-20T11:54:57.636" v="713"/>
          <ac:picMkLst>
            <pc:docMk/>
            <pc:sldMk cId="282978147" sldId="778"/>
            <ac:picMk id="5" creationId="{568F0BB1-217B-85A5-CFD4-118282DF1FC3}"/>
          </ac:picMkLst>
        </pc:picChg>
      </pc:sldChg>
      <pc:sldChg chg="del">
        <pc:chgData name="Jenifer Prince Devaraj" userId="c3fb109c-09d1-42a6-93f4-69472d709861" providerId="ADAL" clId="{3ACF6392-47A1-48C4-858D-EC980F5A6590}" dt="2023-11-19T19:25:26.475" v="47" actId="47"/>
        <pc:sldMkLst>
          <pc:docMk/>
          <pc:sldMk cId="3993307243" sldId="778"/>
        </pc:sldMkLst>
      </pc:sldChg>
      <pc:sldChg chg="addSp modSp add mod ord setBg modAnim replTag">
        <pc:chgData name="Jenifer Prince Devaraj" userId="c3fb109c-09d1-42a6-93f4-69472d709861" providerId="ADAL" clId="{3ACF6392-47A1-48C4-858D-EC980F5A6590}" dt="2023-11-20T12:26:39.645" v="929"/>
        <pc:sldMkLst>
          <pc:docMk/>
          <pc:sldMk cId="1833810160" sldId="779"/>
        </pc:sldMkLst>
        <pc:spChg chg="add mod replST">
          <ac:chgData name="Jenifer Prince Devaraj" userId="c3fb109c-09d1-42a6-93f4-69472d709861" providerId="ADAL" clId="{3ACF6392-47A1-48C4-858D-EC980F5A6590}" dt="2023-11-20T11:57:19.724" v="875"/>
          <ac:spMkLst>
            <pc:docMk/>
            <pc:sldMk cId="1833810160" sldId="779"/>
            <ac:spMk id="6" creationId="{C4A6E7FB-305F-3D26-1970-AC9BB4F28C17}"/>
          </ac:spMkLst>
        </pc:spChg>
        <pc:spChg chg="add mod replST">
          <ac:chgData name="Jenifer Prince Devaraj" userId="c3fb109c-09d1-42a6-93f4-69472d709861" providerId="ADAL" clId="{3ACF6392-47A1-48C4-858D-EC980F5A6590}" dt="2023-11-20T11:56:30.649" v="775"/>
          <ac:spMkLst>
            <pc:docMk/>
            <pc:sldMk cId="1833810160" sldId="779"/>
            <ac:spMk id="7" creationId="{5EC743A8-DE6A-8CA1-36A9-C97898FB32D3}"/>
          </ac:spMkLst>
        </pc:spChg>
        <pc:picChg chg="add mod replST">
          <ac:chgData name="Jenifer Prince Devaraj" userId="c3fb109c-09d1-42a6-93f4-69472d709861" providerId="ADAL" clId="{3ACF6392-47A1-48C4-858D-EC980F5A6590}" dt="2023-11-20T11:56:30.523" v="752"/>
          <ac:picMkLst>
            <pc:docMk/>
            <pc:sldMk cId="1833810160" sldId="779"/>
            <ac:picMk id="3" creationId="{AAC3CF67-EA55-C181-68E5-5B7F23D54661}"/>
          </ac:picMkLst>
        </pc:picChg>
        <pc:picChg chg="add mod replST">
          <ac:chgData name="Jenifer Prince Devaraj" userId="c3fb109c-09d1-42a6-93f4-69472d709861" providerId="ADAL" clId="{3ACF6392-47A1-48C4-858D-EC980F5A6590}" dt="2023-11-20T11:56:30.621" v="756"/>
          <ac:picMkLst>
            <pc:docMk/>
            <pc:sldMk cId="1833810160" sldId="779"/>
            <ac:picMk id="5" creationId="{C4243CC0-A340-89E6-5522-9EE2A40D8EAD}"/>
          </ac:picMkLst>
        </pc:picChg>
      </pc:sldChg>
      <pc:sldChg chg="del">
        <pc:chgData name="Jenifer Prince Devaraj" userId="c3fb109c-09d1-42a6-93f4-69472d709861" providerId="ADAL" clId="{3ACF6392-47A1-48C4-858D-EC980F5A6590}" dt="2023-11-19T19:25:27.041" v="48" actId="47"/>
        <pc:sldMkLst>
          <pc:docMk/>
          <pc:sldMk cId="3834609990" sldId="779"/>
        </pc:sldMkLst>
      </pc:sldChg>
      <pc:sldChg chg="del">
        <pc:chgData name="Jenifer Prince Devaraj" userId="c3fb109c-09d1-42a6-93f4-69472d709861" providerId="ADAL" clId="{3ACF6392-47A1-48C4-858D-EC980F5A6590}" dt="2023-11-19T19:25:25.082" v="35" actId="47"/>
        <pc:sldMkLst>
          <pc:docMk/>
          <pc:sldMk cId="4205641587" sldId="780"/>
        </pc:sldMkLst>
      </pc:sldChg>
      <pc:sldChg chg="delSp modSp add mod">
        <pc:chgData name="Jenifer Prince Devaraj" userId="c3fb109c-09d1-42a6-93f4-69472d709861" providerId="ADAL" clId="{3ACF6392-47A1-48C4-858D-EC980F5A6590}" dt="2023-11-21T07:34:00.413" v="964" actId="1076"/>
        <pc:sldMkLst>
          <pc:docMk/>
          <pc:sldMk cId="4293390607" sldId="780"/>
        </pc:sldMkLst>
        <pc:spChg chg="mod">
          <ac:chgData name="Jenifer Prince Devaraj" userId="c3fb109c-09d1-42a6-93f4-69472d709861" providerId="ADAL" clId="{3ACF6392-47A1-48C4-858D-EC980F5A6590}" dt="2023-11-21T07:34:00.413" v="964" actId="1076"/>
          <ac:spMkLst>
            <pc:docMk/>
            <pc:sldMk cId="4293390607" sldId="780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3ACF6392-47A1-48C4-858D-EC980F5A6590}" dt="2023-11-21T07:33:51.981" v="962" actId="478"/>
          <ac:spMkLst>
            <pc:docMk/>
            <pc:sldMk cId="4293390607" sldId="780"/>
            <ac:spMk id="6" creationId="{554B457C-E5FF-4D35-5F95-319436AA36EA}"/>
          </ac:spMkLst>
        </pc:spChg>
        <pc:spChg chg="mod">
          <ac:chgData name="Jenifer Prince Devaraj" userId="c3fb109c-09d1-42a6-93f4-69472d709861" providerId="ADAL" clId="{3ACF6392-47A1-48C4-858D-EC980F5A6590}" dt="2023-11-21T07:33:57.100" v="963" actId="1076"/>
          <ac:spMkLst>
            <pc:docMk/>
            <pc:sldMk cId="4293390607" sldId="780"/>
            <ac:spMk id="8" creationId="{EE08DAC5-4475-D7A9-3B4D-1349BEAD2EEF}"/>
          </ac:spMkLst>
        </pc:spChg>
      </pc:sldChg>
      <pc:sldChg chg="del">
        <pc:chgData name="Jenifer Prince Devaraj" userId="c3fb109c-09d1-42a6-93f4-69472d709861" providerId="ADAL" clId="{3ACF6392-47A1-48C4-858D-EC980F5A6590}" dt="2023-11-19T19:25:25.001" v="33" actId="47"/>
        <pc:sldMkLst>
          <pc:docMk/>
          <pc:sldMk cId="934126449" sldId="781"/>
        </pc:sldMkLst>
      </pc:sldChg>
      <pc:sldChg chg="del">
        <pc:chgData name="Jenifer Prince Devaraj" userId="c3fb109c-09d1-42a6-93f4-69472d709861" providerId="ADAL" clId="{3ACF6392-47A1-48C4-858D-EC980F5A6590}" dt="2023-11-19T19:25:23.541" v="28" actId="47"/>
        <pc:sldMkLst>
          <pc:docMk/>
          <pc:sldMk cId="2844427945" sldId="782"/>
        </pc:sldMkLst>
      </pc:sldChg>
      <pc:sldChg chg="del">
        <pc:chgData name="Jenifer Prince Devaraj" userId="c3fb109c-09d1-42a6-93f4-69472d709861" providerId="ADAL" clId="{3ACF6392-47A1-48C4-858D-EC980F5A6590}" dt="2023-11-19T19:25:25.138" v="37" actId="47"/>
        <pc:sldMkLst>
          <pc:docMk/>
          <pc:sldMk cId="686487740" sldId="783"/>
        </pc:sldMkLst>
      </pc:sldChg>
      <pc:sldChg chg="del">
        <pc:chgData name="Jenifer Prince Devaraj" userId="c3fb109c-09d1-42a6-93f4-69472d709861" providerId="ADAL" clId="{3ACF6392-47A1-48C4-858D-EC980F5A6590}" dt="2023-11-19T19:25:25.253" v="40" actId="47"/>
        <pc:sldMkLst>
          <pc:docMk/>
          <pc:sldMk cId="4262238117" sldId="784"/>
        </pc:sldMkLst>
      </pc:sldChg>
      <pc:sldChg chg="del">
        <pc:chgData name="Jenifer Prince Devaraj" userId="c3fb109c-09d1-42a6-93f4-69472d709861" providerId="ADAL" clId="{3ACF6392-47A1-48C4-858D-EC980F5A6590}" dt="2023-11-19T19:25:25.296" v="42" actId="47"/>
        <pc:sldMkLst>
          <pc:docMk/>
          <pc:sldMk cId="2859174216" sldId="785"/>
        </pc:sldMkLst>
      </pc:sldChg>
      <pc:sldChg chg="del">
        <pc:chgData name="Jenifer Prince Devaraj" userId="c3fb109c-09d1-42a6-93f4-69472d709861" providerId="ADAL" clId="{3ACF6392-47A1-48C4-858D-EC980F5A6590}" dt="2023-11-19T19:25:25.368" v="44" actId="47"/>
        <pc:sldMkLst>
          <pc:docMk/>
          <pc:sldMk cId="2926443161" sldId="786"/>
        </pc:sldMkLst>
      </pc:sldChg>
      <pc:sldChg chg="del">
        <pc:chgData name="Jenifer Prince Devaraj" userId="c3fb109c-09d1-42a6-93f4-69472d709861" providerId="ADAL" clId="{3ACF6392-47A1-48C4-858D-EC980F5A6590}" dt="2023-11-19T19:25:26.116" v="46" actId="47"/>
        <pc:sldMkLst>
          <pc:docMk/>
          <pc:sldMk cId="1810823552" sldId="78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3014089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tags" Target="../tags/tag4.xml"/><Relationship Id="rId7" Type="http://schemas.openxmlformats.org/officeDocument/2006/relationships/image" Target="../media/image32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tags" Target="../tags/tag9.xml"/><Relationship Id="rId7" Type="http://schemas.openxmlformats.org/officeDocument/2006/relationships/image" Target="../media/image32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37.xml"/><Relationship Id="rId5" Type="http://schemas.openxmlformats.org/officeDocument/2006/relationships/tags" Target="../tags/tag11.xml"/><Relationship Id="rId4" Type="http://schemas.openxmlformats.org/officeDocument/2006/relationships/tags" Target="../tags/tag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PIC16F877A &amp; </a:t>
            </a:r>
            <a:r>
              <a:rPr lang="en-GB" b="1" dirty="0" err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MikroC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16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07340" y="2055197"/>
            <a:ext cx="11272520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At the end of this session, students can be able to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Gain a general understanding of the PIC16F877A microcontroller and its applications.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Develop the ability to write and execute codes using </a:t>
            </a:r>
            <a:r>
              <a:rPr lang="en-GB" sz="2400" dirty="0" err="1">
                <a:latin typeface="Cambria"/>
                <a:ea typeface="Cambria"/>
              </a:rPr>
              <a:t>Mikro</a:t>
            </a:r>
            <a:r>
              <a:rPr lang="en-GB" sz="2400" dirty="0">
                <a:latin typeface="Cambria"/>
                <a:ea typeface="Cambria"/>
              </a:rPr>
              <a:t> C for PIC microcontrollers.</a:t>
            </a:r>
          </a:p>
          <a:p>
            <a:pPr marL="985838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Acquire skills in designing and simulating various programs using </a:t>
            </a:r>
            <a:r>
              <a:rPr lang="en-GB" sz="2400" dirty="0" err="1">
                <a:latin typeface="Cambria"/>
                <a:ea typeface="Cambria"/>
              </a:rPr>
              <a:t>Mikro</a:t>
            </a:r>
            <a:r>
              <a:rPr lang="en-GB" sz="2400" dirty="0">
                <a:latin typeface="Cambria"/>
                <a:ea typeface="Cambria"/>
              </a:rPr>
              <a:t> C, enhancing practical programming proficiency.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294130" y="2518468"/>
            <a:ext cx="960374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Microcontrollers are compact integrated circuits designed to control </a:t>
            </a:r>
            <a:r>
              <a:rPr lang="en-GB" sz="2400" b="1" dirty="0">
                <a:latin typeface="Cambria"/>
                <a:ea typeface="Cambria"/>
              </a:rPr>
              <a:t>specific functions </a:t>
            </a:r>
            <a:r>
              <a:rPr lang="en-GB" sz="2400" dirty="0">
                <a:latin typeface="Cambria"/>
                <a:ea typeface="Cambria"/>
              </a:rPr>
              <a:t>within embedded systems.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choice</a:t>
            </a:r>
            <a:r>
              <a:rPr lang="en-GB" sz="2400" dirty="0">
                <a:latin typeface="Cambria"/>
                <a:ea typeface="Cambria"/>
              </a:rPr>
              <a:t> of a microcontroller significantly influences the success of an embedded systems project.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selected microcontroller </a:t>
            </a:r>
            <a:r>
              <a:rPr lang="en-GB" sz="2400" dirty="0">
                <a:latin typeface="Cambria"/>
                <a:ea typeface="Cambria"/>
              </a:rPr>
              <a:t>must meet the </a:t>
            </a:r>
            <a:r>
              <a:rPr lang="en-GB" sz="2400" b="1" dirty="0">
                <a:latin typeface="Cambria"/>
                <a:ea typeface="Cambria"/>
              </a:rPr>
              <a:t>project's requirements and constraints.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85037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69287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911860" y="2592223"/>
            <a:ext cx="997458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Factors such as </a:t>
            </a:r>
            <a:r>
              <a:rPr lang="en-GB" sz="2400" b="1" dirty="0">
                <a:latin typeface="Cambria"/>
                <a:ea typeface="Cambria"/>
              </a:rPr>
              <a:t>performance, features, power consumption</a:t>
            </a:r>
            <a:r>
              <a:rPr lang="en-GB" sz="2400" dirty="0">
                <a:latin typeface="Cambria"/>
                <a:ea typeface="Cambria"/>
              </a:rPr>
              <a:t>, and </a:t>
            </a:r>
            <a:r>
              <a:rPr lang="en-GB" sz="2400" b="1" dirty="0">
                <a:latin typeface="Cambria"/>
                <a:ea typeface="Cambria"/>
              </a:rPr>
              <a:t>ease of development </a:t>
            </a:r>
            <a:r>
              <a:rPr lang="en-GB" sz="2400" dirty="0">
                <a:latin typeface="Cambria"/>
                <a:ea typeface="Cambria"/>
              </a:rPr>
              <a:t>play a crucial role in the selection process.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</a:t>
            </a:r>
            <a:r>
              <a:rPr lang="en-GB" sz="2400" b="1" dirty="0">
                <a:latin typeface="Cambria"/>
                <a:ea typeface="Cambria"/>
              </a:rPr>
              <a:t>PIC16F877A </a:t>
            </a:r>
            <a:r>
              <a:rPr lang="en-GB" sz="2400" dirty="0">
                <a:latin typeface="Cambria"/>
                <a:ea typeface="Cambria"/>
              </a:rPr>
              <a:t>microcontroller and </a:t>
            </a:r>
            <a:r>
              <a:rPr lang="en-GB" sz="2400" b="1" dirty="0" err="1">
                <a:latin typeface="Cambria"/>
                <a:ea typeface="Cambria"/>
              </a:rPr>
              <a:t>MikroC</a:t>
            </a:r>
            <a:r>
              <a:rPr lang="en-GB" sz="2400" b="1" dirty="0">
                <a:latin typeface="Cambria"/>
                <a:ea typeface="Cambria"/>
              </a:rPr>
              <a:t> IDE</a:t>
            </a:r>
            <a:r>
              <a:rPr lang="en-GB" sz="2400" dirty="0">
                <a:latin typeface="Cambria"/>
                <a:ea typeface="Cambria"/>
              </a:rPr>
              <a:t> provide a robust platform for designing and programming embedded applications.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637054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394844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54660" y="1650041"/>
            <a:ext cx="11193780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Manufacturer: Microchip Technology</a:t>
            </a:r>
          </a:p>
          <a:p>
            <a:pPr marL="985838" indent="-360363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Microchip Technology is the manufacturer of the PIC16F877A microcontroller. </a:t>
            </a:r>
          </a:p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Architecture: 8-bit RISC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PIC16F877A operates on an 8-bit Reduced Instruction Set Computing (RISC) architecture.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RISC architectures are known for their </a:t>
            </a:r>
            <a:r>
              <a:rPr lang="en-GB" sz="2400" b="1" dirty="0">
                <a:latin typeface="Cambria"/>
                <a:ea typeface="Cambria"/>
              </a:rPr>
              <a:t>simplicity and efficiency in executing instructions</a:t>
            </a:r>
            <a:r>
              <a:rPr lang="en-GB" sz="2400" dirty="0">
                <a:latin typeface="Cambria"/>
                <a:ea typeface="Cambria"/>
              </a:rPr>
              <a:t>, making them suitable for a wide range of embedded applications.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56101" y="113487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</p:spTree>
    <p:extLst>
      <p:ext uri="{BB962C8B-B14F-4D97-AF65-F5344CB8AC3E}">
        <p14:creationId xmlns:p14="http://schemas.microsoft.com/office/powerpoint/2010/main" val="2592322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501" y="1357654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Blocks- PIC16F877A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6E31C50-C4D0-B46B-3369-9E576E4D69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8560" y="1942429"/>
            <a:ext cx="6888480" cy="4550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679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79780" y="1714269"/>
            <a:ext cx="9974580" cy="445577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Memories Used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Flash Program Memory: </a:t>
            </a:r>
            <a:r>
              <a:rPr lang="en-GB" sz="2400" dirty="0">
                <a:latin typeface="Cambria"/>
                <a:ea typeface="Cambria"/>
              </a:rPr>
              <a:t>Used for storing the program code that the microcontroller executes.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RAM (Random Access Memory): </a:t>
            </a:r>
            <a:r>
              <a:rPr lang="en-GB" sz="2400" dirty="0">
                <a:latin typeface="Cambria"/>
                <a:ea typeface="Cambria"/>
              </a:rPr>
              <a:t>Provides temporary storage for data during program execution.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dirty="0">
                <a:latin typeface="Cambria"/>
                <a:ea typeface="Cambria"/>
              </a:rPr>
              <a:t>EEPROM (Electrically Erasable Programmable Read-Only Memory): </a:t>
            </a:r>
            <a:r>
              <a:rPr lang="en-GB" sz="2400" dirty="0">
                <a:latin typeface="Cambria"/>
                <a:ea typeface="Cambria"/>
              </a:rPr>
              <a:t>Non-volatile memory for storing data that needs to persist even when the power is turned off.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27221" y="112949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</p:spTree>
    <p:extLst>
      <p:ext uri="{BB962C8B-B14F-4D97-AF65-F5344CB8AC3E}">
        <p14:creationId xmlns:p14="http://schemas.microsoft.com/office/powerpoint/2010/main" val="35260754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71500" y="1567613"/>
            <a:ext cx="10167620" cy="510787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Cambria"/>
                <a:ea typeface="Cambria"/>
              </a:rPr>
              <a:t>Peripherals: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Cambria"/>
                <a:ea typeface="Cambria"/>
              </a:rPr>
              <a:t>Timers: </a:t>
            </a:r>
            <a:r>
              <a:rPr lang="en-GB" sz="2200" dirty="0">
                <a:latin typeface="Cambria"/>
                <a:ea typeface="Cambria"/>
              </a:rPr>
              <a:t>Used for time-based operations and generating precise delays.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Cambria"/>
                <a:ea typeface="Cambria"/>
              </a:rPr>
              <a:t>USART (Universal Synchronous Asynchronous Receiver Transmitter): </a:t>
            </a:r>
            <a:r>
              <a:rPr lang="en-GB" sz="2200" dirty="0">
                <a:latin typeface="Cambria"/>
                <a:ea typeface="Cambria"/>
              </a:rPr>
              <a:t>Enables serial communication for data exchange.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Cambria"/>
                <a:ea typeface="Cambria"/>
              </a:rPr>
              <a:t>SPI (Serial Peripheral Interface): </a:t>
            </a:r>
            <a:r>
              <a:rPr lang="en-GB" sz="2200" dirty="0">
                <a:latin typeface="Cambria"/>
                <a:ea typeface="Cambria"/>
              </a:rPr>
              <a:t>A synchronous serial communication interface for interfacing with other devices.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Cambria"/>
                <a:ea typeface="Cambria"/>
              </a:rPr>
              <a:t>I2C (Inter-Integrated Circuit): </a:t>
            </a:r>
            <a:r>
              <a:rPr lang="en-GB" sz="2200" dirty="0">
                <a:latin typeface="Cambria"/>
                <a:ea typeface="Cambria"/>
              </a:rPr>
              <a:t>A serial communication protocol for connecting multiple devices.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latin typeface="Cambria"/>
                <a:ea typeface="Cambria"/>
              </a:rPr>
              <a:t>ADC (Analog-to-Digital Converter): </a:t>
            </a:r>
            <a:r>
              <a:rPr lang="en-GB" sz="2200" dirty="0">
                <a:latin typeface="Cambria"/>
                <a:ea typeface="Cambria"/>
              </a:rPr>
              <a:t>Converts </a:t>
            </a:r>
            <a:r>
              <a:rPr lang="en-GB" sz="2200" dirty="0" err="1">
                <a:latin typeface="Cambria"/>
                <a:ea typeface="Cambria"/>
              </a:rPr>
              <a:t>analog</a:t>
            </a:r>
            <a:r>
              <a:rPr lang="en-GB" sz="2200" dirty="0">
                <a:latin typeface="Cambria"/>
                <a:ea typeface="Cambria"/>
              </a:rPr>
              <a:t> signals to digital values for processing.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06411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</p:spTree>
    <p:extLst>
      <p:ext uri="{BB962C8B-B14F-4D97-AF65-F5344CB8AC3E}">
        <p14:creationId xmlns:p14="http://schemas.microsoft.com/office/powerpoint/2010/main" val="17590069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3060" y="1531941"/>
            <a:ext cx="10167620" cy="520020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Features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latin typeface="Cambria"/>
                <a:ea typeface="Cambria"/>
              </a:rPr>
              <a:t>1. High Performance RISC CPU: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/>
                <a:ea typeface="Cambria"/>
              </a:rPr>
              <a:t>The PIC16F877A is equipped with a high-performance Reduced Instruction Set Computing (RISC) CPU which ensures efficient execution of instructions, contributing to the microcontroller's overall performance in processing tasks.</a:t>
            </a:r>
          </a:p>
          <a:p>
            <a:pPr algn="just">
              <a:lnSpc>
                <a:spcPct val="150000"/>
              </a:lnSpc>
            </a:pPr>
            <a:r>
              <a:rPr lang="en-GB" sz="2200" b="1" dirty="0">
                <a:latin typeface="Cambria"/>
                <a:ea typeface="Cambria"/>
              </a:rPr>
              <a:t>2. Low Power Consumption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/>
                <a:ea typeface="Cambria"/>
              </a:rPr>
              <a:t>The PIC16F877A is designed with low power consumption in mind which is particularly important for battery-operated or energy-efficient applications.</a:t>
            </a:r>
          </a:p>
          <a:p>
            <a:pPr algn="just">
              <a:lnSpc>
                <a:spcPct val="150000"/>
              </a:lnSpc>
            </a:pPr>
            <a:endParaRPr lang="en-GB" sz="22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60739" y="106166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</p:spTree>
    <p:extLst>
      <p:ext uri="{BB962C8B-B14F-4D97-AF65-F5344CB8AC3E}">
        <p14:creationId xmlns:p14="http://schemas.microsoft.com/office/powerpoint/2010/main" val="245862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3060" y="1531941"/>
            <a:ext cx="10939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Pin Diagram</a:t>
            </a:r>
            <a:endParaRPr lang="en-GB" sz="2200" dirty="0">
              <a:latin typeface="Cambria"/>
              <a:ea typeface="Cambria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60739" y="106166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pic>
        <p:nvPicPr>
          <p:cNvPr id="7" name="Picture 6" descr="A diagram of a computer circuit&#10;&#10;Description automatically generated">
            <a:extLst>
              <a:ext uri="{FF2B5EF4-FFF2-40B4-BE49-F238E27FC236}">
                <a16:creationId xmlns:a16="http://schemas.microsoft.com/office/drawing/2014/main" id="{C8D0FBF5-39C5-20A4-D71D-22C7B9A8FA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0482" y="1911719"/>
            <a:ext cx="7153275" cy="4638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66056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60739" y="106166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835D3EB-B50D-E359-5B8F-783FAB9969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06" y="1533087"/>
            <a:ext cx="5338546" cy="49479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EEA16AB-48A6-E942-7C12-998684170C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86087" y="1570238"/>
            <a:ext cx="5204434" cy="5084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923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60739" y="106166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4E7BD0A-0AF9-3983-CE70-5AF5849357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693" y="1600349"/>
            <a:ext cx="5094927" cy="496170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9876BEA-0903-FCC7-28E6-C94FFB7FFC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3607" y="2165025"/>
            <a:ext cx="5872912" cy="3209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1502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802728F-6DC3-8EE3-9911-F56584FDCE21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68F0BB1-217B-85A5-CFD4-118282DF1FC3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7259544-371E-F452-BAD6-BE6A81128A24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USART is used in _____________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625C92-761A-CFC8-F702-687A86AB545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2978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  <p:bldP spid="6" grpId="3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C3CF67-EA55-C181-68E5-5B7F23D54661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4243CC0-A340-89E6-5522-9EE2A40D8EAD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4A6E7FB-305F-3D26-1970-AC9BB4F28C17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>
                <a:solidFill>
                  <a:srgbClr val="5B5B5B"/>
                </a:solidFill>
              </a:rPr>
              <a:t>The Full Form of RISC is ___________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EC743A8-DE6A-8CA1-36A9-C97898FB32D3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3381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6" grpId="2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640080" y="2140332"/>
            <a:ext cx="10414000" cy="6182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1. GPIO Programming for Ports</a:t>
            </a: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2921000" y="3688080"/>
            <a:ext cx="540512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void main() {</a:t>
            </a:r>
          </a:p>
          <a:p>
            <a:r>
              <a:rPr lang="en-GB" sz="2200" dirty="0"/>
              <a:t>   TRISB = 0x00;   // Set PORTB as output</a:t>
            </a:r>
          </a:p>
          <a:p>
            <a:r>
              <a:rPr lang="en-GB" sz="2200" dirty="0"/>
              <a:t>   PORTB = 0xFF;   // Send high to all pins of PORTB</a:t>
            </a:r>
          </a:p>
          <a:p>
            <a:r>
              <a:rPr lang="en-GB" sz="2200" dirty="0"/>
              <a:t>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2738120" y="3688080"/>
            <a:ext cx="5267960" cy="178510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01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513080" y="2194225"/>
            <a:ext cx="10414000" cy="6182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2</a:t>
            </a: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 Analog-to-Digital Conversion (ADC)</a:t>
            </a: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2057400" y="3632200"/>
            <a:ext cx="7716520" cy="2071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void main() {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</a:t>
            </a:r>
            <a:r>
              <a:rPr lang="en-GB" sz="2200" dirty="0" err="1"/>
              <a:t>ADC_Init</a:t>
            </a:r>
            <a:r>
              <a:rPr lang="en-GB" sz="2200" dirty="0"/>
              <a:t>();         // Initialize ADC module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int result = </a:t>
            </a:r>
            <a:r>
              <a:rPr lang="en-GB" sz="2200" dirty="0" err="1"/>
              <a:t>ADC_Read</a:t>
            </a:r>
            <a:r>
              <a:rPr lang="en-GB" sz="2200" dirty="0"/>
              <a:t>(0);  // Read </a:t>
            </a:r>
            <a:r>
              <a:rPr lang="en-GB" sz="2200" dirty="0" err="1"/>
              <a:t>analog</a:t>
            </a:r>
            <a:r>
              <a:rPr lang="en-GB" sz="2200" dirty="0"/>
              <a:t> input from channel 0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1945640" y="3632199"/>
            <a:ext cx="7630160" cy="224988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3101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802640" y="2072305"/>
            <a:ext cx="104140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3. LCD Interfacing</a:t>
            </a:r>
          </a:p>
          <a:p>
            <a:pPr algn="l">
              <a:lnSpc>
                <a:spcPct val="150000"/>
              </a:lnSpc>
            </a:pPr>
            <a:endParaRPr lang="en-GB" sz="26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l">
              <a:lnSpc>
                <a:spcPct val="150000"/>
              </a:lnSpc>
            </a:pP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2057400" y="3632200"/>
            <a:ext cx="7716520" cy="2071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void main() {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</a:t>
            </a:r>
            <a:r>
              <a:rPr lang="en-GB" sz="2200" dirty="0" err="1"/>
              <a:t>Lcd_Init</a:t>
            </a:r>
            <a:r>
              <a:rPr lang="en-GB" sz="2200" dirty="0"/>
              <a:t>();        // Initialize LCD module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</a:t>
            </a:r>
            <a:r>
              <a:rPr lang="en-GB" sz="2200" dirty="0" err="1"/>
              <a:t>Lcd_Out</a:t>
            </a:r>
            <a:r>
              <a:rPr lang="en-GB" sz="2200" dirty="0"/>
              <a:t>(1, 1, "Hello, PIC!");  // Display message on LCD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1945640" y="3632199"/>
            <a:ext cx="7630160" cy="2249885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197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746760" y="1804375"/>
            <a:ext cx="104140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4</a:t>
            </a: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 Switch Interfacing</a:t>
            </a:r>
          </a:p>
          <a:p>
            <a:pPr algn="l">
              <a:lnSpc>
                <a:spcPct val="150000"/>
              </a:lnSpc>
            </a:pPr>
            <a:endParaRPr lang="en-GB" sz="26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l">
              <a:lnSpc>
                <a:spcPct val="150000"/>
              </a:lnSpc>
            </a:pP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2867660" y="3151498"/>
            <a:ext cx="6924040" cy="3086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void main() {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TRISD.F0 = 1;      // Set RD0 as input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if (PORTD.F0 == 1) {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   // Your code for switch pressed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}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2824480" y="3170228"/>
            <a:ext cx="4602480" cy="3068142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7108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726440" y="1881661"/>
            <a:ext cx="104140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5. LED Interfacing</a:t>
            </a:r>
          </a:p>
          <a:p>
            <a:pPr algn="l">
              <a:lnSpc>
                <a:spcPct val="150000"/>
              </a:lnSpc>
            </a:pPr>
            <a:endParaRPr lang="en-GB" sz="26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l">
              <a:lnSpc>
                <a:spcPct val="150000"/>
              </a:lnSpc>
            </a:pP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2867660" y="3151498"/>
            <a:ext cx="6924040" cy="2071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void main() {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TRISC.F0 = 0;      // Set RC0 as output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PORTC.F0 = 1;      // Turn on the LED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2824480" y="3170228"/>
            <a:ext cx="4602480" cy="3068142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5587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889000" y="1973830"/>
            <a:ext cx="104140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6</a:t>
            </a: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 7-Segment Display</a:t>
            </a:r>
          </a:p>
          <a:p>
            <a:pPr algn="l">
              <a:lnSpc>
                <a:spcPct val="150000"/>
              </a:lnSpc>
            </a:pPr>
            <a:endParaRPr lang="en-GB" sz="26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l">
              <a:lnSpc>
                <a:spcPct val="150000"/>
              </a:lnSpc>
            </a:pP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2867660" y="3151498"/>
            <a:ext cx="6924040" cy="2071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dirty="0"/>
              <a:t>void main() {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TRISD = 0;         // Set PORTD as output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   PORTD = 0x3F;      // Display '0' on the 7-segment</a:t>
            </a:r>
          </a:p>
          <a:p>
            <a:pPr>
              <a:lnSpc>
                <a:spcPct val="150000"/>
              </a:lnSpc>
            </a:pPr>
            <a:r>
              <a:rPr lang="en-GB" sz="2200" dirty="0"/>
              <a:t>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2824480" y="3170228"/>
            <a:ext cx="6070600" cy="2199332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5529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151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1183640" y="1527786"/>
            <a:ext cx="10414000" cy="1818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GB" sz="26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7. Buzzer</a:t>
            </a:r>
          </a:p>
          <a:p>
            <a:pPr algn="l">
              <a:lnSpc>
                <a:spcPct val="150000"/>
              </a:lnSpc>
            </a:pPr>
            <a:endParaRPr lang="en-GB" sz="26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l">
              <a:lnSpc>
                <a:spcPct val="150000"/>
              </a:lnSpc>
            </a:pPr>
            <a:endParaRPr lang="en-GB" sz="24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8CE9DF-C586-8D21-C2AA-0AE20F33D4B6}"/>
              </a:ext>
            </a:extLst>
          </p:cNvPr>
          <p:cNvSpPr txBox="1"/>
          <p:nvPr/>
        </p:nvSpPr>
        <p:spPr>
          <a:xfrm>
            <a:off x="2495550" y="2429058"/>
            <a:ext cx="6924040" cy="41902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void main() {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TRISD0_bit = 0;  // Set RD0 as output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while (1) {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    RD0_bit = 1;    // Turn ON the Buzzer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    </a:t>
            </a:r>
            <a:r>
              <a:rPr lang="en-GB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Delay_ms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(500);  // Delay for 500 milliseconds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    RD0_bit = 0;    // Turn OFF the Buzzer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    </a:t>
            </a:r>
            <a:r>
              <a:rPr lang="en-GB" sz="2000" dirty="0" err="1">
                <a:latin typeface="Cambria" panose="02040503050406030204" pitchFamily="18" charset="0"/>
                <a:ea typeface="Cambria" panose="02040503050406030204" pitchFamily="18" charset="0"/>
              </a:rPr>
              <a:t>Delay_ms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(500);  // Delay for 500 milliseconds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    }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}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7456C8-EC5F-5288-0440-FEADF5C003D0}"/>
              </a:ext>
            </a:extLst>
          </p:cNvPr>
          <p:cNvSpPr/>
          <p:nvPr/>
        </p:nvSpPr>
        <p:spPr>
          <a:xfrm>
            <a:off x="2240280" y="2359085"/>
            <a:ext cx="6271260" cy="4258564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6305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11972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772160" y="2497291"/>
            <a:ext cx="10414000" cy="3393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</a:pPr>
            <a:endParaRPr lang="en-GB" sz="2600" b="0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l">
              <a:lnSpc>
                <a:spcPct val="150000"/>
              </a:lnSpc>
              <a:buFont typeface="+mj-lt"/>
              <a:buAutoNum type="arabicPeriod"/>
            </a:pPr>
            <a:r>
              <a:rPr lang="en-GB" sz="24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GB" sz="24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Libraries and Support for PIC16F877A:</a:t>
            </a:r>
            <a:endParaRPr lang="en-GB" sz="2400" b="0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0100" lvl="1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provides dedicated libraries and support for the PIC16F877A microcontroller.</a:t>
            </a:r>
          </a:p>
          <a:p>
            <a:pPr marL="800100" lvl="1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These libraries include functions and modules tailored for seamless integration with the features of the PIC16F877A.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105757-0C2E-0A0A-398B-18F62C7FC671}"/>
              </a:ext>
            </a:extLst>
          </p:cNvPr>
          <p:cNvSpPr txBox="1"/>
          <p:nvPr/>
        </p:nvSpPr>
        <p:spPr>
          <a:xfrm>
            <a:off x="280670" y="2142332"/>
            <a:ext cx="790702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How PIC16F877A integrates with </a:t>
            </a:r>
            <a:r>
              <a:rPr lang="en-GB" sz="3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GB" sz="3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:</a:t>
            </a: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15348628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-60739" y="122612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172941" y="2630557"/>
            <a:ext cx="11389139" cy="33477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57300" lvl="2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Launch the </a:t>
            </a:r>
            <a:r>
              <a:rPr lang="en-GB" sz="24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Integrated Development Environment (IDE).</a:t>
            </a: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257300" lvl="2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Choose the PIC16F877A microcontroller as your target device.</a:t>
            </a:r>
          </a:p>
          <a:p>
            <a:pPr marL="1257300" lvl="2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Set project properties, including oscillator frequency, memory allocation, and other relevant settings.</a:t>
            </a:r>
          </a:p>
          <a:p>
            <a:pPr marL="1257300" lvl="2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Develop your application code using the </a:t>
            </a:r>
            <a:r>
              <a:rPr lang="en-GB" sz="24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programming language, taking advantage of libraries and functions provided for PIC16F877A.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7F3EEE-4CA9-6EC1-2EE0-3C875611FD77}"/>
              </a:ext>
            </a:extLst>
          </p:cNvPr>
          <p:cNvSpPr txBox="1"/>
          <p:nvPr/>
        </p:nvSpPr>
        <p:spPr>
          <a:xfrm>
            <a:off x="117061" y="1973780"/>
            <a:ext cx="1002792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Steps to Set Up a </a:t>
            </a:r>
            <a:r>
              <a:rPr lang="en-GB" sz="3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GB" sz="3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Project for PIC16F877A:</a:t>
            </a:r>
            <a:endParaRPr lang="en-GB" sz="3000" b="0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66802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0" y="136140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PIC16F877A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91440" y="2767004"/>
            <a:ext cx="11145520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57300" lvl="2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Compile your code to check for errors and generate the hex file.</a:t>
            </a:r>
          </a:p>
          <a:p>
            <a:pPr marL="1257300" lvl="2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Use </a:t>
            </a:r>
            <a:r>
              <a:rPr lang="en-GB" sz="24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tools or external programming tools to transfer the compiled code (hex file) to the PIC16F877A microcontroller.</a:t>
            </a:r>
          </a:p>
          <a:p>
            <a:pPr marL="1257300" lvl="2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Utilize </a:t>
            </a:r>
            <a:r>
              <a:rPr lang="en-GB" sz="24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MikroC's</a:t>
            </a: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debugging features to identify and address any issues.</a:t>
            </a:r>
          </a:p>
          <a:p>
            <a:pPr marL="1257300" lvl="2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Test the functionality of your application on the PIC16F877A.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54B457C-E5FF-4D35-5F95-319436AA36EA}"/>
              </a:ext>
            </a:extLst>
          </p:cNvPr>
          <p:cNvSpPr txBox="1"/>
          <p:nvPr/>
        </p:nvSpPr>
        <p:spPr>
          <a:xfrm>
            <a:off x="218661" y="2110227"/>
            <a:ext cx="1002792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Steps to Set Up a </a:t>
            </a:r>
            <a:r>
              <a:rPr lang="en-GB" sz="3000" b="1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GB" sz="3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Project for PIC16F877A:</a:t>
            </a:r>
            <a:endParaRPr lang="en-GB" sz="3000" b="0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13867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PIC16F877A &amp; </a:t>
            </a:r>
            <a:r>
              <a:rPr lang="en-IN" sz="3000" b="1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MikroC</a:t>
            </a:r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28600" y="24840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08DAC5-4475-D7A9-3B4D-1349BEAD2EEF}"/>
              </a:ext>
            </a:extLst>
          </p:cNvPr>
          <p:cNvSpPr txBox="1"/>
          <p:nvPr/>
        </p:nvSpPr>
        <p:spPr>
          <a:xfrm>
            <a:off x="472440" y="3429000"/>
            <a:ext cx="11145520" cy="11317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57300" lvl="2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"Programming 8-bit PIC Microcontrollers in C: with Interactive Hardware Simulation" by Martin P. Bates:</a:t>
            </a:r>
          </a:p>
        </p:txBody>
      </p:sp>
    </p:spTree>
    <p:extLst>
      <p:ext uri="{BB962C8B-B14F-4D97-AF65-F5344CB8AC3E}">
        <p14:creationId xmlns:p14="http://schemas.microsoft.com/office/powerpoint/2010/main" val="42933906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5ca6bcfd-2acb-45e3-867c-01f120d0980a"/>
  <p:tag name="SLIDO_EVENT_SECTION_UUID" val="304eb080-71be-49de-8b9b-a4f9e86ac9ac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0ODEyOTd9"/>
  <p:tag name="SLIDO_TYPE" val="SlidoPoll"/>
  <p:tag name="SLIDO_POLL_UUID" val="2ba1c41c-a64e-4494-8faa-eba00f356042"/>
  <p:tag name="SLIDO_POLL_QUESTION_UUID" val="163b2020-07a2-4d80-8463-60908fc91c4d"/>
  <p:tag name="SLIDO_TIMELINE" val="W3sic2NyZWVuIjoiUXVpekpvaW5pbmciLCJzaG93UmVzdWx0cyI6ZmFsc2UsInNob3dDb3JyZWN0QW5zd2VycyI6ZmFsc2UsInZvdGluZ0xvY2tlZCI6ZmFsc2V9LHsicG9sbFF1ZXN0aW9uVXVpZCI6IjE2M2IyMDIwLTA3YTItNGQ4MC04NDYzLTYwOTA4ZmM5MWM0ZCIsInNob3dSZXN1bHRzIjpmYWxzZSwic2hvd0NvcnJlY3RBbnN3ZXJzIjpmYWxzZSwidm90aW5nTG9ja2VkIjpmYWxzZX0seyJwb2xsUXVlc3Rpb25VdWlkIjoiMTYzYjIwMjAtMDdhMi00ZDgwLTg0NjMtNjA5MDhmYzkxYzRkIiwic2hvd1Jlc3VsdHMiOnRydWUsInNob3dDb3JyZWN0QW5zd2VycyI6ZmFsc2UsInZvdGluZ0xvY2tlZCI6dHJ1ZX0seyJwb2xsUXVlc3Rpb25VdWlkIjoiMTYzYjIwMjAtMDdhMi00ZDgwLTg0NjMtNjA5MDhmYzkxYzRkIiwic2hvd1Jlc3VsdHMiOnRydWUsInNob3dDb3JyZWN0QW5zd2VycyI6dHJ1ZSwidm90aW5nTG9ja2VkIjp0cnVlfSx7InNjcmVlbiI6IlF1aXpJbnRlcmltTGVhZGVyYm9hcmQiLCJwb2xsUXVlc3Rpb25VdWlkIjoiMTYzYjIwMjAtMDdhMi00ZDgwLTg0NjMtNjA5MDhmYzkxYzRkIiwic2hvd1Jlc3VsdHMiOmZhbHNlLCJzaG93Q29ycmVjdEFuc3dlcnMiOmZhbHNlLCJ2b3RpbmdMb2NrZWQiOmZhbHNlfV0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0ODEzOTB9"/>
  <p:tag name="SLIDO_TYPE" val="SlidoPoll"/>
  <p:tag name="SLIDO_POLL_UUID" val="2ba1c41c-a64e-4494-8faa-eba00f356042"/>
  <p:tag name="SLIDO_POLL_QUESTION_UUID" val="4aca4fd0-a86d-4ee8-b229-079ce51fc16e"/>
  <p:tag name="SLIDO_TIMELINE" val="W3sicG9sbFF1ZXN0aW9uVXVpZCI6IjRhY2E0ZmQwLWE4NmQtNGVlOC1iMjI5LTA3OWNlNTFmYzE2ZSIsInNob3dSZXN1bHRzIjpmYWxzZSwic2hvd0NvcnJlY3RBbnN3ZXJzIjpmYWxzZSwidm90aW5nTG9ja2VkIjpmYWxzZX0seyJwb2xsUXVlc3Rpb25VdWlkIjoiNGFjYTRmZDAtYTg2ZC00ZWU4LWIyMjktMDc5Y2U1MWZjMTZlIiwic2hvd1Jlc3VsdHMiOnRydWUsInNob3dDb3JyZWN0QW5zd2VycyI6ZmFsc2UsInZvdGluZ0xvY2tlZCI6dHJ1ZX0seyJwb2xsUXVlc3Rpb25VdWlkIjoiNGFjYTRmZDAtYTg2ZC00ZWU4LWIyMjktMDc5Y2U1MWZjMTZlIiwic2hvd1Jlc3VsdHMiOnRydWUsInNob3dDb3JyZWN0QW5zd2VycyI6dHJ1ZSwidm90aW5nTG9ja2VkIjp0cnVlfSx7InNjcmVlbiI6IlF1aXpMZWFkZXJib2FyZCIsInBvbGxRdWVzdGlvblV1aWQiOiI0YWNhNGZkMC1hODZkLTRlZTgtYjIyOS0wNzljZTUxZmMxNmUiLCJzaG93UmVzdWx0cyI6dHJ1ZSwic2hvd0NvcnJlY3RBbnN3ZXJzIjp0cnVlLCJ2b3RpbmdMb2NrZWQiOnRydWV9XQ==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Quiz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1254</Words>
  <Application>Microsoft Office PowerPoint</Application>
  <PresentationFormat>Widescreen</PresentationFormat>
  <Paragraphs>213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26</vt:i4>
      </vt:variant>
    </vt:vector>
  </HeadingPairs>
  <TitlesOfParts>
    <vt:vector size="50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PowerPoint Presentation</vt:lpstr>
      <vt:lpstr>PowerPoint Presentation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PIC16F877A &amp; MikroC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</cp:revision>
  <dcterms:created xsi:type="dcterms:W3CDTF">2021-03-09T15:35:42Z</dcterms:created>
  <dcterms:modified xsi:type="dcterms:W3CDTF">2023-11-21T07:34:01Z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