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5" r:id="rId1"/>
  </p:sldMasterIdLst>
  <p:notesMasterIdLst>
    <p:notesMasterId r:id="rId18"/>
  </p:notesMasterIdLst>
  <p:sldIdLst>
    <p:sldId id="259" r:id="rId2"/>
    <p:sldId id="258" r:id="rId3"/>
    <p:sldId id="264" r:id="rId4"/>
    <p:sldId id="274" r:id="rId5"/>
    <p:sldId id="261" r:id="rId6"/>
    <p:sldId id="262" r:id="rId7"/>
    <p:sldId id="265" r:id="rId8"/>
    <p:sldId id="266" r:id="rId9"/>
    <p:sldId id="267" r:id="rId10"/>
    <p:sldId id="268" r:id="rId11"/>
    <p:sldId id="269" r:id="rId12"/>
    <p:sldId id="270" r:id="rId13"/>
    <p:sldId id="271" r:id="rId14"/>
    <p:sldId id="272" r:id="rId15"/>
    <p:sldId id="273"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DA147"/>
    <a:srgbClr val="B54C2D"/>
    <a:srgbClr val="B66952"/>
    <a:srgbClr val="B56D45"/>
    <a:srgbClr val="DF985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3" d="100"/>
          <a:sy n="63" d="100"/>
        </p:scale>
        <p:origin x="804" y="60"/>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5F8110-3104-4BA4-AAA5-E6F72101E359}" type="doc">
      <dgm:prSet loTypeId="urn:microsoft.com/office/officeart/2005/8/layout/orgChart1" loCatId="hierarchy" qsTypeId="urn:microsoft.com/office/officeart/2005/8/quickstyle/simple1" qsCatId="simple" csTypeId="urn:microsoft.com/office/officeart/2005/8/colors/accent1_2" csCatId="accent1"/>
      <dgm:spPr/>
      <dgm:t>
        <a:bodyPr/>
        <a:lstStyle/>
        <a:p>
          <a:endParaRPr lang="en-US"/>
        </a:p>
      </dgm:t>
    </dgm:pt>
    <dgm:pt modelId="{14BC85B6-FD91-446D-84D7-7A3E84D8CD1D}">
      <dgm:prSet/>
      <dgm:spPr/>
      <dgm:t>
        <a:bodyPr/>
        <a:lstStyle/>
        <a:p>
          <a:r>
            <a:rPr lang="en-US" dirty="0">
              <a:latin typeface="Arial" panose="020B0604020202020204" pitchFamily="34" charset="0"/>
              <a:cs typeface="Arial" panose="020B0604020202020204" pitchFamily="34" charset="0"/>
            </a:rPr>
            <a:t>Five Traditional Categories for Marketing segmentation</a:t>
          </a:r>
        </a:p>
      </dgm:t>
    </dgm:pt>
    <dgm:pt modelId="{47F78EDE-03BA-46A5-8EAE-FC6183D1AA1F}" type="parTrans" cxnId="{92D72D29-E485-49B1-9788-2E405D394320}">
      <dgm:prSet/>
      <dgm:spPr/>
      <dgm:t>
        <a:bodyPr/>
        <a:lstStyle/>
        <a:p>
          <a:endParaRPr lang="en-US"/>
        </a:p>
      </dgm:t>
    </dgm:pt>
    <dgm:pt modelId="{B1EC9BF6-6469-4EBC-8C3D-DDC34636305B}" type="sibTrans" cxnId="{92D72D29-E485-49B1-9788-2E405D394320}">
      <dgm:prSet/>
      <dgm:spPr/>
      <dgm:t>
        <a:bodyPr/>
        <a:lstStyle/>
        <a:p>
          <a:endParaRPr lang="en-US"/>
        </a:p>
      </dgm:t>
    </dgm:pt>
    <dgm:pt modelId="{8FC4A2B5-2310-4D30-BA7F-6BEC2F4977E5}">
      <dgm:prSet/>
      <dgm:spPr/>
      <dgm:t>
        <a:bodyPr/>
        <a:lstStyle/>
        <a:p>
          <a:r>
            <a:rPr lang="en-US" b="1" dirty="0">
              <a:latin typeface="Arial" panose="020B0604020202020204" pitchFamily="34" charset="0"/>
              <a:cs typeface="Arial" panose="020B0604020202020204" pitchFamily="34" charset="0"/>
            </a:rPr>
            <a:t>Geography</a:t>
          </a:r>
        </a:p>
      </dgm:t>
    </dgm:pt>
    <dgm:pt modelId="{AC10EB98-7205-471F-B37A-64BDE2414746}" type="parTrans" cxnId="{C3547112-5608-47E0-9735-D9701BECFE66}">
      <dgm:prSet/>
      <dgm:spPr/>
      <dgm:t>
        <a:bodyPr/>
        <a:lstStyle/>
        <a:p>
          <a:endParaRPr lang="en-US"/>
        </a:p>
      </dgm:t>
    </dgm:pt>
    <dgm:pt modelId="{69D2AF86-F588-445B-9824-A0E54F7E5898}" type="sibTrans" cxnId="{C3547112-5608-47E0-9735-D9701BECFE66}">
      <dgm:prSet/>
      <dgm:spPr/>
      <dgm:t>
        <a:bodyPr/>
        <a:lstStyle/>
        <a:p>
          <a:endParaRPr lang="en-US"/>
        </a:p>
      </dgm:t>
    </dgm:pt>
    <dgm:pt modelId="{C9B3F172-BC45-4CA1-B327-1F359D1D3776}">
      <dgm:prSet/>
      <dgm:spPr/>
      <dgm:t>
        <a:bodyPr/>
        <a:lstStyle/>
        <a:p>
          <a:r>
            <a:rPr lang="en-US" dirty="0">
              <a:latin typeface="Arial" panose="020B0604020202020204" pitchFamily="34" charset="0"/>
              <a:cs typeface="Arial" panose="020B0604020202020204" pitchFamily="34" charset="0"/>
            </a:rPr>
            <a:t>It is based on their location, it also includes climate, Terrain, natural resources</a:t>
          </a:r>
        </a:p>
      </dgm:t>
    </dgm:pt>
    <dgm:pt modelId="{BAB3F00F-E026-4D92-9963-5B143FE01B5A}" type="parTrans" cxnId="{DE28C301-B794-4BFA-B737-13EBBA0A7CC0}">
      <dgm:prSet/>
      <dgm:spPr/>
      <dgm:t>
        <a:bodyPr/>
        <a:lstStyle/>
        <a:p>
          <a:endParaRPr lang="en-US"/>
        </a:p>
      </dgm:t>
    </dgm:pt>
    <dgm:pt modelId="{5CBFB250-0261-4FD7-8BD3-FAB75C1BB646}" type="sibTrans" cxnId="{DE28C301-B794-4BFA-B737-13EBBA0A7CC0}">
      <dgm:prSet/>
      <dgm:spPr/>
      <dgm:t>
        <a:bodyPr/>
        <a:lstStyle/>
        <a:p>
          <a:endParaRPr lang="en-US"/>
        </a:p>
      </dgm:t>
    </dgm:pt>
    <dgm:pt modelId="{BFEE4427-D40F-42ED-9C94-5FCFE5847740}">
      <dgm:prSet/>
      <dgm:spPr/>
      <dgm:t>
        <a:bodyPr/>
        <a:lstStyle/>
        <a:p>
          <a:r>
            <a:rPr lang="en-US" b="1" dirty="0">
              <a:latin typeface="Arial" panose="020B0604020202020204" pitchFamily="34" charset="0"/>
              <a:cs typeface="Arial" panose="020B0604020202020204" pitchFamily="34" charset="0"/>
            </a:rPr>
            <a:t>Demographic</a:t>
          </a:r>
        </a:p>
      </dgm:t>
    </dgm:pt>
    <dgm:pt modelId="{E28F0219-E842-4BE9-BF4C-43B6F441C158}" type="parTrans" cxnId="{CCE7705F-A3BF-44F5-B3CD-7623D34971C6}">
      <dgm:prSet/>
      <dgm:spPr/>
      <dgm:t>
        <a:bodyPr/>
        <a:lstStyle/>
        <a:p>
          <a:endParaRPr lang="en-US"/>
        </a:p>
      </dgm:t>
    </dgm:pt>
    <dgm:pt modelId="{E7FE8FCE-02C7-4B85-B729-BE8E3DF2FFC8}" type="sibTrans" cxnId="{CCE7705F-A3BF-44F5-B3CD-7623D34971C6}">
      <dgm:prSet/>
      <dgm:spPr/>
      <dgm:t>
        <a:bodyPr/>
        <a:lstStyle/>
        <a:p>
          <a:endParaRPr lang="en-US"/>
        </a:p>
      </dgm:t>
    </dgm:pt>
    <dgm:pt modelId="{346F3086-7469-40B5-B45B-00B998DD6C1F}">
      <dgm:prSet/>
      <dgm:spPr/>
      <dgm:t>
        <a:bodyPr/>
        <a:lstStyle/>
        <a:p>
          <a:r>
            <a:rPr lang="en-US" dirty="0">
              <a:latin typeface="Arial" panose="020B0604020202020204" pitchFamily="34" charset="0"/>
              <a:cs typeface="Arial" panose="020B0604020202020204" pitchFamily="34" charset="0"/>
            </a:rPr>
            <a:t>Division in terms of physical and factual data.</a:t>
          </a:r>
        </a:p>
      </dgm:t>
    </dgm:pt>
    <dgm:pt modelId="{83A29502-0FE1-497C-8731-55318CAA6176}" type="parTrans" cxnId="{814B2D08-8204-4E9D-ABBA-6F12597CC2A4}">
      <dgm:prSet/>
      <dgm:spPr/>
      <dgm:t>
        <a:bodyPr/>
        <a:lstStyle/>
        <a:p>
          <a:endParaRPr lang="en-US"/>
        </a:p>
      </dgm:t>
    </dgm:pt>
    <dgm:pt modelId="{539C75F9-28FE-4E57-A593-7EEE539752E1}" type="sibTrans" cxnId="{814B2D08-8204-4E9D-ABBA-6F12597CC2A4}">
      <dgm:prSet/>
      <dgm:spPr/>
      <dgm:t>
        <a:bodyPr/>
        <a:lstStyle/>
        <a:p>
          <a:endParaRPr lang="en-US"/>
        </a:p>
      </dgm:t>
    </dgm:pt>
    <dgm:pt modelId="{79CD5645-DF62-4B73-9C8E-791267FE64D4}">
      <dgm:prSet/>
      <dgm:spPr/>
      <dgm:t>
        <a:bodyPr/>
        <a:lstStyle/>
        <a:p>
          <a:r>
            <a:rPr lang="en-US" dirty="0">
              <a:latin typeface="Arial" panose="020B0604020202020204" pitchFamily="34" charset="0"/>
              <a:cs typeface="Arial" panose="020B0604020202020204" pitchFamily="34" charset="0"/>
            </a:rPr>
            <a:t>Includes age, gender, income, occupation, material status, family size etc.</a:t>
          </a:r>
        </a:p>
      </dgm:t>
    </dgm:pt>
    <dgm:pt modelId="{4259B4D2-07E9-456A-A740-823C6CE80139}" type="parTrans" cxnId="{6EF4BDFC-2104-4DD4-A4BA-4A558DAB4861}">
      <dgm:prSet/>
      <dgm:spPr/>
      <dgm:t>
        <a:bodyPr/>
        <a:lstStyle/>
        <a:p>
          <a:endParaRPr lang="en-US"/>
        </a:p>
      </dgm:t>
    </dgm:pt>
    <dgm:pt modelId="{50484ABE-0819-4532-BE07-546BEF53B3AC}" type="sibTrans" cxnId="{6EF4BDFC-2104-4DD4-A4BA-4A558DAB4861}">
      <dgm:prSet/>
      <dgm:spPr/>
      <dgm:t>
        <a:bodyPr/>
        <a:lstStyle/>
        <a:p>
          <a:endParaRPr lang="en-US"/>
        </a:p>
      </dgm:t>
    </dgm:pt>
    <dgm:pt modelId="{2B208E5B-1035-45E3-BBA3-9CAD866E15B3}">
      <dgm:prSet/>
      <dgm:spPr/>
      <dgm:t>
        <a:bodyPr/>
        <a:lstStyle/>
        <a:p>
          <a:r>
            <a:rPr lang="en-US" b="1" dirty="0">
              <a:latin typeface="Arial" panose="020B0604020202020204" pitchFamily="34" charset="0"/>
              <a:cs typeface="Arial" panose="020B0604020202020204" pitchFamily="34" charset="0"/>
            </a:rPr>
            <a:t>Psychographic</a:t>
          </a:r>
        </a:p>
      </dgm:t>
    </dgm:pt>
    <dgm:pt modelId="{D1B654B6-8F0C-4D4E-A756-0C549449884E}" type="parTrans" cxnId="{BC988943-A6BD-4270-8DB9-4DF615C31F0C}">
      <dgm:prSet/>
      <dgm:spPr/>
      <dgm:t>
        <a:bodyPr/>
        <a:lstStyle/>
        <a:p>
          <a:endParaRPr lang="en-US"/>
        </a:p>
      </dgm:t>
    </dgm:pt>
    <dgm:pt modelId="{52765B2D-DEC8-4DBC-AADF-87B6D2547C98}" type="sibTrans" cxnId="{BC988943-A6BD-4270-8DB9-4DF615C31F0C}">
      <dgm:prSet/>
      <dgm:spPr/>
      <dgm:t>
        <a:bodyPr/>
        <a:lstStyle/>
        <a:p>
          <a:endParaRPr lang="en-US"/>
        </a:p>
      </dgm:t>
    </dgm:pt>
    <dgm:pt modelId="{6B33AD13-C7BD-4977-9B3D-ABFBED5EE8FB}">
      <dgm:prSet/>
      <dgm:spPr/>
      <dgm:t>
        <a:bodyPr/>
        <a:lstStyle/>
        <a:p>
          <a:r>
            <a:rPr lang="en-US" dirty="0">
              <a:latin typeface="Arial" panose="020B0604020202020204" pitchFamily="34" charset="0"/>
              <a:cs typeface="Arial" panose="020B0604020202020204" pitchFamily="34" charset="0"/>
            </a:rPr>
            <a:t>Segmentation according to personal traits values, motives and lifestyles</a:t>
          </a:r>
        </a:p>
      </dgm:t>
    </dgm:pt>
    <dgm:pt modelId="{D85845B6-A2CA-4524-B407-C3B85E49830B}" type="parTrans" cxnId="{6C5B481C-B49F-476C-8106-54ECEEF3386A}">
      <dgm:prSet/>
      <dgm:spPr/>
      <dgm:t>
        <a:bodyPr/>
        <a:lstStyle/>
        <a:p>
          <a:endParaRPr lang="en-US"/>
        </a:p>
      </dgm:t>
    </dgm:pt>
    <dgm:pt modelId="{1C236D56-87D9-462C-8B25-7E28C88C8C6B}" type="sibTrans" cxnId="{6C5B481C-B49F-476C-8106-54ECEEF3386A}">
      <dgm:prSet/>
      <dgm:spPr/>
      <dgm:t>
        <a:bodyPr/>
        <a:lstStyle/>
        <a:p>
          <a:endParaRPr lang="en-US"/>
        </a:p>
      </dgm:t>
    </dgm:pt>
    <dgm:pt modelId="{ECFA6C6E-87AD-4367-BA22-5803DD65F654}">
      <dgm:prSet/>
      <dgm:spPr/>
      <dgm:t>
        <a:bodyPr/>
        <a:lstStyle/>
        <a:p>
          <a:r>
            <a:rPr lang="en-US" b="1" dirty="0">
              <a:latin typeface="Arial" panose="020B0604020202020204" pitchFamily="34" charset="0"/>
              <a:cs typeface="Arial" panose="020B0604020202020204" pitchFamily="34" charset="0"/>
            </a:rPr>
            <a:t>Product Related</a:t>
          </a:r>
        </a:p>
      </dgm:t>
    </dgm:pt>
    <dgm:pt modelId="{4325E0E2-159A-49FC-9A8E-5C46E80C407B}" type="parTrans" cxnId="{0B73DBDB-8D7B-4A30-9985-0FFFC4153A9B}">
      <dgm:prSet/>
      <dgm:spPr/>
      <dgm:t>
        <a:bodyPr/>
        <a:lstStyle/>
        <a:p>
          <a:endParaRPr lang="en-US"/>
        </a:p>
      </dgm:t>
    </dgm:pt>
    <dgm:pt modelId="{7FCDA24D-DA49-4697-BE1E-968991795FDE}" type="sibTrans" cxnId="{0B73DBDB-8D7B-4A30-9985-0FFFC4153A9B}">
      <dgm:prSet/>
      <dgm:spPr/>
      <dgm:t>
        <a:bodyPr/>
        <a:lstStyle/>
        <a:p>
          <a:endParaRPr lang="en-US"/>
        </a:p>
      </dgm:t>
    </dgm:pt>
    <dgm:pt modelId="{23B466E3-ECA4-4492-8268-E17EF01DEDF5}">
      <dgm:prSet/>
      <dgm:spPr/>
      <dgm:t>
        <a:bodyPr/>
        <a:lstStyle/>
        <a:p>
          <a:r>
            <a:rPr lang="en-US" dirty="0">
              <a:latin typeface="Arial" panose="020B0604020202020204" pitchFamily="34" charset="0"/>
              <a:cs typeface="Arial" panose="020B0604020202020204" pitchFamily="34" charset="0"/>
            </a:rPr>
            <a:t>Rely on the product or service to be marketed</a:t>
          </a:r>
        </a:p>
      </dgm:t>
    </dgm:pt>
    <dgm:pt modelId="{41D28264-8296-467E-8674-32F24D0F4617}" type="parTrans" cxnId="{A4C2E31E-EBE6-48F5-BCC4-0A20EF96BF10}">
      <dgm:prSet/>
      <dgm:spPr/>
      <dgm:t>
        <a:bodyPr/>
        <a:lstStyle/>
        <a:p>
          <a:endParaRPr lang="en-US"/>
        </a:p>
      </dgm:t>
    </dgm:pt>
    <dgm:pt modelId="{F703A9E9-F2C3-4996-9B00-F80D44068B51}" type="sibTrans" cxnId="{A4C2E31E-EBE6-48F5-BCC4-0A20EF96BF10}">
      <dgm:prSet/>
      <dgm:spPr/>
      <dgm:t>
        <a:bodyPr/>
        <a:lstStyle/>
        <a:p>
          <a:endParaRPr lang="en-US"/>
        </a:p>
      </dgm:t>
    </dgm:pt>
    <dgm:pt modelId="{CB809D2D-0E73-4D16-8D50-4639AF2C9F2D}">
      <dgm:prSet/>
      <dgm:spPr/>
      <dgm:t>
        <a:bodyPr/>
        <a:lstStyle/>
        <a:p>
          <a:r>
            <a:rPr lang="en-US" b="1" dirty="0" err="1">
              <a:latin typeface="Arial" panose="020B0604020202020204" pitchFamily="34" charset="0"/>
              <a:cs typeface="Arial" panose="020B0604020202020204" pitchFamily="34" charset="0"/>
            </a:rPr>
            <a:t>Behaviour</a:t>
          </a:r>
          <a:endParaRPr lang="en-US" b="1" dirty="0">
            <a:latin typeface="Arial" panose="020B0604020202020204" pitchFamily="34" charset="0"/>
            <a:cs typeface="Arial" panose="020B0604020202020204" pitchFamily="34" charset="0"/>
          </a:endParaRPr>
        </a:p>
      </dgm:t>
    </dgm:pt>
    <dgm:pt modelId="{D049D8CC-8B94-45F9-A52F-A31CBB0EE1D3}" type="parTrans" cxnId="{74F948B2-C745-4159-85F7-63BE36304886}">
      <dgm:prSet/>
      <dgm:spPr/>
      <dgm:t>
        <a:bodyPr/>
        <a:lstStyle/>
        <a:p>
          <a:endParaRPr lang="en-US"/>
        </a:p>
      </dgm:t>
    </dgm:pt>
    <dgm:pt modelId="{A04A0CD4-9F3C-4B21-8450-F28338206159}" type="sibTrans" cxnId="{74F948B2-C745-4159-85F7-63BE36304886}">
      <dgm:prSet/>
      <dgm:spPr/>
      <dgm:t>
        <a:bodyPr/>
        <a:lstStyle/>
        <a:p>
          <a:endParaRPr lang="en-US"/>
        </a:p>
      </dgm:t>
    </dgm:pt>
    <dgm:pt modelId="{5B6D4FA4-0926-4E69-9C4B-0F4FB6677023}">
      <dgm:prSet/>
      <dgm:spPr/>
      <dgm:t>
        <a:bodyPr/>
        <a:lstStyle/>
        <a:p>
          <a:r>
            <a:rPr lang="en-US" dirty="0">
              <a:latin typeface="Arial" panose="020B0604020202020204" pitchFamily="34" charset="0"/>
              <a:cs typeface="Arial" panose="020B0604020202020204" pitchFamily="34" charset="0"/>
            </a:rPr>
            <a:t>Division according to the individual purchase </a:t>
          </a:r>
          <a:r>
            <a:rPr lang="en-US" dirty="0" err="1">
              <a:latin typeface="Arial" panose="020B0604020202020204" pitchFamily="34" charset="0"/>
              <a:cs typeface="Arial" panose="020B0604020202020204" pitchFamily="34" charset="0"/>
            </a:rPr>
            <a:t>behaviour</a:t>
          </a:r>
          <a:endParaRPr lang="en-US" dirty="0">
            <a:latin typeface="Arial" panose="020B0604020202020204" pitchFamily="34" charset="0"/>
            <a:cs typeface="Arial" panose="020B0604020202020204" pitchFamily="34" charset="0"/>
          </a:endParaRPr>
        </a:p>
      </dgm:t>
    </dgm:pt>
    <dgm:pt modelId="{BB9A7378-9881-4F20-9843-98E3753F7124}" type="parTrans" cxnId="{78E2E52D-1BD9-46AE-8624-3FD398D1C483}">
      <dgm:prSet/>
      <dgm:spPr/>
      <dgm:t>
        <a:bodyPr/>
        <a:lstStyle/>
        <a:p>
          <a:endParaRPr lang="en-US"/>
        </a:p>
      </dgm:t>
    </dgm:pt>
    <dgm:pt modelId="{EF6FB7C6-4BD3-4EC8-8BD2-EFA5C4FE5FB5}" type="sibTrans" cxnId="{78E2E52D-1BD9-46AE-8624-3FD398D1C483}">
      <dgm:prSet/>
      <dgm:spPr/>
      <dgm:t>
        <a:bodyPr/>
        <a:lstStyle/>
        <a:p>
          <a:endParaRPr lang="en-US"/>
        </a:p>
      </dgm:t>
    </dgm:pt>
    <dgm:pt modelId="{D0297934-7151-4309-ABE1-586925EBCE69}" type="pres">
      <dgm:prSet presAssocID="{CC5F8110-3104-4BA4-AAA5-E6F72101E359}" presName="hierChild1" presStyleCnt="0">
        <dgm:presLayoutVars>
          <dgm:orgChart val="1"/>
          <dgm:chPref val="1"/>
          <dgm:dir/>
          <dgm:animOne val="branch"/>
          <dgm:animLvl val="lvl"/>
          <dgm:resizeHandles/>
        </dgm:presLayoutVars>
      </dgm:prSet>
      <dgm:spPr/>
    </dgm:pt>
    <dgm:pt modelId="{39BEBBFB-4CF5-42FF-9C9C-4AB0CA7742B9}" type="pres">
      <dgm:prSet presAssocID="{14BC85B6-FD91-446D-84D7-7A3E84D8CD1D}" presName="hierRoot1" presStyleCnt="0">
        <dgm:presLayoutVars>
          <dgm:hierBranch val="init"/>
        </dgm:presLayoutVars>
      </dgm:prSet>
      <dgm:spPr/>
    </dgm:pt>
    <dgm:pt modelId="{393151CA-E84A-40E8-A08B-F8D55F7EAEA8}" type="pres">
      <dgm:prSet presAssocID="{14BC85B6-FD91-446D-84D7-7A3E84D8CD1D}" presName="rootComposite1" presStyleCnt="0"/>
      <dgm:spPr/>
    </dgm:pt>
    <dgm:pt modelId="{1A253BDC-8837-4FAD-953E-F699C93B7FBF}" type="pres">
      <dgm:prSet presAssocID="{14BC85B6-FD91-446D-84D7-7A3E84D8CD1D}" presName="rootText1" presStyleLbl="node0" presStyleIdx="0" presStyleCnt="1" custLinFactNeighborX="1090" custLinFactNeighborY="-16348">
        <dgm:presLayoutVars>
          <dgm:chPref val="3"/>
        </dgm:presLayoutVars>
      </dgm:prSet>
      <dgm:spPr/>
    </dgm:pt>
    <dgm:pt modelId="{D77623BF-6461-49E3-AD2B-3ECBED7890C3}" type="pres">
      <dgm:prSet presAssocID="{14BC85B6-FD91-446D-84D7-7A3E84D8CD1D}" presName="rootConnector1" presStyleLbl="node1" presStyleIdx="0" presStyleCnt="0"/>
      <dgm:spPr/>
    </dgm:pt>
    <dgm:pt modelId="{397675B7-7D5D-4363-9ABD-91DBE504D37C}" type="pres">
      <dgm:prSet presAssocID="{14BC85B6-FD91-446D-84D7-7A3E84D8CD1D}" presName="hierChild2" presStyleCnt="0"/>
      <dgm:spPr/>
    </dgm:pt>
    <dgm:pt modelId="{5894C25F-7B5B-4964-83BF-B20F8DC14CE1}" type="pres">
      <dgm:prSet presAssocID="{AC10EB98-7205-471F-B37A-64BDE2414746}" presName="Name37" presStyleLbl="parChTrans1D2" presStyleIdx="0" presStyleCnt="5"/>
      <dgm:spPr/>
    </dgm:pt>
    <dgm:pt modelId="{43835BCA-4C67-4F5A-A9CC-C2C0EA98E57E}" type="pres">
      <dgm:prSet presAssocID="{8FC4A2B5-2310-4D30-BA7F-6BEC2F4977E5}" presName="hierRoot2" presStyleCnt="0">
        <dgm:presLayoutVars>
          <dgm:hierBranch val="init"/>
        </dgm:presLayoutVars>
      </dgm:prSet>
      <dgm:spPr/>
    </dgm:pt>
    <dgm:pt modelId="{8607B1F6-F781-4964-A185-970EFA0401A3}" type="pres">
      <dgm:prSet presAssocID="{8FC4A2B5-2310-4D30-BA7F-6BEC2F4977E5}" presName="rootComposite" presStyleCnt="0"/>
      <dgm:spPr/>
    </dgm:pt>
    <dgm:pt modelId="{27CEB877-5A87-4B50-9DD8-48DB7D7C484D}" type="pres">
      <dgm:prSet presAssocID="{8FC4A2B5-2310-4D30-BA7F-6BEC2F4977E5}" presName="rootText" presStyleLbl="node2" presStyleIdx="0" presStyleCnt="5">
        <dgm:presLayoutVars>
          <dgm:chPref val="3"/>
        </dgm:presLayoutVars>
      </dgm:prSet>
      <dgm:spPr/>
    </dgm:pt>
    <dgm:pt modelId="{548E9832-929F-42E9-8077-57D4063FDC30}" type="pres">
      <dgm:prSet presAssocID="{8FC4A2B5-2310-4D30-BA7F-6BEC2F4977E5}" presName="rootConnector" presStyleLbl="node2" presStyleIdx="0" presStyleCnt="5"/>
      <dgm:spPr/>
    </dgm:pt>
    <dgm:pt modelId="{DA993EEE-87C7-479E-8D65-182A655C649B}" type="pres">
      <dgm:prSet presAssocID="{8FC4A2B5-2310-4D30-BA7F-6BEC2F4977E5}" presName="hierChild4" presStyleCnt="0"/>
      <dgm:spPr/>
    </dgm:pt>
    <dgm:pt modelId="{D179096C-388A-449E-8E94-CFD4A2EB129D}" type="pres">
      <dgm:prSet presAssocID="{BAB3F00F-E026-4D92-9963-5B143FE01B5A}" presName="Name37" presStyleLbl="parChTrans1D3" presStyleIdx="0" presStyleCnt="5"/>
      <dgm:spPr/>
    </dgm:pt>
    <dgm:pt modelId="{396AF097-E4DC-4A2E-A879-83845B2F994A}" type="pres">
      <dgm:prSet presAssocID="{C9B3F172-BC45-4CA1-B327-1F359D1D3776}" presName="hierRoot2" presStyleCnt="0">
        <dgm:presLayoutVars>
          <dgm:hierBranch val="init"/>
        </dgm:presLayoutVars>
      </dgm:prSet>
      <dgm:spPr/>
    </dgm:pt>
    <dgm:pt modelId="{73DE4E06-57E5-4B1B-BC94-BAA97E9A7F1D}" type="pres">
      <dgm:prSet presAssocID="{C9B3F172-BC45-4CA1-B327-1F359D1D3776}" presName="rootComposite" presStyleCnt="0"/>
      <dgm:spPr/>
    </dgm:pt>
    <dgm:pt modelId="{6F667299-8C18-4D2C-9896-F112A54AB853}" type="pres">
      <dgm:prSet presAssocID="{C9B3F172-BC45-4CA1-B327-1F359D1D3776}" presName="rootText" presStyleLbl="node3" presStyleIdx="0" presStyleCnt="5">
        <dgm:presLayoutVars>
          <dgm:chPref val="3"/>
        </dgm:presLayoutVars>
      </dgm:prSet>
      <dgm:spPr/>
    </dgm:pt>
    <dgm:pt modelId="{84ADE3BE-57EC-44D9-AE68-E5EC9BC78F33}" type="pres">
      <dgm:prSet presAssocID="{C9B3F172-BC45-4CA1-B327-1F359D1D3776}" presName="rootConnector" presStyleLbl="node3" presStyleIdx="0" presStyleCnt="5"/>
      <dgm:spPr/>
    </dgm:pt>
    <dgm:pt modelId="{87FDFFCC-F061-4F0F-9EA1-431BD17EF57E}" type="pres">
      <dgm:prSet presAssocID="{C9B3F172-BC45-4CA1-B327-1F359D1D3776}" presName="hierChild4" presStyleCnt="0"/>
      <dgm:spPr/>
    </dgm:pt>
    <dgm:pt modelId="{E687E84F-53B6-4808-B521-83A490EBBC72}" type="pres">
      <dgm:prSet presAssocID="{C9B3F172-BC45-4CA1-B327-1F359D1D3776}" presName="hierChild5" presStyleCnt="0"/>
      <dgm:spPr/>
    </dgm:pt>
    <dgm:pt modelId="{0F28F10D-4407-4E37-AAE0-5C4D53F3EFFB}" type="pres">
      <dgm:prSet presAssocID="{8FC4A2B5-2310-4D30-BA7F-6BEC2F4977E5}" presName="hierChild5" presStyleCnt="0"/>
      <dgm:spPr/>
    </dgm:pt>
    <dgm:pt modelId="{8E3FD0FD-2B61-4C25-9E64-805D027A1DEC}" type="pres">
      <dgm:prSet presAssocID="{E28F0219-E842-4BE9-BF4C-43B6F441C158}" presName="Name37" presStyleLbl="parChTrans1D2" presStyleIdx="1" presStyleCnt="5"/>
      <dgm:spPr/>
    </dgm:pt>
    <dgm:pt modelId="{CE1BDCFF-4B04-4CEB-AF49-4DF659DDF8CC}" type="pres">
      <dgm:prSet presAssocID="{BFEE4427-D40F-42ED-9C94-5FCFE5847740}" presName="hierRoot2" presStyleCnt="0">
        <dgm:presLayoutVars>
          <dgm:hierBranch val="init"/>
        </dgm:presLayoutVars>
      </dgm:prSet>
      <dgm:spPr/>
    </dgm:pt>
    <dgm:pt modelId="{E534BB72-C61D-4815-88CC-AC19913693E4}" type="pres">
      <dgm:prSet presAssocID="{BFEE4427-D40F-42ED-9C94-5FCFE5847740}" presName="rootComposite" presStyleCnt="0"/>
      <dgm:spPr/>
    </dgm:pt>
    <dgm:pt modelId="{9B377925-C9C7-48BA-A1B0-58A02C421C9B}" type="pres">
      <dgm:prSet presAssocID="{BFEE4427-D40F-42ED-9C94-5FCFE5847740}" presName="rootText" presStyleLbl="node2" presStyleIdx="1" presStyleCnt="5">
        <dgm:presLayoutVars>
          <dgm:chPref val="3"/>
        </dgm:presLayoutVars>
      </dgm:prSet>
      <dgm:spPr/>
    </dgm:pt>
    <dgm:pt modelId="{B521FDA0-83F9-4426-B4E1-4C46CCBB62CC}" type="pres">
      <dgm:prSet presAssocID="{BFEE4427-D40F-42ED-9C94-5FCFE5847740}" presName="rootConnector" presStyleLbl="node2" presStyleIdx="1" presStyleCnt="5"/>
      <dgm:spPr/>
    </dgm:pt>
    <dgm:pt modelId="{03AE4A60-BB3B-409A-91AF-1BE53FDD944D}" type="pres">
      <dgm:prSet presAssocID="{BFEE4427-D40F-42ED-9C94-5FCFE5847740}" presName="hierChild4" presStyleCnt="0"/>
      <dgm:spPr/>
    </dgm:pt>
    <dgm:pt modelId="{9A01672B-E766-40A5-91B9-910D03D610C6}" type="pres">
      <dgm:prSet presAssocID="{83A29502-0FE1-497C-8731-55318CAA6176}" presName="Name37" presStyleLbl="parChTrans1D3" presStyleIdx="1" presStyleCnt="5"/>
      <dgm:spPr/>
    </dgm:pt>
    <dgm:pt modelId="{A7191EB1-B82D-4CDE-A7B9-8104254493F3}" type="pres">
      <dgm:prSet presAssocID="{346F3086-7469-40B5-B45B-00B998DD6C1F}" presName="hierRoot2" presStyleCnt="0">
        <dgm:presLayoutVars>
          <dgm:hierBranch val="init"/>
        </dgm:presLayoutVars>
      </dgm:prSet>
      <dgm:spPr/>
    </dgm:pt>
    <dgm:pt modelId="{65CA9A77-BD30-4AD8-9353-76265F0D8E8E}" type="pres">
      <dgm:prSet presAssocID="{346F3086-7469-40B5-B45B-00B998DD6C1F}" presName="rootComposite" presStyleCnt="0"/>
      <dgm:spPr/>
    </dgm:pt>
    <dgm:pt modelId="{ABDE4492-4C31-4A7E-BE4B-B2A3530EC977}" type="pres">
      <dgm:prSet presAssocID="{346F3086-7469-40B5-B45B-00B998DD6C1F}" presName="rootText" presStyleLbl="node3" presStyleIdx="1" presStyleCnt="5">
        <dgm:presLayoutVars>
          <dgm:chPref val="3"/>
        </dgm:presLayoutVars>
      </dgm:prSet>
      <dgm:spPr/>
    </dgm:pt>
    <dgm:pt modelId="{1CD513D5-038C-44E0-9014-DE844D000385}" type="pres">
      <dgm:prSet presAssocID="{346F3086-7469-40B5-B45B-00B998DD6C1F}" presName="rootConnector" presStyleLbl="node3" presStyleIdx="1" presStyleCnt="5"/>
      <dgm:spPr/>
    </dgm:pt>
    <dgm:pt modelId="{09A3A5C5-C27D-4232-B583-725B54F703EF}" type="pres">
      <dgm:prSet presAssocID="{346F3086-7469-40B5-B45B-00B998DD6C1F}" presName="hierChild4" presStyleCnt="0"/>
      <dgm:spPr/>
    </dgm:pt>
    <dgm:pt modelId="{A598EA83-7F6D-4284-925D-3C64A282F2E1}" type="pres">
      <dgm:prSet presAssocID="{4259B4D2-07E9-456A-A740-823C6CE80139}" presName="Name37" presStyleLbl="parChTrans1D4" presStyleIdx="0" presStyleCnt="1"/>
      <dgm:spPr/>
    </dgm:pt>
    <dgm:pt modelId="{3E174F0B-A6F6-47D3-BF3D-B9B22B3EF1E4}" type="pres">
      <dgm:prSet presAssocID="{79CD5645-DF62-4B73-9C8E-791267FE64D4}" presName="hierRoot2" presStyleCnt="0">
        <dgm:presLayoutVars>
          <dgm:hierBranch val="init"/>
        </dgm:presLayoutVars>
      </dgm:prSet>
      <dgm:spPr/>
    </dgm:pt>
    <dgm:pt modelId="{4886DD9B-48F9-4E8D-A36D-02B50415C68C}" type="pres">
      <dgm:prSet presAssocID="{79CD5645-DF62-4B73-9C8E-791267FE64D4}" presName="rootComposite" presStyleCnt="0"/>
      <dgm:spPr/>
    </dgm:pt>
    <dgm:pt modelId="{533E5102-667D-4205-A2E8-BB8988748D1E}" type="pres">
      <dgm:prSet presAssocID="{79CD5645-DF62-4B73-9C8E-791267FE64D4}" presName="rootText" presStyleLbl="node4" presStyleIdx="0" presStyleCnt="1">
        <dgm:presLayoutVars>
          <dgm:chPref val="3"/>
        </dgm:presLayoutVars>
      </dgm:prSet>
      <dgm:spPr/>
    </dgm:pt>
    <dgm:pt modelId="{76DDEC44-9331-45FA-A6BB-202197E73F9D}" type="pres">
      <dgm:prSet presAssocID="{79CD5645-DF62-4B73-9C8E-791267FE64D4}" presName="rootConnector" presStyleLbl="node4" presStyleIdx="0" presStyleCnt="1"/>
      <dgm:spPr/>
    </dgm:pt>
    <dgm:pt modelId="{3B9A3AF4-7144-40A1-AE40-5AB9DF271F71}" type="pres">
      <dgm:prSet presAssocID="{79CD5645-DF62-4B73-9C8E-791267FE64D4}" presName="hierChild4" presStyleCnt="0"/>
      <dgm:spPr/>
    </dgm:pt>
    <dgm:pt modelId="{F0D5DF59-9961-4A19-AD02-977C65F409FB}" type="pres">
      <dgm:prSet presAssocID="{79CD5645-DF62-4B73-9C8E-791267FE64D4}" presName="hierChild5" presStyleCnt="0"/>
      <dgm:spPr/>
    </dgm:pt>
    <dgm:pt modelId="{05C8329B-20F1-42C0-96CB-C7456BE19B1E}" type="pres">
      <dgm:prSet presAssocID="{346F3086-7469-40B5-B45B-00B998DD6C1F}" presName="hierChild5" presStyleCnt="0"/>
      <dgm:spPr/>
    </dgm:pt>
    <dgm:pt modelId="{D6C25BF1-7E60-439F-BB42-DFB0FC71EEAD}" type="pres">
      <dgm:prSet presAssocID="{BFEE4427-D40F-42ED-9C94-5FCFE5847740}" presName="hierChild5" presStyleCnt="0"/>
      <dgm:spPr/>
    </dgm:pt>
    <dgm:pt modelId="{6B1AE626-647F-4F66-B6CE-380DA380FFBA}" type="pres">
      <dgm:prSet presAssocID="{D1B654B6-8F0C-4D4E-A756-0C549449884E}" presName="Name37" presStyleLbl="parChTrans1D2" presStyleIdx="2" presStyleCnt="5"/>
      <dgm:spPr/>
    </dgm:pt>
    <dgm:pt modelId="{EA0610F8-1415-46D7-A198-D85B9D6B351A}" type="pres">
      <dgm:prSet presAssocID="{2B208E5B-1035-45E3-BBA3-9CAD866E15B3}" presName="hierRoot2" presStyleCnt="0">
        <dgm:presLayoutVars>
          <dgm:hierBranch val="init"/>
        </dgm:presLayoutVars>
      </dgm:prSet>
      <dgm:spPr/>
    </dgm:pt>
    <dgm:pt modelId="{6CA43F20-507D-47C1-B24B-C6D7EF64BE7C}" type="pres">
      <dgm:prSet presAssocID="{2B208E5B-1035-45E3-BBA3-9CAD866E15B3}" presName="rootComposite" presStyleCnt="0"/>
      <dgm:spPr/>
    </dgm:pt>
    <dgm:pt modelId="{C2B16496-DB24-498C-B677-7A5058D9FFDB}" type="pres">
      <dgm:prSet presAssocID="{2B208E5B-1035-45E3-BBA3-9CAD866E15B3}" presName="rootText" presStyleLbl="node2" presStyleIdx="2" presStyleCnt="5" custLinFactNeighborX="1078" custLinFactNeighborY="1078">
        <dgm:presLayoutVars>
          <dgm:chPref val="3"/>
        </dgm:presLayoutVars>
      </dgm:prSet>
      <dgm:spPr/>
    </dgm:pt>
    <dgm:pt modelId="{64EFAB39-CB1F-44FD-8325-9C2D5AFBC71C}" type="pres">
      <dgm:prSet presAssocID="{2B208E5B-1035-45E3-BBA3-9CAD866E15B3}" presName="rootConnector" presStyleLbl="node2" presStyleIdx="2" presStyleCnt="5"/>
      <dgm:spPr/>
    </dgm:pt>
    <dgm:pt modelId="{74733984-3C78-4979-8E65-4D9AB1155457}" type="pres">
      <dgm:prSet presAssocID="{2B208E5B-1035-45E3-BBA3-9CAD866E15B3}" presName="hierChild4" presStyleCnt="0"/>
      <dgm:spPr/>
    </dgm:pt>
    <dgm:pt modelId="{100929CB-7FF3-4AA9-BB2C-13A05F5F00E3}" type="pres">
      <dgm:prSet presAssocID="{D85845B6-A2CA-4524-B407-C3B85E49830B}" presName="Name37" presStyleLbl="parChTrans1D3" presStyleIdx="2" presStyleCnt="5"/>
      <dgm:spPr/>
    </dgm:pt>
    <dgm:pt modelId="{F6CFF59B-F2D2-446D-BE50-F0E9CF61BD89}" type="pres">
      <dgm:prSet presAssocID="{6B33AD13-C7BD-4977-9B3D-ABFBED5EE8FB}" presName="hierRoot2" presStyleCnt="0">
        <dgm:presLayoutVars>
          <dgm:hierBranch val="init"/>
        </dgm:presLayoutVars>
      </dgm:prSet>
      <dgm:spPr/>
    </dgm:pt>
    <dgm:pt modelId="{90CBEAE5-D769-4D35-A664-E5969F42EBE3}" type="pres">
      <dgm:prSet presAssocID="{6B33AD13-C7BD-4977-9B3D-ABFBED5EE8FB}" presName="rootComposite" presStyleCnt="0"/>
      <dgm:spPr/>
    </dgm:pt>
    <dgm:pt modelId="{A501A5EE-E594-4383-A2D5-798E283D5AA5}" type="pres">
      <dgm:prSet presAssocID="{6B33AD13-C7BD-4977-9B3D-ABFBED5EE8FB}" presName="rootText" presStyleLbl="node3" presStyleIdx="2" presStyleCnt="5">
        <dgm:presLayoutVars>
          <dgm:chPref val="3"/>
        </dgm:presLayoutVars>
      </dgm:prSet>
      <dgm:spPr/>
    </dgm:pt>
    <dgm:pt modelId="{F1310FEB-3064-4FF3-AB2D-941459D46438}" type="pres">
      <dgm:prSet presAssocID="{6B33AD13-C7BD-4977-9B3D-ABFBED5EE8FB}" presName="rootConnector" presStyleLbl="node3" presStyleIdx="2" presStyleCnt="5"/>
      <dgm:spPr/>
    </dgm:pt>
    <dgm:pt modelId="{8DCE3849-13CE-430C-B5C8-594F934DF0B6}" type="pres">
      <dgm:prSet presAssocID="{6B33AD13-C7BD-4977-9B3D-ABFBED5EE8FB}" presName="hierChild4" presStyleCnt="0"/>
      <dgm:spPr/>
    </dgm:pt>
    <dgm:pt modelId="{0683BC34-DF64-46E7-84A1-7371559DD183}" type="pres">
      <dgm:prSet presAssocID="{6B33AD13-C7BD-4977-9B3D-ABFBED5EE8FB}" presName="hierChild5" presStyleCnt="0"/>
      <dgm:spPr/>
    </dgm:pt>
    <dgm:pt modelId="{12839CFF-729E-4232-A56B-262AD03EF9AB}" type="pres">
      <dgm:prSet presAssocID="{2B208E5B-1035-45E3-BBA3-9CAD866E15B3}" presName="hierChild5" presStyleCnt="0"/>
      <dgm:spPr/>
    </dgm:pt>
    <dgm:pt modelId="{4A3E3507-BCDD-4E37-BF44-D7232F1E1AA2}" type="pres">
      <dgm:prSet presAssocID="{4325E0E2-159A-49FC-9A8E-5C46E80C407B}" presName="Name37" presStyleLbl="parChTrans1D2" presStyleIdx="3" presStyleCnt="5"/>
      <dgm:spPr/>
    </dgm:pt>
    <dgm:pt modelId="{3E29C875-7DFD-49A5-9952-7DA026D7685E}" type="pres">
      <dgm:prSet presAssocID="{ECFA6C6E-87AD-4367-BA22-5803DD65F654}" presName="hierRoot2" presStyleCnt="0">
        <dgm:presLayoutVars>
          <dgm:hierBranch val="init"/>
        </dgm:presLayoutVars>
      </dgm:prSet>
      <dgm:spPr/>
    </dgm:pt>
    <dgm:pt modelId="{6A5322D2-1DD6-4A73-8B31-5BB512AE1FE4}" type="pres">
      <dgm:prSet presAssocID="{ECFA6C6E-87AD-4367-BA22-5803DD65F654}" presName="rootComposite" presStyleCnt="0"/>
      <dgm:spPr/>
    </dgm:pt>
    <dgm:pt modelId="{F944A5E5-FA81-4EC1-B7BF-811179BCB715}" type="pres">
      <dgm:prSet presAssocID="{ECFA6C6E-87AD-4367-BA22-5803DD65F654}" presName="rootText" presStyleLbl="node2" presStyleIdx="3" presStyleCnt="5">
        <dgm:presLayoutVars>
          <dgm:chPref val="3"/>
        </dgm:presLayoutVars>
      </dgm:prSet>
      <dgm:spPr/>
    </dgm:pt>
    <dgm:pt modelId="{75459D84-DB67-4F97-AF77-011DDC5D28A2}" type="pres">
      <dgm:prSet presAssocID="{ECFA6C6E-87AD-4367-BA22-5803DD65F654}" presName="rootConnector" presStyleLbl="node2" presStyleIdx="3" presStyleCnt="5"/>
      <dgm:spPr/>
    </dgm:pt>
    <dgm:pt modelId="{B4613147-ED54-4E84-BEF1-F6A12E964560}" type="pres">
      <dgm:prSet presAssocID="{ECFA6C6E-87AD-4367-BA22-5803DD65F654}" presName="hierChild4" presStyleCnt="0"/>
      <dgm:spPr/>
    </dgm:pt>
    <dgm:pt modelId="{A98FAFC5-3120-4B86-9651-9FA62F4759C6}" type="pres">
      <dgm:prSet presAssocID="{41D28264-8296-467E-8674-32F24D0F4617}" presName="Name37" presStyleLbl="parChTrans1D3" presStyleIdx="3" presStyleCnt="5"/>
      <dgm:spPr/>
    </dgm:pt>
    <dgm:pt modelId="{E0587F6B-DCAC-423C-A89A-9664C39FD254}" type="pres">
      <dgm:prSet presAssocID="{23B466E3-ECA4-4492-8268-E17EF01DEDF5}" presName="hierRoot2" presStyleCnt="0">
        <dgm:presLayoutVars>
          <dgm:hierBranch val="init"/>
        </dgm:presLayoutVars>
      </dgm:prSet>
      <dgm:spPr/>
    </dgm:pt>
    <dgm:pt modelId="{C62F2F86-1DFD-4A6A-AA28-9E67090968D5}" type="pres">
      <dgm:prSet presAssocID="{23B466E3-ECA4-4492-8268-E17EF01DEDF5}" presName="rootComposite" presStyleCnt="0"/>
      <dgm:spPr/>
    </dgm:pt>
    <dgm:pt modelId="{DA4023B2-B2CF-404C-B9BC-E03D68329273}" type="pres">
      <dgm:prSet presAssocID="{23B466E3-ECA4-4492-8268-E17EF01DEDF5}" presName="rootText" presStyleLbl="node3" presStyleIdx="3" presStyleCnt="5">
        <dgm:presLayoutVars>
          <dgm:chPref val="3"/>
        </dgm:presLayoutVars>
      </dgm:prSet>
      <dgm:spPr/>
    </dgm:pt>
    <dgm:pt modelId="{BA941F41-F2D2-439E-AAAC-5CCB53A170AC}" type="pres">
      <dgm:prSet presAssocID="{23B466E3-ECA4-4492-8268-E17EF01DEDF5}" presName="rootConnector" presStyleLbl="node3" presStyleIdx="3" presStyleCnt="5"/>
      <dgm:spPr/>
    </dgm:pt>
    <dgm:pt modelId="{9A610C2C-8231-4F3B-A49D-4BCE37E0E4A2}" type="pres">
      <dgm:prSet presAssocID="{23B466E3-ECA4-4492-8268-E17EF01DEDF5}" presName="hierChild4" presStyleCnt="0"/>
      <dgm:spPr/>
    </dgm:pt>
    <dgm:pt modelId="{8E258097-CFB1-431F-AD5F-B8A0CF352C0D}" type="pres">
      <dgm:prSet presAssocID="{23B466E3-ECA4-4492-8268-E17EF01DEDF5}" presName="hierChild5" presStyleCnt="0"/>
      <dgm:spPr/>
    </dgm:pt>
    <dgm:pt modelId="{2D76EF16-19C8-44E8-90CB-B8FA0E20AC2F}" type="pres">
      <dgm:prSet presAssocID="{ECFA6C6E-87AD-4367-BA22-5803DD65F654}" presName="hierChild5" presStyleCnt="0"/>
      <dgm:spPr/>
    </dgm:pt>
    <dgm:pt modelId="{AB51E71D-58DA-49B8-82E9-E2B0B9F40392}" type="pres">
      <dgm:prSet presAssocID="{D049D8CC-8B94-45F9-A52F-A31CBB0EE1D3}" presName="Name37" presStyleLbl="parChTrans1D2" presStyleIdx="4" presStyleCnt="5"/>
      <dgm:spPr/>
    </dgm:pt>
    <dgm:pt modelId="{2D26E2ED-A393-47AA-A904-3072746D8DB0}" type="pres">
      <dgm:prSet presAssocID="{CB809D2D-0E73-4D16-8D50-4639AF2C9F2D}" presName="hierRoot2" presStyleCnt="0">
        <dgm:presLayoutVars>
          <dgm:hierBranch val="init"/>
        </dgm:presLayoutVars>
      </dgm:prSet>
      <dgm:spPr/>
    </dgm:pt>
    <dgm:pt modelId="{3B40C063-0361-4451-82B9-06DEB2A73E9E}" type="pres">
      <dgm:prSet presAssocID="{CB809D2D-0E73-4D16-8D50-4639AF2C9F2D}" presName="rootComposite" presStyleCnt="0"/>
      <dgm:spPr/>
    </dgm:pt>
    <dgm:pt modelId="{386CD320-7329-4B9C-837B-56635BFE79F3}" type="pres">
      <dgm:prSet presAssocID="{CB809D2D-0E73-4D16-8D50-4639AF2C9F2D}" presName="rootText" presStyleLbl="node2" presStyleIdx="4" presStyleCnt="5">
        <dgm:presLayoutVars>
          <dgm:chPref val="3"/>
        </dgm:presLayoutVars>
      </dgm:prSet>
      <dgm:spPr/>
    </dgm:pt>
    <dgm:pt modelId="{F2C15F68-E96A-4EE5-9CC8-3154EBA2074C}" type="pres">
      <dgm:prSet presAssocID="{CB809D2D-0E73-4D16-8D50-4639AF2C9F2D}" presName="rootConnector" presStyleLbl="node2" presStyleIdx="4" presStyleCnt="5"/>
      <dgm:spPr/>
    </dgm:pt>
    <dgm:pt modelId="{DB0F2633-F79A-4A67-9569-8D1E4428AE4A}" type="pres">
      <dgm:prSet presAssocID="{CB809D2D-0E73-4D16-8D50-4639AF2C9F2D}" presName="hierChild4" presStyleCnt="0"/>
      <dgm:spPr/>
    </dgm:pt>
    <dgm:pt modelId="{EA172DA7-8776-4528-8271-50DBA0C78745}" type="pres">
      <dgm:prSet presAssocID="{BB9A7378-9881-4F20-9843-98E3753F7124}" presName="Name37" presStyleLbl="parChTrans1D3" presStyleIdx="4" presStyleCnt="5"/>
      <dgm:spPr/>
    </dgm:pt>
    <dgm:pt modelId="{2AD502CA-0AA2-4BD8-8869-C99957DA6C43}" type="pres">
      <dgm:prSet presAssocID="{5B6D4FA4-0926-4E69-9C4B-0F4FB6677023}" presName="hierRoot2" presStyleCnt="0">
        <dgm:presLayoutVars>
          <dgm:hierBranch val="init"/>
        </dgm:presLayoutVars>
      </dgm:prSet>
      <dgm:spPr/>
    </dgm:pt>
    <dgm:pt modelId="{6D06BE9C-F3B1-4210-A70B-4F01419AAD52}" type="pres">
      <dgm:prSet presAssocID="{5B6D4FA4-0926-4E69-9C4B-0F4FB6677023}" presName="rootComposite" presStyleCnt="0"/>
      <dgm:spPr/>
    </dgm:pt>
    <dgm:pt modelId="{4EE9C6A5-E86A-4DB6-92ED-1C35867C6B8D}" type="pres">
      <dgm:prSet presAssocID="{5B6D4FA4-0926-4E69-9C4B-0F4FB6677023}" presName="rootText" presStyleLbl="node3" presStyleIdx="4" presStyleCnt="5">
        <dgm:presLayoutVars>
          <dgm:chPref val="3"/>
        </dgm:presLayoutVars>
      </dgm:prSet>
      <dgm:spPr/>
    </dgm:pt>
    <dgm:pt modelId="{7618722F-7B5B-499D-A634-F9C4E7D39C19}" type="pres">
      <dgm:prSet presAssocID="{5B6D4FA4-0926-4E69-9C4B-0F4FB6677023}" presName="rootConnector" presStyleLbl="node3" presStyleIdx="4" presStyleCnt="5"/>
      <dgm:spPr/>
    </dgm:pt>
    <dgm:pt modelId="{58F910F6-20DA-40F1-8474-D5331C9B17FF}" type="pres">
      <dgm:prSet presAssocID="{5B6D4FA4-0926-4E69-9C4B-0F4FB6677023}" presName="hierChild4" presStyleCnt="0"/>
      <dgm:spPr/>
    </dgm:pt>
    <dgm:pt modelId="{0AFD4025-CCE8-4943-A4D7-B49CF4B3D9E6}" type="pres">
      <dgm:prSet presAssocID="{5B6D4FA4-0926-4E69-9C4B-0F4FB6677023}" presName="hierChild5" presStyleCnt="0"/>
      <dgm:spPr/>
    </dgm:pt>
    <dgm:pt modelId="{DBF9BD0E-CDDA-46D3-AAEB-DB0E691CE76B}" type="pres">
      <dgm:prSet presAssocID="{CB809D2D-0E73-4D16-8D50-4639AF2C9F2D}" presName="hierChild5" presStyleCnt="0"/>
      <dgm:spPr/>
    </dgm:pt>
    <dgm:pt modelId="{0008D9E4-EB8A-4F2E-BDF2-71B3752726E2}" type="pres">
      <dgm:prSet presAssocID="{14BC85B6-FD91-446D-84D7-7A3E84D8CD1D}" presName="hierChild3" presStyleCnt="0"/>
      <dgm:spPr/>
    </dgm:pt>
  </dgm:ptLst>
  <dgm:cxnLst>
    <dgm:cxn modelId="{DE28C301-B794-4BFA-B737-13EBBA0A7CC0}" srcId="{8FC4A2B5-2310-4D30-BA7F-6BEC2F4977E5}" destId="{C9B3F172-BC45-4CA1-B327-1F359D1D3776}" srcOrd="0" destOrd="0" parTransId="{BAB3F00F-E026-4D92-9963-5B143FE01B5A}" sibTransId="{5CBFB250-0261-4FD7-8BD3-FAB75C1BB646}"/>
    <dgm:cxn modelId="{9009C806-C1FA-4BA6-9926-A6C929F76B36}" type="presOf" srcId="{ECFA6C6E-87AD-4367-BA22-5803DD65F654}" destId="{75459D84-DB67-4F97-AF77-011DDC5D28A2}" srcOrd="1" destOrd="0" presId="urn:microsoft.com/office/officeart/2005/8/layout/orgChart1"/>
    <dgm:cxn modelId="{814B2D08-8204-4E9D-ABBA-6F12597CC2A4}" srcId="{BFEE4427-D40F-42ED-9C94-5FCFE5847740}" destId="{346F3086-7469-40B5-B45B-00B998DD6C1F}" srcOrd="0" destOrd="0" parTransId="{83A29502-0FE1-497C-8731-55318CAA6176}" sibTransId="{539C75F9-28FE-4E57-A593-7EEE539752E1}"/>
    <dgm:cxn modelId="{6EEA930B-E5A3-4313-BCC1-D8DA9449942E}" type="presOf" srcId="{23B466E3-ECA4-4492-8268-E17EF01DEDF5}" destId="{DA4023B2-B2CF-404C-B9BC-E03D68329273}" srcOrd="0" destOrd="0" presId="urn:microsoft.com/office/officeart/2005/8/layout/orgChart1"/>
    <dgm:cxn modelId="{6743440F-F51F-45B2-B38C-DD6A43DC7D74}" type="presOf" srcId="{BB9A7378-9881-4F20-9843-98E3753F7124}" destId="{EA172DA7-8776-4528-8271-50DBA0C78745}" srcOrd="0" destOrd="0" presId="urn:microsoft.com/office/officeart/2005/8/layout/orgChart1"/>
    <dgm:cxn modelId="{C3547112-5608-47E0-9735-D9701BECFE66}" srcId="{14BC85B6-FD91-446D-84D7-7A3E84D8CD1D}" destId="{8FC4A2B5-2310-4D30-BA7F-6BEC2F4977E5}" srcOrd="0" destOrd="0" parTransId="{AC10EB98-7205-471F-B37A-64BDE2414746}" sibTransId="{69D2AF86-F588-445B-9824-A0E54F7E5898}"/>
    <dgm:cxn modelId="{6C5B481C-B49F-476C-8106-54ECEEF3386A}" srcId="{2B208E5B-1035-45E3-BBA3-9CAD866E15B3}" destId="{6B33AD13-C7BD-4977-9B3D-ABFBED5EE8FB}" srcOrd="0" destOrd="0" parTransId="{D85845B6-A2CA-4524-B407-C3B85E49830B}" sibTransId="{1C236D56-87D9-462C-8B25-7E28C88C8C6B}"/>
    <dgm:cxn modelId="{A4C2E31E-EBE6-48F5-BCC4-0A20EF96BF10}" srcId="{ECFA6C6E-87AD-4367-BA22-5803DD65F654}" destId="{23B466E3-ECA4-4492-8268-E17EF01DEDF5}" srcOrd="0" destOrd="0" parTransId="{41D28264-8296-467E-8674-32F24D0F4617}" sibTransId="{F703A9E9-F2C3-4996-9B00-F80D44068B51}"/>
    <dgm:cxn modelId="{AF1ECA21-95FF-4078-99D7-5B613B0AD0CC}" type="presOf" srcId="{D85845B6-A2CA-4524-B407-C3B85E49830B}" destId="{100929CB-7FF3-4AA9-BB2C-13A05F5F00E3}" srcOrd="0" destOrd="0" presId="urn:microsoft.com/office/officeart/2005/8/layout/orgChart1"/>
    <dgm:cxn modelId="{43FD1928-FDE9-4BB8-8EFD-A24401E4117F}" type="presOf" srcId="{4325E0E2-159A-49FC-9A8E-5C46E80C407B}" destId="{4A3E3507-BCDD-4E37-BF44-D7232F1E1AA2}" srcOrd="0" destOrd="0" presId="urn:microsoft.com/office/officeart/2005/8/layout/orgChart1"/>
    <dgm:cxn modelId="{92D72D29-E485-49B1-9788-2E405D394320}" srcId="{CC5F8110-3104-4BA4-AAA5-E6F72101E359}" destId="{14BC85B6-FD91-446D-84D7-7A3E84D8CD1D}" srcOrd="0" destOrd="0" parTransId="{47F78EDE-03BA-46A5-8EAE-FC6183D1AA1F}" sibTransId="{B1EC9BF6-6469-4EBC-8C3D-DDC34636305B}"/>
    <dgm:cxn modelId="{5AEFC12D-A7A7-4E1B-A6BD-D01AE18EC253}" type="presOf" srcId="{5B6D4FA4-0926-4E69-9C4B-0F4FB6677023}" destId="{7618722F-7B5B-499D-A634-F9C4E7D39C19}" srcOrd="1" destOrd="0" presId="urn:microsoft.com/office/officeart/2005/8/layout/orgChart1"/>
    <dgm:cxn modelId="{78E2E52D-1BD9-46AE-8624-3FD398D1C483}" srcId="{CB809D2D-0E73-4D16-8D50-4639AF2C9F2D}" destId="{5B6D4FA4-0926-4E69-9C4B-0F4FB6677023}" srcOrd="0" destOrd="0" parTransId="{BB9A7378-9881-4F20-9843-98E3753F7124}" sibTransId="{EF6FB7C6-4BD3-4EC8-8BD2-EFA5C4FE5FB5}"/>
    <dgm:cxn modelId="{0D132632-660A-4495-9E7A-B2C0FDE464F2}" type="presOf" srcId="{CB809D2D-0E73-4D16-8D50-4639AF2C9F2D}" destId="{386CD320-7329-4B9C-837B-56635BFE79F3}" srcOrd="0" destOrd="0" presId="urn:microsoft.com/office/officeart/2005/8/layout/orgChart1"/>
    <dgm:cxn modelId="{CFB40635-9EDA-44CB-9E3B-FAAE31976C05}" type="presOf" srcId="{2B208E5B-1035-45E3-BBA3-9CAD866E15B3}" destId="{64EFAB39-CB1F-44FD-8325-9C2D5AFBC71C}" srcOrd="1" destOrd="0" presId="urn:microsoft.com/office/officeart/2005/8/layout/orgChart1"/>
    <dgm:cxn modelId="{7128CD3B-056A-4CB0-82C9-D906D646CCAE}" type="presOf" srcId="{BFEE4427-D40F-42ED-9C94-5FCFE5847740}" destId="{9B377925-C9C7-48BA-A1B0-58A02C421C9B}" srcOrd="0" destOrd="0" presId="urn:microsoft.com/office/officeart/2005/8/layout/orgChart1"/>
    <dgm:cxn modelId="{60AD203D-E641-4182-A295-DCBBAEBB51BF}" type="presOf" srcId="{C9B3F172-BC45-4CA1-B327-1F359D1D3776}" destId="{6F667299-8C18-4D2C-9896-F112A54AB853}" srcOrd="0" destOrd="0" presId="urn:microsoft.com/office/officeart/2005/8/layout/orgChart1"/>
    <dgm:cxn modelId="{CCE7705F-A3BF-44F5-B3CD-7623D34971C6}" srcId="{14BC85B6-FD91-446D-84D7-7A3E84D8CD1D}" destId="{BFEE4427-D40F-42ED-9C94-5FCFE5847740}" srcOrd="1" destOrd="0" parTransId="{E28F0219-E842-4BE9-BF4C-43B6F441C158}" sibTransId="{E7FE8FCE-02C7-4B85-B729-BE8E3DF2FFC8}"/>
    <dgm:cxn modelId="{BC988943-A6BD-4270-8DB9-4DF615C31F0C}" srcId="{14BC85B6-FD91-446D-84D7-7A3E84D8CD1D}" destId="{2B208E5B-1035-45E3-BBA3-9CAD866E15B3}" srcOrd="2" destOrd="0" parTransId="{D1B654B6-8F0C-4D4E-A756-0C549449884E}" sibTransId="{52765B2D-DEC8-4DBC-AADF-87B6D2547C98}"/>
    <dgm:cxn modelId="{818AB244-A009-40D4-89D1-FAD0F4E797AB}" type="presOf" srcId="{2B208E5B-1035-45E3-BBA3-9CAD866E15B3}" destId="{C2B16496-DB24-498C-B677-7A5058D9FFDB}" srcOrd="0" destOrd="0" presId="urn:microsoft.com/office/officeart/2005/8/layout/orgChart1"/>
    <dgm:cxn modelId="{124D7168-D729-4710-B283-551408939236}" type="presOf" srcId="{14BC85B6-FD91-446D-84D7-7A3E84D8CD1D}" destId="{D77623BF-6461-49E3-AD2B-3ECBED7890C3}" srcOrd="1" destOrd="0" presId="urn:microsoft.com/office/officeart/2005/8/layout/orgChart1"/>
    <dgm:cxn modelId="{28AEF069-A487-43E5-83D4-6F27602E71F6}" type="presOf" srcId="{83A29502-0FE1-497C-8731-55318CAA6176}" destId="{9A01672B-E766-40A5-91B9-910D03D610C6}" srcOrd="0" destOrd="0" presId="urn:microsoft.com/office/officeart/2005/8/layout/orgChart1"/>
    <dgm:cxn modelId="{C5F1BA4C-A599-4AE0-85CA-E3971F046B64}" type="presOf" srcId="{E28F0219-E842-4BE9-BF4C-43B6F441C158}" destId="{8E3FD0FD-2B61-4C25-9E64-805D027A1DEC}" srcOrd="0" destOrd="0" presId="urn:microsoft.com/office/officeart/2005/8/layout/orgChart1"/>
    <dgm:cxn modelId="{44884176-E1CB-48E2-AECE-36F78639D145}" type="presOf" srcId="{D1B654B6-8F0C-4D4E-A756-0C549449884E}" destId="{6B1AE626-647F-4F66-B6CE-380DA380FFBA}" srcOrd="0" destOrd="0" presId="urn:microsoft.com/office/officeart/2005/8/layout/orgChart1"/>
    <dgm:cxn modelId="{D5569997-CA48-4875-B0DB-FC1A862B5D7D}" type="presOf" srcId="{346F3086-7469-40B5-B45B-00B998DD6C1F}" destId="{1CD513D5-038C-44E0-9014-DE844D000385}" srcOrd="1" destOrd="0" presId="urn:microsoft.com/office/officeart/2005/8/layout/orgChart1"/>
    <dgm:cxn modelId="{B2F2E69D-6407-43C2-B9B9-7DC4042D0DFE}" type="presOf" srcId="{14BC85B6-FD91-446D-84D7-7A3E84D8CD1D}" destId="{1A253BDC-8837-4FAD-953E-F699C93B7FBF}" srcOrd="0" destOrd="0" presId="urn:microsoft.com/office/officeart/2005/8/layout/orgChart1"/>
    <dgm:cxn modelId="{0020A7A4-C3A7-42AF-99E9-B120F7D02CD1}" type="presOf" srcId="{6B33AD13-C7BD-4977-9B3D-ABFBED5EE8FB}" destId="{F1310FEB-3064-4FF3-AB2D-941459D46438}" srcOrd="1" destOrd="0" presId="urn:microsoft.com/office/officeart/2005/8/layout/orgChart1"/>
    <dgm:cxn modelId="{043B38A9-0FFC-4FC7-A005-76A838A9DE57}" type="presOf" srcId="{CB809D2D-0E73-4D16-8D50-4639AF2C9F2D}" destId="{F2C15F68-E96A-4EE5-9CC8-3154EBA2074C}" srcOrd="1" destOrd="0" presId="urn:microsoft.com/office/officeart/2005/8/layout/orgChart1"/>
    <dgm:cxn modelId="{74F948B2-C745-4159-85F7-63BE36304886}" srcId="{14BC85B6-FD91-446D-84D7-7A3E84D8CD1D}" destId="{CB809D2D-0E73-4D16-8D50-4639AF2C9F2D}" srcOrd="4" destOrd="0" parTransId="{D049D8CC-8B94-45F9-A52F-A31CBB0EE1D3}" sibTransId="{A04A0CD4-9F3C-4B21-8450-F28338206159}"/>
    <dgm:cxn modelId="{23B7E4B7-E927-4D6D-9A29-3DD33D443944}" type="presOf" srcId="{23B466E3-ECA4-4492-8268-E17EF01DEDF5}" destId="{BA941F41-F2D2-439E-AAAC-5CCB53A170AC}" srcOrd="1" destOrd="0" presId="urn:microsoft.com/office/officeart/2005/8/layout/orgChart1"/>
    <dgm:cxn modelId="{6AF6BEC5-7B0A-4DA1-A0DC-6BD037DEB841}" type="presOf" srcId="{BFEE4427-D40F-42ED-9C94-5FCFE5847740}" destId="{B521FDA0-83F9-4426-B4E1-4C46CCBB62CC}" srcOrd="1" destOrd="0" presId="urn:microsoft.com/office/officeart/2005/8/layout/orgChart1"/>
    <dgm:cxn modelId="{BE184EC8-20DD-40A6-AFE8-015553A3CA09}" type="presOf" srcId="{41D28264-8296-467E-8674-32F24D0F4617}" destId="{A98FAFC5-3120-4B86-9651-9FA62F4759C6}" srcOrd="0" destOrd="0" presId="urn:microsoft.com/office/officeart/2005/8/layout/orgChart1"/>
    <dgm:cxn modelId="{A15DB0C8-8737-421E-A11C-EE19A5C543B6}" type="presOf" srcId="{8FC4A2B5-2310-4D30-BA7F-6BEC2F4977E5}" destId="{27CEB877-5A87-4B50-9DD8-48DB7D7C484D}" srcOrd="0" destOrd="0" presId="urn:microsoft.com/office/officeart/2005/8/layout/orgChart1"/>
    <dgm:cxn modelId="{10C1C7CB-49B4-4BE7-B267-79F852C4BF4F}" type="presOf" srcId="{BAB3F00F-E026-4D92-9963-5B143FE01B5A}" destId="{D179096C-388A-449E-8E94-CFD4A2EB129D}" srcOrd="0" destOrd="0" presId="urn:microsoft.com/office/officeart/2005/8/layout/orgChart1"/>
    <dgm:cxn modelId="{0087BCCF-8DB6-4233-9B58-7EEE4CB9A4B4}" type="presOf" srcId="{AC10EB98-7205-471F-B37A-64BDE2414746}" destId="{5894C25F-7B5B-4964-83BF-B20F8DC14CE1}" srcOrd="0" destOrd="0" presId="urn:microsoft.com/office/officeart/2005/8/layout/orgChart1"/>
    <dgm:cxn modelId="{5AFC62D5-315C-4540-A232-EFC7FFE4E875}" type="presOf" srcId="{346F3086-7469-40B5-B45B-00B998DD6C1F}" destId="{ABDE4492-4C31-4A7E-BE4B-B2A3530EC977}" srcOrd="0" destOrd="0" presId="urn:microsoft.com/office/officeart/2005/8/layout/orgChart1"/>
    <dgm:cxn modelId="{D0472AD6-1372-407C-9EB8-D0857C6F85A0}" type="presOf" srcId="{6B33AD13-C7BD-4977-9B3D-ABFBED5EE8FB}" destId="{A501A5EE-E594-4383-A2D5-798E283D5AA5}" srcOrd="0" destOrd="0" presId="urn:microsoft.com/office/officeart/2005/8/layout/orgChart1"/>
    <dgm:cxn modelId="{7843C4D9-C809-4138-9A46-33F3277EFD46}" type="presOf" srcId="{D049D8CC-8B94-45F9-A52F-A31CBB0EE1D3}" destId="{AB51E71D-58DA-49B8-82E9-E2B0B9F40392}" srcOrd="0" destOrd="0" presId="urn:microsoft.com/office/officeart/2005/8/layout/orgChart1"/>
    <dgm:cxn modelId="{C5922CDA-65F6-42BC-8579-7E0F4DD57398}" type="presOf" srcId="{8FC4A2B5-2310-4D30-BA7F-6BEC2F4977E5}" destId="{548E9832-929F-42E9-8077-57D4063FDC30}" srcOrd="1" destOrd="0" presId="urn:microsoft.com/office/officeart/2005/8/layout/orgChart1"/>
    <dgm:cxn modelId="{0B73DBDB-8D7B-4A30-9985-0FFFC4153A9B}" srcId="{14BC85B6-FD91-446D-84D7-7A3E84D8CD1D}" destId="{ECFA6C6E-87AD-4367-BA22-5803DD65F654}" srcOrd="3" destOrd="0" parTransId="{4325E0E2-159A-49FC-9A8E-5C46E80C407B}" sibTransId="{7FCDA24D-DA49-4697-BE1E-968991795FDE}"/>
    <dgm:cxn modelId="{669E8DDC-37EC-4956-83D7-5F74A61066B7}" type="presOf" srcId="{CC5F8110-3104-4BA4-AAA5-E6F72101E359}" destId="{D0297934-7151-4309-ABE1-586925EBCE69}" srcOrd="0" destOrd="0" presId="urn:microsoft.com/office/officeart/2005/8/layout/orgChart1"/>
    <dgm:cxn modelId="{E0526DDF-8611-4FAA-9801-C92A18E0BBC8}" type="presOf" srcId="{5B6D4FA4-0926-4E69-9C4B-0F4FB6677023}" destId="{4EE9C6A5-E86A-4DB6-92ED-1C35867C6B8D}" srcOrd="0" destOrd="0" presId="urn:microsoft.com/office/officeart/2005/8/layout/orgChart1"/>
    <dgm:cxn modelId="{B940DBE1-E331-4596-8A06-380372B6EF3A}" type="presOf" srcId="{ECFA6C6E-87AD-4367-BA22-5803DD65F654}" destId="{F944A5E5-FA81-4EC1-B7BF-811179BCB715}" srcOrd="0" destOrd="0" presId="urn:microsoft.com/office/officeart/2005/8/layout/orgChart1"/>
    <dgm:cxn modelId="{52BFC5EF-7969-4DB2-8844-A8736781DBAE}" type="presOf" srcId="{79CD5645-DF62-4B73-9C8E-791267FE64D4}" destId="{76DDEC44-9331-45FA-A6BB-202197E73F9D}" srcOrd="1" destOrd="0" presId="urn:microsoft.com/office/officeart/2005/8/layout/orgChart1"/>
    <dgm:cxn modelId="{8BE4A3F2-92EC-43A2-B98A-58147727BECB}" type="presOf" srcId="{79CD5645-DF62-4B73-9C8E-791267FE64D4}" destId="{533E5102-667D-4205-A2E8-BB8988748D1E}" srcOrd="0" destOrd="0" presId="urn:microsoft.com/office/officeart/2005/8/layout/orgChart1"/>
    <dgm:cxn modelId="{524DCCF2-8E61-48ED-87FA-9F5FCD33FDD5}" type="presOf" srcId="{C9B3F172-BC45-4CA1-B327-1F359D1D3776}" destId="{84ADE3BE-57EC-44D9-AE68-E5EC9BC78F33}" srcOrd="1" destOrd="0" presId="urn:microsoft.com/office/officeart/2005/8/layout/orgChart1"/>
    <dgm:cxn modelId="{98CC26FA-E086-4297-A53A-04CD0B6732FC}" type="presOf" srcId="{4259B4D2-07E9-456A-A740-823C6CE80139}" destId="{A598EA83-7F6D-4284-925D-3C64A282F2E1}" srcOrd="0" destOrd="0" presId="urn:microsoft.com/office/officeart/2005/8/layout/orgChart1"/>
    <dgm:cxn modelId="{6EF4BDFC-2104-4DD4-A4BA-4A558DAB4861}" srcId="{346F3086-7469-40B5-B45B-00B998DD6C1F}" destId="{79CD5645-DF62-4B73-9C8E-791267FE64D4}" srcOrd="0" destOrd="0" parTransId="{4259B4D2-07E9-456A-A740-823C6CE80139}" sibTransId="{50484ABE-0819-4532-BE07-546BEF53B3AC}"/>
    <dgm:cxn modelId="{74DFAAB0-3F01-4FF0-A3A9-ECB748DD8800}" type="presParOf" srcId="{D0297934-7151-4309-ABE1-586925EBCE69}" destId="{39BEBBFB-4CF5-42FF-9C9C-4AB0CA7742B9}" srcOrd="0" destOrd="0" presId="urn:microsoft.com/office/officeart/2005/8/layout/orgChart1"/>
    <dgm:cxn modelId="{2E9D24B8-6537-431E-A9C6-E19F6B24F29E}" type="presParOf" srcId="{39BEBBFB-4CF5-42FF-9C9C-4AB0CA7742B9}" destId="{393151CA-E84A-40E8-A08B-F8D55F7EAEA8}" srcOrd="0" destOrd="0" presId="urn:microsoft.com/office/officeart/2005/8/layout/orgChart1"/>
    <dgm:cxn modelId="{A6D01DD7-798B-436D-92C7-458A4BCF06FE}" type="presParOf" srcId="{393151CA-E84A-40E8-A08B-F8D55F7EAEA8}" destId="{1A253BDC-8837-4FAD-953E-F699C93B7FBF}" srcOrd="0" destOrd="0" presId="urn:microsoft.com/office/officeart/2005/8/layout/orgChart1"/>
    <dgm:cxn modelId="{D1B327F0-1DCA-4FC4-880B-46DB3E5E9396}" type="presParOf" srcId="{393151CA-E84A-40E8-A08B-F8D55F7EAEA8}" destId="{D77623BF-6461-49E3-AD2B-3ECBED7890C3}" srcOrd="1" destOrd="0" presId="urn:microsoft.com/office/officeart/2005/8/layout/orgChart1"/>
    <dgm:cxn modelId="{13F68297-4F58-42C6-96CD-7CF1B51E8404}" type="presParOf" srcId="{39BEBBFB-4CF5-42FF-9C9C-4AB0CA7742B9}" destId="{397675B7-7D5D-4363-9ABD-91DBE504D37C}" srcOrd="1" destOrd="0" presId="urn:microsoft.com/office/officeart/2005/8/layout/orgChart1"/>
    <dgm:cxn modelId="{B807051F-0AE7-448F-8B93-C14B86390B4A}" type="presParOf" srcId="{397675B7-7D5D-4363-9ABD-91DBE504D37C}" destId="{5894C25F-7B5B-4964-83BF-B20F8DC14CE1}" srcOrd="0" destOrd="0" presId="urn:microsoft.com/office/officeart/2005/8/layout/orgChart1"/>
    <dgm:cxn modelId="{8741C91E-5E17-4C6B-B60F-86EFAE1C240F}" type="presParOf" srcId="{397675B7-7D5D-4363-9ABD-91DBE504D37C}" destId="{43835BCA-4C67-4F5A-A9CC-C2C0EA98E57E}" srcOrd="1" destOrd="0" presId="urn:microsoft.com/office/officeart/2005/8/layout/orgChart1"/>
    <dgm:cxn modelId="{A9885EA1-8FF9-40CE-A9AE-A538BE6E9F4C}" type="presParOf" srcId="{43835BCA-4C67-4F5A-A9CC-C2C0EA98E57E}" destId="{8607B1F6-F781-4964-A185-970EFA0401A3}" srcOrd="0" destOrd="0" presId="urn:microsoft.com/office/officeart/2005/8/layout/orgChart1"/>
    <dgm:cxn modelId="{1B99CF5F-08EE-45D6-9F80-3E57D18E67EA}" type="presParOf" srcId="{8607B1F6-F781-4964-A185-970EFA0401A3}" destId="{27CEB877-5A87-4B50-9DD8-48DB7D7C484D}" srcOrd="0" destOrd="0" presId="urn:microsoft.com/office/officeart/2005/8/layout/orgChart1"/>
    <dgm:cxn modelId="{D76B605F-A7A5-4140-A46D-7DC0EEF25C69}" type="presParOf" srcId="{8607B1F6-F781-4964-A185-970EFA0401A3}" destId="{548E9832-929F-42E9-8077-57D4063FDC30}" srcOrd="1" destOrd="0" presId="urn:microsoft.com/office/officeart/2005/8/layout/orgChart1"/>
    <dgm:cxn modelId="{F6E2E010-104F-4205-8E09-33BA1E1EBF77}" type="presParOf" srcId="{43835BCA-4C67-4F5A-A9CC-C2C0EA98E57E}" destId="{DA993EEE-87C7-479E-8D65-182A655C649B}" srcOrd="1" destOrd="0" presId="urn:microsoft.com/office/officeart/2005/8/layout/orgChart1"/>
    <dgm:cxn modelId="{823900D3-274B-4ACA-BF02-60FD8D216B9C}" type="presParOf" srcId="{DA993EEE-87C7-479E-8D65-182A655C649B}" destId="{D179096C-388A-449E-8E94-CFD4A2EB129D}" srcOrd="0" destOrd="0" presId="urn:microsoft.com/office/officeart/2005/8/layout/orgChart1"/>
    <dgm:cxn modelId="{723CBAD3-B186-4C90-9F24-FA4B0243990B}" type="presParOf" srcId="{DA993EEE-87C7-479E-8D65-182A655C649B}" destId="{396AF097-E4DC-4A2E-A879-83845B2F994A}" srcOrd="1" destOrd="0" presId="urn:microsoft.com/office/officeart/2005/8/layout/orgChart1"/>
    <dgm:cxn modelId="{E1CB8938-5DDB-4ED7-AC15-CAE23FA97DB0}" type="presParOf" srcId="{396AF097-E4DC-4A2E-A879-83845B2F994A}" destId="{73DE4E06-57E5-4B1B-BC94-BAA97E9A7F1D}" srcOrd="0" destOrd="0" presId="urn:microsoft.com/office/officeart/2005/8/layout/orgChart1"/>
    <dgm:cxn modelId="{E4F91288-0E16-4BFD-A6AB-3181E18E5C35}" type="presParOf" srcId="{73DE4E06-57E5-4B1B-BC94-BAA97E9A7F1D}" destId="{6F667299-8C18-4D2C-9896-F112A54AB853}" srcOrd="0" destOrd="0" presId="urn:microsoft.com/office/officeart/2005/8/layout/orgChart1"/>
    <dgm:cxn modelId="{425343C8-7612-4567-B0F7-756C847ACA32}" type="presParOf" srcId="{73DE4E06-57E5-4B1B-BC94-BAA97E9A7F1D}" destId="{84ADE3BE-57EC-44D9-AE68-E5EC9BC78F33}" srcOrd="1" destOrd="0" presId="urn:microsoft.com/office/officeart/2005/8/layout/orgChart1"/>
    <dgm:cxn modelId="{AABB8A66-D16D-4D5F-8CE1-1146C843C055}" type="presParOf" srcId="{396AF097-E4DC-4A2E-A879-83845B2F994A}" destId="{87FDFFCC-F061-4F0F-9EA1-431BD17EF57E}" srcOrd="1" destOrd="0" presId="urn:microsoft.com/office/officeart/2005/8/layout/orgChart1"/>
    <dgm:cxn modelId="{489B776E-3E63-43B1-971D-5A05614DDD73}" type="presParOf" srcId="{396AF097-E4DC-4A2E-A879-83845B2F994A}" destId="{E687E84F-53B6-4808-B521-83A490EBBC72}" srcOrd="2" destOrd="0" presId="urn:microsoft.com/office/officeart/2005/8/layout/orgChart1"/>
    <dgm:cxn modelId="{FC3EDB2C-FA4D-405E-B958-9A2430253BC6}" type="presParOf" srcId="{43835BCA-4C67-4F5A-A9CC-C2C0EA98E57E}" destId="{0F28F10D-4407-4E37-AAE0-5C4D53F3EFFB}" srcOrd="2" destOrd="0" presId="urn:microsoft.com/office/officeart/2005/8/layout/orgChart1"/>
    <dgm:cxn modelId="{3960B3E5-4E74-45D6-9978-03F90CBE604B}" type="presParOf" srcId="{397675B7-7D5D-4363-9ABD-91DBE504D37C}" destId="{8E3FD0FD-2B61-4C25-9E64-805D027A1DEC}" srcOrd="2" destOrd="0" presId="urn:microsoft.com/office/officeart/2005/8/layout/orgChart1"/>
    <dgm:cxn modelId="{FA599B87-6D88-4D71-9571-D18E86D7AB38}" type="presParOf" srcId="{397675B7-7D5D-4363-9ABD-91DBE504D37C}" destId="{CE1BDCFF-4B04-4CEB-AF49-4DF659DDF8CC}" srcOrd="3" destOrd="0" presId="urn:microsoft.com/office/officeart/2005/8/layout/orgChart1"/>
    <dgm:cxn modelId="{EF4D6CD8-1170-4AA0-986E-1098DCE8A738}" type="presParOf" srcId="{CE1BDCFF-4B04-4CEB-AF49-4DF659DDF8CC}" destId="{E534BB72-C61D-4815-88CC-AC19913693E4}" srcOrd="0" destOrd="0" presId="urn:microsoft.com/office/officeart/2005/8/layout/orgChart1"/>
    <dgm:cxn modelId="{DE144C5B-F378-4680-A3ED-FE64CB111290}" type="presParOf" srcId="{E534BB72-C61D-4815-88CC-AC19913693E4}" destId="{9B377925-C9C7-48BA-A1B0-58A02C421C9B}" srcOrd="0" destOrd="0" presId="urn:microsoft.com/office/officeart/2005/8/layout/orgChart1"/>
    <dgm:cxn modelId="{DA777F04-CE75-4189-9D68-5C4906615106}" type="presParOf" srcId="{E534BB72-C61D-4815-88CC-AC19913693E4}" destId="{B521FDA0-83F9-4426-B4E1-4C46CCBB62CC}" srcOrd="1" destOrd="0" presId="urn:microsoft.com/office/officeart/2005/8/layout/orgChart1"/>
    <dgm:cxn modelId="{548E18E4-99B4-416F-B36B-7C0168D19997}" type="presParOf" srcId="{CE1BDCFF-4B04-4CEB-AF49-4DF659DDF8CC}" destId="{03AE4A60-BB3B-409A-91AF-1BE53FDD944D}" srcOrd="1" destOrd="0" presId="urn:microsoft.com/office/officeart/2005/8/layout/orgChart1"/>
    <dgm:cxn modelId="{295023E6-A64D-4F18-A2FD-D8F45819B906}" type="presParOf" srcId="{03AE4A60-BB3B-409A-91AF-1BE53FDD944D}" destId="{9A01672B-E766-40A5-91B9-910D03D610C6}" srcOrd="0" destOrd="0" presId="urn:microsoft.com/office/officeart/2005/8/layout/orgChart1"/>
    <dgm:cxn modelId="{8524B5F0-4875-4298-AD2B-11CC948A6B6F}" type="presParOf" srcId="{03AE4A60-BB3B-409A-91AF-1BE53FDD944D}" destId="{A7191EB1-B82D-4CDE-A7B9-8104254493F3}" srcOrd="1" destOrd="0" presId="urn:microsoft.com/office/officeart/2005/8/layout/orgChart1"/>
    <dgm:cxn modelId="{AA3B163B-AAEC-470F-BA21-E53626183438}" type="presParOf" srcId="{A7191EB1-B82D-4CDE-A7B9-8104254493F3}" destId="{65CA9A77-BD30-4AD8-9353-76265F0D8E8E}" srcOrd="0" destOrd="0" presId="urn:microsoft.com/office/officeart/2005/8/layout/orgChart1"/>
    <dgm:cxn modelId="{E4D23DAD-1698-4BA2-A2CB-304B101D796B}" type="presParOf" srcId="{65CA9A77-BD30-4AD8-9353-76265F0D8E8E}" destId="{ABDE4492-4C31-4A7E-BE4B-B2A3530EC977}" srcOrd="0" destOrd="0" presId="urn:microsoft.com/office/officeart/2005/8/layout/orgChart1"/>
    <dgm:cxn modelId="{5178EC32-62CE-4572-81C5-1EAE7EF8A075}" type="presParOf" srcId="{65CA9A77-BD30-4AD8-9353-76265F0D8E8E}" destId="{1CD513D5-038C-44E0-9014-DE844D000385}" srcOrd="1" destOrd="0" presId="urn:microsoft.com/office/officeart/2005/8/layout/orgChart1"/>
    <dgm:cxn modelId="{991D9FEC-9752-454A-904E-E50D31B9D325}" type="presParOf" srcId="{A7191EB1-B82D-4CDE-A7B9-8104254493F3}" destId="{09A3A5C5-C27D-4232-B583-725B54F703EF}" srcOrd="1" destOrd="0" presId="urn:microsoft.com/office/officeart/2005/8/layout/orgChart1"/>
    <dgm:cxn modelId="{6BCA72B9-F315-4B1E-BBE7-D320488908FE}" type="presParOf" srcId="{09A3A5C5-C27D-4232-B583-725B54F703EF}" destId="{A598EA83-7F6D-4284-925D-3C64A282F2E1}" srcOrd="0" destOrd="0" presId="urn:microsoft.com/office/officeart/2005/8/layout/orgChart1"/>
    <dgm:cxn modelId="{8348E054-4B92-4804-93BE-7D07FD4741F4}" type="presParOf" srcId="{09A3A5C5-C27D-4232-B583-725B54F703EF}" destId="{3E174F0B-A6F6-47D3-BF3D-B9B22B3EF1E4}" srcOrd="1" destOrd="0" presId="urn:microsoft.com/office/officeart/2005/8/layout/orgChart1"/>
    <dgm:cxn modelId="{54710368-223C-4596-A1F0-E5D2759E9BB2}" type="presParOf" srcId="{3E174F0B-A6F6-47D3-BF3D-B9B22B3EF1E4}" destId="{4886DD9B-48F9-4E8D-A36D-02B50415C68C}" srcOrd="0" destOrd="0" presId="urn:microsoft.com/office/officeart/2005/8/layout/orgChart1"/>
    <dgm:cxn modelId="{2FE3148B-6216-4671-B9D5-0F761B769BCA}" type="presParOf" srcId="{4886DD9B-48F9-4E8D-A36D-02B50415C68C}" destId="{533E5102-667D-4205-A2E8-BB8988748D1E}" srcOrd="0" destOrd="0" presId="urn:microsoft.com/office/officeart/2005/8/layout/orgChart1"/>
    <dgm:cxn modelId="{EAFFDBF3-7BF7-4B91-A592-FB909A44BD89}" type="presParOf" srcId="{4886DD9B-48F9-4E8D-A36D-02B50415C68C}" destId="{76DDEC44-9331-45FA-A6BB-202197E73F9D}" srcOrd="1" destOrd="0" presId="urn:microsoft.com/office/officeart/2005/8/layout/orgChart1"/>
    <dgm:cxn modelId="{E2A9C79B-2AF8-4007-973D-A7257E8F040E}" type="presParOf" srcId="{3E174F0B-A6F6-47D3-BF3D-B9B22B3EF1E4}" destId="{3B9A3AF4-7144-40A1-AE40-5AB9DF271F71}" srcOrd="1" destOrd="0" presId="urn:microsoft.com/office/officeart/2005/8/layout/orgChart1"/>
    <dgm:cxn modelId="{0C889931-72D3-4C10-8123-F2BBC26F5481}" type="presParOf" srcId="{3E174F0B-A6F6-47D3-BF3D-B9B22B3EF1E4}" destId="{F0D5DF59-9961-4A19-AD02-977C65F409FB}" srcOrd="2" destOrd="0" presId="urn:microsoft.com/office/officeart/2005/8/layout/orgChart1"/>
    <dgm:cxn modelId="{E44FB5D0-815E-4EBB-A2B9-D9CFA1E766A7}" type="presParOf" srcId="{A7191EB1-B82D-4CDE-A7B9-8104254493F3}" destId="{05C8329B-20F1-42C0-96CB-C7456BE19B1E}" srcOrd="2" destOrd="0" presId="urn:microsoft.com/office/officeart/2005/8/layout/orgChart1"/>
    <dgm:cxn modelId="{D96313BB-5425-4BAB-8D33-7B35A1700B34}" type="presParOf" srcId="{CE1BDCFF-4B04-4CEB-AF49-4DF659DDF8CC}" destId="{D6C25BF1-7E60-439F-BB42-DFB0FC71EEAD}" srcOrd="2" destOrd="0" presId="urn:microsoft.com/office/officeart/2005/8/layout/orgChart1"/>
    <dgm:cxn modelId="{2E656095-6D61-49D9-9525-F6937C88D2BC}" type="presParOf" srcId="{397675B7-7D5D-4363-9ABD-91DBE504D37C}" destId="{6B1AE626-647F-4F66-B6CE-380DA380FFBA}" srcOrd="4" destOrd="0" presId="urn:microsoft.com/office/officeart/2005/8/layout/orgChart1"/>
    <dgm:cxn modelId="{EE98FC48-6343-4764-B66E-99E1BC3A27D1}" type="presParOf" srcId="{397675B7-7D5D-4363-9ABD-91DBE504D37C}" destId="{EA0610F8-1415-46D7-A198-D85B9D6B351A}" srcOrd="5" destOrd="0" presId="urn:microsoft.com/office/officeart/2005/8/layout/orgChart1"/>
    <dgm:cxn modelId="{31164725-B527-4B90-98CE-E6112DF95C30}" type="presParOf" srcId="{EA0610F8-1415-46D7-A198-D85B9D6B351A}" destId="{6CA43F20-507D-47C1-B24B-C6D7EF64BE7C}" srcOrd="0" destOrd="0" presId="urn:microsoft.com/office/officeart/2005/8/layout/orgChart1"/>
    <dgm:cxn modelId="{D8159AE9-C9C0-4002-83FA-8CBE56691171}" type="presParOf" srcId="{6CA43F20-507D-47C1-B24B-C6D7EF64BE7C}" destId="{C2B16496-DB24-498C-B677-7A5058D9FFDB}" srcOrd="0" destOrd="0" presId="urn:microsoft.com/office/officeart/2005/8/layout/orgChart1"/>
    <dgm:cxn modelId="{526B0FC0-166C-4EC5-84A5-896373C15BF4}" type="presParOf" srcId="{6CA43F20-507D-47C1-B24B-C6D7EF64BE7C}" destId="{64EFAB39-CB1F-44FD-8325-9C2D5AFBC71C}" srcOrd="1" destOrd="0" presId="urn:microsoft.com/office/officeart/2005/8/layout/orgChart1"/>
    <dgm:cxn modelId="{0E34FF75-EF2E-4799-8FFB-6A46508B626A}" type="presParOf" srcId="{EA0610F8-1415-46D7-A198-D85B9D6B351A}" destId="{74733984-3C78-4979-8E65-4D9AB1155457}" srcOrd="1" destOrd="0" presId="urn:microsoft.com/office/officeart/2005/8/layout/orgChart1"/>
    <dgm:cxn modelId="{DEA080E5-033B-43C0-A779-A15528F96AE0}" type="presParOf" srcId="{74733984-3C78-4979-8E65-4D9AB1155457}" destId="{100929CB-7FF3-4AA9-BB2C-13A05F5F00E3}" srcOrd="0" destOrd="0" presId="urn:microsoft.com/office/officeart/2005/8/layout/orgChart1"/>
    <dgm:cxn modelId="{B9C909C4-0A2F-49AA-B703-B41B3DE1853E}" type="presParOf" srcId="{74733984-3C78-4979-8E65-4D9AB1155457}" destId="{F6CFF59B-F2D2-446D-BE50-F0E9CF61BD89}" srcOrd="1" destOrd="0" presId="urn:microsoft.com/office/officeart/2005/8/layout/orgChart1"/>
    <dgm:cxn modelId="{9DDDF47C-CC45-476A-98C7-53A5C23F0F73}" type="presParOf" srcId="{F6CFF59B-F2D2-446D-BE50-F0E9CF61BD89}" destId="{90CBEAE5-D769-4D35-A664-E5969F42EBE3}" srcOrd="0" destOrd="0" presId="urn:microsoft.com/office/officeart/2005/8/layout/orgChart1"/>
    <dgm:cxn modelId="{2C2EA8C7-273E-4DF0-A907-6B515D16772F}" type="presParOf" srcId="{90CBEAE5-D769-4D35-A664-E5969F42EBE3}" destId="{A501A5EE-E594-4383-A2D5-798E283D5AA5}" srcOrd="0" destOrd="0" presId="urn:microsoft.com/office/officeart/2005/8/layout/orgChart1"/>
    <dgm:cxn modelId="{9D0EA0C4-2BB5-493B-8E2D-11B0C5623C8E}" type="presParOf" srcId="{90CBEAE5-D769-4D35-A664-E5969F42EBE3}" destId="{F1310FEB-3064-4FF3-AB2D-941459D46438}" srcOrd="1" destOrd="0" presId="urn:microsoft.com/office/officeart/2005/8/layout/orgChart1"/>
    <dgm:cxn modelId="{640A7D65-25B9-4B8F-890F-688DE7E67F0F}" type="presParOf" srcId="{F6CFF59B-F2D2-446D-BE50-F0E9CF61BD89}" destId="{8DCE3849-13CE-430C-B5C8-594F934DF0B6}" srcOrd="1" destOrd="0" presId="urn:microsoft.com/office/officeart/2005/8/layout/orgChart1"/>
    <dgm:cxn modelId="{F6F15C8C-4C95-49F6-B665-E5A1A283A450}" type="presParOf" srcId="{F6CFF59B-F2D2-446D-BE50-F0E9CF61BD89}" destId="{0683BC34-DF64-46E7-84A1-7371559DD183}" srcOrd="2" destOrd="0" presId="urn:microsoft.com/office/officeart/2005/8/layout/orgChart1"/>
    <dgm:cxn modelId="{ADEBA718-86EC-46F4-BE7D-AFB5F0F14587}" type="presParOf" srcId="{EA0610F8-1415-46D7-A198-D85B9D6B351A}" destId="{12839CFF-729E-4232-A56B-262AD03EF9AB}" srcOrd="2" destOrd="0" presId="urn:microsoft.com/office/officeart/2005/8/layout/orgChart1"/>
    <dgm:cxn modelId="{B3427241-BDFD-458B-963D-604C7E22932F}" type="presParOf" srcId="{397675B7-7D5D-4363-9ABD-91DBE504D37C}" destId="{4A3E3507-BCDD-4E37-BF44-D7232F1E1AA2}" srcOrd="6" destOrd="0" presId="urn:microsoft.com/office/officeart/2005/8/layout/orgChart1"/>
    <dgm:cxn modelId="{1DA5470D-4252-4B4A-BE3D-70E4931D54EA}" type="presParOf" srcId="{397675B7-7D5D-4363-9ABD-91DBE504D37C}" destId="{3E29C875-7DFD-49A5-9952-7DA026D7685E}" srcOrd="7" destOrd="0" presId="urn:microsoft.com/office/officeart/2005/8/layout/orgChart1"/>
    <dgm:cxn modelId="{61B7F86A-4951-468A-A69F-2B63F1B51428}" type="presParOf" srcId="{3E29C875-7DFD-49A5-9952-7DA026D7685E}" destId="{6A5322D2-1DD6-4A73-8B31-5BB512AE1FE4}" srcOrd="0" destOrd="0" presId="urn:microsoft.com/office/officeart/2005/8/layout/orgChart1"/>
    <dgm:cxn modelId="{3D035220-C8FC-4AC3-A964-DF4BD3761E8D}" type="presParOf" srcId="{6A5322D2-1DD6-4A73-8B31-5BB512AE1FE4}" destId="{F944A5E5-FA81-4EC1-B7BF-811179BCB715}" srcOrd="0" destOrd="0" presId="urn:microsoft.com/office/officeart/2005/8/layout/orgChart1"/>
    <dgm:cxn modelId="{F9CBE910-1578-4C69-9AE6-50BE253EF203}" type="presParOf" srcId="{6A5322D2-1DD6-4A73-8B31-5BB512AE1FE4}" destId="{75459D84-DB67-4F97-AF77-011DDC5D28A2}" srcOrd="1" destOrd="0" presId="urn:microsoft.com/office/officeart/2005/8/layout/orgChart1"/>
    <dgm:cxn modelId="{0F9D8658-0108-43D3-B64D-124931D312CD}" type="presParOf" srcId="{3E29C875-7DFD-49A5-9952-7DA026D7685E}" destId="{B4613147-ED54-4E84-BEF1-F6A12E964560}" srcOrd="1" destOrd="0" presId="urn:microsoft.com/office/officeart/2005/8/layout/orgChart1"/>
    <dgm:cxn modelId="{ADC952E0-1E2B-4338-813F-BA9616B5E48D}" type="presParOf" srcId="{B4613147-ED54-4E84-BEF1-F6A12E964560}" destId="{A98FAFC5-3120-4B86-9651-9FA62F4759C6}" srcOrd="0" destOrd="0" presId="urn:microsoft.com/office/officeart/2005/8/layout/orgChart1"/>
    <dgm:cxn modelId="{750BB8FB-9126-4068-8DCA-E87169E55968}" type="presParOf" srcId="{B4613147-ED54-4E84-BEF1-F6A12E964560}" destId="{E0587F6B-DCAC-423C-A89A-9664C39FD254}" srcOrd="1" destOrd="0" presId="urn:microsoft.com/office/officeart/2005/8/layout/orgChart1"/>
    <dgm:cxn modelId="{08833CFD-CCE9-4933-BEE2-2FE834CDD381}" type="presParOf" srcId="{E0587F6B-DCAC-423C-A89A-9664C39FD254}" destId="{C62F2F86-1DFD-4A6A-AA28-9E67090968D5}" srcOrd="0" destOrd="0" presId="urn:microsoft.com/office/officeart/2005/8/layout/orgChart1"/>
    <dgm:cxn modelId="{155C3144-33EC-4778-AB2E-F42BB7E3BA76}" type="presParOf" srcId="{C62F2F86-1DFD-4A6A-AA28-9E67090968D5}" destId="{DA4023B2-B2CF-404C-B9BC-E03D68329273}" srcOrd="0" destOrd="0" presId="urn:microsoft.com/office/officeart/2005/8/layout/orgChart1"/>
    <dgm:cxn modelId="{F6F6D60F-6A4D-445A-A6C4-D80EF7FFCE12}" type="presParOf" srcId="{C62F2F86-1DFD-4A6A-AA28-9E67090968D5}" destId="{BA941F41-F2D2-439E-AAAC-5CCB53A170AC}" srcOrd="1" destOrd="0" presId="urn:microsoft.com/office/officeart/2005/8/layout/orgChart1"/>
    <dgm:cxn modelId="{019A6953-FAB1-42CC-A96D-584781665E11}" type="presParOf" srcId="{E0587F6B-DCAC-423C-A89A-9664C39FD254}" destId="{9A610C2C-8231-4F3B-A49D-4BCE37E0E4A2}" srcOrd="1" destOrd="0" presId="urn:microsoft.com/office/officeart/2005/8/layout/orgChart1"/>
    <dgm:cxn modelId="{E4495200-D202-40A3-B72A-7CF858301583}" type="presParOf" srcId="{E0587F6B-DCAC-423C-A89A-9664C39FD254}" destId="{8E258097-CFB1-431F-AD5F-B8A0CF352C0D}" srcOrd="2" destOrd="0" presId="urn:microsoft.com/office/officeart/2005/8/layout/orgChart1"/>
    <dgm:cxn modelId="{BBE74BFF-6203-400D-9B82-EFD3D2AE514C}" type="presParOf" srcId="{3E29C875-7DFD-49A5-9952-7DA026D7685E}" destId="{2D76EF16-19C8-44E8-90CB-B8FA0E20AC2F}" srcOrd="2" destOrd="0" presId="urn:microsoft.com/office/officeart/2005/8/layout/orgChart1"/>
    <dgm:cxn modelId="{172112E2-A60A-465C-B68D-EAB74E1B9ACA}" type="presParOf" srcId="{397675B7-7D5D-4363-9ABD-91DBE504D37C}" destId="{AB51E71D-58DA-49B8-82E9-E2B0B9F40392}" srcOrd="8" destOrd="0" presId="urn:microsoft.com/office/officeart/2005/8/layout/orgChart1"/>
    <dgm:cxn modelId="{921EDDAC-3FA0-4234-B81C-AB1B044DD89C}" type="presParOf" srcId="{397675B7-7D5D-4363-9ABD-91DBE504D37C}" destId="{2D26E2ED-A393-47AA-A904-3072746D8DB0}" srcOrd="9" destOrd="0" presId="urn:microsoft.com/office/officeart/2005/8/layout/orgChart1"/>
    <dgm:cxn modelId="{6DCE2AEF-4AD3-4890-8A3B-53AA1F2BEC05}" type="presParOf" srcId="{2D26E2ED-A393-47AA-A904-3072746D8DB0}" destId="{3B40C063-0361-4451-82B9-06DEB2A73E9E}" srcOrd="0" destOrd="0" presId="urn:microsoft.com/office/officeart/2005/8/layout/orgChart1"/>
    <dgm:cxn modelId="{21198D1A-8BD9-4F56-A275-EA7453BD0BD5}" type="presParOf" srcId="{3B40C063-0361-4451-82B9-06DEB2A73E9E}" destId="{386CD320-7329-4B9C-837B-56635BFE79F3}" srcOrd="0" destOrd="0" presId="urn:microsoft.com/office/officeart/2005/8/layout/orgChart1"/>
    <dgm:cxn modelId="{3C760A6D-4052-4A2C-B906-A5CC0F815A65}" type="presParOf" srcId="{3B40C063-0361-4451-82B9-06DEB2A73E9E}" destId="{F2C15F68-E96A-4EE5-9CC8-3154EBA2074C}" srcOrd="1" destOrd="0" presId="urn:microsoft.com/office/officeart/2005/8/layout/orgChart1"/>
    <dgm:cxn modelId="{D1266D81-0F9A-44F3-BCA4-319380844AB8}" type="presParOf" srcId="{2D26E2ED-A393-47AA-A904-3072746D8DB0}" destId="{DB0F2633-F79A-4A67-9569-8D1E4428AE4A}" srcOrd="1" destOrd="0" presId="urn:microsoft.com/office/officeart/2005/8/layout/orgChart1"/>
    <dgm:cxn modelId="{4267D1E7-6D1E-417E-BECA-3BF823ED0D6E}" type="presParOf" srcId="{DB0F2633-F79A-4A67-9569-8D1E4428AE4A}" destId="{EA172DA7-8776-4528-8271-50DBA0C78745}" srcOrd="0" destOrd="0" presId="urn:microsoft.com/office/officeart/2005/8/layout/orgChart1"/>
    <dgm:cxn modelId="{4CB72F59-CD01-418B-AA13-129C0830CF88}" type="presParOf" srcId="{DB0F2633-F79A-4A67-9569-8D1E4428AE4A}" destId="{2AD502CA-0AA2-4BD8-8869-C99957DA6C43}" srcOrd="1" destOrd="0" presId="urn:microsoft.com/office/officeart/2005/8/layout/orgChart1"/>
    <dgm:cxn modelId="{E3740B06-96CE-4179-A0CA-6D5A57E27DEE}" type="presParOf" srcId="{2AD502CA-0AA2-4BD8-8869-C99957DA6C43}" destId="{6D06BE9C-F3B1-4210-A70B-4F01419AAD52}" srcOrd="0" destOrd="0" presId="urn:microsoft.com/office/officeart/2005/8/layout/orgChart1"/>
    <dgm:cxn modelId="{4364CCFE-BED3-4842-801C-62E4C7AE6327}" type="presParOf" srcId="{6D06BE9C-F3B1-4210-A70B-4F01419AAD52}" destId="{4EE9C6A5-E86A-4DB6-92ED-1C35867C6B8D}" srcOrd="0" destOrd="0" presId="urn:microsoft.com/office/officeart/2005/8/layout/orgChart1"/>
    <dgm:cxn modelId="{C2EDB1C6-EEC6-4C0B-B9ED-ABA2460CB8F6}" type="presParOf" srcId="{6D06BE9C-F3B1-4210-A70B-4F01419AAD52}" destId="{7618722F-7B5B-499D-A634-F9C4E7D39C19}" srcOrd="1" destOrd="0" presId="urn:microsoft.com/office/officeart/2005/8/layout/orgChart1"/>
    <dgm:cxn modelId="{F11168BA-A97E-4E78-8A3F-C59DADBBC1CD}" type="presParOf" srcId="{2AD502CA-0AA2-4BD8-8869-C99957DA6C43}" destId="{58F910F6-20DA-40F1-8474-D5331C9B17FF}" srcOrd="1" destOrd="0" presId="urn:microsoft.com/office/officeart/2005/8/layout/orgChart1"/>
    <dgm:cxn modelId="{88BFDBCC-4C84-4D09-8794-6F38BF9CF7B4}" type="presParOf" srcId="{2AD502CA-0AA2-4BD8-8869-C99957DA6C43}" destId="{0AFD4025-CCE8-4943-A4D7-B49CF4B3D9E6}" srcOrd="2" destOrd="0" presId="urn:microsoft.com/office/officeart/2005/8/layout/orgChart1"/>
    <dgm:cxn modelId="{49EA9E0A-B531-46C8-A8A5-A38B2CE59837}" type="presParOf" srcId="{2D26E2ED-A393-47AA-A904-3072746D8DB0}" destId="{DBF9BD0E-CDDA-46D3-AAEB-DB0E691CE76B}" srcOrd="2" destOrd="0" presId="urn:microsoft.com/office/officeart/2005/8/layout/orgChart1"/>
    <dgm:cxn modelId="{7CB98E19-38C1-400D-89F2-DF6F9F117080}" type="presParOf" srcId="{39BEBBFB-4CF5-42FF-9C9C-4AB0CA7742B9}" destId="{0008D9E4-EB8A-4F2E-BDF2-71B3752726E2}"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0FC8AF-A54B-495A-A115-12FC8176C15E}" type="doc">
      <dgm:prSet loTypeId="urn:microsoft.com/office/officeart/2005/8/layout/radial1" loCatId="cycle" qsTypeId="urn:microsoft.com/office/officeart/2005/8/quickstyle/simple1" qsCatId="simple" csTypeId="urn:microsoft.com/office/officeart/2005/8/colors/accent1_2" csCatId="accent1"/>
      <dgm:spPr/>
      <dgm:t>
        <a:bodyPr/>
        <a:lstStyle/>
        <a:p>
          <a:endParaRPr lang="en-US"/>
        </a:p>
      </dgm:t>
    </dgm:pt>
    <dgm:pt modelId="{82675E8E-4991-43A9-931D-E2A07B9F62BF}">
      <dgm:prSet/>
      <dgm:spPr/>
      <dgm:t>
        <a:bodyPr/>
        <a:lstStyle/>
        <a:p>
          <a:r>
            <a:rPr lang="en-US" dirty="0"/>
            <a:t>Green Marketing</a:t>
          </a:r>
        </a:p>
      </dgm:t>
    </dgm:pt>
    <dgm:pt modelId="{907CF185-4D53-4449-BC34-63C694F7086A}" type="parTrans" cxnId="{275D551E-B056-413B-BB7C-7EC7A610E0E9}">
      <dgm:prSet/>
      <dgm:spPr/>
      <dgm:t>
        <a:bodyPr/>
        <a:lstStyle/>
        <a:p>
          <a:endParaRPr lang="en-US"/>
        </a:p>
      </dgm:t>
    </dgm:pt>
    <dgm:pt modelId="{287F2788-DB6B-4715-A399-634870E9AF86}" type="sibTrans" cxnId="{275D551E-B056-413B-BB7C-7EC7A610E0E9}">
      <dgm:prSet/>
      <dgm:spPr/>
      <dgm:t>
        <a:bodyPr/>
        <a:lstStyle/>
        <a:p>
          <a:endParaRPr lang="en-US"/>
        </a:p>
      </dgm:t>
    </dgm:pt>
    <dgm:pt modelId="{31F210D6-B538-446E-ADFB-8CC149464C74}">
      <dgm:prSet/>
      <dgm:spPr/>
      <dgm:t>
        <a:bodyPr/>
        <a:lstStyle/>
        <a:p>
          <a:r>
            <a:rPr lang="en-US"/>
            <a:t>Save resources for the future generation</a:t>
          </a:r>
        </a:p>
      </dgm:t>
    </dgm:pt>
    <dgm:pt modelId="{882EC64B-24EE-4BAD-8916-DE3FFF84B93E}" type="parTrans" cxnId="{0C5FDEAB-03B6-4E53-8BB9-B7CDBD077AEF}">
      <dgm:prSet/>
      <dgm:spPr/>
      <dgm:t>
        <a:bodyPr/>
        <a:lstStyle/>
        <a:p>
          <a:endParaRPr lang="en-US"/>
        </a:p>
      </dgm:t>
    </dgm:pt>
    <dgm:pt modelId="{D234452F-49B0-4589-B982-7C3A3E77BC76}" type="sibTrans" cxnId="{0C5FDEAB-03B6-4E53-8BB9-B7CDBD077AEF}">
      <dgm:prSet/>
      <dgm:spPr/>
      <dgm:t>
        <a:bodyPr/>
        <a:lstStyle/>
        <a:p>
          <a:endParaRPr lang="en-US"/>
        </a:p>
      </dgm:t>
    </dgm:pt>
    <dgm:pt modelId="{3AFDE54D-035A-445D-889A-AE9188EA8FC6}">
      <dgm:prSet/>
      <dgm:spPr/>
      <dgm:t>
        <a:bodyPr/>
        <a:lstStyle/>
        <a:p>
          <a:r>
            <a:rPr lang="en-US"/>
            <a:t>Attract more customer</a:t>
          </a:r>
        </a:p>
      </dgm:t>
    </dgm:pt>
    <dgm:pt modelId="{5802601F-1ACE-4860-8F6F-DDCCB3418DB6}" type="parTrans" cxnId="{F4F33C25-B075-4F2D-AA91-3D37196D9018}">
      <dgm:prSet/>
      <dgm:spPr/>
      <dgm:t>
        <a:bodyPr/>
        <a:lstStyle/>
        <a:p>
          <a:endParaRPr lang="en-US"/>
        </a:p>
      </dgm:t>
    </dgm:pt>
    <dgm:pt modelId="{C307B4E0-9C2B-45B9-B9D4-4E5CCC5CD437}" type="sibTrans" cxnId="{F4F33C25-B075-4F2D-AA91-3D37196D9018}">
      <dgm:prSet/>
      <dgm:spPr/>
      <dgm:t>
        <a:bodyPr/>
        <a:lstStyle/>
        <a:p>
          <a:endParaRPr lang="en-US"/>
        </a:p>
      </dgm:t>
    </dgm:pt>
    <dgm:pt modelId="{12C0642F-42C6-412A-BA86-B8BAF9B1BA60}">
      <dgm:prSet/>
      <dgm:spPr/>
      <dgm:t>
        <a:bodyPr/>
        <a:lstStyle/>
        <a:p>
          <a:r>
            <a:rPr lang="en-US"/>
            <a:t>Innovative idea </a:t>
          </a:r>
        </a:p>
      </dgm:t>
    </dgm:pt>
    <dgm:pt modelId="{3024DCCC-1828-46A3-AD37-7C931360F087}" type="parTrans" cxnId="{5FCB76C1-00D6-4F51-8D36-7ECEC4619B71}">
      <dgm:prSet/>
      <dgm:spPr/>
      <dgm:t>
        <a:bodyPr/>
        <a:lstStyle/>
        <a:p>
          <a:endParaRPr lang="en-US"/>
        </a:p>
      </dgm:t>
    </dgm:pt>
    <dgm:pt modelId="{4373B17C-04BC-48B9-B5EC-485947585F02}" type="sibTrans" cxnId="{5FCB76C1-00D6-4F51-8D36-7ECEC4619B71}">
      <dgm:prSet/>
      <dgm:spPr/>
      <dgm:t>
        <a:bodyPr/>
        <a:lstStyle/>
        <a:p>
          <a:endParaRPr lang="en-US"/>
        </a:p>
      </dgm:t>
    </dgm:pt>
    <dgm:pt modelId="{190CF6B4-062F-4D94-AA0C-CD992EE4DC8F}">
      <dgm:prSet/>
      <dgm:spPr/>
      <dgm:t>
        <a:bodyPr/>
        <a:lstStyle/>
        <a:p>
          <a:r>
            <a:rPr lang="en-US"/>
            <a:t>Protect the Environment</a:t>
          </a:r>
        </a:p>
      </dgm:t>
    </dgm:pt>
    <dgm:pt modelId="{141EAE27-D0A0-4226-A834-24CE844F8187}" type="parTrans" cxnId="{EE1C03FF-B333-49C0-8C73-B43BA7FD85A6}">
      <dgm:prSet/>
      <dgm:spPr/>
      <dgm:t>
        <a:bodyPr/>
        <a:lstStyle/>
        <a:p>
          <a:endParaRPr lang="en-US"/>
        </a:p>
      </dgm:t>
    </dgm:pt>
    <dgm:pt modelId="{C5CF22DF-6E0D-480C-A035-A533DD2EF08E}" type="sibTrans" cxnId="{EE1C03FF-B333-49C0-8C73-B43BA7FD85A6}">
      <dgm:prSet/>
      <dgm:spPr/>
      <dgm:t>
        <a:bodyPr/>
        <a:lstStyle/>
        <a:p>
          <a:endParaRPr lang="en-US"/>
        </a:p>
      </dgm:t>
    </dgm:pt>
    <dgm:pt modelId="{E3B3F0AE-39FB-4BF2-B91B-597067C0A519}">
      <dgm:prSet/>
      <dgm:spPr/>
      <dgm:t>
        <a:bodyPr/>
        <a:lstStyle/>
        <a:p>
          <a:r>
            <a:rPr lang="en-US"/>
            <a:t>Business Development</a:t>
          </a:r>
        </a:p>
      </dgm:t>
    </dgm:pt>
    <dgm:pt modelId="{8F5B9025-DF9B-4DED-987A-98AD8A4017B9}" type="parTrans" cxnId="{53C0F85F-D6A8-41D7-9356-5EB088E778A0}">
      <dgm:prSet/>
      <dgm:spPr/>
      <dgm:t>
        <a:bodyPr/>
        <a:lstStyle/>
        <a:p>
          <a:endParaRPr lang="en-US"/>
        </a:p>
      </dgm:t>
    </dgm:pt>
    <dgm:pt modelId="{EB7C7211-3278-4FD7-B383-67BD6D2B2A52}" type="sibTrans" cxnId="{53C0F85F-D6A8-41D7-9356-5EB088E778A0}">
      <dgm:prSet/>
      <dgm:spPr/>
      <dgm:t>
        <a:bodyPr/>
        <a:lstStyle/>
        <a:p>
          <a:endParaRPr lang="en-US"/>
        </a:p>
      </dgm:t>
    </dgm:pt>
    <dgm:pt modelId="{BC768323-FE7F-4C13-9E0E-2C0CB77F8D6D}" type="pres">
      <dgm:prSet presAssocID="{6F0FC8AF-A54B-495A-A115-12FC8176C15E}" presName="cycle" presStyleCnt="0">
        <dgm:presLayoutVars>
          <dgm:chMax val="1"/>
          <dgm:dir/>
          <dgm:animLvl val="ctr"/>
          <dgm:resizeHandles val="exact"/>
        </dgm:presLayoutVars>
      </dgm:prSet>
      <dgm:spPr/>
    </dgm:pt>
    <dgm:pt modelId="{2AAA9F0C-01C0-4880-B226-90EA4E3F20CD}" type="pres">
      <dgm:prSet presAssocID="{82675E8E-4991-43A9-931D-E2A07B9F62BF}" presName="centerShape" presStyleLbl="node0" presStyleIdx="0" presStyleCnt="1" custLinFactNeighborX="-3160" custLinFactNeighborY="870"/>
      <dgm:spPr/>
    </dgm:pt>
    <dgm:pt modelId="{09BAE06E-1597-48E5-9E29-9862D2E8435B}" type="pres">
      <dgm:prSet presAssocID="{882EC64B-24EE-4BAD-8916-DE3FFF84B93E}" presName="Name9" presStyleLbl="parChTrans1D2" presStyleIdx="0" presStyleCnt="5"/>
      <dgm:spPr/>
    </dgm:pt>
    <dgm:pt modelId="{8D7B2DC8-A8F1-4EE2-B4FE-148A9150F57F}" type="pres">
      <dgm:prSet presAssocID="{882EC64B-24EE-4BAD-8916-DE3FFF84B93E}" presName="connTx" presStyleLbl="parChTrans1D2" presStyleIdx="0" presStyleCnt="5"/>
      <dgm:spPr/>
    </dgm:pt>
    <dgm:pt modelId="{D1781E96-ADA0-4F83-A002-DFC5673500A3}" type="pres">
      <dgm:prSet presAssocID="{31F210D6-B538-446E-ADFB-8CC149464C74}" presName="node" presStyleLbl="node1" presStyleIdx="0" presStyleCnt="5">
        <dgm:presLayoutVars>
          <dgm:bulletEnabled val="1"/>
        </dgm:presLayoutVars>
      </dgm:prSet>
      <dgm:spPr/>
    </dgm:pt>
    <dgm:pt modelId="{617C86F7-0D2D-4C34-B80B-30FC1FF6266C}" type="pres">
      <dgm:prSet presAssocID="{5802601F-1ACE-4860-8F6F-DDCCB3418DB6}" presName="Name9" presStyleLbl="parChTrans1D2" presStyleIdx="1" presStyleCnt="5"/>
      <dgm:spPr/>
    </dgm:pt>
    <dgm:pt modelId="{CAC342EA-DB31-4375-B872-7FFF68013067}" type="pres">
      <dgm:prSet presAssocID="{5802601F-1ACE-4860-8F6F-DDCCB3418DB6}" presName="connTx" presStyleLbl="parChTrans1D2" presStyleIdx="1" presStyleCnt="5"/>
      <dgm:spPr/>
    </dgm:pt>
    <dgm:pt modelId="{687CF700-3629-4C87-A930-7C0F756DC7DE}" type="pres">
      <dgm:prSet presAssocID="{3AFDE54D-035A-445D-889A-AE9188EA8FC6}" presName="node" presStyleLbl="node1" presStyleIdx="1" presStyleCnt="5">
        <dgm:presLayoutVars>
          <dgm:bulletEnabled val="1"/>
        </dgm:presLayoutVars>
      </dgm:prSet>
      <dgm:spPr/>
    </dgm:pt>
    <dgm:pt modelId="{BACC8B6F-7A1C-4FAD-94AB-B42D1701F042}" type="pres">
      <dgm:prSet presAssocID="{3024DCCC-1828-46A3-AD37-7C931360F087}" presName="Name9" presStyleLbl="parChTrans1D2" presStyleIdx="2" presStyleCnt="5"/>
      <dgm:spPr/>
    </dgm:pt>
    <dgm:pt modelId="{44DDE0EC-6BBE-4D10-B807-7782BE937061}" type="pres">
      <dgm:prSet presAssocID="{3024DCCC-1828-46A3-AD37-7C931360F087}" presName="connTx" presStyleLbl="parChTrans1D2" presStyleIdx="2" presStyleCnt="5"/>
      <dgm:spPr/>
    </dgm:pt>
    <dgm:pt modelId="{5224AEE3-A2F6-4353-BF24-D1F628018C5E}" type="pres">
      <dgm:prSet presAssocID="{12C0642F-42C6-412A-BA86-B8BAF9B1BA60}" presName="node" presStyleLbl="node1" presStyleIdx="2" presStyleCnt="5">
        <dgm:presLayoutVars>
          <dgm:bulletEnabled val="1"/>
        </dgm:presLayoutVars>
      </dgm:prSet>
      <dgm:spPr/>
    </dgm:pt>
    <dgm:pt modelId="{A60F88A8-7A27-4483-93A0-DC1248080604}" type="pres">
      <dgm:prSet presAssocID="{141EAE27-D0A0-4226-A834-24CE844F8187}" presName="Name9" presStyleLbl="parChTrans1D2" presStyleIdx="3" presStyleCnt="5"/>
      <dgm:spPr/>
    </dgm:pt>
    <dgm:pt modelId="{360E2DEB-8BFB-4AE6-B17D-C91B74E5E980}" type="pres">
      <dgm:prSet presAssocID="{141EAE27-D0A0-4226-A834-24CE844F8187}" presName="connTx" presStyleLbl="parChTrans1D2" presStyleIdx="3" presStyleCnt="5"/>
      <dgm:spPr/>
    </dgm:pt>
    <dgm:pt modelId="{43F3F273-CC55-46D6-B624-C6DFB6949858}" type="pres">
      <dgm:prSet presAssocID="{190CF6B4-062F-4D94-AA0C-CD992EE4DC8F}" presName="node" presStyleLbl="node1" presStyleIdx="3" presStyleCnt="5">
        <dgm:presLayoutVars>
          <dgm:bulletEnabled val="1"/>
        </dgm:presLayoutVars>
      </dgm:prSet>
      <dgm:spPr/>
    </dgm:pt>
    <dgm:pt modelId="{1079B2A5-4E72-42E6-A260-4AE01AB8DFA1}" type="pres">
      <dgm:prSet presAssocID="{8F5B9025-DF9B-4DED-987A-98AD8A4017B9}" presName="Name9" presStyleLbl="parChTrans1D2" presStyleIdx="4" presStyleCnt="5"/>
      <dgm:spPr/>
    </dgm:pt>
    <dgm:pt modelId="{462E424A-06A8-4C6D-9FD5-CD68A2D86F0B}" type="pres">
      <dgm:prSet presAssocID="{8F5B9025-DF9B-4DED-987A-98AD8A4017B9}" presName="connTx" presStyleLbl="parChTrans1D2" presStyleIdx="4" presStyleCnt="5"/>
      <dgm:spPr/>
    </dgm:pt>
    <dgm:pt modelId="{C60C3B20-821F-44A7-B911-23B303423875}" type="pres">
      <dgm:prSet presAssocID="{E3B3F0AE-39FB-4BF2-B91B-597067C0A519}" presName="node" presStyleLbl="node1" presStyleIdx="4" presStyleCnt="5">
        <dgm:presLayoutVars>
          <dgm:bulletEnabled val="1"/>
        </dgm:presLayoutVars>
      </dgm:prSet>
      <dgm:spPr/>
    </dgm:pt>
  </dgm:ptLst>
  <dgm:cxnLst>
    <dgm:cxn modelId="{6891AA07-9214-4816-93B5-5F111E05B957}" type="presOf" srcId="{5802601F-1ACE-4860-8F6F-DDCCB3418DB6}" destId="{CAC342EA-DB31-4375-B872-7FFF68013067}" srcOrd="1" destOrd="0" presId="urn:microsoft.com/office/officeart/2005/8/layout/radial1"/>
    <dgm:cxn modelId="{0E35C217-8747-4703-8D97-07F279A8C6E4}" type="presOf" srcId="{8F5B9025-DF9B-4DED-987A-98AD8A4017B9}" destId="{1079B2A5-4E72-42E6-A260-4AE01AB8DFA1}" srcOrd="0" destOrd="0" presId="urn:microsoft.com/office/officeart/2005/8/layout/radial1"/>
    <dgm:cxn modelId="{275D551E-B056-413B-BB7C-7EC7A610E0E9}" srcId="{6F0FC8AF-A54B-495A-A115-12FC8176C15E}" destId="{82675E8E-4991-43A9-931D-E2A07B9F62BF}" srcOrd="0" destOrd="0" parTransId="{907CF185-4D53-4449-BC34-63C694F7086A}" sibTransId="{287F2788-DB6B-4715-A399-634870E9AF86}"/>
    <dgm:cxn modelId="{F4F33C25-B075-4F2D-AA91-3D37196D9018}" srcId="{82675E8E-4991-43A9-931D-E2A07B9F62BF}" destId="{3AFDE54D-035A-445D-889A-AE9188EA8FC6}" srcOrd="1" destOrd="0" parTransId="{5802601F-1ACE-4860-8F6F-DDCCB3418DB6}" sibTransId="{C307B4E0-9C2B-45B9-B9D4-4E5CCC5CD437}"/>
    <dgm:cxn modelId="{20D1A726-1A60-4D78-9253-86F34F8DAB25}" type="presOf" srcId="{E3B3F0AE-39FB-4BF2-B91B-597067C0A519}" destId="{C60C3B20-821F-44A7-B911-23B303423875}" srcOrd="0" destOrd="0" presId="urn:microsoft.com/office/officeart/2005/8/layout/radial1"/>
    <dgm:cxn modelId="{B62F0A27-8493-4826-8A91-D0720C23AEF6}" type="presOf" srcId="{190CF6B4-062F-4D94-AA0C-CD992EE4DC8F}" destId="{43F3F273-CC55-46D6-B624-C6DFB6949858}" srcOrd="0" destOrd="0" presId="urn:microsoft.com/office/officeart/2005/8/layout/radial1"/>
    <dgm:cxn modelId="{53C0F85F-D6A8-41D7-9356-5EB088E778A0}" srcId="{82675E8E-4991-43A9-931D-E2A07B9F62BF}" destId="{E3B3F0AE-39FB-4BF2-B91B-597067C0A519}" srcOrd="4" destOrd="0" parTransId="{8F5B9025-DF9B-4DED-987A-98AD8A4017B9}" sibTransId="{EB7C7211-3278-4FD7-B383-67BD6D2B2A52}"/>
    <dgm:cxn modelId="{3364AE48-842A-4219-8812-D5041E9F6761}" type="presOf" srcId="{31F210D6-B538-446E-ADFB-8CC149464C74}" destId="{D1781E96-ADA0-4F83-A002-DFC5673500A3}" srcOrd="0" destOrd="0" presId="urn:microsoft.com/office/officeart/2005/8/layout/radial1"/>
    <dgm:cxn modelId="{4D406F4E-D014-4CC9-B1B7-5260BE91C4D5}" type="presOf" srcId="{882EC64B-24EE-4BAD-8916-DE3FFF84B93E}" destId="{8D7B2DC8-A8F1-4EE2-B4FE-148A9150F57F}" srcOrd="1" destOrd="0" presId="urn:microsoft.com/office/officeart/2005/8/layout/radial1"/>
    <dgm:cxn modelId="{686C988D-158B-4E0F-9CBE-92AD26C29703}" type="presOf" srcId="{8F5B9025-DF9B-4DED-987A-98AD8A4017B9}" destId="{462E424A-06A8-4C6D-9FD5-CD68A2D86F0B}" srcOrd="1" destOrd="0" presId="urn:microsoft.com/office/officeart/2005/8/layout/radial1"/>
    <dgm:cxn modelId="{09B15193-EA71-4F4C-911E-963332F44A65}" type="presOf" srcId="{3AFDE54D-035A-445D-889A-AE9188EA8FC6}" destId="{687CF700-3629-4C87-A930-7C0F756DC7DE}" srcOrd="0" destOrd="0" presId="urn:microsoft.com/office/officeart/2005/8/layout/radial1"/>
    <dgm:cxn modelId="{952DD8A1-96F7-47E2-8040-EBA030E9DA99}" type="presOf" srcId="{3024DCCC-1828-46A3-AD37-7C931360F087}" destId="{44DDE0EC-6BBE-4D10-B807-7782BE937061}" srcOrd="1" destOrd="0" presId="urn:microsoft.com/office/officeart/2005/8/layout/radial1"/>
    <dgm:cxn modelId="{0C5FDEAB-03B6-4E53-8BB9-B7CDBD077AEF}" srcId="{82675E8E-4991-43A9-931D-E2A07B9F62BF}" destId="{31F210D6-B538-446E-ADFB-8CC149464C74}" srcOrd="0" destOrd="0" parTransId="{882EC64B-24EE-4BAD-8916-DE3FFF84B93E}" sibTransId="{D234452F-49B0-4589-B982-7C3A3E77BC76}"/>
    <dgm:cxn modelId="{8C3956B1-FA9B-4AFA-AEDD-5EC223A58D73}" type="presOf" srcId="{141EAE27-D0A0-4226-A834-24CE844F8187}" destId="{A60F88A8-7A27-4483-93A0-DC1248080604}" srcOrd="0" destOrd="0" presId="urn:microsoft.com/office/officeart/2005/8/layout/radial1"/>
    <dgm:cxn modelId="{77E2ABB3-B87B-4C7A-BDA5-196710AA9716}" type="presOf" srcId="{6F0FC8AF-A54B-495A-A115-12FC8176C15E}" destId="{BC768323-FE7F-4C13-9E0E-2C0CB77F8D6D}" srcOrd="0" destOrd="0" presId="urn:microsoft.com/office/officeart/2005/8/layout/radial1"/>
    <dgm:cxn modelId="{2FCEB1C0-C17B-4507-B495-BDB55FC690CE}" type="presOf" srcId="{12C0642F-42C6-412A-BA86-B8BAF9B1BA60}" destId="{5224AEE3-A2F6-4353-BF24-D1F628018C5E}" srcOrd="0" destOrd="0" presId="urn:microsoft.com/office/officeart/2005/8/layout/radial1"/>
    <dgm:cxn modelId="{5FCB76C1-00D6-4F51-8D36-7ECEC4619B71}" srcId="{82675E8E-4991-43A9-931D-E2A07B9F62BF}" destId="{12C0642F-42C6-412A-BA86-B8BAF9B1BA60}" srcOrd="2" destOrd="0" parTransId="{3024DCCC-1828-46A3-AD37-7C931360F087}" sibTransId="{4373B17C-04BC-48B9-B5EC-485947585F02}"/>
    <dgm:cxn modelId="{F12DD3CE-2A3E-4F92-97EB-51BBDE5D6CA7}" type="presOf" srcId="{5802601F-1ACE-4860-8F6F-DDCCB3418DB6}" destId="{617C86F7-0D2D-4C34-B80B-30FC1FF6266C}" srcOrd="0" destOrd="0" presId="urn:microsoft.com/office/officeart/2005/8/layout/radial1"/>
    <dgm:cxn modelId="{0D0E90D8-7AFA-4282-9F9B-35DA6F53AA93}" type="presOf" srcId="{3024DCCC-1828-46A3-AD37-7C931360F087}" destId="{BACC8B6F-7A1C-4FAD-94AB-B42D1701F042}" srcOrd="0" destOrd="0" presId="urn:microsoft.com/office/officeart/2005/8/layout/radial1"/>
    <dgm:cxn modelId="{9ED922F9-E46A-4B05-966A-1F18B55E7594}" type="presOf" srcId="{82675E8E-4991-43A9-931D-E2A07B9F62BF}" destId="{2AAA9F0C-01C0-4880-B226-90EA4E3F20CD}" srcOrd="0" destOrd="0" presId="urn:microsoft.com/office/officeart/2005/8/layout/radial1"/>
    <dgm:cxn modelId="{5E49EEFC-4608-4CB2-B16A-CFE1B42D3233}" type="presOf" srcId="{882EC64B-24EE-4BAD-8916-DE3FFF84B93E}" destId="{09BAE06E-1597-48E5-9E29-9862D2E8435B}" srcOrd="0" destOrd="0" presId="urn:microsoft.com/office/officeart/2005/8/layout/radial1"/>
    <dgm:cxn modelId="{CCFA8EFE-3077-4CE5-95CC-9BFBC666158B}" type="presOf" srcId="{141EAE27-D0A0-4226-A834-24CE844F8187}" destId="{360E2DEB-8BFB-4AE6-B17D-C91B74E5E980}" srcOrd="1" destOrd="0" presId="urn:microsoft.com/office/officeart/2005/8/layout/radial1"/>
    <dgm:cxn modelId="{EE1C03FF-B333-49C0-8C73-B43BA7FD85A6}" srcId="{82675E8E-4991-43A9-931D-E2A07B9F62BF}" destId="{190CF6B4-062F-4D94-AA0C-CD992EE4DC8F}" srcOrd="3" destOrd="0" parTransId="{141EAE27-D0A0-4226-A834-24CE844F8187}" sibTransId="{C5CF22DF-6E0D-480C-A035-A533DD2EF08E}"/>
    <dgm:cxn modelId="{6D0849A9-8C43-4EB8-A51E-304D2E10D4D8}" type="presParOf" srcId="{BC768323-FE7F-4C13-9E0E-2C0CB77F8D6D}" destId="{2AAA9F0C-01C0-4880-B226-90EA4E3F20CD}" srcOrd="0" destOrd="0" presId="urn:microsoft.com/office/officeart/2005/8/layout/radial1"/>
    <dgm:cxn modelId="{D4BFEC6C-0B1F-4486-8F4C-BCAAEE032996}" type="presParOf" srcId="{BC768323-FE7F-4C13-9E0E-2C0CB77F8D6D}" destId="{09BAE06E-1597-48E5-9E29-9862D2E8435B}" srcOrd="1" destOrd="0" presId="urn:microsoft.com/office/officeart/2005/8/layout/radial1"/>
    <dgm:cxn modelId="{F5CE8667-CEA6-4E10-ACFE-48810EBB5AA4}" type="presParOf" srcId="{09BAE06E-1597-48E5-9E29-9862D2E8435B}" destId="{8D7B2DC8-A8F1-4EE2-B4FE-148A9150F57F}" srcOrd="0" destOrd="0" presId="urn:microsoft.com/office/officeart/2005/8/layout/radial1"/>
    <dgm:cxn modelId="{950316C6-AE1B-4691-A977-A80D6B56E94A}" type="presParOf" srcId="{BC768323-FE7F-4C13-9E0E-2C0CB77F8D6D}" destId="{D1781E96-ADA0-4F83-A002-DFC5673500A3}" srcOrd="2" destOrd="0" presId="urn:microsoft.com/office/officeart/2005/8/layout/radial1"/>
    <dgm:cxn modelId="{9E97F103-0501-4E9B-A41A-B66024198774}" type="presParOf" srcId="{BC768323-FE7F-4C13-9E0E-2C0CB77F8D6D}" destId="{617C86F7-0D2D-4C34-B80B-30FC1FF6266C}" srcOrd="3" destOrd="0" presId="urn:microsoft.com/office/officeart/2005/8/layout/radial1"/>
    <dgm:cxn modelId="{A505C97A-16EF-4606-9289-150B9A1FC5BB}" type="presParOf" srcId="{617C86F7-0D2D-4C34-B80B-30FC1FF6266C}" destId="{CAC342EA-DB31-4375-B872-7FFF68013067}" srcOrd="0" destOrd="0" presId="urn:microsoft.com/office/officeart/2005/8/layout/radial1"/>
    <dgm:cxn modelId="{31002C90-638B-4FF8-BAB8-D34310704FDB}" type="presParOf" srcId="{BC768323-FE7F-4C13-9E0E-2C0CB77F8D6D}" destId="{687CF700-3629-4C87-A930-7C0F756DC7DE}" srcOrd="4" destOrd="0" presId="urn:microsoft.com/office/officeart/2005/8/layout/radial1"/>
    <dgm:cxn modelId="{81CC721F-43A2-4F28-A028-61701B36541E}" type="presParOf" srcId="{BC768323-FE7F-4C13-9E0E-2C0CB77F8D6D}" destId="{BACC8B6F-7A1C-4FAD-94AB-B42D1701F042}" srcOrd="5" destOrd="0" presId="urn:microsoft.com/office/officeart/2005/8/layout/radial1"/>
    <dgm:cxn modelId="{DF973E7E-90FC-445F-8F3E-BD2C00BC1100}" type="presParOf" srcId="{BACC8B6F-7A1C-4FAD-94AB-B42D1701F042}" destId="{44DDE0EC-6BBE-4D10-B807-7782BE937061}" srcOrd="0" destOrd="0" presId="urn:microsoft.com/office/officeart/2005/8/layout/radial1"/>
    <dgm:cxn modelId="{9A7DEA87-B483-43B2-88D1-2FDB79378231}" type="presParOf" srcId="{BC768323-FE7F-4C13-9E0E-2C0CB77F8D6D}" destId="{5224AEE3-A2F6-4353-BF24-D1F628018C5E}" srcOrd="6" destOrd="0" presId="urn:microsoft.com/office/officeart/2005/8/layout/radial1"/>
    <dgm:cxn modelId="{E908C02D-E357-4D4B-8B1E-B2C2953F6EBF}" type="presParOf" srcId="{BC768323-FE7F-4C13-9E0E-2C0CB77F8D6D}" destId="{A60F88A8-7A27-4483-93A0-DC1248080604}" srcOrd="7" destOrd="0" presId="urn:microsoft.com/office/officeart/2005/8/layout/radial1"/>
    <dgm:cxn modelId="{3EFBBD5B-861D-4216-A20D-22EFC71044EB}" type="presParOf" srcId="{A60F88A8-7A27-4483-93A0-DC1248080604}" destId="{360E2DEB-8BFB-4AE6-B17D-C91B74E5E980}" srcOrd="0" destOrd="0" presId="urn:microsoft.com/office/officeart/2005/8/layout/radial1"/>
    <dgm:cxn modelId="{522042E9-AB6F-42D8-A648-4E8B6D56A590}" type="presParOf" srcId="{BC768323-FE7F-4C13-9E0E-2C0CB77F8D6D}" destId="{43F3F273-CC55-46D6-B624-C6DFB6949858}" srcOrd="8" destOrd="0" presId="urn:microsoft.com/office/officeart/2005/8/layout/radial1"/>
    <dgm:cxn modelId="{6132A667-A5FF-49EF-AE44-7407407E6DBE}" type="presParOf" srcId="{BC768323-FE7F-4C13-9E0E-2C0CB77F8D6D}" destId="{1079B2A5-4E72-42E6-A260-4AE01AB8DFA1}" srcOrd="9" destOrd="0" presId="urn:microsoft.com/office/officeart/2005/8/layout/radial1"/>
    <dgm:cxn modelId="{0A4E1683-07DF-48CB-83C9-3644D33770A5}" type="presParOf" srcId="{1079B2A5-4E72-42E6-A260-4AE01AB8DFA1}" destId="{462E424A-06A8-4C6D-9FD5-CD68A2D86F0B}" srcOrd="0" destOrd="0" presId="urn:microsoft.com/office/officeart/2005/8/layout/radial1"/>
    <dgm:cxn modelId="{C7B1E0AF-CF96-4C42-AC59-DDCE1C192F4B}" type="presParOf" srcId="{BC768323-FE7F-4C13-9E0E-2C0CB77F8D6D}" destId="{C60C3B20-821F-44A7-B911-23B303423875}"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B8F2A9-E495-42E1-8701-5F587FCD1626}" type="doc">
      <dgm:prSet loTypeId="urn:microsoft.com/office/officeart/2005/8/layout/orgChart1" loCatId="hierarchy" qsTypeId="urn:microsoft.com/office/officeart/2005/8/quickstyle/simple1" qsCatId="simple" csTypeId="urn:microsoft.com/office/officeart/2005/8/colors/accent1_2" csCatId="accent1"/>
      <dgm:spPr/>
      <dgm:t>
        <a:bodyPr/>
        <a:lstStyle/>
        <a:p>
          <a:endParaRPr lang="en-US"/>
        </a:p>
      </dgm:t>
    </dgm:pt>
    <dgm:pt modelId="{ACD1242D-C3AA-4787-BE69-455A27407133}">
      <dgm:prSet/>
      <dgm:spPr/>
      <dgm:t>
        <a:bodyPr/>
        <a:lstStyle/>
        <a:p>
          <a:r>
            <a:rPr lang="en-US" dirty="0">
              <a:latin typeface="Arial" panose="020B0604020202020204" pitchFamily="34" charset="0"/>
              <a:cs typeface="Arial" panose="020B0604020202020204" pitchFamily="34" charset="0"/>
            </a:rPr>
            <a:t>Green Marketing</a:t>
          </a:r>
        </a:p>
      </dgm:t>
    </dgm:pt>
    <dgm:pt modelId="{EA3D32AD-1580-4B4C-ADFD-6B8D3619580A}" type="parTrans" cxnId="{67D21F71-6F44-4A7A-B1A1-52E09A8B514A}">
      <dgm:prSet/>
      <dgm:spPr/>
      <dgm:t>
        <a:bodyPr/>
        <a:lstStyle/>
        <a:p>
          <a:endParaRPr lang="en-US"/>
        </a:p>
      </dgm:t>
    </dgm:pt>
    <dgm:pt modelId="{87F91B8C-8778-4666-8B0E-E7DBC8F45D11}" type="sibTrans" cxnId="{67D21F71-6F44-4A7A-B1A1-52E09A8B514A}">
      <dgm:prSet/>
      <dgm:spPr/>
      <dgm:t>
        <a:bodyPr/>
        <a:lstStyle/>
        <a:p>
          <a:endParaRPr lang="en-US"/>
        </a:p>
      </dgm:t>
    </dgm:pt>
    <dgm:pt modelId="{29CD3D4E-DC17-44E1-A54C-914124F3A950}">
      <dgm:prSet/>
      <dgm:spPr/>
      <dgm:t>
        <a:bodyPr/>
        <a:lstStyle/>
        <a:p>
          <a:r>
            <a:rPr lang="en-US" dirty="0">
              <a:latin typeface="Arial" panose="020B0604020202020204" pitchFamily="34" charset="0"/>
              <a:cs typeface="Arial" panose="020B0604020202020204" pitchFamily="34" charset="0"/>
            </a:rPr>
            <a:t>Buying Green products</a:t>
          </a:r>
        </a:p>
      </dgm:t>
    </dgm:pt>
    <dgm:pt modelId="{369ADC5F-319D-43EE-B3B5-50290ED36DBB}" type="parTrans" cxnId="{49C8BD39-9B65-42CA-8721-266CAFC34EFF}">
      <dgm:prSet/>
      <dgm:spPr/>
      <dgm:t>
        <a:bodyPr/>
        <a:lstStyle/>
        <a:p>
          <a:endParaRPr lang="en-US"/>
        </a:p>
      </dgm:t>
    </dgm:pt>
    <dgm:pt modelId="{67DA4E29-BA4B-4679-A745-5B9DF77FFE2C}" type="sibTrans" cxnId="{49C8BD39-9B65-42CA-8721-266CAFC34EFF}">
      <dgm:prSet/>
      <dgm:spPr/>
      <dgm:t>
        <a:bodyPr/>
        <a:lstStyle/>
        <a:p>
          <a:endParaRPr lang="en-US"/>
        </a:p>
      </dgm:t>
    </dgm:pt>
    <dgm:pt modelId="{6493B2B4-EBA0-4E6A-BD59-867243A700D0}">
      <dgm:prSet/>
      <dgm:spPr/>
      <dgm:t>
        <a:bodyPr/>
        <a:lstStyle/>
        <a:p>
          <a:r>
            <a:rPr lang="en-US" dirty="0">
              <a:latin typeface="Arial" panose="020B0604020202020204" pitchFamily="34" charset="0"/>
              <a:cs typeface="Arial" panose="020B0604020202020204" pitchFamily="34" charset="0"/>
            </a:rPr>
            <a:t>Green Product Quality</a:t>
          </a:r>
        </a:p>
      </dgm:t>
    </dgm:pt>
    <dgm:pt modelId="{2201622E-188E-4A56-9C83-0D4AC451D29D}" type="parTrans" cxnId="{073531E2-C2D4-4E4D-9C1A-E48D185B3346}">
      <dgm:prSet/>
      <dgm:spPr/>
      <dgm:t>
        <a:bodyPr/>
        <a:lstStyle/>
        <a:p>
          <a:endParaRPr lang="en-US"/>
        </a:p>
      </dgm:t>
    </dgm:pt>
    <dgm:pt modelId="{6B27FF96-D07D-490B-83D5-8E69BD4C4558}" type="sibTrans" cxnId="{073531E2-C2D4-4E4D-9C1A-E48D185B3346}">
      <dgm:prSet/>
      <dgm:spPr/>
      <dgm:t>
        <a:bodyPr/>
        <a:lstStyle/>
        <a:p>
          <a:endParaRPr lang="en-US"/>
        </a:p>
      </dgm:t>
    </dgm:pt>
    <dgm:pt modelId="{84B9F8DA-DAD6-4E03-B855-D3F2B4680E73}">
      <dgm:prSet/>
      <dgm:spPr/>
      <dgm:t>
        <a:bodyPr/>
        <a:lstStyle/>
        <a:p>
          <a:r>
            <a:rPr lang="en-US" dirty="0">
              <a:latin typeface="Arial" panose="020B0604020202020204" pitchFamily="34" charset="0"/>
              <a:cs typeface="Arial" panose="020B0604020202020204" pitchFamily="34" charset="0"/>
            </a:rPr>
            <a:t>Green customer satisfaction and loyalty</a:t>
          </a:r>
        </a:p>
      </dgm:t>
    </dgm:pt>
    <dgm:pt modelId="{5D1CBD61-763A-481E-A19F-BC0B98564460}" type="parTrans" cxnId="{09366874-7EA8-43E8-BDC8-5A09EF151626}">
      <dgm:prSet/>
      <dgm:spPr/>
      <dgm:t>
        <a:bodyPr/>
        <a:lstStyle/>
        <a:p>
          <a:endParaRPr lang="en-US"/>
        </a:p>
      </dgm:t>
    </dgm:pt>
    <dgm:pt modelId="{8F0EAA1F-CAD9-4EFB-858E-A208265AC77A}" type="sibTrans" cxnId="{09366874-7EA8-43E8-BDC8-5A09EF151626}">
      <dgm:prSet/>
      <dgm:spPr/>
      <dgm:t>
        <a:bodyPr/>
        <a:lstStyle/>
        <a:p>
          <a:endParaRPr lang="en-US"/>
        </a:p>
      </dgm:t>
    </dgm:pt>
    <dgm:pt modelId="{0E39543E-0BF6-4EEA-8583-5F5C66A1BC68}">
      <dgm:prSet/>
      <dgm:spPr/>
      <dgm:t>
        <a:bodyPr/>
        <a:lstStyle/>
        <a:p>
          <a:r>
            <a:rPr lang="en-US" dirty="0">
              <a:latin typeface="Arial" panose="020B0604020202020204" pitchFamily="34" charset="0"/>
              <a:cs typeface="Arial" panose="020B0604020202020204" pitchFamily="34" charset="0"/>
            </a:rPr>
            <a:t>Green Corporate image</a:t>
          </a:r>
        </a:p>
      </dgm:t>
    </dgm:pt>
    <dgm:pt modelId="{B62CF05D-5602-496A-92A6-21DCC0E52FB7}" type="parTrans" cxnId="{A5B4DF4E-7214-4F2D-9717-8A0D876AF8DB}">
      <dgm:prSet/>
      <dgm:spPr/>
      <dgm:t>
        <a:bodyPr/>
        <a:lstStyle/>
        <a:p>
          <a:endParaRPr lang="en-US"/>
        </a:p>
      </dgm:t>
    </dgm:pt>
    <dgm:pt modelId="{DE322E84-82D7-4B0F-B680-9049E13BDA2C}" type="sibTrans" cxnId="{A5B4DF4E-7214-4F2D-9717-8A0D876AF8DB}">
      <dgm:prSet/>
      <dgm:spPr/>
      <dgm:t>
        <a:bodyPr/>
        <a:lstStyle/>
        <a:p>
          <a:endParaRPr lang="en-US"/>
        </a:p>
      </dgm:t>
    </dgm:pt>
    <dgm:pt modelId="{16F2AC2A-A515-4110-A06F-87585EB7E99D}">
      <dgm:prSet/>
      <dgm:spPr/>
      <dgm:t>
        <a:bodyPr/>
        <a:lstStyle/>
        <a:p>
          <a:r>
            <a:rPr lang="en-US" dirty="0">
              <a:latin typeface="Arial" panose="020B0604020202020204" pitchFamily="34" charset="0"/>
              <a:cs typeface="Arial" panose="020B0604020202020204" pitchFamily="34" charset="0"/>
            </a:rPr>
            <a:t>Green Product price</a:t>
          </a:r>
        </a:p>
      </dgm:t>
    </dgm:pt>
    <dgm:pt modelId="{184AE54B-EDB0-4C35-8E24-61486CDC6CBA}" type="parTrans" cxnId="{58B7031F-B605-4053-ACDF-D1624D21BA55}">
      <dgm:prSet/>
      <dgm:spPr/>
      <dgm:t>
        <a:bodyPr/>
        <a:lstStyle/>
        <a:p>
          <a:endParaRPr lang="en-US"/>
        </a:p>
      </dgm:t>
    </dgm:pt>
    <dgm:pt modelId="{1074B8F3-0A09-4407-899C-A29F1E9A5859}" type="sibTrans" cxnId="{58B7031F-B605-4053-ACDF-D1624D21BA55}">
      <dgm:prSet/>
      <dgm:spPr/>
      <dgm:t>
        <a:bodyPr/>
        <a:lstStyle/>
        <a:p>
          <a:endParaRPr lang="en-US"/>
        </a:p>
      </dgm:t>
    </dgm:pt>
    <dgm:pt modelId="{D4210394-D2A0-4F93-9936-6C392AF314C2}" type="pres">
      <dgm:prSet presAssocID="{E1B8F2A9-E495-42E1-8701-5F587FCD1626}" presName="hierChild1" presStyleCnt="0">
        <dgm:presLayoutVars>
          <dgm:orgChart val="1"/>
          <dgm:chPref val="1"/>
          <dgm:dir/>
          <dgm:animOne val="branch"/>
          <dgm:animLvl val="lvl"/>
          <dgm:resizeHandles/>
        </dgm:presLayoutVars>
      </dgm:prSet>
      <dgm:spPr/>
    </dgm:pt>
    <dgm:pt modelId="{01A177AD-8D41-47DF-8207-DF74B83A1501}" type="pres">
      <dgm:prSet presAssocID="{ACD1242D-C3AA-4787-BE69-455A27407133}" presName="hierRoot1" presStyleCnt="0">
        <dgm:presLayoutVars>
          <dgm:hierBranch val="init"/>
        </dgm:presLayoutVars>
      </dgm:prSet>
      <dgm:spPr/>
    </dgm:pt>
    <dgm:pt modelId="{9A4B3479-BCE3-46D5-BAD9-7013A265306E}" type="pres">
      <dgm:prSet presAssocID="{ACD1242D-C3AA-4787-BE69-455A27407133}" presName="rootComposite1" presStyleCnt="0"/>
      <dgm:spPr/>
    </dgm:pt>
    <dgm:pt modelId="{9AD05BD6-7530-4D76-9D5E-B59A7E2C1D9D}" type="pres">
      <dgm:prSet presAssocID="{ACD1242D-C3AA-4787-BE69-455A27407133}" presName="rootText1" presStyleLbl="node0" presStyleIdx="0" presStyleCnt="1" custLinFactNeighborX="2051">
        <dgm:presLayoutVars>
          <dgm:chPref val="3"/>
        </dgm:presLayoutVars>
      </dgm:prSet>
      <dgm:spPr/>
    </dgm:pt>
    <dgm:pt modelId="{ADF9E9AA-39BE-4E3B-B260-3B3F6617D05D}" type="pres">
      <dgm:prSet presAssocID="{ACD1242D-C3AA-4787-BE69-455A27407133}" presName="rootConnector1" presStyleLbl="node1" presStyleIdx="0" presStyleCnt="0"/>
      <dgm:spPr/>
    </dgm:pt>
    <dgm:pt modelId="{01878E17-2564-4D6B-A91A-E01A3053FDA8}" type="pres">
      <dgm:prSet presAssocID="{ACD1242D-C3AA-4787-BE69-455A27407133}" presName="hierChild2" presStyleCnt="0"/>
      <dgm:spPr/>
    </dgm:pt>
    <dgm:pt modelId="{A5047169-91FD-42F5-83E2-12200D05B0C9}" type="pres">
      <dgm:prSet presAssocID="{369ADC5F-319D-43EE-B3B5-50290ED36DBB}" presName="Name37" presStyleLbl="parChTrans1D2" presStyleIdx="0" presStyleCnt="5"/>
      <dgm:spPr/>
    </dgm:pt>
    <dgm:pt modelId="{B14720C1-CC4D-4A61-B771-B2890D63736D}" type="pres">
      <dgm:prSet presAssocID="{29CD3D4E-DC17-44E1-A54C-914124F3A950}" presName="hierRoot2" presStyleCnt="0">
        <dgm:presLayoutVars>
          <dgm:hierBranch val="init"/>
        </dgm:presLayoutVars>
      </dgm:prSet>
      <dgm:spPr/>
    </dgm:pt>
    <dgm:pt modelId="{BF6ACDCB-B3C3-49DE-9788-C9A71D632D40}" type="pres">
      <dgm:prSet presAssocID="{29CD3D4E-DC17-44E1-A54C-914124F3A950}" presName="rootComposite" presStyleCnt="0"/>
      <dgm:spPr/>
    </dgm:pt>
    <dgm:pt modelId="{53961E3B-0C13-43E1-B6A3-CDE6B89EC587}" type="pres">
      <dgm:prSet presAssocID="{29CD3D4E-DC17-44E1-A54C-914124F3A950}" presName="rootText" presStyleLbl="node2" presStyleIdx="0" presStyleCnt="5">
        <dgm:presLayoutVars>
          <dgm:chPref val="3"/>
        </dgm:presLayoutVars>
      </dgm:prSet>
      <dgm:spPr/>
    </dgm:pt>
    <dgm:pt modelId="{DA2D283B-CB57-4249-B698-ED6FDB015B9A}" type="pres">
      <dgm:prSet presAssocID="{29CD3D4E-DC17-44E1-A54C-914124F3A950}" presName="rootConnector" presStyleLbl="node2" presStyleIdx="0" presStyleCnt="5"/>
      <dgm:spPr/>
    </dgm:pt>
    <dgm:pt modelId="{CE4F6D16-EFCD-4DDA-8900-411B10C3CB57}" type="pres">
      <dgm:prSet presAssocID="{29CD3D4E-DC17-44E1-A54C-914124F3A950}" presName="hierChild4" presStyleCnt="0"/>
      <dgm:spPr/>
    </dgm:pt>
    <dgm:pt modelId="{9B532992-3C56-4A82-ACCF-ED9F1DD8BF45}" type="pres">
      <dgm:prSet presAssocID="{29CD3D4E-DC17-44E1-A54C-914124F3A950}" presName="hierChild5" presStyleCnt="0"/>
      <dgm:spPr/>
    </dgm:pt>
    <dgm:pt modelId="{948A190E-4A42-4543-9FB6-FDAABF32428D}" type="pres">
      <dgm:prSet presAssocID="{2201622E-188E-4A56-9C83-0D4AC451D29D}" presName="Name37" presStyleLbl="parChTrans1D2" presStyleIdx="1" presStyleCnt="5"/>
      <dgm:spPr/>
    </dgm:pt>
    <dgm:pt modelId="{E18A75BA-04CB-41AD-AEB2-73FAB43210CF}" type="pres">
      <dgm:prSet presAssocID="{6493B2B4-EBA0-4E6A-BD59-867243A700D0}" presName="hierRoot2" presStyleCnt="0">
        <dgm:presLayoutVars>
          <dgm:hierBranch val="init"/>
        </dgm:presLayoutVars>
      </dgm:prSet>
      <dgm:spPr/>
    </dgm:pt>
    <dgm:pt modelId="{EFCE6BBA-2680-4259-B5F9-03055AEF74C1}" type="pres">
      <dgm:prSet presAssocID="{6493B2B4-EBA0-4E6A-BD59-867243A700D0}" presName="rootComposite" presStyleCnt="0"/>
      <dgm:spPr/>
    </dgm:pt>
    <dgm:pt modelId="{74647FA4-FA16-4EF7-8313-A71F6C637BFD}" type="pres">
      <dgm:prSet presAssocID="{6493B2B4-EBA0-4E6A-BD59-867243A700D0}" presName="rootText" presStyleLbl="node2" presStyleIdx="1" presStyleCnt="5">
        <dgm:presLayoutVars>
          <dgm:chPref val="3"/>
        </dgm:presLayoutVars>
      </dgm:prSet>
      <dgm:spPr/>
    </dgm:pt>
    <dgm:pt modelId="{4365FB23-876B-4EA2-A398-6B1F74BD2D13}" type="pres">
      <dgm:prSet presAssocID="{6493B2B4-EBA0-4E6A-BD59-867243A700D0}" presName="rootConnector" presStyleLbl="node2" presStyleIdx="1" presStyleCnt="5"/>
      <dgm:spPr/>
    </dgm:pt>
    <dgm:pt modelId="{6043B69C-E68E-40B4-916D-5382DD65F771}" type="pres">
      <dgm:prSet presAssocID="{6493B2B4-EBA0-4E6A-BD59-867243A700D0}" presName="hierChild4" presStyleCnt="0"/>
      <dgm:spPr/>
    </dgm:pt>
    <dgm:pt modelId="{853770D3-7FB0-43AB-88E8-7E18989B7A2A}" type="pres">
      <dgm:prSet presAssocID="{6493B2B4-EBA0-4E6A-BD59-867243A700D0}" presName="hierChild5" presStyleCnt="0"/>
      <dgm:spPr/>
    </dgm:pt>
    <dgm:pt modelId="{DFCC977F-E5DB-4A52-A0F4-379915AB6F9F}" type="pres">
      <dgm:prSet presAssocID="{5D1CBD61-763A-481E-A19F-BC0B98564460}" presName="Name37" presStyleLbl="parChTrans1D2" presStyleIdx="2" presStyleCnt="5"/>
      <dgm:spPr/>
    </dgm:pt>
    <dgm:pt modelId="{DFC8D479-4A1F-4617-9D8D-52E07E95832D}" type="pres">
      <dgm:prSet presAssocID="{84B9F8DA-DAD6-4E03-B855-D3F2B4680E73}" presName="hierRoot2" presStyleCnt="0">
        <dgm:presLayoutVars>
          <dgm:hierBranch val="init"/>
        </dgm:presLayoutVars>
      </dgm:prSet>
      <dgm:spPr/>
    </dgm:pt>
    <dgm:pt modelId="{5309E24B-B53D-46EE-A1E3-CFA933856AA8}" type="pres">
      <dgm:prSet presAssocID="{84B9F8DA-DAD6-4E03-B855-D3F2B4680E73}" presName="rootComposite" presStyleCnt="0"/>
      <dgm:spPr/>
    </dgm:pt>
    <dgm:pt modelId="{4C25B977-6A3E-4A3C-B158-4D6F5504128F}" type="pres">
      <dgm:prSet presAssocID="{84B9F8DA-DAD6-4E03-B855-D3F2B4680E73}" presName="rootText" presStyleLbl="node2" presStyleIdx="2" presStyleCnt="5">
        <dgm:presLayoutVars>
          <dgm:chPref val="3"/>
        </dgm:presLayoutVars>
      </dgm:prSet>
      <dgm:spPr/>
    </dgm:pt>
    <dgm:pt modelId="{89582533-7132-49FA-984C-AAFCB46CAECB}" type="pres">
      <dgm:prSet presAssocID="{84B9F8DA-DAD6-4E03-B855-D3F2B4680E73}" presName="rootConnector" presStyleLbl="node2" presStyleIdx="2" presStyleCnt="5"/>
      <dgm:spPr/>
    </dgm:pt>
    <dgm:pt modelId="{284CA4B6-F1C2-414D-A5CA-40EECD1553BA}" type="pres">
      <dgm:prSet presAssocID="{84B9F8DA-DAD6-4E03-B855-D3F2B4680E73}" presName="hierChild4" presStyleCnt="0"/>
      <dgm:spPr/>
    </dgm:pt>
    <dgm:pt modelId="{D01F4234-D483-4C0E-B6A9-AD023D123266}" type="pres">
      <dgm:prSet presAssocID="{84B9F8DA-DAD6-4E03-B855-D3F2B4680E73}" presName="hierChild5" presStyleCnt="0"/>
      <dgm:spPr/>
    </dgm:pt>
    <dgm:pt modelId="{633AD9C5-16F8-4A33-B38F-6EA8E470B4C8}" type="pres">
      <dgm:prSet presAssocID="{B62CF05D-5602-496A-92A6-21DCC0E52FB7}" presName="Name37" presStyleLbl="parChTrans1D2" presStyleIdx="3" presStyleCnt="5"/>
      <dgm:spPr/>
    </dgm:pt>
    <dgm:pt modelId="{EDEC421B-F83F-4BAC-9456-A7B23B898814}" type="pres">
      <dgm:prSet presAssocID="{0E39543E-0BF6-4EEA-8583-5F5C66A1BC68}" presName="hierRoot2" presStyleCnt="0">
        <dgm:presLayoutVars>
          <dgm:hierBranch val="init"/>
        </dgm:presLayoutVars>
      </dgm:prSet>
      <dgm:spPr/>
    </dgm:pt>
    <dgm:pt modelId="{E006585E-B3FA-4129-8EC6-3BFF1BA1CEE6}" type="pres">
      <dgm:prSet presAssocID="{0E39543E-0BF6-4EEA-8583-5F5C66A1BC68}" presName="rootComposite" presStyleCnt="0"/>
      <dgm:spPr/>
    </dgm:pt>
    <dgm:pt modelId="{CDC74015-5851-4948-BA6C-4A42AD4FDBF0}" type="pres">
      <dgm:prSet presAssocID="{0E39543E-0BF6-4EEA-8583-5F5C66A1BC68}" presName="rootText" presStyleLbl="node2" presStyleIdx="3" presStyleCnt="5">
        <dgm:presLayoutVars>
          <dgm:chPref val="3"/>
        </dgm:presLayoutVars>
      </dgm:prSet>
      <dgm:spPr/>
    </dgm:pt>
    <dgm:pt modelId="{AB12E12C-7AC6-41F7-A829-11D81AD73A19}" type="pres">
      <dgm:prSet presAssocID="{0E39543E-0BF6-4EEA-8583-5F5C66A1BC68}" presName="rootConnector" presStyleLbl="node2" presStyleIdx="3" presStyleCnt="5"/>
      <dgm:spPr/>
    </dgm:pt>
    <dgm:pt modelId="{0A79B1E8-884A-4141-8722-77A8BACF6F41}" type="pres">
      <dgm:prSet presAssocID="{0E39543E-0BF6-4EEA-8583-5F5C66A1BC68}" presName="hierChild4" presStyleCnt="0"/>
      <dgm:spPr/>
    </dgm:pt>
    <dgm:pt modelId="{0E318F99-3266-4AF3-8BEF-942C8914CBA3}" type="pres">
      <dgm:prSet presAssocID="{0E39543E-0BF6-4EEA-8583-5F5C66A1BC68}" presName="hierChild5" presStyleCnt="0"/>
      <dgm:spPr/>
    </dgm:pt>
    <dgm:pt modelId="{A919F91A-8175-42A7-B96A-9027D06984AC}" type="pres">
      <dgm:prSet presAssocID="{184AE54B-EDB0-4C35-8E24-61486CDC6CBA}" presName="Name37" presStyleLbl="parChTrans1D2" presStyleIdx="4" presStyleCnt="5"/>
      <dgm:spPr/>
    </dgm:pt>
    <dgm:pt modelId="{B59AE9D5-5EF4-4D3E-892F-157847C21DDE}" type="pres">
      <dgm:prSet presAssocID="{16F2AC2A-A515-4110-A06F-87585EB7E99D}" presName="hierRoot2" presStyleCnt="0">
        <dgm:presLayoutVars>
          <dgm:hierBranch val="init"/>
        </dgm:presLayoutVars>
      </dgm:prSet>
      <dgm:spPr/>
    </dgm:pt>
    <dgm:pt modelId="{A077834F-23C2-405F-822C-1AC3C27A4EF4}" type="pres">
      <dgm:prSet presAssocID="{16F2AC2A-A515-4110-A06F-87585EB7E99D}" presName="rootComposite" presStyleCnt="0"/>
      <dgm:spPr/>
    </dgm:pt>
    <dgm:pt modelId="{558544B5-AF74-4855-81F7-A36181B8C3A9}" type="pres">
      <dgm:prSet presAssocID="{16F2AC2A-A515-4110-A06F-87585EB7E99D}" presName="rootText" presStyleLbl="node2" presStyleIdx="4" presStyleCnt="5">
        <dgm:presLayoutVars>
          <dgm:chPref val="3"/>
        </dgm:presLayoutVars>
      </dgm:prSet>
      <dgm:spPr/>
    </dgm:pt>
    <dgm:pt modelId="{4964C4EA-B3F6-497C-A49B-344F8DDB9054}" type="pres">
      <dgm:prSet presAssocID="{16F2AC2A-A515-4110-A06F-87585EB7E99D}" presName="rootConnector" presStyleLbl="node2" presStyleIdx="4" presStyleCnt="5"/>
      <dgm:spPr/>
    </dgm:pt>
    <dgm:pt modelId="{B8D7D537-C187-4C3C-A9DC-F79030CA0389}" type="pres">
      <dgm:prSet presAssocID="{16F2AC2A-A515-4110-A06F-87585EB7E99D}" presName="hierChild4" presStyleCnt="0"/>
      <dgm:spPr/>
    </dgm:pt>
    <dgm:pt modelId="{97CB8F93-D850-4EA3-845B-EC8ADB0BB486}" type="pres">
      <dgm:prSet presAssocID="{16F2AC2A-A515-4110-A06F-87585EB7E99D}" presName="hierChild5" presStyleCnt="0"/>
      <dgm:spPr/>
    </dgm:pt>
    <dgm:pt modelId="{A9BA25A2-C9CA-4707-86BB-BFC2BE81CED5}" type="pres">
      <dgm:prSet presAssocID="{ACD1242D-C3AA-4787-BE69-455A27407133}" presName="hierChild3" presStyleCnt="0"/>
      <dgm:spPr/>
    </dgm:pt>
  </dgm:ptLst>
  <dgm:cxnLst>
    <dgm:cxn modelId="{943A1A10-44DA-4247-9B12-B1D792A07868}" type="presOf" srcId="{E1B8F2A9-E495-42E1-8701-5F587FCD1626}" destId="{D4210394-D2A0-4F93-9936-6C392AF314C2}" srcOrd="0" destOrd="0" presId="urn:microsoft.com/office/officeart/2005/8/layout/orgChart1"/>
    <dgm:cxn modelId="{58B7031F-B605-4053-ACDF-D1624D21BA55}" srcId="{ACD1242D-C3AA-4787-BE69-455A27407133}" destId="{16F2AC2A-A515-4110-A06F-87585EB7E99D}" srcOrd="4" destOrd="0" parTransId="{184AE54B-EDB0-4C35-8E24-61486CDC6CBA}" sibTransId="{1074B8F3-0A09-4407-899C-A29F1E9A5859}"/>
    <dgm:cxn modelId="{8A85BA21-14A0-42E6-9481-AA77B3AF7FFD}" type="presOf" srcId="{2201622E-188E-4A56-9C83-0D4AC451D29D}" destId="{948A190E-4A42-4543-9FB6-FDAABF32428D}" srcOrd="0" destOrd="0" presId="urn:microsoft.com/office/officeart/2005/8/layout/orgChart1"/>
    <dgm:cxn modelId="{C8D33425-95FE-4020-90B5-8C96E233E797}" type="presOf" srcId="{16F2AC2A-A515-4110-A06F-87585EB7E99D}" destId="{558544B5-AF74-4855-81F7-A36181B8C3A9}" srcOrd="0" destOrd="0" presId="urn:microsoft.com/office/officeart/2005/8/layout/orgChart1"/>
    <dgm:cxn modelId="{EE379B2B-DB7A-4596-8C9D-3823FA8814EC}" type="presOf" srcId="{184AE54B-EDB0-4C35-8E24-61486CDC6CBA}" destId="{A919F91A-8175-42A7-B96A-9027D06984AC}" srcOrd="0" destOrd="0" presId="urn:microsoft.com/office/officeart/2005/8/layout/orgChart1"/>
    <dgm:cxn modelId="{4108DC2D-A155-4F6E-84BA-99B6AE80DDE0}" type="presOf" srcId="{0E39543E-0BF6-4EEA-8583-5F5C66A1BC68}" destId="{CDC74015-5851-4948-BA6C-4A42AD4FDBF0}" srcOrd="0" destOrd="0" presId="urn:microsoft.com/office/officeart/2005/8/layout/orgChart1"/>
    <dgm:cxn modelId="{BFBEFB2E-EDC7-42B8-A656-CDCCCCDB4968}" type="presOf" srcId="{B62CF05D-5602-496A-92A6-21DCC0E52FB7}" destId="{633AD9C5-16F8-4A33-B38F-6EA8E470B4C8}" srcOrd="0" destOrd="0" presId="urn:microsoft.com/office/officeart/2005/8/layout/orgChart1"/>
    <dgm:cxn modelId="{B1AAED38-8E1E-4532-ABE8-24C034896768}" type="presOf" srcId="{6493B2B4-EBA0-4E6A-BD59-867243A700D0}" destId="{4365FB23-876B-4EA2-A398-6B1F74BD2D13}" srcOrd="1" destOrd="0" presId="urn:microsoft.com/office/officeart/2005/8/layout/orgChart1"/>
    <dgm:cxn modelId="{FD749739-5DAB-47E1-B05D-C495D0846C22}" type="presOf" srcId="{29CD3D4E-DC17-44E1-A54C-914124F3A950}" destId="{53961E3B-0C13-43E1-B6A3-CDE6B89EC587}" srcOrd="0" destOrd="0" presId="urn:microsoft.com/office/officeart/2005/8/layout/orgChart1"/>
    <dgm:cxn modelId="{49C8BD39-9B65-42CA-8721-266CAFC34EFF}" srcId="{ACD1242D-C3AA-4787-BE69-455A27407133}" destId="{29CD3D4E-DC17-44E1-A54C-914124F3A950}" srcOrd="0" destOrd="0" parTransId="{369ADC5F-319D-43EE-B3B5-50290ED36DBB}" sibTransId="{67DA4E29-BA4B-4679-A745-5B9DF77FFE2C}"/>
    <dgm:cxn modelId="{8635A346-BC26-47E5-B100-1D09EEFA52B9}" type="presOf" srcId="{84B9F8DA-DAD6-4E03-B855-D3F2B4680E73}" destId="{4C25B977-6A3E-4A3C-B158-4D6F5504128F}" srcOrd="0" destOrd="0" presId="urn:microsoft.com/office/officeart/2005/8/layout/orgChart1"/>
    <dgm:cxn modelId="{F54A5969-6A4A-4BAF-A94B-FE19AE52B683}" type="presOf" srcId="{29CD3D4E-DC17-44E1-A54C-914124F3A950}" destId="{DA2D283B-CB57-4249-B698-ED6FDB015B9A}" srcOrd="1" destOrd="0" presId="urn:microsoft.com/office/officeart/2005/8/layout/orgChart1"/>
    <dgm:cxn modelId="{A5B4DF4E-7214-4F2D-9717-8A0D876AF8DB}" srcId="{ACD1242D-C3AA-4787-BE69-455A27407133}" destId="{0E39543E-0BF6-4EEA-8583-5F5C66A1BC68}" srcOrd="3" destOrd="0" parTransId="{B62CF05D-5602-496A-92A6-21DCC0E52FB7}" sibTransId="{DE322E84-82D7-4B0F-B680-9049E13BDA2C}"/>
    <dgm:cxn modelId="{67D21F71-6F44-4A7A-B1A1-52E09A8B514A}" srcId="{E1B8F2A9-E495-42E1-8701-5F587FCD1626}" destId="{ACD1242D-C3AA-4787-BE69-455A27407133}" srcOrd="0" destOrd="0" parTransId="{EA3D32AD-1580-4B4C-ADFD-6B8D3619580A}" sibTransId="{87F91B8C-8778-4666-8B0E-E7DBC8F45D11}"/>
    <dgm:cxn modelId="{09366874-7EA8-43E8-BDC8-5A09EF151626}" srcId="{ACD1242D-C3AA-4787-BE69-455A27407133}" destId="{84B9F8DA-DAD6-4E03-B855-D3F2B4680E73}" srcOrd="2" destOrd="0" parTransId="{5D1CBD61-763A-481E-A19F-BC0B98564460}" sibTransId="{8F0EAA1F-CAD9-4EFB-858E-A208265AC77A}"/>
    <dgm:cxn modelId="{24294980-F5D8-478D-8CB1-9612714BF8CA}" type="presOf" srcId="{84B9F8DA-DAD6-4E03-B855-D3F2B4680E73}" destId="{89582533-7132-49FA-984C-AAFCB46CAECB}" srcOrd="1" destOrd="0" presId="urn:microsoft.com/office/officeart/2005/8/layout/orgChart1"/>
    <dgm:cxn modelId="{D0280081-E29F-445F-9B7B-9F6432A87A57}" type="presOf" srcId="{5D1CBD61-763A-481E-A19F-BC0B98564460}" destId="{DFCC977F-E5DB-4A52-A0F4-379915AB6F9F}" srcOrd="0" destOrd="0" presId="urn:microsoft.com/office/officeart/2005/8/layout/orgChart1"/>
    <dgm:cxn modelId="{E4BD78A1-A752-4FC3-B705-BC8BA57C1F30}" type="presOf" srcId="{ACD1242D-C3AA-4787-BE69-455A27407133}" destId="{9AD05BD6-7530-4D76-9D5E-B59A7E2C1D9D}" srcOrd="0" destOrd="0" presId="urn:microsoft.com/office/officeart/2005/8/layout/orgChart1"/>
    <dgm:cxn modelId="{AEF091AF-1CC7-4ED1-875C-013D87892465}" type="presOf" srcId="{6493B2B4-EBA0-4E6A-BD59-867243A700D0}" destId="{74647FA4-FA16-4EF7-8313-A71F6C637BFD}" srcOrd="0" destOrd="0" presId="urn:microsoft.com/office/officeart/2005/8/layout/orgChart1"/>
    <dgm:cxn modelId="{1B0A92C2-0B85-49E2-BA29-015986769BC7}" type="presOf" srcId="{16F2AC2A-A515-4110-A06F-87585EB7E99D}" destId="{4964C4EA-B3F6-497C-A49B-344F8DDB9054}" srcOrd="1" destOrd="0" presId="urn:microsoft.com/office/officeart/2005/8/layout/orgChart1"/>
    <dgm:cxn modelId="{8C0587D3-9F83-4EF4-975B-C9601ADCC42C}" type="presOf" srcId="{ACD1242D-C3AA-4787-BE69-455A27407133}" destId="{ADF9E9AA-39BE-4E3B-B260-3B3F6617D05D}" srcOrd="1" destOrd="0" presId="urn:microsoft.com/office/officeart/2005/8/layout/orgChart1"/>
    <dgm:cxn modelId="{073531E2-C2D4-4E4D-9C1A-E48D185B3346}" srcId="{ACD1242D-C3AA-4787-BE69-455A27407133}" destId="{6493B2B4-EBA0-4E6A-BD59-867243A700D0}" srcOrd="1" destOrd="0" parTransId="{2201622E-188E-4A56-9C83-0D4AC451D29D}" sibTransId="{6B27FF96-D07D-490B-83D5-8E69BD4C4558}"/>
    <dgm:cxn modelId="{CAD689E7-01D1-4CD9-A38D-57361FA4BC2D}" type="presOf" srcId="{369ADC5F-319D-43EE-B3B5-50290ED36DBB}" destId="{A5047169-91FD-42F5-83E2-12200D05B0C9}" srcOrd="0" destOrd="0" presId="urn:microsoft.com/office/officeart/2005/8/layout/orgChart1"/>
    <dgm:cxn modelId="{96855CF4-0BCD-41C3-89A1-AF4560978570}" type="presOf" srcId="{0E39543E-0BF6-4EEA-8583-5F5C66A1BC68}" destId="{AB12E12C-7AC6-41F7-A829-11D81AD73A19}" srcOrd="1" destOrd="0" presId="urn:microsoft.com/office/officeart/2005/8/layout/orgChart1"/>
    <dgm:cxn modelId="{A3E65BC6-3BF5-4CA4-8FF7-BB9C756F408E}" type="presParOf" srcId="{D4210394-D2A0-4F93-9936-6C392AF314C2}" destId="{01A177AD-8D41-47DF-8207-DF74B83A1501}" srcOrd="0" destOrd="0" presId="urn:microsoft.com/office/officeart/2005/8/layout/orgChart1"/>
    <dgm:cxn modelId="{B196210A-0E53-4F7C-8445-74EC9318BCB5}" type="presParOf" srcId="{01A177AD-8D41-47DF-8207-DF74B83A1501}" destId="{9A4B3479-BCE3-46D5-BAD9-7013A265306E}" srcOrd="0" destOrd="0" presId="urn:microsoft.com/office/officeart/2005/8/layout/orgChart1"/>
    <dgm:cxn modelId="{6556C338-02E7-4BD1-B328-AE35E6B01941}" type="presParOf" srcId="{9A4B3479-BCE3-46D5-BAD9-7013A265306E}" destId="{9AD05BD6-7530-4D76-9D5E-B59A7E2C1D9D}" srcOrd="0" destOrd="0" presId="urn:microsoft.com/office/officeart/2005/8/layout/orgChart1"/>
    <dgm:cxn modelId="{3070E23F-86D7-4E8B-94AE-3177326348FF}" type="presParOf" srcId="{9A4B3479-BCE3-46D5-BAD9-7013A265306E}" destId="{ADF9E9AA-39BE-4E3B-B260-3B3F6617D05D}" srcOrd="1" destOrd="0" presId="urn:microsoft.com/office/officeart/2005/8/layout/orgChart1"/>
    <dgm:cxn modelId="{90EF44BA-26A3-442B-86E2-0D2A576B9F31}" type="presParOf" srcId="{01A177AD-8D41-47DF-8207-DF74B83A1501}" destId="{01878E17-2564-4D6B-A91A-E01A3053FDA8}" srcOrd="1" destOrd="0" presId="urn:microsoft.com/office/officeart/2005/8/layout/orgChart1"/>
    <dgm:cxn modelId="{4FF62865-54CB-426E-B1DC-7D7ACEA49DDF}" type="presParOf" srcId="{01878E17-2564-4D6B-A91A-E01A3053FDA8}" destId="{A5047169-91FD-42F5-83E2-12200D05B0C9}" srcOrd="0" destOrd="0" presId="urn:microsoft.com/office/officeart/2005/8/layout/orgChart1"/>
    <dgm:cxn modelId="{F4733E4A-1702-444B-9A0C-512198B20B44}" type="presParOf" srcId="{01878E17-2564-4D6B-A91A-E01A3053FDA8}" destId="{B14720C1-CC4D-4A61-B771-B2890D63736D}" srcOrd="1" destOrd="0" presId="urn:microsoft.com/office/officeart/2005/8/layout/orgChart1"/>
    <dgm:cxn modelId="{0410F661-B41D-4697-8973-9991B2E68743}" type="presParOf" srcId="{B14720C1-CC4D-4A61-B771-B2890D63736D}" destId="{BF6ACDCB-B3C3-49DE-9788-C9A71D632D40}" srcOrd="0" destOrd="0" presId="urn:microsoft.com/office/officeart/2005/8/layout/orgChart1"/>
    <dgm:cxn modelId="{1A29232A-2AC0-447A-985E-7104FC896727}" type="presParOf" srcId="{BF6ACDCB-B3C3-49DE-9788-C9A71D632D40}" destId="{53961E3B-0C13-43E1-B6A3-CDE6B89EC587}" srcOrd="0" destOrd="0" presId="urn:microsoft.com/office/officeart/2005/8/layout/orgChart1"/>
    <dgm:cxn modelId="{DF5E0D96-720F-4808-BA42-3EB40EE4A467}" type="presParOf" srcId="{BF6ACDCB-B3C3-49DE-9788-C9A71D632D40}" destId="{DA2D283B-CB57-4249-B698-ED6FDB015B9A}" srcOrd="1" destOrd="0" presId="urn:microsoft.com/office/officeart/2005/8/layout/orgChart1"/>
    <dgm:cxn modelId="{D1E60B11-3CBD-44CD-B9E8-FDA5224D816E}" type="presParOf" srcId="{B14720C1-CC4D-4A61-B771-B2890D63736D}" destId="{CE4F6D16-EFCD-4DDA-8900-411B10C3CB57}" srcOrd="1" destOrd="0" presId="urn:microsoft.com/office/officeart/2005/8/layout/orgChart1"/>
    <dgm:cxn modelId="{39CC183C-E931-48FF-9C18-D489A72C359A}" type="presParOf" srcId="{B14720C1-CC4D-4A61-B771-B2890D63736D}" destId="{9B532992-3C56-4A82-ACCF-ED9F1DD8BF45}" srcOrd="2" destOrd="0" presId="urn:microsoft.com/office/officeart/2005/8/layout/orgChart1"/>
    <dgm:cxn modelId="{D5B22A07-A26B-42F5-A964-8C3C9F490FC5}" type="presParOf" srcId="{01878E17-2564-4D6B-A91A-E01A3053FDA8}" destId="{948A190E-4A42-4543-9FB6-FDAABF32428D}" srcOrd="2" destOrd="0" presId="urn:microsoft.com/office/officeart/2005/8/layout/orgChart1"/>
    <dgm:cxn modelId="{F5386A6C-0A4A-4016-8816-A8564E7B1D72}" type="presParOf" srcId="{01878E17-2564-4D6B-A91A-E01A3053FDA8}" destId="{E18A75BA-04CB-41AD-AEB2-73FAB43210CF}" srcOrd="3" destOrd="0" presId="urn:microsoft.com/office/officeart/2005/8/layout/orgChart1"/>
    <dgm:cxn modelId="{4EB379DA-664C-48F3-94C3-57141AF5817D}" type="presParOf" srcId="{E18A75BA-04CB-41AD-AEB2-73FAB43210CF}" destId="{EFCE6BBA-2680-4259-B5F9-03055AEF74C1}" srcOrd="0" destOrd="0" presId="urn:microsoft.com/office/officeart/2005/8/layout/orgChart1"/>
    <dgm:cxn modelId="{CA1BD852-73BA-4648-8D03-4159AF448110}" type="presParOf" srcId="{EFCE6BBA-2680-4259-B5F9-03055AEF74C1}" destId="{74647FA4-FA16-4EF7-8313-A71F6C637BFD}" srcOrd="0" destOrd="0" presId="urn:microsoft.com/office/officeart/2005/8/layout/orgChart1"/>
    <dgm:cxn modelId="{135C9739-CCF8-4882-8AA2-8B79ACD82315}" type="presParOf" srcId="{EFCE6BBA-2680-4259-B5F9-03055AEF74C1}" destId="{4365FB23-876B-4EA2-A398-6B1F74BD2D13}" srcOrd="1" destOrd="0" presId="urn:microsoft.com/office/officeart/2005/8/layout/orgChart1"/>
    <dgm:cxn modelId="{1753DD8D-399B-45AF-8441-6DC14D4A8280}" type="presParOf" srcId="{E18A75BA-04CB-41AD-AEB2-73FAB43210CF}" destId="{6043B69C-E68E-40B4-916D-5382DD65F771}" srcOrd="1" destOrd="0" presId="urn:microsoft.com/office/officeart/2005/8/layout/orgChart1"/>
    <dgm:cxn modelId="{A2950DA8-E9E0-4013-A6C4-2386CCC036FE}" type="presParOf" srcId="{E18A75BA-04CB-41AD-AEB2-73FAB43210CF}" destId="{853770D3-7FB0-43AB-88E8-7E18989B7A2A}" srcOrd="2" destOrd="0" presId="urn:microsoft.com/office/officeart/2005/8/layout/orgChart1"/>
    <dgm:cxn modelId="{8C95B393-D466-4164-ACA3-183E77217FC0}" type="presParOf" srcId="{01878E17-2564-4D6B-A91A-E01A3053FDA8}" destId="{DFCC977F-E5DB-4A52-A0F4-379915AB6F9F}" srcOrd="4" destOrd="0" presId="urn:microsoft.com/office/officeart/2005/8/layout/orgChart1"/>
    <dgm:cxn modelId="{19E5DAF0-2F0C-45A6-AD12-894AFB57AA71}" type="presParOf" srcId="{01878E17-2564-4D6B-A91A-E01A3053FDA8}" destId="{DFC8D479-4A1F-4617-9D8D-52E07E95832D}" srcOrd="5" destOrd="0" presId="urn:microsoft.com/office/officeart/2005/8/layout/orgChart1"/>
    <dgm:cxn modelId="{FB412642-3547-47F0-B735-87BD990DE8D1}" type="presParOf" srcId="{DFC8D479-4A1F-4617-9D8D-52E07E95832D}" destId="{5309E24B-B53D-46EE-A1E3-CFA933856AA8}" srcOrd="0" destOrd="0" presId="urn:microsoft.com/office/officeart/2005/8/layout/orgChart1"/>
    <dgm:cxn modelId="{832EFC75-1B36-4C21-AFC0-EDB7207DCD7B}" type="presParOf" srcId="{5309E24B-B53D-46EE-A1E3-CFA933856AA8}" destId="{4C25B977-6A3E-4A3C-B158-4D6F5504128F}" srcOrd="0" destOrd="0" presId="urn:microsoft.com/office/officeart/2005/8/layout/orgChart1"/>
    <dgm:cxn modelId="{F5C42096-CDE5-4A54-AEDA-7F97066D65CD}" type="presParOf" srcId="{5309E24B-B53D-46EE-A1E3-CFA933856AA8}" destId="{89582533-7132-49FA-984C-AAFCB46CAECB}" srcOrd="1" destOrd="0" presId="urn:microsoft.com/office/officeart/2005/8/layout/orgChart1"/>
    <dgm:cxn modelId="{86235F08-F547-42E0-A401-51E9D6451BA7}" type="presParOf" srcId="{DFC8D479-4A1F-4617-9D8D-52E07E95832D}" destId="{284CA4B6-F1C2-414D-A5CA-40EECD1553BA}" srcOrd="1" destOrd="0" presId="urn:microsoft.com/office/officeart/2005/8/layout/orgChart1"/>
    <dgm:cxn modelId="{7595585B-37DD-4C5E-987C-371034EFD79A}" type="presParOf" srcId="{DFC8D479-4A1F-4617-9D8D-52E07E95832D}" destId="{D01F4234-D483-4C0E-B6A9-AD023D123266}" srcOrd="2" destOrd="0" presId="urn:microsoft.com/office/officeart/2005/8/layout/orgChart1"/>
    <dgm:cxn modelId="{6A6FA352-0334-45D8-88E3-02F5AEC1F097}" type="presParOf" srcId="{01878E17-2564-4D6B-A91A-E01A3053FDA8}" destId="{633AD9C5-16F8-4A33-B38F-6EA8E470B4C8}" srcOrd="6" destOrd="0" presId="urn:microsoft.com/office/officeart/2005/8/layout/orgChart1"/>
    <dgm:cxn modelId="{E0044649-AC3C-4392-9E56-2E08A5656831}" type="presParOf" srcId="{01878E17-2564-4D6B-A91A-E01A3053FDA8}" destId="{EDEC421B-F83F-4BAC-9456-A7B23B898814}" srcOrd="7" destOrd="0" presId="urn:microsoft.com/office/officeart/2005/8/layout/orgChart1"/>
    <dgm:cxn modelId="{2A01E668-D9E6-45EC-B16F-ACC58D1308A7}" type="presParOf" srcId="{EDEC421B-F83F-4BAC-9456-A7B23B898814}" destId="{E006585E-B3FA-4129-8EC6-3BFF1BA1CEE6}" srcOrd="0" destOrd="0" presId="urn:microsoft.com/office/officeart/2005/8/layout/orgChart1"/>
    <dgm:cxn modelId="{38478742-D724-4F5F-9D72-A27625794204}" type="presParOf" srcId="{E006585E-B3FA-4129-8EC6-3BFF1BA1CEE6}" destId="{CDC74015-5851-4948-BA6C-4A42AD4FDBF0}" srcOrd="0" destOrd="0" presId="urn:microsoft.com/office/officeart/2005/8/layout/orgChart1"/>
    <dgm:cxn modelId="{91DF0140-0858-4598-9596-D72BB20357CE}" type="presParOf" srcId="{E006585E-B3FA-4129-8EC6-3BFF1BA1CEE6}" destId="{AB12E12C-7AC6-41F7-A829-11D81AD73A19}" srcOrd="1" destOrd="0" presId="urn:microsoft.com/office/officeart/2005/8/layout/orgChart1"/>
    <dgm:cxn modelId="{BFEE762B-8DAC-4F91-995A-B358CB50825F}" type="presParOf" srcId="{EDEC421B-F83F-4BAC-9456-A7B23B898814}" destId="{0A79B1E8-884A-4141-8722-77A8BACF6F41}" srcOrd="1" destOrd="0" presId="urn:microsoft.com/office/officeart/2005/8/layout/orgChart1"/>
    <dgm:cxn modelId="{DE1CD1F4-690B-4CE4-8A30-28DFD36ED7DE}" type="presParOf" srcId="{EDEC421B-F83F-4BAC-9456-A7B23B898814}" destId="{0E318F99-3266-4AF3-8BEF-942C8914CBA3}" srcOrd="2" destOrd="0" presId="urn:microsoft.com/office/officeart/2005/8/layout/orgChart1"/>
    <dgm:cxn modelId="{36BE55B8-CEB6-487E-B473-56D388899CB6}" type="presParOf" srcId="{01878E17-2564-4D6B-A91A-E01A3053FDA8}" destId="{A919F91A-8175-42A7-B96A-9027D06984AC}" srcOrd="8" destOrd="0" presId="urn:microsoft.com/office/officeart/2005/8/layout/orgChart1"/>
    <dgm:cxn modelId="{36F4A9E5-0B02-432E-A4C7-F545C1AA5EC6}" type="presParOf" srcId="{01878E17-2564-4D6B-A91A-E01A3053FDA8}" destId="{B59AE9D5-5EF4-4D3E-892F-157847C21DDE}" srcOrd="9" destOrd="0" presId="urn:microsoft.com/office/officeart/2005/8/layout/orgChart1"/>
    <dgm:cxn modelId="{36A8DB41-2D70-4C2C-BE8F-88C36C26D470}" type="presParOf" srcId="{B59AE9D5-5EF4-4D3E-892F-157847C21DDE}" destId="{A077834F-23C2-405F-822C-1AC3C27A4EF4}" srcOrd="0" destOrd="0" presId="urn:microsoft.com/office/officeart/2005/8/layout/orgChart1"/>
    <dgm:cxn modelId="{5AC8B8DF-C7C1-4A6A-BCE8-8B081ECC3D10}" type="presParOf" srcId="{A077834F-23C2-405F-822C-1AC3C27A4EF4}" destId="{558544B5-AF74-4855-81F7-A36181B8C3A9}" srcOrd="0" destOrd="0" presId="urn:microsoft.com/office/officeart/2005/8/layout/orgChart1"/>
    <dgm:cxn modelId="{40C5E1B7-5755-479C-8CE2-50FA91375DB9}" type="presParOf" srcId="{A077834F-23C2-405F-822C-1AC3C27A4EF4}" destId="{4964C4EA-B3F6-497C-A49B-344F8DDB9054}" srcOrd="1" destOrd="0" presId="urn:microsoft.com/office/officeart/2005/8/layout/orgChart1"/>
    <dgm:cxn modelId="{27A6491C-DD64-4306-8A83-2E5DCA822DEA}" type="presParOf" srcId="{B59AE9D5-5EF4-4D3E-892F-157847C21DDE}" destId="{B8D7D537-C187-4C3C-A9DC-F79030CA0389}" srcOrd="1" destOrd="0" presId="urn:microsoft.com/office/officeart/2005/8/layout/orgChart1"/>
    <dgm:cxn modelId="{5A7783E6-0394-43F8-B7E9-6BBE7C28C21D}" type="presParOf" srcId="{B59AE9D5-5EF4-4D3E-892F-157847C21DDE}" destId="{97CB8F93-D850-4EA3-845B-EC8ADB0BB486}" srcOrd="2" destOrd="0" presId="urn:microsoft.com/office/officeart/2005/8/layout/orgChart1"/>
    <dgm:cxn modelId="{B76A18B7-8980-4711-8C59-04640C59E0B7}" type="presParOf" srcId="{01A177AD-8D41-47DF-8207-DF74B83A1501}" destId="{A9BA25A2-C9CA-4707-86BB-BFC2BE81CED5}"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172DA7-8776-4528-8271-50DBA0C78745}">
      <dsp:nvSpPr>
        <dsp:cNvPr id="0" name=""/>
        <dsp:cNvSpPr/>
      </dsp:nvSpPr>
      <dsp:spPr>
        <a:xfrm>
          <a:off x="9794851" y="2915106"/>
          <a:ext cx="282805" cy="867269"/>
        </a:xfrm>
        <a:custGeom>
          <a:avLst/>
          <a:gdLst/>
          <a:ahLst/>
          <a:cxnLst/>
          <a:rect l="0" t="0" r="0" b="0"/>
          <a:pathLst>
            <a:path>
              <a:moveTo>
                <a:pt x="0" y="0"/>
              </a:moveTo>
              <a:lnTo>
                <a:pt x="0" y="867269"/>
              </a:lnTo>
              <a:lnTo>
                <a:pt x="282805" y="867269"/>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B51E71D-58DA-49B8-82E9-E2B0B9F40392}">
      <dsp:nvSpPr>
        <dsp:cNvPr id="0" name=""/>
        <dsp:cNvSpPr/>
      </dsp:nvSpPr>
      <dsp:spPr>
        <a:xfrm>
          <a:off x="5771288" y="1422385"/>
          <a:ext cx="4777710" cy="550037"/>
        </a:xfrm>
        <a:custGeom>
          <a:avLst/>
          <a:gdLst/>
          <a:ahLst/>
          <a:cxnLst/>
          <a:rect l="0" t="0" r="0" b="0"/>
          <a:pathLst>
            <a:path>
              <a:moveTo>
                <a:pt x="0" y="0"/>
              </a:moveTo>
              <a:lnTo>
                <a:pt x="0" y="352073"/>
              </a:lnTo>
              <a:lnTo>
                <a:pt x="4777710" y="352073"/>
              </a:lnTo>
              <a:lnTo>
                <a:pt x="4777710" y="550037"/>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98FAFC5-3120-4B86-9651-9FA62F4759C6}">
      <dsp:nvSpPr>
        <dsp:cNvPr id="0" name=""/>
        <dsp:cNvSpPr/>
      </dsp:nvSpPr>
      <dsp:spPr>
        <a:xfrm>
          <a:off x="7513556" y="2915106"/>
          <a:ext cx="282805" cy="867269"/>
        </a:xfrm>
        <a:custGeom>
          <a:avLst/>
          <a:gdLst/>
          <a:ahLst/>
          <a:cxnLst/>
          <a:rect l="0" t="0" r="0" b="0"/>
          <a:pathLst>
            <a:path>
              <a:moveTo>
                <a:pt x="0" y="0"/>
              </a:moveTo>
              <a:lnTo>
                <a:pt x="0" y="867269"/>
              </a:lnTo>
              <a:lnTo>
                <a:pt x="282805" y="867269"/>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3E3507-BCDD-4E37-BF44-D7232F1E1AA2}">
      <dsp:nvSpPr>
        <dsp:cNvPr id="0" name=""/>
        <dsp:cNvSpPr/>
      </dsp:nvSpPr>
      <dsp:spPr>
        <a:xfrm>
          <a:off x="5771288" y="1422385"/>
          <a:ext cx="2496415" cy="550037"/>
        </a:xfrm>
        <a:custGeom>
          <a:avLst/>
          <a:gdLst/>
          <a:ahLst/>
          <a:cxnLst/>
          <a:rect l="0" t="0" r="0" b="0"/>
          <a:pathLst>
            <a:path>
              <a:moveTo>
                <a:pt x="0" y="0"/>
              </a:moveTo>
              <a:lnTo>
                <a:pt x="0" y="352073"/>
              </a:lnTo>
              <a:lnTo>
                <a:pt x="2496415" y="352073"/>
              </a:lnTo>
              <a:lnTo>
                <a:pt x="2496415" y="550037"/>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00929CB-7FF3-4AA9-BB2C-13A05F5F00E3}">
      <dsp:nvSpPr>
        <dsp:cNvPr id="0" name=""/>
        <dsp:cNvSpPr/>
      </dsp:nvSpPr>
      <dsp:spPr>
        <a:xfrm>
          <a:off x="5252585" y="2925269"/>
          <a:ext cx="262480" cy="857107"/>
        </a:xfrm>
        <a:custGeom>
          <a:avLst/>
          <a:gdLst/>
          <a:ahLst/>
          <a:cxnLst/>
          <a:rect l="0" t="0" r="0" b="0"/>
          <a:pathLst>
            <a:path>
              <a:moveTo>
                <a:pt x="0" y="0"/>
              </a:moveTo>
              <a:lnTo>
                <a:pt x="0" y="857107"/>
              </a:lnTo>
              <a:lnTo>
                <a:pt x="262480" y="857107"/>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B1AE626-647F-4F66-B6CE-380DA380FFBA}">
      <dsp:nvSpPr>
        <dsp:cNvPr id="0" name=""/>
        <dsp:cNvSpPr/>
      </dsp:nvSpPr>
      <dsp:spPr>
        <a:xfrm>
          <a:off x="5771288" y="1422385"/>
          <a:ext cx="235444" cy="560199"/>
        </a:xfrm>
        <a:custGeom>
          <a:avLst/>
          <a:gdLst/>
          <a:ahLst/>
          <a:cxnLst/>
          <a:rect l="0" t="0" r="0" b="0"/>
          <a:pathLst>
            <a:path>
              <a:moveTo>
                <a:pt x="0" y="0"/>
              </a:moveTo>
              <a:lnTo>
                <a:pt x="0" y="362235"/>
              </a:lnTo>
              <a:lnTo>
                <a:pt x="235444" y="362235"/>
              </a:lnTo>
              <a:lnTo>
                <a:pt x="235444" y="560199"/>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598EA83-7F6D-4284-925D-3C64A282F2E1}">
      <dsp:nvSpPr>
        <dsp:cNvPr id="0" name=""/>
        <dsp:cNvSpPr/>
      </dsp:nvSpPr>
      <dsp:spPr>
        <a:xfrm>
          <a:off x="2950966" y="4253718"/>
          <a:ext cx="282805" cy="867269"/>
        </a:xfrm>
        <a:custGeom>
          <a:avLst/>
          <a:gdLst/>
          <a:ahLst/>
          <a:cxnLst/>
          <a:rect l="0" t="0" r="0" b="0"/>
          <a:pathLst>
            <a:path>
              <a:moveTo>
                <a:pt x="0" y="0"/>
              </a:moveTo>
              <a:lnTo>
                <a:pt x="0" y="867269"/>
              </a:lnTo>
              <a:lnTo>
                <a:pt x="282805" y="867269"/>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01672B-E766-40A5-91B9-910D03D610C6}">
      <dsp:nvSpPr>
        <dsp:cNvPr id="0" name=""/>
        <dsp:cNvSpPr/>
      </dsp:nvSpPr>
      <dsp:spPr>
        <a:xfrm>
          <a:off x="3659393" y="2915106"/>
          <a:ext cx="91440" cy="395927"/>
        </a:xfrm>
        <a:custGeom>
          <a:avLst/>
          <a:gdLst/>
          <a:ahLst/>
          <a:cxnLst/>
          <a:rect l="0" t="0" r="0" b="0"/>
          <a:pathLst>
            <a:path>
              <a:moveTo>
                <a:pt x="45720" y="0"/>
              </a:moveTo>
              <a:lnTo>
                <a:pt x="45720" y="395927"/>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E3FD0FD-2B61-4C25-9E64-805D027A1DEC}">
      <dsp:nvSpPr>
        <dsp:cNvPr id="0" name=""/>
        <dsp:cNvSpPr/>
      </dsp:nvSpPr>
      <dsp:spPr>
        <a:xfrm>
          <a:off x="3705113" y="1422385"/>
          <a:ext cx="2066174" cy="550037"/>
        </a:xfrm>
        <a:custGeom>
          <a:avLst/>
          <a:gdLst/>
          <a:ahLst/>
          <a:cxnLst/>
          <a:rect l="0" t="0" r="0" b="0"/>
          <a:pathLst>
            <a:path>
              <a:moveTo>
                <a:pt x="2066174" y="0"/>
              </a:moveTo>
              <a:lnTo>
                <a:pt x="2066174" y="352073"/>
              </a:lnTo>
              <a:lnTo>
                <a:pt x="0" y="352073"/>
              </a:lnTo>
              <a:lnTo>
                <a:pt x="0" y="550037"/>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179096C-388A-449E-8E94-CFD4A2EB129D}">
      <dsp:nvSpPr>
        <dsp:cNvPr id="0" name=""/>
        <dsp:cNvSpPr/>
      </dsp:nvSpPr>
      <dsp:spPr>
        <a:xfrm>
          <a:off x="198329" y="2915106"/>
          <a:ext cx="282805" cy="867269"/>
        </a:xfrm>
        <a:custGeom>
          <a:avLst/>
          <a:gdLst/>
          <a:ahLst/>
          <a:cxnLst/>
          <a:rect l="0" t="0" r="0" b="0"/>
          <a:pathLst>
            <a:path>
              <a:moveTo>
                <a:pt x="0" y="0"/>
              </a:moveTo>
              <a:lnTo>
                <a:pt x="0" y="867269"/>
              </a:lnTo>
              <a:lnTo>
                <a:pt x="282805" y="867269"/>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94C25F-7B5B-4964-83BF-B20F8DC14CE1}">
      <dsp:nvSpPr>
        <dsp:cNvPr id="0" name=""/>
        <dsp:cNvSpPr/>
      </dsp:nvSpPr>
      <dsp:spPr>
        <a:xfrm>
          <a:off x="952476" y="1422385"/>
          <a:ext cx="4818811" cy="550037"/>
        </a:xfrm>
        <a:custGeom>
          <a:avLst/>
          <a:gdLst/>
          <a:ahLst/>
          <a:cxnLst/>
          <a:rect l="0" t="0" r="0" b="0"/>
          <a:pathLst>
            <a:path>
              <a:moveTo>
                <a:pt x="4818811" y="0"/>
              </a:moveTo>
              <a:lnTo>
                <a:pt x="4818811" y="352073"/>
              </a:lnTo>
              <a:lnTo>
                <a:pt x="0" y="352073"/>
              </a:lnTo>
              <a:lnTo>
                <a:pt x="0" y="550037"/>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A253BDC-8837-4FAD-953E-F699C93B7FBF}">
      <dsp:nvSpPr>
        <dsp:cNvPr id="0" name=""/>
        <dsp:cNvSpPr/>
      </dsp:nvSpPr>
      <dsp:spPr>
        <a:xfrm>
          <a:off x="4828604" y="479701"/>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Five Traditional Categories for Marketing segmentation</a:t>
          </a:r>
        </a:p>
      </dsp:txBody>
      <dsp:txXfrm>
        <a:off x="4828604" y="479701"/>
        <a:ext cx="1885367" cy="942683"/>
      </dsp:txXfrm>
    </dsp:sp>
    <dsp:sp modelId="{27CEB877-5A87-4B50-9DD8-48DB7D7C484D}">
      <dsp:nvSpPr>
        <dsp:cNvPr id="0" name=""/>
        <dsp:cNvSpPr/>
      </dsp:nvSpPr>
      <dsp:spPr>
        <a:xfrm>
          <a:off x="9792" y="1972422"/>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Geography</a:t>
          </a:r>
        </a:p>
      </dsp:txBody>
      <dsp:txXfrm>
        <a:off x="9792" y="1972422"/>
        <a:ext cx="1885367" cy="942683"/>
      </dsp:txXfrm>
    </dsp:sp>
    <dsp:sp modelId="{6F667299-8C18-4D2C-9896-F112A54AB853}">
      <dsp:nvSpPr>
        <dsp:cNvPr id="0" name=""/>
        <dsp:cNvSpPr/>
      </dsp:nvSpPr>
      <dsp:spPr>
        <a:xfrm>
          <a:off x="481134" y="3311034"/>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It is based on their location, it also includes climate, Terrain, natural resources</a:t>
          </a:r>
        </a:p>
      </dsp:txBody>
      <dsp:txXfrm>
        <a:off x="481134" y="3311034"/>
        <a:ext cx="1885367" cy="942683"/>
      </dsp:txXfrm>
    </dsp:sp>
    <dsp:sp modelId="{9B377925-C9C7-48BA-A1B0-58A02C421C9B}">
      <dsp:nvSpPr>
        <dsp:cNvPr id="0" name=""/>
        <dsp:cNvSpPr/>
      </dsp:nvSpPr>
      <dsp:spPr>
        <a:xfrm>
          <a:off x="2762429" y="1972422"/>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Demographic</a:t>
          </a:r>
        </a:p>
      </dsp:txBody>
      <dsp:txXfrm>
        <a:off x="2762429" y="1972422"/>
        <a:ext cx="1885367" cy="942683"/>
      </dsp:txXfrm>
    </dsp:sp>
    <dsp:sp modelId="{ABDE4492-4C31-4A7E-BE4B-B2A3530EC977}">
      <dsp:nvSpPr>
        <dsp:cNvPr id="0" name=""/>
        <dsp:cNvSpPr/>
      </dsp:nvSpPr>
      <dsp:spPr>
        <a:xfrm>
          <a:off x="2762429" y="3311034"/>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Division in terms of physical and factual data.</a:t>
          </a:r>
        </a:p>
      </dsp:txBody>
      <dsp:txXfrm>
        <a:off x="2762429" y="3311034"/>
        <a:ext cx="1885367" cy="942683"/>
      </dsp:txXfrm>
    </dsp:sp>
    <dsp:sp modelId="{533E5102-667D-4205-A2E8-BB8988748D1E}">
      <dsp:nvSpPr>
        <dsp:cNvPr id="0" name=""/>
        <dsp:cNvSpPr/>
      </dsp:nvSpPr>
      <dsp:spPr>
        <a:xfrm>
          <a:off x="3233771" y="4649645"/>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Includes age, gender, income, occupation, material status, family size etc.</a:t>
          </a:r>
        </a:p>
      </dsp:txBody>
      <dsp:txXfrm>
        <a:off x="3233771" y="4649645"/>
        <a:ext cx="1885367" cy="942683"/>
      </dsp:txXfrm>
    </dsp:sp>
    <dsp:sp modelId="{C2B16496-DB24-498C-B677-7A5058D9FFDB}">
      <dsp:nvSpPr>
        <dsp:cNvPr id="0" name=""/>
        <dsp:cNvSpPr/>
      </dsp:nvSpPr>
      <dsp:spPr>
        <a:xfrm>
          <a:off x="5064048" y="1982585"/>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Psychographic</a:t>
          </a:r>
        </a:p>
      </dsp:txBody>
      <dsp:txXfrm>
        <a:off x="5064048" y="1982585"/>
        <a:ext cx="1885367" cy="942683"/>
      </dsp:txXfrm>
    </dsp:sp>
    <dsp:sp modelId="{A501A5EE-E594-4383-A2D5-798E283D5AA5}">
      <dsp:nvSpPr>
        <dsp:cNvPr id="0" name=""/>
        <dsp:cNvSpPr/>
      </dsp:nvSpPr>
      <dsp:spPr>
        <a:xfrm>
          <a:off x="5515066" y="3311034"/>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Segmentation according to personal traits values, motives and lifestyles</a:t>
          </a:r>
        </a:p>
      </dsp:txBody>
      <dsp:txXfrm>
        <a:off x="5515066" y="3311034"/>
        <a:ext cx="1885367" cy="942683"/>
      </dsp:txXfrm>
    </dsp:sp>
    <dsp:sp modelId="{F944A5E5-FA81-4EC1-B7BF-811179BCB715}">
      <dsp:nvSpPr>
        <dsp:cNvPr id="0" name=""/>
        <dsp:cNvSpPr/>
      </dsp:nvSpPr>
      <dsp:spPr>
        <a:xfrm>
          <a:off x="7325019" y="1972422"/>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Product Related</a:t>
          </a:r>
        </a:p>
      </dsp:txBody>
      <dsp:txXfrm>
        <a:off x="7325019" y="1972422"/>
        <a:ext cx="1885367" cy="942683"/>
      </dsp:txXfrm>
    </dsp:sp>
    <dsp:sp modelId="{DA4023B2-B2CF-404C-B9BC-E03D68329273}">
      <dsp:nvSpPr>
        <dsp:cNvPr id="0" name=""/>
        <dsp:cNvSpPr/>
      </dsp:nvSpPr>
      <dsp:spPr>
        <a:xfrm>
          <a:off x="7796361" y="3311034"/>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Rely on the product or service to be marketed</a:t>
          </a:r>
        </a:p>
      </dsp:txBody>
      <dsp:txXfrm>
        <a:off x="7796361" y="3311034"/>
        <a:ext cx="1885367" cy="942683"/>
      </dsp:txXfrm>
    </dsp:sp>
    <dsp:sp modelId="{386CD320-7329-4B9C-837B-56635BFE79F3}">
      <dsp:nvSpPr>
        <dsp:cNvPr id="0" name=""/>
        <dsp:cNvSpPr/>
      </dsp:nvSpPr>
      <dsp:spPr>
        <a:xfrm>
          <a:off x="9606314" y="1972422"/>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err="1">
              <a:latin typeface="Arial" panose="020B0604020202020204" pitchFamily="34" charset="0"/>
              <a:cs typeface="Arial" panose="020B0604020202020204" pitchFamily="34" charset="0"/>
            </a:rPr>
            <a:t>Behaviour</a:t>
          </a:r>
          <a:endParaRPr lang="en-US" sz="1400" b="1" kern="1200" dirty="0">
            <a:latin typeface="Arial" panose="020B0604020202020204" pitchFamily="34" charset="0"/>
            <a:cs typeface="Arial" panose="020B0604020202020204" pitchFamily="34" charset="0"/>
          </a:endParaRPr>
        </a:p>
      </dsp:txBody>
      <dsp:txXfrm>
        <a:off x="9606314" y="1972422"/>
        <a:ext cx="1885367" cy="942683"/>
      </dsp:txXfrm>
    </dsp:sp>
    <dsp:sp modelId="{4EE9C6A5-E86A-4DB6-92ED-1C35867C6B8D}">
      <dsp:nvSpPr>
        <dsp:cNvPr id="0" name=""/>
        <dsp:cNvSpPr/>
      </dsp:nvSpPr>
      <dsp:spPr>
        <a:xfrm>
          <a:off x="10077656" y="3311034"/>
          <a:ext cx="1885367" cy="942683"/>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Division according to the individual purchase </a:t>
          </a:r>
          <a:r>
            <a:rPr lang="en-US" sz="1400" kern="1200" dirty="0" err="1">
              <a:latin typeface="Arial" panose="020B0604020202020204" pitchFamily="34" charset="0"/>
              <a:cs typeface="Arial" panose="020B0604020202020204" pitchFamily="34" charset="0"/>
            </a:rPr>
            <a:t>behaviour</a:t>
          </a:r>
          <a:endParaRPr lang="en-US" sz="1400" kern="1200" dirty="0">
            <a:latin typeface="Arial" panose="020B0604020202020204" pitchFamily="34" charset="0"/>
            <a:cs typeface="Arial" panose="020B0604020202020204" pitchFamily="34" charset="0"/>
          </a:endParaRPr>
        </a:p>
      </dsp:txBody>
      <dsp:txXfrm>
        <a:off x="10077656" y="3311034"/>
        <a:ext cx="1885367" cy="9426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A9F0C-01C0-4880-B226-90EA4E3F20CD}">
      <dsp:nvSpPr>
        <dsp:cNvPr id="0" name=""/>
        <dsp:cNvSpPr/>
      </dsp:nvSpPr>
      <dsp:spPr>
        <a:xfrm>
          <a:off x="3703222" y="1946810"/>
          <a:ext cx="1469053" cy="1469053"/>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US" sz="1900" kern="1200" dirty="0"/>
            <a:t>Green Marketing</a:t>
          </a:r>
        </a:p>
      </dsp:txBody>
      <dsp:txXfrm>
        <a:off x="3918360" y="2161948"/>
        <a:ext cx="1038777" cy="1038777"/>
      </dsp:txXfrm>
    </dsp:sp>
    <dsp:sp modelId="{09BAE06E-1597-48E5-9E29-9862D2E8435B}">
      <dsp:nvSpPr>
        <dsp:cNvPr id="0" name=""/>
        <dsp:cNvSpPr/>
      </dsp:nvSpPr>
      <dsp:spPr>
        <a:xfrm rot="16413276">
          <a:off x="4258719" y="1694769"/>
          <a:ext cx="478825" cy="29003"/>
        </a:xfrm>
        <a:custGeom>
          <a:avLst/>
          <a:gdLst/>
          <a:ahLst/>
          <a:cxnLst/>
          <a:rect l="0" t="0" r="0" b="0"/>
          <a:pathLst>
            <a:path>
              <a:moveTo>
                <a:pt x="0" y="14501"/>
              </a:moveTo>
              <a:lnTo>
                <a:pt x="478825" y="1450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86161" y="1697300"/>
        <a:ext cx="23941" cy="23941"/>
      </dsp:txXfrm>
    </dsp:sp>
    <dsp:sp modelId="{D1781E96-ADA0-4F83-A002-DFC5673500A3}">
      <dsp:nvSpPr>
        <dsp:cNvPr id="0" name=""/>
        <dsp:cNvSpPr/>
      </dsp:nvSpPr>
      <dsp:spPr>
        <a:xfrm>
          <a:off x="3823989" y="2678"/>
          <a:ext cx="1469053" cy="1469053"/>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Save resources for the future generation</a:t>
          </a:r>
        </a:p>
      </dsp:txBody>
      <dsp:txXfrm>
        <a:off x="4039127" y="217816"/>
        <a:ext cx="1038777" cy="1038777"/>
      </dsp:txXfrm>
    </dsp:sp>
    <dsp:sp modelId="{617C86F7-0D2D-4C34-B80B-30FC1FF6266C}">
      <dsp:nvSpPr>
        <dsp:cNvPr id="0" name=""/>
        <dsp:cNvSpPr/>
      </dsp:nvSpPr>
      <dsp:spPr>
        <a:xfrm rot="20529620">
          <a:off x="5123326" y="2354962"/>
          <a:ext cx="566968" cy="29003"/>
        </a:xfrm>
        <a:custGeom>
          <a:avLst/>
          <a:gdLst/>
          <a:ahLst/>
          <a:cxnLst/>
          <a:rect l="0" t="0" r="0" b="0"/>
          <a:pathLst>
            <a:path>
              <a:moveTo>
                <a:pt x="0" y="14501"/>
              </a:moveTo>
              <a:lnTo>
                <a:pt x="566968" y="1450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92636" y="2355290"/>
        <a:ext cx="28348" cy="28348"/>
      </dsp:txXfrm>
    </dsp:sp>
    <dsp:sp modelId="{687CF700-3629-4C87-A930-7C0F756DC7DE}">
      <dsp:nvSpPr>
        <dsp:cNvPr id="0" name=""/>
        <dsp:cNvSpPr/>
      </dsp:nvSpPr>
      <dsp:spPr>
        <a:xfrm>
          <a:off x="5641347" y="1323065"/>
          <a:ext cx="1469053" cy="1469053"/>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Attract more customer</a:t>
          </a:r>
        </a:p>
      </dsp:txBody>
      <dsp:txXfrm>
        <a:off x="5856485" y="1538203"/>
        <a:ext cx="1038777" cy="1038777"/>
      </dsp:txXfrm>
    </dsp:sp>
    <dsp:sp modelId="{BACC8B6F-7A1C-4FAD-94AB-B42D1701F042}">
      <dsp:nvSpPr>
        <dsp:cNvPr id="0" name=""/>
        <dsp:cNvSpPr/>
      </dsp:nvSpPr>
      <dsp:spPr>
        <a:xfrm rot="3034072">
          <a:off x="4815012" y="3423178"/>
          <a:ext cx="489428" cy="29003"/>
        </a:xfrm>
        <a:custGeom>
          <a:avLst/>
          <a:gdLst/>
          <a:ahLst/>
          <a:cxnLst/>
          <a:rect l="0" t="0" r="0" b="0"/>
          <a:pathLst>
            <a:path>
              <a:moveTo>
                <a:pt x="0" y="14501"/>
              </a:moveTo>
              <a:lnTo>
                <a:pt x="489428" y="1450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7491" y="3425444"/>
        <a:ext cx="24471" cy="24471"/>
      </dsp:txXfrm>
    </dsp:sp>
    <dsp:sp modelId="{5224AEE3-A2F6-4353-BF24-D1F628018C5E}">
      <dsp:nvSpPr>
        <dsp:cNvPr id="0" name=""/>
        <dsp:cNvSpPr/>
      </dsp:nvSpPr>
      <dsp:spPr>
        <a:xfrm>
          <a:off x="4947178" y="3459497"/>
          <a:ext cx="1469053" cy="1469053"/>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Innovative idea </a:t>
          </a:r>
        </a:p>
      </dsp:txBody>
      <dsp:txXfrm>
        <a:off x="5162316" y="3674635"/>
        <a:ext cx="1038777" cy="1038777"/>
      </dsp:txXfrm>
    </dsp:sp>
    <dsp:sp modelId="{A60F88A8-7A27-4483-93A0-DC1248080604}">
      <dsp:nvSpPr>
        <dsp:cNvPr id="0" name=""/>
        <dsp:cNvSpPr/>
      </dsp:nvSpPr>
      <dsp:spPr>
        <a:xfrm rot="7411888">
          <a:off x="3763724" y="3423178"/>
          <a:ext cx="345628" cy="29003"/>
        </a:xfrm>
        <a:custGeom>
          <a:avLst/>
          <a:gdLst/>
          <a:ahLst/>
          <a:cxnLst/>
          <a:rect l="0" t="0" r="0" b="0"/>
          <a:pathLst>
            <a:path>
              <a:moveTo>
                <a:pt x="0" y="14501"/>
              </a:moveTo>
              <a:lnTo>
                <a:pt x="345628" y="1450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3927897" y="3429039"/>
        <a:ext cx="17281" cy="17281"/>
      </dsp:txXfrm>
    </dsp:sp>
    <dsp:sp modelId="{43F3F273-CC55-46D6-B624-C6DFB6949858}">
      <dsp:nvSpPr>
        <dsp:cNvPr id="0" name=""/>
        <dsp:cNvSpPr/>
      </dsp:nvSpPr>
      <dsp:spPr>
        <a:xfrm>
          <a:off x="2700801" y="3459497"/>
          <a:ext cx="1469053" cy="1469053"/>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Protect the Environment</a:t>
          </a:r>
        </a:p>
      </dsp:txBody>
      <dsp:txXfrm>
        <a:off x="2915939" y="3674635"/>
        <a:ext cx="1038777" cy="1038777"/>
      </dsp:txXfrm>
    </dsp:sp>
    <dsp:sp modelId="{1079B2A5-4E72-42E6-A260-4AE01AB8DFA1}">
      <dsp:nvSpPr>
        <dsp:cNvPr id="0" name=""/>
        <dsp:cNvSpPr/>
      </dsp:nvSpPr>
      <dsp:spPr>
        <a:xfrm rot="12011145">
          <a:off x="3420173" y="2354962"/>
          <a:ext cx="338562" cy="29003"/>
        </a:xfrm>
        <a:custGeom>
          <a:avLst/>
          <a:gdLst/>
          <a:ahLst/>
          <a:cxnLst/>
          <a:rect l="0" t="0" r="0" b="0"/>
          <a:pathLst>
            <a:path>
              <a:moveTo>
                <a:pt x="0" y="14501"/>
              </a:moveTo>
              <a:lnTo>
                <a:pt x="338562" y="14501"/>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3580989" y="2361000"/>
        <a:ext cx="16928" cy="16928"/>
      </dsp:txXfrm>
    </dsp:sp>
    <dsp:sp modelId="{C60C3B20-821F-44A7-B911-23B303423875}">
      <dsp:nvSpPr>
        <dsp:cNvPr id="0" name=""/>
        <dsp:cNvSpPr/>
      </dsp:nvSpPr>
      <dsp:spPr>
        <a:xfrm>
          <a:off x="2006632" y="1323065"/>
          <a:ext cx="1469053" cy="1469053"/>
        </a:xfrm>
        <a:prstGeom prst="ellipse">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Business Development</a:t>
          </a:r>
        </a:p>
      </dsp:txBody>
      <dsp:txXfrm>
        <a:off x="2221770" y="1538203"/>
        <a:ext cx="1038777" cy="10387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19F91A-8175-42A7-B96A-9027D06984AC}">
      <dsp:nvSpPr>
        <dsp:cNvPr id="0" name=""/>
        <dsp:cNvSpPr/>
      </dsp:nvSpPr>
      <dsp:spPr>
        <a:xfrm>
          <a:off x="5826754" y="2235453"/>
          <a:ext cx="4753891" cy="416053"/>
        </a:xfrm>
        <a:custGeom>
          <a:avLst/>
          <a:gdLst/>
          <a:ahLst/>
          <a:cxnLst/>
          <a:rect l="0" t="0" r="0" b="0"/>
          <a:pathLst>
            <a:path>
              <a:moveTo>
                <a:pt x="0" y="0"/>
              </a:moveTo>
              <a:lnTo>
                <a:pt x="0" y="208026"/>
              </a:lnTo>
              <a:lnTo>
                <a:pt x="4753891" y="208026"/>
              </a:lnTo>
              <a:lnTo>
                <a:pt x="4753891" y="416053"/>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3AD9C5-16F8-4A33-B38F-6EA8E470B4C8}">
      <dsp:nvSpPr>
        <dsp:cNvPr id="0" name=""/>
        <dsp:cNvSpPr/>
      </dsp:nvSpPr>
      <dsp:spPr>
        <a:xfrm>
          <a:off x="5826754" y="2235453"/>
          <a:ext cx="2356628" cy="416053"/>
        </a:xfrm>
        <a:custGeom>
          <a:avLst/>
          <a:gdLst/>
          <a:ahLst/>
          <a:cxnLst/>
          <a:rect l="0" t="0" r="0" b="0"/>
          <a:pathLst>
            <a:path>
              <a:moveTo>
                <a:pt x="0" y="0"/>
              </a:moveTo>
              <a:lnTo>
                <a:pt x="0" y="208026"/>
              </a:lnTo>
              <a:lnTo>
                <a:pt x="2356628" y="208026"/>
              </a:lnTo>
              <a:lnTo>
                <a:pt x="2356628" y="416053"/>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FCC977F-E5DB-4A52-A0F4-379915AB6F9F}">
      <dsp:nvSpPr>
        <dsp:cNvPr id="0" name=""/>
        <dsp:cNvSpPr/>
      </dsp:nvSpPr>
      <dsp:spPr>
        <a:xfrm>
          <a:off x="5740400" y="2235453"/>
          <a:ext cx="91440" cy="416053"/>
        </a:xfrm>
        <a:custGeom>
          <a:avLst/>
          <a:gdLst/>
          <a:ahLst/>
          <a:cxnLst/>
          <a:rect l="0" t="0" r="0" b="0"/>
          <a:pathLst>
            <a:path>
              <a:moveTo>
                <a:pt x="86354" y="0"/>
              </a:moveTo>
              <a:lnTo>
                <a:pt x="86354" y="208026"/>
              </a:lnTo>
              <a:lnTo>
                <a:pt x="45720" y="208026"/>
              </a:lnTo>
              <a:lnTo>
                <a:pt x="45720" y="416053"/>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48A190E-4A42-4543-9FB6-FDAABF32428D}">
      <dsp:nvSpPr>
        <dsp:cNvPr id="0" name=""/>
        <dsp:cNvSpPr/>
      </dsp:nvSpPr>
      <dsp:spPr>
        <a:xfrm>
          <a:off x="3388856" y="2235453"/>
          <a:ext cx="2437897" cy="416053"/>
        </a:xfrm>
        <a:custGeom>
          <a:avLst/>
          <a:gdLst/>
          <a:ahLst/>
          <a:cxnLst/>
          <a:rect l="0" t="0" r="0" b="0"/>
          <a:pathLst>
            <a:path>
              <a:moveTo>
                <a:pt x="2437897" y="0"/>
              </a:moveTo>
              <a:lnTo>
                <a:pt x="2437897" y="208026"/>
              </a:lnTo>
              <a:lnTo>
                <a:pt x="0" y="208026"/>
              </a:lnTo>
              <a:lnTo>
                <a:pt x="0" y="416053"/>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5047169-91FD-42F5-83E2-12200D05B0C9}">
      <dsp:nvSpPr>
        <dsp:cNvPr id="0" name=""/>
        <dsp:cNvSpPr/>
      </dsp:nvSpPr>
      <dsp:spPr>
        <a:xfrm>
          <a:off x="991593" y="2235453"/>
          <a:ext cx="4835161" cy="416053"/>
        </a:xfrm>
        <a:custGeom>
          <a:avLst/>
          <a:gdLst/>
          <a:ahLst/>
          <a:cxnLst/>
          <a:rect l="0" t="0" r="0" b="0"/>
          <a:pathLst>
            <a:path>
              <a:moveTo>
                <a:pt x="4835161" y="0"/>
              </a:moveTo>
              <a:lnTo>
                <a:pt x="4835161" y="208026"/>
              </a:lnTo>
              <a:lnTo>
                <a:pt x="0" y="208026"/>
              </a:lnTo>
              <a:lnTo>
                <a:pt x="0" y="416053"/>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D05BD6-7530-4D76-9D5E-B59A7E2C1D9D}">
      <dsp:nvSpPr>
        <dsp:cNvPr id="0" name=""/>
        <dsp:cNvSpPr/>
      </dsp:nvSpPr>
      <dsp:spPr>
        <a:xfrm>
          <a:off x="4836149" y="1244848"/>
          <a:ext cx="1981209" cy="9906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Green Marketing</a:t>
          </a:r>
        </a:p>
      </dsp:txBody>
      <dsp:txXfrm>
        <a:off x="4836149" y="1244848"/>
        <a:ext cx="1981209" cy="990604"/>
      </dsp:txXfrm>
    </dsp:sp>
    <dsp:sp modelId="{53961E3B-0C13-43E1-B6A3-CDE6B89EC587}">
      <dsp:nvSpPr>
        <dsp:cNvPr id="0" name=""/>
        <dsp:cNvSpPr/>
      </dsp:nvSpPr>
      <dsp:spPr>
        <a:xfrm>
          <a:off x="988" y="2651506"/>
          <a:ext cx="1981209" cy="9906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Buying Green products</a:t>
          </a:r>
        </a:p>
      </dsp:txBody>
      <dsp:txXfrm>
        <a:off x="988" y="2651506"/>
        <a:ext cx="1981209" cy="990604"/>
      </dsp:txXfrm>
    </dsp:sp>
    <dsp:sp modelId="{74647FA4-FA16-4EF7-8313-A71F6C637BFD}">
      <dsp:nvSpPr>
        <dsp:cNvPr id="0" name=""/>
        <dsp:cNvSpPr/>
      </dsp:nvSpPr>
      <dsp:spPr>
        <a:xfrm>
          <a:off x="2398252" y="2651506"/>
          <a:ext cx="1981209" cy="9906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Green Product Quality</a:t>
          </a:r>
        </a:p>
      </dsp:txBody>
      <dsp:txXfrm>
        <a:off x="2398252" y="2651506"/>
        <a:ext cx="1981209" cy="990604"/>
      </dsp:txXfrm>
    </dsp:sp>
    <dsp:sp modelId="{4C25B977-6A3E-4A3C-B158-4D6F5504128F}">
      <dsp:nvSpPr>
        <dsp:cNvPr id="0" name=""/>
        <dsp:cNvSpPr/>
      </dsp:nvSpPr>
      <dsp:spPr>
        <a:xfrm>
          <a:off x="4795515" y="2651506"/>
          <a:ext cx="1981209" cy="9906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Green customer satisfaction and loyalty</a:t>
          </a:r>
        </a:p>
      </dsp:txBody>
      <dsp:txXfrm>
        <a:off x="4795515" y="2651506"/>
        <a:ext cx="1981209" cy="990604"/>
      </dsp:txXfrm>
    </dsp:sp>
    <dsp:sp modelId="{CDC74015-5851-4948-BA6C-4A42AD4FDBF0}">
      <dsp:nvSpPr>
        <dsp:cNvPr id="0" name=""/>
        <dsp:cNvSpPr/>
      </dsp:nvSpPr>
      <dsp:spPr>
        <a:xfrm>
          <a:off x="7192778" y="2651506"/>
          <a:ext cx="1981209" cy="9906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Green Corporate image</a:t>
          </a:r>
        </a:p>
      </dsp:txBody>
      <dsp:txXfrm>
        <a:off x="7192778" y="2651506"/>
        <a:ext cx="1981209" cy="990604"/>
      </dsp:txXfrm>
    </dsp:sp>
    <dsp:sp modelId="{558544B5-AF74-4855-81F7-A36181B8C3A9}">
      <dsp:nvSpPr>
        <dsp:cNvPr id="0" name=""/>
        <dsp:cNvSpPr/>
      </dsp:nvSpPr>
      <dsp:spPr>
        <a:xfrm>
          <a:off x="9590041" y="2651506"/>
          <a:ext cx="1981209" cy="990604"/>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Green Product price</a:t>
          </a:r>
        </a:p>
      </dsp:txBody>
      <dsp:txXfrm>
        <a:off x="9590041" y="2651506"/>
        <a:ext cx="1981209" cy="990604"/>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3AB957-EE71-4421-A493-B5CB8AA82999}" type="datetimeFigureOut">
              <a:rPr lang="en-US" smtClean="0"/>
              <a:t>3/19/2023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65260F-590C-4DB2-B874-761276B4E202}" type="slidenum">
              <a:rPr lang="en-US" smtClean="0"/>
              <a:t>‹#›</a:t>
            </a:fld>
            <a:endParaRPr lang="en-US" dirty="0"/>
          </a:p>
        </p:txBody>
      </p:sp>
    </p:spTree>
    <p:extLst>
      <p:ext uri="{BB962C8B-B14F-4D97-AF65-F5344CB8AC3E}">
        <p14:creationId xmlns:p14="http://schemas.microsoft.com/office/powerpoint/2010/main" val="20006560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The main goal of an organization is customer satisfaction. With proper management of marketing strategies, businesses were developed. It includes the best development of </a:t>
            </a:r>
            <a:r>
              <a:rPr lang="en-US">
                <a:latin typeface="Arial" panose="020B0604020202020204" pitchFamily="34" charset="0"/>
                <a:cs typeface="Arial" panose="020B0604020202020204" pitchFamily="34" charset="0"/>
              </a:rPr>
              <a:t>the product and </a:t>
            </a:r>
            <a:r>
              <a:rPr lang="en-US" dirty="0">
                <a:latin typeface="Arial" panose="020B0604020202020204" pitchFamily="34" charset="0"/>
                <a:cs typeface="Arial" panose="020B0604020202020204" pitchFamily="34" charset="0"/>
              </a:rPr>
              <a:t>price settlement. How the product is distributed for the development of an organization, and promotion of the product require. It includes suitable adverting. With the increase in technology and digital marketing. Innovation in advertisements and promotion occurs. There are many ways to the enhancement of marketing and management. These are mainly discussed in this presentation</a:t>
            </a:r>
          </a:p>
        </p:txBody>
      </p:sp>
      <p:sp>
        <p:nvSpPr>
          <p:cNvPr id="4" name="Slide Number Placeholder 3"/>
          <p:cNvSpPr>
            <a:spLocks noGrp="1"/>
          </p:cNvSpPr>
          <p:nvPr>
            <p:ph type="sldNum" sz="quarter" idx="5"/>
          </p:nvPr>
        </p:nvSpPr>
        <p:spPr/>
        <p:txBody>
          <a:bodyPr/>
          <a:lstStyle/>
          <a:p>
            <a:fld id="{3265260F-590C-4DB2-B874-761276B4E202}" type="slidenum">
              <a:rPr lang="en-US" smtClean="0"/>
              <a:t>3</a:t>
            </a:fld>
            <a:endParaRPr lang="en-US" dirty="0"/>
          </a:p>
        </p:txBody>
      </p:sp>
    </p:spTree>
    <p:extLst>
      <p:ext uri="{BB962C8B-B14F-4D97-AF65-F5344CB8AC3E}">
        <p14:creationId xmlns:p14="http://schemas.microsoft.com/office/powerpoint/2010/main" val="2839214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common needs, common interests, similar lifestyles or similar Demographic market segments and Developed.</a:t>
            </a:r>
          </a:p>
          <a:p>
            <a:r>
              <a:rPr lang="en-US" dirty="0"/>
              <a:t>A market segment is a collection of people, organizations or groups that may have common attributes, interactions or Characters. (Camilleri, 2018, p.70)</a:t>
            </a:r>
          </a:p>
          <a:p>
            <a:r>
              <a:rPr lang="en-US" dirty="0"/>
              <a:t>Marketing managers can gain a better graph of customers’ needs and wants by segmenting the market. This allows them to do more accurately and responsibly.</a:t>
            </a:r>
          </a:p>
          <a:p>
            <a:r>
              <a:rPr lang="en-US" dirty="0"/>
              <a:t>“Tailor” or customize the company’s market activities to specific customers. (</a:t>
            </a:r>
            <a:r>
              <a:rPr lang="en-US" dirty="0" err="1"/>
              <a:t>Camileri</a:t>
            </a:r>
            <a:r>
              <a:rPr lang="en-US" dirty="0"/>
              <a:t>, 2018,p.60) </a:t>
            </a:r>
            <a:r>
              <a:rPr lang="en-US" sz="1200" kern="1200" dirty="0">
                <a:solidFill>
                  <a:schemeClr val="tx1"/>
                </a:solidFill>
                <a:effectLst/>
                <a:latin typeface="+mn-lt"/>
                <a:ea typeface="+mn-ea"/>
                <a:cs typeface="+mn-cs"/>
              </a:rPr>
              <a:t>. A market segment is a group of individuals, organizations, or groups who have common qualities, interests, or features. The needs, objectives, and expectations of diverse client segments may be equivalent. As a result, firms should determine which market sectors to target. To reply to this issue, the company must choose the best way for differentiating and identifying its divisions. After the segment has been identified, the corporation must customize its offerings to each one to order to meet its demands.</a:t>
            </a:r>
            <a:endParaRPr lang="en-US" dirty="0"/>
          </a:p>
        </p:txBody>
      </p:sp>
      <p:sp>
        <p:nvSpPr>
          <p:cNvPr id="4" name="Slide Number Placeholder 3"/>
          <p:cNvSpPr>
            <a:spLocks noGrp="1"/>
          </p:cNvSpPr>
          <p:nvPr>
            <p:ph type="sldNum" sz="quarter" idx="5"/>
          </p:nvPr>
        </p:nvSpPr>
        <p:spPr/>
        <p:txBody>
          <a:bodyPr/>
          <a:lstStyle/>
          <a:p>
            <a:fld id="{3265260F-590C-4DB2-B874-761276B4E202}" type="slidenum">
              <a:rPr lang="en-US" smtClean="0"/>
              <a:t>5</a:t>
            </a:fld>
            <a:endParaRPr lang="en-US"/>
          </a:p>
        </p:txBody>
      </p:sp>
    </p:spTree>
    <p:extLst>
      <p:ext uri="{BB962C8B-B14F-4D97-AF65-F5344CB8AC3E}">
        <p14:creationId xmlns:p14="http://schemas.microsoft.com/office/powerpoint/2010/main" val="2756565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Demographic segmentation entails breaking the market down into segments that can be distinguished on the basis of age, gender, income, occupation, marital status, family size, race, religion and nationality. By using geographic segmentation, potential markets are chosen based on their location. It includes elements like climate, geography, and Behavior-based segmentation obvious given the declared outcomes from the products. It is based on the individual consumers purchasing pattern. Psychographic segmentation involves segmentation according to the value, motives and interests </a:t>
            </a:r>
            <a:r>
              <a:rPr lang="en-US" dirty="0" err="1"/>
              <a:t>etc</a:t>
            </a:r>
            <a:r>
              <a:rPr lang="en-US" dirty="0"/>
              <a:t>, while. Product-related segmentation is, influenced by the good or service being sold. In the airline industry, these factors include destination, duration and nation of origin. (Camilleri, 2018,p.72)</a:t>
            </a:r>
          </a:p>
        </p:txBody>
      </p:sp>
      <p:sp>
        <p:nvSpPr>
          <p:cNvPr id="4" name="Slide Number Placeholder 3"/>
          <p:cNvSpPr>
            <a:spLocks noGrp="1"/>
          </p:cNvSpPr>
          <p:nvPr>
            <p:ph type="sldNum" sz="quarter" idx="5"/>
          </p:nvPr>
        </p:nvSpPr>
        <p:spPr/>
        <p:txBody>
          <a:bodyPr/>
          <a:lstStyle/>
          <a:p>
            <a:fld id="{3265260F-590C-4DB2-B874-761276B4E202}" type="slidenum">
              <a:rPr lang="en-US" smtClean="0"/>
              <a:t>6</a:t>
            </a:fld>
            <a:endParaRPr lang="en-US"/>
          </a:p>
        </p:txBody>
      </p:sp>
    </p:spTree>
    <p:extLst>
      <p:ext uri="{BB962C8B-B14F-4D97-AF65-F5344CB8AC3E}">
        <p14:creationId xmlns:p14="http://schemas.microsoft.com/office/powerpoint/2010/main" val="3130041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dirty="0"/>
              <a:t>Business </a:t>
            </a:r>
            <a:r>
              <a:rPr lang="en-US" dirty="0" err="1"/>
              <a:t>travellers</a:t>
            </a:r>
            <a:r>
              <a:rPr lang="en-US" dirty="0"/>
              <a:t> fall into one of five categories: Hard Money Travelers (also known as independent business </a:t>
            </a:r>
            <a:r>
              <a:rPr lang="en-US" dirty="0" err="1"/>
              <a:t>travellers</a:t>
            </a:r>
            <a:r>
              <a:rPr lang="en-US" dirty="0"/>
              <a:t>), Soft money </a:t>
            </a:r>
            <a:r>
              <a:rPr lang="en-US" dirty="0" err="1"/>
              <a:t>travellers</a:t>
            </a:r>
            <a:r>
              <a:rPr lang="en-US" dirty="0"/>
              <a:t> (also known as corporate business </a:t>
            </a:r>
            <a:r>
              <a:rPr lang="en-US" dirty="0" err="1"/>
              <a:t>travellers</a:t>
            </a:r>
            <a:r>
              <a:rPr lang="en-US" dirty="0"/>
              <a:t>), conference or incentive business </a:t>
            </a:r>
            <a:r>
              <a:rPr lang="en-US" dirty="0" err="1"/>
              <a:t>Travellers</a:t>
            </a:r>
            <a:r>
              <a:rPr lang="en-US" dirty="0"/>
              <a:t> (also known as a conference or incentive business </a:t>
            </a:r>
            <a:r>
              <a:rPr lang="en-US" dirty="0" err="1"/>
              <a:t>travellers</a:t>
            </a:r>
            <a:r>
              <a:rPr lang="en-US" dirty="0"/>
              <a:t>), Medium Money Travelers (also known as conference or </a:t>
            </a:r>
            <a:r>
              <a:rPr lang="en-US" dirty="0" err="1"/>
              <a:t>Travellers</a:t>
            </a:r>
            <a:r>
              <a:rPr lang="en-US" dirty="0"/>
              <a:t>), medium money </a:t>
            </a:r>
            <a:r>
              <a:rPr lang="en-US" dirty="0" err="1"/>
              <a:t>Travellers</a:t>
            </a:r>
            <a:r>
              <a:rPr lang="en-US" dirty="0"/>
              <a:t> (also known as conference or incentive business </a:t>
            </a:r>
            <a:r>
              <a:rPr lang="en-US" dirty="0" err="1"/>
              <a:t>Travellers</a:t>
            </a:r>
            <a:r>
              <a:rPr lang="en-US" dirty="0"/>
              <a:t>).</a:t>
            </a:r>
          </a:p>
          <a:p>
            <a:pPr>
              <a:lnSpc>
                <a:spcPct val="150000"/>
              </a:lnSpc>
            </a:pPr>
            <a:endParaRPr lang="en-US" dirty="0"/>
          </a:p>
        </p:txBody>
      </p:sp>
      <p:sp>
        <p:nvSpPr>
          <p:cNvPr id="4" name="Slide Number Placeholder 3"/>
          <p:cNvSpPr>
            <a:spLocks noGrp="1"/>
          </p:cNvSpPr>
          <p:nvPr>
            <p:ph type="sldNum" sz="quarter" idx="5"/>
          </p:nvPr>
        </p:nvSpPr>
        <p:spPr/>
        <p:txBody>
          <a:bodyPr/>
          <a:lstStyle/>
          <a:p>
            <a:fld id="{3265260F-590C-4DB2-B874-761276B4E202}" type="slidenum">
              <a:rPr lang="en-US" smtClean="0"/>
              <a:t>7</a:t>
            </a:fld>
            <a:endParaRPr lang="en-US"/>
          </a:p>
        </p:txBody>
      </p:sp>
    </p:spTree>
    <p:extLst>
      <p:ext uri="{BB962C8B-B14F-4D97-AF65-F5344CB8AC3E}">
        <p14:creationId xmlns:p14="http://schemas.microsoft.com/office/powerpoint/2010/main" val="14215626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a:latin typeface="Arial" panose="020B0604020202020204" pitchFamily="34" charset="0"/>
                <a:cs typeface="Arial" panose="020B0604020202020204" pitchFamily="34" charset="0"/>
              </a:rPr>
              <a:t>Green Marketing is an innovative strategy which attracts more customers. To minimize or prevent adverse effects on the environment, green marketing is one example of an environmental management technique </a:t>
            </a:r>
            <a:r>
              <a:rPr lang="en-US" sz="1100" dirty="0" err="1">
                <a:latin typeface="Arial" panose="020B0604020202020204" pitchFamily="34" charset="0"/>
                <a:cs typeface="Arial" panose="020B0604020202020204" pitchFamily="34" charset="0"/>
              </a:rPr>
              <a:t>centred</a:t>
            </a:r>
            <a:r>
              <a:rPr lang="en-US" sz="1100" dirty="0">
                <a:latin typeface="Arial" panose="020B0604020202020204" pitchFamily="34" charset="0"/>
                <a:cs typeface="Arial" panose="020B0604020202020204" pitchFamily="34" charset="0"/>
              </a:rPr>
              <a:t> on providing the green product at the right place, time and of the right quality. (</a:t>
            </a:r>
            <a:r>
              <a:rPr lang="en-US" sz="1100" dirty="0" err="1">
                <a:latin typeface="Arial" panose="020B0604020202020204" pitchFamily="34" charset="0"/>
                <a:cs typeface="Arial" panose="020B0604020202020204" pitchFamily="34" charset="0"/>
              </a:rPr>
              <a:t>Gelderman</a:t>
            </a:r>
            <a:r>
              <a:rPr lang="en-US" sz="1100" dirty="0">
                <a:latin typeface="Arial" panose="020B0604020202020204" pitchFamily="34" charset="0"/>
                <a:cs typeface="Arial" panose="020B0604020202020204" pitchFamily="34" charset="0"/>
              </a:rPr>
              <a:t>, et al, 2021, p.2061)     </a:t>
            </a:r>
          </a:p>
        </p:txBody>
      </p:sp>
      <p:sp>
        <p:nvSpPr>
          <p:cNvPr id="4" name="Slide Number Placeholder 3"/>
          <p:cNvSpPr>
            <a:spLocks noGrp="1"/>
          </p:cNvSpPr>
          <p:nvPr>
            <p:ph type="sldNum" sz="quarter" idx="5"/>
          </p:nvPr>
        </p:nvSpPr>
        <p:spPr/>
        <p:txBody>
          <a:bodyPr/>
          <a:lstStyle/>
          <a:p>
            <a:fld id="{3265260F-590C-4DB2-B874-761276B4E202}" type="slidenum">
              <a:rPr lang="en-US" smtClean="0"/>
              <a:t>8</a:t>
            </a:fld>
            <a:endParaRPr lang="en-US" dirty="0"/>
          </a:p>
        </p:txBody>
      </p:sp>
    </p:spTree>
    <p:extLst>
      <p:ext uri="{BB962C8B-B14F-4D97-AF65-F5344CB8AC3E}">
        <p14:creationId xmlns:p14="http://schemas.microsoft.com/office/powerpoint/2010/main" val="3473586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Aiming to save natural resources, green products, sometimes refined to as ecological and environmentally, friendly products include recycled materials or recycle during the production process. The dimensions of a product’s characteristics, design, and package that are involved in energy conservation, pollution prevention, trash recycling and environmental friendliness are defined as green products quality of several empirical B2B research has found a positive correlation between overall product quality and customer satisfaction. When consumers believe a product would aid in sustainable development they are less price sensitive. Business purchasers are reluctant to make payments. A company’s corporate image is the overall perception that its stakeholders have of it. It is related to the company’s environmental practices. Green customs loyalty is the devotion of a customer to a company that has environmental or green issues as well as their desire to keep a relationship with that comply. With customer satisfaction, it can be achieved. (</a:t>
            </a:r>
            <a:r>
              <a:rPr lang="en-US" dirty="0" err="1">
                <a:latin typeface="Arial" panose="020B0604020202020204" pitchFamily="34" charset="0"/>
                <a:cs typeface="Arial" panose="020B0604020202020204" pitchFamily="34" charset="0"/>
              </a:rPr>
              <a:t>Gelderman</a:t>
            </a:r>
            <a:r>
              <a:rPr lang="en-US" dirty="0">
                <a:latin typeface="Arial" panose="020B0604020202020204" pitchFamily="34" charset="0"/>
                <a:cs typeface="Arial" panose="020B0604020202020204" pitchFamily="34" charset="0"/>
              </a:rPr>
              <a:t>, et al, 2021, p.2063)     </a:t>
            </a:r>
          </a:p>
        </p:txBody>
      </p:sp>
      <p:sp>
        <p:nvSpPr>
          <p:cNvPr id="4" name="Slide Number Placeholder 3"/>
          <p:cNvSpPr>
            <a:spLocks noGrp="1"/>
          </p:cNvSpPr>
          <p:nvPr>
            <p:ph type="sldNum" sz="quarter" idx="5"/>
          </p:nvPr>
        </p:nvSpPr>
        <p:spPr/>
        <p:txBody>
          <a:bodyPr/>
          <a:lstStyle/>
          <a:p>
            <a:fld id="{3265260F-590C-4DB2-B874-761276B4E202}" type="slidenum">
              <a:rPr lang="en-US" smtClean="0"/>
              <a:t>9</a:t>
            </a:fld>
            <a:endParaRPr lang="en-US" dirty="0"/>
          </a:p>
        </p:txBody>
      </p:sp>
    </p:spTree>
    <p:extLst>
      <p:ext uri="{BB962C8B-B14F-4D97-AF65-F5344CB8AC3E}">
        <p14:creationId xmlns:p14="http://schemas.microsoft.com/office/powerpoint/2010/main" val="40259160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In order to have a long-term impact on climate, Dominos uses green marketing by planting trees with group M’s tree planting partner. Moreover, the Zara organization create recyclable packaging. They offer ecological packaging as well as the option for customers to return unwanted items to retailers for recycling or repurposing (Berry,2021) </a:t>
            </a:r>
            <a:r>
              <a:rPr lang="en-US" sz="1200" kern="1200" dirty="0">
                <a:solidFill>
                  <a:schemeClr val="tx1"/>
                </a:solidFill>
                <a:effectLst/>
                <a:latin typeface="+mn-lt"/>
                <a:ea typeface="+mn-ea"/>
                <a:cs typeface="+mn-cs"/>
              </a:rPr>
              <a:t> STARBUCK claims to focus It encourages people to buy green products, which Lowers pollution production by promoting green consumption behavior and urging customers to make donations to the future of the world by using green products with lower environmental </a:t>
            </a:r>
            <a:r>
              <a:rPr lang="en-US" sz="1200" kern="1200" dirty="0" err="1">
                <a:solidFill>
                  <a:schemeClr val="tx1"/>
                </a:solidFill>
                <a:effectLst/>
                <a:latin typeface="+mn-lt"/>
                <a:ea typeface="+mn-ea"/>
                <a:cs typeface="+mn-cs"/>
              </a:rPr>
              <a:t>impact.on</a:t>
            </a:r>
            <a:r>
              <a:rPr lang="en-US" sz="1200" kern="1200" dirty="0">
                <a:solidFill>
                  <a:schemeClr val="tx1"/>
                </a:solidFill>
                <a:effectLst/>
                <a:latin typeface="+mn-lt"/>
                <a:ea typeface="+mn-ea"/>
                <a:cs typeface="+mn-cs"/>
              </a:rPr>
              <a:t> the following three parts of its business to lessen its impact on the environment and has promoted green marketing and environmental conservation extensively: (1) resource coffee, tea, and paper; (2) modes of personnel and product transportation; and (3) methods of outlet design and operation, such as power and water use, waste recycling, and treatment. (Tsai et.al, 202o, p.1)</a:t>
            </a:r>
          </a:p>
          <a:p>
            <a:endParaRPr lang="en-US"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265260F-590C-4DB2-B874-761276B4E202}" type="slidenum">
              <a:rPr lang="en-US" smtClean="0"/>
              <a:t>10</a:t>
            </a:fld>
            <a:endParaRPr lang="en-US" dirty="0"/>
          </a:p>
        </p:txBody>
      </p:sp>
    </p:spTree>
    <p:extLst>
      <p:ext uri="{BB962C8B-B14F-4D97-AF65-F5344CB8AC3E}">
        <p14:creationId xmlns:p14="http://schemas.microsoft.com/office/powerpoint/2010/main" val="2380816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In the Global environment, social media is helpful in the expansion of an SME’s business. Customers may quickly connect with new products, services and  business directly using social media. New business models, such as “Social Commence” have been developed as a result of the use of  social media in business (Chatterjee, et al, 2020, p.2)</a:t>
            </a:r>
          </a:p>
        </p:txBody>
      </p:sp>
      <p:sp>
        <p:nvSpPr>
          <p:cNvPr id="4" name="Slide Number Placeholder 3"/>
          <p:cNvSpPr>
            <a:spLocks noGrp="1"/>
          </p:cNvSpPr>
          <p:nvPr>
            <p:ph type="sldNum" sz="quarter" idx="5"/>
          </p:nvPr>
        </p:nvSpPr>
        <p:spPr/>
        <p:txBody>
          <a:bodyPr/>
          <a:lstStyle/>
          <a:p>
            <a:fld id="{3265260F-590C-4DB2-B874-761276B4E202}" type="slidenum">
              <a:rPr lang="en-US" smtClean="0"/>
              <a:t>11</a:t>
            </a:fld>
            <a:endParaRPr lang="en-US" dirty="0"/>
          </a:p>
        </p:txBody>
      </p:sp>
    </p:spTree>
    <p:extLst>
      <p:ext uri="{BB962C8B-B14F-4D97-AF65-F5344CB8AC3E}">
        <p14:creationId xmlns:p14="http://schemas.microsoft.com/office/powerpoint/2010/main" val="16211002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With the increase in technology, traditional marketing is shifting towards digital marketing. After the covid-19, social media is used in identifying the type of product consumers want more efficiently. With the help of social media, customers can easily interact with the organization, review the product and also send feedback at their place.</a:t>
            </a:r>
          </a:p>
          <a:p>
            <a:endParaRPr lang="en-US" dirty="0"/>
          </a:p>
        </p:txBody>
      </p:sp>
      <p:sp>
        <p:nvSpPr>
          <p:cNvPr id="4" name="Slide Number Placeholder 3"/>
          <p:cNvSpPr>
            <a:spLocks noGrp="1"/>
          </p:cNvSpPr>
          <p:nvPr>
            <p:ph type="sldNum" sz="quarter" idx="5"/>
          </p:nvPr>
        </p:nvSpPr>
        <p:spPr/>
        <p:txBody>
          <a:bodyPr/>
          <a:lstStyle/>
          <a:p>
            <a:fld id="{3265260F-590C-4DB2-B874-761276B4E202}" type="slidenum">
              <a:rPr lang="en-US" smtClean="0"/>
              <a:t>12</a:t>
            </a:fld>
            <a:endParaRPr lang="en-US" dirty="0"/>
          </a:p>
        </p:txBody>
      </p:sp>
    </p:spTree>
    <p:extLst>
      <p:ext uri="{BB962C8B-B14F-4D97-AF65-F5344CB8AC3E}">
        <p14:creationId xmlns:p14="http://schemas.microsoft.com/office/powerpoint/2010/main" val="19415734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When social media, amazon rises to become the most valuable retailer in the world (</a:t>
            </a:r>
            <a:r>
              <a:rPr lang="en-US" dirty="0" err="1">
                <a:latin typeface="Arial" panose="020B0604020202020204" pitchFamily="34" charset="0"/>
                <a:cs typeface="Arial" panose="020B0604020202020204" pitchFamily="34" charset="0"/>
              </a:rPr>
              <a:t>Bala</a:t>
            </a:r>
            <a:r>
              <a:rPr lang="en-US" dirty="0">
                <a:latin typeface="Arial" panose="020B0604020202020204" pitchFamily="34" charset="0"/>
                <a:cs typeface="Arial" panose="020B0604020202020204" pitchFamily="34" charset="0"/>
              </a:rPr>
              <a:t>, 2018, p.328) </a:t>
            </a:r>
            <a:r>
              <a:rPr lang="en-US" dirty="0" err="1">
                <a:latin typeface="Arial" panose="020B0604020202020204" pitchFamily="34" charset="0"/>
                <a:cs typeface="Arial" panose="020B0604020202020204" pitchFamily="34" charset="0"/>
              </a:rPr>
              <a:t>Starbuckds</a:t>
            </a:r>
            <a:r>
              <a:rPr lang="en-US" dirty="0">
                <a:latin typeface="Arial" panose="020B0604020202020204" pitchFamily="34" charset="0"/>
                <a:cs typeface="Arial" panose="020B0604020202020204" pitchFamily="34" charset="0"/>
              </a:rPr>
              <a:t> regularly creates digital marketing encourages people to choose their  above encourage people to choose their brand above others in the marketplace (Mason, et al, 2021, p.4)</a:t>
            </a:r>
          </a:p>
        </p:txBody>
      </p:sp>
      <p:sp>
        <p:nvSpPr>
          <p:cNvPr id="4" name="Slide Number Placeholder 3"/>
          <p:cNvSpPr>
            <a:spLocks noGrp="1"/>
          </p:cNvSpPr>
          <p:nvPr>
            <p:ph type="sldNum" sz="quarter" idx="5"/>
          </p:nvPr>
        </p:nvSpPr>
        <p:spPr/>
        <p:txBody>
          <a:bodyPr/>
          <a:lstStyle/>
          <a:p>
            <a:fld id="{3265260F-590C-4DB2-B874-761276B4E202}" type="slidenum">
              <a:rPr lang="en-US" smtClean="0"/>
              <a:t>13</a:t>
            </a:fld>
            <a:endParaRPr lang="en-US" dirty="0"/>
          </a:p>
        </p:txBody>
      </p:sp>
    </p:spTree>
    <p:extLst>
      <p:ext uri="{BB962C8B-B14F-4D97-AF65-F5344CB8AC3E}">
        <p14:creationId xmlns:p14="http://schemas.microsoft.com/office/powerpoint/2010/main" val="1428612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3/19/2023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52525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3/19/2023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85865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26486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3/19/2023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5175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3/19/2023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08887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648886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5916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596479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3/19/2023</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6378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46655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3/19/2023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81205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3/19/2023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805943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3/19/2023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8836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3/19/2023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87406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3/19/2023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62302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3/19/2023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41586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3/19/2023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34527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3/19/2023</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069802776"/>
      </p:ext>
    </p:extLst>
  </p:cSld>
  <p:clrMap bg1="dk1" tx1="lt1" bg2="dk2" tx2="lt2" accent1="accent1" accent2="accent2" accent3="accent3" accent4="accent4" accent5="accent5" accent6="accent6" hlink="hlink" folHlink="folHlink"/>
  <p:sldLayoutIdLst>
    <p:sldLayoutId id="2147483713" r:id="rId1"/>
    <p:sldLayoutId id="2147483715" r:id="rId2"/>
    <p:sldLayoutId id="2147483716" r:id="rId3"/>
    <p:sldLayoutId id="2147483714" r:id="rId4"/>
    <p:sldLayoutId id="2147483710" r:id="rId5"/>
    <p:sldLayoutId id="2147483694" r:id="rId6"/>
    <p:sldLayoutId id="2147483695" r:id="rId7"/>
    <p:sldLayoutId id="2147483696" r:id="rId8"/>
    <p:sldLayoutId id="2147483697" r:id="rId9"/>
    <p:sldLayoutId id="2147483699" r:id="rId10"/>
    <p:sldLayoutId id="2147483693" r:id="rId11"/>
    <p:sldLayoutId id="2147483700" r:id="rId12"/>
    <p:sldLayoutId id="2147483701" r:id="rId13"/>
    <p:sldLayoutId id="2147483703" r:id="rId14"/>
    <p:sldLayoutId id="2147483704" r:id="rId15"/>
    <p:sldLayoutId id="2147483702" r:id="rId16"/>
    <p:sldLayoutId id="2147483698" r:id="rId17"/>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1.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doi.org/10.1080/23311975.2020.1870797"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5" name="Picture 4" descr="A picture containing cup, coffee, food, beverage&#10;&#10;Description automatically generated">
            <a:extLst>
              <a:ext uri="{FF2B5EF4-FFF2-40B4-BE49-F238E27FC236}">
                <a16:creationId xmlns:a16="http://schemas.microsoft.com/office/drawing/2014/main" id="{91BC5572-FC33-4C1C-8DEE-C2CF75A75641}"/>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4" name="TextBox 3">
            <a:extLst>
              <a:ext uri="{FF2B5EF4-FFF2-40B4-BE49-F238E27FC236}">
                <a16:creationId xmlns:a16="http://schemas.microsoft.com/office/drawing/2014/main" id="{C6237BB5-7E03-485E-882F-70DEAE079E15}"/>
              </a:ext>
            </a:extLst>
          </p:cNvPr>
          <p:cNvSpPr txBox="1"/>
          <p:nvPr/>
        </p:nvSpPr>
        <p:spPr>
          <a:xfrm>
            <a:off x="495300" y="2133600"/>
            <a:ext cx="11201400" cy="2308324"/>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Student name---- Ajay Thakur</a:t>
            </a:r>
          </a:p>
          <a:p>
            <a:r>
              <a:rPr lang="en-US" sz="2400" dirty="0">
                <a:latin typeface="Arial" panose="020B0604020202020204" pitchFamily="34" charset="0"/>
                <a:cs typeface="Arial" panose="020B0604020202020204" pitchFamily="34" charset="0"/>
              </a:rPr>
              <a:t>Student number—2224974</a:t>
            </a:r>
          </a:p>
          <a:p>
            <a:r>
              <a:rPr lang="en-US" sz="2400" dirty="0">
                <a:latin typeface="Arial" panose="020B0604020202020204" pitchFamily="34" charset="0"/>
                <a:cs typeface="Arial" panose="020B0604020202020204" pitchFamily="34" charset="0"/>
              </a:rPr>
              <a:t>Module code-------LCMB7001</a:t>
            </a:r>
          </a:p>
          <a:p>
            <a:r>
              <a:rPr lang="en-US" sz="2400" dirty="0">
                <a:latin typeface="Arial" panose="020B0604020202020204" pitchFamily="34" charset="0"/>
                <a:cs typeface="Arial" panose="020B0604020202020204" pitchFamily="34" charset="0"/>
              </a:rPr>
              <a:t>Module-------------- Marketing Management</a:t>
            </a:r>
          </a:p>
          <a:p>
            <a:r>
              <a:rPr lang="en-US" sz="2400" dirty="0">
                <a:latin typeface="Arial" panose="020B0604020202020204" pitchFamily="34" charset="0"/>
                <a:cs typeface="Arial" panose="020B0604020202020204" pitchFamily="34" charset="0"/>
              </a:rPr>
              <a:t>Lecturer-------------</a:t>
            </a:r>
            <a:r>
              <a:rPr lang="en-US" sz="2400" dirty="0" err="1">
                <a:latin typeface="Arial" panose="020B0604020202020204" pitchFamily="34" charset="0"/>
                <a:cs typeface="Arial" panose="020B0604020202020204" pitchFamily="34" charset="0"/>
              </a:rPr>
              <a:t>Efua</a:t>
            </a:r>
            <a:r>
              <a:rPr lang="en-US" sz="2400" dirty="0">
                <a:latin typeface="Arial" panose="020B0604020202020204" pitchFamily="34" charset="0"/>
                <a:cs typeface="Arial" panose="020B0604020202020204" pitchFamily="34" charset="0"/>
              </a:rPr>
              <a:t> Adams</a:t>
            </a:r>
          </a:p>
          <a:p>
            <a:r>
              <a:rPr lang="en-US" sz="2400" dirty="0">
                <a:latin typeface="Arial" panose="020B0604020202020204" pitchFamily="34" charset="0"/>
                <a:cs typeface="Arial" panose="020B0604020202020204" pitchFamily="34" charset="0"/>
              </a:rPr>
              <a:t>Title------------------Three Marketing theories</a:t>
            </a:r>
          </a:p>
        </p:txBody>
      </p:sp>
    </p:spTree>
    <p:extLst>
      <p:ext uri="{BB962C8B-B14F-4D97-AF65-F5344CB8AC3E}">
        <p14:creationId xmlns:p14="http://schemas.microsoft.com/office/powerpoint/2010/main" val="633738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A748D-BEEC-43A4-BFF3-B31C0275A5D9}"/>
              </a:ext>
            </a:extLst>
          </p:cNvPr>
          <p:cNvSpPr>
            <a:spLocks noGrp="1"/>
          </p:cNvSpPr>
          <p:nvPr>
            <p:ph type="title" idx="4294967295"/>
          </p:nvPr>
        </p:nvSpPr>
        <p:spPr>
          <a:xfrm>
            <a:off x="0" y="206829"/>
            <a:ext cx="10353675" cy="1257300"/>
          </a:xfrm>
        </p:spPr>
        <p:txBody>
          <a:bodyPr>
            <a:normAutofit/>
          </a:bodyPr>
          <a:lstStyle/>
          <a:p>
            <a:r>
              <a:rPr lang="en-US" b="1" u="sng" dirty="0"/>
              <a:t>Content </a:t>
            </a:r>
          </a:p>
        </p:txBody>
      </p:sp>
      <p:sp>
        <p:nvSpPr>
          <p:cNvPr id="3" name="TextBox 2">
            <a:extLst>
              <a:ext uri="{FF2B5EF4-FFF2-40B4-BE49-F238E27FC236}">
                <a16:creationId xmlns:a16="http://schemas.microsoft.com/office/drawing/2014/main" id="{EA86F530-DBEC-4F48-A5A3-4FD0A0DB2557}"/>
              </a:ext>
            </a:extLst>
          </p:cNvPr>
          <p:cNvSpPr txBox="1"/>
          <p:nvPr/>
        </p:nvSpPr>
        <p:spPr>
          <a:xfrm>
            <a:off x="195944" y="1594757"/>
            <a:ext cx="11495314" cy="5447645"/>
          </a:xfrm>
          <a:prstGeom prst="rect">
            <a:avLst/>
          </a:prstGeom>
          <a:noFill/>
        </p:spPr>
        <p:txBody>
          <a:bodyPr wrap="square" rtlCol="0">
            <a:spAutoFit/>
          </a:bodyPr>
          <a:lstStyle/>
          <a:p>
            <a:pPr marL="457200" indent="-457200">
              <a:buFont typeface="+mj-lt"/>
              <a:buAutoNum type="arabicPeriod"/>
            </a:pPr>
            <a:r>
              <a:rPr lang="en-US" sz="2400" b="1" dirty="0">
                <a:latin typeface="Arial" panose="020B0604020202020204" pitchFamily="34" charset="0"/>
                <a:cs typeface="Arial" panose="020B0604020202020204" pitchFamily="34" charset="0"/>
              </a:rPr>
              <a:t>Introduction-----------------------------------------3-4</a:t>
            </a:r>
            <a:endParaRPr lang="en-US" sz="2400" dirty="0">
              <a:latin typeface="Arial" panose="020B0604020202020204" pitchFamily="34" charset="0"/>
              <a:cs typeface="Arial" panose="020B0604020202020204" pitchFamily="34" charset="0"/>
            </a:endParaRPr>
          </a:p>
          <a:p>
            <a:pPr marL="457200" indent="-457200">
              <a:buFont typeface="+mj-lt"/>
              <a:buAutoNum type="arabicPeriod"/>
            </a:pPr>
            <a:r>
              <a:rPr lang="en-US" sz="2400" b="1" dirty="0">
                <a:latin typeface="Arial" panose="020B0604020202020204" pitchFamily="34" charset="0"/>
                <a:cs typeface="Arial" panose="020B0604020202020204" pitchFamily="34" charset="0"/>
              </a:rPr>
              <a:t>Market segmentation------------------------------5-7</a:t>
            </a:r>
          </a:p>
          <a:p>
            <a:pPr marL="457200" indent="-457200">
              <a:buFont typeface="+mj-lt"/>
              <a:buAutoNum type="arabicPeriod"/>
            </a:pPr>
            <a:r>
              <a:rPr lang="en-US" sz="2400" b="1" dirty="0">
                <a:latin typeface="Arial" panose="020B0604020202020204" pitchFamily="34" charset="0"/>
                <a:cs typeface="Arial" panose="020B0604020202020204" pitchFamily="34" charset="0"/>
              </a:rPr>
              <a:t>Green Marketing------------------------------------8-10</a:t>
            </a:r>
          </a:p>
          <a:p>
            <a:pPr marL="457200" indent="-457200">
              <a:buFont typeface="+mj-lt"/>
              <a:buAutoNum type="arabicPeriod"/>
            </a:pPr>
            <a:r>
              <a:rPr lang="en-US" sz="2400" b="1" dirty="0">
                <a:latin typeface="Arial" panose="020B0604020202020204" pitchFamily="34" charset="0"/>
                <a:cs typeface="Arial" panose="020B0604020202020204" pitchFamily="34" charset="0"/>
              </a:rPr>
              <a:t>Social Media Marketing---------------------------11-13</a:t>
            </a:r>
          </a:p>
          <a:p>
            <a:pPr marL="457200" indent="-457200">
              <a:buFont typeface="+mj-lt"/>
              <a:buAutoNum type="arabicPeriod"/>
            </a:pPr>
            <a:r>
              <a:rPr lang="en-US" sz="2400" b="1" dirty="0">
                <a:latin typeface="Arial" panose="020B0604020202020204" pitchFamily="34" charset="0"/>
                <a:cs typeface="Arial" panose="020B0604020202020204" pitchFamily="34" charset="0"/>
              </a:rPr>
              <a:t>Conclusion--------------------------------------------14</a:t>
            </a:r>
          </a:p>
          <a:p>
            <a:pPr marL="457200" indent="-457200">
              <a:buFont typeface="+mj-lt"/>
              <a:buAutoNum type="arabicPeriod"/>
            </a:pPr>
            <a:r>
              <a:rPr lang="en-US" sz="2400" b="1" dirty="0">
                <a:latin typeface="Arial" panose="020B0604020202020204" pitchFamily="34" charset="0"/>
                <a:cs typeface="Arial" panose="020B0604020202020204" pitchFamily="34" charset="0"/>
              </a:rPr>
              <a:t>References--------------------------------------------15</a:t>
            </a:r>
          </a:p>
          <a:p>
            <a:pPr marL="457200" indent="-457200">
              <a:buFont typeface="+mj-lt"/>
              <a:buAutoNum type="arabicPeriod"/>
            </a:pPr>
            <a:endParaRPr lang="en-US" sz="2400" b="1" dirty="0">
              <a:latin typeface="Arial" panose="020B0604020202020204" pitchFamily="34" charset="0"/>
              <a:cs typeface="Arial" panose="020B0604020202020204" pitchFamily="34" charset="0"/>
            </a:endParaRP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689089790"/>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6951E-0ADF-4633-BE0A-36C24CEBCD49}"/>
              </a:ext>
            </a:extLst>
          </p:cNvPr>
          <p:cNvSpPr>
            <a:spLocks noGrp="1"/>
          </p:cNvSpPr>
          <p:nvPr>
            <p:ph type="title"/>
          </p:nvPr>
        </p:nvSpPr>
        <p:spPr>
          <a:xfrm>
            <a:off x="-3146576" y="0"/>
            <a:ext cx="10353762" cy="1257300"/>
          </a:xfrm>
        </p:spPr>
        <p:txBody>
          <a:bodyPr>
            <a:normAutofit/>
          </a:bodyPr>
          <a:lstStyle/>
          <a:p>
            <a:r>
              <a:rPr lang="en-US" sz="28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1178E50F-7B4F-40AA-A357-186308694E67}"/>
              </a:ext>
            </a:extLst>
          </p:cNvPr>
          <p:cNvSpPr>
            <a:spLocks noGrp="1"/>
          </p:cNvSpPr>
          <p:nvPr>
            <p:ph idx="1"/>
          </p:nvPr>
        </p:nvSpPr>
        <p:spPr>
          <a:xfrm>
            <a:off x="217109" y="936171"/>
            <a:ext cx="11615662" cy="5388429"/>
          </a:xfrm>
        </p:spPr>
        <p:txBody>
          <a:bodyPr>
            <a:normAutofit fontScale="77500" lnSpcReduction="20000"/>
          </a:bodyPr>
          <a:lstStyle/>
          <a:p>
            <a:pPr>
              <a:lnSpc>
                <a:spcPct val="160000"/>
              </a:lnSpc>
            </a:pPr>
            <a:r>
              <a:rPr lang="en-US" dirty="0">
                <a:latin typeface="Arial" panose="020B0604020202020204" pitchFamily="34" charset="0"/>
                <a:cs typeface="Arial" panose="020B0604020202020204" pitchFamily="34" charset="0"/>
              </a:rPr>
              <a:t>Marketing management includes all commercial actions required to transfer goods and services from the producer to the customer. It is a function and set of an organizational process for conversing, producing and providing value to the customer as well as maintaining relationships in a way that benefits the organization. (Alias Deepak, 2019)</a:t>
            </a:r>
          </a:p>
          <a:p>
            <a:pPr marL="36900" indent="0">
              <a:lnSpc>
                <a:spcPct val="160000"/>
              </a:lnSpc>
              <a:buNone/>
            </a:pPr>
            <a:r>
              <a:rPr lang="en-US" b="1" dirty="0">
                <a:latin typeface="Arial" panose="020B0604020202020204" pitchFamily="34" charset="0"/>
                <a:cs typeface="Arial" panose="020B0604020202020204" pitchFamily="34" charset="0"/>
              </a:rPr>
              <a:t>          Marketing                                    </a:t>
            </a:r>
            <a:r>
              <a:rPr lang="en-US" dirty="0">
                <a:latin typeface="Arial" panose="020B0604020202020204" pitchFamily="34" charset="0"/>
                <a:cs typeface="Arial" panose="020B0604020202020204" pitchFamily="34" charset="0"/>
              </a:rPr>
              <a:t>Product development acc to the needs of the customer</a:t>
            </a:r>
          </a:p>
          <a:p>
            <a:pPr marL="36900" indent="0">
              <a:lnSpc>
                <a:spcPct val="160000"/>
              </a:lnSpc>
              <a:buNone/>
            </a:pPr>
            <a:r>
              <a:rPr lang="en-US" dirty="0">
                <a:latin typeface="Arial" panose="020B0604020202020204" pitchFamily="34" charset="0"/>
                <a:cs typeface="Arial" panose="020B0604020202020204" pitchFamily="34" charset="0"/>
              </a:rPr>
              <a:t>                                                             Price settlement</a:t>
            </a:r>
          </a:p>
          <a:p>
            <a:pPr marL="36900" indent="0">
              <a:lnSpc>
                <a:spcPct val="160000"/>
              </a:lnSpc>
              <a:buNone/>
            </a:pPr>
            <a:r>
              <a:rPr lang="en-US" dirty="0">
                <a:latin typeface="Arial" panose="020B0604020202020204" pitchFamily="34" charset="0"/>
                <a:cs typeface="Arial" panose="020B0604020202020204" pitchFamily="34" charset="0"/>
              </a:rPr>
              <a:t>                                                             Distribution of product</a:t>
            </a:r>
          </a:p>
          <a:p>
            <a:pPr marL="36900" indent="0">
              <a:lnSpc>
                <a:spcPct val="160000"/>
              </a:lnSpc>
              <a:buNone/>
            </a:pPr>
            <a:r>
              <a:rPr lang="en-US" dirty="0">
                <a:latin typeface="Arial" panose="020B0604020202020204" pitchFamily="34" charset="0"/>
                <a:cs typeface="Arial" panose="020B0604020202020204" pitchFamily="34" charset="0"/>
              </a:rPr>
              <a:t>                                                             Method of services</a:t>
            </a:r>
          </a:p>
          <a:p>
            <a:pPr marL="36900" indent="0">
              <a:lnSpc>
                <a:spcPct val="160000"/>
              </a:lnSpc>
              <a:buNone/>
            </a:pPr>
            <a:r>
              <a:rPr lang="en-US" dirty="0">
                <a:latin typeface="Arial" panose="020B0604020202020204" pitchFamily="34" charset="0"/>
                <a:cs typeface="Arial" panose="020B0604020202020204" pitchFamily="34" charset="0"/>
              </a:rPr>
              <a:t>                                                              Promotion by suitable advertisement</a:t>
            </a:r>
          </a:p>
          <a:p>
            <a:pPr marL="36900" indent="0">
              <a:lnSpc>
                <a:spcPct val="160000"/>
              </a:lnSpc>
              <a:buNone/>
            </a:pPr>
            <a:r>
              <a:rPr lang="en-US" dirty="0">
                <a:latin typeface="Arial" panose="020B0604020202020204" pitchFamily="34" charset="0"/>
                <a:cs typeface="Arial" panose="020B0604020202020204" pitchFamily="34" charset="0"/>
              </a:rPr>
              <a:t>                                 </a:t>
            </a:r>
          </a:p>
          <a:p>
            <a:pPr marL="36900" indent="0">
              <a:buNone/>
            </a:pPr>
            <a:r>
              <a:rPr lang="en-US" dirty="0">
                <a:latin typeface="Arial" panose="020B0604020202020204" pitchFamily="34" charset="0"/>
                <a:cs typeface="Arial" panose="020B0604020202020204" pitchFamily="34" charset="0"/>
              </a:rPr>
              <a:t>	</a:t>
            </a:r>
          </a:p>
        </p:txBody>
      </p:sp>
      <p:sp>
        <p:nvSpPr>
          <p:cNvPr id="7" name="Arrow: Right 6">
            <a:extLst>
              <a:ext uri="{FF2B5EF4-FFF2-40B4-BE49-F238E27FC236}">
                <a16:creationId xmlns:a16="http://schemas.microsoft.com/office/drawing/2014/main" id="{690E55CD-1463-4F81-8FEB-733F8623827E}"/>
              </a:ext>
            </a:extLst>
          </p:cNvPr>
          <p:cNvSpPr/>
          <p:nvPr/>
        </p:nvSpPr>
        <p:spPr>
          <a:xfrm>
            <a:off x="3341914" y="2748642"/>
            <a:ext cx="740229" cy="2503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Right 7">
            <a:extLst>
              <a:ext uri="{FF2B5EF4-FFF2-40B4-BE49-F238E27FC236}">
                <a16:creationId xmlns:a16="http://schemas.microsoft.com/office/drawing/2014/main" id="{A41A179D-646E-49D2-9F04-62161C25A329}"/>
              </a:ext>
            </a:extLst>
          </p:cNvPr>
          <p:cNvSpPr/>
          <p:nvPr/>
        </p:nvSpPr>
        <p:spPr>
          <a:xfrm rot="10800000" flipH="1">
            <a:off x="3270067" y="3205842"/>
            <a:ext cx="812076" cy="2503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Arrow: Right 8">
            <a:extLst>
              <a:ext uri="{FF2B5EF4-FFF2-40B4-BE49-F238E27FC236}">
                <a16:creationId xmlns:a16="http://schemas.microsoft.com/office/drawing/2014/main" id="{7FC2DAFB-C910-4460-997E-980B90A524C2}"/>
              </a:ext>
            </a:extLst>
          </p:cNvPr>
          <p:cNvSpPr/>
          <p:nvPr/>
        </p:nvSpPr>
        <p:spPr>
          <a:xfrm>
            <a:off x="3303813" y="3733802"/>
            <a:ext cx="816429" cy="25037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Arrow: Right 9">
            <a:extLst>
              <a:ext uri="{FF2B5EF4-FFF2-40B4-BE49-F238E27FC236}">
                <a16:creationId xmlns:a16="http://schemas.microsoft.com/office/drawing/2014/main" id="{7168F094-EABE-4D59-B03F-46D6DB10792C}"/>
              </a:ext>
            </a:extLst>
          </p:cNvPr>
          <p:cNvSpPr/>
          <p:nvPr/>
        </p:nvSpPr>
        <p:spPr>
          <a:xfrm>
            <a:off x="3341914" y="4286245"/>
            <a:ext cx="812077" cy="2503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4778F800-58DD-4FD3-B971-9356C013A53C}"/>
              </a:ext>
            </a:extLst>
          </p:cNvPr>
          <p:cNvSpPr/>
          <p:nvPr/>
        </p:nvSpPr>
        <p:spPr>
          <a:xfrm>
            <a:off x="3382189" y="4765220"/>
            <a:ext cx="812077" cy="25037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Down 11">
            <a:extLst>
              <a:ext uri="{FF2B5EF4-FFF2-40B4-BE49-F238E27FC236}">
                <a16:creationId xmlns:a16="http://schemas.microsoft.com/office/drawing/2014/main" id="{E72821A2-6574-417E-A7DB-F0DE1F421230}"/>
              </a:ext>
            </a:extLst>
          </p:cNvPr>
          <p:cNvSpPr/>
          <p:nvPr/>
        </p:nvSpPr>
        <p:spPr>
          <a:xfrm>
            <a:off x="1409699" y="3238499"/>
            <a:ext cx="424543" cy="70757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Rounded Corners 12">
            <a:extLst>
              <a:ext uri="{FF2B5EF4-FFF2-40B4-BE49-F238E27FC236}">
                <a16:creationId xmlns:a16="http://schemas.microsoft.com/office/drawing/2014/main" id="{16CD1B6D-C2F5-4922-9501-3F931D63EA87}"/>
              </a:ext>
            </a:extLst>
          </p:cNvPr>
          <p:cNvSpPr/>
          <p:nvPr/>
        </p:nvSpPr>
        <p:spPr>
          <a:xfrm>
            <a:off x="506185" y="4128401"/>
            <a:ext cx="2656114" cy="81643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EEA64601-24DD-4240-A9C2-A12FA8F5FE28}"/>
              </a:ext>
            </a:extLst>
          </p:cNvPr>
          <p:cNvSpPr txBox="1"/>
          <p:nvPr/>
        </p:nvSpPr>
        <p:spPr>
          <a:xfrm>
            <a:off x="616130" y="4411431"/>
            <a:ext cx="2656114"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Customer Satisfaction</a:t>
            </a:r>
          </a:p>
        </p:txBody>
      </p:sp>
    </p:spTree>
    <p:extLst>
      <p:ext uri="{BB962C8B-B14F-4D97-AF65-F5344CB8AC3E}">
        <p14:creationId xmlns:p14="http://schemas.microsoft.com/office/powerpoint/2010/main" val="82763541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A6AC2-D9C7-4F55-89F8-E26F02B65CDF}"/>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Three Marketing theories and topics</a:t>
            </a:r>
          </a:p>
        </p:txBody>
      </p:sp>
      <p:sp>
        <p:nvSpPr>
          <p:cNvPr id="3" name="Content Placeholder 2">
            <a:extLst>
              <a:ext uri="{FF2B5EF4-FFF2-40B4-BE49-F238E27FC236}">
                <a16:creationId xmlns:a16="http://schemas.microsoft.com/office/drawing/2014/main" id="{2AD9C3EF-4AD2-4E3B-96E3-2E17231E24D5}"/>
              </a:ext>
            </a:extLst>
          </p:cNvPr>
          <p:cNvSpPr>
            <a:spLocks noGrp="1"/>
          </p:cNvSpPr>
          <p:nvPr>
            <p:ph idx="1"/>
          </p:nvPr>
        </p:nvSpPr>
        <p:spPr/>
        <p:txBody>
          <a:bodyPr>
            <a:normAutofit/>
          </a:bodyPr>
          <a:lstStyle/>
          <a:p>
            <a:r>
              <a:rPr lang="en-US" sz="2800" b="1" dirty="0">
                <a:latin typeface="Arial" panose="020B0604020202020204" pitchFamily="34" charset="0"/>
                <a:cs typeface="Arial" panose="020B0604020202020204" pitchFamily="34" charset="0"/>
              </a:rPr>
              <a:t>Market Segmentation</a:t>
            </a:r>
          </a:p>
          <a:p>
            <a:r>
              <a:rPr lang="en-US" sz="2800" b="1" dirty="0">
                <a:latin typeface="Arial" panose="020B0604020202020204" pitchFamily="34" charset="0"/>
                <a:cs typeface="Arial" panose="020B0604020202020204" pitchFamily="34" charset="0"/>
              </a:rPr>
              <a:t>Green Marketing</a:t>
            </a:r>
          </a:p>
          <a:p>
            <a:r>
              <a:rPr lang="en-US" sz="2800" b="1" dirty="0">
                <a:latin typeface="Arial" panose="020B0604020202020204" pitchFamily="34" charset="0"/>
                <a:cs typeface="Arial" panose="020B0604020202020204" pitchFamily="34" charset="0"/>
              </a:rPr>
              <a:t>Social Media Marketing</a:t>
            </a:r>
          </a:p>
          <a:p>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005064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65FBB-5725-4FA5-B301-9DDC82681B17}"/>
              </a:ext>
            </a:extLst>
          </p:cNvPr>
          <p:cNvSpPr>
            <a:spLocks noGrp="1"/>
          </p:cNvSpPr>
          <p:nvPr>
            <p:ph type="title"/>
          </p:nvPr>
        </p:nvSpPr>
        <p:spPr>
          <a:xfrm>
            <a:off x="1076324" y="0"/>
            <a:ext cx="9534007" cy="1019175"/>
          </a:xfrm>
        </p:spPr>
        <p:txBody>
          <a:bodyPr/>
          <a:lstStyle/>
          <a:p>
            <a:r>
              <a:rPr lang="en-US" dirty="0"/>
              <a:t>Marketing Segmentation</a:t>
            </a:r>
          </a:p>
        </p:txBody>
      </p:sp>
      <p:sp>
        <p:nvSpPr>
          <p:cNvPr id="3" name="Content Placeholder 2">
            <a:extLst>
              <a:ext uri="{FF2B5EF4-FFF2-40B4-BE49-F238E27FC236}">
                <a16:creationId xmlns:a16="http://schemas.microsoft.com/office/drawing/2014/main" id="{A89DEE6A-A85F-439A-A8F2-92EB1EF37311}"/>
              </a:ext>
            </a:extLst>
          </p:cNvPr>
          <p:cNvSpPr>
            <a:spLocks noGrp="1"/>
          </p:cNvSpPr>
          <p:nvPr>
            <p:ph idx="1"/>
          </p:nvPr>
        </p:nvSpPr>
        <p:spPr>
          <a:xfrm>
            <a:off x="828070" y="1019175"/>
            <a:ext cx="10353762" cy="4848225"/>
          </a:xfrm>
        </p:spPr>
        <p:style>
          <a:lnRef idx="1">
            <a:schemeClr val="accent2"/>
          </a:lnRef>
          <a:fillRef idx="3">
            <a:schemeClr val="accent2"/>
          </a:fillRef>
          <a:effectRef idx="2">
            <a:schemeClr val="accent2"/>
          </a:effectRef>
          <a:fontRef idx="minor">
            <a:schemeClr val="lt1"/>
          </a:fontRef>
        </p:style>
        <p:txBody>
          <a:bodyPr/>
          <a:lstStyle/>
          <a:p>
            <a:pPr>
              <a:lnSpc>
                <a:spcPct val="150000"/>
              </a:lnSpc>
            </a:pPr>
            <a:r>
              <a:rPr lang="en-US" dirty="0">
                <a:solidFill>
                  <a:srgbClr val="002060"/>
                </a:solidFill>
              </a:rPr>
              <a:t>Market segmentation includes a process of establishing market segmentation and breaking down a large customer base into smaller customer groups.</a:t>
            </a:r>
          </a:p>
          <a:p>
            <a:pPr marL="36900" indent="0">
              <a:buNone/>
            </a:pPr>
            <a:r>
              <a:rPr lang="en-US" dirty="0">
                <a:solidFill>
                  <a:srgbClr val="002060"/>
                </a:solidFill>
              </a:rPr>
              <a:t>                                     </a:t>
            </a:r>
            <a:r>
              <a:rPr lang="en-US" dirty="0">
                <a:solidFill>
                  <a:srgbClr val="FFFF00"/>
                </a:solidFill>
              </a:rPr>
              <a:t>Goal                            Strategy</a:t>
            </a:r>
          </a:p>
          <a:p>
            <a:pPr marL="36900" indent="0">
              <a:buNone/>
            </a:pPr>
            <a:r>
              <a:rPr lang="en-US" dirty="0"/>
              <a:t>Customer satisfaction                  Marketing                 </a:t>
            </a:r>
            <a:r>
              <a:rPr lang="en-US" dirty="0" err="1"/>
              <a:t>Marketing</a:t>
            </a:r>
            <a:r>
              <a:rPr lang="en-US" dirty="0"/>
              <a:t> Segmentation</a:t>
            </a:r>
          </a:p>
          <a:p>
            <a:pPr marL="36900" indent="0">
              <a:buNone/>
            </a:pPr>
            <a:endParaRPr lang="en-US" dirty="0"/>
          </a:p>
          <a:p>
            <a:pPr marL="36900" indent="0">
              <a:buNone/>
            </a:pPr>
            <a:r>
              <a:rPr lang="en-US" dirty="0"/>
              <a:t>                                                                           Development of a Market segment</a:t>
            </a:r>
          </a:p>
          <a:p>
            <a:pPr marL="36900" indent="0">
              <a:buNone/>
            </a:pPr>
            <a:endParaRPr lang="en-US" dirty="0"/>
          </a:p>
          <a:p>
            <a:pPr marL="36900" indent="0">
              <a:buNone/>
            </a:pPr>
            <a:r>
              <a:rPr lang="en-US" dirty="0"/>
              <a:t>               Best Products were Designed               Their needs were considered</a:t>
            </a:r>
          </a:p>
          <a:p>
            <a:pPr marL="36900" indent="0">
              <a:buNone/>
            </a:pPr>
            <a:endParaRPr lang="en-US" dirty="0"/>
          </a:p>
          <a:p>
            <a:endParaRPr lang="en-US" dirty="0"/>
          </a:p>
        </p:txBody>
      </p:sp>
      <p:sp>
        <p:nvSpPr>
          <p:cNvPr id="5" name="Arrow: Right 4">
            <a:extLst>
              <a:ext uri="{FF2B5EF4-FFF2-40B4-BE49-F238E27FC236}">
                <a16:creationId xmlns:a16="http://schemas.microsoft.com/office/drawing/2014/main" id="{11F41714-880E-4DE1-ADCC-1079FE18CF7C}"/>
              </a:ext>
            </a:extLst>
          </p:cNvPr>
          <p:cNvSpPr/>
          <p:nvPr/>
        </p:nvSpPr>
        <p:spPr>
          <a:xfrm>
            <a:off x="3612696" y="2857500"/>
            <a:ext cx="1057275" cy="247650"/>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6" name="Arrow: Right 5">
            <a:extLst>
              <a:ext uri="{FF2B5EF4-FFF2-40B4-BE49-F238E27FC236}">
                <a16:creationId xmlns:a16="http://schemas.microsoft.com/office/drawing/2014/main" id="{F5C563A2-C35E-43E4-B5C7-3BB5D4A366C1}"/>
              </a:ext>
            </a:extLst>
          </p:cNvPr>
          <p:cNvSpPr/>
          <p:nvPr/>
        </p:nvSpPr>
        <p:spPr>
          <a:xfrm>
            <a:off x="6096000" y="2857500"/>
            <a:ext cx="1057275" cy="247650"/>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7" name="Arrow: Down 6">
            <a:extLst>
              <a:ext uri="{FF2B5EF4-FFF2-40B4-BE49-F238E27FC236}">
                <a16:creationId xmlns:a16="http://schemas.microsoft.com/office/drawing/2014/main" id="{3241F395-DE06-4605-9FEE-1760FB894F3C}"/>
              </a:ext>
            </a:extLst>
          </p:cNvPr>
          <p:cNvSpPr/>
          <p:nvPr/>
        </p:nvSpPr>
        <p:spPr>
          <a:xfrm>
            <a:off x="8001001" y="3228975"/>
            <a:ext cx="428625" cy="742950"/>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8" name="Arrow: Down 7">
            <a:extLst>
              <a:ext uri="{FF2B5EF4-FFF2-40B4-BE49-F238E27FC236}">
                <a16:creationId xmlns:a16="http://schemas.microsoft.com/office/drawing/2014/main" id="{3FD4781D-CA57-4E37-841B-D0C170B2E03F}"/>
              </a:ext>
            </a:extLst>
          </p:cNvPr>
          <p:cNvSpPr/>
          <p:nvPr/>
        </p:nvSpPr>
        <p:spPr>
          <a:xfrm>
            <a:off x="7973787" y="4248150"/>
            <a:ext cx="476251" cy="742950"/>
          </a:xfrm>
          <a:prstGeom prst="down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9" name="Arrow: Left 8">
            <a:extLst>
              <a:ext uri="{FF2B5EF4-FFF2-40B4-BE49-F238E27FC236}">
                <a16:creationId xmlns:a16="http://schemas.microsoft.com/office/drawing/2014/main" id="{AAF56F46-3889-47B0-AA5B-490CE7AD7A0C}"/>
              </a:ext>
            </a:extLst>
          </p:cNvPr>
          <p:cNvSpPr/>
          <p:nvPr/>
        </p:nvSpPr>
        <p:spPr>
          <a:xfrm>
            <a:off x="5609663" y="4955721"/>
            <a:ext cx="790575" cy="323850"/>
          </a:xfrm>
          <a:prstGeom prst="lef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475465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596F6098-BA75-40D8-8628-99661CA840EA}"/>
              </a:ext>
            </a:extLst>
          </p:cNvPr>
          <p:cNvGraphicFramePr>
            <a:graphicFrameLocks noGrp="1"/>
          </p:cNvGraphicFramePr>
          <p:nvPr>
            <p:ph idx="4294967295"/>
            <p:extLst>
              <p:ext uri="{D42A27DB-BD31-4B8C-83A1-F6EECF244321}">
                <p14:modId xmlns:p14="http://schemas.microsoft.com/office/powerpoint/2010/main" val="4023671100"/>
              </p:ext>
            </p:extLst>
          </p:nvPr>
        </p:nvGraphicFramePr>
        <p:xfrm>
          <a:off x="164387" y="154111"/>
          <a:ext cx="11972817" cy="622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21474065"/>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C696CB-9E10-4DFB-8B9A-1028E09F32AD}"/>
              </a:ext>
            </a:extLst>
          </p:cNvPr>
          <p:cNvSpPr txBox="1"/>
          <p:nvPr/>
        </p:nvSpPr>
        <p:spPr>
          <a:xfrm>
            <a:off x="275771" y="345440"/>
            <a:ext cx="10972800" cy="3539430"/>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For example- In the Tourism industry, the market segmentation technique is used to consider every Traveler’s needs  </a:t>
            </a: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1BE332E-4BAC-425B-A035-F143EA21E7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79320" y="1553309"/>
            <a:ext cx="6858000" cy="4663122"/>
          </a:xfrm>
          <a:prstGeom prst="rect">
            <a:avLst/>
          </a:prstGeom>
        </p:spPr>
      </p:pic>
      <p:sp>
        <p:nvSpPr>
          <p:cNvPr id="3" name="TextBox 2">
            <a:extLst>
              <a:ext uri="{FF2B5EF4-FFF2-40B4-BE49-F238E27FC236}">
                <a16:creationId xmlns:a16="http://schemas.microsoft.com/office/drawing/2014/main" id="{8371FD8A-F3F1-4072-A299-A9FEF6116D9E}"/>
              </a:ext>
            </a:extLst>
          </p:cNvPr>
          <p:cNvSpPr txBox="1"/>
          <p:nvPr/>
        </p:nvSpPr>
        <p:spPr>
          <a:xfrm>
            <a:off x="5730240" y="2072640"/>
            <a:ext cx="2661920" cy="369332"/>
          </a:xfrm>
          <a:prstGeom prst="rect">
            <a:avLst/>
          </a:prstGeom>
          <a:noFill/>
        </p:spPr>
        <p:txBody>
          <a:bodyPr wrap="square" rtlCol="0">
            <a:spAutoFit/>
          </a:bodyPr>
          <a:lstStyle/>
          <a:p>
            <a:r>
              <a:rPr lang="en-US" dirty="0"/>
              <a:t>(Home of Travel tourists)</a:t>
            </a:r>
          </a:p>
        </p:txBody>
      </p:sp>
    </p:spTree>
    <p:extLst>
      <p:ext uri="{BB962C8B-B14F-4D97-AF65-F5344CB8AC3E}">
        <p14:creationId xmlns:p14="http://schemas.microsoft.com/office/powerpoint/2010/main" val="232779474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0F2868C-C6C8-44F6-B07F-D882C0265B2F}"/>
              </a:ext>
            </a:extLst>
          </p:cNvPr>
          <p:cNvSpPr>
            <a:spLocks noGrp="1"/>
          </p:cNvSpPr>
          <p:nvPr>
            <p:ph type="title"/>
          </p:nvPr>
        </p:nvSpPr>
        <p:spPr>
          <a:xfrm>
            <a:off x="736600" y="489856"/>
            <a:ext cx="10088997" cy="1003300"/>
          </a:xfrm>
        </p:spPr>
        <p:txBody>
          <a:bodyPr>
            <a:normAutofit fontScale="90000"/>
          </a:bodyPr>
          <a:lstStyle/>
          <a:p>
            <a:r>
              <a:rPr lang="en-US" sz="3600" dirty="0">
                <a:latin typeface="Arial" panose="020B0604020202020204" pitchFamily="34" charset="0"/>
                <a:cs typeface="Arial" panose="020B0604020202020204" pitchFamily="34" charset="0"/>
              </a:rPr>
              <a:t>Green Marketing</a:t>
            </a:r>
            <a:br>
              <a:rPr lang="en-US" sz="36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It is a marketing strategy and component that enables businesses to serve their target market without hurting that natural environment. It mainly focused on sustainable development. (</a:t>
            </a:r>
            <a:r>
              <a:rPr lang="en-US" sz="2000" dirty="0" err="1">
                <a:latin typeface="Arial" panose="020B0604020202020204" pitchFamily="34" charset="0"/>
                <a:cs typeface="Arial" panose="020B0604020202020204" pitchFamily="34" charset="0"/>
              </a:rPr>
              <a:t>Geldeman</a:t>
            </a:r>
            <a:r>
              <a:rPr lang="en-US" sz="2000" dirty="0">
                <a:latin typeface="Arial" panose="020B0604020202020204" pitchFamily="34" charset="0"/>
                <a:cs typeface="Arial" panose="020B0604020202020204" pitchFamily="34" charset="0"/>
              </a:rPr>
              <a:t>, et al,2021, p.2061)</a:t>
            </a:r>
            <a:br>
              <a:rPr lang="en-US"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graphicFrame>
        <p:nvGraphicFramePr>
          <p:cNvPr id="7" name="Content Placeholder 6">
            <a:extLst>
              <a:ext uri="{FF2B5EF4-FFF2-40B4-BE49-F238E27FC236}">
                <a16:creationId xmlns:a16="http://schemas.microsoft.com/office/drawing/2014/main" id="{84CE0827-08FC-46CB-B856-D99B6483E51E}"/>
              </a:ext>
            </a:extLst>
          </p:cNvPr>
          <p:cNvGraphicFramePr>
            <a:graphicFrameLocks noGrp="1"/>
          </p:cNvGraphicFramePr>
          <p:nvPr>
            <p:ph idx="1"/>
            <p:extLst>
              <p:ext uri="{D42A27DB-BD31-4B8C-83A1-F6EECF244321}">
                <p14:modId xmlns:p14="http://schemas.microsoft.com/office/powerpoint/2010/main" val="102571557"/>
              </p:ext>
            </p:extLst>
          </p:nvPr>
        </p:nvGraphicFramePr>
        <p:xfrm>
          <a:off x="1126424" y="1752600"/>
          <a:ext cx="9117033" cy="4931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23390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a:extLst>
              <a:ext uri="{FF2B5EF4-FFF2-40B4-BE49-F238E27FC236}">
                <a16:creationId xmlns:a16="http://schemas.microsoft.com/office/drawing/2014/main" id="{FBF97A3E-8CEE-44E2-B489-DEEE803F5490}"/>
              </a:ext>
            </a:extLst>
          </p:cNvPr>
          <p:cNvGraphicFramePr/>
          <p:nvPr>
            <p:extLst>
              <p:ext uri="{D42A27DB-BD31-4B8C-83A1-F6EECF244321}">
                <p14:modId xmlns:p14="http://schemas.microsoft.com/office/powerpoint/2010/main" val="2927307552"/>
              </p:ext>
            </p:extLst>
          </p:nvPr>
        </p:nvGraphicFramePr>
        <p:xfrm>
          <a:off x="172720" y="447040"/>
          <a:ext cx="11572240" cy="4886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18312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BD8364-2BF7-4B93-B2B1-52A3CD8D920D}"/>
              </a:ext>
            </a:extLst>
          </p:cNvPr>
          <p:cNvSpPr txBox="1"/>
          <p:nvPr/>
        </p:nvSpPr>
        <p:spPr>
          <a:xfrm>
            <a:off x="264160" y="325120"/>
            <a:ext cx="11663680" cy="4708981"/>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There are many organizations using green marketing techniques and enhanced their business. It includes MacDonald’s, Nike, Honda, Starbucks, Domino, Zara etc. </a:t>
            </a: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a:p>
            <a:endParaRPr lang="en-US"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0E3B053-98BD-4BA8-AF9A-A46910145B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0914" y="1217839"/>
            <a:ext cx="5085752" cy="4344080"/>
          </a:xfrm>
          <a:prstGeom prst="rect">
            <a:avLst/>
          </a:prstGeom>
        </p:spPr>
      </p:pic>
      <p:pic>
        <p:nvPicPr>
          <p:cNvPr id="6" name="Picture 5">
            <a:extLst>
              <a:ext uri="{FF2B5EF4-FFF2-40B4-BE49-F238E27FC236}">
                <a16:creationId xmlns:a16="http://schemas.microsoft.com/office/drawing/2014/main" id="{868CAD04-E6A8-431F-A6B1-1BF7DCC5BC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56151" y="1202362"/>
            <a:ext cx="6471689" cy="4422321"/>
          </a:xfrm>
          <a:prstGeom prst="rect">
            <a:avLst/>
          </a:prstGeom>
        </p:spPr>
      </p:pic>
      <p:sp>
        <p:nvSpPr>
          <p:cNvPr id="7" name="TextBox 6">
            <a:extLst>
              <a:ext uri="{FF2B5EF4-FFF2-40B4-BE49-F238E27FC236}">
                <a16:creationId xmlns:a16="http://schemas.microsoft.com/office/drawing/2014/main" id="{58C1B22C-C5A6-468B-B367-4EB68FF97BDB}"/>
              </a:ext>
            </a:extLst>
          </p:cNvPr>
          <p:cNvSpPr txBox="1"/>
          <p:nvPr/>
        </p:nvSpPr>
        <p:spPr>
          <a:xfrm>
            <a:off x="558810" y="4830032"/>
            <a:ext cx="3799115" cy="646331"/>
          </a:xfrm>
          <a:prstGeom prst="rect">
            <a:avLst/>
          </a:prstGeom>
          <a:noFill/>
        </p:spPr>
        <p:txBody>
          <a:bodyPr wrap="square" rtlCol="0">
            <a:spAutoFit/>
          </a:bodyPr>
          <a:lstStyle/>
          <a:p>
            <a:r>
              <a:rPr lang="en-US" dirty="0">
                <a:solidFill>
                  <a:srgbClr val="FF0000"/>
                </a:solidFill>
              </a:rPr>
              <a:t>(</a:t>
            </a:r>
            <a:r>
              <a:rPr lang="en-US" i="1" dirty="0">
                <a:solidFill>
                  <a:srgbClr val="FF0000"/>
                </a:solidFill>
              </a:rPr>
              <a:t>Order pizza online: Pizza delivery and takeaway starting @89</a:t>
            </a:r>
            <a:r>
              <a:rPr lang="en-US" dirty="0">
                <a:solidFill>
                  <a:srgbClr val="FF0000"/>
                </a:solidFill>
              </a:rPr>
              <a:t>)</a:t>
            </a:r>
          </a:p>
        </p:txBody>
      </p:sp>
      <p:sp>
        <p:nvSpPr>
          <p:cNvPr id="8" name="TextBox 7">
            <a:extLst>
              <a:ext uri="{FF2B5EF4-FFF2-40B4-BE49-F238E27FC236}">
                <a16:creationId xmlns:a16="http://schemas.microsoft.com/office/drawing/2014/main" id="{8A9FBFF1-8312-421B-B5C8-B1FD4F6C8B11}"/>
              </a:ext>
            </a:extLst>
          </p:cNvPr>
          <p:cNvSpPr txBox="1"/>
          <p:nvPr/>
        </p:nvSpPr>
        <p:spPr>
          <a:xfrm>
            <a:off x="6202185" y="4701234"/>
            <a:ext cx="3200400" cy="369332"/>
          </a:xfrm>
          <a:prstGeom prst="rect">
            <a:avLst/>
          </a:prstGeom>
          <a:noFill/>
        </p:spPr>
        <p:txBody>
          <a:bodyPr wrap="square" rtlCol="0">
            <a:spAutoFit/>
          </a:bodyPr>
          <a:lstStyle/>
          <a:p>
            <a:r>
              <a:rPr lang="en-US" dirty="0">
                <a:solidFill>
                  <a:srgbClr val="FF0000"/>
                </a:solidFill>
              </a:rPr>
              <a:t>(</a:t>
            </a:r>
            <a:r>
              <a:rPr lang="en-US" i="1" dirty="0">
                <a:solidFill>
                  <a:srgbClr val="FF0000"/>
                </a:solidFill>
              </a:rPr>
              <a:t>Home of Sustainability News</a:t>
            </a:r>
            <a:r>
              <a:rPr lang="en-US" dirty="0">
                <a:solidFill>
                  <a:srgbClr val="FF0000"/>
                </a:solidFill>
              </a:rPr>
              <a:t>)</a:t>
            </a:r>
          </a:p>
        </p:txBody>
      </p:sp>
    </p:spTree>
    <p:extLst>
      <p:ext uri="{BB962C8B-B14F-4D97-AF65-F5344CB8AC3E}">
        <p14:creationId xmlns:p14="http://schemas.microsoft.com/office/powerpoint/2010/main" val="410829569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BB9EAD7-361E-4F62-958D-18DE4FC5356D}"/>
              </a:ext>
            </a:extLst>
          </p:cNvPr>
          <p:cNvSpPr>
            <a:spLocks noGrp="1"/>
          </p:cNvSpPr>
          <p:nvPr>
            <p:ph type="title"/>
          </p:nvPr>
        </p:nvSpPr>
        <p:spPr>
          <a:xfrm>
            <a:off x="913795" y="0"/>
            <a:ext cx="10353762" cy="1257300"/>
          </a:xfrm>
        </p:spPr>
        <p:txBody>
          <a:bodyPr>
            <a:normAutofit/>
          </a:bodyPr>
          <a:lstStyle/>
          <a:p>
            <a:r>
              <a:rPr lang="en-US" sz="4000" dirty="0">
                <a:latin typeface="Arial" panose="020B0604020202020204" pitchFamily="34" charset="0"/>
                <a:cs typeface="Arial" panose="020B0604020202020204" pitchFamily="34" charset="0"/>
              </a:rPr>
              <a:t>Social Media Marketing</a:t>
            </a:r>
          </a:p>
        </p:txBody>
      </p:sp>
      <p:sp>
        <p:nvSpPr>
          <p:cNvPr id="4" name="Content Placeholder 3">
            <a:extLst>
              <a:ext uri="{FF2B5EF4-FFF2-40B4-BE49-F238E27FC236}">
                <a16:creationId xmlns:a16="http://schemas.microsoft.com/office/drawing/2014/main" id="{4354E889-75FB-4CFE-B245-BEBC0E6210D8}"/>
              </a:ext>
            </a:extLst>
          </p:cNvPr>
          <p:cNvSpPr>
            <a:spLocks noGrp="1"/>
          </p:cNvSpPr>
          <p:nvPr>
            <p:ph idx="1"/>
          </p:nvPr>
        </p:nvSpPr>
        <p:spPr>
          <a:xfrm>
            <a:off x="261256" y="903514"/>
            <a:ext cx="11093386" cy="3679371"/>
          </a:xfrm>
        </p:spPr>
        <p:txBody>
          <a:bodyPr>
            <a:normAutofit/>
          </a:bodyPr>
          <a:lstStyle/>
          <a:p>
            <a:r>
              <a:rPr lang="en-US" sz="1800" dirty="0">
                <a:latin typeface="Arial" panose="020B0604020202020204" pitchFamily="34" charset="0"/>
                <a:cs typeface="Arial" panose="020B0604020202020204" pitchFamily="34" charset="0"/>
              </a:rPr>
              <a:t>Social media marketing is a new-generation marketing tool that uses social networks to encourage greater consumer attention and participation. It includes email marketing, and website marketing with the help of social media apps such as Twitter, Facebook, and Instagram, the organization interaction enhanced. (Dwivedi, et al, 2015, p.4 )</a:t>
            </a:r>
          </a:p>
        </p:txBody>
      </p:sp>
      <p:sp>
        <p:nvSpPr>
          <p:cNvPr id="5" name="Rectangle: Rounded Corners 4">
            <a:extLst>
              <a:ext uri="{FF2B5EF4-FFF2-40B4-BE49-F238E27FC236}">
                <a16:creationId xmlns:a16="http://schemas.microsoft.com/office/drawing/2014/main" id="{44A1CE3F-9C43-4FE7-A2A0-E038F31678A4}"/>
              </a:ext>
            </a:extLst>
          </p:cNvPr>
          <p:cNvSpPr/>
          <p:nvPr/>
        </p:nvSpPr>
        <p:spPr>
          <a:xfrm>
            <a:off x="2198914" y="2405743"/>
            <a:ext cx="2699657" cy="4898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AFED040-2450-4083-8D20-03D1AFCE2DAF}"/>
              </a:ext>
            </a:extLst>
          </p:cNvPr>
          <p:cNvSpPr txBox="1"/>
          <p:nvPr/>
        </p:nvSpPr>
        <p:spPr>
          <a:xfrm>
            <a:off x="2198914" y="2405743"/>
            <a:ext cx="2699657"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   Innovative Strategy</a:t>
            </a:r>
          </a:p>
        </p:txBody>
      </p:sp>
      <p:sp>
        <p:nvSpPr>
          <p:cNvPr id="7" name="Rectangle 6">
            <a:extLst>
              <a:ext uri="{FF2B5EF4-FFF2-40B4-BE49-F238E27FC236}">
                <a16:creationId xmlns:a16="http://schemas.microsoft.com/office/drawing/2014/main" id="{BDE9B98F-FA3F-4DB8-8CFA-E11DA838E9C3}"/>
              </a:ext>
            </a:extLst>
          </p:cNvPr>
          <p:cNvSpPr/>
          <p:nvPr/>
        </p:nvSpPr>
        <p:spPr>
          <a:xfrm>
            <a:off x="2122714" y="3799114"/>
            <a:ext cx="3690257" cy="48985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773F756-AA53-4998-908E-38B121168011}"/>
              </a:ext>
            </a:extLst>
          </p:cNvPr>
          <p:cNvSpPr txBox="1"/>
          <p:nvPr/>
        </p:nvSpPr>
        <p:spPr>
          <a:xfrm>
            <a:off x="2122714" y="3799114"/>
            <a:ext cx="3690257"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     Social media marketing</a:t>
            </a:r>
          </a:p>
        </p:txBody>
      </p:sp>
      <p:sp>
        <p:nvSpPr>
          <p:cNvPr id="9" name="Rectangle: Rounded Corners 8">
            <a:extLst>
              <a:ext uri="{FF2B5EF4-FFF2-40B4-BE49-F238E27FC236}">
                <a16:creationId xmlns:a16="http://schemas.microsoft.com/office/drawing/2014/main" id="{0CFF1096-65B3-4AD9-AD03-2410A0748BFF}"/>
              </a:ext>
            </a:extLst>
          </p:cNvPr>
          <p:cNvSpPr/>
          <p:nvPr/>
        </p:nvSpPr>
        <p:spPr>
          <a:xfrm>
            <a:off x="8828314" y="2160814"/>
            <a:ext cx="2526328" cy="4898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D26C1039-E592-43E3-B175-F3AA47C64541}"/>
              </a:ext>
            </a:extLst>
          </p:cNvPr>
          <p:cNvSpPr txBox="1"/>
          <p:nvPr/>
        </p:nvSpPr>
        <p:spPr>
          <a:xfrm>
            <a:off x="8828314" y="2160814"/>
            <a:ext cx="2526328"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  Email Marketing</a:t>
            </a:r>
          </a:p>
        </p:txBody>
      </p:sp>
      <p:sp>
        <p:nvSpPr>
          <p:cNvPr id="11" name="Rectangle: Rounded Corners 10">
            <a:extLst>
              <a:ext uri="{FF2B5EF4-FFF2-40B4-BE49-F238E27FC236}">
                <a16:creationId xmlns:a16="http://schemas.microsoft.com/office/drawing/2014/main" id="{8C65F7AF-56EE-4E68-9204-9ED95108C33C}"/>
              </a:ext>
            </a:extLst>
          </p:cNvPr>
          <p:cNvSpPr/>
          <p:nvPr/>
        </p:nvSpPr>
        <p:spPr>
          <a:xfrm>
            <a:off x="8828314" y="3156857"/>
            <a:ext cx="2743200" cy="4898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544930DA-5F5A-43AF-BE38-E038CFCCB0DA}"/>
              </a:ext>
            </a:extLst>
          </p:cNvPr>
          <p:cNvSpPr txBox="1"/>
          <p:nvPr/>
        </p:nvSpPr>
        <p:spPr>
          <a:xfrm>
            <a:off x="8828314" y="3277382"/>
            <a:ext cx="2743200"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  Website marketing</a:t>
            </a:r>
          </a:p>
        </p:txBody>
      </p:sp>
      <p:sp>
        <p:nvSpPr>
          <p:cNvPr id="13" name="Rectangle: Rounded Corners 12">
            <a:extLst>
              <a:ext uri="{FF2B5EF4-FFF2-40B4-BE49-F238E27FC236}">
                <a16:creationId xmlns:a16="http://schemas.microsoft.com/office/drawing/2014/main" id="{195C80E3-53BA-4D91-9AA2-E0A3547B6AA0}"/>
              </a:ext>
            </a:extLst>
          </p:cNvPr>
          <p:cNvSpPr/>
          <p:nvPr/>
        </p:nvSpPr>
        <p:spPr>
          <a:xfrm>
            <a:off x="8828314" y="4027714"/>
            <a:ext cx="2743200" cy="10613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F0B10A43-5074-4164-BBC3-2046540EDCE4}"/>
              </a:ext>
            </a:extLst>
          </p:cNvPr>
          <p:cNvSpPr txBox="1"/>
          <p:nvPr/>
        </p:nvSpPr>
        <p:spPr>
          <a:xfrm>
            <a:off x="8828314" y="4152900"/>
            <a:ext cx="2841172" cy="646331"/>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Apps include Facebook, Twitter, Instagram</a:t>
            </a:r>
          </a:p>
        </p:txBody>
      </p:sp>
      <p:sp>
        <p:nvSpPr>
          <p:cNvPr id="15" name="Rectangle: Rounded Corners 14">
            <a:extLst>
              <a:ext uri="{FF2B5EF4-FFF2-40B4-BE49-F238E27FC236}">
                <a16:creationId xmlns:a16="http://schemas.microsoft.com/office/drawing/2014/main" id="{740A2BD9-7A09-4966-867A-B893C8593BF3}"/>
              </a:ext>
            </a:extLst>
          </p:cNvPr>
          <p:cNvSpPr/>
          <p:nvPr/>
        </p:nvSpPr>
        <p:spPr>
          <a:xfrm>
            <a:off x="6749143" y="5268686"/>
            <a:ext cx="2242457" cy="124097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a16="http://schemas.microsoft.com/office/drawing/2014/main" id="{51EA6CE5-B86A-4852-9768-B348DC390EAF}"/>
              </a:ext>
            </a:extLst>
          </p:cNvPr>
          <p:cNvSpPr txBox="1"/>
          <p:nvPr/>
        </p:nvSpPr>
        <p:spPr>
          <a:xfrm>
            <a:off x="6825343" y="5305417"/>
            <a:ext cx="2166257" cy="1200329"/>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Quick concentration with the customers</a:t>
            </a:r>
          </a:p>
        </p:txBody>
      </p:sp>
      <p:sp>
        <p:nvSpPr>
          <p:cNvPr id="17" name="Rectangle: Rounded Corners 16">
            <a:extLst>
              <a:ext uri="{FF2B5EF4-FFF2-40B4-BE49-F238E27FC236}">
                <a16:creationId xmlns:a16="http://schemas.microsoft.com/office/drawing/2014/main" id="{D256BAC7-E7E3-41CA-877F-F9BD60E86B0D}"/>
              </a:ext>
            </a:extLst>
          </p:cNvPr>
          <p:cNvSpPr/>
          <p:nvPr/>
        </p:nvSpPr>
        <p:spPr>
          <a:xfrm>
            <a:off x="3592286" y="5558526"/>
            <a:ext cx="2503714" cy="947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E1BD93B6-78BC-44FC-AFF6-3BBE4F127E02}"/>
              </a:ext>
            </a:extLst>
          </p:cNvPr>
          <p:cNvSpPr txBox="1"/>
          <p:nvPr/>
        </p:nvSpPr>
        <p:spPr>
          <a:xfrm>
            <a:off x="3592286" y="5558526"/>
            <a:ext cx="2503714" cy="646331"/>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     Business        Development</a:t>
            </a:r>
          </a:p>
        </p:txBody>
      </p:sp>
      <p:sp>
        <p:nvSpPr>
          <p:cNvPr id="19" name="Arrow: Down 18">
            <a:extLst>
              <a:ext uri="{FF2B5EF4-FFF2-40B4-BE49-F238E27FC236}">
                <a16:creationId xmlns:a16="http://schemas.microsoft.com/office/drawing/2014/main" id="{E0FF0413-DA78-49EE-AD44-C6E4E17C21D7}"/>
              </a:ext>
            </a:extLst>
          </p:cNvPr>
          <p:cNvSpPr/>
          <p:nvPr/>
        </p:nvSpPr>
        <p:spPr>
          <a:xfrm>
            <a:off x="3227613" y="3068126"/>
            <a:ext cx="642258" cy="619703"/>
          </a:xfrm>
          <a:prstGeom prst="downArrow">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US"/>
          </a:p>
        </p:txBody>
      </p:sp>
      <p:sp>
        <p:nvSpPr>
          <p:cNvPr id="20" name="Minus Sign 19">
            <a:extLst>
              <a:ext uri="{FF2B5EF4-FFF2-40B4-BE49-F238E27FC236}">
                <a16:creationId xmlns:a16="http://schemas.microsoft.com/office/drawing/2014/main" id="{9E04E1F6-5A69-4634-912A-4C0147B617F2}"/>
              </a:ext>
            </a:extLst>
          </p:cNvPr>
          <p:cNvSpPr/>
          <p:nvPr/>
        </p:nvSpPr>
        <p:spPr>
          <a:xfrm>
            <a:off x="7107224" y="-1443865"/>
            <a:ext cx="457198" cy="9811826"/>
          </a:xfrm>
          <a:prstGeom prst="mathMinus">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1" name="Arrow: Right 20">
            <a:extLst>
              <a:ext uri="{FF2B5EF4-FFF2-40B4-BE49-F238E27FC236}">
                <a16:creationId xmlns:a16="http://schemas.microsoft.com/office/drawing/2014/main" id="{C59B2E3F-89D4-41D8-BDE1-5F517AB3709A}"/>
              </a:ext>
            </a:extLst>
          </p:cNvPr>
          <p:cNvSpPr/>
          <p:nvPr/>
        </p:nvSpPr>
        <p:spPr>
          <a:xfrm>
            <a:off x="7531762" y="2275115"/>
            <a:ext cx="1121231" cy="375555"/>
          </a:xfrm>
          <a:prstGeom prst="rightArrow">
            <a:avLst/>
          </a:prstGeom>
        </p:spPr>
        <p:style>
          <a:lnRef idx="3">
            <a:schemeClr val="lt1"/>
          </a:lnRef>
          <a:fillRef idx="1">
            <a:schemeClr val="accent6"/>
          </a:fillRef>
          <a:effectRef idx="1">
            <a:schemeClr val="accent6"/>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2" name="Arrow: Right 21">
            <a:extLst>
              <a:ext uri="{FF2B5EF4-FFF2-40B4-BE49-F238E27FC236}">
                <a16:creationId xmlns:a16="http://schemas.microsoft.com/office/drawing/2014/main" id="{16322883-1009-46BC-A3FC-81F22B0721BD}"/>
              </a:ext>
            </a:extLst>
          </p:cNvPr>
          <p:cNvSpPr/>
          <p:nvPr/>
        </p:nvSpPr>
        <p:spPr>
          <a:xfrm>
            <a:off x="7531762" y="3274074"/>
            <a:ext cx="1121231" cy="309852"/>
          </a:xfrm>
          <a:prstGeom prst="rightArrow">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3" name="Arrow: Right 22">
            <a:extLst>
              <a:ext uri="{FF2B5EF4-FFF2-40B4-BE49-F238E27FC236}">
                <a16:creationId xmlns:a16="http://schemas.microsoft.com/office/drawing/2014/main" id="{A6FB7507-5CD1-4639-97DE-7C634BD98199}"/>
              </a:ext>
            </a:extLst>
          </p:cNvPr>
          <p:cNvSpPr/>
          <p:nvPr/>
        </p:nvSpPr>
        <p:spPr>
          <a:xfrm>
            <a:off x="7564422" y="4304127"/>
            <a:ext cx="1153885" cy="414439"/>
          </a:xfrm>
          <a:prstGeom prst="rightArrow">
            <a:avLst/>
          </a:prstGeom>
        </p:spPr>
        <p:style>
          <a:lnRef idx="3">
            <a:schemeClr val="lt1"/>
          </a:lnRef>
          <a:fillRef idx="1">
            <a:schemeClr val="accent5"/>
          </a:fillRef>
          <a:effectRef idx="1">
            <a:schemeClr val="accent5"/>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4" name="Minus Sign 23">
            <a:extLst>
              <a:ext uri="{FF2B5EF4-FFF2-40B4-BE49-F238E27FC236}">
                <a16:creationId xmlns:a16="http://schemas.microsoft.com/office/drawing/2014/main" id="{9E0939D9-21C1-442C-A7CB-94EF04C61B6F}"/>
              </a:ext>
            </a:extLst>
          </p:cNvPr>
          <p:cNvSpPr/>
          <p:nvPr/>
        </p:nvSpPr>
        <p:spPr>
          <a:xfrm>
            <a:off x="5705262" y="3929881"/>
            <a:ext cx="1566395" cy="416476"/>
          </a:xfrm>
          <a:prstGeom prst="mathMinus">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US"/>
          </a:p>
        </p:txBody>
      </p:sp>
      <p:sp>
        <p:nvSpPr>
          <p:cNvPr id="25" name="Arrow: Left-Up 24">
            <a:extLst>
              <a:ext uri="{FF2B5EF4-FFF2-40B4-BE49-F238E27FC236}">
                <a16:creationId xmlns:a16="http://schemas.microsoft.com/office/drawing/2014/main" id="{DAEAA529-6DBF-4FE8-86A9-9E21045F1F77}"/>
              </a:ext>
            </a:extLst>
          </p:cNvPr>
          <p:cNvSpPr/>
          <p:nvPr/>
        </p:nvSpPr>
        <p:spPr>
          <a:xfrm>
            <a:off x="9349681" y="5183554"/>
            <a:ext cx="975419" cy="1313261"/>
          </a:xfrm>
          <a:prstGeom prst="leftUp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6" name="Arrow: Left-Right 25">
            <a:extLst>
              <a:ext uri="{FF2B5EF4-FFF2-40B4-BE49-F238E27FC236}">
                <a16:creationId xmlns:a16="http://schemas.microsoft.com/office/drawing/2014/main" id="{ADB84E89-403E-482B-BB44-7C64875F2287}"/>
              </a:ext>
            </a:extLst>
          </p:cNvPr>
          <p:cNvSpPr/>
          <p:nvPr/>
        </p:nvSpPr>
        <p:spPr>
          <a:xfrm>
            <a:off x="6147133" y="5881691"/>
            <a:ext cx="563910" cy="228600"/>
          </a:xfrm>
          <a:prstGeom prst="leftRightArrow">
            <a:avLst/>
          </a:prstGeom>
        </p:spPr>
        <p:style>
          <a:lnRef idx="1">
            <a:schemeClr val="accent6"/>
          </a:lnRef>
          <a:fillRef idx="3">
            <a:schemeClr val="accent6"/>
          </a:fillRef>
          <a:effectRef idx="2">
            <a:schemeClr val="accent6"/>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3777584165"/>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B78AA2C-8762-44BB-BF67-457237C5957C}"/>
              </a:ext>
            </a:extLst>
          </p:cNvPr>
          <p:cNvSpPr txBox="1"/>
          <p:nvPr/>
        </p:nvSpPr>
        <p:spPr>
          <a:xfrm>
            <a:off x="0" y="228600"/>
            <a:ext cx="11985171" cy="452431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Consumer decision-making model which explains the role o social media in marketing</a:t>
            </a: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p:txBody>
      </p:sp>
      <p:graphicFrame>
        <p:nvGraphicFramePr>
          <p:cNvPr id="5" name="Table 5">
            <a:extLst>
              <a:ext uri="{FF2B5EF4-FFF2-40B4-BE49-F238E27FC236}">
                <a16:creationId xmlns:a16="http://schemas.microsoft.com/office/drawing/2014/main" id="{D7197B43-6060-4414-8335-B5207BB533E1}"/>
              </a:ext>
            </a:extLst>
          </p:cNvPr>
          <p:cNvGraphicFramePr>
            <a:graphicFrameLocks noGrp="1"/>
          </p:cNvGraphicFramePr>
          <p:nvPr>
            <p:extLst>
              <p:ext uri="{D42A27DB-BD31-4B8C-83A1-F6EECF244321}">
                <p14:modId xmlns:p14="http://schemas.microsoft.com/office/powerpoint/2010/main" val="2622763131"/>
              </p:ext>
            </p:extLst>
          </p:nvPr>
        </p:nvGraphicFramePr>
        <p:xfrm>
          <a:off x="2057400" y="687090"/>
          <a:ext cx="6759060" cy="6170910"/>
        </p:xfrm>
        <a:graphic>
          <a:graphicData uri="http://schemas.openxmlformats.org/drawingml/2006/table">
            <a:tbl>
              <a:tblPr firstRow="1" bandRow="1">
                <a:tableStyleId>{5C22544A-7EE6-4342-B048-85BDC9FD1C3A}</a:tableStyleId>
              </a:tblPr>
              <a:tblGrid>
                <a:gridCol w="1340394">
                  <a:extLst>
                    <a:ext uri="{9D8B030D-6E8A-4147-A177-3AD203B41FA5}">
                      <a16:colId xmlns:a16="http://schemas.microsoft.com/office/drawing/2014/main" val="2371107089"/>
                    </a:ext>
                  </a:extLst>
                </a:gridCol>
                <a:gridCol w="2709333">
                  <a:extLst>
                    <a:ext uri="{9D8B030D-6E8A-4147-A177-3AD203B41FA5}">
                      <a16:colId xmlns:a16="http://schemas.microsoft.com/office/drawing/2014/main" val="3341628516"/>
                    </a:ext>
                  </a:extLst>
                </a:gridCol>
                <a:gridCol w="2709333">
                  <a:extLst>
                    <a:ext uri="{9D8B030D-6E8A-4147-A177-3AD203B41FA5}">
                      <a16:colId xmlns:a16="http://schemas.microsoft.com/office/drawing/2014/main" val="1103689893"/>
                    </a:ext>
                  </a:extLst>
                </a:gridCol>
              </a:tblGrid>
              <a:tr h="356948">
                <a:tc>
                  <a:txBody>
                    <a:bodyPr/>
                    <a:lstStyle/>
                    <a:p>
                      <a:r>
                        <a:rPr lang="en-US" dirty="0">
                          <a:latin typeface="Arial" panose="020B0604020202020204" pitchFamily="34" charset="0"/>
                          <a:cs typeface="Arial" panose="020B0604020202020204" pitchFamily="34" charset="0"/>
                        </a:rPr>
                        <a:t>        Stage</a:t>
                      </a:r>
                    </a:p>
                  </a:txBody>
                  <a:tcPr/>
                </a:tc>
                <a:tc>
                  <a:txBody>
                    <a:bodyPr/>
                    <a:lstStyle/>
                    <a:p>
                      <a:r>
                        <a:rPr lang="en-US" b="1" dirty="0">
                          <a:latin typeface="Arial" panose="020B0604020202020204" pitchFamily="34" charset="0"/>
                          <a:cs typeface="Arial" panose="020B0604020202020204" pitchFamily="34" charset="0"/>
                        </a:rPr>
                        <a:t>       Strategies</a:t>
                      </a:r>
                    </a:p>
                  </a:txBody>
                  <a:tcPr/>
                </a:tc>
                <a:tc>
                  <a:txBody>
                    <a:bodyPr/>
                    <a:lstStyle/>
                    <a:p>
                      <a:r>
                        <a:rPr lang="en-US" dirty="0">
                          <a:latin typeface="Arial" panose="020B0604020202020204" pitchFamily="34" charset="0"/>
                          <a:cs typeface="Arial" panose="020B0604020202020204" pitchFamily="34" charset="0"/>
                        </a:rPr>
                        <a:t>Role of Social media</a:t>
                      </a:r>
                    </a:p>
                  </a:txBody>
                  <a:tcPr/>
                </a:tc>
                <a:extLst>
                  <a:ext uri="{0D108BD9-81ED-4DB2-BD59-A6C34878D82A}">
                    <a16:rowId xmlns:a16="http://schemas.microsoft.com/office/drawing/2014/main" val="2959100909"/>
                  </a:ext>
                </a:extLst>
              </a:tr>
              <a:tr h="1387974">
                <a:tc>
                  <a:txBody>
                    <a:bodyPr/>
                    <a:lstStyle/>
                    <a:p>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Stage 1</a:t>
                      </a:r>
                    </a:p>
                  </a:txBody>
                  <a:tcPr/>
                </a:tc>
                <a:tc>
                  <a:txBody>
                    <a:bodyPr/>
                    <a:lstStyle/>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Identify product needs</a:t>
                      </a:r>
                    </a:p>
                  </a:txBody>
                  <a:tcPr/>
                </a:tc>
                <a:tc>
                  <a:txBody>
                    <a:bodyPr/>
                    <a:lstStyle/>
                    <a:p>
                      <a:r>
                        <a:rPr lang="en-US" sz="1600" dirty="0">
                          <a:latin typeface="Arial" panose="020B0604020202020204" pitchFamily="34" charset="0"/>
                          <a:cs typeface="Arial" panose="020B0604020202020204" pitchFamily="34" charset="0"/>
                        </a:rPr>
                        <a:t>Stimulates consumers product demands by speaking brand conversation by using Twitter, Facebook etc.</a:t>
                      </a:r>
                    </a:p>
                  </a:txBody>
                  <a:tcPr/>
                </a:tc>
                <a:extLst>
                  <a:ext uri="{0D108BD9-81ED-4DB2-BD59-A6C34878D82A}">
                    <a16:rowId xmlns:a16="http://schemas.microsoft.com/office/drawing/2014/main" val="4235757459"/>
                  </a:ext>
                </a:extLst>
              </a:tr>
              <a:tr h="867484">
                <a:tc>
                  <a:txBody>
                    <a:bodyPr/>
                    <a:lstStyle/>
                    <a:p>
                      <a:r>
                        <a:rPr lang="en-US" dirty="0">
                          <a:latin typeface="Arial" panose="020B0604020202020204" pitchFamily="34" charset="0"/>
                          <a:cs typeface="Arial" panose="020B0604020202020204" pitchFamily="34" charset="0"/>
                        </a:rPr>
                        <a:t>Stage 2</a:t>
                      </a:r>
                    </a:p>
                  </a:txBody>
                  <a:tcPr/>
                </a:tc>
                <a:tc>
                  <a:txBody>
                    <a:bodyPr/>
                    <a:lstStyle/>
                    <a:p>
                      <a:r>
                        <a:rPr lang="en-US" sz="1600" dirty="0">
                          <a:latin typeface="Arial" panose="020B0604020202020204" pitchFamily="34" charset="0"/>
                          <a:cs typeface="Arial" panose="020B0604020202020204" pitchFamily="34" charset="0"/>
                        </a:rPr>
                        <a:t>Product Information search</a:t>
                      </a:r>
                    </a:p>
                  </a:txBody>
                  <a:tcPr/>
                </a:tc>
                <a:tc>
                  <a:txBody>
                    <a:bodyPr/>
                    <a:lstStyle/>
                    <a:p>
                      <a:r>
                        <a:rPr lang="en-US" sz="1600" dirty="0">
                          <a:latin typeface="Arial" panose="020B0604020202020204" pitchFamily="34" charset="0"/>
                          <a:cs typeface="Arial" panose="020B0604020202020204" pitchFamily="34" charset="0"/>
                        </a:rPr>
                        <a:t>Provides product reviews and experience’s</a:t>
                      </a:r>
                    </a:p>
                  </a:txBody>
                  <a:tcPr/>
                </a:tc>
                <a:extLst>
                  <a:ext uri="{0D108BD9-81ED-4DB2-BD59-A6C34878D82A}">
                    <a16:rowId xmlns:a16="http://schemas.microsoft.com/office/drawing/2014/main" val="3051397426"/>
                  </a:ext>
                </a:extLst>
              </a:tr>
              <a:tr h="1127728">
                <a:tc>
                  <a:txBody>
                    <a:bodyPr/>
                    <a:lstStyle/>
                    <a:p>
                      <a:r>
                        <a:rPr lang="en-US" dirty="0">
                          <a:latin typeface="Arial" panose="020B0604020202020204" pitchFamily="34" charset="0"/>
                          <a:cs typeface="Arial" panose="020B0604020202020204" pitchFamily="34" charset="0"/>
                        </a:rPr>
                        <a:t>Stage 3</a:t>
                      </a:r>
                    </a:p>
                  </a:txBody>
                  <a:tcPr/>
                </a:tc>
                <a:tc>
                  <a:txBody>
                    <a:bodyPr/>
                    <a:lstStyle/>
                    <a:p>
                      <a:r>
                        <a:rPr lang="en-US" sz="1600" dirty="0">
                          <a:latin typeface="Arial" panose="020B0604020202020204" pitchFamily="34" charset="0"/>
                          <a:cs typeface="Arial" panose="020B0604020202020204" pitchFamily="34" charset="0"/>
                        </a:rPr>
                        <a:t>Evaluation of product alternatives</a:t>
                      </a:r>
                    </a:p>
                  </a:txBody>
                  <a:tcPr/>
                </a:tc>
                <a:tc>
                  <a:txBody>
                    <a:bodyPr/>
                    <a:lstStyle/>
                    <a:p>
                      <a:r>
                        <a:rPr lang="en-US" sz="1600" dirty="0">
                          <a:latin typeface="Arial" panose="020B0604020202020204" pitchFamily="34" charset="0"/>
                          <a:cs typeface="Arial" panose="020B0604020202020204" pitchFamily="34" charset="0"/>
                        </a:rPr>
                        <a:t>To generate positive information and address issues pertinent to the decision making criteria </a:t>
                      </a:r>
                    </a:p>
                  </a:txBody>
                  <a:tcPr/>
                </a:tc>
                <a:extLst>
                  <a:ext uri="{0D108BD9-81ED-4DB2-BD59-A6C34878D82A}">
                    <a16:rowId xmlns:a16="http://schemas.microsoft.com/office/drawing/2014/main" val="290912285"/>
                  </a:ext>
                </a:extLst>
              </a:tr>
              <a:tr h="867484">
                <a:tc>
                  <a:txBody>
                    <a:bodyPr/>
                    <a:lstStyle/>
                    <a:p>
                      <a:r>
                        <a:rPr lang="en-US" dirty="0">
                          <a:latin typeface="Arial" panose="020B0604020202020204" pitchFamily="34" charset="0"/>
                          <a:cs typeface="Arial" panose="020B0604020202020204" pitchFamily="34" charset="0"/>
                        </a:rPr>
                        <a:t>Stage 4</a:t>
                      </a:r>
                    </a:p>
                  </a:txBody>
                  <a:tcPr/>
                </a:tc>
                <a:tc>
                  <a:txBody>
                    <a:bodyPr/>
                    <a:lstStyle/>
                    <a:p>
                      <a:r>
                        <a:rPr lang="en-US" sz="1600" dirty="0">
                          <a:latin typeface="Arial" panose="020B0604020202020204" pitchFamily="34" charset="0"/>
                          <a:cs typeface="Arial" panose="020B0604020202020204" pitchFamily="34" charset="0"/>
                        </a:rPr>
                        <a:t>Purchase Decision</a:t>
                      </a:r>
                    </a:p>
                  </a:txBody>
                  <a:tcPr/>
                </a:tc>
                <a:tc>
                  <a:txBody>
                    <a:bodyPr/>
                    <a:lstStyle/>
                    <a:p>
                      <a:r>
                        <a:rPr lang="en-US" sz="1600" dirty="0">
                          <a:latin typeface="Arial" panose="020B0604020202020204" pitchFamily="34" charset="0"/>
                          <a:cs typeface="Arial" panose="020B0604020202020204" pitchFamily="34" charset="0"/>
                        </a:rPr>
                        <a:t>Raising brand awareness for goods and services.</a:t>
                      </a:r>
                    </a:p>
                  </a:txBody>
                  <a:tcPr/>
                </a:tc>
                <a:extLst>
                  <a:ext uri="{0D108BD9-81ED-4DB2-BD59-A6C34878D82A}">
                    <a16:rowId xmlns:a16="http://schemas.microsoft.com/office/drawing/2014/main" val="927166909"/>
                  </a:ext>
                </a:extLst>
              </a:tr>
              <a:tr h="1517031">
                <a:tc>
                  <a:txBody>
                    <a:bodyPr/>
                    <a:lstStyle/>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Stage 5</a:t>
                      </a:r>
                    </a:p>
                  </a:txBody>
                  <a:tcPr/>
                </a:tc>
                <a:tc>
                  <a:txBody>
                    <a:bodyPr/>
                    <a:lstStyle/>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Post-purchase decision</a:t>
                      </a:r>
                    </a:p>
                  </a:txBody>
                  <a:tcPr/>
                </a:tc>
                <a:tc>
                  <a:txBody>
                    <a:bodyPr/>
                    <a:lstStyle/>
                    <a:p>
                      <a:r>
                        <a:rPr lang="en-US" sz="1600" dirty="0">
                          <a:latin typeface="Arial" panose="020B0604020202020204" pitchFamily="34" charset="0"/>
                          <a:cs typeface="Arial" panose="020B0604020202020204" pitchFamily="34" charset="0"/>
                        </a:rPr>
                        <a:t>It provides businesses with a quick, effective and generally affordable way to obtain customer feedback.</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(Mason, at al, 2021, p.4)</a:t>
                      </a:r>
                    </a:p>
                  </a:txBody>
                  <a:tcPr/>
                </a:tc>
                <a:extLst>
                  <a:ext uri="{0D108BD9-81ED-4DB2-BD59-A6C34878D82A}">
                    <a16:rowId xmlns:a16="http://schemas.microsoft.com/office/drawing/2014/main" val="2947295595"/>
                  </a:ext>
                </a:extLst>
              </a:tr>
            </a:tbl>
          </a:graphicData>
        </a:graphic>
      </p:graphicFrame>
    </p:spTree>
    <p:extLst>
      <p:ext uri="{BB962C8B-B14F-4D97-AF65-F5344CB8AC3E}">
        <p14:creationId xmlns:p14="http://schemas.microsoft.com/office/powerpoint/2010/main" val="3174506609"/>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677A7A6C-B796-44FE-B12C-A7E631C3C908}"/>
              </a:ext>
            </a:extLst>
          </p:cNvPr>
          <p:cNvSpPr>
            <a:spLocks noGrp="1"/>
          </p:cNvSpPr>
          <p:nvPr>
            <p:ph type="title"/>
          </p:nvPr>
        </p:nvSpPr>
        <p:spPr>
          <a:xfrm>
            <a:off x="969857" y="335748"/>
            <a:ext cx="10353762" cy="1261872"/>
          </a:xfrm>
        </p:spPr>
        <p:txBody>
          <a:bodyPr>
            <a:normAutofit/>
          </a:bodyPr>
          <a:lstStyle/>
          <a:p>
            <a:r>
              <a:rPr lang="en-US" sz="2000" b="1" u="sng" dirty="0">
                <a:latin typeface="Arial" panose="020B0604020202020204" pitchFamily="34" charset="0"/>
                <a:cs typeface="Arial" panose="020B0604020202020204" pitchFamily="34" charset="0"/>
              </a:rPr>
              <a:t>Examples-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Starbucks and Amazon enhance their business strategy with the help of a social media marketing</a:t>
            </a:r>
          </a:p>
        </p:txBody>
      </p:sp>
      <p:pic>
        <p:nvPicPr>
          <p:cNvPr id="12" name="Content Placeholder 11">
            <a:extLst>
              <a:ext uri="{FF2B5EF4-FFF2-40B4-BE49-F238E27FC236}">
                <a16:creationId xmlns:a16="http://schemas.microsoft.com/office/drawing/2014/main" id="{705CA7B8-D5D8-4A3C-9EC6-B2D2F0BDEE11}"/>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969963" y="2456672"/>
            <a:ext cx="4856162" cy="2522506"/>
          </a:xfrm>
          <a:prstGeom prst="rect">
            <a:avLst/>
          </a:prstGeom>
        </p:spPr>
      </p:pic>
      <p:pic>
        <p:nvPicPr>
          <p:cNvPr id="13" name="Content Placeholder 12">
            <a:extLst>
              <a:ext uri="{FF2B5EF4-FFF2-40B4-BE49-F238E27FC236}">
                <a16:creationId xmlns:a16="http://schemas.microsoft.com/office/drawing/2014/main" id="{F985F386-135B-487A-8D18-E441E4451517}"/>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6060199" y="2706563"/>
            <a:ext cx="5299724" cy="2137580"/>
          </a:xfrm>
          <a:prstGeom prst="rect">
            <a:avLst/>
          </a:prstGeom>
        </p:spPr>
      </p:pic>
      <p:sp>
        <p:nvSpPr>
          <p:cNvPr id="14" name="TextBox 13">
            <a:extLst>
              <a:ext uri="{FF2B5EF4-FFF2-40B4-BE49-F238E27FC236}">
                <a16:creationId xmlns:a16="http://schemas.microsoft.com/office/drawing/2014/main" id="{271EFA88-7F2E-4717-8C7D-B629DF004694}"/>
              </a:ext>
            </a:extLst>
          </p:cNvPr>
          <p:cNvSpPr txBox="1"/>
          <p:nvPr/>
        </p:nvSpPr>
        <p:spPr>
          <a:xfrm>
            <a:off x="3069771" y="2731918"/>
            <a:ext cx="2307771" cy="369332"/>
          </a:xfrm>
          <a:prstGeom prst="rect">
            <a:avLst/>
          </a:prstGeom>
          <a:noFill/>
        </p:spPr>
        <p:txBody>
          <a:bodyPr wrap="square" rtlCol="0">
            <a:spAutoFit/>
          </a:bodyPr>
          <a:lstStyle/>
          <a:p>
            <a:r>
              <a:rPr lang="en-US" dirty="0"/>
              <a:t>(</a:t>
            </a:r>
            <a:r>
              <a:rPr lang="en-US" i="1" dirty="0"/>
              <a:t>Entrepreneur Magazine</a:t>
            </a:r>
            <a:r>
              <a:rPr lang="en-US" dirty="0"/>
              <a:t>)</a:t>
            </a:r>
          </a:p>
        </p:txBody>
      </p:sp>
      <p:sp>
        <p:nvSpPr>
          <p:cNvPr id="15" name="TextBox 14">
            <a:extLst>
              <a:ext uri="{FF2B5EF4-FFF2-40B4-BE49-F238E27FC236}">
                <a16:creationId xmlns:a16="http://schemas.microsoft.com/office/drawing/2014/main" id="{9B146D08-00CF-4F09-BD91-4A25BB295237}"/>
              </a:ext>
            </a:extLst>
          </p:cNvPr>
          <p:cNvSpPr txBox="1"/>
          <p:nvPr/>
        </p:nvSpPr>
        <p:spPr>
          <a:xfrm>
            <a:off x="8828314" y="2916585"/>
            <a:ext cx="2393723" cy="646331"/>
          </a:xfrm>
          <a:prstGeom prst="rect">
            <a:avLst/>
          </a:prstGeom>
          <a:noFill/>
        </p:spPr>
        <p:txBody>
          <a:bodyPr wrap="square" rtlCol="0">
            <a:spAutoFit/>
          </a:bodyPr>
          <a:lstStyle/>
          <a:p>
            <a:r>
              <a:rPr lang="en-US" dirty="0">
                <a:solidFill>
                  <a:srgbClr val="FF0000"/>
                </a:solidFill>
              </a:rPr>
              <a:t>(</a:t>
            </a:r>
            <a:r>
              <a:rPr lang="en-US" i="1" dirty="0">
                <a:solidFill>
                  <a:srgbClr val="FF0000"/>
                </a:solidFill>
              </a:rPr>
              <a:t>Amazon.com. spend less. smile more.</a:t>
            </a:r>
            <a:r>
              <a:rPr lang="en-US" dirty="0">
                <a:solidFill>
                  <a:srgbClr val="FF0000"/>
                </a:solidFill>
              </a:rPr>
              <a:t>)</a:t>
            </a:r>
          </a:p>
        </p:txBody>
      </p:sp>
    </p:spTree>
    <p:extLst>
      <p:ext uri="{BB962C8B-B14F-4D97-AF65-F5344CB8AC3E}">
        <p14:creationId xmlns:p14="http://schemas.microsoft.com/office/powerpoint/2010/main" val="236777429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804E585-4EB7-4D6E-BD26-D32D5A2A5315}"/>
              </a:ext>
            </a:extLst>
          </p:cNvPr>
          <p:cNvSpPr>
            <a:spLocks noGrp="1"/>
          </p:cNvSpPr>
          <p:nvPr>
            <p:ph type="title"/>
          </p:nvPr>
        </p:nvSpPr>
        <p:spPr>
          <a:xfrm>
            <a:off x="-3168348" y="13607"/>
            <a:ext cx="10353762" cy="1257300"/>
          </a:xfrm>
        </p:spPr>
        <p:txBody>
          <a:bodyPr/>
          <a:lstStyle/>
          <a:p>
            <a:r>
              <a:rPr lang="en-US" dirty="0">
                <a:latin typeface="Arial" panose="020B0604020202020204" pitchFamily="34" charset="0"/>
                <a:cs typeface="Arial" panose="020B0604020202020204" pitchFamily="34" charset="0"/>
              </a:rPr>
              <a:t>Conclusion</a:t>
            </a:r>
          </a:p>
        </p:txBody>
      </p:sp>
      <p:sp>
        <p:nvSpPr>
          <p:cNvPr id="6" name="Content Placeholder 5">
            <a:extLst>
              <a:ext uri="{FF2B5EF4-FFF2-40B4-BE49-F238E27FC236}">
                <a16:creationId xmlns:a16="http://schemas.microsoft.com/office/drawing/2014/main" id="{2057A8DD-2510-4DA2-BCE0-4B27DB18AE91}"/>
              </a:ext>
            </a:extLst>
          </p:cNvPr>
          <p:cNvSpPr>
            <a:spLocks noGrp="1"/>
          </p:cNvSpPr>
          <p:nvPr>
            <p:ph idx="1"/>
          </p:nvPr>
        </p:nvSpPr>
        <p:spPr>
          <a:xfrm>
            <a:off x="325966" y="1270907"/>
            <a:ext cx="10353762" cy="3714749"/>
          </a:xfrm>
        </p:spPr>
        <p:txBody>
          <a:bodyPr>
            <a:normAutofit fontScale="70000" lnSpcReduction="20000"/>
          </a:bodyPr>
          <a:lstStyle/>
          <a:p>
            <a:pPr marL="36900" indent="0">
              <a:lnSpc>
                <a:spcPct val="170000"/>
              </a:lnSpc>
              <a:buNone/>
            </a:pPr>
            <a:r>
              <a:rPr lang="en-US" dirty="0"/>
              <a:t> </a:t>
            </a:r>
            <a:r>
              <a:rPr lang="en-US" dirty="0">
                <a:latin typeface="Arial" panose="020B0604020202020204" pitchFamily="34" charset="0"/>
                <a:cs typeface="Arial" panose="020B0604020202020204" pitchFamily="34" charset="0"/>
              </a:rPr>
              <a:t>For the development of an organization and the enhancement of business strategies, marketing management is essential. It includes all the necessary steps and actions required to transfer goods and services. The main goal of marketing management is customer satisfaction. It can be achieved by knowing the needs of customers and applying innovative technologies for attracting more customers towards it. Marketing segmentation includes dividing the segments according to their common needs. Green marketing mainly focuses on applying green methods for the production of the product, and for the promotion of the organization. It led to sustainable development. And with an increase in technology, social media marketing gains importance, mostly during the COVID-19 pandemic. It is a highly efficient and fast technique which used social media apps such as Facebook, Twitter </a:t>
            </a:r>
            <a:r>
              <a:rPr lang="en-US" dirty="0" err="1">
                <a:latin typeface="Arial" panose="020B0604020202020204" pitchFamily="34" charset="0"/>
                <a:cs typeface="Arial" panose="020B0604020202020204" pitchFamily="34" charset="0"/>
              </a:rPr>
              <a:t>etc</a:t>
            </a:r>
            <a:r>
              <a:rPr lang="en-US" dirty="0">
                <a:latin typeface="Arial" panose="020B0604020202020204" pitchFamily="34" charset="0"/>
                <a:cs typeface="Arial" panose="020B0604020202020204" pitchFamily="34" charset="0"/>
              </a:rPr>
              <a:t> for the promotion, distribution and advertising of the product.</a:t>
            </a:r>
          </a:p>
        </p:txBody>
      </p:sp>
    </p:spTree>
    <p:extLst>
      <p:ext uri="{BB962C8B-B14F-4D97-AF65-F5344CB8AC3E}">
        <p14:creationId xmlns:p14="http://schemas.microsoft.com/office/powerpoint/2010/main" val="366044631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49416-EBFC-4C1F-BC99-5B8702B54017}"/>
              </a:ext>
            </a:extLst>
          </p:cNvPr>
          <p:cNvSpPr>
            <a:spLocks noGrp="1"/>
          </p:cNvSpPr>
          <p:nvPr>
            <p:ph type="title"/>
          </p:nvPr>
        </p:nvSpPr>
        <p:spPr>
          <a:xfrm>
            <a:off x="783166" y="0"/>
            <a:ext cx="10353762" cy="1257300"/>
          </a:xfrm>
        </p:spPr>
        <p:txBody>
          <a:bodyPr/>
          <a:lstStyle/>
          <a:p>
            <a:r>
              <a:rPr lang="en-US"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E1E885A-6C6C-4DF5-ABA3-C993A71D328B}"/>
              </a:ext>
            </a:extLst>
          </p:cNvPr>
          <p:cNvSpPr>
            <a:spLocks noGrp="1"/>
          </p:cNvSpPr>
          <p:nvPr>
            <p:ph idx="1"/>
          </p:nvPr>
        </p:nvSpPr>
        <p:spPr>
          <a:xfrm>
            <a:off x="416560" y="1134745"/>
            <a:ext cx="10720368" cy="5591175"/>
          </a:xfrm>
        </p:spPr>
        <p:txBody>
          <a:bodyPr>
            <a:normAutofit fontScale="62500" lnSpcReduction="20000"/>
          </a:bodyPr>
          <a:lstStyle/>
          <a:p>
            <a:pPr lvl="0"/>
            <a:r>
              <a:rPr lang="en-US" i="1" dirty="0">
                <a:effectLst/>
              </a:rPr>
              <a:t>Amazon.com. spend less. smile more.</a:t>
            </a:r>
            <a:r>
              <a:rPr lang="en-US" dirty="0">
                <a:effectLst/>
              </a:rPr>
              <a:t> (no date). Available at: https://www.amazon.com/ (Accessed: March 12, 2023). </a:t>
            </a:r>
          </a:p>
          <a:p>
            <a:pPr lvl="0"/>
            <a:r>
              <a:rPr lang="en-US" dirty="0" err="1">
                <a:effectLst/>
              </a:rPr>
              <a:t>Bala</a:t>
            </a:r>
            <a:r>
              <a:rPr lang="en-US" dirty="0">
                <a:effectLst/>
              </a:rPr>
              <a:t>. (2018),’ </a:t>
            </a:r>
            <a:r>
              <a:rPr lang="en-US" dirty="0" err="1">
                <a:effectLst/>
              </a:rPr>
              <a:t>Aertical</a:t>
            </a:r>
            <a:r>
              <a:rPr lang="en-US" dirty="0">
                <a:effectLst/>
              </a:rPr>
              <a:t> Review of Digital </a:t>
            </a:r>
            <a:r>
              <a:rPr lang="en-US" i="1" dirty="0">
                <a:effectLst/>
              </a:rPr>
              <a:t>M</a:t>
            </a:r>
            <a:r>
              <a:rPr lang="en-US" dirty="0">
                <a:effectLst/>
              </a:rPr>
              <a:t>arketing,’ </a:t>
            </a:r>
            <a:r>
              <a:rPr lang="en-US" i="1" dirty="0">
                <a:effectLst/>
              </a:rPr>
              <a:t>International Journal of Management, IT&amp; Engineering,</a:t>
            </a:r>
            <a:r>
              <a:rPr lang="en-US" dirty="0">
                <a:effectLst/>
              </a:rPr>
              <a:t> 8(10), p.322-339.</a:t>
            </a:r>
          </a:p>
          <a:p>
            <a:pPr lvl="0"/>
            <a:r>
              <a:rPr lang="en-US" dirty="0">
                <a:effectLst/>
              </a:rPr>
              <a:t>Camilleri, M.A. (2018), ‘Market Segmentation, targeting and positioning,’ </a:t>
            </a:r>
            <a:r>
              <a:rPr lang="en-US" i="1" dirty="0">
                <a:effectLst/>
              </a:rPr>
              <a:t>In Travel marketing, tourism economics and the airline product,</a:t>
            </a:r>
            <a:r>
              <a:rPr lang="en-US" dirty="0">
                <a:effectLst/>
              </a:rPr>
              <a:t> 4, pp.69-83. Springer, </a:t>
            </a:r>
            <a:r>
              <a:rPr lang="en-US" dirty="0" err="1">
                <a:effectLst/>
              </a:rPr>
              <a:t>cham</a:t>
            </a:r>
            <a:r>
              <a:rPr lang="en-US" dirty="0">
                <a:effectLst/>
              </a:rPr>
              <a:t>, Switzerland.</a:t>
            </a:r>
          </a:p>
          <a:p>
            <a:pPr lvl="0"/>
            <a:r>
              <a:rPr lang="en-US" dirty="0">
                <a:effectLst/>
              </a:rPr>
              <a:t>Chatterjee, S. and Kumar Kar, A. (2020) ‘Why do small and Medium Enterprises use social media marketing and what is the impact: Empirical insights from India,’ </a:t>
            </a:r>
            <a:r>
              <a:rPr lang="en-US" i="1" dirty="0">
                <a:effectLst/>
              </a:rPr>
              <a:t>International Journal of Information Management</a:t>
            </a:r>
            <a:r>
              <a:rPr lang="en-US" dirty="0">
                <a:effectLst/>
              </a:rPr>
              <a:t>, 53, p. 102103. Available at: https://doi.org/10.1016/j.ijinfomgt.2020.102103. </a:t>
            </a:r>
          </a:p>
          <a:p>
            <a:pPr lvl="0"/>
            <a:r>
              <a:rPr lang="en-US" dirty="0">
                <a:effectLst/>
              </a:rPr>
              <a:t>Deepak, D.R.K.A. (2019), </a:t>
            </a:r>
            <a:r>
              <a:rPr lang="en-US" i="1" dirty="0">
                <a:effectLst/>
              </a:rPr>
              <a:t>Marketing Management</a:t>
            </a:r>
            <a:r>
              <a:rPr lang="en-US" dirty="0">
                <a:effectLst/>
              </a:rPr>
              <a:t>, </a:t>
            </a:r>
            <a:r>
              <a:rPr lang="en-US" i="1" dirty="0">
                <a:effectLst/>
              </a:rPr>
              <a:t>Google Books</a:t>
            </a:r>
            <a:r>
              <a:rPr lang="en-US" dirty="0">
                <a:effectLst/>
              </a:rPr>
              <a:t>. </a:t>
            </a:r>
            <a:r>
              <a:rPr lang="en-US" dirty="0" err="1">
                <a:effectLst/>
              </a:rPr>
              <a:t>Educreation</a:t>
            </a:r>
            <a:r>
              <a:rPr lang="en-US" dirty="0">
                <a:effectLst/>
              </a:rPr>
              <a:t> Publishing. Available https://books.google.com/books/about/Marketing_Management.html?id=_DmvDwAAQBAJ (Accessed: February 18, 2023). </a:t>
            </a:r>
          </a:p>
          <a:p>
            <a:pPr lvl="0"/>
            <a:r>
              <a:rPr lang="en-US" dirty="0">
                <a:effectLst/>
              </a:rPr>
              <a:t>Dwivedi, et al. (2015), ‘Social media marketing and advertising,’ </a:t>
            </a:r>
            <a:r>
              <a:rPr lang="en-US" i="1" dirty="0">
                <a:effectLst/>
              </a:rPr>
              <a:t>The Marketing Review, 15(3), p.289-309</a:t>
            </a:r>
            <a:r>
              <a:rPr lang="en-US" dirty="0">
                <a:effectLst/>
              </a:rPr>
              <a:t> </a:t>
            </a:r>
          </a:p>
          <a:p>
            <a:pPr lvl="0"/>
            <a:r>
              <a:rPr lang="fr-FR" i="1" dirty="0">
                <a:effectLst/>
              </a:rPr>
              <a:t>Entrepreneur Magazine</a:t>
            </a:r>
            <a:r>
              <a:rPr lang="fr-FR" dirty="0">
                <a:effectLst/>
              </a:rPr>
              <a:t> (no date) </a:t>
            </a:r>
            <a:r>
              <a:rPr lang="fr-FR" i="1" dirty="0">
                <a:effectLst/>
              </a:rPr>
              <a:t>Entrepreneur</a:t>
            </a:r>
            <a:r>
              <a:rPr lang="fr-FR" dirty="0">
                <a:effectLst/>
              </a:rPr>
              <a:t>. </a:t>
            </a:r>
            <a:r>
              <a:rPr lang="fr-FR" dirty="0" err="1">
                <a:effectLst/>
              </a:rPr>
              <a:t>Available</a:t>
            </a:r>
            <a:r>
              <a:rPr lang="fr-FR" dirty="0">
                <a:effectLst/>
              </a:rPr>
              <a:t> at: https://www.entrepreneur.com/magazine (</a:t>
            </a:r>
            <a:r>
              <a:rPr lang="fr-FR" dirty="0" err="1">
                <a:effectLst/>
              </a:rPr>
              <a:t>Accessed</a:t>
            </a:r>
            <a:r>
              <a:rPr lang="fr-FR" dirty="0">
                <a:effectLst/>
              </a:rPr>
              <a:t>: March 12, 2023). </a:t>
            </a:r>
            <a:endParaRPr lang="en-US" dirty="0">
              <a:effectLst/>
            </a:endParaRPr>
          </a:p>
          <a:p>
            <a:pPr lvl="0"/>
            <a:r>
              <a:rPr lang="en-US" dirty="0" err="1">
                <a:effectLst/>
              </a:rPr>
              <a:t>Gelderman</a:t>
            </a:r>
            <a:r>
              <a:rPr lang="en-US" dirty="0">
                <a:effectLst/>
              </a:rPr>
              <a:t>, C.J. </a:t>
            </a:r>
            <a:r>
              <a:rPr lang="en-US" i="1" dirty="0">
                <a:effectLst/>
              </a:rPr>
              <a:t>et al.</a:t>
            </a:r>
            <a:r>
              <a:rPr lang="en-US" dirty="0">
                <a:effectLst/>
              </a:rPr>
              <a:t> (2021) ‘Green marketing as an environmental practice: The impact on green satisfaction and Green Loyalty in a business‐to‐business context,’ </a:t>
            </a:r>
            <a:r>
              <a:rPr lang="en-US" i="1" dirty="0">
                <a:effectLst/>
              </a:rPr>
              <a:t>Business Strategy and the Environment</a:t>
            </a:r>
            <a:r>
              <a:rPr lang="en-US" dirty="0">
                <a:effectLst/>
              </a:rPr>
              <a:t>, 30(4), pp. 2061–2076. Available at: https://doi.org/10.1002/bse.2732. </a:t>
            </a:r>
          </a:p>
          <a:p>
            <a:pPr lvl="0"/>
            <a:r>
              <a:rPr lang="en-US" dirty="0">
                <a:effectLst/>
              </a:rPr>
              <a:t>Mason, A.N., </a:t>
            </a:r>
            <a:r>
              <a:rPr lang="en-US" dirty="0" err="1">
                <a:effectLst/>
              </a:rPr>
              <a:t>Narcum</a:t>
            </a:r>
            <a:r>
              <a:rPr lang="en-US" dirty="0">
                <a:effectLst/>
              </a:rPr>
              <a:t>, J. and Mason, K. (2021) ‘Social media marketing gains importance after covid-19,’ </a:t>
            </a:r>
            <a:r>
              <a:rPr lang="en-US" i="1" dirty="0">
                <a:effectLst/>
              </a:rPr>
              <a:t>Cogent Business &amp; Management</a:t>
            </a:r>
            <a:r>
              <a:rPr lang="en-US" dirty="0">
                <a:effectLst/>
              </a:rPr>
              <a:t>, 8(1). Available at: </a:t>
            </a:r>
            <a:r>
              <a:rPr lang="en-US" u="sng" dirty="0">
                <a:effectLst/>
                <a:hlinkClick r:id="rId2"/>
              </a:rPr>
              <a:t>https://doi.org/10.1080/23311975.2020.1870797</a:t>
            </a:r>
            <a:endParaRPr lang="en-US" dirty="0">
              <a:effectLst/>
            </a:endParaRPr>
          </a:p>
          <a:p>
            <a:pPr lvl="0"/>
            <a:r>
              <a:rPr lang="en-US" i="1" dirty="0">
                <a:effectLst/>
              </a:rPr>
              <a:t>Order pizza online: Pizza delivery and takeaway starting @89</a:t>
            </a:r>
            <a:r>
              <a:rPr lang="en-US" dirty="0">
                <a:effectLst/>
              </a:rPr>
              <a:t> (no date) </a:t>
            </a:r>
            <a:r>
              <a:rPr lang="en-US" i="1" dirty="0">
                <a:effectLst/>
              </a:rPr>
              <a:t>Order Pizza Online | Pizza Delivery and Takeaway Starting @89</a:t>
            </a:r>
            <a:r>
              <a:rPr lang="en-US" dirty="0">
                <a:effectLst/>
              </a:rPr>
              <a:t>. Available at: https://m.dominos.co.in/ (Accessed: March 10, 2023). </a:t>
            </a:r>
          </a:p>
          <a:p>
            <a:pPr lvl="0"/>
            <a:r>
              <a:rPr lang="en-US" dirty="0">
                <a:effectLst/>
              </a:rPr>
              <a:t>Tsai, P.-H. </a:t>
            </a:r>
            <a:r>
              <a:rPr lang="en-US" i="1" dirty="0">
                <a:effectLst/>
              </a:rPr>
              <a:t>et al.</a:t>
            </a:r>
            <a:r>
              <a:rPr lang="en-US" dirty="0">
                <a:effectLst/>
              </a:rPr>
              <a:t> (2020) ‘Exploring the effect of Starbucks' green marketing on consumers' purchase decisions from consumers’ perspective,’ </a:t>
            </a:r>
            <a:r>
              <a:rPr lang="en-US" i="1" dirty="0">
                <a:effectLst/>
              </a:rPr>
              <a:t>Journal of Retailing and Consumer Services</a:t>
            </a:r>
            <a:r>
              <a:rPr lang="en-US" dirty="0">
                <a:effectLst/>
              </a:rPr>
              <a:t>, 56, pp. 1–14. Available at: https://doi.org/10.1016/j.jretconser.2020.102162. </a:t>
            </a:r>
          </a:p>
          <a:p>
            <a:pPr>
              <a:lnSpc>
                <a:spcPct val="170000"/>
              </a:lnSpc>
            </a:pPr>
            <a:endParaRPr lang="en-US" dirty="0">
              <a:effectLst/>
              <a:latin typeface="Arial" panose="020B0604020202020204" pitchFamily="34" charset="0"/>
              <a:cs typeface="Arial" panose="020B0604020202020204" pitchFamily="34" charset="0"/>
            </a:endParaRPr>
          </a:p>
          <a:p>
            <a:pPr>
              <a:lnSpc>
                <a:spcPct val="170000"/>
              </a:lnSpc>
            </a:pPr>
            <a:endParaRPr lang="en-US" dirty="0">
              <a:effectLst/>
              <a:latin typeface="Arial" panose="020B0604020202020204" pitchFamily="34" charset="0"/>
              <a:cs typeface="Arial" panose="020B0604020202020204" pitchFamily="34" charset="0"/>
            </a:endParaRPr>
          </a:p>
          <a:p>
            <a:pPr>
              <a:lnSpc>
                <a:spcPct val="170000"/>
              </a:lnSpc>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62734184"/>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FA7DC-4C6A-45E4-9AEA-A734973A9F2F}"/>
              </a:ext>
            </a:extLst>
          </p:cNvPr>
          <p:cNvSpPr>
            <a:spLocks noGrp="1"/>
          </p:cNvSpPr>
          <p:nvPr>
            <p:ph type="title"/>
          </p:nvPr>
        </p:nvSpPr>
        <p:spPr>
          <a:xfrm>
            <a:off x="365155" y="1971040"/>
            <a:ext cx="10353762" cy="1257300"/>
          </a:xfrm>
        </p:spPr>
        <p:txBody>
          <a:bodyPr>
            <a:normAutofit/>
          </a:bodyPr>
          <a:lstStyle/>
          <a:p>
            <a:r>
              <a:rPr lang="en-US" sz="4800" b="1" dirty="0">
                <a:solidFill>
                  <a:srgbClr val="FF0000"/>
                </a:solidFill>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38177151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offee">
      <a:dk1>
        <a:sysClr val="windowText" lastClr="000000"/>
      </a:dk1>
      <a:lt1>
        <a:sysClr val="window" lastClr="FFFFFF"/>
      </a:lt1>
      <a:dk2>
        <a:srgbClr val="4E3B30"/>
      </a:dk2>
      <a:lt2>
        <a:srgbClr val="F4EEDC"/>
      </a:lt2>
      <a:accent1>
        <a:srgbClr val="CC830E"/>
      </a:accent1>
      <a:accent2>
        <a:srgbClr val="B54C2D"/>
      </a:accent2>
      <a:accent3>
        <a:srgbClr val="99570C"/>
      </a:accent3>
      <a:accent4>
        <a:srgbClr val="C17529"/>
      </a:accent4>
      <a:accent5>
        <a:srgbClr val="A19574"/>
      </a:accent5>
      <a:accent6>
        <a:srgbClr val="A49518"/>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THREE.pptx" id="{E781C72B-3D65-4B8D-9071-33B66AF0EF30}" vid="{3A5A58F2-9BE1-435C-B12D-88FD9BF701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Earthy inspiration</Template>
  <TotalTime>0</TotalTime>
  <Words>2349</Words>
  <Application>Microsoft Office PowerPoint</Application>
  <PresentationFormat>Widescreen</PresentationFormat>
  <Paragraphs>176</Paragraphs>
  <Slides>16</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Goudy Old Style</vt:lpstr>
      <vt:lpstr>Wingdings 2</vt:lpstr>
      <vt:lpstr>SlateVTI</vt:lpstr>
      <vt:lpstr>PowerPoint Presentation</vt:lpstr>
      <vt:lpstr>Content </vt:lpstr>
      <vt:lpstr>Introduction</vt:lpstr>
      <vt:lpstr>Three Marketing theories and topics</vt:lpstr>
      <vt:lpstr>Marketing Segmentation</vt:lpstr>
      <vt:lpstr>PowerPoint Presentation</vt:lpstr>
      <vt:lpstr>PowerPoint Presentation</vt:lpstr>
      <vt:lpstr>Green Marketing It is a marketing strategy and component that enables businesses to serve their target market without hurting that natural environment. It mainly focused on sustainable development. (Geldeman, et al,2021, p.2061) </vt:lpstr>
      <vt:lpstr>PowerPoint Presentation</vt:lpstr>
      <vt:lpstr>PowerPoint Presentation</vt:lpstr>
      <vt:lpstr>Social Media Marketing</vt:lpstr>
      <vt:lpstr>PowerPoint Presentation</vt:lpstr>
      <vt:lpstr>Examples- Starbucks and Amazon enhance their business strategy with the help of a social media marketing</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2023-03-17T13:58:23Z</dcterms:created>
  <dcterms:modified xsi:type="dcterms:W3CDTF">2023-03-19T16:21:05Z</dcterms:modified>
</cp:coreProperties>
</file>