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55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nstantin Polgar" userId="f4df9b7119be408b" providerId="LiveId" clId="{181E1718-0F88-4E36-A63D-F5CB8A79ED7A}"/>
    <pc:docChg chg="undo custSel addSld delSld modSld modMainMaster">
      <pc:chgData name="Constantin Polgar" userId="f4df9b7119be408b" providerId="LiveId" clId="{181E1718-0F88-4E36-A63D-F5CB8A79ED7A}" dt="2022-12-01T20:42:18.831" v="1380" actId="20577"/>
      <pc:docMkLst>
        <pc:docMk/>
      </pc:docMkLst>
      <pc:sldChg chg="addSp modSp new mod">
        <pc:chgData name="Constantin Polgar" userId="f4df9b7119be408b" providerId="LiveId" clId="{181E1718-0F88-4E36-A63D-F5CB8A79ED7A}" dt="2022-11-30T15:05:36.012" v="74" actId="14100"/>
        <pc:sldMkLst>
          <pc:docMk/>
          <pc:sldMk cId="1604402045" sldId="256"/>
        </pc:sldMkLst>
        <pc:spChg chg="add mod">
          <ac:chgData name="Constantin Polgar" userId="f4df9b7119be408b" providerId="LiveId" clId="{181E1718-0F88-4E36-A63D-F5CB8A79ED7A}" dt="2022-11-30T15:05:07.841" v="72" actId="20577"/>
          <ac:spMkLst>
            <pc:docMk/>
            <pc:sldMk cId="1604402045" sldId="256"/>
            <ac:spMk id="2" creationId="{5ECE7704-E08D-5638-0B1C-0EE0670B50C6}"/>
          </ac:spMkLst>
        </pc:spChg>
        <pc:picChg chg="add mod">
          <ac:chgData name="Constantin Polgar" userId="f4df9b7119be408b" providerId="LiveId" clId="{181E1718-0F88-4E36-A63D-F5CB8A79ED7A}" dt="2022-11-30T15:05:36.012" v="74" actId="14100"/>
          <ac:picMkLst>
            <pc:docMk/>
            <pc:sldMk cId="1604402045" sldId="256"/>
            <ac:picMk id="1026" creationId="{C80826F0-16A0-E724-DE41-0A92EB846319}"/>
          </ac:picMkLst>
        </pc:picChg>
      </pc:sldChg>
      <pc:sldChg chg="addSp delSp modSp new mod">
        <pc:chgData name="Constantin Polgar" userId="f4df9b7119be408b" providerId="LiveId" clId="{181E1718-0F88-4E36-A63D-F5CB8A79ED7A}" dt="2022-11-30T20:12:53.232" v="880" actId="14100"/>
        <pc:sldMkLst>
          <pc:docMk/>
          <pc:sldMk cId="3565476637" sldId="257"/>
        </pc:sldMkLst>
        <pc:spChg chg="add mod">
          <ac:chgData name="Constantin Polgar" userId="f4df9b7119be408b" providerId="LiveId" clId="{181E1718-0F88-4E36-A63D-F5CB8A79ED7A}" dt="2022-11-30T18:05:45.155" v="627" actId="20577"/>
          <ac:spMkLst>
            <pc:docMk/>
            <pc:sldMk cId="3565476637" sldId="257"/>
            <ac:spMk id="4" creationId="{FDD97AA1-B3A1-B3DE-98A7-2C5E67D1FA34}"/>
          </ac:spMkLst>
        </pc:spChg>
        <pc:picChg chg="add del mod">
          <ac:chgData name="Constantin Polgar" userId="f4df9b7119be408b" providerId="LiveId" clId="{181E1718-0F88-4E36-A63D-F5CB8A79ED7A}" dt="2022-11-30T15:17:37.818" v="92"/>
          <ac:picMkLst>
            <pc:docMk/>
            <pc:sldMk cId="3565476637" sldId="257"/>
            <ac:picMk id="3" creationId="{7145A9AF-54C5-B9AF-EEC3-AE4D20102FE7}"/>
          </ac:picMkLst>
        </pc:picChg>
        <pc:picChg chg="add mod">
          <ac:chgData name="Constantin Polgar" userId="f4df9b7119be408b" providerId="LiveId" clId="{181E1718-0F88-4E36-A63D-F5CB8A79ED7A}" dt="2022-11-30T20:12:53.232" v="880" actId="14100"/>
          <ac:picMkLst>
            <pc:docMk/>
            <pc:sldMk cId="3565476637" sldId="257"/>
            <ac:picMk id="2050" creationId="{F5C2AD45-BA3D-BD61-B725-326658ECABB4}"/>
          </ac:picMkLst>
        </pc:picChg>
        <pc:picChg chg="add mod">
          <ac:chgData name="Constantin Polgar" userId="f4df9b7119be408b" providerId="LiveId" clId="{181E1718-0F88-4E36-A63D-F5CB8A79ED7A}" dt="2022-11-30T15:29:18.237" v="136" actId="1076"/>
          <ac:picMkLst>
            <pc:docMk/>
            <pc:sldMk cId="3565476637" sldId="257"/>
            <ac:picMk id="2052" creationId="{DA5CB24F-70B7-E6BD-4B2C-9E4B3AE0234F}"/>
          </ac:picMkLst>
        </pc:picChg>
      </pc:sldChg>
      <pc:sldChg chg="addSp modSp new mod">
        <pc:chgData name="Constantin Polgar" userId="f4df9b7119be408b" providerId="LiveId" clId="{181E1718-0F88-4E36-A63D-F5CB8A79ED7A}" dt="2022-11-30T18:54:03.144" v="768" actId="14100"/>
        <pc:sldMkLst>
          <pc:docMk/>
          <pc:sldMk cId="3187969631" sldId="258"/>
        </pc:sldMkLst>
        <pc:spChg chg="add mod">
          <ac:chgData name="Constantin Polgar" userId="f4df9b7119be408b" providerId="LiveId" clId="{181E1718-0F88-4E36-A63D-F5CB8A79ED7A}" dt="2022-11-30T18:54:03.144" v="768" actId="14100"/>
          <ac:spMkLst>
            <pc:docMk/>
            <pc:sldMk cId="3187969631" sldId="258"/>
            <ac:spMk id="6" creationId="{ECE0119D-E56A-C10D-799D-397495A332C2}"/>
          </ac:spMkLst>
        </pc:spChg>
        <pc:picChg chg="add mod">
          <ac:chgData name="Constantin Polgar" userId="f4df9b7119be408b" providerId="LiveId" clId="{181E1718-0F88-4E36-A63D-F5CB8A79ED7A}" dt="2022-11-30T18:35:54.955" v="709" actId="1076"/>
          <ac:picMkLst>
            <pc:docMk/>
            <pc:sldMk cId="3187969631" sldId="258"/>
            <ac:picMk id="3" creationId="{F1092D79-1D16-E508-839A-DC7F2C242D0D}"/>
          </ac:picMkLst>
        </pc:picChg>
        <pc:picChg chg="add mod">
          <ac:chgData name="Constantin Polgar" userId="f4df9b7119be408b" providerId="LiveId" clId="{181E1718-0F88-4E36-A63D-F5CB8A79ED7A}" dt="2022-11-30T18:36:00.562" v="710" actId="1076"/>
          <ac:picMkLst>
            <pc:docMk/>
            <pc:sldMk cId="3187969631" sldId="258"/>
            <ac:picMk id="5" creationId="{2382108C-3F64-41E5-D88D-ED9CB256C376}"/>
          </ac:picMkLst>
        </pc:picChg>
      </pc:sldChg>
      <pc:sldChg chg="addSp delSp modSp new mod setBg setClrOvrMap">
        <pc:chgData name="Constantin Polgar" userId="f4df9b7119be408b" providerId="LiveId" clId="{181E1718-0F88-4E36-A63D-F5CB8A79ED7A}" dt="2022-11-30T20:09:04.021" v="876" actId="20577"/>
        <pc:sldMkLst>
          <pc:docMk/>
          <pc:sldMk cId="1695412390" sldId="259"/>
        </pc:sldMkLst>
        <pc:spChg chg="add mod">
          <ac:chgData name="Constantin Polgar" userId="f4df9b7119be408b" providerId="LiveId" clId="{181E1718-0F88-4E36-A63D-F5CB8A79ED7A}" dt="2022-11-30T20:09:04.021" v="876" actId="20577"/>
          <ac:spMkLst>
            <pc:docMk/>
            <pc:sldMk cId="1695412390" sldId="259"/>
            <ac:spMk id="4" creationId="{1CCC4BE2-A27C-44CD-E916-097EBA9A6E7E}"/>
          </ac:spMkLst>
        </pc:spChg>
        <pc:spChg chg="add del">
          <ac:chgData name="Constantin Polgar" userId="f4df9b7119be408b" providerId="LiveId" clId="{181E1718-0F88-4E36-A63D-F5CB8A79ED7A}" dt="2022-11-30T18:40:31.712" v="719" actId="26606"/>
          <ac:spMkLst>
            <pc:docMk/>
            <pc:sldMk cId="1695412390" sldId="259"/>
            <ac:spMk id="3079" creationId="{81674AF2-60A7-41E6-A3C7-46A8F3DC29FA}"/>
          </ac:spMkLst>
        </pc:spChg>
        <pc:spChg chg="add del">
          <ac:chgData name="Constantin Polgar" userId="f4df9b7119be408b" providerId="LiveId" clId="{181E1718-0F88-4E36-A63D-F5CB8A79ED7A}" dt="2022-11-30T18:40:31.712" v="719" actId="26606"/>
          <ac:spMkLst>
            <pc:docMk/>
            <pc:sldMk cId="1695412390" sldId="259"/>
            <ac:spMk id="3081" creationId="{384B0A82-8C87-411B-8647-C161AA742FEE}"/>
          </ac:spMkLst>
        </pc:spChg>
        <pc:spChg chg="add del">
          <ac:chgData name="Constantin Polgar" userId="f4df9b7119be408b" providerId="LiveId" clId="{181E1718-0F88-4E36-A63D-F5CB8A79ED7A}" dt="2022-11-30T18:40:31.712" v="719" actId="26606"/>
          <ac:spMkLst>
            <pc:docMk/>
            <pc:sldMk cId="1695412390" sldId="259"/>
            <ac:spMk id="3083" creationId="{EA268937-5183-45E8-B7C3-47BE706991F8}"/>
          </ac:spMkLst>
        </pc:spChg>
        <pc:picChg chg="add mod ord">
          <ac:chgData name="Constantin Polgar" userId="f4df9b7119be408b" providerId="LiveId" clId="{181E1718-0F88-4E36-A63D-F5CB8A79ED7A}" dt="2022-11-30T18:40:43.736" v="721" actId="1076"/>
          <ac:picMkLst>
            <pc:docMk/>
            <pc:sldMk cId="1695412390" sldId="259"/>
            <ac:picMk id="3" creationId="{F0A13B12-0BF2-5A58-92EA-0BBCBDE8E38E}"/>
          </ac:picMkLst>
        </pc:picChg>
        <pc:picChg chg="add mod">
          <ac:chgData name="Constantin Polgar" userId="f4df9b7119be408b" providerId="LiveId" clId="{181E1718-0F88-4E36-A63D-F5CB8A79ED7A}" dt="2022-11-30T18:40:31.712" v="719" actId="26606"/>
          <ac:picMkLst>
            <pc:docMk/>
            <pc:sldMk cId="1695412390" sldId="259"/>
            <ac:picMk id="3074" creationId="{E8EFDF1C-1A84-588A-F9F9-95CC27E78551}"/>
          </ac:picMkLst>
        </pc:picChg>
      </pc:sldChg>
      <pc:sldChg chg="addSp modSp new mod">
        <pc:chgData name="Constantin Polgar" userId="f4df9b7119be408b" providerId="LiveId" clId="{181E1718-0F88-4E36-A63D-F5CB8A79ED7A}" dt="2022-11-30T20:14:48.278" v="925" actId="255"/>
        <pc:sldMkLst>
          <pc:docMk/>
          <pc:sldMk cId="2952691678" sldId="260"/>
        </pc:sldMkLst>
        <pc:spChg chg="add mod">
          <ac:chgData name="Constantin Polgar" userId="f4df9b7119be408b" providerId="LiveId" clId="{181E1718-0F88-4E36-A63D-F5CB8A79ED7A}" dt="2022-11-30T20:14:48.278" v="925" actId="255"/>
          <ac:spMkLst>
            <pc:docMk/>
            <pc:sldMk cId="2952691678" sldId="260"/>
            <ac:spMk id="2" creationId="{569DEF17-A3CE-8F4C-42BA-E300724B626D}"/>
          </ac:spMkLst>
        </pc:spChg>
        <pc:picChg chg="add mod">
          <ac:chgData name="Constantin Polgar" userId="f4df9b7119be408b" providerId="LiveId" clId="{181E1718-0F88-4E36-A63D-F5CB8A79ED7A}" dt="2022-11-30T18:59:40.855" v="800" actId="1076"/>
          <ac:picMkLst>
            <pc:docMk/>
            <pc:sldMk cId="2952691678" sldId="260"/>
            <ac:picMk id="4098" creationId="{2E265B8C-CC03-1FD7-0F24-0F88D6F0C022}"/>
          </ac:picMkLst>
        </pc:picChg>
        <pc:picChg chg="add mod">
          <ac:chgData name="Constantin Polgar" userId="f4df9b7119be408b" providerId="LiveId" clId="{181E1718-0F88-4E36-A63D-F5CB8A79ED7A}" dt="2022-11-30T19:00:10.934" v="804" actId="1076"/>
          <ac:picMkLst>
            <pc:docMk/>
            <pc:sldMk cId="2952691678" sldId="260"/>
            <ac:picMk id="4100" creationId="{463DA2A2-1FB8-60F8-6790-4668E45E4F90}"/>
          </ac:picMkLst>
        </pc:picChg>
      </pc:sldChg>
      <pc:sldChg chg="addSp modSp new mod">
        <pc:chgData name="Constantin Polgar" userId="f4df9b7119be408b" providerId="LiveId" clId="{181E1718-0F88-4E36-A63D-F5CB8A79ED7A}" dt="2022-12-01T19:36:51.620" v="1169"/>
        <pc:sldMkLst>
          <pc:docMk/>
          <pc:sldMk cId="888744134" sldId="261"/>
        </pc:sldMkLst>
        <pc:spChg chg="add mod">
          <ac:chgData name="Constantin Polgar" userId="f4df9b7119be408b" providerId="LiveId" clId="{181E1718-0F88-4E36-A63D-F5CB8A79ED7A}" dt="2022-12-01T19:36:51.620" v="1169"/>
          <ac:spMkLst>
            <pc:docMk/>
            <pc:sldMk cId="888744134" sldId="261"/>
            <ac:spMk id="2" creationId="{BAEF4AC2-7296-F42B-1B81-E5C9F3700CD3}"/>
          </ac:spMkLst>
        </pc:spChg>
        <pc:picChg chg="add mod">
          <ac:chgData name="Constantin Polgar" userId="f4df9b7119be408b" providerId="LiveId" clId="{181E1718-0F88-4E36-A63D-F5CB8A79ED7A}" dt="2022-11-30T19:01:35.808" v="857" actId="14100"/>
          <ac:picMkLst>
            <pc:docMk/>
            <pc:sldMk cId="888744134" sldId="261"/>
            <ac:picMk id="5122" creationId="{3B949803-0F50-A7EE-CF37-C26EAA1E1417}"/>
          </ac:picMkLst>
        </pc:picChg>
      </pc:sldChg>
      <pc:sldChg chg="addSp modSp new mod">
        <pc:chgData name="Constantin Polgar" userId="f4df9b7119be408b" providerId="LiveId" clId="{181E1718-0F88-4E36-A63D-F5CB8A79ED7A}" dt="2022-12-01T19:40:56.012" v="1199" actId="255"/>
        <pc:sldMkLst>
          <pc:docMk/>
          <pc:sldMk cId="4156612195" sldId="262"/>
        </pc:sldMkLst>
        <pc:spChg chg="add mod">
          <ac:chgData name="Constantin Polgar" userId="f4df9b7119be408b" providerId="LiveId" clId="{181E1718-0F88-4E36-A63D-F5CB8A79ED7A}" dt="2022-12-01T19:40:56.012" v="1199" actId="255"/>
          <ac:spMkLst>
            <pc:docMk/>
            <pc:sldMk cId="4156612195" sldId="262"/>
            <ac:spMk id="2" creationId="{F7BA3BE1-9B60-E62E-1B7D-8BD82DF1826D}"/>
          </ac:spMkLst>
        </pc:spChg>
        <pc:picChg chg="add mod">
          <ac:chgData name="Constantin Polgar" userId="f4df9b7119be408b" providerId="LiveId" clId="{181E1718-0F88-4E36-A63D-F5CB8A79ED7A}" dt="2022-12-01T18:52:33.982" v="930" actId="1076"/>
          <ac:picMkLst>
            <pc:docMk/>
            <pc:sldMk cId="4156612195" sldId="262"/>
            <ac:picMk id="1026" creationId="{50279E80-2632-55D3-36E7-2F0365969212}"/>
          </ac:picMkLst>
        </pc:picChg>
      </pc:sldChg>
      <pc:sldChg chg="addSp delSp modSp new del mod setBg">
        <pc:chgData name="Constantin Polgar" userId="f4df9b7119be408b" providerId="LiveId" clId="{181E1718-0F88-4E36-A63D-F5CB8A79ED7A}" dt="2022-12-01T18:59:15.729" v="984" actId="2696"/>
        <pc:sldMkLst>
          <pc:docMk/>
          <pc:sldMk cId="1591969979" sldId="263"/>
        </pc:sldMkLst>
        <pc:spChg chg="add">
          <ac:chgData name="Constantin Polgar" userId="f4df9b7119be408b" providerId="LiveId" clId="{181E1718-0F88-4E36-A63D-F5CB8A79ED7A}" dt="2022-12-01T18:56:18.039" v="965" actId="26606"/>
          <ac:spMkLst>
            <pc:docMk/>
            <pc:sldMk cId="1591969979" sldId="263"/>
            <ac:spMk id="3079" creationId="{D85D5AA8-773B-469A-8802-9645A4DC9B7D}"/>
          </ac:spMkLst>
        </pc:spChg>
        <pc:spChg chg="add">
          <ac:chgData name="Constantin Polgar" userId="f4df9b7119be408b" providerId="LiveId" clId="{181E1718-0F88-4E36-A63D-F5CB8A79ED7A}" dt="2022-12-01T18:56:18.039" v="965" actId="26606"/>
          <ac:spMkLst>
            <pc:docMk/>
            <pc:sldMk cId="1591969979" sldId="263"/>
            <ac:spMk id="3081" creationId="{C75AF42C-C556-454E-B2D3-2C917CB812D5}"/>
          </ac:spMkLst>
        </pc:spChg>
        <pc:picChg chg="add del mod">
          <ac:chgData name="Constantin Polgar" userId="f4df9b7119be408b" providerId="LiveId" clId="{181E1718-0F88-4E36-A63D-F5CB8A79ED7A}" dt="2022-12-01T18:56:01.266" v="963"/>
          <ac:picMkLst>
            <pc:docMk/>
            <pc:sldMk cId="1591969979" sldId="263"/>
            <ac:picMk id="2" creationId="{F21CCDDF-FE68-E183-D492-A525A0C07FB5}"/>
          </ac:picMkLst>
        </pc:picChg>
        <pc:picChg chg="add mod">
          <ac:chgData name="Constantin Polgar" userId="f4df9b7119be408b" providerId="LiveId" clId="{181E1718-0F88-4E36-A63D-F5CB8A79ED7A}" dt="2022-12-01T18:58:34.884" v="982" actId="14100"/>
          <ac:picMkLst>
            <pc:docMk/>
            <pc:sldMk cId="1591969979" sldId="263"/>
            <ac:picMk id="3074" creationId="{75664EE4-C7A5-6C19-D28E-5388852BD019}"/>
          </ac:picMkLst>
        </pc:picChg>
      </pc:sldChg>
      <pc:sldChg chg="addSp delSp modSp new del">
        <pc:chgData name="Constantin Polgar" userId="f4df9b7119be408b" providerId="LiveId" clId="{181E1718-0F88-4E36-A63D-F5CB8A79ED7A}" dt="2022-12-01T18:55:49.160" v="960" actId="680"/>
        <pc:sldMkLst>
          <pc:docMk/>
          <pc:sldMk cId="1837699080" sldId="263"/>
        </pc:sldMkLst>
        <pc:picChg chg="add del mod">
          <ac:chgData name="Constantin Polgar" userId="f4df9b7119be408b" providerId="LiveId" clId="{181E1718-0F88-4E36-A63D-F5CB8A79ED7A}" dt="2022-12-01T18:55:49.038" v="959"/>
          <ac:picMkLst>
            <pc:docMk/>
            <pc:sldMk cId="1837699080" sldId="263"/>
            <ac:picMk id="2050" creationId="{DC71AB4A-EF1D-AAFA-C735-ECFCB3A5F5B0}"/>
          </ac:picMkLst>
        </pc:picChg>
      </pc:sldChg>
      <pc:sldChg chg="addSp delSp modSp new mod">
        <pc:chgData name="Constantin Polgar" userId="f4df9b7119be408b" providerId="LiveId" clId="{181E1718-0F88-4E36-A63D-F5CB8A79ED7A}" dt="2022-12-01T20:15:49.699" v="1339" actId="20577"/>
        <pc:sldMkLst>
          <pc:docMk/>
          <pc:sldMk cId="880819962" sldId="264"/>
        </pc:sldMkLst>
        <pc:spChg chg="add del mod">
          <ac:chgData name="Constantin Polgar" userId="f4df9b7119be408b" providerId="LiveId" clId="{181E1718-0F88-4E36-A63D-F5CB8A79ED7A}" dt="2022-12-01T19:49:04.932" v="1200" actId="478"/>
          <ac:spMkLst>
            <pc:docMk/>
            <pc:sldMk cId="880819962" sldId="264"/>
            <ac:spMk id="2" creationId="{E29E857B-A366-4E24-ACA6-AB04876BC773}"/>
          </ac:spMkLst>
        </pc:spChg>
        <pc:spChg chg="add mod">
          <ac:chgData name="Constantin Polgar" userId="f4df9b7119be408b" providerId="LiveId" clId="{181E1718-0F88-4E36-A63D-F5CB8A79ED7A}" dt="2022-12-01T20:15:49.699" v="1339" actId="20577"/>
          <ac:spMkLst>
            <pc:docMk/>
            <pc:sldMk cId="880819962" sldId="264"/>
            <ac:spMk id="3" creationId="{80B3BCEE-FFF5-AFD7-3B45-BC01B2614AB8}"/>
          </ac:spMkLst>
        </pc:spChg>
        <pc:picChg chg="add">
          <ac:chgData name="Constantin Polgar" userId="f4df9b7119be408b" providerId="LiveId" clId="{181E1718-0F88-4E36-A63D-F5CB8A79ED7A}" dt="2022-12-01T18:59:19.489" v="985"/>
          <ac:picMkLst>
            <pc:docMk/>
            <pc:sldMk cId="880819962" sldId="264"/>
            <ac:picMk id="4098" creationId="{458F1140-E77F-7BDA-BACA-8753C9C712D7}"/>
          </ac:picMkLst>
        </pc:picChg>
      </pc:sldChg>
      <pc:sldChg chg="addSp modSp new mod">
        <pc:chgData name="Constantin Polgar" userId="f4df9b7119be408b" providerId="LiveId" clId="{181E1718-0F88-4E36-A63D-F5CB8A79ED7A}" dt="2022-12-01T20:41:47.260" v="1376" actId="207"/>
        <pc:sldMkLst>
          <pc:docMk/>
          <pc:sldMk cId="1574262983" sldId="265"/>
        </pc:sldMkLst>
        <pc:spChg chg="add mod">
          <ac:chgData name="Constantin Polgar" userId="f4df9b7119be408b" providerId="LiveId" clId="{181E1718-0F88-4E36-A63D-F5CB8A79ED7A}" dt="2022-12-01T20:41:47.260" v="1376" actId="207"/>
          <ac:spMkLst>
            <pc:docMk/>
            <pc:sldMk cId="1574262983" sldId="265"/>
            <ac:spMk id="3" creationId="{53C4F6DC-A5B2-B513-FE7A-25CEEC42A79A}"/>
          </ac:spMkLst>
        </pc:spChg>
      </pc:sldChg>
      <pc:sldChg chg="addSp modSp new del mod">
        <pc:chgData name="Constantin Polgar" userId="f4df9b7119be408b" providerId="LiveId" clId="{181E1718-0F88-4E36-A63D-F5CB8A79ED7A}" dt="2022-12-01T20:35:07.702" v="1346" actId="2696"/>
        <pc:sldMkLst>
          <pc:docMk/>
          <pc:sldMk cId="2517931050" sldId="265"/>
        </pc:sldMkLst>
        <pc:spChg chg="add mod">
          <ac:chgData name="Constantin Polgar" userId="f4df9b7119be408b" providerId="LiveId" clId="{181E1718-0F88-4E36-A63D-F5CB8A79ED7A}" dt="2022-12-01T20:34:36.366" v="1345" actId="207"/>
          <ac:spMkLst>
            <pc:docMk/>
            <pc:sldMk cId="2517931050" sldId="265"/>
            <ac:spMk id="3" creationId="{F8705065-1C20-E545-9D0A-60CCE62602C9}"/>
          </ac:spMkLst>
        </pc:spChg>
      </pc:sldChg>
      <pc:sldChg chg="addSp modSp new mod">
        <pc:chgData name="Constantin Polgar" userId="f4df9b7119be408b" providerId="LiveId" clId="{181E1718-0F88-4E36-A63D-F5CB8A79ED7A}" dt="2022-12-01T20:42:01.038" v="1378" actId="207"/>
        <pc:sldMkLst>
          <pc:docMk/>
          <pc:sldMk cId="2378417179" sldId="266"/>
        </pc:sldMkLst>
        <pc:spChg chg="add mod">
          <ac:chgData name="Constantin Polgar" userId="f4df9b7119be408b" providerId="LiveId" clId="{181E1718-0F88-4E36-A63D-F5CB8A79ED7A}" dt="2022-12-01T20:42:01.038" v="1378" actId="207"/>
          <ac:spMkLst>
            <pc:docMk/>
            <pc:sldMk cId="2378417179" sldId="266"/>
            <ac:spMk id="3" creationId="{252E0185-BD93-CACF-BFDC-AF88E86A9448}"/>
          </ac:spMkLst>
        </pc:spChg>
      </pc:sldChg>
      <pc:sldChg chg="addSp delSp modSp new del mod">
        <pc:chgData name="Constantin Polgar" userId="f4df9b7119be408b" providerId="LiveId" clId="{181E1718-0F88-4E36-A63D-F5CB8A79ED7A}" dt="2022-12-01T20:39:32.431" v="1361" actId="2696"/>
        <pc:sldMkLst>
          <pc:docMk/>
          <pc:sldMk cId="1102402225" sldId="267"/>
        </pc:sldMkLst>
        <pc:spChg chg="add del">
          <ac:chgData name="Constantin Polgar" userId="f4df9b7119be408b" providerId="LiveId" clId="{181E1718-0F88-4E36-A63D-F5CB8A79ED7A}" dt="2022-12-01T20:37:25.850" v="1353" actId="22"/>
          <ac:spMkLst>
            <pc:docMk/>
            <pc:sldMk cId="1102402225" sldId="267"/>
            <ac:spMk id="3" creationId="{22664D95-0AA3-7422-E34E-F8B17A757F76}"/>
          </ac:spMkLst>
        </pc:spChg>
        <pc:spChg chg="add mod">
          <ac:chgData name="Constantin Polgar" userId="f4df9b7119be408b" providerId="LiveId" clId="{181E1718-0F88-4E36-A63D-F5CB8A79ED7A}" dt="2022-12-01T20:39:20.300" v="1360" actId="1076"/>
          <ac:spMkLst>
            <pc:docMk/>
            <pc:sldMk cId="1102402225" sldId="267"/>
            <ac:spMk id="5" creationId="{E756507A-07DD-0802-3C06-24B01968213C}"/>
          </ac:spMkLst>
        </pc:spChg>
      </pc:sldChg>
      <pc:sldChg chg="addSp modSp new mod">
        <pc:chgData name="Constantin Polgar" userId="f4df9b7119be408b" providerId="LiveId" clId="{181E1718-0F88-4E36-A63D-F5CB8A79ED7A}" dt="2022-12-01T20:42:18.831" v="1380" actId="20577"/>
        <pc:sldMkLst>
          <pc:docMk/>
          <pc:sldMk cId="2801564792" sldId="268"/>
        </pc:sldMkLst>
        <pc:spChg chg="add mod">
          <ac:chgData name="Constantin Polgar" userId="f4df9b7119be408b" providerId="LiveId" clId="{181E1718-0F88-4E36-A63D-F5CB8A79ED7A}" dt="2022-12-01T20:42:18.831" v="1380" actId="20577"/>
          <ac:spMkLst>
            <pc:docMk/>
            <pc:sldMk cId="2801564792" sldId="268"/>
            <ac:spMk id="3" creationId="{DA6D9F63-ABE0-EBB5-7FFF-B1D913433FEE}"/>
          </ac:spMkLst>
        </pc:spChg>
      </pc:sldChg>
      <pc:sldChg chg="addSp modSp new mod">
        <pc:chgData name="Constantin Polgar" userId="f4df9b7119be408b" providerId="LiveId" clId="{181E1718-0F88-4E36-A63D-F5CB8A79ED7A}" dt="2022-12-01T20:41:28.812" v="1375" actId="207"/>
        <pc:sldMkLst>
          <pc:docMk/>
          <pc:sldMk cId="1639498766" sldId="269"/>
        </pc:sldMkLst>
        <pc:spChg chg="add mod">
          <ac:chgData name="Constantin Polgar" userId="f4df9b7119be408b" providerId="LiveId" clId="{181E1718-0F88-4E36-A63D-F5CB8A79ED7A}" dt="2022-12-01T20:41:28.812" v="1375" actId="207"/>
          <ac:spMkLst>
            <pc:docMk/>
            <pc:sldMk cId="1639498766" sldId="269"/>
            <ac:spMk id="3" creationId="{561E3D0D-BE9A-CC56-1E7C-8B4FB2114A4C}"/>
          </ac:spMkLst>
        </pc:spChg>
      </pc:sldChg>
      <pc:sldMasterChg chg="setBg modSldLayout">
        <pc:chgData name="Constantin Polgar" userId="f4df9b7119be408b" providerId="LiveId" clId="{181E1718-0F88-4E36-A63D-F5CB8A79ED7A}" dt="2022-12-01T18:58:20.583" v="979"/>
        <pc:sldMasterMkLst>
          <pc:docMk/>
          <pc:sldMasterMk cId="2056193029" sldId="2147483660"/>
        </pc:sldMasterMkLst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1245635067" sldId="2147483661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160502148" sldId="2147483662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522014847" sldId="2147483663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3086635454" sldId="2147483664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983631113" sldId="2147483665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679575595" sldId="2147483666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860260927" sldId="2147483667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1567541889" sldId="2147483668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1189950954" sldId="2147483669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4052027524" sldId="2147483670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154745009" sldId="2147483671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999726278" sldId="2147483672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173634259" sldId="2147483673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4263130223" sldId="2147483674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207032351" sldId="2147483675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077879818" sldId="2147483676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3727898328" sldId="2147483677"/>
          </pc:sldLayoutMkLst>
        </pc:sldLayoutChg>
      </pc:sldMasterChg>
    </pc:docChg>
  </pc:docChgLst>
  <pc:docChgLst>
    <pc:chgData name="Constantin Polgar" userId="f4df9b7119be408b" providerId="LiveId" clId="{B4036720-E612-43E2-A5BD-2DA9BF8F6D27}"/>
    <pc:docChg chg="delSld">
      <pc:chgData name="Constantin Polgar" userId="f4df9b7119be408b" providerId="LiveId" clId="{B4036720-E612-43E2-A5BD-2DA9BF8F6D27}" dt="2022-12-05T11:08:08.252" v="3" actId="2696"/>
      <pc:docMkLst>
        <pc:docMk/>
      </pc:docMkLst>
      <pc:sldChg chg="del">
        <pc:chgData name="Constantin Polgar" userId="f4df9b7119be408b" providerId="LiveId" clId="{B4036720-E612-43E2-A5BD-2DA9BF8F6D27}" dt="2022-12-05T11:08:08.252" v="3" actId="2696"/>
        <pc:sldMkLst>
          <pc:docMk/>
          <pc:sldMk cId="1574262983" sldId="265"/>
        </pc:sldMkLst>
      </pc:sldChg>
      <pc:sldChg chg="del">
        <pc:chgData name="Constantin Polgar" userId="f4df9b7119be408b" providerId="LiveId" clId="{B4036720-E612-43E2-A5BD-2DA9BF8F6D27}" dt="2022-12-05T11:08:05.081" v="2" actId="2696"/>
        <pc:sldMkLst>
          <pc:docMk/>
          <pc:sldMk cId="2378417179" sldId="266"/>
        </pc:sldMkLst>
      </pc:sldChg>
      <pc:sldChg chg="del">
        <pc:chgData name="Constantin Polgar" userId="f4df9b7119be408b" providerId="LiveId" clId="{B4036720-E612-43E2-A5BD-2DA9BF8F6D27}" dt="2022-12-05T11:08:01.947" v="1" actId="2696"/>
        <pc:sldMkLst>
          <pc:docMk/>
          <pc:sldMk cId="2801564792" sldId="268"/>
        </pc:sldMkLst>
      </pc:sldChg>
      <pc:sldChg chg="del">
        <pc:chgData name="Constantin Polgar" userId="f4df9b7119be408b" providerId="LiveId" clId="{B4036720-E612-43E2-A5BD-2DA9BF8F6D27}" dt="2022-12-05T11:07:58.198" v="0" actId="2696"/>
        <pc:sldMkLst>
          <pc:docMk/>
          <pc:sldMk cId="1639498766" sldId="26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635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502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014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635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631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575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260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541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950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027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45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97262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6342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1302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0323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8798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898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5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6C667AC-55AE-4202-8849-CA963758C677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1930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f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f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teve Jobs and the Apple Story">
            <a:extLst>
              <a:ext uri="{FF2B5EF4-FFF2-40B4-BE49-F238E27FC236}">
                <a16:creationId xmlns:a16="http://schemas.microsoft.com/office/drawing/2014/main" id="{C80826F0-16A0-E724-DE41-0A92EB8463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561" y="117985"/>
            <a:ext cx="5048126" cy="345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ECE7704-E08D-5638-0B1C-0EE0670B50C6}"/>
              </a:ext>
            </a:extLst>
          </p:cNvPr>
          <p:cNvSpPr txBox="1"/>
          <p:nvPr/>
        </p:nvSpPr>
        <p:spPr>
          <a:xfrm>
            <a:off x="1609344" y="4279392"/>
            <a:ext cx="5157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culture where everyone belongs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Return, reshape</a:t>
            </a:r>
          </a:p>
        </p:txBody>
      </p:sp>
    </p:spTree>
    <p:extLst>
      <p:ext uri="{BB962C8B-B14F-4D97-AF65-F5344CB8AC3E}">
        <p14:creationId xmlns:p14="http://schemas.microsoft.com/office/powerpoint/2010/main" val="1604402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pple Inc. - Wikipedia">
            <a:extLst>
              <a:ext uri="{FF2B5EF4-FFF2-40B4-BE49-F238E27FC236}">
                <a16:creationId xmlns:a16="http://schemas.microsoft.com/office/drawing/2014/main" id="{F5C2AD45-BA3D-BD61-B725-326658ECAB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8530" y="-1"/>
            <a:ext cx="5443470" cy="256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pple Just Made More Money Than Any Company Ever, and That's Not Even the  Most Impressive Thing It Announced | Inc.com">
            <a:extLst>
              <a:ext uri="{FF2B5EF4-FFF2-40B4-BE49-F238E27FC236}">
                <a16:creationId xmlns:a16="http://schemas.microsoft.com/office/drawing/2014/main" id="{DA5CB24F-70B7-E6BD-4B2C-9E4B3AE023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D97AA1-B3A1-B3DE-98A7-2C5E67D1FA34}"/>
              </a:ext>
            </a:extLst>
          </p:cNvPr>
          <p:cNvSpPr txBox="1"/>
          <p:nvPr/>
        </p:nvSpPr>
        <p:spPr>
          <a:xfrm>
            <a:off x="1706010" y="1758462"/>
            <a:ext cx="8563405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cultural web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Stories </a:t>
            </a:r>
          </a:p>
          <a:p>
            <a:r>
              <a:rPr lang="en-GB" dirty="0"/>
              <a:t>LAURA Canada, about the advantages of using iPads and custom-built apps. (Fisher, 2022).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From inside: </a:t>
            </a:r>
            <a:r>
              <a:rPr lang="en-GB" b="1" i="0" dirty="0">
                <a:solidFill>
                  <a:schemeClr val="tx1">
                    <a:lumMod val="95000"/>
                  </a:schemeClr>
                </a:solidFill>
                <a:effectLst/>
                <a:latin typeface="var(--font-family-hed)"/>
              </a:rPr>
              <a:t>Apple Workers Collecting Stories of Abuse, Injustice in Workplace. (</a:t>
            </a:r>
            <a:r>
              <a:rPr lang="en-GB" b="1" i="0" dirty="0" err="1">
                <a:solidFill>
                  <a:schemeClr val="tx1">
                    <a:lumMod val="95000"/>
                  </a:schemeClr>
                </a:solidFill>
                <a:effectLst/>
                <a:latin typeface="var(--font-family-hed)"/>
              </a:rPr>
              <a:t>Bicchierai</a:t>
            </a:r>
            <a:r>
              <a:rPr lang="en-GB" b="1" i="0" dirty="0">
                <a:solidFill>
                  <a:schemeClr val="tx1">
                    <a:lumMod val="95000"/>
                  </a:schemeClr>
                </a:solidFill>
                <a:effectLst/>
                <a:latin typeface="var(--font-family-hed)"/>
              </a:rPr>
              <a:t>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Positive reasons to work for Apple. (</a:t>
            </a:r>
            <a:r>
              <a:rPr lang="en-GB" b="1" dirty="0" err="1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Emexmag</a:t>
            </a:r>
            <a:r>
              <a:rPr lang="en-GB" b="1" dirty="0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tx1">
                    <a:lumMod val="95000"/>
                  </a:schemeClr>
                </a:solidFill>
                <a:effectLst/>
                <a:latin typeface="var(--font-family-hed)"/>
              </a:rPr>
              <a:t>The downside to working</a:t>
            </a:r>
            <a:r>
              <a:rPr lang="en-GB" b="1" dirty="0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 for Apple. (</a:t>
            </a:r>
            <a:r>
              <a:rPr lang="en-GB" b="1" dirty="0" err="1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Emexmag</a:t>
            </a:r>
            <a:r>
              <a:rPr lang="en-GB" b="1" dirty="0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, 2022).</a:t>
            </a:r>
            <a:endParaRPr lang="en-GB" b="1" i="0" dirty="0">
              <a:solidFill>
                <a:schemeClr val="tx1">
                  <a:lumMod val="95000"/>
                </a:schemeClr>
              </a:solidFill>
              <a:effectLst/>
              <a:latin typeface="var(--font-family-hed)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476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light&#10;&#10;Description automatically generated">
            <a:extLst>
              <a:ext uri="{FF2B5EF4-FFF2-40B4-BE49-F238E27FC236}">
                <a16:creationId xmlns:a16="http://schemas.microsoft.com/office/drawing/2014/main" id="{F1092D79-1D16-E508-839A-DC7F2C242D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8097" y="0"/>
            <a:ext cx="2619375" cy="1743075"/>
          </a:xfrm>
          <a:prstGeom prst="rect">
            <a:avLst/>
          </a:prstGeom>
        </p:spPr>
      </p:pic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2382108C-3F64-41E5-D88D-ED9CB256C3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528" y="0"/>
            <a:ext cx="2610964" cy="16102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E0119D-E56A-C10D-799D-397495A332C2}"/>
              </a:ext>
            </a:extLst>
          </p:cNvPr>
          <p:cNvSpPr txBox="1"/>
          <p:nvPr/>
        </p:nvSpPr>
        <p:spPr>
          <a:xfrm>
            <a:off x="1597151" y="2987040"/>
            <a:ext cx="67097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Symbols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Power structures (</a:t>
            </a:r>
            <a:r>
              <a:rPr lang="en-GB" sz="2400" dirty="0" err="1"/>
              <a:t>Organimi</a:t>
            </a:r>
            <a:r>
              <a:rPr lang="en-GB" sz="2400" dirty="0"/>
              <a:t>, 2022).</a:t>
            </a:r>
          </a:p>
        </p:txBody>
      </p:sp>
    </p:spTree>
    <p:extLst>
      <p:ext uri="{BB962C8B-B14F-4D97-AF65-F5344CB8AC3E}">
        <p14:creationId xmlns:p14="http://schemas.microsoft.com/office/powerpoint/2010/main" val="3187969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smart phones&#10;&#10;Description automatically generated with low confidence">
            <a:extLst>
              <a:ext uri="{FF2B5EF4-FFF2-40B4-BE49-F238E27FC236}">
                <a16:creationId xmlns:a16="http://schemas.microsoft.com/office/drawing/2014/main" id="{F0A13B12-0BF2-5A58-92EA-0BBCBDE8E3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9225" y="0"/>
            <a:ext cx="3152775" cy="1447800"/>
          </a:xfrm>
          <a:prstGeom prst="rect">
            <a:avLst/>
          </a:prstGeom>
        </p:spPr>
      </p:pic>
      <p:pic>
        <p:nvPicPr>
          <p:cNvPr id="3074" name="Picture 2" descr="apple-inc | The Business of Fashion">
            <a:extLst>
              <a:ext uri="{FF2B5EF4-FFF2-40B4-BE49-F238E27FC236}">
                <a16:creationId xmlns:a16="http://schemas.microsoft.com/office/drawing/2014/main" id="{E8EFDF1C-1A84-588A-F9F9-95CC27E78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CC4BE2-A27C-44CD-E916-097EBA9A6E7E}"/>
              </a:ext>
            </a:extLst>
          </p:cNvPr>
          <p:cNvSpPr txBox="1"/>
          <p:nvPr/>
        </p:nvSpPr>
        <p:spPr>
          <a:xfrm>
            <a:off x="2384481" y="2902383"/>
            <a:ext cx="6540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Routines and rituals. (</a:t>
            </a:r>
            <a:r>
              <a:rPr lang="en-GB" sz="2400" dirty="0" err="1"/>
              <a:t>Benford</a:t>
            </a:r>
            <a:r>
              <a:rPr lang="en-GB" sz="2400" dirty="0"/>
              <a:t>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Control systems. (</a:t>
            </a:r>
            <a:r>
              <a:rPr lang="en-GB" sz="2400" dirty="0" err="1"/>
              <a:t>Fawzy</a:t>
            </a:r>
            <a:r>
              <a:rPr lang="en-GB" sz="2400" dirty="0"/>
              <a:t>, 2018).</a:t>
            </a:r>
          </a:p>
        </p:txBody>
      </p:sp>
    </p:spTree>
    <p:extLst>
      <p:ext uri="{BB962C8B-B14F-4D97-AF65-F5344CB8AC3E}">
        <p14:creationId xmlns:p14="http://schemas.microsoft.com/office/powerpoint/2010/main" val="1695412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pple Inc ethical issues | Ethical Consumer">
            <a:extLst>
              <a:ext uri="{FF2B5EF4-FFF2-40B4-BE49-F238E27FC236}">
                <a16:creationId xmlns:a16="http://schemas.microsoft.com/office/drawing/2014/main" id="{2E265B8C-CC03-1FD7-0F24-0F88D6F0C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6372" y="0"/>
            <a:ext cx="3335628" cy="1774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Apple's privacy changes show the power it holds over other industries">
            <a:extLst>
              <a:ext uri="{FF2B5EF4-FFF2-40B4-BE49-F238E27FC236}">
                <a16:creationId xmlns:a16="http://schemas.microsoft.com/office/drawing/2014/main" id="{463DA2A2-1FB8-60F8-6790-4668E45E4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35"/>
            <a:ext cx="284797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69DEF17-A3CE-8F4C-42BA-E300724B626D}"/>
              </a:ext>
            </a:extLst>
          </p:cNvPr>
          <p:cNvSpPr txBox="1"/>
          <p:nvPr/>
        </p:nvSpPr>
        <p:spPr>
          <a:xfrm>
            <a:off x="1635616" y="3429000"/>
            <a:ext cx="627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Apple’s organizational structure</a:t>
            </a:r>
          </a:p>
        </p:txBody>
      </p:sp>
    </p:spTree>
    <p:extLst>
      <p:ext uri="{BB962C8B-B14F-4D97-AF65-F5344CB8AC3E}">
        <p14:creationId xmlns:p14="http://schemas.microsoft.com/office/powerpoint/2010/main" val="2952691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Basic Information - Apple Company">
            <a:extLst>
              <a:ext uri="{FF2B5EF4-FFF2-40B4-BE49-F238E27FC236}">
                <a16:creationId xmlns:a16="http://schemas.microsoft.com/office/drawing/2014/main" id="{3B949803-0F50-A7EE-CF37-C26EAA1E14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087" y="0"/>
            <a:ext cx="1022582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AEF4AC2-7296-F42B-1B81-E5C9F3700CD3}"/>
              </a:ext>
            </a:extLst>
          </p:cNvPr>
          <p:cNvSpPr txBox="1"/>
          <p:nvPr/>
        </p:nvSpPr>
        <p:spPr>
          <a:xfrm>
            <a:off x="1223493" y="463640"/>
            <a:ext cx="53447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Workplace culture</a:t>
            </a:r>
          </a:p>
          <a:p>
            <a:r>
              <a:rPr lang="en-GB" sz="2400" dirty="0"/>
              <a:t>-education, environment, inclusion and diversity, privacy, and supplier responsibility. (</a:t>
            </a:r>
            <a:r>
              <a:rPr lang="en-GB" sz="2400" dirty="0" err="1"/>
              <a:t>Arocha</a:t>
            </a:r>
            <a:r>
              <a:rPr lang="en-GB" sz="2400" dirty="0"/>
              <a:t>, 2017).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 #AppleToo. (</a:t>
            </a:r>
            <a:r>
              <a:rPr lang="en-GB" sz="2400" dirty="0" err="1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Vuddaraju</a:t>
            </a:r>
            <a:r>
              <a:rPr lang="en-GB" sz="2400" dirty="0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2022).</a:t>
            </a:r>
            <a:endParaRPr lang="en-GB" sz="2400" dirty="0">
              <a:solidFill>
                <a:schemeClr val="tx1">
                  <a:lumMod val="9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744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pple Logo Iphone Transparency And Translucency - Apple Icon With  Transparent Background, HD Png Download , Transparent Png Image - PNGitem">
            <a:extLst>
              <a:ext uri="{FF2B5EF4-FFF2-40B4-BE49-F238E27FC236}">
                <a16:creationId xmlns:a16="http://schemas.microsoft.com/office/drawing/2014/main" id="{50279E80-2632-55D3-36E7-2F03659692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223" y="0"/>
            <a:ext cx="6037777" cy="435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7BA3BE1-9B60-E62E-1B7D-8BD82DF1826D}"/>
              </a:ext>
            </a:extLst>
          </p:cNvPr>
          <p:cNvSpPr txBox="1"/>
          <p:nvPr/>
        </p:nvSpPr>
        <p:spPr>
          <a:xfrm>
            <a:off x="682580" y="1352281"/>
            <a:ext cx="40182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dirty="0"/>
              <a:t>Clan Culture</a:t>
            </a:r>
          </a:p>
        </p:txBody>
      </p:sp>
    </p:spTree>
    <p:extLst>
      <p:ext uri="{BB962C8B-B14F-4D97-AF65-F5344CB8AC3E}">
        <p14:creationId xmlns:p14="http://schemas.microsoft.com/office/powerpoint/2010/main" val="4156612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Refurbished Apple iMac 5K Retina 27-inch 2019– Hoxton Macs">
            <a:extLst>
              <a:ext uri="{FF2B5EF4-FFF2-40B4-BE49-F238E27FC236}">
                <a16:creationId xmlns:a16="http://schemas.microsoft.com/office/drawing/2014/main" id="{458F1140-E77F-7BDA-BACA-8753C9C712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0"/>
            <a:ext cx="10287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B3BCEE-FFF5-AFD7-3B45-BC01B2614AB8}"/>
              </a:ext>
            </a:extLst>
          </p:cNvPr>
          <p:cNvSpPr txBox="1"/>
          <p:nvPr/>
        </p:nvSpPr>
        <p:spPr>
          <a:xfrm>
            <a:off x="2614412" y="1236371"/>
            <a:ext cx="72379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Ethics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Is Apple ethical? (Ethical consumer, 2022).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Ethics and Compliance at Apple Inc. (Pratap, 2021).</a:t>
            </a:r>
          </a:p>
        </p:txBody>
      </p:sp>
    </p:spTree>
    <p:extLst>
      <p:ext uri="{BB962C8B-B14F-4D97-AF65-F5344CB8AC3E}">
        <p14:creationId xmlns:p14="http://schemas.microsoft.com/office/powerpoint/2010/main" val="8808199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429</TotalTime>
  <Words>160</Words>
  <Application>Microsoft Office PowerPoint</Application>
  <PresentationFormat>Widescreen</PresentationFormat>
  <Paragraphs>25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Century Gothic</vt:lpstr>
      <vt:lpstr>var(--font-family-hed)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Constantin Polgar</dc:creator>
  <cp:lastModifiedBy>Constantin Polgar</cp:lastModifiedBy>
  <cp:revision>1</cp:revision>
  <dcterms:created xsi:type="dcterms:W3CDTF">2022-11-30T14:57:57Z</dcterms:created>
  <dcterms:modified xsi:type="dcterms:W3CDTF">2022-12-05T11:08:10Z</dcterms:modified>
</cp:coreProperties>
</file>