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4"/>
    <p:sldMasterId id="2147483659" r:id="rId5"/>
  </p:sldMasterIdLst>
  <p:notesMasterIdLst>
    <p:notesMasterId r:id="rId16"/>
  </p:notesMasterIdLst>
  <p:sldIdLst>
    <p:sldId id="719" r:id="rId6"/>
    <p:sldId id="873" r:id="rId7"/>
    <p:sldId id="874" r:id="rId8"/>
    <p:sldId id="875" r:id="rId9"/>
    <p:sldId id="876" r:id="rId10"/>
    <p:sldId id="877" r:id="rId11"/>
    <p:sldId id="878" r:id="rId12"/>
    <p:sldId id="881" r:id="rId13"/>
    <p:sldId id="880" r:id="rId14"/>
    <p:sldId id="720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000099"/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0D9645B-BC16-4C1E-B5E1-F24347A0876F}" v="5" dt="2025-11-26T23:02:54.20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61729" autoAdjust="0"/>
  </p:normalViewPr>
  <p:slideViewPr>
    <p:cSldViewPr snapToGrid="0">
      <p:cViewPr varScale="1">
        <p:scale>
          <a:sx n="66" d="100"/>
          <a:sy n="66" d="100"/>
        </p:scale>
        <p:origin x="1656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6/11/relationships/changesInfo" Target="changesInfos/changesInfo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ifer Prince Devaraj" userId="c3fb109c-09d1-42a6-93f4-69472d709861" providerId="ADAL" clId="{90D9645B-BC16-4C1E-B5E1-F24347A0876F}"/>
    <pc:docChg chg="undo custSel addSld delSld modSld sldOrd">
      <pc:chgData name="Jenifer Prince Devaraj" userId="c3fb109c-09d1-42a6-93f4-69472d709861" providerId="ADAL" clId="{90D9645B-BC16-4C1E-B5E1-F24347A0876F}" dt="2025-11-27T00:14:00.756" v="364"/>
      <pc:docMkLst>
        <pc:docMk/>
      </pc:docMkLst>
      <pc:sldChg chg="modSp mod">
        <pc:chgData name="Jenifer Prince Devaraj" userId="c3fb109c-09d1-42a6-93f4-69472d709861" providerId="ADAL" clId="{90D9645B-BC16-4C1E-B5E1-F24347A0876F}" dt="2025-11-26T21:36:36.276" v="19" actId="20577"/>
        <pc:sldMkLst>
          <pc:docMk/>
          <pc:sldMk cId="3119007398" sldId="719"/>
        </pc:sldMkLst>
        <pc:spChg chg="mod">
          <ac:chgData name="Jenifer Prince Devaraj" userId="c3fb109c-09d1-42a6-93f4-69472d709861" providerId="ADAL" clId="{90D9645B-BC16-4C1E-B5E1-F24347A0876F}" dt="2025-11-26T21:36:36.276" v="19" actId="20577"/>
          <ac:spMkLst>
            <pc:docMk/>
            <pc:sldMk cId="3119007398" sldId="719"/>
            <ac:spMk id="4" creationId="{BE605BA5-7179-54D8-AA19-BC9809E09348}"/>
          </ac:spMkLst>
        </pc:spChg>
      </pc:sldChg>
      <pc:sldChg chg="modSp del">
        <pc:chgData name="Jenifer Prince Devaraj" userId="c3fb109c-09d1-42a6-93f4-69472d709861" providerId="ADAL" clId="{90D9645B-BC16-4C1E-B5E1-F24347A0876F}" dt="2025-11-26T21:41:20.475" v="80" actId="47"/>
        <pc:sldMkLst>
          <pc:docMk/>
          <pc:sldMk cId="3786575113" sldId="868"/>
        </pc:sldMkLst>
        <pc:spChg chg="mod">
          <ac:chgData name="Jenifer Prince Devaraj" userId="c3fb109c-09d1-42a6-93f4-69472d709861" providerId="ADAL" clId="{90D9645B-BC16-4C1E-B5E1-F24347A0876F}" dt="2025-11-26T21:37:05.003" v="20"/>
          <ac:spMkLst>
            <pc:docMk/>
            <pc:sldMk cId="3786575113" sldId="868"/>
            <ac:spMk id="4" creationId="{4C2BF3F2-4FB6-5823-A8B7-454D0D27F445}"/>
          </ac:spMkLst>
        </pc:spChg>
      </pc:sldChg>
      <pc:sldChg chg="modSp del">
        <pc:chgData name="Jenifer Prince Devaraj" userId="c3fb109c-09d1-42a6-93f4-69472d709861" providerId="ADAL" clId="{90D9645B-BC16-4C1E-B5E1-F24347A0876F}" dt="2025-11-26T21:41:18.915" v="76" actId="47"/>
        <pc:sldMkLst>
          <pc:docMk/>
          <pc:sldMk cId="3665866418" sldId="869"/>
        </pc:sldMkLst>
        <pc:spChg chg="mod">
          <ac:chgData name="Jenifer Prince Devaraj" userId="c3fb109c-09d1-42a6-93f4-69472d709861" providerId="ADAL" clId="{90D9645B-BC16-4C1E-B5E1-F24347A0876F}" dt="2025-11-26T21:37:05.003" v="20"/>
          <ac:spMkLst>
            <pc:docMk/>
            <pc:sldMk cId="3665866418" sldId="869"/>
            <ac:spMk id="4" creationId="{4C2BF3F2-4FB6-5823-A8B7-454D0D27F445}"/>
          </ac:spMkLst>
        </pc:spChg>
      </pc:sldChg>
      <pc:sldChg chg="modSp del">
        <pc:chgData name="Jenifer Prince Devaraj" userId="c3fb109c-09d1-42a6-93f4-69472d709861" providerId="ADAL" clId="{90D9645B-BC16-4C1E-B5E1-F24347A0876F}" dt="2025-11-26T21:41:19.236" v="77" actId="47"/>
        <pc:sldMkLst>
          <pc:docMk/>
          <pc:sldMk cId="334299382" sldId="870"/>
        </pc:sldMkLst>
        <pc:spChg chg="mod">
          <ac:chgData name="Jenifer Prince Devaraj" userId="c3fb109c-09d1-42a6-93f4-69472d709861" providerId="ADAL" clId="{90D9645B-BC16-4C1E-B5E1-F24347A0876F}" dt="2025-11-26T21:37:05.003" v="20"/>
          <ac:spMkLst>
            <pc:docMk/>
            <pc:sldMk cId="334299382" sldId="870"/>
            <ac:spMk id="4" creationId="{4C2BF3F2-4FB6-5823-A8B7-454D0D27F445}"/>
          </ac:spMkLst>
        </pc:spChg>
      </pc:sldChg>
      <pc:sldChg chg="modSp del">
        <pc:chgData name="Jenifer Prince Devaraj" userId="c3fb109c-09d1-42a6-93f4-69472d709861" providerId="ADAL" clId="{90D9645B-BC16-4C1E-B5E1-F24347A0876F}" dt="2025-11-26T21:41:19.651" v="78" actId="47"/>
        <pc:sldMkLst>
          <pc:docMk/>
          <pc:sldMk cId="1245481388" sldId="871"/>
        </pc:sldMkLst>
        <pc:spChg chg="mod">
          <ac:chgData name="Jenifer Prince Devaraj" userId="c3fb109c-09d1-42a6-93f4-69472d709861" providerId="ADAL" clId="{90D9645B-BC16-4C1E-B5E1-F24347A0876F}" dt="2025-11-26T21:37:05.003" v="20"/>
          <ac:spMkLst>
            <pc:docMk/>
            <pc:sldMk cId="1245481388" sldId="871"/>
            <ac:spMk id="4" creationId="{4C2BF3F2-4FB6-5823-A8B7-454D0D27F445}"/>
          </ac:spMkLst>
        </pc:spChg>
      </pc:sldChg>
      <pc:sldChg chg="modSp del">
        <pc:chgData name="Jenifer Prince Devaraj" userId="c3fb109c-09d1-42a6-93f4-69472d709861" providerId="ADAL" clId="{90D9645B-BC16-4C1E-B5E1-F24347A0876F}" dt="2025-11-26T21:41:20.041" v="79" actId="47"/>
        <pc:sldMkLst>
          <pc:docMk/>
          <pc:sldMk cId="3784796818" sldId="872"/>
        </pc:sldMkLst>
        <pc:spChg chg="mod">
          <ac:chgData name="Jenifer Prince Devaraj" userId="c3fb109c-09d1-42a6-93f4-69472d709861" providerId="ADAL" clId="{90D9645B-BC16-4C1E-B5E1-F24347A0876F}" dt="2025-11-26T21:37:05.003" v="20"/>
          <ac:spMkLst>
            <pc:docMk/>
            <pc:sldMk cId="3784796818" sldId="872"/>
            <ac:spMk id="4" creationId="{4C2BF3F2-4FB6-5823-A8B7-454D0D27F445}"/>
          </ac:spMkLst>
        </pc:spChg>
      </pc:sldChg>
      <pc:sldChg chg="addSp delSp modSp mod modNotesTx">
        <pc:chgData name="Jenifer Prince Devaraj" userId="c3fb109c-09d1-42a6-93f4-69472d709861" providerId="ADAL" clId="{90D9645B-BC16-4C1E-B5E1-F24347A0876F}" dt="2025-11-26T21:44:45.802" v="109" actId="14100"/>
        <pc:sldMkLst>
          <pc:docMk/>
          <pc:sldMk cId="4198233918" sldId="873"/>
        </pc:sldMkLst>
        <pc:spChg chg="mod">
          <ac:chgData name="Jenifer Prince Devaraj" userId="c3fb109c-09d1-42a6-93f4-69472d709861" providerId="ADAL" clId="{90D9645B-BC16-4C1E-B5E1-F24347A0876F}" dt="2025-11-26T21:41:10.941" v="75" actId="20577"/>
          <ac:spMkLst>
            <pc:docMk/>
            <pc:sldMk cId="4198233918" sldId="873"/>
            <ac:spMk id="2" creationId="{BBD1089C-42CE-462F-F9D5-CBB6DE9A4419}"/>
          </ac:spMkLst>
        </pc:spChg>
        <pc:spChg chg="mod">
          <ac:chgData name="Jenifer Prince Devaraj" userId="c3fb109c-09d1-42a6-93f4-69472d709861" providerId="ADAL" clId="{90D9645B-BC16-4C1E-B5E1-F24347A0876F}" dt="2025-11-26T21:37:05.003" v="20"/>
          <ac:spMkLst>
            <pc:docMk/>
            <pc:sldMk cId="4198233918" sldId="873"/>
            <ac:spMk id="4" creationId="{4C2BF3F2-4FB6-5823-A8B7-454D0D27F445}"/>
          </ac:spMkLst>
        </pc:spChg>
        <pc:spChg chg="mod">
          <ac:chgData name="Jenifer Prince Devaraj" userId="c3fb109c-09d1-42a6-93f4-69472d709861" providerId="ADAL" clId="{90D9645B-BC16-4C1E-B5E1-F24347A0876F}" dt="2025-11-26T21:44:45.802" v="109" actId="14100"/>
          <ac:spMkLst>
            <pc:docMk/>
            <pc:sldMk cId="4198233918" sldId="873"/>
            <ac:spMk id="7" creationId="{53A16465-4C38-454E-BD62-3A694EA6CF1B}"/>
          </ac:spMkLst>
        </pc:spChg>
        <pc:picChg chg="add del mod">
          <ac:chgData name="Jenifer Prince Devaraj" userId="c3fb109c-09d1-42a6-93f4-69472d709861" providerId="ADAL" clId="{90D9645B-BC16-4C1E-B5E1-F24347A0876F}" dt="2025-11-26T21:44:34.761" v="105" actId="478"/>
          <ac:picMkLst>
            <pc:docMk/>
            <pc:sldMk cId="4198233918" sldId="873"/>
            <ac:picMk id="6" creationId="{DEEF91AC-09C5-4ED7-82F9-0464993A8FE8}"/>
          </ac:picMkLst>
        </pc:picChg>
        <pc:picChg chg="add mod">
          <ac:chgData name="Jenifer Prince Devaraj" userId="c3fb109c-09d1-42a6-93f4-69472d709861" providerId="ADAL" clId="{90D9645B-BC16-4C1E-B5E1-F24347A0876F}" dt="2025-11-26T21:44:42.308" v="108" actId="1076"/>
          <ac:picMkLst>
            <pc:docMk/>
            <pc:sldMk cId="4198233918" sldId="873"/>
            <ac:picMk id="9" creationId="{EF4DF88C-9C03-4A51-A58C-6DBC9CA0D1EB}"/>
          </ac:picMkLst>
        </pc:picChg>
        <pc:picChg chg="del">
          <ac:chgData name="Jenifer Prince Devaraj" userId="c3fb109c-09d1-42a6-93f4-69472d709861" providerId="ADAL" clId="{90D9645B-BC16-4C1E-B5E1-F24347A0876F}" dt="2025-11-26T21:40:14.342" v="47" actId="478"/>
          <ac:picMkLst>
            <pc:docMk/>
            <pc:sldMk cId="4198233918" sldId="873"/>
            <ac:picMk id="10" creationId="{7B6882A0-A293-49C0-8810-DA7AE9866914}"/>
          </ac:picMkLst>
        </pc:picChg>
      </pc:sldChg>
      <pc:sldChg chg="modSp del">
        <pc:chgData name="Jenifer Prince Devaraj" userId="c3fb109c-09d1-42a6-93f4-69472d709861" providerId="ADAL" clId="{90D9645B-BC16-4C1E-B5E1-F24347A0876F}" dt="2025-11-26T21:41:21.356" v="81" actId="47"/>
        <pc:sldMkLst>
          <pc:docMk/>
          <pc:sldMk cId="586764798" sldId="874"/>
        </pc:sldMkLst>
        <pc:spChg chg="mod">
          <ac:chgData name="Jenifer Prince Devaraj" userId="c3fb109c-09d1-42a6-93f4-69472d709861" providerId="ADAL" clId="{90D9645B-BC16-4C1E-B5E1-F24347A0876F}" dt="2025-11-26T21:37:05.003" v="20"/>
          <ac:spMkLst>
            <pc:docMk/>
            <pc:sldMk cId="586764798" sldId="874"/>
            <ac:spMk id="4" creationId="{4C2BF3F2-4FB6-5823-A8B7-454D0D27F445}"/>
          </ac:spMkLst>
        </pc:spChg>
      </pc:sldChg>
      <pc:sldChg chg="addSp delSp modSp add mod modNotesTx">
        <pc:chgData name="Jenifer Prince Devaraj" userId="c3fb109c-09d1-42a6-93f4-69472d709861" providerId="ADAL" clId="{90D9645B-BC16-4C1E-B5E1-F24347A0876F}" dt="2025-11-26T21:44:53.601" v="110" actId="6549"/>
        <pc:sldMkLst>
          <pc:docMk/>
          <pc:sldMk cId="744204863" sldId="874"/>
        </pc:sldMkLst>
        <pc:spChg chg="mod">
          <ac:chgData name="Jenifer Prince Devaraj" userId="c3fb109c-09d1-42a6-93f4-69472d709861" providerId="ADAL" clId="{90D9645B-BC16-4C1E-B5E1-F24347A0876F}" dt="2025-11-26T21:41:48.693" v="85"/>
          <ac:spMkLst>
            <pc:docMk/>
            <pc:sldMk cId="744204863" sldId="874"/>
            <ac:spMk id="2" creationId="{BBD1089C-42CE-462F-F9D5-CBB6DE9A4419}"/>
          </ac:spMkLst>
        </pc:spChg>
        <pc:spChg chg="mod">
          <ac:chgData name="Jenifer Prince Devaraj" userId="c3fb109c-09d1-42a6-93f4-69472d709861" providerId="ADAL" clId="{90D9645B-BC16-4C1E-B5E1-F24347A0876F}" dt="2025-11-26T21:42:49.062" v="96" actId="14100"/>
          <ac:spMkLst>
            <pc:docMk/>
            <pc:sldMk cId="744204863" sldId="874"/>
            <ac:spMk id="7" creationId="{53A16465-4C38-454E-BD62-3A694EA6CF1B}"/>
          </ac:spMkLst>
        </pc:spChg>
        <pc:picChg chg="del">
          <ac:chgData name="Jenifer Prince Devaraj" userId="c3fb109c-09d1-42a6-93f4-69472d709861" providerId="ADAL" clId="{90D9645B-BC16-4C1E-B5E1-F24347A0876F}" dt="2025-11-26T21:43:49.308" v="97" actId="478"/>
          <ac:picMkLst>
            <pc:docMk/>
            <pc:sldMk cId="744204863" sldId="874"/>
            <ac:picMk id="6" creationId="{DEEF91AC-09C5-4ED7-82F9-0464993A8FE8}"/>
          </ac:picMkLst>
        </pc:picChg>
        <pc:picChg chg="add mod">
          <ac:chgData name="Jenifer Prince Devaraj" userId="c3fb109c-09d1-42a6-93f4-69472d709861" providerId="ADAL" clId="{90D9645B-BC16-4C1E-B5E1-F24347A0876F}" dt="2025-11-26T21:44:09.406" v="104" actId="1076"/>
          <ac:picMkLst>
            <pc:docMk/>
            <pc:sldMk cId="744204863" sldId="874"/>
            <ac:picMk id="8" creationId="{6C51B445-7370-41BA-80B7-61596ABCEDA5}"/>
          </ac:picMkLst>
        </pc:picChg>
      </pc:sldChg>
      <pc:sldChg chg="addSp delSp modSp add mod">
        <pc:chgData name="Jenifer Prince Devaraj" userId="c3fb109c-09d1-42a6-93f4-69472d709861" providerId="ADAL" clId="{90D9645B-BC16-4C1E-B5E1-F24347A0876F}" dt="2025-11-26T21:49:09.233" v="167" actId="1076"/>
        <pc:sldMkLst>
          <pc:docMk/>
          <pc:sldMk cId="150314130" sldId="875"/>
        </pc:sldMkLst>
        <pc:spChg chg="mod">
          <ac:chgData name="Jenifer Prince Devaraj" userId="c3fb109c-09d1-42a6-93f4-69472d709861" providerId="ADAL" clId="{90D9645B-BC16-4C1E-B5E1-F24347A0876F}" dt="2025-11-26T21:48:18.634" v="156" actId="1076"/>
          <ac:spMkLst>
            <pc:docMk/>
            <pc:sldMk cId="150314130" sldId="875"/>
            <ac:spMk id="2" creationId="{BBD1089C-42CE-462F-F9D5-CBB6DE9A4419}"/>
          </ac:spMkLst>
        </pc:spChg>
        <pc:spChg chg="mod">
          <ac:chgData name="Jenifer Prince Devaraj" userId="c3fb109c-09d1-42a6-93f4-69472d709861" providerId="ADAL" clId="{90D9645B-BC16-4C1E-B5E1-F24347A0876F}" dt="2025-11-26T21:49:06.944" v="166" actId="1076"/>
          <ac:spMkLst>
            <pc:docMk/>
            <pc:sldMk cId="150314130" sldId="875"/>
            <ac:spMk id="7" creationId="{53A16465-4C38-454E-BD62-3A694EA6CF1B}"/>
          </ac:spMkLst>
        </pc:spChg>
        <pc:picChg chg="add mod">
          <ac:chgData name="Jenifer Prince Devaraj" userId="c3fb109c-09d1-42a6-93f4-69472d709861" providerId="ADAL" clId="{90D9645B-BC16-4C1E-B5E1-F24347A0876F}" dt="2025-11-26T21:49:09.233" v="167" actId="1076"/>
          <ac:picMkLst>
            <pc:docMk/>
            <pc:sldMk cId="150314130" sldId="875"/>
            <ac:picMk id="6" creationId="{0BF5926B-6147-4498-A466-45E5AB2CE1A6}"/>
          </ac:picMkLst>
        </pc:picChg>
        <pc:picChg chg="del mod">
          <ac:chgData name="Jenifer Prince Devaraj" userId="c3fb109c-09d1-42a6-93f4-69472d709861" providerId="ADAL" clId="{90D9645B-BC16-4C1E-B5E1-F24347A0876F}" dt="2025-11-26T21:46:45.341" v="133" actId="478"/>
          <ac:picMkLst>
            <pc:docMk/>
            <pc:sldMk cId="150314130" sldId="875"/>
            <ac:picMk id="8" creationId="{6C51B445-7370-41BA-80B7-61596ABCEDA5}"/>
          </ac:picMkLst>
        </pc:picChg>
      </pc:sldChg>
      <pc:sldChg chg="modSp del">
        <pc:chgData name="Jenifer Prince Devaraj" userId="c3fb109c-09d1-42a6-93f4-69472d709861" providerId="ADAL" clId="{90D9645B-BC16-4C1E-B5E1-F24347A0876F}" dt="2025-11-26T21:41:22.394" v="82" actId="47"/>
        <pc:sldMkLst>
          <pc:docMk/>
          <pc:sldMk cId="3024712489" sldId="875"/>
        </pc:sldMkLst>
        <pc:spChg chg="mod">
          <ac:chgData name="Jenifer Prince Devaraj" userId="c3fb109c-09d1-42a6-93f4-69472d709861" providerId="ADAL" clId="{90D9645B-BC16-4C1E-B5E1-F24347A0876F}" dt="2025-11-26T21:37:05.003" v="20"/>
          <ac:spMkLst>
            <pc:docMk/>
            <pc:sldMk cId="3024712489" sldId="875"/>
            <ac:spMk id="4" creationId="{4C2BF3F2-4FB6-5823-A8B7-454D0D27F445}"/>
          </ac:spMkLst>
        </pc:spChg>
      </pc:sldChg>
      <pc:sldChg chg="addSp delSp modSp add mod">
        <pc:chgData name="Jenifer Prince Devaraj" userId="c3fb109c-09d1-42a6-93f4-69472d709861" providerId="ADAL" clId="{90D9645B-BC16-4C1E-B5E1-F24347A0876F}" dt="2025-11-27T00:14:00.756" v="364"/>
        <pc:sldMkLst>
          <pc:docMk/>
          <pc:sldMk cId="1142714123" sldId="876"/>
        </pc:sldMkLst>
        <pc:spChg chg="mod">
          <ac:chgData name="Jenifer Prince Devaraj" userId="c3fb109c-09d1-42a6-93f4-69472d709861" providerId="ADAL" clId="{90D9645B-BC16-4C1E-B5E1-F24347A0876F}" dt="2025-11-26T21:51:31.650" v="173" actId="1076"/>
          <ac:spMkLst>
            <pc:docMk/>
            <pc:sldMk cId="1142714123" sldId="876"/>
            <ac:spMk id="2" creationId="{BBD1089C-42CE-462F-F9D5-CBB6DE9A4419}"/>
          </ac:spMkLst>
        </pc:spChg>
        <pc:spChg chg="mod">
          <ac:chgData name="Jenifer Prince Devaraj" userId="c3fb109c-09d1-42a6-93f4-69472d709861" providerId="ADAL" clId="{90D9645B-BC16-4C1E-B5E1-F24347A0876F}" dt="2025-11-27T00:14:00.756" v="364"/>
          <ac:spMkLst>
            <pc:docMk/>
            <pc:sldMk cId="1142714123" sldId="876"/>
            <ac:spMk id="7" creationId="{53A16465-4C38-454E-BD62-3A694EA6CF1B}"/>
          </ac:spMkLst>
        </pc:spChg>
        <pc:picChg chg="add del mod">
          <ac:chgData name="Jenifer Prince Devaraj" userId="c3fb109c-09d1-42a6-93f4-69472d709861" providerId="ADAL" clId="{90D9645B-BC16-4C1E-B5E1-F24347A0876F}" dt="2025-11-26T23:02:59.799" v="346" actId="478"/>
          <ac:picMkLst>
            <pc:docMk/>
            <pc:sldMk cId="1142714123" sldId="876"/>
            <ac:picMk id="6" creationId="{5B517510-B7DE-4F1A-91D8-F3EBEACBBA5A}"/>
          </ac:picMkLst>
        </pc:picChg>
      </pc:sldChg>
      <pc:sldChg chg="modSp add mod modNotesTx">
        <pc:chgData name="Jenifer Prince Devaraj" userId="c3fb109c-09d1-42a6-93f4-69472d709861" providerId="ADAL" clId="{90D9645B-BC16-4C1E-B5E1-F24347A0876F}" dt="2025-11-26T23:06:56.611" v="361" actId="1076"/>
        <pc:sldMkLst>
          <pc:docMk/>
          <pc:sldMk cId="88700295" sldId="877"/>
        </pc:sldMkLst>
        <pc:spChg chg="mod">
          <ac:chgData name="Jenifer Prince Devaraj" userId="c3fb109c-09d1-42a6-93f4-69472d709861" providerId="ADAL" clId="{90D9645B-BC16-4C1E-B5E1-F24347A0876F}" dt="2025-11-26T23:06:56.611" v="361" actId="1076"/>
          <ac:spMkLst>
            <pc:docMk/>
            <pc:sldMk cId="88700295" sldId="877"/>
            <ac:spMk id="2" creationId="{BBD1089C-42CE-462F-F9D5-CBB6DE9A4419}"/>
          </ac:spMkLst>
        </pc:spChg>
        <pc:spChg chg="mod">
          <ac:chgData name="Jenifer Prince Devaraj" userId="c3fb109c-09d1-42a6-93f4-69472d709861" providerId="ADAL" clId="{90D9645B-BC16-4C1E-B5E1-F24347A0876F}" dt="2025-11-26T23:06:53.735" v="360" actId="1076"/>
          <ac:spMkLst>
            <pc:docMk/>
            <pc:sldMk cId="88700295" sldId="877"/>
            <ac:spMk id="7" creationId="{53A16465-4C38-454E-BD62-3A694EA6CF1B}"/>
          </ac:spMkLst>
        </pc:spChg>
      </pc:sldChg>
      <pc:sldChg chg="modSp add mod modNotesTx">
        <pc:chgData name="Jenifer Prince Devaraj" userId="c3fb109c-09d1-42a6-93f4-69472d709861" providerId="ADAL" clId="{90D9645B-BC16-4C1E-B5E1-F24347A0876F}" dt="2025-11-26T21:55:26.590" v="243" actId="1076"/>
        <pc:sldMkLst>
          <pc:docMk/>
          <pc:sldMk cId="2624702054" sldId="878"/>
        </pc:sldMkLst>
        <pc:spChg chg="mod">
          <ac:chgData name="Jenifer Prince Devaraj" userId="c3fb109c-09d1-42a6-93f4-69472d709861" providerId="ADAL" clId="{90D9645B-BC16-4C1E-B5E1-F24347A0876F}" dt="2025-11-26T21:55:26.590" v="243" actId="1076"/>
          <ac:spMkLst>
            <pc:docMk/>
            <pc:sldMk cId="2624702054" sldId="878"/>
            <ac:spMk id="2" creationId="{BBD1089C-42CE-462F-F9D5-CBB6DE9A4419}"/>
          </ac:spMkLst>
        </pc:spChg>
        <pc:spChg chg="mod">
          <ac:chgData name="Jenifer Prince Devaraj" userId="c3fb109c-09d1-42a6-93f4-69472d709861" providerId="ADAL" clId="{90D9645B-BC16-4C1E-B5E1-F24347A0876F}" dt="2025-11-26T21:55:22.156" v="242" actId="1076"/>
          <ac:spMkLst>
            <pc:docMk/>
            <pc:sldMk cId="2624702054" sldId="878"/>
            <ac:spMk id="7" creationId="{53A16465-4C38-454E-BD62-3A694EA6CF1B}"/>
          </ac:spMkLst>
        </pc:spChg>
      </pc:sldChg>
      <pc:sldChg chg="modSp add mod modNotesTx">
        <pc:chgData name="Jenifer Prince Devaraj" userId="c3fb109c-09d1-42a6-93f4-69472d709861" providerId="ADAL" clId="{90D9645B-BC16-4C1E-B5E1-F24347A0876F}" dt="2025-11-26T21:56:43.998" v="257" actId="6549"/>
        <pc:sldMkLst>
          <pc:docMk/>
          <pc:sldMk cId="3302512038" sldId="879"/>
        </pc:sldMkLst>
        <pc:spChg chg="mod">
          <ac:chgData name="Jenifer Prince Devaraj" userId="c3fb109c-09d1-42a6-93f4-69472d709861" providerId="ADAL" clId="{90D9645B-BC16-4C1E-B5E1-F24347A0876F}" dt="2025-11-26T21:54:34.638" v="231" actId="20577"/>
          <ac:spMkLst>
            <pc:docMk/>
            <pc:sldMk cId="3302512038" sldId="879"/>
            <ac:spMk id="2" creationId="{BBD1089C-42CE-462F-F9D5-CBB6DE9A4419}"/>
          </ac:spMkLst>
        </pc:spChg>
        <pc:spChg chg="mod">
          <ac:chgData name="Jenifer Prince Devaraj" userId="c3fb109c-09d1-42a6-93f4-69472d709861" providerId="ADAL" clId="{90D9645B-BC16-4C1E-B5E1-F24347A0876F}" dt="2025-11-26T21:56:36.287" v="256" actId="1076"/>
          <ac:spMkLst>
            <pc:docMk/>
            <pc:sldMk cId="3302512038" sldId="879"/>
            <ac:spMk id="7" creationId="{53A16465-4C38-454E-BD62-3A694EA6CF1B}"/>
          </ac:spMkLst>
        </pc:spChg>
      </pc:sldChg>
      <pc:sldChg chg="addSp delSp modSp add mod modNotesTx">
        <pc:chgData name="Jenifer Prince Devaraj" userId="c3fb109c-09d1-42a6-93f4-69472d709861" providerId="ADAL" clId="{90D9645B-BC16-4C1E-B5E1-F24347A0876F}" dt="2025-11-26T23:05:46.969" v="350" actId="14100"/>
        <pc:sldMkLst>
          <pc:docMk/>
          <pc:sldMk cId="2356152917" sldId="880"/>
        </pc:sldMkLst>
        <pc:spChg chg="mod">
          <ac:chgData name="Jenifer Prince Devaraj" userId="c3fb109c-09d1-42a6-93f4-69472d709861" providerId="ADAL" clId="{90D9645B-BC16-4C1E-B5E1-F24347A0876F}" dt="2025-11-26T22:56:26.098" v="325"/>
          <ac:spMkLst>
            <pc:docMk/>
            <pc:sldMk cId="2356152917" sldId="880"/>
            <ac:spMk id="2" creationId="{BBD1089C-42CE-462F-F9D5-CBB6DE9A4419}"/>
          </ac:spMkLst>
        </pc:spChg>
        <pc:spChg chg="del">
          <ac:chgData name="Jenifer Prince Devaraj" userId="c3fb109c-09d1-42a6-93f4-69472d709861" providerId="ADAL" clId="{90D9645B-BC16-4C1E-B5E1-F24347A0876F}" dt="2025-11-26T22:10:33.441" v="259" actId="478"/>
          <ac:spMkLst>
            <pc:docMk/>
            <pc:sldMk cId="2356152917" sldId="880"/>
            <ac:spMk id="7" creationId="{53A16465-4C38-454E-BD62-3A694EA6CF1B}"/>
          </ac:spMkLst>
        </pc:spChg>
        <pc:graphicFrameChg chg="add del mod modGraphic">
          <ac:chgData name="Jenifer Prince Devaraj" userId="c3fb109c-09d1-42a6-93f4-69472d709861" providerId="ADAL" clId="{90D9645B-BC16-4C1E-B5E1-F24347A0876F}" dt="2025-11-26T22:55:12.020" v="312" actId="478"/>
          <ac:graphicFrameMkLst>
            <pc:docMk/>
            <pc:sldMk cId="2356152917" sldId="880"/>
            <ac:graphicFrameMk id="8" creationId="{EC846F4E-6415-4A4E-91E5-AB0458376825}"/>
          </ac:graphicFrameMkLst>
        </pc:graphicFrameChg>
        <pc:picChg chg="add del mod">
          <ac:chgData name="Jenifer Prince Devaraj" userId="c3fb109c-09d1-42a6-93f4-69472d709861" providerId="ADAL" clId="{90D9645B-BC16-4C1E-B5E1-F24347A0876F}" dt="2025-11-26T22:56:33.795" v="326" actId="478"/>
          <ac:picMkLst>
            <pc:docMk/>
            <pc:sldMk cId="2356152917" sldId="880"/>
            <ac:picMk id="6" creationId="{D2AB22FD-796B-4426-B60E-837C20FAB81C}"/>
          </ac:picMkLst>
        </pc:picChg>
        <pc:picChg chg="add mod">
          <ac:chgData name="Jenifer Prince Devaraj" userId="c3fb109c-09d1-42a6-93f4-69472d709861" providerId="ADAL" clId="{90D9645B-BC16-4C1E-B5E1-F24347A0876F}" dt="2025-11-26T22:59:13.601" v="340" actId="1076"/>
          <ac:picMkLst>
            <pc:docMk/>
            <pc:sldMk cId="2356152917" sldId="880"/>
            <ac:picMk id="10" creationId="{83C6E5AC-FCC3-434B-B6CC-1B1FFCDDCDB6}"/>
          </ac:picMkLst>
        </pc:picChg>
        <pc:picChg chg="add del mod">
          <ac:chgData name="Jenifer Prince Devaraj" userId="c3fb109c-09d1-42a6-93f4-69472d709861" providerId="ADAL" clId="{90D9645B-BC16-4C1E-B5E1-F24347A0876F}" dt="2025-11-26T23:05:41.771" v="347" actId="478"/>
          <ac:picMkLst>
            <pc:docMk/>
            <pc:sldMk cId="2356152917" sldId="880"/>
            <ac:picMk id="12" creationId="{B23BE16F-AAF0-493D-B1EE-E0A3FB4650DB}"/>
          </ac:picMkLst>
        </pc:picChg>
        <pc:picChg chg="add mod">
          <ac:chgData name="Jenifer Prince Devaraj" userId="c3fb109c-09d1-42a6-93f4-69472d709861" providerId="ADAL" clId="{90D9645B-BC16-4C1E-B5E1-F24347A0876F}" dt="2025-11-26T23:05:46.969" v="350" actId="14100"/>
          <ac:picMkLst>
            <pc:docMk/>
            <pc:sldMk cId="2356152917" sldId="880"/>
            <ac:picMk id="14" creationId="{C3DEE3FF-565E-4A33-8486-DA8BB8627DFF}"/>
          </ac:picMkLst>
        </pc:picChg>
      </pc:sldChg>
      <pc:sldChg chg="addSp delSp modSp add mod ord">
        <pc:chgData name="Jenifer Prince Devaraj" userId="c3fb109c-09d1-42a6-93f4-69472d709861" providerId="ADAL" clId="{90D9645B-BC16-4C1E-B5E1-F24347A0876F}" dt="2025-11-26T23:05:52.470" v="352" actId="1076"/>
        <pc:sldMkLst>
          <pc:docMk/>
          <pc:sldMk cId="2640101882" sldId="881"/>
        </pc:sldMkLst>
        <pc:spChg chg="mod">
          <ac:chgData name="Jenifer Prince Devaraj" userId="c3fb109c-09d1-42a6-93f4-69472d709861" providerId="ADAL" clId="{90D9645B-BC16-4C1E-B5E1-F24347A0876F}" dt="2025-11-26T22:56:21.963" v="324"/>
          <ac:spMkLst>
            <pc:docMk/>
            <pc:sldMk cId="2640101882" sldId="881"/>
            <ac:spMk id="2" creationId="{BBD1089C-42CE-462F-F9D5-CBB6DE9A4419}"/>
          </ac:spMkLst>
        </pc:spChg>
        <pc:picChg chg="del">
          <ac:chgData name="Jenifer Prince Devaraj" userId="c3fb109c-09d1-42a6-93f4-69472d709861" providerId="ADAL" clId="{90D9645B-BC16-4C1E-B5E1-F24347A0876F}" dt="2025-11-26T22:55:43.466" v="315" actId="478"/>
          <ac:picMkLst>
            <pc:docMk/>
            <pc:sldMk cId="2640101882" sldId="881"/>
            <ac:picMk id="6" creationId="{D2AB22FD-796B-4426-B60E-837C20FAB81C}"/>
          </ac:picMkLst>
        </pc:picChg>
        <pc:picChg chg="add mod">
          <ac:chgData name="Jenifer Prince Devaraj" userId="c3fb109c-09d1-42a6-93f4-69472d709861" providerId="ADAL" clId="{90D9645B-BC16-4C1E-B5E1-F24347A0876F}" dt="2025-11-26T23:05:52.470" v="352" actId="1076"/>
          <ac:picMkLst>
            <pc:docMk/>
            <pc:sldMk cId="2640101882" sldId="881"/>
            <ac:picMk id="7" creationId="{100640B2-0D93-42B8-B0F8-537A0D215EB3}"/>
          </ac:picMkLst>
        </pc:picChg>
        <pc:picChg chg="mod">
          <ac:chgData name="Jenifer Prince Devaraj" userId="c3fb109c-09d1-42a6-93f4-69472d709861" providerId="ADAL" clId="{90D9645B-BC16-4C1E-B5E1-F24347A0876F}" dt="2025-11-26T22:59:25.248" v="341" actId="1076"/>
          <ac:picMkLst>
            <pc:docMk/>
            <pc:sldMk cId="2640101882" sldId="881"/>
            <ac:picMk id="10" creationId="{83C6E5AC-FCC3-434B-B6CC-1B1FFCDDCDB6}"/>
          </ac:picMkLst>
        </pc:picChg>
      </pc:sldChg>
    </pc:docChg>
  </pc:docChgLst>
  <pc:docChgLst>
    <pc:chgData name="Jenifer Prince Devaraj" userId="c3fb109c-09d1-42a6-93f4-69472d709861" providerId="ADAL" clId="{DCDEBF4A-ADE1-46B0-8788-884BD2D20AA4}"/>
    <pc:docChg chg="delSld modSld sldOrd">
      <pc:chgData name="Jenifer Prince Devaraj" userId="c3fb109c-09d1-42a6-93f4-69472d709861" providerId="ADAL" clId="{DCDEBF4A-ADE1-46B0-8788-884BD2D20AA4}" dt="2025-11-21T13:34:52.086" v="56" actId="20577"/>
      <pc:docMkLst>
        <pc:docMk/>
      </pc:docMkLst>
      <pc:sldChg chg="modSp mod">
        <pc:chgData name="Jenifer Prince Devaraj" userId="c3fb109c-09d1-42a6-93f4-69472d709861" providerId="ADAL" clId="{DCDEBF4A-ADE1-46B0-8788-884BD2D20AA4}" dt="2025-11-21T13:34:52.086" v="56" actId="20577"/>
        <pc:sldMkLst>
          <pc:docMk/>
          <pc:sldMk cId="3119007398" sldId="719"/>
        </pc:sldMkLst>
        <pc:spChg chg="mod">
          <ac:chgData name="Jenifer Prince Devaraj" userId="c3fb109c-09d1-42a6-93f4-69472d709861" providerId="ADAL" clId="{DCDEBF4A-ADE1-46B0-8788-884BD2D20AA4}" dt="2025-11-21T13:34:52.086" v="56" actId="20577"/>
          <ac:spMkLst>
            <pc:docMk/>
            <pc:sldMk cId="3119007398" sldId="719"/>
            <ac:spMk id="4" creationId="{BE605BA5-7179-54D8-AA19-BC9809E09348}"/>
          </ac:spMkLst>
        </pc:spChg>
      </pc:sldChg>
      <pc:sldChg chg="del">
        <pc:chgData name="Jenifer Prince Devaraj" userId="c3fb109c-09d1-42a6-93f4-69472d709861" providerId="ADAL" clId="{DCDEBF4A-ADE1-46B0-8788-884BD2D20AA4}" dt="2025-11-21T13:33:55.798" v="36" actId="47"/>
        <pc:sldMkLst>
          <pc:docMk/>
          <pc:sldMk cId="2858809897" sldId="843"/>
        </pc:sldMkLst>
      </pc:sldChg>
      <pc:sldChg chg="del">
        <pc:chgData name="Jenifer Prince Devaraj" userId="c3fb109c-09d1-42a6-93f4-69472d709861" providerId="ADAL" clId="{DCDEBF4A-ADE1-46B0-8788-884BD2D20AA4}" dt="2025-11-21T13:33:56.287" v="37" actId="47"/>
        <pc:sldMkLst>
          <pc:docMk/>
          <pc:sldMk cId="3587937032" sldId="852"/>
        </pc:sldMkLst>
      </pc:sldChg>
      <pc:sldChg chg="del">
        <pc:chgData name="Jenifer Prince Devaraj" userId="c3fb109c-09d1-42a6-93f4-69472d709861" providerId="ADAL" clId="{DCDEBF4A-ADE1-46B0-8788-884BD2D20AA4}" dt="2025-11-21T13:33:58.163" v="39" actId="47"/>
        <pc:sldMkLst>
          <pc:docMk/>
          <pc:sldMk cId="1817205847" sldId="853"/>
        </pc:sldMkLst>
      </pc:sldChg>
      <pc:sldChg chg="del">
        <pc:chgData name="Jenifer Prince Devaraj" userId="c3fb109c-09d1-42a6-93f4-69472d709861" providerId="ADAL" clId="{DCDEBF4A-ADE1-46B0-8788-884BD2D20AA4}" dt="2025-11-21T13:33:58.686" v="40" actId="47"/>
        <pc:sldMkLst>
          <pc:docMk/>
          <pc:sldMk cId="667300386" sldId="854"/>
        </pc:sldMkLst>
      </pc:sldChg>
      <pc:sldChg chg="del">
        <pc:chgData name="Jenifer Prince Devaraj" userId="c3fb109c-09d1-42a6-93f4-69472d709861" providerId="ADAL" clId="{DCDEBF4A-ADE1-46B0-8788-884BD2D20AA4}" dt="2025-11-21T13:33:57.146" v="38" actId="47"/>
        <pc:sldMkLst>
          <pc:docMk/>
          <pc:sldMk cId="2381642235" sldId="855"/>
        </pc:sldMkLst>
      </pc:sldChg>
      <pc:sldChg chg="del">
        <pc:chgData name="Jenifer Prince Devaraj" userId="c3fb109c-09d1-42a6-93f4-69472d709861" providerId="ADAL" clId="{DCDEBF4A-ADE1-46B0-8788-884BD2D20AA4}" dt="2025-11-21T13:34:30.864" v="45" actId="47"/>
        <pc:sldMkLst>
          <pc:docMk/>
          <pc:sldMk cId="2742848574" sldId="856"/>
        </pc:sldMkLst>
      </pc:sldChg>
      <pc:sldChg chg="del">
        <pc:chgData name="Jenifer Prince Devaraj" userId="c3fb109c-09d1-42a6-93f4-69472d709861" providerId="ADAL" clId="{DCDEBF4A-ADE1-46B0-8788-884BD2D20AA4}" dt="2025-11-21T13:34:39.383" v="46" actId="47"/>
        <pc:sldMkLst>
          <pc:docMk/>
          <pc:sldMk cId="2994075976" sldId="857"/>
        </pc:sldMkLst>
      </pc:sldChg>
      <pc:sldChg chg="del">
        <pc:chgData name="Jenifer Prince Devaraj" userId="c3fb109c-09d1-42a6-93f4-69472d709861" providerId="ADAL" clId="{DCDEBF4A-ADE1-46B0-8788-884BD2D20AA4}" dt="2025-11-21T13:34:00.754" v="42" actId="47"/>
        <pc:sldMkLst>
          <pc:docMk/>
          <pc:sldMk cId="1460841404" sldId="858"/>
        </pc:sldMkLst>
      </pc:sldChg>
      <pc:sldChg chg="del">
        <pc:chgData name="Jenifer Prince Devaraj" userId="c3fb109c-09d1-42a6-93f4-69472d709861" providerId="ADAL" clId="{DCDEBF4A-ADE1-46B0-8788-884BD2D20AA4}" dt="2025-11-21T13:34:41.195" v="47" actId="47"/>
        <pc:sldMkLst>
          <pc:docMk/>
          <pc:sldMk cId="3343024452" sldId="859"/>
        </pc:sldMkLst>
      </pc:sldChg>
      <pc:sldChg chg="del">
        <pc:chgData name="Jenifer Prince Devaraj" userId="c3fb109c-09d1-42a6-93f4-69472d709861" providerId="ADAL" clId="{DCDEBF4A-ADE1-46B0-8788-884BD2D20AA4}" dt="2025-11-21T13:34:41.909" v="50" actId="47"/>
        <pc:sldMkLst>
          <pc:docMk/>
          <pc:sldMk cId="3990304137" sldId="860"/>
        </pc:sldMkLst>
      </pc:sldChg>
      <pc:sldChg chg="del">
        <pc:chgData name="Jenifer Prince Devaraj" userId="c3fb109c-09d1-42a6-93f4-69472d709861" providerId="ADAL" clId="{DCDEBF4A-ADE1-46B0-8788-884BD2D20AA4}" dt="2025-11-21T13:34:42.663" v="52" actId="47"/>
        <pc:sldMkLst>
          <pc:docMk/>
          <pc:sldMk cId="1328152600" sldId="861"/>
        </pc:sldMkLst>
      </pc:sldChg>
      <pc:sldChg chg="del">
        <pc:chgData name="Jenifer Prince Devaraj" userId="c3fb109c-09d1-42a6-93f4-69472d709861" providerId="ADAL" clId="{DCDEBF4A-ADE1-46B0-8788-884BD2D20AA4}" dt="2025-11-21T13:34:42.147" v="51" actId="47"/>
        <pc:sldMkLst>
          <pc:docMk/>
          <pc:sldMk cId="3717650092" sldId="864"/>
        </pc:sldMkLst>
      </pc:sldChg>
      <pc:sldChg chg="del">
        <pc:chgData name="Jenifer Prince Devaraj" userId="c3fb109c-09d1-42a6-93f4-69472d709861" providerId="ADAL" clId="{DCDEBF4A-ADE1-46B0-8788-884BD2D20AA4}" dt="2025-11-21T13:34:43.094" v="53" actId="47"/>
        <pc:sldMkLst>
          <pc:docMk/>
          <pc:sldMk cId="65191362" sldId="865"/>
        </pc:sldMkLst>
      </pc:sldChg>
      <pc:sldChg chg="del">
        <pc:chgData name="Jenifer Prince Devaraj" userId="c3fb109c-09d1-42a6-93f4-69472d709861" providerId="ADAL" clId="{DCDEBF4A-ADE1-46B0-8788-884BD2D20AA4}" dt="2025-11-21T13:34:43.570" v="54" actId="47"/>
        <pc:sldMkLst>
          <pc:docMk/>
          <pc:sldMk cId="855463143" sldId="866"/>
        </pc:sldMkLst>
      </pc:sldChg>
      <pc:sldChg chg="del">
        <pc:chgData name="Jenifer Prince Devaraj" userId="c3fb109c-09d1-42a6-93f4-69472d709861" providerId="ADAL" clId="{DCDEBF4A-ADE1-46B0-8788-884BD2D20AA4}" dt="2025-11-21T13:34:00.198" v="41" actId="47"/>
        <pc:sldMkLst>
          <pc:docMk/>
          <pc:sldMk cId="952100256" sldId="867"/>
        </pc:sldMkLst>
      </pc:sldChg>
      <pc:sldChg chg="ord">
        <pc:chgData name="Jenifer Prince Devaraj" userId="c3fb109c-09d1-42a6-93f4-69472d709861" providerId="ADAL" clId="{DCDEBF4A-ADE1-46B0-8788-884BD2D20AA4}" dt="2025-11-21T13:34:20.513" v="44"/>
        <pc:sldMkLst>
          <pc:docMk/>
          <pc:sldMk cId="3665866418" sldId="869"/>
        </pc:sldMkLst>
      </pc:sldChg>
      <pc:sldChg chg="ord">
        <pc:chgData name="Jenifer Prince Devaraj" userId="c3fb109c-09d1-42a6-93f4-69472d709861" providerId="ADAL" clId="{DCDEBF4A-ADE1-46B0-8788-884BD2D20AA4}" dt="2025-11-21T13:34:20.513" v="44"/>
        <pc:sldMkLst>
          <pc:docMk/>
          <pc:sldMk cId="334299382" sldId="870"/>
        </pc:sldMkLst>
      </pc:sldChg>
      <pc:sldChg chg="ord">
        <pc:chgData name="Jenifer Prince Devaraj" userId="c3fb109c-09d1-42a6-93f4-69472d709861" providerId="ADAL" clId="{DCDEBF4A-ADE1-46B0-8788-884BD2D20AA4}" dt="2025-11-21T13:34:20.513" v="44"/>
        <pc:sldMkLst>
          <pc:docMk/>
          <pc:sldMk cId="1245481388" sldId="871"/>
        </pc:sldMkLst>
      </pc:sldChg>
      <pc:sldChg chg="ord">
        <pc:chgData name="Jenifer Prince Devaraj" userId="c3fb109c-09d1-42a6-93f4-69472d709861" providerId="ADAL" clId="{DCDEBF4A-ADE1-46B0-8788-884BD2D20AA4}" dt="2025-11-21T13:34:20.513" v="44"/>
        <pc:sldMkLst>
          <pc:docMk/>
          <pc:sldMk cId="3784796818" sldId="872"/>
        </pc:sldMkLst>
      </pc:sldChg>
      <pc:sldChg chg="ord">
        <pc:chgData name="Jenifer Prince Devaraj" userId="c3fb109c-09d1-42a6-93f4-69472d709861" providerId="ADAL" clId="{DCDEBF4A-ADE1-46B0-8788-884BD2D20AA4}" dt="2025-11-21T13:34:20.513" v="44"/>
        <pc:sldMkLst>
          <pc:docMk/>
          <pc:sldMk cId="4198233918" sldId="873"/>
        </pc:sldMkLst>
      </pc:sldChg>
      <pc:sldChg chg="del">
        <pc:chgData name="Jenifer Prince Devaraj" userId="c3fb109c-09d1-42a6-93f4-69472d709861" providerId="ADAL" clId="{DCDEBF4A-ADE1-46B0-8788-884BD2D20AA4}" dt="2025-11-21T13:34:41.693" v="49" actId="47"/>
        <pc:sldMkLst>
          <pc:docMk/>
          <pc:sldMk cId="3854130389" sldId="876"/>
        </pc:sldMkLst>
      </pc:sldChg>
      <pc:sldChg chg="del">
        <pc:chgData name="Jenifer Prince Devaraj" userId="c3fb109c-09d1-42a6-93f4-69472d709861" providerId="ADAL" clId="{DCDEBF4A-ADE1-46B0-8788-884BD2D20AA4}" dt="2025-11-21T13:34:41.465" v="48" actId="47"/>
        <pc:sldMkLst>
          <pc:docMk/>
          <pc:sldMk cId="3684891746" sldId="877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27/11/2025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77825" indent="-285750" algn="just">
              <a:lnSpc>
                <a:spcPct val="200000"/>
              </a:lnSpc>
              <a:buFont typeface="Arial" panose="020B0604020202020204" pitchFamily="34" charset="0"/>
              <a:buChar char="•"/>
              <a:tabLst>
                <a:tab pos="358775" algn="l"/>
              </a:tabLst>
            </a:pPr>
            <a:r>
              <a:rPr lang="en-GB" dirty="0">
                <a:latin typeface="Book Antiqua" panose="02040602050305030304" pitchFamily="18" charset="0"/>
                <a:ea typeface="Cambria" panose="02040503050406030204" pitchFamily="18" charset="0"/>
              </a:rPr>
              <a:t>Ultrasonic sensors measure distance using high-frequency sound waves (ultrasound) beyond human hearing.</a:t>
            </a:r>
          </a:p>
          <a:p>
            <a:pPr marL="377825" indent="-285750" algn="just">
              <a:lnSpc>
                <a:spcPct val="200000"/>
              </a:lnSpc>
              <a:buFont typeface="Arial" panose="020B0604020202020204" pitchFamily="34" charset="0"/>
              <a:buChar char="•"/>
              <a:tabLst>
                <a:tab pos="358775" algn="l"/>
              </a:tabLst>
            </a:pPr>
            <a:r>
              <a:rPr lang="en-GB" dirty="0">
                <a:latin typeface="Book Antiqua" panose="02040602050305030304" pitchFamily="18" charset="0"/>
                <a:ea typeface="Cambria" panose="02040503050406030204" pitchFamily="18" charset="0"/>
              </a:rPr>
              <a:t>They work by emitting an ultrasonic pulse, then waiting for its echo to return. The time taken gives the distance to the object.</a:t>
            </a:r>
          </a:p>
          <a:p>
            <a:pPr marL="377825" indent="-285750" algn="just">
              <a:lnSpc>
                <a:spcPct val="200000"/>
              </a:lnSpc>
              <a:buFont typeface="Arial" panose="020B0604020202020204" pitchFamily="34" charset="0"/>
              <a:buChar char="•"/>
              <a:tabLst>
                <a:tab pos="358775" algn="l"/>
              </a:tabLst>
            </a:pPr>
            <a:r>
              <a:rPr lang="en-GB" dirty="0">
                <a:latin typeface="Book Antiqua" panose="02040602050305030304" pitchFamily="18" charset="0"/>
                <a:ea typeface="Cambria" panose="02040503050406030204" pitchFamily="18" charset="0"/>
              </a:rPr>
              <a:t>Non-contact measurement  so that it avoids damage or wear.</a:t>
            </a:r>
          </a:p>
          <a:p>
            <a:pPr marL="377825" indent="-285750" algn="just">
              <a:lnSpc>
                <a:spcPct val="200000"/>
              </a:lnSpc>
              <a:buFont typeface="Arial" panose="020B0604020202020204" pitchFamily="34" charset="0"/>
              <a:buChar char="•"/>
              <a:tabLst>
                <a:tab pos="358775" algn="l"/>
              </a:tabLst>
            </a:pPr>
            <a:r>
              <a:rPr lang="en-GB" dirty="0">
                <a:latin typeface="Book Antiqua" panose="02040602050305030304" pitchFamily="18" charset="0"/>
                <a:ea typeface="Cambria" panose="02040503050406030204" pitchFamily="18" charset="0"/>
              </a:rPr>
              <a:t>Works regardless of object colour, transparency, or ambient light.</a:t>
            </a:r>
          </a:p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0787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9029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80112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84033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377825" indent="-285750" algn="just">
              <a:lnSpc>
                <a:spcPct val="200000"/>
              </a:lnSpc>
              <a:buFont typeface="Arial" panose="020B0604020202020204" pitchFamily="34" charset="0"/>
              <a:buChar char="•"/>
              <a:tabLst>
                <a:tab pos="358775" algn="l"/>
              </a:tabLst>
            </a:pPr>
            <a:r>
              <a:rPr lang="en-GB" sz="1200" dirty="0">
                <a:latin typeface="Book Antiqua" panose="02040602050305030304" pitchFamily="18" charset="0"/>
                <a:ea typeface="Cambria" panose="02040503050406030204" pitchFamily="18" charset="0"/>
              </a:rPr>
              <a:t>Works in dark, dusty, smoky, or low-light environments — optical sensors often fail there. </a:t>
            </a:r>
          </a:p>
          <a:p>
            <a:pPr marL="377825" indent="-285750" algn="just">
              <a:lnSpc>
                <a:spcPct val="200000"/>
              </a:lnSpc>
              <a:buFont typeface="Arial" panose="020B0604020202020204" pitchFamily="34" charset="0"/>
              <a:buChar char="•"/>
              <a:tabLst>
                <a:tab pos="358775" algn="l"/>
              </a:tabLst>
            </a:pPr>
            <a:r>
              <a:rPr lang="en-GB" sz="1200" dirty="0">
                <a:latin typeface="Book Antiqua" panose="02040602050305030304" pitchFamily="18" charset="0"/>
                <a:ea typeface="Cambria" panose="02040503050406030204" pitchFamily="18" charset="0"/>
              </a:rPr>
              <a:t>Does not depend on object colour, transparency or material (unless the surface is soft/absorbing). </a:t>
            </a:r>
          </a:p>
          <a:p>
            <a:pPr marL="377825" indent="-285750" algn="just">
              <a:lnSpc>
                <a:spcPct val="200000"/>
              </a:lnSpc>
              <a:buFont typeface="Arial" panose="020B0604020202020204" pitchFamily="34" charset="0"/>
              <a:buChar char="•"/>
              <a:tabLst>
                <a:tab pos="358775" algn="l"/>
              </a:tabLst>
            </a:pPr>
            <a:r>
              <a:rPr lang="en-GB" sz="1200" dirty="0">
                <a:latin typeface="Book Antiqua" panose="02040602050305030304" pitchFamily="18" charset="0"/>
                <a:ea typeface="Cambria" panose="02040503050406030204" pitchFamily="18" charset="0"/>
              </a:rPr>
              <a:t>Reliable for non-contact detection, conveyor systems, level measurement, robotics, parking/obstacle detection, etc.</a:t>
            </a:r>
          </a:p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6644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24002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 err="1"/>
              <a:t>output_low</a:t>
            </a:r>
            <a:r>
              <a:rPr lang="en-GB" b="1" dirty="0"/>
              <a:t>(TRIG_PIN);</a:t>
            </a:r>
            <a:br>
              <a:rPr lang="en-GB" dirty="0"/>
            </a:br>
            <a:r>
              <a:rPr lang="en-GB" dirty="0"/>
              <a:t>Ensures the TRIG line begins at LOW to stabilize the sensor.</a:t>
            </a:r>
          </a:p>
          <a:p>
            <a:r>
              <a:rPr lang="en-GB" b="1" dirty="0" err="1"/>
              <a:t>delay_us</a:t>
            </a:r>
            <a:r>
              <a:rPr lang="en-GB" b="1" dirty="0"/>
              <a:t>(2);</a:t>
            </a:r>
            <a:br>
              <a:rPr lang="en-GB" dirty="0"/>
            </a:br>
            <a:r>
              <a:rPr lang="en-GB" dirty="0"/>
              <a:t>Wait 2 µs for clean signal edges.</a:t>
            </a:r>
          </a:p>
          <a:p>
            <a:r>
              <a:rPr lang="en-GB" b="1" dirty="0" err="1"/>
              <a:t>output_high</a:t>
            </a:r>
            <a:r>
              <a:rPr lang="en-GB" b="1" dirty="0"/>
              <a:t>(TRIG_PIN);</a:t>
            </a:r>
            <a:br>
              <a:rPr lang="en-GB" dirty="0"/>
            </a:br>
            <a:r>
              <a:rPr lang="en-GB" dirty="0"/>
              <a:t>Starts the trigger pulse.</a:t>
            </a:r>
          </a:p>
          <a:p>
            <a:r>
              <a:rPr lang="en-GB" b="1" dirty="0" err="1"/>
              <a:t>delay_us</a:t>
            </a:r>
            <a:r>
              <a:rPr lang="en-GB" b="1" dirty="0"/>
              <a:t>(10);</a:t>
            </a:r>
            <a:br>
              <a:rPr lang="en-GB" dirty="0"/>
            </a:br>
            <a:r>
              <a:rPr lang="en-GB" dirty="0"/>
              <a:t>Keeps TRIG HIGH for </a:t>
            </a:r>
            <a:r>
              <a:rPr lang="en-GB" b="1" dirty="0"/>
              <a:t>10 microseconds</a:t>
            </a:r>
            <a:r>
              <a:rPr lang="en-GB" dirty="0"/>
              <a:t>, which is the required input for HC-SR04 to emit an </a:t>
            </a:r>
            <a:r>
              <a:rPr lang="en-GB" b="1" dirty="0"/>
              <a:t>8-cycle 40 kHz ultrasonic burst</a:t>
            </a:r>
            <a:r>
              <a:rPr lang="en-GB" dirty="0"/>
              <a:t>.</a:t>
            </a:r>
          </a:p>
          <a:p>
            <a:r>
              <a:rPr lang="en-GB" b="1" dirty="0" err="1"/>
              <a:t>output_low</a:t>
            </a:r>
            <a:r>
              <a:rPr lang="en-GB" b="1" dirty="0"/>
              <a:t>(TRIG_PIN);</a:t>
            </a:r>
            <a:br>
              <a:rPr lang="en-GB" dirty="0"/>
            </a:br>
            <a:r>
              <a:rPr lang="en-GB" dirty="0"/>
              <a:t>Ends the trigger pulse.</a:t>
            </a:r>
            <a:br>
              <a:rPr lang="en-GB" dirty="0"/>
            </a:br>
            <a:r>
              <a:rPr lang="en-GB" dirty="0"/>
              <a:t>Sensor now sends sound waves and waits for the echo.</a:t>
            </a:r>
          </a:p>
          <a:p>
            <a:endParaRPr lang="en-IN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36459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while(!input(ECHO_PIN));</a:t>
            </a:r>
            <a:br>
              <a:rPr lang="en-GB" b="0" dirty="0"/>
            </a:br>
            <a:r>
              <a:rPr lang="en-GB" b="0" dirty="0"/>
              <a:t>Waits until the ECHO pin goes HIGH.</a:t>
            </a:r>
            <a:br>
              <a:rPr lang="en-GB" b="0" dirty="0"/>
            </a:br>
            <a:r>
              <a:rPr lang="en-GB" b="0" dirty="0"/>
              <a:t>This HIGH transition means the ultrasonic burst has been sent and the sensor has started timing the returning echo.</a:t>
            </a:r>
          </a:p>
          <a:p>
            <a:r>
              <a:rPr lang="en-GB" b="1" dirty="0"/>
              <a:t>setup_timer_1(T1_INTERNAL | T1_DIV_BY_1);</a:t>
            </a:r>
            <a:br>
              <a:rPr lang="en-GB" b="0" dirty="0"/>
            </a:br>
            <a:r>
              <a:rPr lang="en-GB" b="0" dirty="0"/>
              <a:t>Enables Timer1 using the internal clock with no </a:t>
            </a:r>
            <a:r>
              <a:rPr lang="en-GB" b="0" dirty="0" err="1"/>
              <a:t>prescaler</a:t>
            </a:r>
            <a:r>
              <a:rPr lang="en-GB" b="0" dirty="0"/>
              <a:t>.</a:t>
            </a:r>
            <a:br>
              <a:rPr lang="en-GB" b="0" dirty="0"/>
            </a:br>
            <a:r>
              <a:rPr lang="en-GB" b="0" dirty="0"/>
              <a:t>Timer resolution = 0.2 microseconds per tick.</a:t>
            </a:r>
          </a:p>
          <a:p>
            <a:r>
              <a:rPr lang="en-GB" b="1" dirty="0"/>
              <a:t>set_timer1(0);</a:t>
            </a:r>
            <a:br>
              <a:rPr lang="en-GB" b="0" dirty="0"/>
            </a:br>
            <a:r>
              <a:rPr lang="en-GB" b="0" dirty="0"/>
              <a:t>Clears Timer1 so counting starts from zero when ECHO becomes HIGH.</a:t>
            </a:r>
          </a:p>
          <a:p>
            <a:r>
              <a:rPr lang="en-GB" b="1" dirty="0"/>
              <a:t>while(input(ECHO_PIN));</a:t>
            </a:r>
            <a:br>
              <a:rPr lang="en-GB" b="0" dirty="0"/>
            </a:br>
            <a:r>
              <a:rPr lang="en-GB" b="0" dirty="0"/>
              <a:t>Keeps looping as long as the ECHO pin stays HIGH.</a:t>
            </a:r>
            <a:br>
              <a:rPr lang="en-GB" b="0" dirty="0"/>
            </a:br>
            <a:r>
              <a:rPr lang="en-GB" b="0" dirty="0"/>
              <a:t>During this time, ultrasonic sound travels → hits object → returns back.</a:t>
            </a:r>
          </a:p>
          <a:p>
            <a:r>
              <a:rPr lang="en-GB" b="1" dirty="0"/>
              <a:t>pulse = get_timer1();</a:t>
            </a:r>
            <a:br>
              <a:rPr lang="en-GB" b="0" dirty="0"/>
            </a:br>
            <a:r>
              <a:rPr lang="en-GB" b="0" dirty="0"/>
              <a:t>Stores the number of timer ticks measured while ECHO was HIGH.</a:t>
            </a:r>
            <a:br>
              <a:rPr lang="en-GB" b="0" dirty="0"/>
            </a:br>
            <a:r>
              <a:rPr lang="en-GB" b="0" dirty="0"/>
              <a:t>More ticks = longer sound travel time = object is farther.</a:t>
            </a:r>
          </a:p>
          <a:p>
            <a:r>
              <a:rPr lang="en-GB" b="1" dirty="0"/>
              <a:t>setup_timer_1(T1_DISABLED);</a:t>
            </a:r>
            <a:br>
              <a:rPr lang="en-GB" b="0" dirty="0"/>
            </a:br>
            <a:r>
              <a:rPr lang="en-GB" b="0" dirty="0"/>
              <a:t>Stops Timer1 to prevent unnecessary counting.</a:t>
            </a:r>
          </a:p>
          <a:p>
            <a:endParaRPr lang="en-IN" b="0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Introduction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A8EEEA-B998-46F8-A39B-4B6111BDC670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05879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14– Op- Amps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777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Lecture 14– Op- Amps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959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Lecture 14– Op- Amps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6989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5" y="1383220"/>
            <a:ext cx="115580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725" y="2843720"/>
            <a:ext cx="11558047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752" r:id="rId2"/>
    <p:sldLayoutId id="2147483753" r:id="rId3"/>
    <p:sldLayoutId id="2147483754" r:id="rId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AF40EAB-6954-8B5E-C784-2A455332F6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76182" y="4335285"/>
            <a:ext cx="5315818" cy="3088946"/>
          </a:xfrm>
        </p:spPr>
        <p:txBody>
          <a:bodyPr/>
          <a:lstStyle/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Lecture By,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Mrs. Jenifer Prince Devaraj,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Lecturer - Embedded Electronics,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                    Faculty of Applied Computing,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	UWTSD</a:t>
            </a:r>
          </a:p>
          <a:p>
            <a:r>
              <a:rPr lang="en-GB" sz="1600" i="1" dirty="0">
                <a:latin typeface="Cambria" panose="02040503050406030204" pitchFamily="18" charset="0"/>
                <a:ea typeface="Cambria" panose="02040503050406030204" pitchFamily="18" charset="0"/>
              </a:rPr>
              <a:t>	</a:t>
            </a:r>
            <a:r>
              <a:rPr lang="en-GB" sz="1600" i="1" dirty="0" err="1">
                <a:latin typeface="Cambria" panose="02040503050406030204" pitchFamily="18" charset="0"/>
                <a:ea typeface="Cambria" panose="02040503050406030204" pitchFamily="18" charset="0"/>
              </a:rPr>
              <a:t>Email:j.prince-devaraj@uwtsd.ac.uk</a:t>
            </a:r>
            <a:endParaRPr lang="en-GB" sz="1600" i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endParaRPr lang="en-GB" sz="16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BE605BA5-7179-54D8-AA19-BC9809E09348}"/>
              </a:ext>
            </a:extLst>
          </p:cNvPr>
          <p:cNvSpPr txBox="1">
            <a:spLocks/>
          </p:cNvSpPr>
          <p:nvPr/>
        </p:nvSpPr>
        <p:spPr>
          <a:xfrm>
            <a:off x="2382731" y="1680640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Module Name	: Electronics I</a:t>
            </a:r>
          </a:p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Module Code	:  </a:t>
            </a:r>
            <a:r>
              <a:rPr lang="en-GB" b="1" dirty="0">
                <a:effectLst/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ACDB5002</a:t>
            </a:r>
          </a:p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Topic 		: Ultra Sonic Sensor</a:t>
            </a:r>
          </a:p>
          <a:p>
            <a:r>
              <a:rPr lang="en-GB" b="1" dirty="0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Lecture 		: 17</a:t>
            </a: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1089C-42CE-462F-F9D5-CBB6DE9A4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941" y="1280072"/>
            <a:ext cx="11477474" cy="480702"/>
          </a:xfrm>
        </p:spPr>
        <p:txBody>
          <a:bodyPr>
            <a:normAutofit/>
          </a:bodyPr>
          <a:lstStyle/>
          <a:p>
            <a:r>
              <a:rPr lang="en-GB" sz="2400" b="1" dirty="0">
                <a:latin typeface="Cambria" panose="02040503050406030204" pitchFamily="18" charset="0"/>
                <a:ea typeface="Cambria" panose="02040503050406030204" pitchFamily="18" charset="0"/>
              </a:rPr>
              <a:t>Ultrasonic Sensors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2</a:t>
            </a:fld>
            <a:endParaRPr lang="en-GB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C2BF3F2-4FB6-5823-A8B7-454D0D27F445}"/>
              </a:ext>
            </a:extLst>
          </p:cNvPr>
          <p:cNvSpPr txBox="1">
            <a:spLocks/>
          </p:cNvSpPr>
          <p:nvPr/>
        </p:nvSpPr>
        <p:spPr>
          <a:xfrm>
            <a:off x="4093808" y="3857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Ultrasonic Sensor</a:t>
            </a: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3ED15FED-81D3-E91E-095A-1F728E1DEB70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3A16465-4C38-454E-BD62-3A694EA6CF1B}"/>
              </a:ext>
            </a:extLst>
          </p:cNvPr>
          <p:cNvSpPr txBox="1"/>
          <p:nvPr/>
        </p:nvSpPr>
        <p:spPr>
          <a:xfrm>
            <a:off x="505888" y="2248167"/>
            <a:ext cx="8174473" cy="3882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77825" indent="-285750" algn="just">
              <a:lnSpc>
                <a:spcPct val="200000"/>
              </a:lnSpc>
              <a:buFont typeface="Arial" panose="020B0604020202020204" pitchFamily="34" charset="0"/>
              <a:buChar char="•"/>
              <a:tabLst>
                <a:tab pos="358775" algn="l"/>
              </a:tabLst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</a:rPr>
              <a:t>Ultrasonic sensors measure distance using high-frequency sound waves (ultrasound) beyond human hearing.</a:t>
            </a:r>
          </a:p>
          <a:p>
            <a:pPr marL="377825" indent="-285750" algn="just">
              <a:lnSpc>
                <a:spcPct val="200000"/>
              </a:lnSpc>
              <a:buFont typeface="Arial" panose="020B0604020202020204" pitchFamily="34" charset="0"/>
              <a:buChar char="•"/>
              <a:tabLst>
                <a:tab pos="358775" algn="l"/>
              </a:tabLst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</a:rPr>
              <a:t>The sensor emits an ultrasonic pulse and listens for the returning echo.</a:t>
            </a:r>
          </a:p>
          <a:p>
            <a:pPr marL="377825" indent="-285750" algn="just">
              <a:lnSpc>
                <a:spcPct val="200000"/>
              </a:lnSpc>
              <a:buFont typeface="Arial" panose="020B0604020202020204" pitchFamily="34" charset="0"/>
              <a:buChar char="•"/>
              <a:tabLst>
                <a:tab pos="358775" algn="l"/>
              </a:tabLst>
            </a:pPr>
            <a:r>
              <a:rPr lang="en-GB" sz="2100" dirty="0">
                <a:latin typeface="Book Antiqua" panose="02040602050305030304" pitchFamily="18" charset="0"/>
                <a:ea typeface="Cambria" panose="02040503050406030204" pitchFamily="18" charset="0"/>
              </a:rPr>
              <a:t>The time between sending the pulse and receiving the echo is used to calculate the object’s distance.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F4DF88C-9C03-4A51-A58C-6DBC9CA0D1E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77038" y="1416754"/>
            <a:ext cx="3296364" cy="1462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2339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1089C-42CE-462F-F9D5-CBB6DE9A4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725" y="1432680"/>
            <a:ext cx="11477474" cy="480702"/>
          </a:xfrm>
        </p:spPr>
        <p:txBody>
          <a:bodyPr>
            <a:normAutofit/>
          </a:bodyPr>
          <a:lstStyle/>
          <a:p>
            <a:r>
              <a:rPr lang="en-GB" sz="2400" b="1" dirty="0">
                <a:latin typeface="Cambria" panose="02040503050406030204" pitchFamily="18" charset="0"/>
                <a:ea typeface="Cambria" panose="02040503050406030204" pitchFamily="18" charset="0"/>
              </a:rPr>
              <a:t>HC-SR04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3</a:t>
            </a:fld>
            <a:endParaRPr lang="en-GB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C2BF3F2-4FB6-5823-A8B7-454D0D27F445}"/>
              </a:ext>
            </a:extLst>
          </p:cNvPr>
          <p:cNvSpPr txBox="1">
            <a:spLocks/>
          </p:cNvSpPr>
          <p:nvPr/>
        </p:nvSpPr>
        <p:spPr>
          <a:xfrm>
            <a:off x="4093808" y="3857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Ultrasonic Sensor</a:t>
            </a: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3ED15FED-81D3-E91E-095A-1F728E1DEB70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3A16465-4C38-454E-BD62-3A694EA6CF1B}"/>
              </a:ext>
            </a:extLst>
          </p:cNvPr>
          <p:cNvSpPr txBox="1"/>
          <p:nvPr/>
        </p:nvSpPr>
        <p:spPr>
          <a:xfrm>
            <a:off x="505888" y="2148129"/>
            <a:ext cx="9027350" cy="431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77825" indent="-285750" algn="just">
              <a:lnSpc>
                <a:spcPct val="200000"/>
              </a:lnSpc>
              <a:buFont typeface="Arial" panose="020B0604020202020204" pitchFamily="34" charset="0"/>
              <a:buChar char="•"/>
              <a:tabLst>
                <a:tab pos="358775" algn="l"/>
              </a:tabLst>
            </a:pPr>
            <a:r>
              <a:rPr lang="en-GB" sz="2000" dirty="0">
                <a:latin typeface="Book Antiqua" panose="02040602050305030304" pitchFamily="18" charset="0"/>
                <a:ea typeface="Cambria" panose="02040503050406030204" pitchFamily="18" charset="0"/>
              </a:rPr>
              <a:t>Commonly used ultrasonic module for industrial projects.</a:t>
            </a:r>
          </a:p>
          <a:p>
            <a:pPr marL="377825" indent="-285750" algn="just">
              <a:lnSpc>
                <a:spcPct val="200000"/>
              </a:lnSpc>
              <a:buFont typeface="Arial" panose="020B0604020202020204" pitchFamily="34" charset="0"/>
              <a:buChar char="•"/>
              <a:tabLst>
                <a:tab pos="358775" algn="l"/>
              </a:tabLst>
            </a:pPr>
            <a:r>
              <a:rPr lang="en-GB" sz="2000" dirty="0">
                <a:latin typeface="Book Antiqua" panose="02040602050305030304" pitchFamily="18" charset="0"/>
                <a:ea typeface="Cambria" panose="02040503050406030204" pitchFamily="18" charset="0"/>
              </a:rPr>
              <a:t>Typical specs: Measuring range from a few cm up to several meters.</a:t>
            </a:r>
          </a:p>
          <a:p>
            <a:pPr marL="377825" indent="-285750" algn="just">
              <a:lnSpc>
                <a:spcPct val="200000"/>
              </a:lnSpc>
              <a:buFont typeface="Arial" panose="020B0604020202020204" pitchFamily="34" charset="0"/>
              <a:buChar char="•"/>
              <a:tabLst>
                <a:tab pos="358775" algn="l"/>
              </a:tabLst>
            </a:pPr>
            <a:r>
              <a:rPr lang="en-GB" sz="2000" dirty="0">
                <a:latin typeface="Book Antiqua" panose="02040602050305030304" pitchFamily="18" charset="0"/>
                <a:ea typeface="Cambria" panose="02040503050406030204" pitchFamily="18" charset="0"/>
              </a:rPr>
              <a:t>Pins / Connectivity:</a:t>
            </a:r>
          </a:p>
          <a:p>
            <a:pPr marL="835025" lvl="1" indent="-285750" algn="just">
              <a:lnSpc>
                <a:spcPct val="200000"/>
              </a:lnSpc>
              <a:buFont typeface="Arial" panose="020B0604020202020204" pitchFamily="34" charset="0"/>
              <a:buChar char="•"/>
              <a:tabLst>
                <a:tab pos="358775" algn="l"/>
              </a:tabLst>
            </a:pPr>
            <a:r>
              <a:rPr lang="en-GB" sz="2000" dirty="0">
                <a:latin typeface="Book Antiqua" panose="02040602050305030304" pitchFamily="18" charset="0"/>
                <a:ea typeface="Cambria" panose="02040503050406030204" pitchFamily="18" charset="0"/>
              </a:rPr>
              <a:t>VCC — 5V supply</a:t>
            </a:r>
          </a:p>
          <a:p>
            <a:pPr marL="835025" lvl="1" indent="-285750" algn="just">
              <a:lnSpc>
                <a:spcPct val="200000"/>
              </a:lnSpc>
              <a:buFont typeface="Arial" panose="020B0604020202020204" pitchFamily="34" charset="0"/>
              <a:buChar char="•"/>
              <a:tabLst>
                <a:tab pos="358775" algn="l"/>
              </a:tabLst>
            </a:pPr>
            <a:r>
              <a:rPr lang="en-GB" sz="2000" dirty="0">
                <a:latin typeface="Book Antiqua" panose="02040602050305030304" pitchFamily="18" charset="0"/>
                <a:ea typeface="Cambria" panose="02040503050406030204" pitchFamily="18" charset="0"/>
              </a:rPr>
              <a:t>GND — Ground</a:t>
            </a:r>
          </a:p>
          <a:p>
            <a:pPr marL="835025" lvl="1" indent="-285750" algn="just">
              <a:lnSpc>
                <a:spcPct val="200000"/>
              </a:lnSpc>
              <a:buFont typeface="Arial" panose="020B0604020202020204" pitchFamily="34" charset="0"/>
              <a:buChar char="•"/>
              <a:tabLst>
                <a:tab pos="358775" algn="l"/>
              </a:tabLst>
            </a:pPr>
            <a:r>
              <a:rPr lang="en-GB" sz="2000" dirty="0">
                <a:latin typeface="Book Antiqua" panose="02040602050305030304" pitchFamily="18" charset="0"/>
                <a:ea typeface="Cambria" panose="02040503050406030204" pitchFamily="18" charset="0"/>
              </a:rPr>
              <a:t>TRIG — Trigger input (to start measurement)</a:t>
            </a:r>
          </a:p>
          <a:p>
            <a:pPr marL="835025" lvl="1" indent="-285750" algn="just">
              <a:lnSpc>
                <a:spcPct val="200000"/>
              </a:lnSpc>
              <a:buFont typeface="Arial" panose="020B0604020202020204" pitchFamily="34" charset="0"/>
              <a:buChar char="•"/>
              <a:tabLst>
                <a:tab pos="358775" algn="l"/>
              </a:tabLst>
            </a:pPr>
            <a:r>
              <a:rPr lang="en-GB" sz="2000" dirty="0">
                <a:latin typeface="Book Antiqua" panose="02040602050305030304" pitchFamily="18" charset="0"/>
                <a:ea typeface="Cambria" panose="02040503050406030204" pitchFamily="18" charset="0"/>
              </a:rPr>
              <a:t>ECHO — Echo output (returns pulse whose width = time-of-flight)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C51B445-7370-41BA-80B7-61596ABCED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10018" y="1802171"/>
            <a:ext cx="3047257" cy="2022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42048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1089C-42CE-462F-F9D5-CBB6DE9A4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092" y="1502616"/>
            <a:ext cx="11477474" cy="480702"/>
          </a:xfrm>
        </p:spPr>
        <p:txBody>
          <a:bodyPr>
            <a:normAutofit/>
          </a:bodyPr>
          <a:lstStyle/>
          <a:p>
            <a:r>
              <a:rPr lang="en-GB" sz="2400" b="1" dirty="0">
                <a:latin typeface="Cambria" panose="02040503050406030204" pitchFamily="18" charset="0"/>
                <a:ea typeface="Cambria" panose="02040503050406030204" pitchFamily="18" charset="0"/>
              </a:rPr>
              <a:t>HC-SR04- Working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4</a:t>
            </a:fld>
            <a:endParaRPr lang="en-GB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C2BF3F2-4FB6-5823-A8B7-454D0D27F445}"/>
              </a:ext>
            </a:extLst>
          </p:cNvPr>
          <p:cNvSpPr txBox="1">
            <a:spLocks/>
          </p:cNvSpPr>
          <p:nvPr/>
        </p:nvSpPr>
        <p:spPr>
          <a:xfrm>
            <a:off x="4093808" y="3857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Ultrasonic Sensor</a:t>
            </a: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3ED15FED-81D3-E91E-095A-1F728E1DEB70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3A16465-4C38-454E-BD62-3A694EA6CF1B}"/>
              </a:ext>
            </a:extLst>
          </p:cNvPr>
          <p:cNvSpPr txBox="1"/>
          <p:nvPr/>
        </p:nvSpPr>
        <p:spPr>
          <a:xfrm>
            <a:off x="474996" y="2596951"/>
            <a:ext cx="8897603" cy="370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77825" indent="-285750" algn="just">
              <a:lnSpc>
                <a:spcPct val="200000"/>
              </a:lnSpc>
              <a:buFont typeface="Arial" panose="020B0604020202020204" pitchFamily="34" charset="0"/>
              <a:buChar char="•"/>
              <a:tabLst>
                <a:tab pos="358775" algn="l"/>
              </a:tabLst>
            </a:pPr>
            <a:r>
              <a:rPr lang="en-GB" sz="2000" dirty="0">
                <a:latin typeface="Book Antiqua" panose="02040602050305030304" pitchFamily="18" charset="0"/>
                <a:ea typeface="Cambria" panose="02040503050406030204" pitchFamily="18" charset="0"/>
              </a:rPr>
              <a:t>MCU sends a 10 µs HIGH pulse on TRIG </a:t>
            </a:r>
          </a:p>
          <a:p>
            <a:pPr marL="549275" lvl="1" algn="just">
              <a:lnSpc>
                <a:spcPct val="200000"/>
              </a:lnSpc>
              <a:tabLst>
                <a:tab pos="358775" algn="l"/>
              </a:tabLst>
            </a:pPr>
            <a:r>
              <a:rPr lang="en-GB" sz="2000" dirty="0">
                <a:latin typeface="Book Antiqua" panose="02040602050305030304" pitchFamily="18" charset="0"/>
                <a:ea typeface="Cambria" panose="02040503050406030204" pitchFamily="18" charset="0"/>
              </a:rPr>
              <a:t>	→ sensor emits an 8-cycle burst of ultrasound at ~ 40 kHz.</a:t>
            </a:r>
          </a:p>
          <a:p>
            <a:pPr marL="377825" indent="-285750" algn="just">
              <a:lnSpc>
                <a:spcPct val="200000"/>
              </a:lnSpc>
              <a:buFont typeface="Arial" panose="020B0604020202020204" pitchFamily="34" charset="0"/>
              <a:buChar char="•"/>
              <a:tabLst>
                <a:tab pos="358775" algn="l"/>
              </a:tabLst>
            </a:pPr>
            <a:r>
              <a:rPr lang="en-GB" sz="2000" dirty="0">
                <a:latin typeface="Book Antiqua" panose="02040602050305030304" pitchFamily="18" charset="0"/>
                <a:ea typeface="Cambria" panose="02040503050406030204" pitchFamily="18" charset="0"/>
              </a:rPr>
              <a:t>Sound travels through air, hits an object, and reflects back.</a:t>
            </a:r>
          </a:p>
          <a:p>
            <a:pPr marL="377825" indent="-285750" algn="just">
              <a:lnSpc>
                <a:spcPct val="200000"/>
              </a:lnSpc>
              <a:buFont typeface="Arial" panose="020B0604020202020204" pitchFamily="34" charset="0"/>
              <a:buChar char="•"/>
              <a:tabLst>
                <a:tab pos="358775" algn="l"/>
              </a:tabLst>
            </a:pPr>
            <a:r>
              <a:rPr lang="en-GB" sz="2000" dirty="0">
                <a:latin typeface="Book Antiqua" panose="02040602050305030304" pitchFamily="18" charset="0"/>
                <a:ea typeface="Cambria" panose="02040503050406030204" pitchFamily="18" charset="0"/>
              </a:rPr>
              <a:t>Sensor sets ECHO pin HIGH immediately after the burst; when echo returns, ECHO goes LOW. </a:t>
            </a:r>
          </a:p>
          <a:p>
            <a:pPr marL="92075" algn="just">
              <a:lnSpc>
                <a:spcPct val="200000"/>
              </a:lnSpc>
              <a:tabLst>
                <a:tab pos="358775" algn="l"/>
              </a:tabLst>
            </a:pPr>
            <a:endParaRPr lang="en-GB" sz="2000" dirty="0"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BF5926B-6147-4498-A466-45E5AB2CE1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0870" y="1302141"/>
            <a:ext cx="4510582" cy="20700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3141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1089C-42CE-462F-F9D5-CBB6DE9A4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570945"/>
            <a:ext cx="11477474" cy="480702"/>
          </a:xfrm>
        </p:spPr>
        <p:txBody>
          <a:bodyPr>
            <a:normAutofit/>
          </a:bodyPr>
          <a:lstStyle/>
          <a:p>
            <a:r>
              <a:rPr lang="en-GB" sz="2400" b="1" dirty="0">
                <a:latin typeface="Cambria" panose="02040503050406030204" pitchFamily="18" charset="0"/>
                <a:ea typeface="Cambria" panose="02040503050406030204" pitchFamily="18" charset="0"/>
              </a:rPr>
              <a:t>HC-SR04- Working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5</a:t>
            </a:fld>
            <a:endParaRPr lang="en-GB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C2BF3F2-4FB6-5823-A8B7-454D0D27F445}"/>
              </a:ext>
            </a:extLst>
          </p:cNvPr>
          <p:cNvSpPr txBox="1">
            <a:spLocks/>
          </p:cNvSpPr>
          <p:nvPr/>
        </p:nvSpPr>
        <p:spPr>
          <a:xfrm>
            <a:off x="4093808" y="3857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Ultrasonic Sensor</a:t>
            </a: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3ED15FED-81D3-E91E-095A-1F728E1DEB70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3A16465-4C38-454E-BD62-3A694EA6CF1B}"/>
              </a:ext>
            </a:extLst>
          </p:cNvPr>
          <p:cNvSpPr txBox="1"/>
          <p:nvPr/>
        </p:nvSpPr>
        <p:spPr>
          <a:xfrm>
            <a:off x="672703" y="2492997"/>
            <a:ext cx="9744041" cy="370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77825" indent="-285750" algn="just">
              <a:lnSpc>
                <a:spcPct val="200000"/>
              </a:lnSpc>
              <a:buFont typeface="Arial" panose="020B0604020202020204" pitchFamily="34" charset="0"/>
              <a:buChar char="•"/>
              <a:tabLst>
                <a:tab pos="358775" algn="l"/>
              </a:tabLst>
            </a:pPr>
            <a:r>
              <a:rPr lang="en-GB" sz="2000" dirty="0">
                <a:latin typeface="Book Antiqua" panose="02040602050305030304" pitchFamily="18" charset="0"/>
                <a:ea typeface="Cambria" panose="02040503050406030204" pitchFamily="18" charset="0"/>
              </a:rPr>
              <a:t>The duration ECHO stayed HIGH = round-trip time of sound.</a:t>
            </a:r>
          </a:p>
          <a:p>
            <a:pPr marL="377825" indent="-285750" algn="just">
              <a:lnSpc>
                <a:spcPct val="200000"/>
              </a:lnSpc>
              <a:buFont typeface="Arial" panose="020B0604020202020204" pitchFamily="34" charset="0"/>
              <a:buChar char="•"/>
              <a:tabLst>
                <a:tab pos="358775" algn="l"/>
              </a:tabLst>
            </a:pPr>
            <a:r>
              <a:rPr lang="en-GB" sz="2000" dirty="0">
                <a:latin typeface="Book Antiqua" panose="02040602050305030304" pitchFamily="18" charset="0"/>
                <a:ea typeface="Cambria" panose="02040503050406030204" pitchFamily="18" charset="0"/>
              </a:rPr>
              <a:t>Because the sound travels to the object and back, the /2 divides the round trip.</a:t>
            </a:r>
          </a:p>
          <a:p>
            <a:pPr marL="377825" indent="-285750" algn="just">
              <a:lnSpc>
                <a:spcPct val="200000"/>
              </a:lnSpc>
              <a:buFont typeface="Arial" panose="020B0604020202020204" pitchFamily="34" charset="0"/>
              <a:buChar char="•"/>
              <a:tabLst>
                <a:tab pos="358775" algn="l"/>
              </a:tabLst>
            </a:pPr>
            <a:r>
              <a:rPr lang="en-GB" sz="2000" dirty="0">
                <a:latin typeface="Book Antiqua" panose="02040602050305030304" pitchFamily="18" charset="0"/>
                <a:ea typeface="Cambria" panose="02040503050406030204" pitchFamily="18" charset="0"/>
              </a:rPr>
              <a:t>Distance is calculated using formula:</a:t>
            </a:r>
          </a:p>
          <a:p>
            <a:pPr marL="92075" algn="just">
              <a:lnSpc>
                <a:spcPct val="200000"/>
              </a:lnSpc>
              <a:tabLst>
                <a:tab pos="358775" algn="l"/>
              </a:tabLst>
            </a:pPr>
            <a:r>
              <a:rPr lang="en-GB" sz="2000" dirty="0">
                <a:latin typeface="Book Antiqua" panose="02040602050305030304" pitchFamily="18" charset="0"/>
                <a:ea typeface="Cambria" panose="02040503050406030204" pitchFamily="18" charset="0"/>
              </a:rPr>
              <a:t>			Distance = (Time of Flight × Speed of Sound) / 2</a:t>
            </a:r>
          </a:p>
          <a:p>
            <a:pPr marL="92075" algn="just">
              <a:lnSpc>
                <a:spcPct val="200000"/>
              </a:lnSpc>
              <a:tabLst>
                <a:tab pos="358775" algn="l"/>
              </a:tabLst>
            </a:pPr>
            <a:endParaRPr lang="en-GB" sz="2000" dirty="0">
              <a:latin typeface="Book Antiqua" panose="02040602050305030304" pitchFamily="18" charset="0"/>
              <a:ea typeface="Cambria" panose="02040503050406030204" pitchFamily="18" charset="0"/>
            </a:endParaRPr>
          </a:p>
          <a:p>
            <a:pPr marL="92075" algn="just">
              <a:lnSpc>
                <a:spcPct val="200000"/>
              </a:lnSpc>
              <a:tabLst>
                <a:tab pos="358775" algn="l"/>
              </a:tabLst>
            </a:pPr>
            <a:endParaRPr lang="en-GB" sz="2000" dirty="0"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27141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1089C-42CE-462F-F9D5-CBB6DE9A4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7263" y="1685040"/>
            <a:ext cx="11477474" cy="480702"/>
          </a:xfrm>
        </p:spPr>
        <p:txBody>
          <a:bodyPr>
            <a:normAutofit/>
          </a:bodyPr>
          <a:lstStyle/>
          <a:p>
            <a:r>
              <a:rPr lang="en-GB" sz="2400" b="1" dirty="0">
                <a:latin typeface="Cambria" panose="02040503050406030204" pitchFamily="18" charset="0"/>
                <a:ea typeface="Cambria" panose="02040503050406030204" pitchFamily="18" charset="0"/>
              </a:rPr>
              <a:t>HC-SR04- Applications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6</a:t>
            </a:fld>
            <a:endParaRPr lang="en-GB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C2BF3F2-4FB6-5823-A8B7-454D0D27F445}"/>
              </a:ext>
            </a:extLst>
          </p:cNvPr>
          <p:cNvSpPr txBox="1">
            <a:spLocks/>
          </p:cNvSpPr>
          <p:nvPr/>
        </p:nvSpPr>
        <p:spPr>
          <a:xfrm>
            <a:off x="4093808" y="3857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Ultrasonic Sensor</a:t>
            </a: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3ED15FED-81D3-E91E-095A-1F728E1DEB70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3A16465-4C38-454E-BD62-3A694EA6CF1B}"/>
              </a:ext>
            </a:extLst>
          </p:cNvPr>
          <p:cNvSpPr txBox="1"/>
          <p:nvPr/>
        </p:nvSpPr>
        <p:spPr>
          <a:xfrm>
            <a:off x="1483638" y="2488036"/>
            <a:ext cx="7724758" cy="2708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77825" indent="-285750" algn="just">
              <a:lnSpc>
                <a:spcPct val="200000"/>
              </a:lnSpc>
              <a:buFont typeface="Arial" panose="020B0604020202020204" pitchFamily="34" charset="0"/>
              <a:buChar char="•"/>
              <a:tabLst>
                <a:tab pos="358775" algn="l"/>
              </a:tabLst>
            </a:pPr>
            <a:r>
              <a:rPr lang="en-GB" sz="2200" dirty="0">
                <a:latin typeface="Book Antiqua" panose="02040602050305030304" pitchFamily="18" charset="0"/>
                <a:ea typeface="Cambria" panose="02040503050406030204" pitchFamily="18" charset="0"/>
              </a:rPr>
              <a:t>Widely used in conveyor and automation systems</a:t>
            </a:r>
          </a:p>
          <a:p>
            <a:pPr marL="377825" indent="-285750" algn="just">
              <a:lnSpc>
                <a:spcPct val="200000"/>
              </a:lnSpc>
              <a:buFont typeface="Arial" panose="020B0604020202020204" pitchFamily="34" charset="0"/>
              <a:buChar char="•"/>
              <a:tabLst>
                <a:tab pos="358775" algn="l"/>
              </a:tabLst>
            </a:pPr>
            <a:r>
              <a:rPr lang="en-GB" sz="2200" dirty="0">
                <a:latin typeface="Book Antiqua" panose="02040602050305030304" pitchFamily="18" charset="0"/>
                <a:ea typeface="Cambria" panose="02040503050406030204" pitchFamily="18" charset="0"/>
              </a:rPr>
              <a:t>Common for tank/level measurement applications</a:t>
            </a:r>
          </a:p>
          <a:p>
            <a:pPr marL="377825" indent="-285750" algn="just">
              <a:lnSpc>
                <a:spcPct val="200000"/>
              </a:lnSpc>
              <a:buFont typeface="Arial" panose="020B0604020202020204" pitchFamily="34" charset="0"/>
              <a:buChar char="•"/>
              <a:tabLst>
                <a:tab pos="358775" algn="l"/>
              </a:tabLst>
            </a:pPr>
            <a:r>
              <a:rPr lang="en-GB" sz="2200" dirty="0">
                <a:latin typeface="Book Antiqua" panose="02040602050305030304" pitchFamily="18" charset="0"/>
                <a:ea typeface="Cambria" panose="02040503050406030204" pitchFamily="18" charset="0"/>
              </a:rPr>
              <a:t>Essential in robotics for obstacle sensing</a:t>
            </a:r>
          </a:p>
          <a:p>
            <a:pPr marL="377825" indent="-285750" algn="just">
              <a:lnSpc>
                <a:spcPct val="200000"/>
              </a:lnSpc>
              <a:buFont typeface="Arial" panose="020B0604020202020204" pitchFamily="34" charset="0"/>
              <a:buChar char="•"/>
              <a:tabLst>
                <a:tab pos="358775" algn="l"/>
              </a:tabLst>
            </a:pPr>
            <a:r>
              <a:rPr lang="en-GB" sz="2200" dirty="0">
                <a:latin typeface="Book Antiqua" panose="02040602050305030304" pitchFamily="18" charset="0"/>
                <a:ea typeface="Cambria" panose="02040503050406030204" pitchFamily="18" charset="0"/>
              </a:rPr>
              <a:t>Used in parking systems and distance/obstacle alerts</a:t>
            </a:r>
          </a:p>
        </p:txBody>
      </p:sp>
    </p:spTree>
    <p:extLst>
      <p:ext uri="{BB962C8B-B14F-4D97-AF65-F5344CB8AC3E}">
        <p14:creationId xmlns:p14="http://schemas.microsoft.com/office/powerpoint/2010/main" val="887002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1089C-42CE-462F-F9D5-CBB6DE9A4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1353" y="1608055"/>
            <a:ext cx="11477474" cy="480702"/>
          </a:xfrm>
        </p:spPr>
        <p:txBody>
          <a:bodyPr>
            <a:normAutofit/>
          </a:bodyPr>
          <a:lstStyle/>
          <a:p>
            <a:r>
              <a:rPr lang="en-GB" sz="2400" b="1" dirty="0">
                <a:latin typeface="Cambria" panose="02040503050406030204" pitchFamily="18" charset="0"/>
                <a:ea typeface="Cambria" panose="02040503050406030204" pitchFamily="18" charset="0"/>
              </a:rPr>
              <a:t>Advantages of Ultrasonic Sensing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7</a:t>
            </a:fld>
            <a:endParaRPr lang="en-GB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C2BF3F2-4FB6-5823-A8B7-454D0D27F445}"/>
              </a:ext>
            </a:extLst>
          </p:cNvPr>
          <p:cNvSpPr txBox="1">
            <a:spLocks/>
          </p:cNvSpPr>
          <p:nvPr/>
        </p:nvSpPr>
        <p:spPr>
          <a:xfrm>
            <a:off x="4093808" y="3857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Ultrasonic Sensor</a:t>
            </a: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3ED15FED-81D3-E91E-095A-1F728E1DEB70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3A16465-4C38-454E-BD62-3A694EA6CF1B}"/>
              </a:ext>
            </a:extLst>
          </p:cNvPr>
          <p:cNvSpPr txBox="1"/>
          <p:nvPr/>
        </p:nvSpPr>
        <p:spPr>
          <a:xfrm>
            <a:off x="1483115" y="2593267"/>
            <a:ext cx="6994665" cy="27083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77825" indent="-285750" algn="just">
              <a:lnSpc>
                <a:spcPct val="200000"/>
              </a:lnSpc>
              <a:buFont typeface="Arial" panose="020B0604020202020204" pitchFamily="34" charset="0"/>
              <a:buChar char="•"/>
              <a:tabLst>
                <a:tab pos="358775" algn="l"/>
              </a:tabLst>
            </a:pPr>
            <a:r>
              <a:rPr lang="en-GB" sz="2200" dirty="0">
                <a:latin typeface="Book Antiqua" panose="02040602050305030304" pitchFamily="18" charset="0"/>
                <a:ea typeface="Cambria" panose="02040503050406030204" pitchFamily="18" charset="0"/>
              </a:rPr>
              <a:t>Reliable non-contact distance measurement</a:t>
            </a:r>
          </a:p>
          <a:p>
            <a:pPr marL="377825" indent="-285750" algn="just">
              <a:lnSpc>
                <a:spcPct val="200000"/>
              </a:lnSpc>
              <a:buFont typeface="Arial" panose="020B0604020202020204" pitchFamily="34" charset="0"/>
              <a:buChar char="•"/>
              <a:tabLst>
                <a:tab pos="358775" algn="l"/>
              </a:tabLst>
            </a:pPr>
            <a:r>
              <a:rPr lang="en-GB" sz="2200" dirty="0">
                <a:latin typeface="Book Antiqua" panose="02040602050305030304" pitchFamily="18" charset="0"/>
                <a:ea typeface="Cambria" panose="02040503050406030204" pitchFamily="18" charset="0"/>
              </a:rPr>
              <a:t>Works with a wide range of surfaces and materials</a:t>
            </a:r>
          </a:p>
          <a:p>
            <a:pPr marL="377825" indent="-285750" algn="just">
              <a:lnSpc>
                <a:spcPct val="200000"/>
              </a:lnSpc>
              <a:buFont typeface="Arial" panose="020B0604020202020204" pitchFamily="34" charset="0"/>
              <a:buChar char="•"/>
              <a:tabLst>
                <a:tab pos="358775" algn="l"/>
              </a:tabLst>
            </a:pPr>
            <a:r>
              <a:rPr lang="en-GB" sz="2200" dirty="0">
                <a:latin typeface="Book Antiqua" panose="02040602050305030304" pitchFamily="18" charset="0"/>
                <a:ea typeface="Cambria" panose="02040503050406030204" pitchFamily="18" charset="0"/>
              </a:rPr>
              <a:t>Simple, cost-effective, and easy to integrate</a:t>
            </a:r>
          </a:p>
          <a:p>
            <a:pPr marL="377825" indent="-285750" algn="just">
              <a:lnSpc>
                <a:spcPct val="200000"/>
              </a:lnSpc>
              <a:buFont typeface="Arial" panose="020B0604020202020204" pitchFamily="34" charset="0"/>
              <a:buChar char="•"/>
              <a:tabLst>
                <a:tab pos="358775" algn="l"/>
              </a:tabLst>
            </a:pPr>
            <a:r>
              <a:rPr lang="en-GB" sz="2200" dirty="0">
                <a:latin typeface="Book Antiqua" panose="02040602050305030304" pitchFamily="18" charset="0"/>
                <a:ea typeface="Cambria" panose="02040503050406030204" pitchFamily="18" charset="0"/>
              </a:rPr>
              <a:t>Provides consistent and accurate readings</a:t>
            </a:r>
          </a:p>
        </p:txBody>
      </p:sp>
    </p:spTree>
    <p:extLst>
      <p:ext uri="{BB962C8B-B14F-4D97-AF65-F5344CB8AC3E}">
        <p14:creationId xmlns:p14="http://schemas.microsoft.com/office/powerpoint/2010/main" val="26247020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1089C-42CE-462F-F9D5-CBB6DE9A4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978" y="1766921"/>
            <a:ext cx="11477474" cy="480702"/>
          </a:xfrm>
        </p:spPr>
        <p:txBody>
          <a:bodyPr>
            <a:normAutofit/>
          </a:bodyPr>
          <a:lstStyle/>
          <a:p>
            <a:r>
              <a:rPr lang="en-GB" sz="2400" b="1" dirty="0">
                <a:latin typeface="Cambria" panose="02040503050406030204" pitchFamily="18" charset="0"/>
                <a:ea typeface="Cambria" panose="02040503050406030204" pitchFamily="18" charset="0"/>
              </a:rPr>
              <a:t>Ultrasonic Trigger Pulse Generation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8</a:t>
            </a:fld>
            <a:endParaRPr lang="en-GB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C2BF3F2-4FB6-5823-A8B7-454D0D27F445}"/>
              </a:ext>
            </a:extLst>
          </p:cNvPr>
          <p:cNvSpPr txBox="1">
            <a:spLocks/>
          </p:cNvSpPr>
          <p:nvPr/>
        </p:nvSpPr>
        <p:spPr>
          <a:xfrm>
            <a:off x="4093808" y="3857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Ultrasonic Sensor</a:t>
            </a: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3ED15FED-81D3-E91E-095A-1F728E1DEB70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3C6E5AC-FCC3-434B-B6CC-1B1FFCDDCD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2241" y="1655013"/>
            <a:ext cx="2811620" cy="186587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00640B2-0D93-42B8-B0F8-537A0D215E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7664" y="2678866"/>
            <a:ext cx="4546617" cy="2398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1018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D1089C-42CE-462F-F9D5-CBB6DE9A4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443" y="1229738"/>
            <a:ext cx="11477474" cy="480702"/>
          </a:xfrm>
        </p:spPr>
        <p:txBody>
          <a:bodyPr>
            <a:normAutofit/>
          </a:bodyPr>
          <a:lstStyle/>
          <a:p>
            <a:r>
              <a:rPr lang="en-GB" sz="2400" b="1" dirty="0">
                <a:latin typeface="Cambria" panose="02040503050406030204" pitchFamily="18" charset="0"/>
                <a:ea typeface="Cambria" panose="02040503050406030204" pitchFamily="18" charset="0"/>
              </a:rPr>
              <a:t>Echo Pulse Measurement Using Timer1</a:t>
            </a:r>
          </a:p>
        </p:txBody>
      </p:sp>
      <p:sp>
        <p:nvSpPr>
          <p:cNvPr id="33" name="Slide Number Placeholder 32">
            <a:extLst>
              <a:ext uri="{FF2B5EF4-FFF2-40B4-BE49-F238E27FC236}">
                <a16:creationId xmlns:a16="http://schemas.microsoft.com/office/drawing/2014/main" id="{D9B1CDAC-D0F8-57FB-4D7F-E9D317614EEE}"/>
              </a:ext>
            </a:extLst>
          </p:cNvPr>
          <p:cNvSpPr>
            <a:spLocks noGrp="1"/>
          </p:cNvSpPr>
          <p:nvPr>
            <p:ph type="sldNum" sz="quarter" idx="4294967295"/>
          </p:nvPr>
        </p:nvSpPr>
        <p:spPr>
          <a:xfrm>
            <a:off x="0" y="0"/>
            <a:ext cx="0" cy="0"/>
          </a:xfrm>
        </p:spPr>
        <p:txBody>
          <a:bodyPr/>
          <a:lstStyle/>
          <a:p>
            <a:fld id="{AC82685A-BD3A-4230-8D85-804689F67293}" type="slidenum">
              <a:rPr lang="en-GB" smtClean="0"/>
              <a:t>9</a:t>
            </a:fld>
            <a:endParaRPr lang="en-GB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C2BF3F2-4FB6-5823-A8B7-454D0D27F445}"/>
              </a:ext>
            </a:extLst>
          </p:cNvPr>
          <p:cNvSpPr txBox="1">
            <a:spLocks/>
          </p:cNvSpPr>
          <p:nvPr/>
        </p:nvSpPr>
        <p:spPr>
          <a:xfrm>
            <a:off x="4093808" y="38577"/>
            <a:ext cx="7887644" cy="7341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36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Ultrasonic Sensor</a:t>
            </a:r>
          </a:p>
        </p:txBody>
      </p:sp>
      <p:sp>
        <p:nvSpPr>
          <p:cNvPr id="3" name="Footer Placeholder 3">
            <a:extLst>
              <a:ext uri="{FF2B5EF4-FFF2-40B4-BE49-F238E27FC236}">
                <a16:creationId xmlns:a16="http://schemas.microsoft.com/office/drawing/2014/main" id="{3ED15FED-81D3-E91E-095A-1F728E1DEB70}"/>
              </a:ext>
            </a:extLst>
          </p:cNvPr>
          <p:cNvSpPr txBox="1">
            <a:spLocks/>
          </p:cNvSpPr>
          <p:nvPr/>
        </p:nvSpPr>
        <p:spPr>
          <a:xfrm>
            <a:off x="172941" y="6617649"/>
            <a:ext cx="7096539" cy="480701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800" b="1" i="1" dirty="0"/>
              <a:t>UWTSD Lectures / ACDB5002 – </a:t>
            </a:r>
            <a:r>
              <a:rPr lang="en-GB" sz="800" b="1" i="1" kern="0" dirty="0">
                <a:latin typeface="Arial" panose="020B0604020202020204" pitchFamily="34" charset="0"/>
                <a:ea typeface="Calibri" panose="020F0502020204030204" pitchFamily="34" charset="0"/>
              </a:rPr>
              <a:t>Electronics 1</a:t>
            </a:r>
          </a:p>
          <a:p>
            <a:r>
              <a:rPr lang="en-GB" sz="800" b="1" i="1" dirty="0"/>
              <a:t> 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3DEE3FF-565E-4A33-8486-DA8BB8627D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9125" y="2479326"/>
            <a:ext cx="4568548" cy="2701729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8E36DDB-9A9B-4543-A02C-4AB2616C2675}"/>
                  </a:ext>
                </a:extLst>
              </p:cNvPr>
              <p:cNvSpPr txBox="1"/>
              <p:nvPr/>
            </p:nvSpPr>
            <p:spPr>
              <a:xfrm>
                <a:off x="5607120" y="1830505"/>
                <a:ext cx="6374332" cy="478714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92075" algn="just">
                  <a:lnSpc>
                    <a:spcPct val="150000"/>
                  </a:lnSpc>
                  <a:tabLst>
                    <a:tab pos="358775" algn="l"/>
                  </a:tabLst>
                </a:pPr>
                <a:r>
                  <a:rPr lang="en-GB" sz="2100" b="1" dirty="0">
                    <a:latin typeface="Book Antiqua" panose="02040602050305030304" pitchFamily="18" charset="0"/>
                    <a:ea typeface="Cambria" panose="02040503050406030204" pitchFamily="18" charset="0"/>
                  </a:rPr>
                  <a:t>Calculation</a:t>
                </a:r>
              </a:p>
              <a:p>
                <a:pPr marL="92075" algn="just">
                  <a:lnSpc>
                    <a:spcPct val="150000"/>
                  </a:lnSpc>
                  <a:tabLst>
                    <a:tab pos="358775" algn="l"/>
                  </a:tabLst>
                </a:pPr>
                <a:r>
                  <a:rPr lang="en-GB" dirty="0">
                    <a:ea typeface="Cambria" panose="02040503050406030204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en-GB" i="1" dirty="0" smtClean="0"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𝑆𝑝𝑒𝑒𝑑</m:t>
                    </m:r>
                    <m:r>
                      <a:rPr lang="en-GB" i="1" dirty="0" smtClean="0"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 </m:t>
                    </m:r>
                    <m:r>
                      <a:rPr lang="en-GB" i="1" dirty="0" smtClean="0"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𝑜𝑓</m:t>
                    </m:r>
                    <m:r>
                      <a:rPr lang="en-GB" i="1" dirty="0" smtClean="0"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 </m:t>
                    </m:r>
                    <m:r>
                      <a:rPr lang="en-GB" i="1" dirty="0" smtClean="0"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𝑆𝑜𝑢𝑛𝑑</m:t>
                    </m:r>
                    <m:r>
                      <a:rPr lang="en-GB" i="1" dirty="0" smtClean="0"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 = 343</m:t>
                    </m:r>
                    <m:r>
                      <a:rPr lang="en-GB" i="1" dirty="0" smtClean="0"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𝑚</m:t>
                    </m:r>
                    <m:r>
                      <a:rPr lang="en-GB" i="1" dirty="0" smtClean="0"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/</m:t>
                    </m:r>
                    <m:r>
                      <a:rPr lang="en-GB" i="1" dirty="0" smtClean="0"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𝑠</m:t>
                    </m:r>
                    <m:r>
                      <a:rPr lang="en-GB" i="1" dirty="0" smtClean="0"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 = 34300 </m:t>
                    </m:r>
                    <m:r>
                      <a:rPr lang="en-GB" i="1" dirty="0" smtClean="0"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𝑐𝑚</m:t>
                    </m:r>
                    <m:r>
                      <a:rPr lang="en-GB" i="1" dirty="0" smtClean="0"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/</m:t>
                    </m:r>
                    <m:r>
                      <a:rPr lang="en-GB" i="1" dirty="0" smtClean="0">
                        <a:latin typeface="Cambria Math" panose="02040503050406030204" pitchFamily="18" charset="0"/>
                        <a:ea typeface="Cambria" panose="02040503050406030204" pitchFamily="18" charset="0"/>
                      </a:rPr>
                      <m:t>𝑠</m:t>
                    </m:r>
                  </m:oMath>
                </a14:m>
                <a:endParaRPr lang="en-GB" dirty="0">
                  <a:latin typeface="Book Antiqua" panose="02040602050305030304" pitchFamily="18" charset="0"/>
                  <a:ea typeface="Cambria" panose="02040503050406030204" pitchFamily="18" charset="0"/>
                </a:endParaRPr>
              </a:p>
              <a:p>
                <a:pPr marL="92075" algn="just">
                  <a:lnSpc>
                    <a:spcPct val="150000"/>
                  </a:lnSpc>
                  <a:tabLst>
                    <a:tab pos="358775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 dirty="0" smtClean="0">
                          <a:latin typeface="Cambria Math" panose="02040503050406030204" pitchFamily="18" charset="0"/>
                          <a:ea typeface="Cambria" panose="02040503050406030204" pitchFamily="18" charset="0"/>
                        </a:rPr>
                        <m:t>𝑆𝑝𝑒𝑒𝑑</m:t>
                      </m:r>
                      <m:r>
                        <a:rPr lang="en-GB" i="1" dirty="0">
                          <a:latin typeface="Cambria Math" panose="02040503050406030204" pitchFamily="18" charset="0"/>
                          <a:ea typeface="Cambria" panose="02040503050406030204" pitchFamily="18" charset="0"/>
                        </a:rPr>
                        <m:t> </m:t>
                      </m:r>
                      <m:r>
                        <a:rPr lang="en-GB" i="1" dirty="0" smtClean="0">
                          <a:latin typeface="Cambria Math" panose="02040503050406030204" pitchFamily="18" charset="0"/>
                          <a:ea typeface="Cambria" panose="02040503050406030204" pitchFamily="18" charset="0"/>
                        </a:rPr>
                        <m:t>=</m:t>
                      </m:r>
                      <m:r>
                        <a:rPr lang="en-GB" i="1" dirty="0">
                          <a:latin typeface="Cambria Math" panose="02040503050406030204" pitchFamily="18" charset="0"/>
                          <a:ea typeface="Cambria" panose="02040503050406030204" pitchFamily="18" charset="0"/>
                        </a:rPr>
                        <m:t> </m:t>
                      </m:r>
                      <m:f>
                        <m:fPr>
                          <m:ctrlPr>
                            <a:rPr lang="en-GB" i="1" dirty="0" smtClean="0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dirty="0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  <m:t>34300</m:t>
                          </m:r>
                        </m:num>
                        <m:den>
                          <m:r>
                            <a:rPr lang="en-GB" b="0" i="1" dirty="0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  <m:t>1000000</m:t>
                          </m:r>
                          <m:r>
                            <a:rPr lang="en-GB" b="0" i="1" dirty="0" smtClean="0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  <m:t>𝜇</m:t>
                          </m:r>
                          <m:r>
                            <m:rPr>
                              <m:nor/>
                            </m:rPr>
                            <a:rPr lang="en-GB" i="0" dirty="0" smtClean="0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  <m:t>s</m:t>
                          </m:r>
                          <m:r>
                            <m:rPr>
                              <m:nor/>
                            </m:rPr>
                            <a:rPr lang="en-GB" dirty="0">
                              <a:latin typeface="Book Antiqua" panose="02040602050305030304" pitchFamily="18" charset="0"/>
                              <a:ea typeface="Cambria" panose="02040503050406030204" pitchFamily="18" charset="0"/>
                            </a:rPr>
                            <m:t> </m:t>
                          </m:r>
                        </m:den>
                      </m:f>
                      <m:r>
                        <a:rPr lang="en-GB" b="0" i="1" dirty="0" smtClean="0">
                          <a:latin typeface="Cambria Math" panose="02040503050406030204" pitchFamily="18" charset="0"/>
                          <a:ea typeface="Cambria" panose="02040503050406030204" pitchFamily="18" charset="0"/>
                        </a:rPr>
                        <m:t>~0.0343 </m:t>
                      </m:r>
                      <m:r>
                        <a:rPr lang="en-GB" b="0" i="1" dirty="0" smtClean="0">
                          <a:latin typeface="Cambria Math" panose="02040503050406030204" pitchFamily="18" charset="0"/>
                          <a:ea typeface="Cambria" panose="02040503050406030204" pitchFamily="18" charset="0"/>
                        </a:rPr>
                        <m:t>𝑐𝑚</m:t>
                      </m:r>
                      <m:r>
                        <a:rPr lang="en-GB" b="0" i="1" dirty="0" smtClean="0">
                          <a:latin typeface="Cambria Math" panose="02040503050406030204" pitchFamily="18" charset="0"/>
                          <a:ea typeface="Cambria" panose="02040503050406030204" pitchFamily="18" charset="0"/>
                        </a:rPr>
                        <m:t>/</m:t>
                      </m:r>
                      <m:r>
                        <a:rPr lang="en-GB" b="0" i="1" dirty="0">
                          <a:latin typeface="Cambria Math" panose="02040503050406030204" pitchFamily="18" charset="0"/>
                          <a:ea typeface="Cambria" panose="02040503050406030204" pitchFamily="18" charset="0"/>
                        </a:rPr>
                        <m:t>𝜇</m:t>
                      </m:r>
                      <m:r>
                        <m:rPr>
                          <m:nor/>
                        </m:rPr>
                        <a:rPr lang="en-GB" dirty="0">
                          <a:latin typeface="Cambria Math" panose="02040503050406030204" pitchFamily="18" charset="0"/>
                          <a:ea typeface="Cambria" panose="02040503050406030204" pitchFamily="18" charset="0"/>
                        </a:rPr>
                        <m:t>s</m:t>
                      </m:r>
                    </m:oMath>
                  </m:oMathPara>
                </a14:m>
                <a:endParaRPr lang="en-GB" dirty="0">
                  <a:latin typeface="Book Antiqua" panose="02040602050305030304" pitchFamily="18" charset="0"/>
                  <a:ea typeface="Cambria" panose="02040503050406030204" pitchFamily="18" charset="0"/>
                </a:endParaRPr>
              </a:p>
              <a:p>
                <a:pPr marL="92075" algn="just">
                  <a:lnSpc>
                    <a:spcPct val="150000"/>
                  </a:lnSpc>
                  <a:tabLst>
                    <a:tab pos="358775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 smtClean="0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  <m:t>𝑡</m:t>
                          </m:r>
                        </m:e>
                        <m:sub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  <m:t>1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  <m:t>𝑐𝑚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  <m:t>,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  <m:t>𝑜𝑛𝑒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  <m:t> 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  <m:t>𝑤𝑎𝑦</m:t>
                          </m:r>
                        </m:sub>
                      </m:sSub>
                      <m:r>
                        <a:rPr lang="en-GB" b="0" i="1" smtClean="0">
                          <a:latin typeface="Cambria Math" panose="02040503050406030204" pitchFamily="18" charset="0"/>
                          <a:ea typeface="Cambria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  <m:t>1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  <m:t>𝑐𝑚</m:t>
                          </m:r>
                        </m:num>
                        <m:den>
                          <m:r>
                            <a:rPr lang="en-GB" i="1" dirty="0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  <m:t>0.0343 </m:t>
                          </m:r>
                          <m:r>
                            <a:rPr lang="en-GB" i="1" dirty="0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  <m:t>𝑐𝑚</m:t>
                          </m:r>
                          <m:r>
                            <a:rPr lang="en-GB" i="1" dirty="0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  <m:t>/</m:t>
                          </m:r>
                          <m:r>
                            <a:rPr lang="en-GB" i="1" dirty="0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  <m:t>𝜇</m:t>
                          </m:r>
                          <m:r>
                            <m:rPr>
                              <m:nor/>
                            </m:rPr>
                            <a:rPr lang="en-GB" dirty="0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  <m:t>s</m:t>
                          </m:r>
                          <m:r>
                            <m:rPr>
                              <m:nor/>
                            </m:rPr>
                            <a:rPr lang="en-GB" dirty="0">
                              <a:latin typeface="Book Antiqua" panose="02040602050305030304" pitchFamily="18" charset="0"/>
                              <a:ea typeface="Cambria" panose="02040503050406030204" pitchFamily="18" charset="0"/>
                            </a:rPr>
                            <m:t> </m:t>
                          </m:r>
                        </m:den>
                      </m:f>
                      <m:r>
                        <a:rPr lang="en-GB" i="1">
                          <a:latin typeface="Cambria Math" panose="02040503050406030204" pitchFamily="18" charset="0"/>
                          <a:ea typeface="Cambria" panose="02040503050406030204" pitchFamily="18" charset="0"/>
                        </a:rPr>
                        <m:t>≈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" panose="02040503050406030204" pitchFamily="18" charset="0"/>
                        </a:rPr>
                        <m:t>58.3</m:t>
                      </m:r>
                      <m:r>
                        <a:rPr lang="en-GB" i="1" dirty="0">
                          <a:latin typeface="Cambria Math" panose="02040503050406030204" pitchFamily="18" charset="0"/>
                          <a:ea typeface="Cambria" panose="02040503050406030204" pitchFamily="18" charset="0"/>
                        </a:rPr>
                        <m:t>𝜇</m:t>
                      </m:r>
                      <m:r>
                        <m:rPr>
                          <m:nor/>
                        </m:rPr>
                        <a:rPr lang="en-GB" dirty="0">
                          <a:latin typeface="Cambria Math" panose="02040503050406030204" pitchFamily="18" charset="0"/>
                          <a:ea typeface="Cambria" panose="02040503050406030204" pitchFamily="18" charset="0"/>
                        </a:rPr>
                        <m:t>s</m:t>
                      </m:r>
                    </m:oMath>
                  </m:oMathPara>
                </a14:m>
                <a:endParaRPr lang="en-GB" dirty="0">
                  <a:latin typeface="Book Antiqua" panose="02040602050305030304" pitchFamily="18" charset="0"/>
                  <a:ea typeface="Cambria" panose="02040503050406030204" pitchFamily="18" charset="0"/>
                </a:endParaRPr>
              </a:p>
              <a:p>
                <a:pPr marL="92075" algn="just">
                  <a:lnSpc>
                    <a:spcPct val="150000"/>
                  </a:lnSpc>
                  <a:tabLst>
                    <a:tab pos="358775" algn="l"/>
                  </a:tabLst>
                </a:pPr>
                <a:r>
                  <a:rPr lang="en-GB" b="1" dirty="0">
                    <a:latin typeface="Book Antiqua" panose="02040602050305030304" pitchFamily="18" charset="0"/>
                    <a:ea typeface="Cambria" panose="02040503050406030204" pitchFamily="18" charset="0"/>
                  </a:rPr>
                  <a:t>PIC Timer Speed</a:t>
                </a:r>
              </a:p>
              <a:p>
                <a:pPr marL="92075" algn="just">
                  <a:lnSpc>
                    <a:spcPct val="150000"/>
                  </a:lnSpc>
                  <a:tabLst>
                    <a:tab pos="358775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  <a:ea typeface="Cambria" panose="02040503050406030204" pitchFamily="18" charset="0"/>
                        </a:rPr>
                        <m:t>𝐼𝑛𝑠𝑡𝑟𝑛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" panose="02040503050406030204" pitchFamily="18" charset="0"/>
                        </a:rPr>
                        <m:t> 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" panose="02040503050406030204" pitchFamily="18" charset="0"/>
                        </a:rPr>
                        <m:t>𝐶𝑙𝑘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GB" b="0" i="1" smtClean="0">
                                  <a:latin typeface="Cambria Math" panose="02040503050406030204" pitchFamily="18" charset="0"/>
                                  <a:ea typeface="Cambria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b="0" i="1" smtClean="0">
                                  <a:latin typeface="Cambria Math" panose="02040503050406030204" pitchFamily="18" charset="0"/>
                                  <a:ea typeface="Cambria" panose="02040503050406030204" pitchFamily="18" charset="0"/>
                                </a:rPr>
                                <m:t>𝐹</m:t>
                              </m:r>
                            </m:e>
                            <m:sub>
                              <m:r>
                                <a:rPr lang="en-GB" b="0" i="1" smtClean="0">
                                  <a:latin typeface="Cambria Math" panose="02040503050406030204" pitchFamily="18" charset="0"/>
                                  <a:ea typeface="Cambria" panose="02040503050406030204" pitchFamily="18" charset="0"/>
                                </a:rPr>
                                <m:t>𝑜𝑠𝑐</m:t>
                              </m:r>
                            </m:sub>
                          </m:sSub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  <m:t>4 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  <m:t>𝑐𝑙𝑜𝑐𝑘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  <m:t> 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  <m:t>𝑐𝑦𝑐𝑙𝑒</m:t>
                          </m:r>
                        </m:den>
                      </m:f>
                      <m:r>
                        <a:rPr lang="en-GB" b="0" i="1" smtClean="0">
                          <a:latin typeface="Cambria Math" panose="02040503050406030204" pitchFamily="18" charset="0"/>
                          <a:ea typeface="Cambria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  <m:t>20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  <m:t>𝑀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  <m:t> 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  <m:t>𝐻𝑧</m:t>
                          </m:r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  <m:t>4</m:t>
                          </m:r>
                        </m:den>
                      </m:f>
                      <m:r>
                        <a:rPr lang="en-GB" b="0" i="1" smtClean="0">
                          <a:latin typeface="Cambria Math" panose="02040503050406030204" pitchFamily="18" charset="0"/>
                          <a:ea typeface="Cambria" panose="02040503050406030204" pitchFamily="18" charset="0"/>
                        </a:rPr>
                        <m:t>=5 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" panose="02040503050406030204" pitchFamily="18" charset="0"/>
                        </a:rPr>
                        <m:t>𝑀𝐻𝑧</m:t>
                      </m:r>
                    </m:oMath>
                  </m:oMathPara>
                </a14:m>
                <a:endParaRPr lang="en-GB" b="0" dirty="0">
                  <a:latin typeface="Book Antiqua" panose="02040602050305030304" pitchFamily="18" charset="0"/>
                  <a:ea typeface="Cambria" panose="02040503050406030204" pitchFamily="18" charset="0"/>
                </a:endParaRPr>
              </a:p>
              <a:p>
                <a:pPr marL="92075" algn="just">
                  <a:lnSpc>
                    <a:spcPct val="150000"/>
                  </a:lnSpc>
                  <a:tabLst>
                    <a:tab pos="358775" algn="l"/>
                  </a:tabLs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  <a:ea typeface="Cambria" panose="02040503050406030204" pitchFamily="18" charset="0"/>
                        </a:rPr>
                        <m:t>𝐶𝑜𝑢𝑛𝑡𝑠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" panose="02040503050406030204" pitchFamily="18" charset="0"/>
                        </a:rPr>
                        <m:t> 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" panose="02040503050406030204" pitchFamily="18" charset="0"/>
                        </a:rPr>
                        <m:t>𝑝𝑒𝑟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" panose="02040503050406030204" pitchFamily="18" charset="0"/>
                        </a:rPr>
                        <m:t> 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" panose="02040503050406030204" pitchFamily="18" charset="0"/>
                        </a:rPr>
                        <m:t>𝑐𝑚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GB" i="1">
                                  <a:latin typeface="Cambria Math" panose="02040503050406030204" pitchFamily="18" charset="0"/>
                                  <a:ea typeface="Cambria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i="1">
                                  <a:latin typeface="Cambria Math" panose="02040503050406030204" pitchFamily="18" charset="0"/>
                                  <a:ea typeface="Cambria" panose="02040503050406030204" pitchFamily="18" charset="0"/>
                                </a:rPr>
                                <m:t>𝑡</m:t>
                              </m:r>
                            </m:e>
                            <m:sub>
                              <m:r>
                                <a:rPr lang="en-GB" i="1">
                                  <a:latin typeface="Cambria Math" panose="02040503050406030204" pitchFamily="18" charset="0"/>
                                  <a:ea typeface="Cambria" panose="02040503050406030204" pitchFamily="18" charset="0"/>
                                </a:rPr>
                                <m:t>1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  <a:ea typeface="Cambria" panose="02040503050406030204" pitchFamily="18" charset="0"/>
                                </a:rPr>
                                <m:t>𝑐𝑚</m:t>
                              </m:r>
                              <m:r>
                                <a:rPr lang="en-GB" i="1">
                                  <a:latin typeface="Cambria Math" panose="02040503050406030204" pitchFamily="18" charset="0"/>
                                  <a:ea typeface="Cambria" panose="02040503050406030204" pitchFamily="18" charset="0"/>
                                </a:rPr>
                                <m:t>,</m:t>
                              </m:r>
                              <m:r>
                                <a:rPr lang="en-GB" b="0" i="1" smtClean="0">
                                  <a:latin typeface="Cambria Math" panose="02040503050406030204" pitchFamily="18" charset="0"/>
                                  <a:ea typeface="Cambria" panose="02040503050406030204" pitchFamily="18" charset="0"/>
                                </a:rPr>
                                <m:t>𝑟𝑜𝑢𝑛𝑑</m:t>
                              </m:r>
                              <m:r>
                                <a:rPr lang="en-GB" b="0" i="1" smtClean="0">
                                  <a:latin typeface="Cambria Math" panose="02040503050406030204" pitchFamily="18" charset="0"/>
                                  <a:ea typeface="Cambria" panose="02040503050406030204" pitchFamily="18" charset="0"/>
                                </a:rPr>
                                <m:t> </m:t>
                              </m:r>
                              <m:r>
                                <a:rPr lang="en-GB" b="0" i="1" smtClean="0">
                                  <a:latin typeface="Cambria Math" panose="02040503050406030204" pitchFamily="18" charset="0"/>
                                  <a:ea typeface="Cambria" panose="02040503050406030204" pitchFamily="18" charset="0"/>
                                </a:rPr>
                                <m:t>𝑡𝑟𝑖𝑝</m:t>
                              </m:r>
                            </m:sub>
                          </m:sSub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  <m:t>𝑃𝐼𝐶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  <m:t> 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  <m:t>𝑇𝑖𝑚𝑒𝑟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  <m:t> </m:t>
                          </m:r>
                          <m:r>
                            <a:rPr lang="en-GB" b="0" i="1" smtClean="0">
                              <a:latin typeface="Cambria Math" panose="02040503050406030204" pitchFamily="18" charset="0"/>
                              <a:ea typeface="Cambria" panose="02040503050406030204" pitchFamily="18" charset="0"/>
                            </a:rPr>
                            <m:t>𝑆𝑝𝑒𝑒𝑑</m:t>
                          </m:r>
                        </m:den>
                      </m:f>
                      <m:r>
                        <a:rPr lang="en-GB" b="0" i="1" smtClean="0">
                          <a:latin typeface="Cambria Math" panose="02040503050406030204" pitchFamily="18" charset="0"/>
                          <a:ea typeface="Cambria" panose="02040503050406030204" pitchFamily="18" charset="0"/>
                        </a:rPr>
                        <m:t>=290 </m:t>
                      </m:r>
                      <m:r>
                        <a:rPr lang="en-GB" b="0" i="1" smtClean="0">
                          <a:latin typeface="Cambria Math" panose="02040503050406030204" pitchFamily="18" charset="0"/>
                          <a:ea typeface="Cambria" panose="02040503050406030204" pitchFamily="18" charset="0"/>
                        </a:rPr>
                        <m:t>𝐶𝑜𝑢𝑛𝑡𝑠</m:t>
                      </m:r>
                    </m:oMath>
                  </m:oMathPara>
                </a14:m>
                <a:endParaRPr lang="en-GB" dirty="0">
                  <a:latin typeface="Book Antiqua" panose="02040602050305030304" pitchFamily="18" charset="0"/>
                  <a:ea typeface="Cambria" panose="02040503050406030204" pitchFamily="18" charset="0"/>
                </a:endParaRPr>
              </a:p>
            </p:txBody>
          </p:sp>
        </mc:Choice>
        <mc:Fallback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8E36DDB-9A9B-4543-A02C-4AB2616C267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07120" y="1830505"/>
                <a:ext cx="6374332" cy="478714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F93D614-7539-4BE0-921B-8D16B54ADE6C}"/>
              </a:ext>
            </a:extLst>
          </p:cNvPr>
          <p:cNvCxnSpPr/>
          <p:nvPr/>
        </p:nvCxnSpPr>
        <p:spPr>
          <a:xfrm>
            <a:off x="5273899" y="2131454"/>
            <a:ext cx="0" cy="3953814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561529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BE605BA5-7179-54D8-AA19-BC9809E09348}"/>
              </a:ext>
            </a:extLst>
          </p:cNvPr>
          <p:cNvSpPr txBox="1">
            <a:spLocks/>
          </p:cNvSpPr>
          <p:nvPr/>
        </p:nvSpPr>
        <p:spPr>
          <a:xfrm>
            <a:off x="4375931" y="2913611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>
                <a:latin typeface="Arial"/>
                <a:cs typeface="Arial"/>
              </a:rPr>
              <a:t>Thank you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9027904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0804DBFC42F64693D899720BA9B0FE" ma:contentTypeVersion="12" ma:contentTypeDescription="Create a new document." ma:contentTypeScope="" ma:versionID="5c81c53a402e6d4cdf1213f0cdb4457e">
  <xsd:schema xmlns:xsd="http://www.w3.org/2001/XMLSchema" xmlns:xs="http://www.w3.org/2001/XMLSchema" xmlns:p="http://schemas.microsoft.com/office/2006/metadata/properties" xmlns:ns3="d8e79d84-78fb-44a9-92e9-d04bdd8f0359" xmlns:ns4="04c7059f-bde8-4ce9-bb0f-e52888740953" targetNamespace="http://schemas.microsoft.com/office/2006/metadata/properties" ma:root="true" ma:fieldsID="be1b2890ab1318a7a06729010eb0bbf9" ns3:_="" ns4:_="">
    <xsd:import namespace="d8e79d84-78fb-44a9-92e9-d04bdd8f0359"/>
    <xsd:import namespace="04c7059f-bde8-4ce9-bb0f-e52888740953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DateTaken" minOccurs="0"/>
                <xsd:element ref="ns3:MediaServiceAutoTags" minOccurs="0"/>
                <xsd:element ref="ns3:MediaLengthInSeconds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e79d84-78fb-44a9-92e9-d04bdd8f035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c7059f-bde8-4ce9-bb0f-e52888740953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9DB61DE1-D78C-49DF-BF2B-F8284A9B5320}">
  <ds:schemaRefs>
    <ds:schemaRef ds:uri="04c7059f-bde8-4ce9-bb0f-e52888740953"/>
    <ds:schemaRef ds:uri="d8e79d84-78fb-44a9-92e9-d04bdd8f0359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7D09DC4-48CE-45C2-9393-0A8E48C8FD95}">
  <ds:schemaRefs>
    <ds:schemaRef ds:uri="04c7059f-bde8-4ce9-bb0f-e52888740953"/>
    <ds:schemaRef ds:uri="d8e79d84-78fb-44a9-92e9-d04bdd8f0359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1304</TotalTime>
  <Words>902</Words>
  <Application>Microsoft Office PowerPoint</Application>
  <PresentationFormat>Widescreen</PresentationFormat>
  <Paragraphs>118</Paragraphs>
  <Slides>10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Arial</vt:lpstr>
      <vt:lpstr>Book Antiqua</vt:lpstr>
      <vt:lpstr>Calibri</vt:lpstr>
      <vt:lpstr>Calibri Light</vt:lpstr>
      <vt:lpstr>Cambria</vt:lpstr>
      <vt:lpstr>Cambria Math</vt:lpstr>
      <vt:lpstr>UWTSD 200_Title Page 2</vt:lpstr>
      <vt:lpstr>UWTSD 200_Text 3</vt:lpstr>
      <vt:lpstr>PowerPoint Presentation</vt:lpstr>
      <vt:lpstr>Ultrasonic Sensors</vt:lpstr>
      <vt:lpstr>HC-SR04</vt:lpstr>
      <vt:lpstr>HC-SR04- Working</vt:lpstr>
      <vt:lpstr>HC-SR04- Working</vt:lpstr>
      <vt:lpstr>HC-SR04- Applications</vt:lpstr>
      <vt:lpstr>Advantages of Ultrasonic Sensing</vt:lpstr>
      <vt:lpstr>Ultrasonic Trigger Pulse Generation</vt:lpstr>
      <vt:lpstr>Echo Pulse Measurement Using Timer1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Jenifer Prince Devaraj</cp:lastModifiedBy>
  <cp:revision>53</cp:revision>
  <dcterms:created xsi:type="dcterms:W3CDTF">2021-03-09T15:35:42Z</dcterms:created>
  <dcterms:modified xsi:type="dcterms:W3CDTF">2025-11-27T10:19:21Z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0x010100A20804DBFC42F64693D899720BA9B0FE</vt:lpwstr>
  </property>
</Properties>
</file>