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38"/>
  </p:notesMasterIdLst>
  <p:sldIdLst>
    <p:sldId id="336" r:id="rId2"/>
    <p:sldId id="293" r:id="rId3"/>
    <p:sldId id="418" r:id="rId4"/>
    <p:sldId id="426" r:id="rId5"/>
    <p:sldId id="474" r:id="rId6"/>
    <p:sldId id="430" r:id="rId7"/>
    <p:sldId id="436" r:id="rId8"/>
    <p:sldId id="419" r:id="rId9"/>
    <p:sldId id="467" r:id="rId10"/>
    <p:sldId id="420" r:id="rId11"/>
    <p:sldId id="465" r:id="rId12"/>
    <p:sldId id="463" r:id="rId13"/>
    <p:sldId id="464" r:id="rId14"/>
    <p:sldId id="421" r:id="rId15"/>
    <p:sldId id="422" r:id="rId16"/>
    <p:sldId id="458" r:id="rId17"/>
    <p:sldId id="423" r:id="rId18"/>
    <p:sldId id="444" r:id="rId19"/>
    <p:sldId id="445" r:id="rId20"/>
    <p:sldId id="431" r:id="rId21"/>
    <p:sldId id="468" r:id="rId22"/>
    <p:sldId id="433" r:id="rId23"/>
    <p:sldId id="428" r:id="rId24"/>
    <p:sldId id="429" r:id="rId25"/>
    <p:sldId id="273" r:id="rId26"/>
    <p:sldId id="275" r:id="rId27"/>
    <p:sldId id="274" r:id="rId28"/>
    <p:sldId id="256" r:id="rId29"/>
    <p:sldId id="425" r:id="rId30"/>
    <p:sldId id="459" r:id="rId31"/>
    <p:sldId id="461" r:id="rId32"/>
    <p:sldId id="460" r:id="rId33"/>
    <p:sldId id="457" r:id="rId34"/>
    <p:sldId id="434" r:id="rId35"/>
    <p:sldId id="456" r:id="rId36"/>
    <p:sldId id="455" r:id="rId37"/>
  </p:sldIdLst>
  <p:sldSz cx="12192000" cy="6858000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C35D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51" autoAdjust="0"/>
    <p:restoredTop sz="84477" autoAdjust="0"/>
  </p:normalViewPr>
  <p:slideViewPr>
    <p:cSldViewPr>
      <p:cViewPr varScale="1">
        <p:scale>
          <a:sx n="59" d="100"/>
          <a:sy n="59" d="100"/>
        </p:scale>
        <p:origin x="576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5915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7698B5-17E3-4C4F-9F54-CBD7531AA49B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9EE07754-256B-4098-AA67-8CEF7A037CB6}">
      <dgm:prSet phldrT="[文字]" custT="1"/>
      <dgm:spPr/>
      <dgm:t>
        <a:bodyPr/>
        <a:lstStyle/>
        <a:p>
          <a:r>
            <a:rPr lang="zh-TW" altLang="en-US" sz="3600" dirty="0" smtClean="0"/>
            <a:t>日知其所亡</a:t>
          </a:r>
          <a:endParaRPr lang="zh-TW" altLang="en-US" sz="3600" dirty="0"/>
        </a:p>
      </dgm:t>
    </dgm:pt>
    <dgm:pt modelId="{1E4B98FA-0509-4073-BA96-1A152302EF36}" type="parTrans" cxnId="{347AC5F5-52B0-48E1-91C9-CDDA6060AB70}">
      <dgm:prSet/>
      <dgm:spPr/>
      <dgm:t>
        <a:bodyPr/>
        <a:lstStyle/>
        <a:p>
          <a:endParaRPr lang="zh-TW" altLang="en-US"/>
        </a:p>
      </dgm:t>
    </dgm:pt>
    <dgm:pt modelId="{F76285B1-F723-47BA-A10E-BFCA7E9FA175}" type="sibTrans" cxnId="{347AC5F5-52B0-48E1-91C9-CDDA6060AB70}">
      <dgm:prSet/>
      <dgm:spPr/>
      <dgm:t>
        <a:bodyPr/>
        <a:lstStyle/>
        <a:p>
          <a:endParaRPr lang="zh-TW" altLang="en-US"/>
        </a:p>
      </dgm:t>
    </dgm:pt>
    <dgm:pt modelId="{4739BE11-86CC-49F4-A420-8D608107A8D2}">
      <dgm:prSet phldrT="[文字]" custT="1"/>
      <dgm:spPr/>
      <dgm:t>
        <a:bodyPr/>
        <a:lstStyle/>
        <a:p>
          <a:r>
            <a:rPr lang="zh-TW" altLang="en-US" sz="3600" dirty="0" smtClean="0"/>
            <a:t>知新</a:t>
          </a:r>
          <a:endParaRPr lang="zh-TW" altLang="en-US" sz="3600" dirty="0"/>
        </a:p>
      </dgm:t>
    </dgm:pt>
    <dgm:pt modelId="{FFB11CA5-97F7-4882-8F48-890DB1A7BFCF}" type="parTrans" cxnId="{8563641A-02A5-4DEA-98BB-5D73C82752F8}">
      <dgm:prSet/>
      <dgm:spPr/>
      <dgm:t>
        <a:bodyPr/>
        <a:lstStyle/>
        <a:p>
          <a:endParaRPr lang="zh-TW" altLang="en-US"/>
        </a:p>
      </dgm:t>
    </dgm:pt>
    <dgm:pt modelId="{CC5FCB3C-D016-4801-8299-F73F6880CBB6}" type="sibTrans" cxnId="{8563641A-02A5-4DEA-98BB-5D73C82752F8}">
      <dgm:prSet/>
      <dgm:spPr/>
      <dgm:t>
        <a:bodyPr/>
        <a:lstStyle/>
        <a:p>
          <a:endParaRPr lang="zh-TW" altLang="en-US"/>
        </a:p>
      </dgm:t>
    </dgm:pt>
    <dgm:pt modelId="{36744FCF-A0AA-4DE0-A60A-4C3A098DE7D8}">
      <dgm:prSet phldrT="[文字]" custT="1"/>
      <dgm:spPr/>
      <dgm:t>
        <a:bodyPr/>
        <a:lstStyle/>
        <a:p>
          <a:r>
            <a:rPr lang="zh-TW" altLang="en-US" sz="3600" dirty="0" smtClean="0"/>
            <a:t>溫故</a:t>
          </a:r>
          <a:endParaRPr lang="zh-TW" altLang="en-US" sz="3600" dirty="0"/>
        </a:p>
      </dgm:t>
    </dgm:pt>
    <dgm:pt modelId="{CD4FAECD-DE96-492E-BEDA-BD53A210D596}" type="parTrans" cxnId="{DCEFAF21-2054-4D73-9DAD-A4F6B24A0590}">
      <dgm:prSet/>
      <dgm:spPr/>
      <dgm:t>
        <a:bodyPr/>
        <a:lstStyle/>
        <a:p>
          <a:endParaRPr lang="zh-TW" altLang="en-US"/>
        </a:p>
      </dgm:t>
    </dgm:pt>
    <dgm:pt modelId="{0791C6D5-B4E1-4283-B60B-ED595C53BF8D}" type="sibTrans" cxnId="{DCEFAF21-2054-4D73-9DAD-A4F6B24A0590}">
      <dgm:prSet/>
      <dgm:spPr/>
      <dgm:t>
        <a:bodyPr/>
        <a:lstStyle/>
        <a:p>
          <a:endParaRPr lang="zh-TW" altLang="en-US"/>
        </a:p>
      </dgm:t>
    </dgm:pt>
    <dgm:pt modelId="{682AA395-0564-4852-BFE5-7F8CAC774061}">
      <dgm:prSet phldrT="[文字]" custT="1"/>
      <dgm:spPr/>
      <dgm:t>
        <a:bodyPr/>
        <a:lstStyle/>
        <a:p>
          <a:r>
            <a:rPr lang="zh-TW" altLang="en-US" sz="3600" dirty="0" smtClean="0"/>
            <a:t>月無忘其所能</a:t>
          </a:r>
          <a:endParaRPr lang="zh-TW" altLang="en-US" sz="3600" dirty="0"/>
        </a:p>
      </dgm:t>
    </dgm:pt>
    <dgm:pt modelId="{8AEFE83F-8C38-4669-9B39-BAFD8CF971C1}" type="sibTrans" cxnId="{3923EC21-7F9E-42CA-BEC4-1E7D1D33890D}">
      <dgm:prSet/>
      <dgm:spPr/>
      <dgm:t>
        <a:bodyPr/>
        <a:lstStyle/>
        <a:p>
          <a:endParaRPr lang="zh-TW" altLang="en-US"/>
        </a:p>
      </dgm:t>
    </dgm:pt>
    <dgm:pt modelId="{4C16B828-6D03-44BC-A51C-C43A2CB4C385}" type="parTrans" cxnId="{3923EC21-7F9E-42CA-BEC4-1E7D1D33890D}">
      <dgm:prSet/>
      <dgm:spPr/>
      <dgm:t>
        <a:bodyPr/>
        <a:lstStyle/>
        <a:p>
          <a:endParaRPr lang="zh-TW" altLang="en-US"/>
        </a:p>
      </dgm:t>
    </dgm:pt>
    <dgm:pt modelId="{D15948C8-3B2A-4257-BE71-1567F817A14A}" type="pres">
      <dgm:prSet presAssocID="{557698B5-17E3-4C4F-9F54-CBD7531AA4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2C9F941-A273-4972-B2B0-9E82742A0DA1}" type="pres">
      <dgm:prSet presAssocID="{9EE07754-256B-4098-AA67-8CEF7A037CB6}" presName="root1" presStyleCnt="0"/>
      <dgm:spPr/>
    </dgm:pt>
    <dgm:pt modelId="{61CB9D87-93AC-4FE8-AF56-841DE00F8C45}" type="pres">
      <dgm:prSet presAssocID="{9EE07754-256B-4098-AA67-8CEF7A037CB6}" presName="LevelOneTextNode" presStyleLbl="node0" presStyleIdx="0" presStyleCnt="2" custScaleX="86592" custScaleY="363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621156-DC08-4B64-A027-21FB7A5D2AB1}" type="pres">
      <dgm:prSet presAssocID="{9EE07754-256B-4098-AA67-8CEF7A037CB6}" presName="level2hierChild" presStyleCnt="0"/>
      <dgm:spPr/>
    </dgm:pt>
    <dgm:pt modelId="{F1CE3CD9-D962-49C8-A1D2-BD17B823D413}" type="pres">
      <dgm:prSet presAssocID="{FFB11CA5-97F7-4882-8F48-890DB1A7BFCF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22F3FF4A-A4C5-4E40-87DF-C32F3F3F8556}" type="pres">
      <dgm:prSet presAssocID="{FFB11CA5-97F7-4882-8F48-890DB1A7BFCF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CBBE6BD6-D27A-4D9C-A4CA-8B27A2AD1EF7}" type="pres">
      <dgm:prSet presAssocID="{4739BE11-86CC-49F4-A420-8D608107A8D2}" presName="root2" presStyleCnt="0"/>
      <dgm:spPr/>
    </dgm:pt>
    <dgm:pt modelId="{2941E8D8-395B-446D-8057-F64AD07C7CF0}" type="pres">
      <dgm:prSet presAssocID="{4739BE11-86CC-49F4-A420-8D608107A8D2}" presName="LevelTwoTextNode" presStyleLbl="node2" presStyleIdx="0" presStyleCnt="2" custScaleX="42280" custScaleY="363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892F6CD-6993-49EA-81D2-4F9606BCF345}" type="pres">
      <dgm:prSet presAssocID="{4739BE11-86CC-49F4-A420-8D608107A8D2}" presName="level3hierChild" presStyleCnt="0"/>
      <dgm:spPr/>
    </dgm:pt>
    <dgm:pt modelId="{263B3A9D-EC62-45B6-B214-8802D8AB4174}" type="pres">
      <dgm:prSet presAssocID="{682AA395-0564-4852-BFE5-7F8CAC774061}" presName="root1" presStyleCnt="0"/>
      <dgm:spPr/>
    </dgm:pt>
    <dgm:pt modelId="{462AD98E-476B-469F-9169-0A5493F614B4}" type="pres">
      <dgm:prSet presAssocID="{682AA395-0564-4852-BFE5-7F8CAC774061}" presName="LevelOneTextNode" presStyleLbl="node0" presStyleIdx="1" presStyleCnt="2" custScaleX="86592" custScaleY="363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3019766-5AB0-45E4-A728-16AA06334A97}" type="pres">
      <dgm:prSet presAssocID="{682AA395-0564-4852-BFE5-7F8CAC774061}" presName="level2hierChild" presStyleCnt="0"/>
      <dgm:spPr/>
    </dgm:pt>
    <dgm:pt modelId="{2ED09B52-D26A-49D5-970B-3D5E59692B52}" type="pres">
      <dgm:prSet presAssocID="{CD4FAECD-DE96-492E-BEDA-BD53A210D596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F968C2BC-32BE-40B1-93AC-A977E906B301}" type="pres">
      <dgm:prSet presAssocID="{CD4FAECD-DE96-492E-BEDA-BD53A210D596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4A1641A9-210D-4F9D-8014-AAE4C7E0021B}" type="pres">
      <dgm:prSet presAssocID="{36744FCF-A0AA-4DE0-A60A-4C3A098DE7D8}" presName="root2" presStyleCnt="0"/>
      <dgm:spPr/>
    </dgm:pt>
    <dgm:pt modelId="{39E6AFCA-0594-47B9-83EB-FD91D396516C}" type="pres">
      <dgm:prSet presAssocID="{36744FCF-A0AA-4DE0-A60A-4C3A098DE7D8}" presName="LevelTwoTextNode" presStyleLbl="node2" presStyleIdx="1" presStyleCnt="2" custScaleX="42280" custScaleY="363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8103DAA-175C-4576-9D4F-B5B6527C016C}" type="pres">
      <dgm:prSet presAssocID="{36744FCF-A0AA-4DE0-A60A-4C3A098DE7D8}" presName="level3hierChild" presStyleCnt="0"/>
      <dgm:spPr/>
    </dgm:pt>
  </dgm:ptLst>
  <dgm:cxnLst>
    <dgm:cxn modelId="{33C989F3-F584-4684-9CE2-850D46784521}" type="presOf" srcId="{682AA395-0564-4852-BFE5-7F8CAC774061}" destId="{462AD98E-476B-469F-9169-0A5493F614B4}" srcOrd="0" destOrd="0" presId="urn:microsoft.com/office/officeart/2005/8/layout/hierarchy2"/>
    <dgm:cxn modelId="{3923EC21-7F9E-42CA-BEC4-1E7D1D33890D}" srcId="{557698B5-17E3-4C4F-9F54-CBD7531AA49B}" destId="{682AA395-0564-4852-BFE5-7F8CAC774061}" srcOrd="1" destOrd="0" parTransId="{4C16B828-6D03-44BC-A51C-C43A2CB4C385}" sibTransId="{8AEFE83F-8C38-4669-9B39-BAFD8CF971C1}"/>
    <dgm:cxn modelId="{DCEFAF21-2054-4D73-9DAD-A4F6B24A0590}" srcId="{682AA395-0564-4852-BFE5-7F8CAC774061}" destId="{36744FCF-A0AA-4DE0-A60A-4C3A098DE7D8}" srcOrd="0" destOrd="0" parTransId="{CD4FAECD-DE96-492E-BEDA-BD53A210D596}" sibTransId="{0791C6D5-B4E1-4283-B60B-ED595C53BF8D}"/>
    <dgm:cxn modelId="{EC49698B-8674-419B-8EE0-63C9108E08AF}" type="presOf" srcId="{9EE07754-256B-4098-AA67-8CEF7A037CB6}" destId="{61CB9D87-93AC-4FE8-AF56-841DE00F8C45}" srcOrd="0" destOrd="0" presId="urn:microsoft.com/office/officeart/2005/8/layout/hierarchy2"/>
    <dgm:cxn modelId="{347AC5F5-52B0-48E1-91C9-CDDA6060AB70}" srcId="{557698B5-17E3-4C4F-9F54-CBD7531AA49B}" destId="{9EE07754-256B-4098-AA67-8CEF7A037CB6}" srcOrd="0" destOrd="0" parTransId="{1E4B98FA-0509-4073-BA96-1A152302EF36}" sibTransId="{F76285B1-F723-47BA-A10E-BFCA7E9FA175}"/>
    <dgm:cxn modelId="{8563641A-02A5-4DEA-98BB-5D73C82752F8}" srcId="{9EE07754-256B-4098-AA67-8CEF7A037CB6}" destId="{4739BE11-86CC-49F4-A420-8D608107A8D2}" srcOrd="0" destOrd="0" parTransId="{FFB11CA5-97F7-4882-8F48-890DB1A7BFCF}" sibTransId="{CC5FCB3C-D016-4801-8299-F73F6880CBB6}"/>
    <dgm:cxn modelId="{E5AC718A-3DD1-45EF-ABAD-96DE15955F63}" type="presOf" srcId="{4739BE11-86CC-49F4-A420-8D608107A8D2}" destId="{2941E8D8-395B-446D-8057-F64AD07C7CF0}" srcOrd="0" destOrd="0" presId="urn:microsoft.com/office/officeart/2005/8/layout/hierarchy2"/>
    <dgm:cxn modelId="{2F13AA2A-9CD4-4E06-A4E5-67499C3AACA6}" type="presOf" srcId="{FFB11CA5-97F7-4882-8F48-890DB1A7BFCF}" destId="{F1CE3CD9-D962-49C8-A1D2-BD17B823D413}" srcOrd="0" destOrd="0" presId="urn:microsoft.com/office/officeart/2005/8/layout/hierarchy2"/>
    <dgm:cxn modelId="{3F835D58-86D1-4964-A955-1C3D26E42572}" type="presOf" srcId="{CD4FAECD-DE96-492E-BEDA-BD53A210D596}" destId="{2ED09B52-D26A-49D5-970B-3D5E59692B52}" srcOrd="0" destOrd="0" presId="urn:microsoft.com/office/officeart/2005/8/layout/hierarchy2"/>
    <dgm:cxn modelId="{A1386BC6-943A-4A30-BFA2-8311F74883B6}" type="presOf" srcId="{557698B5-17E3-4C4F-9F54-CBD7531AA49B}" destId="{D15948C8-3B2A-4257-BE71-1567F817A14A}" srcOrd="0" destOrd="0" presId="urn:microsoft.com/office/officeart/2005/8/layout/hierarchy2"/>
    <dgm:cxn modelId="{90BA9B17-31FB-4CCE-B85C-16794B40F1FB}" type="presOf" srcId="{36744FCF-A0AA-4DE0-A60A-4C3A098DE7D8}" destId="{39E6AFCA-0594-47B9-83EB-FD91D396516C}" srcOrd="0" destOrd="0" presId="urn:microsoft.com/office/officeart/2005/8/layout/hierarchy2"/>
    <dgm:cxn modelId="{FD696192-F5F4-4FD4-BBCF-7E3E4F6DAC0B}" type="presOf" srcId="{FFB11CA5-97F7-4882-8F48-890DB1A7BFCF}" destId="{22F3FF4A-A4C5-4E40-87DF-C32F3F3F8556}" srcOrd="1" destOrd="0" presId="urn:microsoft.com/office/officeart/2005/8/layout/hierarchy2"/>
    <dgm:cxn modelId="{E9D55272-2D04-4F7A-9EA8-A65B8F4FEB7B}" type="presOf" srcId="{CD4FAECD-DE96-492E-BEDA-BD53A210D596}" destId="{F968C2BC-32BE-40B1-93AC-A977E906B301}" srcOrd="1" destOrd="0" presId="urn:microsoft.com/office/officeart/2005/8/layout/hierarchy2"/>
    <dgm:cxn modelId="{DBC6D3E7-FB24-4C92-B9A6-E02CE2207B0E}" type="presParOf" srcId="{D15948C8-3B2A-4257-BE71-1567F817A14A}" destId="{22C9F941-A273-4972-B2B0-9E82742A0DA1}" srcOrd="0" destOrd="0" presId="urn:microsoft.com/office/officeart/2005/8/layout/hierarchy2"/>
    <dgm:cxn modelId="{77B3375D-55A4-4E82-A7E4-C1E574433C21}" type="presParOf" srcId="{22C9F941-A273-4972-B2B0-9E82742A0DA1}" destId="{61CB9D87-93AC-4FE8-AF56-841DE00F8C45}" srcOrd="0" destOrd="0" presId="urn:microsoft.com/office/officeart/2005/8/layout/hierarchy2"/>
    <dgm:cxn modelId="{2FB62035-4BDC-4FB3-AA58-153BEF44CD84}" type="presParOf" srcId="{22C9F941-A273-4972-B2B0-9E82742A0DA1}" destId="{F0621156-DC08-4B64-A027-21FB7A5D2AB1}" srcOrd="1" destOrd="0" presId="urn:microsoft.com/office/officeart/2005/8/layout/hierarchy2"/>
    <dgm:cxn modelId="{A1D2D028-AE19-4C4F-AF28-EF0E3EBC5EE3}" type="presParOf" srcId="{F0621156-DC08-4B64-A027-21FB7A5D2AB1}" destId="{F1CE3CD9-D962-49C8-A1D2-BD17B823D413}" srcOrd="0" destOrd="0" presId="urn:microsoft.com/office/officeart/2005/8/layout/hierarchy2"/>
    <dgm:cxn modelId="{A9B0FBD1-7FC6-4AA8-AEBD-E3C1EB273996}" type="presParOf" srcId="{F1CE3CD9-D962-49C8-A1D2-BD17B823D413}" destId="{22F3FF4A-A4C5-4E40-87DF-C32F3F3F8556}" srcOrd="0" destOrd="0" presId="urn:microsoft.com/office/officeart/2005/8/layout/hierarchy2"/>
    <dgm:cxn modelId="{DDBEFE80-4D29-486D-9600-D57E4B53A57C}" type="presParOf" srcId="{F0621156-DC08-4B64-A027-21FB7A5D2AB1}" destId="{CBBE6BD6-D27A-4D9C-A4CA-8B27A2AD1EF7}" srcOrd="1" destOrd="0" presId="urn:microsoft.com/office/officeart/2005/8/layout/hierarchy2"/>
    <dgm:cxn modelId="{4FA6D9DE-E707-4337-9716-4DF16E149F5D}" type="presParOf" srcId="{CBBE6BD6-D27A-4D9C-A4CA-8B27A2AD1EF7}" destId="{2941E8D8-395B-446D-8057-F64AD07C7CF0}" srcOrd="0" destOrd="0" presId="urn:microsoft.com/office/officeart/2005/8/layout/hierarchy2"/>
    <dgm:cxn modelId="{52B776B0-0C58-4DA5-B276-B4CD96E0C528}" type="presParOf" srcId="{CBBE6BD6-D27A-4D9C-A4CA-8B27A2AD1EF7}" destId="{2892F6CD-6993-49EA-81D2-4F9606BCF345}" srcOrd="1" destOrd="0" presId="urn:microsoft.com/office/officeart/2005/8/layout/hierarchy2"/>
    <dgm:cxn modelId="{B72889BB-DCA1-4A5E-B8B2-2682B55B9EA3}" type="presParOf" srcId="{D15948C8-3B2A-4257-BE71-1567F817A14A}" destId="{263B3A9D-EC62-45B6-B214-8802D8AB4174}" srcOrd="1" destOrd="0" presId="urn:microsoft.com/office/officeart/2005/8/layout/hierarchy2"/>
    <dgm:cxn modelId="{5D580A9B-8F44-4064-AB6D-89E102954970}" type="presParOf" srcId="{263B3A9D-EC62-45B6-B214-8802D8AB4174}" destId="{462AD98E-476B-469F-9169-0A5493F614B4}" srcOrd="0" destOrd="0" presId="urn:microsoft.com/office/officeart/2005/8/layout/hierarchy2"/>
    <dgm:cxn modelId="{53EFE187-454E-4F8E-BDE6-563DC68B0063}" type="presParOf" srcId="{263B3A9D-EC62-45B6-B214-8802D8AB4174}" destId="{23019766-5AB0-45E4-A728-16AA06334A97}" srcOrd="1" destOrd="0" presId="urn:microsoft.com/office/officeart/2005/8/layout/hierarchy2"/>
    <dgm:cxn modelId="{4AFD0501-87F1-453F-BB86-23041D30F711}" type="presParOf" srcId="{23019766-5AB0-45E4-A728-16AA06334A97}" destId="{2ED09B52-D26A-49D5-970B-3D5E59692B52}" srcOrd="0" destOrd="0" presId="urn:microsoft.com/office/officeart/2005/8/layout/hierarchy2"/>
    <dgm:cxn modelId="{916304CE-F475-43EC-903B-88D3F0A20F2A}" type="presParOf" srcId="{2ED09B52-D26A-49D5-970B-3D5E59692B52}" destId="{F968C2BC-32BE-40B1-93AC-A977E906B301}" srcOrd="0" destOrd="0" presId="urn:microsoft.com/office/officeart/2005/8/layout/hierarchy2"/>
    <dgm:cxn modelId="{043562B6-85E9-4F90-955C-5BC705B9F534}" type="presParOf" srcId="{23019766-5AB0-45E4-A728-16AA06334A97}" destId="{4A1641A9-210D-4F9D-8014-AAE4C7E0021B}" srcOrd="1" destOrd="0" presId="urn:microsoft.com/office/officeart/2005/8/layout/hierarchy2"/>
    <dgm:cxn modelId="{037FAEC2-4392-44E4-AF96-28CE64780535}" type="presParOf" srcId="{4A1641A9-210D-4F9D-8014-AAE4C7E0021B}" destId="{39E6AFCA-0594-47B9-83EB-FD91D396516C}" srcOrd="0" destOrd="0" presId="urn:microsoft.com/office/officeart/2005/8/layout/hierarchy2"/>
    <dgm:cxn modelId="{D27AB4F2-08E9-401C-8E20-F94B086B94EC}" type="presParOf" srcId="{4A1641A9-210D-4F9D-8014-AAE4C7E0021B}" destId="{A8103DAA-175C-4576-9D4F-B5B6527C016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DFB6B1-D0FA-42F8-A0CA-3F25B384B35B}" type="doc">
      <dgm:prSet loTypeId="urn:microsoft.com/office/officeart/2005/8/layout/process3" loCatId="process" qsTypeId="urn:microsoft.com/office/officeart/2005/8/quickstyle/simple1" qsCatId="simple" csTypeId="urn:microsoft.com/office/officeart/2005/8/colors/colorful4" csCatId="colorful" phldr="1"/>
      <dgm:spPr/>
    </dgm:pt>
    <dgm:pt modelId="{F4A1B3E0-B63C-4CE5-9025-6C5690C098BF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對境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C16E5D-2D62-4D72-B6EF-6BBC543B2BED}" type="parTrans" cxnId="{9CF967F2-E858-4EF0-99DF-BBF8E458E6E4}">
      <dgm:prSet/>
      <dgm:spPr/>
      <dgm:t>
        <a:bodyPr/>
        <a:lstStyle/>
        <a:p>
          <a:endParaRPr lang="zh-TW" altLang="en-US"/>
        </a:p>
      </dgm:t>
    </dgm:pt>
    <dgm:pt modelId="{B9DE6CC4-46DB-4564-BE45-E6DB4325C91A}" type="sibTrans" cxnId="{9CF967F2-E858-4EF0-99DF-BBF8E458E6E4}">
      <dgm:prSet/>
      <dgm:spPr/>
      <dgm:t>
        <a:bodyPr/>
        <a:lstStyle/>
        <a:p>
          <a:endParaRPr lang="zh-TW" altLang="en-US"/>
        </a:p>
      </dgm:t>
    </dgm:pt>
    <dgm:pt modelId="{2906A16B-8E12-4FA2-9F3E-AE42FED9C77C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表態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13B7576-7726-4757-B4A3-C211917C2776}" type="parTrans" cxnId="{0775A82B-75DF-4AD9-82E1-8614DBBFF74A}">
      <dgm:prSet/>
      <dgm:spPr/>
      <dgm:t>
        <a:bodyPr/>
        <a:lstStyle/>
        <a:p>
          <a:endParaRPr lang="zh-TW" altLang="en-US"/>
        </a:p>
      </dgm:t>
    </dgm:pt>
    <dgm:pt modelId="{F9C4724E-901A-4DD7-AB15-7A1EB6660BEB}" type="sibTrans" cxnId="{0775A82B-75DF-4AD9-82E1-8614DBBFF74A}">
      <dgm:prSet/>
      <dgm:spPr/>
      <dgm:t>
        <a:bodyPr/>
        <a:lstStyle/>
        <a:p>
          <a:endParaRPr lang="zh-TW" altLang="en-US"/>
        </a:p>
      </dgm:t>
    </dgm:pt>
    <dgm:pt modelId="{F029D257-AB66-4E2F-B265-E3694BEC1433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視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3D24C8A-E737-49BF-961D-F0A6887CA091}" type="parTrans" cxnId="{44E29F2A-BC94-4EEC-AF3B-E0549114F41D}">
      <dgm:prSet/>
      <dgm:spPr/>
      <dgm:t>
        <a:bodyPr/>
        <a:lstStyle/>
        <a:p>
          <a:endParaRPr lang="zh-TW" altLang="en-US"/>
        </a:p>
      </dgm:t>
    </dgm:pt>
    <dgm:pt modelId="{CBFE8FC1-7943-495E-B495-1041510772AB}" type="sibTrans" cxnId="{44E29F2A-BC94-4EEC-AF3B-E0549114F41D}">
      <dgm:prSet/>
      <dgm:spPr/>
      <dgm:t>
        <a:bodyPr/>
        <a:lstStyle/>
        <a:p>
          <a:endParaRPr lang="zh-TW" altLang="en-US"/>
        </a:p>
      </dgm:t>
    </dgm:pt>
    <dgm:pt modelId="{4AEEEE2C-016C-433D-9A42-DD7AB07F8924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出動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2E84075-EFB5-43B1-8C17-44539269286F}" type="parTrans" cxnId="{BC68F588-89FB-4BE1-AF85-43EBBFD9738F}">
      <dgm:prSet/>
      <dgm:spPr/>
      <dgm:t>
        <a:bodyPr/>
        <a:lstStyle/>
        <a:p>
          <a:endParaRPr lang="zh-TW" altLang="en-US"/>
        </a:p>
      </dgm:t>
    </dgm:pt>
    <dgm:pt modelId="{074A1A0F-175C-45DF-83AC-64041C0177EC}" type="sibTrans" cxnId="{BC68F588-89FB-4BE1-AF85-43EBBFD9738F}">
      <dgm:prSet/>
      <dgm:spPr/>
      <dgm:t>
        <a:bodyPr/>
        <a:lstStyle/>
        <a:p>
          <a:endParaRPr lang="zh-TW" altLang="en-US"/>
        </a:p>
      </dgm:t>
    </dgm:pt>
    <dgm:pt modelId="{AB74E354-BD4A-4DEC-91A3-48D2AFE26466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防非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75D8B7B-44BE-44EC-8E9D-6D4A1D139868}" type="parTrans" cxnId="{1204E54B-38F4-47A4-BE74-6136581DDC4C}">
      <dgm:prSet/>
      <dgm:spPr/>
      <dgm:t>
        <a:bodyPr/>
        <a:lstStyle/>
        <a:p>
          <a:endParaRPr lang="zh-TW" altLang="en-US"/>
        </a:p>
      </dgm:t>
    </dgm:pt>
    <dgm:pt modelId="{8B6F2111-2BA0-40C1-9A32-3CEEB9A454FA}" type="sibTrans" cxnId="{1204E54B-38F4-47A4-BE74-6136581DDC4C}">
      <dgm:prSet/>
      <dgm:spPr/>
      <dgm:t>
        <a:bodyPr/>
        <a:lstStyle/>
        <a:p>
          <a:endParaRPr lang="zh-TW" altLang="en-US"/>
        </a:p>
      </dgm:t>
    </dgm:pt>
    <dgm:pt modelId="{A958EF50-65B6-4581-B970-1900ADE47E07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色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顏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99026B-3C1E-4C52-B5A4-59AA0AD2C3BA}" type="parTrans" cxnId="{9F179B88-18F6-41A6-9AE3-50110B8A222C}">
      <dgm:prSet/>
      <dgm:spPr/>
      <dgm:t>
        <a:bodyPr/>
        <a:lstStyle/>
        <a:p>
          <a:endParaRPr lang="zh-TW" altLang="en-US"/>
        </a:p>
      </dgm:t>
    </dgm:pt>
    <dgm:pt modelId="{FFE89EBA-81AE-4766-ABEB-D9239C1F3F5C}" type="sibTrans" cxnId="{9F179B88-18F6-41A6-9AE3-50110B8A222C}">
      <dgm:prSet/>
      <dgm:spPr/>
      <dgm:t>
        <a:bodyPr/>
        <a:lstStyle/>
        <a:p>
          <a:endParaRPr lang="zh-TW" altLang="en-US"/>
        </a:p>
      </dgm:t>
    </dgm:pt>
    <dgm:pt modelId="{1E1FCA3C-7F24-4007-86A3-604C342A6D95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言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語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4DA9E1-CBC6-4879-A97B-777F3DD2E465}" type="parTrans" cxnId="{4A07DFB1-6CC0-419F-AE8A-E9A38990C966}">
      <dgm:prSet/>
      <dgm:spPr/>
      <dgm:t>
        <a:bodyPr/>
        <a:lstStyle/>
        <a:p>
          <a:endParaRPr lang="zh-TW" altLang="en-US"/>
        </a:p>
      </dgm:t>
    </dgm:pt>
    <dgm:pt modelId="{72DA9748-7306-467C-B4A5-5ACA6E611E41}" type="sibTrans" cxnId="{4A07DFB1-6CC0-419F-AE8A-E9A38990C966}">
      <dgm:prSet/>
      <dgm:spPr/>
      <dgm:t>
        <a:bodyPr/>
        <a:lstStyle/>
        <a:p>
          <a:endParaRPr lang="zh-TW" altLang="en-US"/>
        </a:p>
      </dgm:t>
    </dgm:pt>
    <dgm:pt modelId="{14576290-D8E2-4589-944B-402084E3B2D5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疑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癡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51C695-2D07-4CB2-A84C-DAE9E7A77525}" type="parTrans" cxnId="{2E4A0E0F-7A74-4323-A019-3CAFD4B5697A}">
      <dgm:prSet/>
      <dgm:spPr/>
      <dgm:t>
        <a:bodyPr/>
        <a:lstStyle/>
        <a:p>
          <a:endParaRPr lang="zh-TW" altLang="en-US"/>
        </a:p>
      </dgm:t>
    </dgm:pt>
    <dgm:pt modelId="{C06BCC4D-0495-40A4-A86A-7AF2A831DC0F}" type="sibTrans" cxnId="{2E4A0E0F-7A74-4323-A019-3CAFD4B5697A}">
      <dgm:prSet/>
      <dgm:spPr/>
      <dgm:t>
        <a:bodyPr/>
        <a:lstStyle/>
        <a:p>
          <a:endParaRPr lang="zh-TW" altLang="en-US"/>
        </a:p>
      </dgm:t>
    </dgm:pt>
    <dgm:pt modelId="{81A419F7-A788-4F85-8BF7-E318A6CD44BC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貌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容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4B3D3CE-7852-481B-8FD5-884E7B9EE7F6}" type="parTrans" cxnId="{DB003B55-206A-47F2-9A10-4F4DD95D843A}">
      <dgm:prSet/>
      <dgm:spPr/>
      <dgm:t>
        <a:bodyPr/>
        <a:lstStyle/>
        <a:p>
          <a:endParaRPr lang="zh-TW" altLang="en-US"/>
        </a:p>
      </dgm:t>
    </dgm:pt>
    <dgm:pt modelId="{719FEA84-D794-4EC3-AA13-A350BE66F1E6}" type="sibTrans" cxnId="{DB003B55-206A-47F2-9A10-4F4DD95D843A}">
      <dgm:prSet/>
      <dgm:spPr/>
      <dgm:t>
        <a:bodyPr/>
        <a:lstStyle/>
        <a:p>
          <a:endParaRPr lang="zh-TW" altLang="en-US"/>
        </a:p>
      </dgm:t>
    </dgm:pt>
    <dgm:pt modelId="{F176B225-F8FF-4452-A3CA-79C7D0B826E5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事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行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3D5E84-7FEB-45B5-BCBE-765ABC87BFC9}" type="parTrans" cxnId="{66A93260-0ACC-463A-99C2-AE6229526E6C}">
      <dgm:prSet/>
      <dgm:spPr/>
      <dgm:t>
        <a:bodyPr/>
        <a:lstStyle/>
        <a:p>
          <a:endParaRPr lang="zh-TW" altLang="en-US"/>
        </a:p>
      </dgm:t>
    </dgm:pt>
    <dgm:pt modelId="{75FCF451-6923-4C3B-AFB3-74BB0A576BFE}" type="sibTrans" cxnId="{66A93260-0ACC-463A-99C2-AE6229526E6C}">
      <dgm:prSet/>
      <dgm:spPr/>
      <dgm:t>
        <a:bodyPr/>
        <a:lstStyle/>
        <a:p>
          <a:endParaRPr lang="zh-TW" altLang="en-US"/>
        </a:p>
      </dgm:t>
    </dgm:pt>
    <dgm:pt modelId="{C31F6611-5BCC-4122-A043-17CAAD4C7D19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忿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瞋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21C71C8-E765-4E19-9EA5-FF896EBE779E}" type="parTrans" cxnId="{B3C0B2A1-F203-4900-AD8F-1E6DD85EADC7}">
      <dgm:prSet/>
      <dgm:spPr/>
      <dgm:t>
        <a:bodyPr/>
        <a:lstStyle/>
        <a:p>
          <a:endParaRPr lang="zh-TW" altLang="en-US"/>
        </a:p>
      </dgm:t>
    </dgm:pt>
    <dgm:pt modelId="{233EBDF8-AACB-4C70-B7C4-752513833F05}" type="sibTrans" cxnId="{B3C0B2A1-F203-4900-AD8F-1E6DD85EADC7}">
      <dgm:prSet/>
      <dgm:spPr/>
      <dgm:t>
        <a:bodyPr/>
        <a:lstStyle/>
        <a:p>
          <a:endParaRPr lang="zh-TW" altLang="en-US"/>
        </a:p>
      </dgm:t>
    </dgm:pt>
    <dgm:pt modelId="{9F426776-4C3B-47EF-B11A-FEB44487966F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得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貪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86AD26C-8C43-4906-A4FA-EDAC16E6B2AA}" type="parTrans" cxnId="{9675450D-610B-4CAC-A996-B638DCC02ACB}">
      <dgm:prSet/>
      <dgm:spPr/>
      <dgm:t>
        <a:bodyPr/>
        <a:lstStyle/>
        <a:p>
          <a:endParaRPr lang="zh-TW" altLang="en-US"/>
        </a:p>
      </dgm:t>
    </dgm:pt>
    <dgm:pt modelId="{9228DFE2-5D30-42CC-8C71-1EED563F902D}" type="sibTrans" cxnId="{9675450D-610B-4CAC-A996-B638DCC02ACB}">
      <dgm:prSet/>
      <dgm:spPr/>
      <dgm:t>
        <a:bodyPr/>
        <a:lstStyle/>
        <a:p>
          <a:endParaRPr lang="zh-TW" altLang="en-US"/>
        </a:p>
      </dgm:t>
    </dgm:pt>
    <dgm:pt modelId="{309F0CAE-8930-4686-B5C4-741A6F9F9868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聽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B657BC3-1851-4D7B-BAB0-5EB3AF3C48F6}" type="parTrans" cxnId="{F133F67C-5F6D-4E14-8D02-6382065E517E}">
      <dgm:prSet/>
      <dgm:spPr/>
      <dgm:t>
        <a:bodyPr/>
        <a:lstStyle/>
        <a:p>
          <a:endParaRPr lang="zh-TW" altLang="en-US"/>
        </a:p>
      </dgm:t>
    </dgm:pt>
    <dgm:pt modelId="{D6E79475-1962-41EF-B94F-2958A275A351}" type="sibTrans" cxnId="{F133F67C-5F6D-4E14-8D02-6382065E517E}">
      <dgm:prSet/>
      <dgm:spPr/>
      <dgm:t>
        <a:bodyPr/>
        <a:lstStyle/>
        <a:p>
          <a:endParaRPr lang="zh-TW" altLang="en-US"/>
        </a:p>
      </dgm:t>
    </dgm:pt>
    <dgm:pt modelId="{7AD850B5-9AE8-4765-9228-D229E2B9D467}" type="pres">
      <dgm:prSet presAssocID="{33DFB6B1-D0FA-42F8-A0CA-3F25B384B35B}" presName="linearFlow" presStyleCnt="0">
        <dgm:presLayoutVars>
          <dgm:dir/>
          <dgm:animLvl val="lvl"/>
          <dgm:resizeHandles val="exact"/>
        </dgm:presLayoutVars>
      </dgm:prSet>
      <dgm:spPr/>
    </dgm:pt>
    <dgm:pt modelId="{AB4621E0-0813-4267-B3FA-F8F760042A76}" type="pres">
      <dgm:prSet presAssocID="{F4A1B3E0-B63C-4CE5-9025-6C5690C098BF}" presName="composite" presStyleCnt="0"/>
      <dgm:spPr/>
    </dgm:pt>
    <dgm:pt modelId="{98F0A5D9-217E-48C3-8129-DCE11EC78BF9}" type="pres">
      <dgm:prSet presAssocID="{F4A1B3E0-B63C-4CE5-9025-6C5690C098BF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6C04E5-92C0-4E88-BCC0-67D8B16835ED}" type="pres">
      <dgm:prSet presAssocID="{F4A1B3E0-B63C-4CE5-9025-6C5690C098BF}" presName="parSh" presStyleLbl="node1" presStyleIdx="0" presStyleCnt="4"/>
      <dgm:spPr/>
      <dgm:t>
        <a:bodyPr/>
        <a:lstStyle/>
        <a:p>
          <a:endParaRPr lang="zh-TW" altLang="en-US"/>
        </a:p>
      </dgm:t>
    </dgm:pt>
    <dgm:pt modelId="{7B922515-CEF2-42E1-92EA-9D5ED474E9DB}" type="pres">
      <dgm:prSet presAssocID="{F4A1B3E0-B63C-4CE5-9025-6C5690C098BF}" presName="desTx" presStyleLbl="fgAcc1" presStyleIdx="0" presStyleCnt="4" custScaleY="86227" custLinFactNeighborY="-4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2E0E63-E255-407D-B388-00534063B7A0}" type="pres">
      <dgm:prSet presAssocID="{B9DE6CC4-46DB-4564-BE45-E6DB4325C91A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D0D199F1-93ED-42FD-925D-20B7E942F4BF}" type="pres">
      <dgm:prSet presAssocID="{B9DE6CC4-46DB-4564-BE45-E6DB4325C91A}" presName="connTx" presStyleLbl="sibTrans2D1" presStyleIdx="0" presStyleCnt="3"/>
      <dgm:spPr/>
      <dgm:t>
        <a:bodyPr/>
        <a:lstStyle/>
        <a:p>
          <a:endParaRPr lang="zh-TW" altLang="en-US"/>
        </a:p>
      </dgm:t>
    </dgm:pt>
    <dgm:pt modelId="{2D438150-E8A3-42E3-B96D-9D00AA8387AA}" type="pres">
      <dgm:prSet presAssocID="{2906A16B-8E12-4FA2-9F3E-AE42FED9C77C}" presName="composite" presStyleCnt="0"/>
      <dgm:spPr/>
    </dgm:pt>
    <dgm:pt modelId="{2BDE9826-2327-4E4E-92BB-A7EDDD25FB2E}" type="pres">
      <dgm:prSet presAssocID="{2906A16B-8E12-4FA2-9F3E-AE42FED9C77C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8652E2-B110-42FD-9565-C8F8B65414E8}" type="pres">
      <dgm:prSet presAssocID="{2906A16B-8E12-4FA2-9F3E-AE42FED9C77C}" presName="parSh" presStyleLbl="node1" presStyleIdx="1" presStyleCnt="4"/>
      <dgm:spPr/>
      <dgm:t>
        <a:bodyPr/>
        <a:lstStyle/>
        <a:p>
          <a:endParaRPr lang="zh-TW" altLang="en-US"/>
        </a:p>
      </dgm:t>
    </dgm:pt>
    <dgm:pt modelId="{F43EE9AF-A397-4B30-8B59-D81E2266AA04}" type="pres">
      <dgm:prSet presAssocID="{2906A16B-8E12-4FA2-9F3E-AE42FED9C77C}" presName="desTx" presStyleLbl="fgAcc1" presStyleIdx="1" presStyleCnt="4" custScaleX="154536" custScaleY="85952" custLinFactNeighborX="4020" custLinFactNeighborY="133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E8D594-2C60-4DD2-8E24-B01361ECF029}" type="pres">
      <dgm:prSet presAssocID="{F9C4724E-901A-4DD7-AB15-7A1EB6660BEB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C09AEE49-3223-4714-B739-01C12BE7CBE3}" type="pres">
      <dgm:prSet presAssocID="{F9C4724E-901A-4DD7-AB15-7A1EB6660BEB}" presName="connTx" presStyleLbl="sibTrans2D1" presStyleIdx="1" presStyleCnt="3"/>
      <dgm:spPr/>
      <dgm:t>
        <a:bodyPr/>
        <a:lstStyle/>
        <a:p>
          <a:endParaRPr lang="zh-TW" altLang="en-US"/>
        </a:p>
      </dgm:t>
    </dgm:pt>
    <dgm:pt modelId="{185A4F93-C654-4809-8BB2-ED6D8303D31D}" type="pres">
      <dgm:prSet presAssocID="{4AEEEE2C-016C-433D-9A42-DD7AB07F8924}" presName="composite" presStyleCnt="0"/>
      <dgm:spPr/>
    </dgm:pt>
    <dgm:pt modelId="{734CCC64-34E1-4064-865E-12DDC96E984C}" type="pres">
      <dgm:prSet presAssocID="{4AEEEE2C-016C-433D-9A42-DD7AB07F8924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21D7A8-3BF4-4696-A48A-44E44D9F7CFE}" type="pres">
      <dgm:prSet presAssocID="{4AEEEE2C-016C-433D-9A42-DD7AB07F8924}" presName="parSh" presStyleLbl="node1" presStyleIdx="2" presStyleCnt="4"/>
      <dgm:spPr/>
      <dgm:t>
        <a:bodyPr/>
        <a:lstStyle/>
        <a:p>
          <a:endParaRPr lang="zh-TW" altLang="en-US"/>
        </a:p>
      </dgm:t>
    </dgm:pt>
    <dgm:pt modelId="{6039CB6F-7891-460A-8A0C-BF1C4942CF14}" type="pres">
      <dgm:prSet presAssocID="{4AEEEE2C-016C-433D-9A42-DD7AB07F8924}" presName="desTx" presStyleLbl="fgAcc1" presStyleIdx="2" presStyleCnt="4" custScaleX="150398" custScaleY="86933" custLinFactNeighborY="-5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CDF552-DFD9-4377-8D41-1FE7276E6D31}" type="pres">
      <dgm:prSet presAssocID="{074A1A0F-175C-45DF-83AC-64041C0177EC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9404FC47-338E-40AD-882C-BB64583FF2AB}" type="pres">
      <dgm:prSet presAssocID="{074A1A0F-175C-45DF-83AC-64041C0177EC}" presName="connTx" presStyleLbl="sibTrans2D1" presStyleIdx="2" presStyleCnt="3"/>
      <dgm:spPr/>
      <dgm:t>
        <a:bodyPr/>
        <a:lstStyle/>
        <a:p>
          <a:endParaRPr lang="zh-TW" altLang="en-US"/>
        </a:p>
      </dgm:t>
    </dgm:pt>
    <dgm:pt modelId="{8622FD2C-B8C7-4FC1-B0CC-433548401454}" type="pres">
      <dgm:prSet presAssocID="{AB74E354-BD4A-4DEC-91A3-48D2AFE26466}" presName="composite" presStyleCnt="0"/>
      <dgm:spPr/>
    </dgm:pt>
    <dgm:pt modelId="{6749C445-1189-4438-8E72-6D3905ACD887}" type="pres">
      <dgm:prSet presAssocID="{AB74E354-BD4A-4DEC-91A3-48D2AFE26466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3EBD29-41A8-4F48-86EB-D079513A2AE0}" type="pres">
      <dgm:prSet presAssocID="{AB74E354-BD4A-4DEC-91A3-48D2AFE26466}" presName="parSh" presStyleLbl="node1" presStyleIdx="3" presStyleCnt="4" custLinFactNeighborX="-1312" custLinFactNeighborY="21569"/>
      <dgm:spPr/>
      <dgm:t>
        <a:bodyPr/>
        <a:lstStyle/>
        <a:p>
          <a:endParaRPr lang="zh-TW" altLang="en-US"/>
        </a:p>
      </dgm:t>
    </dgm:pt>
    <dgm:pt modelId="{14AF3CCC-7B9F-4856-BE89-413E921E9B0F}" type="pres">
      <dgm:prSet presAssocID="{AB74E354-BD4A-4DEC-91A3-48D2AFE26466}" presName="desTx" presStyleLbl="fgAcc1" presStyleIdx="3" presStyleCnt="4" custScaleX="148280" custLinFactNeighborX="-1312" custLinFactNeighborY="165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01220A3-8F77-40B8-B937-83CE31E7DFE9}" type="presOf" srcId="{B9DE6CC4-46DB-4564-BE45-E6DB4325C91A}" destId="{D0D199F1-93ED-42FD-925D-20B7E942F4BF}" srcOrd="1" destOrd="0" presId="urn:microsoft.com/office/officeart/2005/8/layout/process3"/>
    <dgm:cxn modelId="{3E3249D8-3961-49ED-8F14-24AD39B820EF}" type="presOf" srcId="{C31F6611-5BCC-4122-A043-17CAAD4C7D19}" destId="{14AF3CCC-7B9F-4856-BE89-413E921E9B0F}" srcOrd="0" destOrd="1" presId="urn:microsoft.com/office/officeart/2005/8/layout/process3"/>
    <dgm:cxn modelId="{0775A82B-75DF-4AD9-82E1-8614DBBFF74A}" srcId="{33DFB6B1-D0FA-42F8-A0CA-3F25B384B35B}" destId="{2906A16B-8E12-4FA2-9F3E-AE42FED9C77C}" srcOrd="1" destOrd="0" parTransId="{A13B7576-7726-4757-B4A3-C211917C2776}" sibTransId="{F9C4724E-901A-4DD7-AB15-7A1EB6660BEB}"/>
    <dgm:cxn modelId="{70075038-B6B7-4A60-8EB2-6F3A517B011F}" type="presOf" srcId="{2906A16B-8E12-4FA2-9F3E-AE42FED9C77C}" destId="{2BDE9826-2327-4E4E-92BB-A7EDDD25FB2E}" srcOrd="0" destOrd="0" presId="urn:microsoft.com/office/officeart/2005/8/layout/process3"/>
    <dgm:cxn modelId="{66A93260-0ACC-463A-99C2-AE6229526E6C}" srcId="{4AEEEE2C-016C-433D-9A42-DD7AB07F8924}" destId="{F176B225-F8FF-4452-A3CA-79C7D0B826E5}" srcOrd="1" destOrd="0" parTransId="{E33D5E84-7FEB-45B5-BCBE-765ABC87BFC9}" sibTransId="{75FCF451-6923-4C3B-AFB3-74BB0A576BFE}"/>
    <dgm:cxn modelId="{8449C8DA-C293-425F-A4C7-3351DD20FB1C}" type="presOf" srcId="{2906A16B-8E12-4FA2-9F3E-AE42FED9C77C}" destId="{738652E2-B110-42FD-9565-C8F8B65414E8}" srcOrd="1" destOrd="0" presId="urn:microsoft.com/office/officeart/2005/8/layout/process3"/>
    <dgm:cxn modelId="{553EC346-9EB4-4907-9E27-41AFF6CAD291}" type="presOf" srcId="{F4A1B3E0-B63C-4CE5-9025-6C5690C098BF}" destId="{AF6C04E5-92C0-4E88-BCC0-67D8B16835ED}" srcOrd="1" destOrd="0" presId="urn:microsoft.com/office/officeart/2005/8/layout/process3"/>
    <dgm:cxn modelId="{CA46CE64-03CE-402B-B77B-7DBB784B543E}" type="presOf" srcId="{33DFB6B1-D0FA-42F8-A0CA-3F25B384B35B}" destId="{7AD850B5-9AE8-4765-9228-D229E2B9D467}" srcOrd="0" destOrd="0" presId="urn:microsoft.com/office/officeart/2005/8/layout/process3"/>
    <dgm:cxn modelId="{AB4BFD4D-AF83-42DA-8ABB-FFCE972D453B}" type="presOf" srcId="{F9C4724E-901A-4DD7-AB15-7A1EB6660BEB}" destId="{49E8D594-2C60-4DD2-8E24-B01361ECF029}" srcOrd="0" destOrd="0" presId="urn:microsoft.com/office/officeart/2005/8/layout/process3"/>
    <dgm:cxn modelId="{E533DB17-DC3A-4905-893B-DD700E6DA4DD}" type="presOf" srcId="{14576290-D8E2-4589-944B-402084E3B2D5}" destId="{14AF3CCC-7B9F-4856-BE89-413E921E9B0F}" srcOrd="0" destOrd="0" presId="urn:microsoft.com/office/officeart/2005/8/layout/process3"/>
    <dgm:cxn modelId="{95224130-5FB3-41EE-AED1-79D1626599E7}" type="presOf" srcId="{F176B225-F8FF-4452-A3CA-79C7D0B826E5}" destId="{6039CB6F-7891-460A-8A0C-BF1C4942CF14}" srcOrd="0" destOrd="1" presId="urn:microsoft.com/office/officeart/2005/8/layout/process3"/>
    <dgm:cxn modelId="{54DE67C8-8DFE-45CA-B37A-AA1BB1FABA9D}" type="presOf" srcId="{AB74E354-BD4A-4DEC-91A3-48D2AFE26466}" destId="{6749C445-1189-4438-8E72-6D3905ACD887}" srcOrd="0" destOrd="0" presId="urn:microsoft.com/office/officeart/2005/8/layout/process3"/>
    <dgm:cxn modelId="{910146A8-6BEF-4BC0-AF21-FF78B7CB71D2}" type="presOf" srcId="{B9DE6CC4-46DB-4564-BE45-E6DB4325C91A}" destId="{DC2E0E63-E255-407D-B388-00534063B7A0}" srcOrd="0" destOrd="0" presId="urn:microsoft.com/office/officeart/2005/8/layout/process3"/>
    <dgm:cxn modelId="{632C4FBF-FA62-484C-98D3-0EEB204F2310}" type="presOf" srcId="{4AEEEE2C-016C-433D-9A42-DD7AB07F8924}" destId="{734CCC64-34E1-4064-865E-12DDC96E984C}" srcOrd="0" destOrd="0" presId="urn:microsoft.com/office/officeart/2005/8/layout/process3"/>
    <dgm:cxn modelId="{BC68F588-89FB-4BE1-AF85-43EBBFD9738F}" srcId="{33DFB6B1-D0FA-42F8-A0CA-3F25B384B35B}" destId="{4AEEEE2C-016C-433D-9A42-DD7AB07F8924}" srcOrd="2" destOrd="0" parTransId="{42E84075-EFB5-43B1-8C17-44539269286F}" sibTransId="{074A1A0F-175C-45DF-83AC-64041C0177EC}"/>
    <dgm:cxn modelId="{4A07DFB1-6CC0-419F-AE8A-E9A38990C966}" srcId="{4AEEEE2C-016C-433D-9A42-DD7AB07F8924}" destId="{1E1FCA3C-7F24-4007-86A3-604C342A6D95}" srcOrd="0" destOrd="0" parTransId="{C14DA9E1-CBC6-4879-A97B-777F3DD2E465}" sibTransId="{72DA9748-7306-467C-B4A5-5ACA6E611E41}"/>
    <dgm:cxn modelId="{67E360B1-FBAD-4470-9812-DC8063250817}" type="presOf" srcId="{4AEEEE2C-016C-433D-9A42-DD7AB07F8924}" destId="{4F21D7A8-3BF4-4696-A48A-44E44D9F7CFE}" srcOrd="1" destOrd="0" presId="urn:microsoft.com/office/officeart/2005/8/layout/process3"/>
    <dgm:cxn modelId="{99286219-F717-4311-8F30-3C1CF83301D2}" type="presOf" srcId="{F9C4724E-901A-4DD7-AB15-7A1EB6660BEB}" destId="{C09AEE49-3223-4714-B739-01C12BE7CBE3}" srcOrd="1" destOrd="0" presId="urn:microsoft.com/office/officeart/2005/8/layout/process3"/>
    <dgm:cxn modelId="{2E4A0E0F-7A74-4323-A019-3CAFD4B5697A}" srcId="{AB74E354-BD4A-4DEC-91A3-48D2AFE26466}" destId="{14576290-D8E2-4589-944B-402084E3B2D5}" srcOrd="0" destOrd="0" parTransId="{8251C695-2D07-4CB2-A84C-DAE9E7A77525}" sibTransId="{C06BCC4D-0495-40A4-A86A-7AF2A831DC0F}"/>
    <dgm:cxn modelId="{B3C0B2A1-F203-4900-AD8F-1E6DD85EADC7}" srcId="{AB74E354-BD4A-4DEC-91A3-48D2AFE26466}" destId="{C31F6611-5BCC-4122-A043-17CAAD4C7D19}" srcOrd="1" destOrd="0" parTransId="{221C71C8-E765-4E19-9EA5-FF896EBE779E}" sibTransId="{233EBDF8-AACB-4C70-B7C4-752513833F05}"/>
    <dgm:cxn modelId="{9675450D-610B-4CAC-A996-B638DCC02ACB}" srcId="{AB74E354-BD4A-4DEC-91A3-48D2AFE26466}" destId="{9F426776-4C3B-47EF-B11A-FEB44487966F}" srcOrd="2" destOrd="0" parTransId="{386AD26C-8C43-4906-A4FA-EDAC16E6B2AA}" sibTransId="{9228DFE2-5D30-42CC-8C71-1EED563F902D}"/>
    <dgm:cxn modelId="{5C597533-F3EF-477D-8FCB-E0742254B07E}" type="presOf" srcId="{A958EF50-65B6-4581-B970-1900ADE47E07}" destId="{F43EE9AF-A397-4B30-8B59-D81E2266AA04}" srcOrd="0" destOrd="0" presId="urn:microsoft.com/office/officeart/2005/8/layout/process3"/>
    <dgm:cxn modelId="{D03797CA-3D35-4195-922B-06CCE532B399}" type="presOf" srcId="{074A1A0F-175C-45DF-83AC-64041C0177EC}" destId="{00CDF552-DFD9-4377-8D41-1FE7276E6D31}" srcOrd="0" destOrd="0" presId="urn:microsoft.com/office/officeart/2005/8/layout/process3"/>
    <dgm:cxn modelId="{44D98B32-452D-4459-A335-F30377A3E068}" type="presOf" srcId="{309F0CAE-8930-4686-B5C4-741A6F9F9868}" destId="{7B922515-CEF2-42E1-92EA-9D5ED474E9DB}" srcOrd="0" destOrd="1" presId="urn:microsoft.com/office/officeart/2005/8/layout/process3"/>
    <dgm:cxn modelId="{1204E54B-38F4-47A4-BE74-6136581DDC4C}" srcId="{33DFB6B1-D0FA-42F8-A0CA-3F25B384B35B}" destId="{AB74E354-BD4A-4DEC-91A3-48D2AFE26466}" srcOrd="3" destOrd="0" parTransId="{475D8B7B-44BE-44EC-8E9D-6D4A1D139868}" sibTransId="{8B6F2111-2BA0-40C1-9A32-3CEEB9A454FA}"/>
    <dgm:cxn modelId="{09E1D229-F41E-4A5D-9ED7-60873099AD4B}" type="presOf" srcId="{9F426776-4C3B-47EF-B11A-FEB44487966F}" destId="{14AF3CCC-7B9F-4856-BE89-413E921E9B0F}" srcOrd="0" destOrd="2" presId="urn:microsoft.com/office/officeart/2005/8/layout/process3"/>
    <dgm:cxn modelId="{838C86FC-F024-412F-9E1A-4DAA546897F9}" type="presOf" srcId="{AB74E354-BD4A-4DEC-91A3-48D2AFE26466}" destId="{4F3EBD29-41A8-4F48-86EB-D079513A2AE0}" srcOrd="1" destOrd="0" presId="urn:microsoft.com/office/officeart/2005/8/layout/process3"/>
    <dgm:cxn modelId="{9F179B88-18F6-41A6-9AE3-50110B8A222C}" srcId="{2906A16B-8E12-4FA2-9F3E-AE42FED9C77C}" destId="{A958EF50-65B6-4581-B970-1900ADE47E07}" srcOrd="0" destOrd="0" parTransId="{C899026B-3C1E-4C52-B5A4-59AA0AD2C3BA}" sibTransId="{FFE89EBA-81AE-4766-ABEB-D9239C1F3F5C}"/>
    <dgm:cxn modelId="{6F4EA72B-D237-4E2F-B564-F3B87572F1C4}" type="presOf" srcId="{F029D257-AB66-4E2F-B265-E3694BEC1433}" destId="{7B922515-CEF2-42E1-92EA-9D5ED474E9DB}" srcOrd="0" destOrd="0" presId="urn:microsoft.com/office/officeart/2005/8/layout/process3"/>
    <dgm:cxn modelId="{9CF967F2-E858-4EF0-99DF-BBF8E458E6E4}" srcId="{33DFB6B1-D0FA-42F8-A0CA-3F25B384B35B}" destId="{F4A1B3E0-B63C-4CE5-9025-6C5690C098BF}" srcOrd="0" destOrd="0" parTransId="{78C16E5D-2D62-4D72-B6EF-6BBC543B2BED}" sibTransId="{B9DE6CC4-46DB-4564-BE45-E6DB4325C91A}"/>
    <dgm:cxn modelId="{F133F67C-5F6D-4E14-8D02-6382065E517E}" srcId="{F4A1B3E0-B63C-4CE5-9025-6C5690C098BF}" destId="{309F0CAE-8930-4686-B5C4-741A6F9F9868}" srcOrd="1" destOrd="0" parTransId="{4B657BC3-1851-4D7B-BAB0-5EB3AF3C48F6}" sibTransId="{D6E79475-1962-41EF-B94F-2958A275A351}"/>
    <dgm:cxn modelId="{DB003B55-206A-47F2-9A10-4F4DD95D843A}" srcId="{2906A16B-8E12-4FA2-9F3E-AE42FED9C77C}" destId="{81A419F7-A788-4F85-8BF7-E318A6CD44BC}" srcOrd="1" destOrd="0" parTransId="{64B3D3CE-7852-481B-8FD5-884E7B9EE7F6}" sibTransId="{719FEA84-D794-4EC3-AA13-A350BE66F1E6}"/>
    <dgm:cxn modelId="{1C4D9878-C56C-4294-8A4C-229964539CCC}" type="presOf" srcId="{1E1FCA3C-7F24-4007-86A3-604C342A6D95}" destId="{6039CB6F-7891-460A-8A0C-BF1C4942CF14}" srcOrd="0" destOrd="0" presId="urn:microsoft.com/office/officeart/2005/8/layout/process3"/>
    <dgm:cxn modelId="{655251CD-5C68-4971-A359-74A1B3FE69BC}" type="presOf" srcId="{F4A1B3E0-B63C-4CE5-9025-6C5690C098BF}" destId="{98F0A5D9-217E-48C3-8129-DCE11EC78BF9}" srcOrd="0" destOrd="0" presId="urn:microsoft.com/office/officeart/2005/8/layout/process3"/>
    <dgm:cxn modelId="{AD8D60B3-9560-4297-9DC6-69BE75EC69C2}" type="presOf" srcId="{074A1A0F-175C-45DF-83AC-64041C0177EC}" destId="{9404FC47-338E-40AD-882C-BB64583FF2AB}" srcOrd="1" destOrd="0" presId="urn:microsoft.com/office/officeart/2005/8/layout/process3"/>
    <dgm:cxn modelId="{E92CC213-9995-45AA-BEE3-A324181795F2}" type="presOf" srcId="{81A419F7-A788-4F85-8BF7-E318A6CD44BC}" destId="{F43EE9AF-A397-4B30-8B59-D81E2266AA04}" srcOrd="0" destOrd="1" presId="urn:microsoft.com/office/officeart/2005/8/layout/process3"/>
    <dgm:cxn modelId="{44E29F2A-BC94-4EEC-AF3B-E0549114F41D}" srcId="{F4A1B3E0-B63C-4CE5-9025-6C5690C098BF}" destId="{F029D257-AB66-4E2F-B265-E3694BEC1433}" srcOrd="0" destOrd="0" parTransId="{23D24C8A-E737-49BF-961D-F0A6887CA091}" sibTransId="{CBFE8FC1-7943-495E-B495-1041510772AB}"/>
    <dgm:cxn modelId="{0E7775E9-4A81-49AF-8630-C99E8CD86CD4}" type="presParOf" srcId="{7AD850B5-9AE8-4765-9228-D229E2B9D467}" destId="{AB4621E0-0813-4267-B3FA-F8F760042A76}" srcOrd="0" destOrd="0" presId="urn:microsoft.com/office/officeart/2005/8/layout/process3"/>
    <dgm:cxn modelId="{1D4F64CF-BD90-4462-A0A0-7E46E63D52B3}" type="presParOf" srcId="{AB4621E0-0813-4267-B3FA-F8F760042A76}" destId="{98F0A5D9-217E-48C3-8129-DCE11EC78BF9}" srcOrd="0" destOrd="0" presId="urn:microsoft.com/office/officeart/2005/8/layout/process3"/>
    <dgm:cxn modelId="{011CE780-BECE-42EF-B3A2-D0BBA7D87515}" type="presParOf" srcId="{AB4621E0-0813-4267-B3FA-F8F760042A76}" destId="{AF6C04E5-92C0-4E88-BCC0-67D8B16835ED}" srcOrd="1" destOrd="0" presId="urn:microsoft.com/office/officeart/2005/8/layout/process3"/>
    <dgm:cxn modelId="{BA7D3068-BBD9-4B47-A2EE-062F71DBE9F7}" type="presParOf" srcId="{AB4621E0-0813-4267-B3FA-F8F760042A76}" destId="{7B922515-CEF2-42E1-92EA-9D5ED474E9DB}" srcOrd="2" destOrd="0" presId="urn:microsoft.com/office/officeart/2005/8/layout/process3"/>
    <dgm:cxn modelId="{F629A996-CE18-48E5-B71F-E0D63A16F11A}" type="presParOf" srcId="{7AD850B5-9AE8-4765-9228-D229E2B9D467}" destId="{DC2E0E63-E255-407D-B388-00534063B7A0}" srcOrd="1" destOrd="0" presId="urn:microsoft.com/office/officeart/2005/8/layout/process3"/>
    <dgm:cxn modelId="{6597B549-B4A1-455E-B886-384A3E017609}" type="presParOf" srcId="{DC2E0E63-E255-407D-B388-00534063B7A0}" destId="{D0D199F1-93ED-42FD-925D-20B7E942F4BF}" srcOrd="0" destOrd="0" presId="urn:microsoft.com/office/officeart/2005/8/layout/process3"/>
    <dgm:cxn modelId="{3E3F2792-E5B6-4562-9B56-8EE241458BD9}" type="presParOf" srcId="{7AD850B5-9AE8-4765-9228-D229E2B9D467}" destId="{2D438150-E8A3-42E3-B96D-9D00AA8387AA}" srcOrd="2" destOrd="0" presId="urn:microsoft.com/office/officeart/2005/8/layout/process3"/>
    <dgm:cxn modelId="{4F5BD730-D09D-4EBD-9E62-AA0B76CC120A}" type="presParOf" srcId="{2D438150-E8A3-42E3-B96D-9D00AA8387AA}" destId="{2BDE9826-2327-4E4E-92BB-A7EDDD25FB2E}" srcOrd="0" destOrd="0" presId="urn:microsoft.com/office/officeart/2005/8/layout/process3"/>
    <dgm:cxn modelId="{524009EA-D1D0-4792-8DFC-6DCAE46DBB6D}" type="presParOf" srcId="{2D438150-E8A3-42E3-B96D-9D00AA8387AA}" destId="{738652E2-B110-42FD-9565-C8F8B65414E8}" srcOrd="1" destOrd="0" presId="urn:microsoft.com/office/officeart/2005/8/layout/process3"/>
    <dgm:cxn modelId="{01355096-D21C-4DC1-A347-F193CD457757}" type="presParOf" srcId="{2D438150-E8A3-42E3-B96D-9D00AA8387AA}" destId="{F43EE9AF-A397-4B30-8B59-D81E2266AA04}" srcOrd="2" destOrd="0" presId="urn:microsoft.com/office/officeart/2005/8/layout/process3"/>
    <dgm:cxn modelId="{E4FBFA44-465C-46DA-9C2E-28EF9706C3E2}" type="presParOf" srcId="{7AD850B5-9AE8-4765-9228-D229E2B9D467}" destId="{49E8D594-2C60-4DD2-8E24-B01361ECF029}" srcOrd="3" destOrd="0" presId="urn:microsoft.com/office/officeart/2005/8/layout/process3"/>
    <dgm:cxn modelId="{78838861-B00D-48BF-B91C-8498ABDF8927}" type="presParOf" srcId="{49E8D594-2C60-4DD2-8E24-B01361ECF029}" destId="{C09AEE49-3223-4714-B739-01C12BE7CBE3}" srcOrd="0" destOrd="0" presId="urn:microsoft.com/office/officeart/2005/8/layout/process3"/>
    <dgm:cxn modelId="{7C440F50-E90E-4500-89E4-6387101ADB0A}" type="presParOf" srcId="{7AD850B5-9AE8-4765-9228-D229E2B9D467}" destId="{185A4F93-C654-4809-8BB2-ED6D8303D31D}" srcOrd="4" destOrd="0" presId="urn:microsoft.com/office/officeart/2005/8/layout/process3"/>
    <dgm:cxn modelId="{5384AEF4-504A-44C5-916C-43CB6C313FBD}" type="presParOf" srcId="{185A4F93-C654-4809-8BB2-ED6D8303D31D}" destId="{734CCC64-34E1-4064-865E-12DDC96E984C}" srcOrd="0" destOrd="0" presId="urn:microsoft.com/office/officeart/2005/8/layout/process3"/>
    <dgm:cxn modelId="{6C2FF15B-26D4-4DC2-A667-C3B017788219}" type="presParOf" srcId="{185A4F93-C654-4809-8BB2-ED6D8303D31D}" destId="{4F21D7A8-3BF4-4696-A48A-44E44D9F7CFE}" srcOrd="1" destOrd="0" presId="urn:microsoft.com/office/officeart/2005/8/layout/process3"/>
    <dgm:cxn modelId="{596287AF-82F0-4D07-A703-E2D4A4BEB208}" type="presParOf" srcId="{185A4F93-C654-4809-8BB2-ED6D8303D31D}" destId="{6039CB6F-7891-460A-8A0C-BF1C4942CF14}" srcOrd="2" destOrd="0" presId="urn:microsoft.com/office/officeart/2005/8/layout/process3"/>
    <dgm:cxn modelId="{467EE8FC-E675-4E80-A1D8-ACF54E1B5121}" type="presParOf" srcId="{7AD850B5-9AE8-4765-9228-D229E2B9D467}" destId="{00CDF552-DFD9-4377-8D41-1FE7276E6D31}" srcOrd="5" destOrd="0" presId="urn:microsoft.com/office/officeart/2005/8/layout/process3"/>
    <dgm:cxn modelId="{D641B056-488D-4D89-84C7-AF6AD24D982E}" type="presParOf" srcId="{00CDF552-DFD9-4377-8D41-1FE7276E6D31}" destId="{9404FC47-338E-40AD-882C-BB64583FF2AB}" srcOrd="0" destOrd="0" presId="urn:microsoft.com/office/officeart/2005/8/layout/process3"/>
    <dgm:cxn modelId="{2214F526-51FF-4E90-81BA-B489F2CE187E}" type="presParOf" srcId="{7AD850B5-9AE8-4765-9228-D229E2B9D467}" destId="{8622FD2C-B8C7-4FC1-B0CC-433548401454}" srcOrd="6" destOrd="0" presId="urn:microsoft.com/office/officeart/2005/8/layout/process3"/>
    <dgm:cxn modelId="{E56A7A0E-946C-4555-8F69-82DFECD8365B}" type="presParOf" srcId="{8622FD2C-B8C7-4FC1-B0CC-433548401454}" destId="{6749C445-1189-4438-8E72-6D3905ACD887}" srcOrd="0" destOrd="0" presId="urn:microsoft.com/office/officeart/2005/8/layout/process3"/>
    <dgm:cxn modelId="{339228F1-1BAC-40BC-A54A-881D9442B744}" type="presParOf" srcId="{8622FD2C-B8C7-4FC1-B0CC-433548401454}" destId="{4F3EBD29-41A8-4F48-86EB-D079513A2AE0}" srcOrd="1" destOrd="0" presId="urn:microsoft.com/office/officeart/2005/8/layout/process3"/>
    <dgm:cxn modelId="{405D0E1E-5C92-4987-9437-C279C8FEA1F4}" type="presParOf" srcId="{8622FD2C-B8C7-4FC1-B0CC-433548401454}" destId="{14AF3CCC-7B9F-4856-BE89-413E921E9B0F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346AE9-5FC4-42C7-A7EF-A535D25B254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07B0F3B5-CC1A-4C0B-A268-1C94E07A10D9}">
      <dgm:prSet phldrT="[文字]" custT="1"/>
      <dgm:spPr/>
      <dgm:t>
        <a:bodyPr/>
        <a:lstStyle/>
        <a:p>
          <a:r>
            <a:rPr lang="zh-TW" altLang="en-US" sz="3200" dirty="0" smtClean="0"/>
            <a:t>志於道</a:t>
          </a:r>
          <a:endParaRPr lang="zh-TW" altLang="en-US" sz="3200" dirty="0"/>
        </a:p>
      </dgm:t>
    </dgm:pt>
    <dgm:pt modelId="{0504C7D8-3765-4747-9E3A-C5A6BA8F6A41}" type="parTrans" cxnId="{BFC863A8-2F02-42F9-8560-D85FFDFA4D6A}">
      <dgm:prSet/>
      <dgm:spPr/>
      <dgm:t>
        <a:bodyPr/>
        <a:lstStyle/>
        <a:p>
          <a:endParaRPr lang="zh-TW" altLang="en-US"/>
        </a:p>
      </dgm:t>
    </dgm:pt>
    <dgm:pt modelId="{B7F62488-3F98-4C8B-8663-1DBD075F66F0}" type="sibTrans" cxnId="{BFC863A8-2F02-42F9-8560-D85FFDFA4D6A}">
      <dgm:prSet/>
      <dgm:spPr/>
      <dgm:t>
        <a:bodyPr/>
        <a:lstStyle/>
        <a:p>
          <a:endParaRPr lang="zh-TW" altLang="en-US"/>
        </a:p>
      </dgm:t>
    </dgm:pt>
    <dgm:pt modelId="{E641F1EE-C0A6-46AC-86D2-9330D652B364}">
      <dgm:prSet phldrT="[文字]" custT="1"/>
      <dgm:spPr/>
      <dgm:t>
        <a:bodyPr/>
        <a:lstStyle/>
        <a:p>
          <a:r>
            <a:rPr lang="zh-TW" altLang="en-US" sz="2800" dirty="0" smtClean="0"/>
            <a:t>六藝</a:t>
          </a:r>
          <a:r>
            <a:rPr lang="en-US" altLang="zh-TW" sz="2800" dirty="0" smtClean="0"/>
            <a:t>:</a:t>
          </a:r>
          <a:r>
            <a:rPr lang="zh-TW" altLang="en-US" sz="2800" dirty="0" smtClean="0"/>
            <a:t>禮樂射御書數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百工技藝</a:t>
          </a:r>
          <a:r>
            <a:rPr lang="en-US" altLang="zh-TW" sz="2800" dirty="0" smtClean="0"/>
            <a:t>)</a:t>
          </a:r>
          <a:endParaRPr lang="zh-TW" altLang="en-US" sz="2800" dirty="0"/>
        </a:p>
      </dgm:t>
    </dgm:pt>
    <dgm:pt modelId="{51F7130B-4CFB-44AB-8202-9B176FF6AA68}" type="parTrans" cxnId="{ED232543-5CD2-4452-B186-D8AC17101896}">
      <dgm:prSet/>
      <dgm:spPr/>
      <dgm:t>
        <a:bodyPr/>
        <a:lstStyle/>
        <a:p>
          <a:endParaRPr lang="zh-TW" altLang="en-US"/>
        </a:p>
      </dgm:t>
    </dgm:pt>
    <dgm:pt modelId="{09066B5C-01D4-4801-9B01-533A0BFA5A96}" type="sibTrans" cxnId="{ED232543-5CD2-4452-B186-D8AC17101896}">
      <dgm:prSet/>
      <dgm:spPr/>
      <dgm:t>
        <a:bodyPr/>
        <a:lstStyle/>
        <a:p>
          <a:endParaRPr lang="zh-TW" altLang="en-US"/>
        </a:p>
      </dgm:t>
    </dgm:pt>
    <dgm:pt modelId="{B525C2EC-D567-4E98-949B-0B54D676BA1B}">
      <dgm:prSet phldrT="[文字]" custT="1"/>
      <dgm:spPr/>
      <dgm:t>
        <a:bodyPr/>
        <a:lstStyle/>
        <a:p>
          <a:r>
            <a:rPr lang="zh-TW" altLang="en-US" sz="3200" dirty="0" smtClean="0"/>
            <a:t>游藝</a:t>
          </a:r>
          <a:r>
            <a:rPr lang="en-US" altLang="zh-TW" sz="3200" dirty="0" smtClean="0"/>
            <a:t>:</a:t>
          </a:r>
          <a:r>
            <a:rPr lang="zh-TW" altLang="en-US" sz="3200" dirty="0" smtClean="0"/>
            <a:t>廣學沉潛諸藝</a:t>
          </a:r>
          <a:endParaRPr lang="zh-TW" altLang="en-US" sz="3200" dirty="0"/>
        </a:p>
      </dgm:t>
    </dgm:pt>
    <dgm:pt modelId="{3DF04BE4-977E-4913-9C51-192D57EE7B93}" type="parTrans" cxnId="{11834E2B-7FA4-42F2-B6E6-A2B83FD5F0DE}">
      <dgm:prSet/>
      <dgm:spPr/>
      <dgm:t>
        <a:bodyPr/>
        <a:lstStyle/>
        <a:p>
          <a:endParaRPr lang="zh-TW" altLang="en-US"/>
        </a:p>
      </dgm:t>
    </dgm:pt>
    <dgm:pt modelId="{047E2E92-757A-46C2-B494-92DAAFF67412}" type="sibTrans" cxnId="{11834E2B-7FA4-42F2-B6E6-A2B83FD5F0DE}">
      <dgm:prSet/>
      <dgm:spPr/>
      <dgm:t>
        <a:bodyPr/>
        <a:lstStyle/>
        <a:p>
          <a:endParaRPr lang="zh-TW" altLang="en-US"/>
        </a:p>
      </dgm:t>
    </dgm:pt>
    <dgm:pt modelId="{E8C7215C-9C27-4E24-9181-B2945BC1758C}">
      <dgm:prSet phldrT="[文字]" custT="1"/>
      <dgm:spPr/>
      <dgm:t>
        <a:bodyPr/>
        <a:lstStyle/>
        <a:p>
          <a:r>
            <a:rPr lang="zh-TW" altLang="en-US" sz="3200" dirty="0" smtClean="0"/>
            <a:t>據於德</a:t>
          </a:r>
          <a:endParaRPr lang="zh-TW" altLang="en-US" sz="3200" dirty="0"/>
        </a:p>
      </dgm:t>
    </dgm:pt>
    <dgm:pt modelId="{2C2D700F-1BBF-4BCE-923A-84EFA1AC0398}" type="parTrans" cxnId="{E6E68C12-7686-4A1E-9F15-46F66101475B}">
      <dgm:prSet/>
      <dgm:spPr/>
      <dgm:t>
        <a:bodyPr/>
        <a:lstStyle/>
        <a:p>
          <a:endParaRPr lang="zh-TW" altLang="en-US"/>
        </a:p>
      </dgm:t>
    </dgm:pt>
    <dgm:pt modelId="{189BFBA7-FF4B-4B9E-A0C3-B795D1D1535C}" type="sibTrans" cxnId="{E6E68C12-7686-4A1E-9F15-46F66101475B}">
      <dgm:prSet/>
      <dgm:spPr/>
      <dgm:t>
        <a:bodyPr/>
        <a:lstStyle/>
        <a:p>
          <a:endParaRPr lang="zh-TW" altLang="en-US"/>
        </a:p>
      </dgm:t>
    </dgm:pt>
    <dgm:pt modelId="{5F97118B-37DB-49B7-8DA6-106BD553DE2B}">
      <dgm:prSet phldrT="[文字]" custT="1"/>
      <dgm:spPr/>
      <dgm:t>
        <a:bodyPr/>
        <a:lstStyle/>
        <a:p>
          <a:r>
            <a:rPr lang="zh-TW" altLang="en-US" sz="3200" dirty="0" smtClean="0"/>
            <a:t>依於仁</a:t>
          </a:r>
          <a:endParaRPr lang="zh-TW" altLang="en-US" sz="3200" dirty="0"/>
        </a:p>
      </dgm:t>
    </dgm:pt>
    <dgm:pt modelId="{E2E39361-9B67-44A7-BD55-0EAAF75BC9AB}" type="parTrans" cxnId="{3138D7D9-031B-4CCA-8EAD-B7F926F39B20}">
      <dgm:prSet/>
      <dgm:spPr/>
      <dgm:t>
        <a:bodyPr/>
        <a:lstStyle/>
        <a:p>
          <a:endParaRPr lang="zh-TW" altLang="en-US"/>
        </a:p>
      </dgm:t>
    </dgm:pt>
    <dgm:pt modelId="{3BADBCF3-CFCC-4FB5-8273-80CC17A241AD}" type="sibTrans" cxnId="{3138D7D9-031B-4CCA-8EAD-B7F926F39B20}">
      <dgm:prSet/>
      <dgm:spPr/>
      <dgm:t>
        <a:bodyPr/>
        <a:lstStyle/>
        <a:p>
          <a:endParaRPr lang="zh-TW" altLang="en-US"/>
        </a:p>
      </dgm:t>
    </dgm:pt>
    <dgm:pt modelId="{4D0FB631-BBD3-441B-8482-7DD254B0CB12}">
      <dgm:prSet phldrT="[文字]" custT="1"/>
      <dgm:spPr/>
      <dgm:t>
        <a:bodyPr/>
        <a:lstStyle/>
        <a:p>
          <a:r>
            <a:rPr lang="zh-TW" altLang="en-US" sz="3200" dirty="0" smtClean="0"/>
            <a:t>游於藝</a:t>
          </a:r>
          <a:endParaRPr lang="zh-TW" altLang="en-US" sz="3200" dirty="0"/>
        </a:p>
      </dgm:t>
    </dgm:pt>
    <dgm:pt modelId="{8BB8AFE8-0775-45ED-AD5D-EF74F1FB3611}" type="parTrans" cxnId="{833C21D6-A2CF-4940-B46D-6117706EA9BC}">
      <dgm:prSet/>
      <dgm:spPr/>
      <dgm:t>
        <a:bodyPr/>
        <a:lstStyle/>
        <a:p>
          <a:endParaRPr lang="zh-TW" altLang="en-US"/>
        </a:p>
      </dgm:t>
    </dgm:pt>
    <dgm:pt modelId="{DBB7835D-B0DB-42E2-ADD7-A8A50AFE1C5B}" type="sibTrans" cxnId="{833C21D6-A2CF-4940-B46D-6117706EA9BC}">
      <dgm:prSet/>
      <dgm:spPr/>
      <dgm:t>
        <a:bodyPr/>
        <a:lstStyle/>
        <a:p>
          <a:endParaRPr lang="zh-TW" altLang="en-US"/>
        </a:p>
      </dgm:t>
    </dgm:pt>
    <dgm:pt modelId="{C101A78C-3C78-4FAA-AC7A-FD01F4F21996}">
      <dgm:prSet phldrT="[文字]" custT="1"/>
      <dgm:spPr/>
      <dgm:t>
        <a:bodyPr/>
        <a:lstStyle/>
        <a:p>
          <a:r>
            <a:rPr lang="zh-TW" altLang="en-US" sz="2800" dirty="0" smtClean="0"/>
            <a:t>道即性</a:t>
          </a:r>
          <a:r>
            <a:rPr lang="en-US" altLang="zh-TW" sz="2800" dirty="0" smtClean="0"/>
            <a:t>:</a:t>
          </a:r>
          <a:r>
            <a:rPr lang="zh-TW" altLang="en-US" sz="2800" dirty="0" smtClean="0"/>
            <a:t>天命之謂性</a:t>
          </a:r>
          <a:endParaRPr lang="zh-TW" altLang="en-US" sz="2800" dirty="0"/>
        </a:p>
      </dgm:t>
    </dgm:pt>
    <dgm:pt modelId="{82959B63-5353-4FDE-8873-BAB7DC85A321}" type="parTrans" cxnId="{36D4D0EE-F048-4D67-BF2A-886467C77AD6}">
      <dgm:prSet/>
      <dgm:spPr/>
      <dgm:t>
        <a:bodyPr/>
        <a:lstStyle/>
        <a:p>
          <a:endParaRPr lang="zh-TW" altLang="en-US"/>
        </a:p>
      </dgm:t>
    </dgm:pt>
    <dgm:pt modelId="{F4CA0F42-A98F-45D4-BAA2-B96A4728245F}" type="sibTrans" cxnId="{36D4D0EE-F048-4D67-BF2A-886467C77AD6}">
      <dgm:prSet/>
      <dgm:spPr/>
      <dgm:t>
        <a:bodyPr/>
        <a:lstStyle/>
        <a:p>
          <a:endParaRPr lang="zh-TW" altLang="en-US"/>
        </a:p>
      </dgm:t>
    </dgm:pt>
    <dgm:pt modelId="{D0FD9B6A-1E95-4435-AFC6-47426EBAFB63}">
      <dgm:prSet phldrT="[文字]" custT="1"/>
      <dgm:spPr/>
      <dgm:t>
        <a:bodyPr/>
        <a:lstStyle/>
        <a:p>
          <a:r>
            <a:rPr lang="zh-TW" altLang="en-US" sz="2800" dirty="0" smtClean="0"/>
            <a:t>德</a:t>
          </a:r>
          <a:r>
            <a:rPr lang="en-US" altLang="zh-TW" sz="2800" dirty="0" smtClean="0"/>
            <a:t>(</a:t>
          </a:r>
          <a:r>
            <a:rPr lang="zh-TW" altLang="zh-TW" sz="2800" dirty="0" smtClean="0"/>
            <a:t>悳惪</a:t>
          </a:r>
          <a:r>
            <a:rPr lang="en-US" altLang="zh-TW" sz="2800" dirty="0" smtClean="0"/>
            <a:t>):</a:t>
          </a:r>
          <a:r>
            <a:rPr lang="zh-TW" altLang="en-US" sz="2800" dirty="0" smtClean="0"/>
            <a:t>直心明德</a:t>
          </a:r>
          <a:endParaRPr lang="zh-TW" altLang="en-US" sz="2800" dirty="0"/>
        </a:p>
      </dgm:t>
    </dgm:pt>
    <dgm:pt modelId="{D89C10D0-5553-406F-82DC-B57B26D2BD05}" type="parTrans" cxnId="{51A6EEF3-CD62-4867-A592-430832F2BCC6}">
      <dgm:prSet/>
      <dgm:spPr/>
      <dgm:t>
        <a:bodyPr/>
        <a:lstStyle/>
        <a:p>
          <a:endParaRPr lang="zh-TW" altLang="en-US"/>
        </a:p>
      </dgm:t>
    </dgm:pt>
    <dgm:pt modelId="{9A892D69-A0BD-4AAE-A6A1-5A4BA09B47E5}" type="sibTrans" cxnId="{51A6EEF3-CD62-4867-A592-430832F2BCC6}">
      <dgm:prSet/>
      <dgm:spPr/>
      <dgm:t>
        <a:bodyPr/>
        <a:lstStyle/>
        <a:p>
          <a:endParaRPr lang="zh-TW" altLang="en-US"/>
        </a:p>
      </dgm:t>
    </dgm:pt>
    <dgm:pt modelId="{D4D439FD-76DE-4A61-9A19-0C0F78DB59FB}">
      <dgm:prSet phldrT="[文字]" custT="1"/>
      <dgm:spPr/>
      <dgm:t>
        <a:bodyPr/>
        <a:lstStyle/>
        <a:p>
          <a:r>
            <a:rPr lang="zh-TW" altLang="en-US" sz="3200" dirty="0" smtClean="0"/>
            <a:t>志道</a:t>
          </a:r>
          <a:r>
            <a:rPr lang="en-US" altLang="zh-TW" sz="3200" dirty="0" smtClean="0"/>
            <a:t>:</a:t>
          </a:r>
          <a:r>
            <a:rPr lang="zh-TW" altLang="en-US" sz="3200" dirty="0" smtClean="0"/>
            <a:t>以道為終極目標</a:t>
          </a:r>
          <a:endParaRPr lang="zh-TW" altLang="en-US" sz="3200" dirty="0"/>
        </a:p>
      </dgm:t>
    </dgm:pt>
    <dgm:pt modelId="{7552901F-77F2-44A0-931B-4986233A4B3B}" type="parTrans" cxnId="{DAC5799B-89DE-4B71-9F72-4C5CE97C4AE4}">
      <dgm:prSet/>
      <dgm:spPr/>
      <dgm:t>
        <a:bodyPr/>
        <a:lstStyle/>
        <a:p>
          <a:endParaRPr lang="zh-TW" altLang="en-US"/>
        </a:p>
      </dgm:t>
    </dgm:pt>
    <dgm:pt modelId="{45F3CAAE-5944-456B-8DDD-D4E597463AF2}" type="sibTrans" cxnId="{DAC5799B-89DE-4B71-9F72-4C5CE97C4AE4}">
      <dgm:prSet/>
      <dgm:spPr/>
      <dgm:t>
        <a:bodyPr/>
        <a:lstStyle/>
        <a:p>
          <a:endParaRPr lang="zh-TW" altLang="en-US"/>
        </a:p>
      </dgm:t>
    </dgm:pt>
    <dgm:pt modelId="{379BAB94-C0AC-484B-874F-C7A1AF59BCB4}">
      <dgm:prSet phldrT="[文字]" custT="1"/>
      <dgm:spPr/>
      <dgm:t>
        <a:bodyPr/>
        <a:lstStyle/>
        <a:p>
          <a:r>
            <a:rPr lang="zh-TW" altLang="en-US" sz="3200" dirty="0" smtClean="0"/>
            <a:t>據德</a:t>
          </a:r>
          <a:r>
            <a:rPr lang="en-US" altLang="zh-TW" sz="3200" dirty="0" smtClean="0"/>
            <a:t>:</a:t>
          </a:r>
          <a:r>
            <a:rPr lang="zh-TW" altLang="en-US" sz="3200" dirty="0" smtClean="0"/>
            <a:t>明德為杖不令失正</a:t>
          </a:r>
          <a:endParaRPr lang="zh-TW" altLang="en-US" sz="3200" dirty="0"/>
        </a:p>
      </dgm:t>
    </dgm:pt>
    <dgm:pt modelId="{3B8894FE-76AE-4AE8-9C29-F615BD5E45B0}" type="parTrans" cxnId="{A45284B5-DAF4-4993-84BD-408EC6374D64}">
      <dgm:prSet/>
      <dgm:spPr/>
      <dgm:t>
        <a:bodyPr/>
        <a:lstStyle/>
        <a:p>
          <a:endParaRPr lang="zh-TW" altLang="en-US"/>
        </a:p>
      </dgm:t>
    </dgm:pt>
    <dgm:pt modelId="{B0857AAA-7A8C-4A25-9595-26B7CE622340}" type="sibTrans" cxnId="{A45284B5-DAF4-4993-84BD-408EC6374D64}">
      <dgm:prSet/>
      <dgm:spPr/>
      <dgm:t>
        <a:bodyPr/>
        <a:lstStyle/>
        <a:p>
          <a:endParaRPr lang="zh-TW" altLang="en-US"/>
        </a:p>
      </dgm:t>
    </dgm:pt>
    <dgm:pt modelId="{767ECFF4-87DE-4A96-A80A-04B7A87F993C}">
      <dgm:prSet phldrT="[文字]" custT="1"/>
      <dgm:spPr/>
      <dgm:t>
        <a:bodyPr/>
        <a:lstStyle/>
        <a:p>
          <a:r>
            <a:rPr lang="zh-TW" altLang="en-US" sz="2800" dirty="0" smtClean="0"/>
            <a:t>仁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人二</a:t>
          </a:r>
          <a:r>
            <a:rPr lang="en-US" altLang="zh-TW" sz="2800" dirty="0" smtClean="0"/>
            <a:t>):</a:t>
          </a:r>
          <a:r>
            <a:rPr lang="zh-TW" altLang="en-US" sz="2800" dirty="0" smtClean="0"/>
            <a:t>仁民愛物</a:t>
          </a:r>
          <a:endParaRPr lang="zh-TW" altLang="en-US" sz="2800" dirty="0"/>
        </a:p>
      </dgm:t>
    </dgm:pt>
    <dgm:pt modelId="{47B8B438-1CBF-4DB7-9C30-AE0398B9D7EE}" type="parTrans" cxnId="{F8A2106E-A6E4-460C-8BB2-7B3905BA76DC}">
      <dgm:prSet/>
      <dgm:spPr/>
      <dgm:t>
        <a:bodyPr/>
        <a:lstStyle/>
        <a:p>
          <a:endParaRPr lang="zh-TW" altLang="en-US"/>
        </a:p>
      </dgm:t>
    </dgm:pt>
    <dgm:pt modelId="{4928136F-498D-41B7-A8FA-8665E4E30FF6}" type="sibTrans" cxnId="{F8A2106E-A6E4-460C-8BB2-7B3905BA76DC}">
      <dgm:prSet/>
      <dgm:spPr/>
      <dgm:t>
        <a:bodyPr/>
        <a:lstStyle/>
        <a:p>
          <a:endParaRPr lang="zh-TW" altLang="en-US"/>
        </a:p>
      </dgm:t>
    </dgm:pt>
    <dgm:pt modelId="{D8390619-FA97-40DE-8546-FFAEDB2E0492}">
      <dgm:prSet phldrT="[文字]" custT="1"/>
      <dgm:spPr/>
      <dgm:t>
        <a:bodyPr/>
        <a:lstStyle/>
        <a:p>
          <a:r>
            <a:rPr lang="zh-TW" altLang="en-US" sz="2800" dirty="0" smtClean="0"/>
            <a:t>依仁</a:t>
          </a:r>
          <a:r>
            <a:rPr lang="en-US" altLang="zh-TW" sz="2800" dirty="0" smtClean="0"/>
            <a:t>:</a:t>
          </a:r>
          <a:r>
            <a:rPr lang="zh-TW" altLang="en-US" sz="2800" dirty="0" smtClean="0"/>
            <a:t>為學處事皆以仁為所依</a:t>
          </a:r>
          <a:endParaRPr lang="zh-TW" altLang="en-US" sz="2800" dirty="0"/>
        </a:p>
      </dgm:t>
    </dgm:pt>
    <dgm:pt modelId="{A3489786-1C62-4A5D-BF97-B2D1563E3013}" type="parTrans" cxnId="{39A62143-03DB-4C53-B68F-7ECD24E2F0B5}">
      <dgm:prSet/>
      <dgm:spPr/>
      <dgm:t>
        <a:bodyPr/>
        <a:lstStyle/>
        <a:p>
          <a:endParaRPr lang="zh-TW" altLang="en-US"/>
        </a:p>
      </dgm:t>
    </dgm:pt>
    <dgm:pt modelId="{891E7D4E-C81C-49F3-B987-88CC8368E6F3}" type="sibTrans" cxnId="{39A62143-03DB-4C53-B68F-7ECD24E2F0B5}">
      <dgm:prSet/>
      <dgm:spPr/>
      <dgm:t>
        <a:bodyPr/>
        <a:lstStyle/>
        <a:p>
          <a:endParaRPr lang="zh-TW" altLang="en-US"/>
        </a:p>
      </dgm:t>
    </dgm:pt>
    <dgm:pt modelId="{BEB7B858-FD05-4D0F-9136-61DCC1A053A9}" type="pres">
      <dgm:prSet presAssocID="{6F346AE9-5FC4-42C7-A7EF-A535D25B254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AE50092-AC1E-43B3-9DA2-3BDCC81EF71F}" type="pres">
      <dgm:prSet presAssocID="{07B0F3B5-CC1A-4C0B-A268-1C94E07A10D9}" presName="root1" presStyleCnt="0"/>
      <dgm:spPr/>
    </dgm:pt>
    <dgm:pt modelId="{D825E4D8-36CA-45A3-B0D0-D6862ED24A50}" type="pres">
      <dgm:prSet presAssocID="{07B0F3B5-CC1A-4C0B-A268-1C94E07A10D9}" presName="LevelOneTextNode" presStyleLbl="node0" presStyleIdx="0" presStyleCnt="4" custScaleX="651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8FEECB7-F98D-43C2-936A-187D67B7C56D}" type="pres">
      <dgm:prSet presAssocID="{07B0F3B5-CC1A-4C0B-A268-1C94E07A10D9}" presName="level2hierChild" presStyleCnt="0"/>
      <dgm:spPr/>
    </dgm:pt>
    <dgm:pt modelId="{907B7E97-D955-4696-B971-93091BD241CE}" type="pres">
      <dgm:prSet presAssocID="{82959B63-5353-4FDE-8873-BAB7DC85A321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F9A4F9F2-5255-4E75-8919-59FBF3E51E7A}" type="pres">
      <dgm:prSet presAssocID="{82959B63-5353-4FDE-8873-BAB7DC85A32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B52E9799-0E9A-4A28-BE4C-2D85FE658D5B}" type="pres">
      <dgm:prSet presAssocID="{C101A78C-3C78-4FAA-AC7A-FD01F4F21996}" presName="root2" presStyleCnt="0"/>
      <dgm:spPr/>
    </dgm:pt>
    <dgm:pt modelId="{CEED2A8E-CFBD-47AC-9F75-A4886380BA70}" type="pres">
      <dgm:prSet presAssocID="{C101A78C-3C78-4FAA-AC7A-FD01F4F21996}" presName="LevelTwoTextNode" presStyleLbl="node2" presStyleIdx="0" presStyleCnt="4" custScaleX="1496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B49AE47-302E-4725-9F97-D2379B569D88}" type="pres">
      <dgm:prSet presAssocID="{C101A78C-3C78-4FAA-AC7A-FD01F4F21996}" presName="level3hierChild" presStyleCnt="0"/>
      <dgm:spPr/>
    </dgm:pt>
    <dgm:pt modelId="{7C0D0AEE-549C-483A-AA47-9AF84F7AFE54}" type="pres">
      <dgm:prSet presAssocID="{7552901F-77F2-44A0-931B-4986233A4B3B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C5551B0F-EB46-4D28-852F-5DCB851A00EA}" type="pres">
      <dgm:prSet presAssocID="{7552901F-77F2-44A0-931B-4986233A4B3B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7C1BFB5B-E219-4A91-9BA0-2C2C64AED462}" type="pres">
      <dgm:prSet presAssocID="{D4D439FD-76DE-4A61-9A19-0C0F78DB59FB}" presName="root2" presStyleCnt="0"/>
      <dgm:spPr/>
    </dgm:pt>
    <dgm:pt modelId="{70E89EAF-7CC8-4C12-BD47-AC1676543459}" type="pres">
      <dgm:prSet presAssocID="{D4D439FD-76DE-4A61-9A19-0C0F78DB59FB}" presName="LevelTwoTextNode" presStyleLbl="node3" presStyleIdx="0" presStyleCnt="4" custScaleX="2123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E075693-F97A-41AE-B77A-6216DC28A389}" type="pres">
      <dgm:prSet presAssocID="{D4D439FD-76DE-4A61-9A19-0C0F78DB59FB}" presName="level3hierChild" presStyleCnt="0"/>
      <dgm:spPr/>
    </dgm:pt>
    <dgm:pt modelId="{CC67123C-3ABF-414D-A093-BFBB9009CA33}" type="pres">
      <dgm:prSet presAssocID="{E8C7215C-9C27-4E24-9181-B2945BC1758C}" presName="root1" presStyleCnt="0"/>
      <dgm:spPr/>
    </dgm:pt>
    <dgm:pt modelId="{DEE35968-8C74-405D-AD46-64137E9E19C2}" type="pres">
      <dgm:prSet presAssocID="{E8C7215C-9C27-4E24-9181-B2945BC1758C}" presName="LevelOneTextNode" presStyleLbl="node0" presStyleIdx="1" presStyleCnt="4" custScaleX="651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A60E92-1093-4EA5-9020-DC61B19BC662}" type="pres">
      <dgm:prSet presAssocID="{E8C7215C-9C27-4E24-9181-B2945BC1758C}" presName="level2hierChild" presStyleCnt="0"/>
      <dgm:spPr/>
    </dgm:pt>
    <dgm:pt modelId="{E4D712F6-5B30-4B56-80AD-B50D1A9A625D}" type="pres">
      <dgm:prSet presAssocID="{D89C10D0-5553-406F-82DC-B57B26D2BD05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9D7B74E4-B303-4C4F-A1E2-4C24EA64DD3B}" type="pres">
      <dgm:prSet presAssocID="{D89C10D0-5553-406F-82DC-B57B26D2BD05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6EB0C3E8-97E4-4A5D-B6EF-4EBBE2327BA3}" type="pres">
      <dgm:prSet presAssocID="{D0FD9B6A-1E95-4435-AFC6-47426EBAFB63}" presName="root2" presStyleCnt="0"/>
      <dgm:spPr/>
    </dgm:pt>
    <dgm:pt modelId="{4C980F01-4BCF-4325-B08D-E6E3BFC75E5A}" type="pres">
      <dgm:prSet presAssocID="{D0FD9B6A-1E95-4435-AFC6-47426EBAFB63}" presName="LevelTwoTextNode" presStyleLbl="node2" presStyleIdx="1" presStyleCnt="4" custScaleX="1496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695974-5791-4D05-BDB2-8A55FBCAC6DE}" type="pres">
      <dgm:prSet presAssocID="{D0FD9B6A-1E95-4435-AFC6-47426EBAFB63}" presName="level3hierChild" presStyleCnt="0"/>
      <dgm:spPr/>
    </dgm:pt>
    <dgm:pt modelId="{A078FBA4-095C-410A-935B-41FB0CF98F5D}" type="pres">
      <dgm:prSet presAssocID="{3B8894FE-76AE-4AE8-9C29-F615BD5E45B0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CE746E20-8564-4388-AE29-3E173C64D541}" type="pres">
      <dgm:prSet presAssocID="{3B8894FE-76AE-4AE8-9C29-F615BD5E45B0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E0F86283-68BE-41B9-BBA0-18B2875ABD60}" type="pres">
      <dgm:prSet presAssocID="{379BAB94-C0AC-484B-874F-C7A1AF59BCB4}" presName="root2" presStyleCnt="0"/>
      <dgm:spPr/>
    </dgm:pt>
    <dgm:pt modelId="{54ED30EF-FB4A-4F5F-8CCA-D275C6E454B8}" type="pres">
      <dgm:prSet presAssocID="{379BAB94-C0AC-484B-874F-C7A1AF59BCB4}" presName="LevelTwoTextNode" presStyleLbl="node3" presStyleIdx="1" presStyleCnt="4" custScaleX="2123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56F887F-569F-4A76-994C-C2CA5ABBA9A2}" type="pres">
      <dgm:prSet presAssocID="{379BAB94-C0AC-484B-874F-C7A1AF59BCB4}" presName="level3hierChild" presStyleCnt="0"/>
      <dgm:spPr/>
    </dgm:pt>
    <dgm:pt modelId="{5EF66AC7-7DFD-435E-8E28-5E4442B64CF0}" type="pres">
      <dgm:prSet presAssocID="{5F97118B-37DB-49B7-8DA6-106BD553DE2B}" presName="root1" presStyleCnt="0"/>
      <dgm:spPr/>
    </dgm:pt>
    <dgm:pt modelId="{C44C97F7-3EE4-4F04-80F9-FF4D9613340C}" type="pres">
      <dgm:prSet presAssocID="{5F97118B-37DB-49B7-8DA6-106BD553DE2B}" presName="LevelOneTextNode" presStyleLbl="node0" presStyleIdx="2" presStyleCnt="4" custScaleX="651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D14B3F3-BB7A-4153-B276-288528FE3FB0}" type="pres">
      <dgm:prSet presAssocID="{5F97118B-37DB-49B7-8DA6-106BD553DE2B}" presName="level2hierChild" presStyleCnt="0"/>
      <dgm:spPr/>
    </dgm:pt>
    <dgm:pt modelId="{58736745-EE59-4330-BCF6-039BB6045960}" type="pres">
      <dgm:prSet presAssocID="{47B8B438-1CBF-4DB7-9C30-AE0398B9D7EE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8DA1F6ED-B781-45ED-9B51-934CD6BE99B0}" type="pres">
      <dgm:prSet presAssocID="{47B8B438-1CBF-4DB7-9C30-AE0398B9D7EE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DF1419-4CDC-4C04-AF2D-1CC4A92A787B}" type="pres">
      <dgm:prSet presAssocID="{767ECFF4-87DE-4A96-A80A-04B7A87F993C}" presName="root2" presStyleCnt="0"/>
      <dgm:spPr/>
    </dgm:pt>
    <dgm:pt modelId="{1345B90E-23F6-453E-8094-0FEB117A8DB2}" type="pres">
      <dgm:prSet presAssocID="{767ECFF4-87DE-4A96-A80A-04B7A87F993C}" presName="LevelTwoTextNode" presStyleLbl="node2" presStyleIdx="2" presStyleCnt="4" custScaleX="1496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F27C83-5F57-4702-839F-353CE351EAFF}" type="pres">
      <dgm:prSet presAssocID="{767ECFF4-87DE-4A96-A80A-04B7A87F993C}" presName="level3hierChild" presStyleCnt="0"/>
      <dgm:spPr/>
    </dgm:pt>
    <dgm:pt modelId="{D9507F0F-E626-4317-B0EC-F7753E65689E}" type="pres">
      <dgm:prSet presAssocID="{A3489786-1C62-4A5D-BF97-B2D1563E3013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F145701B-9ECB-44E7-AFCA-08C507C91CD7}" type="pres">
      <dgm:prSet presAssocID="{A3489786-1C62-4A5D-BF97-B2D1563E3013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285EA915-067D-4BDC-AE81-A05A678DDC74}" type="pres">
      <dgm:prSet presAssocID="{D8390619-FA97-40DE-8546-FFAEDB2E0492}" presName="root2" presStyleCnt="0"/>
      <dgm:spPr/>
    </dgm:pt>
    <dgm:pt modelId="{D54E8390-D32B-4E69-808C-F8A21CA6A0CF}" type="pres">
      <dgm:prSet presAssocID="{D8390619-FA97-40DE-8546-FFAEDB2E0492}" presName="LevelTwoTextNode" presStyleLbl="node3" presStyleIdx="2" presStyleCnt="4" custScaleX="2123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29D113D-5CEF-475E-A12A-BC9DE934CC70}" type="pres">
      <dgm:prSet presAssocID="{D8390619-FA97-40DE-8546-FFAEDB2E0492}" presName="level3hierChild" presStyleCnt="0"/>
      <dgm:spPr/>
    </dgm:pt>
    <dgm:pt modelId="{E6298422-42D5-42CD-9642-91DBF2CBE199}" type="pres">
      <dgm:prSet presAssocID="{4D0FB631-BBD3-441B-8482-7DD254B0CB12}" presName="root1" presStyleCnt="0"/>
      <dgm:spPr/>
    </dgm:pt>
    <dgm:pt modelId="{02702204-5294-4868-999C-236FAE32E317}" type="pres">
      <dgm:prSet presAssocID="{4D0FB631-BBD3-441B-8482-7DD254B0CB12}" presName="LevelOneTextNode" presStyleLbl="node0" presStyleIdx="3" presStyleCnt="4" custScaleX="6510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30119BA-C109-4351-8569-076619011C4C}" type="pres">
      <dgm:prSet presAssocID="{4D0FB631-BBD3-441B-8482-7DD254B0CB12}" presName="level2hierChild" presStyleCnt="0"/>
      <dgm:spPr/>
    </dgm:pt>
    <dgm:pt modelId="{962DFDDC-E70A-4318-9623-9930112433C1}" type="pres">
      <dgm:prSet presAssocID="{51F7130B-4CFB-44AB-8202-9B176FF6AA68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95E9F35B-3439-417E-8503-1E1B05377769}" type="pres">
      <dgm:prSet presAssocID="{51F7130B-4CFB-44AB-8202-9B176FF6AA68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B2389B82-C1F4-4E23-B7E9-66431C03EB3F}" type="pres">
      <dgm:prSet presAssocID="{E641F1EE-C0A6-46AC-86D2-9330D652B364}" presName="root2" presStyleCnt="0"/>
      <dgm:spPr/>
    </dgm:pt>
    <dgm:pt modelId="{8FE3BA1F-334C-45B7-9C5A-25CA2D147675}" type="pres">
      <dgm:prSet presAssocID="{E641F1EE-C0A6-46AC-86D2-9330D652B364}" presName="LevelTwoTextNode" presStyleLbl="node2" presStyleIdx="3" presStyleCnt="4" custScaleX="1496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CF7660A-EEF8-4403-9ABC-A9383E82CFC3}" type="pres">
      <dgm:prSet presAssocID="{E641F1EE-C0A6-46AC-86D2-9330D652B364}" presName="level3hierChild" presStyleCnt="0"/>
      <dgm:spPr/>
    </dgm:pt>
    <dgm:pt modelId="{5B1C0C63-A3D1-4808-84FD-15EC869E2407}" type="pres">
      <dgm:prSet presAssocID="{3DF04BE4-977E-4913-9C51-192D57EE7B93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871B876C-A5A9-4404-87CC-D2ADB4D2BB82}" type="pres">
      <dgm:prSet presAssocID="{3DF04BE4-977E-4913-9C51-192D57EE7B93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7A7E418F-0CEB-48F1-B399-8798E3E203BF}" type="pres">
      <dgm:prSet presAssocID="{B525C2EC-D567-4E98-949B-0B54D676BA1B}" presName="root2" presStyleCnt="0"/>
      <dgm:spPr/>
    </dgm:pt>
    <dgm:pt modelId="{DBE21D93-1665-4C31-892D-46F9ECBC9CAF}" type="pres">
      <dgm:prSet presAssocID="{B525C2EC-D567-4E98-949B-0B54D676BA1B}" presName="LevelTwoTextNode" presStyleLbl="node3" presStyleIdx="3" presStyleCnt="4" custScaleX="2123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5ABB6EA-7810-4699-8203-B6BE09C590A7}" type="pres">
      <dgm:prSet presAssocID="{B525C2EC-D567-4E98-949B-0B54D676BA1B}" presName="level3hierChild" presStyleCnt="0"/>
      <dgm:spPr/>
    </dgm:pt>
  </dgm:ptLst>
  <dgm:cxnLst>
    <dgm:cxn modelId="{F8A2106E-A6E4-460C-8BB2-7B3905BA76DC}" srcId="{5F97118B-37DB-49B7-8DA6-106BD553DE2B}" destId="{767ECFF4-87DE-4A96-A80A-04B7A87F993C}" srcOrd="0" destOrd="0" parTransId="{47B8B438-1CBF-4DB7-9C30-AE0398B9D7EE}" sibTransId="{4928136F-498D-41B7-A8FA-8665E4E30FF6}"/>
    <dgm:cxn modelId="{36FC0BE0-2A44-48E5-BE01-0DE082E49F05}" type="presOf" srcId="{7552901F-77F2-44A0-931B-4986233A4B3B}" destId="{C5551B0F-EB46-4D28-852F-5DCB851A00EA}" srcOrd="1" destOrd="0" presId="urn:microsoft.com/office/officeart/2005/8/layout/hierarchy2"/>
    <dgm:cxn modelId="{36D4D0EE-F048-4D67-BF2A-886467C77AD6}" srcId="{07B0F3B5-CC1A-4C0B-A268-1C94E07A10D9}" destId="{C101A78C-3C78-4FAA-AC7A-FD01F4F21996}" srcOrd="0" destOrd="0" parTransId="{82959B63-5353-4FDE-8873-BAB7DC85A321}" sibTransId="{F4CA0F42-A98F-45D4-BAA2-B96A4728245F}"/>
    <dgm:cxn modelId="{0290991A-2BC3-434B-AAD3-32FFB4245339}" type="presOf" srcId="{6F346AE9-5FC4-42C7-A7EF-A535D25B254E}" destId="{BEB7B858-FD05-4D0F-9136-61DCC1A053A9}" srcOrd="0" destOrd="0" presId="urn:microsoft.com/office/officeart/2005/8/layout/hierarchy2"/>
    <dgm:cxn modelId="{BFC863A8-2F02-42F9-8560-D85FFDFA4D6A}" srcId="{6F346AE9-5FC4-42C7-A7EF-A535D25B254E}" destId="{07B0F3B5-CC1A-4C0B-A268-1C94E07A10D9}" srcOrd="0" destOrd="0" parTransId="{0504C7D8-3765-4747-9E3A-C5A6BA8F6A41}" sibTransId="{B7F62488-3F98-4C8B-8663-1DBD075F66F0}"/>
    <dgm:cxn modelId="{2C559373-2989-4388-BAF7-34B495FB317D}" type="presOf" srcId="{A3489786-1C62-4A5D-BF97-B2D1563E3013}" destId="{D9507F0F-E626-4317-B0EC-F7753E65689E}" srcOrd="0" destOrd="0" presId="urn:microsoft.com/office/officeart/2005/8/layout/hierarchy2"/>
    <dgm:cxn modelId="{E5A37923-05B9-44D2-B06E-1F591D15DA76}" type="presOf" srcId="{82959B63-5353-4FDE-8873-BAB7DC85A321}" destId="{907B7E97-D955-4696-B971-93091BD241CE}" srcOrd="0" destOrd="0" presId="urn:microsoft.com/office/officeart/2005/8/layout/hierarchy2"/>
    <dgm:cxn modelId="{64455440-F1F9-4897-B319-49BF5E8E9791}" type="presOf" srcId="{E8C7215C-9C27-4E24-9181-B2945BC1758C}" destId="{DEE35968-8C74-405D-AD46-64137E9E19C2}" srcOrd="0" destOrd="0" presId="urn:microsoft.com/office/officeart/2005/8/layout/hierarchy2"/>
    <dgm:cxn modelId="{3B35C2E5-7289-4AFE-81EB-E21F05C7D257}" type="presOf" srcId="{379BAB94-C0AC-484B-874F-C7A1AF59BCB4}" destId="{54ED30EF-FB4A-4F5F-8CCA-D275C6E454B8}" srcOrd="0" destOrd="0" presId="urn:microsoft.com/office/officeart/2005/8/layout/hierarchy2"/>
    <dgm:cxn modelId="{6C35DB7E-A458-4BB1-B052-465A97DB31E6}" type="presOf" srcId="{51F7130B-4CFB-44AB-8202-9B176FF6AA68}" destId="{962DFDDC-E70A-4318-9623-9930112433C1}" srcOrd="0" destOrd="0" presId="urn:microsoft.com/office/officeart/2005/8/layout/hierarchy2"/>
    <dgm:cxn modelId="{DAC5799B-89DE-4B71-9F72-4C5CE97C4AE4}" srcId="{C101A78C-3C78-4FAA-AC7A-FD01F4F21996}" destId="{D4D439FD-76DE-4A61-9A19-0C0F78DB59FB}" srcOrd="0" destOrd="0" parTransId="{7552901F-77F2-44A0-931B-4986233A4B3B}" sibTransId="{45F3CAAE-5944-456B-8DDD-D4E597463AF2}"/>
    <dgm:cxn modelId="{47861268-BCC9-43BB-B79E-0F70B9FFF517}" type="presOf" srcId="{07B0F3B5-CC1A-4C0B-A268-1C94E07A10D9}" destId="{D825E4D8-36CA-45A3-B0D0-D6862ED24A50}" srcOrd="0" destOrd="0" presId="urn:microsoft.com/office/officeart/2005/8/layout/hierarchy2"/>
    <dgm:cxn modelId="{79BAD46C-F154-4D55-BAEE-D99B2B71596E}" type="presOf" srcId="{51F7130B-4CFB-44AB-8202-9B176FF6AA68}" destId="{95E9F35B-3439-417E-8503-1E1B05377769}" srcOrd="1" destOrd="0" presId="urn:microsoft.com/office/officeart/2005/8/layout/hierarchy2"/>
    <dgm:cxn modelId="{2927D856-DD90-4EDD-B9D0-B30AFE2EEAF1}" type="presOf" srcId="{E641F1EE-C0A6-46AC-86D2-9330D652B364}" destId="{8FE3BA1F-334C-45B7-9C5A-25CA2D147675}" srcOrd="0" destOrd="0" presId="urn:microsoft.com/office/officeart/2005/8/layout/hierarchy2"/>
    <dgm:cxn modelId="{F604AB15-20E6-4C9B-AFD5-08DEA4F4BDAB}" type="presOf" srcId="{B525C2EC-D567-4E98-949B-0B54D676BA1B}" destId="{DBE21D93-1665-4C31-892D-46F9ECBC9CAF}" srcOrd="0" destOrd="0" presId="urn:microsoft.com/office/officeart/2005/8/layout/hierarchy2"/>
    <dgm:cxn modelId="{B42A7F12-B72B-4B4A-9583-A9768782623D}" type="presOf" srcId="{4D0FB631-BBD3-441B-8482-7DD254B0CB12}" destId="{02702204-5294-4868-999C-236FAE32E317}" srcOrd="0" destOrd="0" presId="urn:microsoft.com/office/officeart/2005/8/layout/hierarchy2"/>
    <dgm:cxn modelId="{2A5D3A18-6718-4509-9EE4-31777AE2C4AB}" type="presOf" srcId="{767ECFF4-87DE-4A96-A80A-04B7A87F993C}" destId="{1345B90E-23F6-453E-8094-0FEB117A8DB2}" srcOrd="0" destOrd="0" presId="urn:microsoft.com/office/officeart/2005/8/layout/hierarchy2"/>
    <dgm:cxn modelId="{E6E68C12-7686-4A1E-9F15-46F66101475B}" srcId="{6F346AE9-5FC4-42C7-A7EF-A535D25B254E}" destId="{E8C7215C-9C27-4E24-9181-B2945BC1758C}" srcOrd="1" destOrd="0" parTransId="{2C2D700F-1BBF-4BCE-923A-84EFA1AC0398}" sibTransId="{189BFBA7-FF4B-4B9E-A0C3-B795D1D1535C}"/>
    <dgm:cxn modelId="{A50936DC-BD0C-40C0-9EB1-92B300347146}" type="presOf" srcId="{3B8894FE-76AE-4AE8-9C29-F615BD5E45B0}" destId="{A078FBA4-095C-410A-935B-41FB0CF98F5D}" srcOrd="0" destOrd="0" presId="urn:microsoft.com/office/officeart/2005/8/layout/hierarchy2"/>
    <dgm:cxn modelId="{98677EA2-AAA2-457A-95BC-EE4ED5753529}" type="presOf" srcId="{47B8B438-1CBF-4DB7-9C30-AE0398B9D7EE}" destId="{58736745-EE59-4330-BCF6-039BB6045960}" srcOrd="0" destOrd="0" presId="urn:microsoft.com/office/officeart/2005/8/layout/hierarchy2"/>
    <dgm:cxn modelId="{525BC58A-D94A-4A88-B604-D96A0BF52CC8}" type="presOf" srcId="{A3489786-1C62-4A5D-BF97-B2D1563E3013}" destId="{F145701B-9ECB-44E7-AFCA-08C507C91CD7}" srcOrd="1" destOrd="0" presId="urn:microsoft.com/office/officeart/2005/8/layout/hierarchy2"/>
    <dgm:cxn modelId="{B2CA4E3F-9F03-4C8A-853B-053B4B3B0C62}" type="presOf" srcId="{82959B63-5353-4FDE-8873-BAB7DC85A321}" destId="{F9A4F9F2-5255-4E75-8919-59FBF3E51E7A}" srcOrd="1" destOrd="0" presId="urn:microsoft.com/office/officeart/2005/8/layout/hierarchy2"/>
    <dgm:cxn modelId="{7797696F-8EB0-4C9C-8E62-ADBC2F52D214}" type="presOf" srcId="{47B8B438-1CBF-4DB7-9C30-AE0398B9D7EE}" destId="{8DA1F6ED-B781-45ED-9B51-934CD6BE99B0}" srcOrd="1" destOrd="0" presId="urn:microsoft.com/office/officeart/2005/8/layout/hierarchy2"/>
    <dgm:cxn modelId="{ED232543-5CD2-4452-B186-D8AC17101896}" srcId="{4D0FB631-BBD3-441B-8482-7DD254B0CB12}" destId="{E641F1EE-C0A6-46AC-86D2-9330D652B364}" srcOrd="0" destOrd="0" parTransId="{51F7130B-4CFB-44AB-8202-9B176FF6AA68}" sibTransId="{09066B5C-01D4-4801-9B01-533A0BFA5A96}"/>
    <dgm:cxn modelId="{5D1A4118-7EEE-4BD9-BEA5-59955C675921}" type="presOf" srcId="{3B8894FE-76AE-4AE8-9C29-F615BD5E45B0}" destId="{CE746E20-8564-4388-AE29-3E173C64D541}" srcOrd="1" destOrd="0" presId="urn:microsoft.com/office/officeart/2005/8/layout/hierarchy2"/>
    <dgm:cxn modelId="{0FBFEE16-1F51-48FF-B026-F40CD9FAA672}" type="presOf" srcId="{D89C10D0-5553-406F-82DC-B57B26D2BD05}" destId="{9D7B74E4-B303-4C4F-A1E2-4C24EA64DD3B}" srcOrd="1" destOrd="0" presId="urn:microsoft.com/office/officeart/2005/8/layout/hierarchy2"/>
    <dgm:cxn modelId="{5E7A3CE5-A38C-49E5-B2D5-6ED253693A2E}" type="presOf" srcId="{D4D439FD-76DE-4A61-9A19-0C0F78DB59FB}" destId="{70E89EAF-7CC8-4C12-BD47-AC1676543459}" srcOrd="0" destOrd="0" presId="urn:microsoft.com/office/officeart/2005/8/layout/hierarchy2"/>
    <dgm:cxn modelId="{5FBD17B9-2EAF-4AA6-9CCB-C35C1552220B}" type="presOf" srcId="{C101A78C-3C78-4FAA-AC7A-FD01F4F21996}" destId="{CEED2A8E-CFBD-47AC-9F75-A4886380BA70}" srcOrd="0" destOrd="0" presId="urn:microsoft.com/office/officeart/2005/8/layout/hierarchy2"/>
    <dgm:cxn modelId="{51A6EEF3-CD62-4867-A592-430832F2BCC6}" srcId="{E8C7215C-9C27-4E24-9181-B2945BC1758C}" destId="{D0FD9B6A-1E95-4435-AFC6-47426EBAFB63}" srcOrd="0" destOrd="0" parTransId="{D89C10D0-5553-406F-82DC-B57B26D2BD05}" sibTransId="{9A892D69-A0BD-4AAE-A6A1-5A4BA09B47E5}"/>
    <dgm:cxn modelId="{11834E2B-7FA4-42F2-B6E6-A2B83FD5F0DE}" srcId="{E641F1EE-C0A6-46AC-86D2-9330D652B364}" destId="{B525C2EC-D567-4E98-949B-0B54D676BA1B}" srcOrd="0" destOrd="0" parTransId="{3DF04BE4-977E-4913-9C51-192D57EE7B93}" sibTransId="{047E2E92-757A-46C2-B494-92DAAFF67412}"/>
    <dgm:cxn modelId="{39A62143-03DB-4C53-B68F-7ECD24E2F0B5}" srcId="{767ECFF4-87DE-4A96-A80A-04B7A87F993C}" destId="{D8390619-FA97-40DE-8546-FFAEDB2E0492}" srcOrd="0" destOrd="0" parTransId="{A3489786-1C62-4A5D-BF97-B2D1563E3013}" sibTransId="{891E7D4E-C81C-49F3-B987-88CC8368E6F3}"/>
    <dgm:cxn modelId="{C901E409-AB5A-4552-86FB-5E5505352BD1}" type="presOf" srcId="{7552901F-77F2-44A0-931B-4986233A4B3B}" destId="{7C0D0AEE-549C-483A-AA47-9AF84F7AFE54}" srcOrd="0" destOrd="0" presId="urn:microsoft.com/office/officeart/2005/8/layout/hierarchy2"/>
    <dgm:cxn modelId="{2E44C246-9379-47E0-997E-563A6DEFC12E}" type="presOf" srcId="{D0FD9B6A-1E95-4435-AFC6-47426EBAFB63}" destId="{4C980F01-4BCF-4325-B08D-E6E3BFC75E5A}" srcOrd="0" destOrd="0" presId="urn:microsoft.com/office/officeart/2005/8/layout/hierarchy2"/>
    <dgm:cxn modelId="{3138D7D9-031B-4CCA-8EAD-B7F926F39B20}" srcId="{6F346AE9-5FC4-42C7-A7EF-A535D25B254E}" destId="{5F97118B-37DB-49B7-8DA6-106BD553DE2B}" srcOrd="2" destOrd="0" parTransId="{E2E39361-9B67-44A7-BD55-0EAAF75BC9AB}" sibTransId="{3BADBCF3-CFCC-4FB5-8273-80CC17A241AD}"/>
    <dgm:cxn modelId="{A45284B5-DAF4-4993-84BD-408EC6374D64}" srcId="{D0FD9B6A-1E95-4435-AFC6-47426EBAFB63}" destId="{379BAB94-C0AC-484B-874F-C7A1AF59BCB4}" srcOrd="0" destOrd="0" parTransId="{3B8894FE-76AE-4AE8-9C29-F615BD5E45B0}" sibTransId="{B0857AAA-7A8C-4A25-9595-26B7CE622340}"/>
    <dgm:cxn modelId="{582EB65D-094A-44D3-BC96-C7D635005E8E}" type="presOf" srcId="{5F97118B-37DB-49B7-8DA6-106BD553DE2B}" destId="{C44C97F7-3EE4-4F04-80F9-FF4D9613340C}" srcOrd="0" destOrd="0" presId="urn:microsoft.com/office/officeart/2005/8/layout/hierarchy2"/>
    <dgm:cxn modelId="{87FC713A-3FD3-4C2D-804A-E01612FD8456}" type="presOf" srcId="{D89C10D0-5553-406F-82DC-B57B26D2BD05}" destId="{E4D712F6-5B30-4B56-80AD-B50D1A9A625D}" srcOrd="0" destOrd="0" presId="urn:microsoft.com/office/officeart/2005/8/layout/hierarchy2"/>
    <dgm:cxn modelId="{BAC75A2C-229C-484F-887B-D2BE8F21E644}" type="presOf" srcId="{3DF04BE4-977E-4913-9C51-192D57EE7B93}" destId="{5B1C0C63-A3D1-4808-84FD-15EC869E2407}" srcOrd="0" destOrd="0" presId="urn:microsoft.com/office/officeart/2005/8/layout/hierarchy2"/>
    <dgm:cxn modelId="{157867A8-3E91-4A9B-8582-5C506D5B7C62}" type="presOf" srcId="{3DF04BE4-977E-4913-9C51-192D57EE7B93}" destId="{871B876C-A5A9-4404-87CC-D2ADB4D2BB82}" srcOrd="1" destOrd="0" presId="urn:microsoft.com/office/officeart/2005/8/layout/hierarchy2"/>
    <dgm:cxn modelId="{833C21D6-A2CF-4940-B46D-6117706EA9BC}" srcId="{6F346AE9-5FC4-42C7-A7EF-A535D25B254E}" destId="{4D0FB631-BBD3-441B-8482-7DD254B0CB12}" srcOrd="3" destOrd="0" parTransId="{8BB8AFE8-0775-45ED-AD5D-EF74F1FB3611}" sibTransId="{DBB7835D-B0DB-42E2-ADD7-A8A50AFE1C5B}"/>
    <dgm:cxn modelId="{4874B4FB-0653-44CF-9B52-580A26936921}" type="presOf" srcId="{D8390619-FA97-40DE-8546-FFAEDB2E0492}" destId="{D54E8390-D32B-4E69-808C-F8A21CA6A0CF}" srcOrd="0" destOrd="0" presId="urn:microsoft.com/office/officeart/2005/8/layout/hierarchy2"/>
    <dgm:cxn modelId="{9927390F-5046-4E54-B0A8-1CF8BF94DEB2}" type="presParOf" srcId="{BEB7B858-FD05-4D0F-9136-61DCC1A053A9}" destId="{5AE50092-AC1E-43B3-9DA2-3BDCC81EF71F}" srcOrd="0" destOrd="0" presId="urn:microsoft.com/office/officeart/2005/8/layout/hierarchy2"/>
    <dgm:cxn modelId="{CC70D107-C257-4843-A94E-6C1828DD0B9A}" type="presParOf" srcId="{5AE50092-AC1E-43B3-9DA2-3BDCC81EF71F}" destId="{D825E4D8-36CA-45A3-B0D0-D6862ED24A50}" srcOrd="0" destOrd="0" presId="urn:microsoft.com/office/officeart/2005/8/layout/hierarchy2"/>
    <dgm:cxn modelId="{2EE887D4-5601-42FE-ADC1-9111361D49AA}" type="presParOf" srcId="{5AE50092-AC1E-43B3-9DA2-3BDCC81EF71F}" destId="{28FEECB7-F98D-43C2-936A-187D67B7C56D}" srcOrd="1" destOrd="0" presId="urn:microsoft.com/office/officeart/2005/8/layout/hierarchy2"/>
    <dgm:cxn modelId="{EF1B6FCB-AE39-4E51-AF7C-78D4E64D1147}" type="presParOf" srcId="{28FEECB7-F98D-43C2-936A-187D67B7C56D}" destId="{907B7E97-D955-4696-B971-93091BD241CE}" srcOrd="0" destOrd="0" presId="urn:microsoft.com/office/officeart/2005/8/layout/hierarchy2"/>
    <dgm:cxn modelId="{8B9B8B84-5291-4C46-8CC3-FDA0C365A4A3}" type="presParOf" srcId="{907B7E97-D955-4696-B971-93091BD241CE}" destId="{F9A4F9F2-5255-4E75-8919-59FBF3E51E7A}" srcOrd="0" destOrd="0" presId="urn:microsoft.com/office/officeart/2005/8/layout/hierarchy2"/>
    <dgm:cxn modelId="{2AEE8905-AFD2-4DFF-A5F0-17F9FB2F012E}" type="presParOf" srcId="{28FEECB7-F98D-43C2-936A-187D67B7C56D}" destId="{B52E9799-0E9A-4A28-BE4C-2D85FE658D5B}" srcOrd="1" destOrd="0" presId="urn:microsoft.com/office/officeart/2005/8/layout/hierarchy2"/>
    <dgm:cxn modelId="{720EC7D2-8F32-4874-9366-270C699DB47B}" type="presParOf" srcId="{B52E9799-0E9A-4A28-BE4C-2D85FE658D5B}" destId="{CEED2A8E-CFBD-47AC-9F75-A4886380BA70}" srcOrd="0" destOrd="0" presId="urn:microsoft.com/office/officeart/2005/8/layout/hierarchy2"/>
    <dgm:cxn modelId="{4CE43FCF-822D-4A6B-885C-357819DD1D69}" type="presParOf" srcId="{B52E9799-0E9A-4A28-BE4C-2D85FE658D5B}" destId="{BB49AE47-302E-4725-9F97-D2379B569D88}" srcOrd="1" destOrd="0" presId="urn:microsoft.com/office/officeart/2005/8/layout/hierarchy2"/>
    <dgm:cxn modelId="{A611F7E0-3ECA-412C-BC57-04BFBDBB0BDC}" type="presParOf" srcId="{BB49AE47-302E-4725-9F97-D2379B569D88}" destId="{7C0D0AEE-549C-483A-AA47-9AF84F7AFE54}" srcOrd="0" destOrd="0" presId="urn:microsoft.com/office/officeart/2005/8/layout/hierarchy2"/>
    <dgm:cxn modelId="{506E6FCD-4C60-4497-A498-A9E7B216E889}" type="presParOf" srcId="{7C0D0AEE-549C-483A-AA47-9AF84F7AFE54}" destId="{C5551B0F-EB46-4D28-852F-5DCB851A00EA}" srcOrd="0" destOrd="0" presId="urn:microsoft.com/office/officeart/2005/8/layout/hierarchy2"/>
    <dgm:cxn modelId="{28E2AE9D-F6EA-4707-AF0C-20DCC981DDA0}" type="presParOf" srcId="{BB49AE47-302E-4725-9F97-D2379B569D88}" destId="{7C1BFB5B-E219-4A91-9BA0-2C2C64AED462}" srcOrd="1" destOrd="0" presId="urn:microsoft.com/office/officeart/2005/8/layout/hierarchy2"/>
    <dgm:cxn modelId="{32E1F358-2943-4EFB-8016-5E9F8EA5F592}" type="presParOf" srcId="{7C1BFB5B-E219-4A91-9BA0-2C2C64AED462}" destId="{70E89EAF-7CC8-4C12-BD47-AC1676543459}" srcOrd="0" destOrd="0" presId="urn:microsoft.com/office/officeart/2005/8/layout/hierarchy2"/>
    <dgm:cxn modelId="{8307D1A2-36BF-4C38-8775-DD1C118EC787}" type="presParOf" srcId="{7C1BFB5B-E219-4A91-9BA0-2C2C64AED462}" destId="{1E075693-F97A-41AE-B77A-6216DC28A389}" srcOrd="1" destOrd="0" presId="urn:microsoft.com/office/officeart/2005/8/layout/hierarchy2"/>
    <dgm:cxn modelId="{5302ADF9-FC65-43BB-BE2B-BF66EFF14C4C}" type="presParOf" srcId="{BEB7B858-FD05-4D0F-9136-61DCC1A053A9}" destId="{CC67123C-3ABF-414D-A093-BFBB9009CA33}" srcOrd="1" destOrd="0" presId="urn:microsoft.com/office/officeart/2005/8/layout/hierarchy2"/>
    <dgm:cxn modelId="{C03403E4-9005-4EBE-B435-58DDDCEC2FC6}" type="presParOf" srcId="{CC67123C-3ABF-414D-A093-BFBB9009CA33}" destId="{DEE35968-8C74-405D-AD46-64137E9E19C2}" srcOrd="0" destOrd="0" presId="urn:microsoft.com/office/officeart/2005/8/layout/hierarchy2"/>
    <dgm:cxn modelId="{30491EA1-22FA-4E17-95CE-4EE1C8BBC98F}" type="presParOf" srcId="{CC67123C-3ABF-414D-A093-BFBB9009CA33}" destId="{70A60E92-1093-4EA5-9020-DC61B19BC662}" srcOrd="1" destOrd="0" presId="urn:microsoft.com/office/officeart/2005/8/layout/hierarchy2"/>
    <dgm:cxn modelId="{CC2FBA85-4A33-41EB-BB6E-50D071E5989F}" type="presParOf" srcId="{70A60E92-1093-4EA5-9020-DC61B19BC662}" destId="{E4D712F6-5B30-4B56-80AD-B50D1A9A625D}" srcOrd="0" destOrd="0" presId="urn:microsoft.com/office/officeart/2005/8/layout/hierarchy2"/>
    <dgm:cxn modelId="{7D08FCC8-50A9-4365-A53A-9D2752178C7C}" type="presParOf" srcId="{E4D712F6-5B30-4B56-80AD-B50D1A9A625D}" destId="{9D7B74E4-B303-4C4F-A1E2-4C24EA64DD3B}" srcOrd="0" destOrd="0" presId="urn:microsoft.com/office/officeart/2005/8/layout/hierarchy2"/>
    <dgm:cxn modelId="{B0022FD0-D607-4906-8BC7-235C20E6FA31}" type="presParOf" srcId="{70A60E92-1093-4EA5-9020-DC61B19BC662}" destId="{6EB0C3E8-97E4-4A5D-B6EF-4EBBE2327BA3}" srcOrd="1" destOrd="0" presId="urn:microsoft.com/office/officeart/2005/8/layout/hierarchy2"/>
    <dgm:cxn modelId="{D689291C-9861-485B-B6FD-D612C18A9D1A}" type="presParOf" srcId="{6EB0C3E8-97E4-4A5D-B6EF-4EBBE2327BA3}" destId="{4C980F01-4BCF-4325-B08D-E6E3BFC75E5A}" srcOrd="0" destOrd="0" presId="urn:microsoft.com/office/officeart/2005/8/layout/hierarchy2"/>
    <dgm:cxn modelId="{7D4E1219-14DE-4AB5-9B5E-BB9F9C77C913}" type="presParOf" srcId="{6EB0C3E8-97E4-4A5D-B6EF-4EBBE2327BA3}" destId="{F0695974-5791-4D05-BDB2-8A55FBCAC6DE}" srcOrd="1" destOrd="0" presId="urn:microsoft.com/office/officeart/2005/8/layout/hierarchy2"/>
    <dgm:cxn modelId="{DD74C457-FA98-480B-98CC-05209DEFDC74}" type="presParOf" srcId="{F0695974-5791-4D05-BDB2-8A55FBCAC6DE}" destId="{A078FBA4-095C-410A-935B-41FB0CF98F5D}" srcOrd="0" destOrd="0" presId="urn:microsoft.com/office/officeart/2005/8/layout/hierarchy2"/>
    <dgm:cxn modelId="{E3DA08B1-1375-4525-89C9-5FD883D52CE8}" type="presParOf" srcId="{A078FBA4-095C-410A-935B-41FB0CF98F5D}" destId="{CE746E20-8564-4388-AE29-3E173C64D541}" srcOrd="0" destOrd="0" presId="urn:microsoft.com/office/officeart/2005/8/layout/hierarchy2"/>
    <dgm:cxn modelId="{D559AAF9-3F87-4EED-92DF-A8C24C6C739F}" type="presParOf" srcId="{F0695974-5791-4D05-BDB2-8A55FBCAC6DE}" destId="{E0F86283-68BE-41B9-BBA0-18B2875ABD60}" srcOrd="1" destOrd="0" presId="urn:microsoft.com/office/officeart/2005/8/layout/hierarchy2"/>
    <dgm:cxn modelId="{0649E7C1-CD42-4497-BF21-DEB13AF05172}" type="presParOf" srcId="{E0F86283-68BE-41B9-BBA0-18B2875ABD60}" destId="{54ED30EF-FB4A-4F5F-8CCA-D275C6E454B8}" srcOrd="0" destOrd="0" presId="urn:microsoft.com/office/officeart/2005/8/layout/hierarchy2"/>
    <dgm:cxn modelId="{C45690C1-6257-415E-8A5D-C8BF3945DBC9}" type="presParOf" srcId="{E0F86283-68BE-41B9-BBA0-18B2875ABD60}" destId="{F56F887F-569F-4A76-994C-C2CA5ABBA9A2}" srcOrd="1" destOrd="0" presId="urn:microsoft.com/office/officeart/2005/8/layout/hierarchy2"/>
    <dgm:cxn modelId="{A7C076D3-3B13-43B4-9F2F-26020E189594}" type="presParOf" srcId="{BEB7B858-FD05-4D0F-9136-61DCC1A053A9}" destId="{5EF66AC7-7DFD-435E-8E28-5E4442B64CF0}" srcOrd="2" destOrd="0" presId="urn:microsoft.com/office/officeart/2005/8/layout/hierarchy2"/>
    <dgm:cxn modelId="{782E4407-BA79-4362-ADB0-2F12F58E1B1B}" type="presParOf" srcId="{5EF66AC7-7DFD-435E-8E28-5E4442B64CF0}" destId="{C44C97F7-3EE4-4F04-80F9-FF4D9613340C}" srcOrd="0" destOrd="0" presId="urn:microsoft.com/office/officeart/2005/8/layout/hierarchy2"/>
    <dgm:cxn modelId="{1ED3BDAC-3FF5-4685-9341-1D8361BADE49}" type="presParOf" srcId="{5EF66AC7-7DFD-435E-8E28-5E4442B64CF0}" destId="{5D14B3F3-BB7A-4153-B276-288528FE3FB0}" srcOrd="1" destOrd="0" presId="urn:microsoft.com/office/officeart/2005/8/layout/hierarchy2"/>
    <dgm:cxn modelId="{0AC33E0E-8A33-4713-83C8-433822EF5DD9}" type="presParOf" srcId="{5D14B3F3-BB7A-4153-B276-288528FE3FB0}" destId="{58736745-EE59-4330-BCF6-039BB6045960}" srcOrd="0" destOrd="0" presId="urn:microsoft.com/office/officeart/2005/8/layout/hierarchy2"/>
    <dgm:cxn modelId="{54AF5B02-5E5C-4422-8AEC-2CAB97203359}" type="presParOf" srcId="{58736745-EE59-4330-BCF6-039BB6045960}" destId="{8DA1F6ED-B781-45ED-9B51-934CD6BE99B0}" srcOrd="0" destOrd="0" presId="urn:microsoft.com/office/officeart/2005/8/layout/hierarchy2"/>
    <dgm:cxn modelId="{3C7959C5-327C-4723-A1B1-ABAEF6E47EC8}" type="presParOf" srcId="{5D14B3F3-BB7A-4153-B276-288528FE3FB0}" destId="{D9DF1419-4CDC-4C04-AF2D-1CC4A92A787B}" srcOrd="1" destOrd="0" presId="urn:microsoft.com/office/officeart/2005/8/layout/hierarchy2"/>
    <dgm:cxn modelId="{8C585E72-D54D-4973-B388-0C018141379B}" type="presParOf" srcId="{D9DF1419-4CDC-4C04-AF2D-1CC4A92A787B}" destId="{1345B90E-23F6-453E-8094-0FEB117A8DB2}" srcOrd="0" destOrd="0" presId="urn:microsoft.com/office/officeart/2005/8/layout/hierarchy2"/>
    <dgm:cxn modelId="{4F483294-4367-4942-8F3B-13F39C2927A5}" type="presParOf" srcId="{D9DF1419-4CDC-4C04-AF2D-1CC4A92A787B}" destId="{6BF27C83-5F57-4702-839F-353CE351EAFF}" srcOrd="1" destOrd="0" presId="urn:microsoft.com/office/officeart/2005/8/layout/hierarchy2"/>
    <dgm:cxn modelId="{85B03215-1BEE-4A72-9FE4-F1AE2F72A33A}" type="presParOf" srcId="{6BF27C83-5F57-4702-839F-353CE351EAFF}" destId="{D9507F0F-E626-4317-B0EC-F7753E65689E}" srcOrd="0" destOrd="0" presId="urn:microsoft.com/office/officeart/2005/8/layout/hierarchy2"/>
    <dgm:cxn modelId="{B9F1C919-003A-412C-9775-286C310096A8}" type="presParOf" srcId="{D9507F0F-E626-4317-B0EC-F7753E65689E}" destId="{F145701B-9ECB-44E7-AFCA-08C507C91CD7}" srcOrd="0" destOrd="0" presId="urn:microsoft.com/office/officeart/2005/8/layout/hierarchy2"/>
    <dgm:cxn modelId="{7D58782F-5118-436A-BF4D-857DDE9096F5}" type="presParOf" srcId="{6BF27C83-5F57-4702-839F-353CE351EAFF}" destId="{285EA915-067D-4BDC-AE81-A05A678DDC74}" srcOrd="1" destOrd="0" presId="urn:microsoft.com/office/officeart/2005/8/layout/hierarchy2"/>
    <dgm:cxn modelId="{27F2F643-E1DC-4B29-8357-9393AE9669B0}" type="presParOf" srcId="{285EA915-067D-4BDC-AE81-A05A678DDC74}" destId="{D54E8390-D32B-4E69-808C-F8A21CA6A0CF}" srcOrd="0" destOrd="0" presId="urn:microsoft.com/office/officeart/2005/8/layout/hierarchy2"/>
    <dgm:cxn modelId="{35E29FB2-06E8-49B6-AC14-A633E7DC1CF0}" type="presParOf" srcId="{285EA915-067D-4BDC-AE81-A05A678DDC74}" destId="{029D113D-5CEF-475E-A12A-BC9DE934CC70}" srcOrd="1" destOrd="0" presId="urn:microsoft.com/office/officeart/2005/8/layout/hierarchy2"/>
    <dgm:cxn modelId="{BEDA33F0-1612-4B3B-B8D2-4B28D1FBB4BA}" type="presParOf" srcId="{BEB7B858-FD05-4D0F-9136-61DCC1A053A9}" destId="{E6298422-42D5-42CD-9642-91DBF2CBE199}" srcOrd="3" destOrd="0" presId="urn:microsoft.com/office/officeart/2005/8/layout/hierarchy2"/>
    <dgm:cxn modelId="{86B6D313-03F0-4A4A-8851-0E503E54F60C}" type="presParOf" srcId="{E6298422-42D5-42CD-9642-91DBF2CBE199}" destId="{02702204-5294-4868-999C-236FAE32E317}" srcOrd="0" destOrd="0" presId="urn:microsoft.com/office/officeart/2005/8/layout/hierarchy2"/>
    <dgm:cxn modelId="{74DDF9E8-06BB-4320-A247-0C0AEFBBF0F8}" type="presParOf" srcId="{E6298422-42D5-42CD-9642-91DBF2CBE199}" destId="{730119BA-C109-4351-8569-076619011C4C}" srcOrd="1" destOrd="0" presId="urn:microsoft.com/office/officeart/2005/8/layout/hierarchy2"/>
    <dgm:cxn modelId="{292CAB7F-C011-4B49-80C3-B61542B8F25D}" type="presParOf" srcId="{730119BA-C109-4351-8569-076619011C4C}" destId="{962DFDDC-E70A-4318-9623-9930112433C1}" srcOrd="0" destOrd="0" presId="urn:microsoft.com/office/officeart/2005/8/layout/hierarchy2"/>
    <dgm:cxn modelId="{5B22BE34-87E5-4EA2-8C3A-BF964A560009}" type="presParOf" srcId="{962DFDDC-E70A-4318-9623-9930112433C1}" destId="{95E9F35B-3439-417E-8503-1E1B05377769}" srcOrd="0" destOrd="0" presId="urn:microsoft.com/office/officeart/2005/8/layout/hierarchy2"/>
    <dgm:cxn modelId="{B4A8B5EC-96D5-45CB-9F93-FFC9057F2D89}" type="presParOf" srcId="{730119BA-C109-4351-8569-076619011C4C}" destId="{B2389B82-C1F4-4E23-B7E9-66431C03EB3F}" srcOrd="1" destOrd="0" presId="urn:microsoft.com/office/officeart/2005/8/layout/hierarchy2"/>
    <dgm:cxn modelId="{5D30F845-CE25-434C-8678-53592759850A}" type="presParOf" srcId="{B2389B82-C1F4-4E23-B7E9-66431C03EB3F}" destId="{8FE3BA1F-334C-45B7-9C5A-25CA2D147675}" srcOrd="0" destOrd="0" presId="urn:microsoft.com/office/officeart/2005/8/layout/hierarchy2"/>
    <dgm:cxn modelId="{8545BBEC-0A05-4883-B9FD-11B7387EE694}" type="presParOf" srcId="{B2389B82-C1F4-4E23-B7E9-66431C03EB3F}" destId="{CCF7660A-EEF8-4403-9ABC-A9383E82CFC3}" srcOrd="1" destOrd="0" presId="urn:microsoft.com/office/officeart/2005/8/layout/hierarchy2"/>
    <dgm:cxn modelId="{B08C2DD2-B5C9-441A-BD83-5ECE77E583F9}" type="presParOf" srcId="{CCF7660A-EEF8-4403-9ABC-A9383E82CFC3}" destId="{5B1C0C63-A3D1-4808-84FD-15EC869E2407}" srcOrd="0" destOrd="0" presId="urn:microsoft.com/office/officeart/2005/8/layout/hierarchy2"/>
    <dgm:cxn modelId="{AA491FD1-2FAE-4F31-B7EB-6407F7E822EE}" type="presParOf" srcId="{5B1C0C63-A3D1-4808-84FD-15EC869E2407}" destId="{871B876C-A5A9-4404-87CC-D2ADB4D2BB82}" srcOrd="0" destOrd="0" presId="urn:microsoft.com/office/officeart/2005/8/layout/hierarchy2"/>
    <dgm:cxn modelId="{47382398-6735-4091-8C3D-DB61B444E9F6}" type="presParOf" srcId="{CCF7660A-EEF8-4403-9ABC-A9383E82CFC3}" destId="{7A7E418F-0CEB-48F1-B399-8798E3E203BF}" srcOrd="1" destOrd="0" presId="urn:microsoft.com/office/officeart/2005/8/layout/hierarchy2"/>
    <dgm:cxn modelId="{8BEC889C-EEA3-4A2E-86CF-DC840777682E}" type="presParOf" srcId="{7A7E418F-0CEB-48F1-B399-8798E3E203BF}" destId="{DBE21D93-1665-4C31-892D-46F9ECBC9CAF}" srcOrd="0" destOrd="0" presId="urn:microsoft.com/office/officeart/2005/8/layout/hierarchy2"/>
    <dgm:cxn modelId="{7294604C-1564-4F4C-8100-A7D2391E97F6}" type="presParOf" srcId="{7A7E418F-0CEB-48F1-B399-8798E3E203BF}" destId="{A5ABB6EA-7810-4699-8203-B6BE09C590A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EA0473-A10B-4928-A99B-812D4C00BFE8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79DA2C0-9FEC-4183-B39E-52957A2E7BF2}">
      <dgm:prSet phldrT="[文字]" custT="1"/>
      <dgm:spPr/>
      <dgm:t>
        <a:bodyPr vert="vert"/>
        <a:lstStyle/>
        <a:p>
          <a:r>
            <a:rPr lang="zh-TW" altLang="en-US" sz="4000" dirty="0" smtClean="0"/>
            <a:t>博學於文</a:t>
          </a:r>
          <a:endParaRPr lang="zh-TW" altLang="en-US" sz="4000" dirty="0"/>
        </a:p>
      </dgm:t>
    </dgm:pt>
    <dgm:pt modelId="{96E02B79-5582-4E5E-834B-93102761F5D4}" type="parTrans" cxnId="{D0CB605F-3C36-4F1E-8F33-36579CE2A7FB}">
      <dgm:prSet/>
      <dgm:spPr/>
      <dgm:t>
        <a:bodyPr/>
        <a:lstStyle/>
        <a:p>
          <a:endParaRPr lang="zh-TW" altLang="en-US"/>
        </a:p>
      </dgm:t>
    </dgm:pt>
    <dgm:pt modelId="{E588A567-0754-4912-8620-118C8F67104B}" type="sibTrans" cxnId="{D0CB605F-3C36-4F1E-8F33-36579CE2A7FB}">
      <dgm:prSet/>
      <dgm:spPr/>
      <dgm:t>
        <a:bodyPr/>
        <a:lstStyle/>
        <a:p>
          <a:endParaRPr lang="zh-TW" altLang="en-US"/>
        </a:p>
      </dgm:t>
    </dgm:pt>
    <dgm:pt modelId="{9EC4078A-A1DA-4359-9F86-ABAD24181488}">
      <dgm:prSet phldrT="[文字]" custT="1"/>
      <dgm:spPr/>
      <dgm:t>
        <a:bodyPr/>
        <a:lstStyle/>
        <a:p>
          <a:r>
            <a:rPr lang="zh-TW" altLang="en-US" sz="3600" dirty="0" smtClean="0"/>
            <a:t>志於道</a:t>
          </a:r>
          <a:endParaRPr lang="zh-TW" altLang="en-US" sz="3600" dirty="0"/>
        </a:p>
      </dgm:t>
    </dgm:pt>
    <dgm:pt modelId="{F5E4F442-A306-4B9E-A4AD-B72D95A4BB18}" type="parTrans" cxnId="{F4B70ACF-3C27-48E4-A659-EADF1E26445F}">
      <dgm:prSet/>
      <dgm:spPr/>
      <dgm:t>
        <a:bodyPr/>
        <a:lstStyle/>
        <a:p>
          <a:endParaRPr lang="zh-TW" altLang="en-US"/>
        </a:p>
      </dgm:t>
    </dgm:pt>
    <dgm:pt modelId="{BAE5ABC1-B381-437A-B71D-B03633D0F7F2}" type="sibTrans" cxnId="{F4B70ACF-3C27-48E4-A659-EADF1E26445F}">
      <dgm:prSet/>
      <dgm:spPr/>
      <dgm:t>
        <a:bodyPr/>
        <a:lstStyle/>
        <a:p>
          <a:endParaRPr lang="zh-TW" altLang="en-US"/>
        </a:p>
      </dgm:t>
    </dgm:pt>
    <dgm:pt modelId="{2D765AAE-ADB3-41E7-975A-591E8582273B}">
      <dgm:prSet phldrT="[文字]" custT="1"/>
      <dgm:spPr/>
      <dgm:t>
        <a:bodyPr/>
        <a:lstStyle/>
        <a:p>
          <a:r>
            <a:rPr lang="zh-TW" altLang="en-US" sz="3600" dirty="0" smtClean="0"/>
            <a:t>據於德</a:t>
          </a:r>
          <a:endParaRPr lang="zh-TW" altLang="en-US" sz="3600" dirty="0"/>
        </a:p>
      </dgm:t>
    </dgm:pt>
    <dgm:pt modelId="{FE42DCF4-7DC7-4003-AFFC-7A974829A1B2}" type="parTrans" cxnId="{8FB31E7D-3013-4E02-B34B-25CACBF0480D}">
      <dgm:prSet/>
      <dgm:spPr/>
      <dgm:t>
        <a:bodyPr/>
        <a:lstStyle/>
        <a:p>
          <a:endParaRPr lang="zh-TW" altLang="en-US"/>
        </a:p>
      </dgm:t>
    </dgm:pt>
    <dgm:pt modelId="{9E201780-AFD5-48AB-B8F6-B707D683E9C5}" type="sibTrans" cxnId="{8FB31E7D-3013-4E02-B34B-25CACBF0480D}">
      <dgm:prSet/>
      <dgm:spPr/>
      <dgm:t>
        <a:bodyPr/>
        <a:lstStyle/>
        <a:p>
          <a:endParaRPr lang="zh-TW" altLang="en-US"/>
        </a:p>
      </dgm:t>
    </dgm:pt>
    <dgm:pt modelId="{32163EC5-1A6A-4C31-BD3A-000BAE0F40F9}">
      <dgm:prSet phldrT="[文字]" custT="1"/>
      <dgm:spPr/>
      <dgm:t>
        <a:bodyPr/>
        <a:lstStyle/>
        <a:p>
          <a:r>
            <a:rPr lang="zh-TW" altLang="en-US" sz="3600" dirty="0" smtClean="0"/>
            <a:t>依於仁</a:t>
          </a:r>
          <a:endParaRPr lang="zh-TW" altLang="en-US" sz="3600" dirty="0"/>
        </a:p>
      </dgm:t>
    </dgm:pt>
    <dgm:pt modelId="{337ACE87-BDB4-4868-87D7-6D054956BCD8}" type="parTrans" cxnId="{49DBD35B-6EA0-4518-99CA-1280E47624D8}">
      <dgm:prSet/>
      <dgm:spPr/>
      <dgm:t>
        <a:bodyPr/>
        <a:lstStyle/>
        <a:p>
          <a:endParaRPr lang="zh-TW" altLang="en-US"/>
        </a:p>
      </dgm:t>
    </dgm:pt>
    <dgm:pt modelId="{02DBE8CB-F7E8-4B54-8C22-1A368EC2D034}" type="sibTrans" cxnId="{49DBD35B-6EA0-4518-99CA-1280E47624D8}">
      <dgm:prSet/>
      <dgm:spPr/>
      <dgm:t>
        <a:bodyPr/>
        <a:lstStyle/>
        <a:p>
          <a:endParaRPr lang="zh-TW" altLang="en-US"/>
        </a:p>
      </dgm:t>
    </dgm:pt>
    <dgm:pt modelId="{26E68A7D-656B-4D0B-8D1A-376CA76BDA3B}">
      <dgm:prSet phldrT="[文字]" custT="1"/>
      <dgm:spPr/>
      <dgm:t>
        <a:bodyPr/>
        <a:lstStyle/>
        <a:p>
          <a:r>
            <a:rPr lang="zh-TW" altLang="en-US" sz="3600" dirty="0" smtClean="0"/>
            <a:t>游於藝</a:t>
          </a:r>
          <a:endParaRPr lang="zh-TW" altLang="en-US" sz="3600" dirty="0"/>
        </a:p>
      </dgm:t>
    </dgm:pt>
    <dgm:pt modelId="{511F61F1-9435-4587-B538-BAA0BDAA9CA9}" type="parTrans" cxnId="{87672956-F3DB-46D9-A42B-6D4C680F561A}">
      <dgm:prSet/>
      <dgm:spPr/>
      <dgm:t>
        <a:bodyPr/>
        <a:lstStyle/>
        <a:p>
          <a:endParaRPr lang="zh-TW" altLang="en-US"/>
        </a:p>
      </dgm:t>
    </dgm:pt>
    <dgm:pt modelId="{5983AF75-C402-44A8-82CE-6BDC145247BE}" type="sibTrans" cxnId="{87672956-F3DB-46D9-A42B-6D4C680F561A}">
      <dgm:prSet/>
      <dgm:spPr/>
      <dgm:t>
        <a:bodyPr/>
        <a:lstStyle/>
        <a:p>
          <a:endParaRPr lang="zh-TW" altLang="en-US"/>
        </a:p>
      </dgm:t>
    </dgm:pt>
    <dgm:pt modelId="{19FB76CF-7EA2-41A4-80AB-987E9D2BD483}" type="pres">
      <dgm:prSet presAssocID="{C0EA0473-A10B-4928-A99B-812D4C00BFE8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FA252EF-2585-48B2-AB11-43C42C30F6F2}" type="pres">
      <dgm:prSet presAssocID="{E79DA2C0-9FEC-4183-B39E-52957A2E7BF2}" presName="root1" presStyleCnt="0"/>
      <dgm:spPr/>
    </dgm:pt>
    <dgm:pt modelId="{BE8E407A-9D7A-4F51-A865-9C39C1226B3B}" type="pres">
      <dgm:prSet presAssocID="{E79DA2C0-9FEC-4183-B39E-52957A2E7BF2}" presName="LevelOneTextNode" presStyleLbl="node0" presStyleIdx="0" presStyleCnt="1" custScaleX="209194" custScaleY="15246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FF72865-1BF5-4D67-B076-E869BEDE90AC}" type="pres">
      <dgm:prSet presAssocID="{E79DA2C0-9FEC-4183-B39E-52957A2E7BF2}" presName="level2hierChild" presStyleCnt="0"/>
      <dgm:spPr/>
    </dgm:pt>
    <dgm:pt modelId="{CC260C90-D139-43A9-A48B-80AD2D3049AA}" type="pres">
      <dgm:prSet presAssocID="{F5E4F442-A306-4B9E-A4AD-B72D95A4BB18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71582144-D6F1-4D2D-B6C9-9E3C2E22CF2F}" type="pres">
      <dgm:prSet presAssocID="{F5E4F442-A306-4B9E-A4AD-B72D95A4BB18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B5D6B8AB-B67B-4497-A1C0-F965C348D347}" type="pres">
      <dgm:prSet presAssocID="{9EC4078A-A1DA-4359-9F86-ABAD24181488}" presName="root2" presStyleCnt="0"/>
      <dgm:spPr/>
    </dgm:pt>
    <dgm:pt modelId="{41CAF94C-5B99-4668-996A-9AFB553423DA}" type="pres">
      <dgm:prSet presAssocID="{9EC4078A-A1DA-4359-9F86-ABAD24181488}" presName="LevelTwoTextNode" presStyleLbl="node2" presStyleIdx="0" presStyleCnt="4" custScaleX="192731" custScaleY="198392" custLinFactNeighborX="19926" custLinFactNeighborY="-52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1620194-E739-4E44-9A81-2FA9D81ACF04}" type="pres">
      <dgm:prSet presAssocID="{9EC4078A-A1DA-4359-9F86-ABAD24181488}" presName="level3hierChild" presStyleCnt="0"/>
      <dgm:spPr/>
    </dgm:pt>
    <dgm:pt modelId="{556AC867-A2D5-48DC-936B-35339C75ACF6}" type="pres">
      <dgm:prSet presAssocID="{FE42DCF4-7DC7-4003-AFFC-7A974829A1B2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15ED65F0-95D8-4804-A560-D8B22EC9711F}" type="pres">
      <dgm:prSet presAssocID="{FE42DCF4-7DC7-4003-AFFC-7A974829A1B2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42FE9C92-F46C-4E94-9E38-AAA8CF57B065}" type="pres">
      <dgm:prSet presAssocID="{2D765AAE-ADB3-41E7-975A-591E8582273B}" presName="root2" presStyleCnt="0"/>
      <dgm:spPr/>
    </dgm:pt>
    <dgm:pt modelId="{87408F38-FD5C-4EF7-AD95-F9EEA87EEF30}" type="pres">
      <dgm:prSet presAssocID="{2D765AAE-ADB3-41E7-975A-591E8582273B}" presName="LevelTwoTextNode" presStyleLbl="node2" presStyleIdx="1" presStyleCnt="4" custScaleX="192731" custScaleY="198392" custLinFactNeighborX="19926" custLinFactNeighborY="-52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180BAD2-9090-414D-8F3F-17E7D4E902D5}" type="pres">
      <dgm:prSet presAssocID="{2D765AAE-ADB3-41E7-975A-591E8582273B}" presName="level3hierChild" presStyleCnt="0"/>
      <dgm:spPr/>
    </dgm:pt>
    <dgm:pt modelId="{D3CD2227-A643-4317-AC52-D3ECEB0ACC2B}" type="pres">
      <dgm:prSet presAssocID="{337ACE87-BDB4-4868-87D7-6D054956BCD8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2622CB95-9206-4FEC-BA84-E80EFCD4110F}" type="pres">
      <dgm:prSet presAssocID="{337ACE87-BDB4-4868-87D7-6D054956BCD8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0B72DBC6-BAA6-45F0-8576-9444B2CC79A8}" type="pres">
      <dgm:prSet presAssocID="{32163EC5-1A6A-4C31-BD3A-000BAE0F40F9}" presName="root2" presStyleCnt="0"/>
      <dgm:spPr/>
    </dgm:pt>
    <dgm:pt modelId="{F9C091C8-7962-4911-AC4C-A5B80EFE1108}" type="pres">
      <dgm:prSet presAssocID="{32163EC5-1A6A-4C31-BD3A-000BAE0F40F9}" presName="LevelTwoTextNode" presStyleLbl="node2" presStyleIdx="2" presStyleCnt="4" custScaleX="192731" custScaleY="198392" custLinFactNeighborX="19926" custLinFactNeighborY="-52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C447AEB-83FE-490D-8454-6B1926520CCF}" type="pres">
      <dgm:prSet presAssocID="{32163EC5-1A6A-4C31-BD3A-000BAE0F40F9}" presName="level3hierChild" presStyleCnt="0"/>
      <dgm:spPr/>
    </dgm:pt>
    <dgm:pt modelId="{D3190A23-0747-4968-B498-87C9F2010112}" type="pres">
      <dgm:prSet presAssocID="{511F61F1-9435-4587-B538-BAA0BDAA9CA9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531C11B0-8177-41E4-A23C-C49E2364DF3B}" type="pres">
      <dgm:prSet presAssocID="{511F61F1-9435-4587-B538-BAA0BDAA9CA9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45385E82-89C6-4798-8A24-E1742CDC35A7}" type="pres">
      <dgm:prSet presAssocID="{26E68A7D-656B-4D0B-8D1A-376CA76BDA3B}" presName="root2" presStyleCnt="0"/>
      <dgm:spPr/>
    </dgm:pt>
    <dgm:pt modelId="{2FA24333-5C2E-4433-94AE-F72E9B7C5F6B}" type="pres">
      <dgm:prSet presAssocID="{26E68A7D-656B-4D0B-8D1A-376CA76BDA3B}" presName="LevelTwoTextNode" presStyleLbl="node2" presStyleIdx="3" presStyleCnt="4" custScaleX="192731" custScaleY="198392" custLinFactNeighborX="19926" custLinFactNeighborY="-52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6A41D42-6A11-4ED3-A40D-36791E321E88}" type="pres">
      <dgm:prSet presAssocID="{26E68A7D-656B-4D0B-8D1A-376CA76BDA3B}" presName="level3hierChild" presStyleCnt="0"/>
      <dgm:spPr/>
    </dgm:pt>
  </dgm:ptLst>
  <dgm:cxnLst>
    <dgm:cxn modelId="{6C6C10FB-4553-4F6E-9F6C-B316EAD8F18E}" type="presOf" srcId="{FE42DCF4-7DC7-4003-AFFC-7A974829A1B2}" destId="{15ED65F0-95D8-4804-A560-D8B22EC9711F}" srcOrd="1" destOrd="0" presId="urn:microsoft.com/office/officeart/2008/layout/HorizontalMultiLevelHierarchy"/>
    <dgm:cxn modelId="{F4B70ACF-3C27-48E4-A659-EADF1E26445F}" srcId="{E79DA2C0-9FEC-4183-B39E-52957A2E7BF2}" destId="{9EC4078A-A1DA-4359-9F86-ABAD24181488}" srcOrd="0" destOrd="0" parTransId="{F5E4F442-A306-4B9E-A4AD-B72D95A4BB18}" sibTransId="{BAE5ABC1-B381-437A-B71D-B03633D0F7F2}"/>
    <dgm:cxn modelId="{39882065-3F7E-4E89-AC70-353AB32D03E5}" type="presOf" srcId="{FE42DCF4-7DC7-4003-AFFC-7A974829A1B2}" destId="{556AC867-A2D5-48DC-936B-35339C75ACF6}" srcOrd="0" destOrd="0" presId="urn:microsoft.com/office/officeart/2008/layout/HorizontalMultiLevelHierarchy"/>
    <dgm:cxn modelId="{EA11BB49-A978-4984-98B7-3265E06BC91F}" type="presOf" srcId="{F5E4F442-A306-4B9E-A4AD-B72D95A4BB18}" destId="{CC260C90-D139-43A9-A48B-80AD2D3049AA}" srcOrd="0" destOrd="0" presId="urn:microsoft.com/office/officeart/2008/layout/HorizontalMultiLevelHierarchy"/>
    <dgm:cxn modelId="{48DC2881-9E2C-4146-B307-9988F919E91C}" type="presOf" srcId="{F5E4F442-A306-4B9E-A4AD-B72D95A4BB18}" destId="{71582144-D6F1-4D2D-B6C9-9E3C2E22CF2F}" srcOrd="1" destOrd="0" presId="urn:microsoft.com/office/officeart/2008/layout/HorizontalMultiLevelHierarchy"/>
    <dgm:cxn modelId="{6C7E25A1-EF66-4395-A14D-8BAB1B4178B2}" type="presOf" srcId="{26E68A7D-656B-4D0B-8D1A-376CA76BDA3B}" destId="{2FA24333-5C2E-4433-94AE-F72E9B7C5F6B}" srcOrd="0" destOrd="0" presId="urn:microsoft.com/office/officeart/2008/layout/HorizontalMultiLevelHierarchy"/>
    <dgm:cxn modelId="{8FB31E7D-3013-4E02-B34B-25CACBF0480D}" srcId="{E79DA2C0-9FEC-4183-B39E-52957A2E7BF2}" destId="{2D765AAE-ADB3-41E7-975A-591E8582273B}" srcOrd="1" destOrd="0" parTransId="{FE42DCF4-7DC7-4003-AFFC-7A974829A1B2}" sibTransId="{9E201780-AFD5-48AB-B8F6-B707D683E9C5}"/>
    <dgm:cxn modelId="{4E56358F-46F6-4F96-9E81-99D672C1E86D}" type="presOf" srcId="{2D765AAE-ADB3-41E7-975A-591E8582273B}" destId="{87408F38-FD5C-4EF7-AD95-F9EEA87EEF30}" srcOrd="0" destOrd="0" presId="urn:microsoft.com/office/officeart/2008/layout/HorizontalMultiLevelHierarchy"/>
    <dgm:cxn modelId="{8282E6F8-D582-4918-B5A4-8423E615744B}" type="presOf" srcId="{32163EC5-1A6A-4C31-BD3A-000BAE0F40F9}" destId="{F9C091C8-7962-4911-AC4C-A5B80EFE1108}" srcOrd="0" destOrd="0" presId="urn:microsoft.com/office/officeart/2008/layout/HorizontalMultiLevelHierarchy"/>
    <dgm:cxn modelId="{D1355787-6CFF-4817-9C90-3758F6048390}" type="presOf" srcId="{C0EA0473-A10B-4928-A99B-812D4C00BFE8}" destId="{19FB76CF-7EA2-41A4-80AB-987E9D2BD483}" srcOrd="0" destOrd="0" presId="urn:microsoft.com/office/officeart/2008/layout/HorizontalMultiLevelHierarchy"/>
    <dgm:cxn modelId="{1A613F93-5548-4D9D-81F3-6DE440F5B8B4}" type="presOf" srcId="{337ACE87-BDB4-4868-87D7-6D054956BCD8}" destId="{2622CB95-9206-4FEC-BA84-E80EFCD4110F}" srcOrd="1" destOrd="0" presId="urn:microsoft.com/office/officeart/2008/layout/HorizontalMultiLevelHierarchy"/>
    <dgm:cxn modelId="{F45BBCFC-A263-4B2A-B5BF-8901E5332606}" type="presOf" srcId="{511F61F1-9435-4587-B538-BAA0BDAA9CA9}" destId="{D3190A23-0747-4968-B498-87C9F2010112}" srcOrd="0" destOrd="0" presId="urn:microsoft.com/office/officeart/2008/layout/HorizontalMultiLevelHierarchy"/>
    <dgm:cxn modelId="{D8ADE8F1-D23D-43B8-9E4A-F28E6BEAF9CB}" type="presOf" srcId="{E79DA2C0-9FEC-4183-B39E-52957A2E7BF2}" destId="{BE8E407A-9D7A-4F51-A865-9C39C1226B3B}" srcOrd="0" destOrd="0" presId="urn:microsoft.com/office/officeart/2008/layout/HorizontalMultiLevelHierarchy"/>
    <dgm:cxn modelId="{87672956-F3DB-46D9-A42B-6D4C680F561A}" srcId="{E79DA2C0-9FEC-4183-B39E-52957A2E7BF2}" destId="{26E68A7D-656B-4D0B-8D1A-376CA76BDA3B}" srcOrd="3" destOrd="0" parTransId="{511F61F1-9435-4587-B538-BAA0BDAA9CA9}" sibTransId="{5983AF75-C402-44A8-82CE-6BDC145247BE}"/>
    <dgm:cxn modelId="{92FD71EF-B14C-4D38-93CA-C0F5A4C3A911}" type="presOf" srcId="{511F61F1-9435-4587-B538-BAA0BDAA9CA9}" destId="{531C11B0-8177-41E4-A23C-C49E2364DF3B}" srcOrd="1" destOrd="0" presId="urn:microsoft.com/office/officeart/2008/layout/HorizontalMultiLevelHierarchy"/>
    <dgm:cxn modelId="{81445621-5B5B-46C2-9384-D0F10FD69DA7}" type="presOf" srcId="{337ACE87-BDB4-4868-87D7-6D054956BCD8}" destId="{D3CD2227-A643-4317-AC52-D3ECEB0ACC2B}" srcOrd="0" destOrd="0" presId="urn:microsoft.com/office/officeart/2008/layout/HorizontalMultiLevelHierarchy"/>
    <dgm:cxn modelId="{49DBD35B-6EA0-4518-99CA-1280E47624D8}" srcId="{E79DA2C0-9FEC-4183-B39E-52957A2E7BF2}" destId="{32163EC5-1A6A-4C31-BD3A-000BAE0F40F9}" srcOrd="2" destOrd="0" parTransId="{337ACE87-BDB4-4868-87D7-6D054956BCD8}" sibTransId="{02DBE8CB-F7E8-4B54-8C22-1A368EC2D034}"/>
    <dgm:cxn modelId="{261EC988-FD24-4073-AFE7-64AC0132911C}" type="presOf" srcId="{9EC4078A-A1DA-4359-9F86-ABAD24181488}" destId="{41CAF94C-5B99-4668-996A-9AFB553423DA}" srcOrd="0" destOrd="0" presId="urn:microsoft.com/office/officeart/2008/layout/HorizontalMultiLevelHierarchy"/>
    <dgm:cxn modelId="{D0CB605F-3C36-4F1E-8F33-36579CE2A7FB}" srcId="{C0EA0473-A10B-4928-A99B-812D4C00BFE8}" destId="{E79DA2C0-9FEC-4183-B39E-52957A2E7BF2}" srcOrd="0" destOrd="0" parTransId="{96E02B79-5582-4E5E-834B-93102761F5D4}" sibTransId="{E588A567-0754-4912-8620-118C8F67104B}"/>
    <dgm:cxn modelId="{90CC1F70-FFB6-4B14-B363-49C22E4DC601}" type="presParOf" srcId="{19FB76CF-7EA2-41A4-80AB-987E9D2BD483}" destId="{1FA252EF-2585-48B2-AB11-43C42C30F6F2}" srcOrd="0" destOrd="0" presId="urn:microsoft.com/office/officeart/2008/layout/HorizontalMultiLevelHierarchy"/>
    <dgm:cxn modelId="{6D92FC01-140A-4976-975A-8E3992606D9C}" type="presParOf" srcId="{1FA252EF-2585-48B2-AB11-43C42C30F6F2}" destId="{BE8E407A-9D7A-4F51-A865-9C39C1226B3B}" srcOrd="0" destOrd="0" presId="urn:microsoft.com/office/officeart/2008/layout/HorizontalMultiLevelHierarchy"/>
    <dgm:cxn modelId="{478FE4F4-73E4-4D19-9F34-BDB4C3269E3C}" type="presParOf" srcId="{1FA252EF-2585-48B2-AB11-43C42C30F6F2}" destId="{1FF72865-1BF5-4D67-B076-E869BEDE90AC}" srcOrd="1" destOrd="0" presId="urn:microsoft.com/office/officeart/2008/layout/HorizontalMultiLevelHierarchy"/>
    <dgm:cxn modelId="{A235581C-DC4A-48D8-88FF-786FEB2D925D}" type="presParOf" srcId="{1FF72865-1BF5-4D67-B076-E869BEDE90AC}" destId="{CC260C90-D139-43A9-A48B-80AD2D3049AA}" srcOrd="0" destOrd="0" presId="urn:microsoft.com/office/officeart/2008/layout/HorizontalMultiLevelHierarchy"/>
    <dgm:cxn modelId="{64B5FD50-BE13-469B-89F8-1B18BD8448FC}" type="presParOf" srcId="{CC260C90-D139-43A9-A48B-80AD2D3049AA}" destId="{71582144-D6F1-4D2D-B6C9-9E3C2E22CF2F}" srcOrd="0" destOrd="0" presId="urn:microsoft.com/office/officeart/2008/layout/HorizontalMultiLevelHierarchy"/>
    <dgm:cxn modelId="{FA907B22-33D7-4A00-9D11-CD7CCF7B2B5F}" type="presParOf" srcId="{1FF72865-1BF5-4D67-B076-E869BEDE90AC}" destId="{B5D6B8AB-B67B-4497-A1C0-F965C348D347}" srcOrd="1" destOrd="0" presId="urn:microsoft.com/office/officeart/2008/layout/HorizontalMultiLevelHierarchy"/>
    <dgm:cxn modelId="{FE077EC0-EEA4-4E33-846D-BFD52BE2CC79}" type="presParOf" srcId="{B5D6B8AB-B67B-4497-A1C0-F965C348D347}" destId="{41CAF94C-5B99-4668-996A-9AFB553423DA}" srcOrd="0" destOrd="0" presId="urn:microsoft.com/office/officeart/2008/layout/HorizontalMultiLevelHierarchy"/>
    <dgm:cxn modelId="{1EEE8EAD-F372-4E53-89C4-0D8A335A8445}" type="presParOf" srcId="{B5D6B8AB-B67B-4497-A1C0-F965C348D347}" destId="{31620194-E739-4E44-9A81-2FA9D81ACF04}" srcOrd="1" destOrd="0" presId="urn:microsoft.com/office/officeart/2008/layout/HorizontalMultiLevelHierarchy"/>
    <dgm:cxn modelId="{E15F040C-63E9-4103-AAF3-001BA2883545}" type="presParOf" srcId="{1FF72865-1BF5-4D67-B076-E869BEDE90AC}" destId="{556AC867-A2D5-48DC-936B-35339C75ACF6}" srcOrd="2" destOrd="0" presId="urn:microsoft.com/office/officeart/2008/layout/HorizontalMultiLevelHierarchy"/>
    <dgm:cxn modelId="{094B799E-BD25-4654-A12B-590A5C5D94FE}" type="presParOf" srcId="{556AC867-A2D5-48DC-936B-35339C75ACF6}" destId="{15ED65F0-95D8-4804-A560-D8B22EC9711F}" srcOrd="0" destOrd="0" presId="urn:microsoft.com/office/officeart/2008/layout/HorizontalMultiLevelHierarchy"/>
    <dgm:cxn modelId="{CD31BB51-250A-492E-96C0-832BB4DAA4BA}" type="presParOf" srcId="{1FF72865-1BF5-4D67-B076-E869BEDE90AC}" destId="{42FE9C92-F46C-4E94-9E38-AAA8CF57B065}" srcOrd="3" destOrd="0" presId="urn:microsoft.com/office/officeart/2008/layout/HorizontalMultiLevelHierarchy"/>
    <dgm:cxn modelId="{E18667A6-D940-4B9E-A42F-212C229B52EC}" type="presParOf" srcId="{42FE9C92-F46C-4E94-9E38-AAA8CF57B065}" destId="{87408F38-FD5C-4EF7-AD95-F9EEA87EEF30}" srcOrd="0" destOrd="0" presId="urn:microsoft.com/office/officeart/2008/layout/HorizontalMultiLevelHierarchy"/>
    <dgm:cxn modelId="{0479D3EE-74DD-420C-98D2-3AA422430F74}" type="presParOf" srcId="{42FE9C92-F46C-4E94-9E38-AAA8CF57B065}" destId="{3180BAD2-9090-414D-8F3F-17E7D4E902D5}" srcOrd="1" destOrd="0" presId="urn:microsoft.com/office/officeart/2008/layout/HorizontalMultiLevelHierarchy"/>
    <dgm:cxn modelId="{BB5E3585-D2BF-410B-AAF4-D2FB304E47BB}" type="presParOf" srcId="{1FF72865-1BF5-4D67-B076-E869BEDE90AC}" destId="{D3CD2227-A643-4317-AC52-D3ECEB0ACC2B}" srcOrd="4" destOrd="0" presId="urn:microsoft.com/office/officeart/2008/layout/HorizontalMultiLevelHierarchy"/>
    <dgm:cxn modelId="{E5CEBCBA-1AAF-423C-AB5E-C4E01D5FF7A3}" type="presParOf" srcId="{D3CD2227-A643-4317-AC52-D3ECEB0ACC2B}" destId="{2622CB95-9206-4FEC-BA84-E80EFCD4110F}" srcOrd="0" destOrd="0" presId="urn:microsoft.com/office/officeart/2008/layout/HorizontalMultiLevelHierarchy"/>
    <dgm:cxn modelId="{B2460BF0-EAE0-40BB-A9DB-41BEFFB9CD22}" type="presParOf" srcId="{1FF72865-1BF5-4D67-B076-E869BEDE90AC}" destId="{0B72DBC6-BAA6-45F0-8576-9444B2CC79A8}" srcOrd="5" destOrd="0" presId="urn:microsoft.com/office/officeart/2008/layout/HorizontalMultiLevelHierarchy"/>
    <dgm:cxn modelId="{59839B4F-4E26-4B16-BFE9-4AB3B822C4CC}" type="presParOf" srcId="{0B72DBC6-BAA6-45F0-8576-9444B2CC79A8}" destId="{F9C091C8-7962-4911-AC4C-A5B80EFE1108}" srcOrd="0" destOrd="0" presId="urn:microsoft.com/office/officeart/2008/layout/HorizontalMultiLevelHierarchy"/>
    <dgm:cxn modelId="{C3C2E88A-B77E-4ACD-870B-740A38366BEB}" type="presParOf" srcId="{0B72DBC6-BAA6-45F0-8576-9444B2CC79A8}" destId="{BC447AEB-83FE-490D-8454-6B1926520CCF}" srcOrd="1" destOrd="0" presId="urn:microsoft.com/office/officeart/2008/layout/HorizontalMultiLevelHierarchy"/>
    <dgm:cxn modelId="{E0B8D610-777E-44BF-A6B2-07F5D7EF3C66}" type="presParOf" srcId="{1FF72865-1BF5-4D67-B076-E869BEDE90AC}" destId="{D3190A23-0747-4968-B498-87C9F2010112}" srcOrd="6" destOrd="0" presId="urn:microsoft.com/office/officeart/2008/layout/HorizontalMultiLevelHierarchy"/>
    <dgm:cxn modelId="{1B5F78B0-B850-4B26-B174-61D80E99E47C}" type="presParOf" srcId="{D3190A23-0747-4968-B498-87C9F2010112}" destId="{531C11B0-8177-41E4-A23C-C49E2364DF3B}" srcOrd="0" destOrd="0" presId="urn:microsoft.com/office/officeart/2008/layout/HorizontalMultiLevelHierarchy"/>
    <dgm:cxn modelId="{CF04319B-7049-4C39-A29C-943B4E9400C2}" type="presParOf" srcId="{1FF72865-1BF5-4D67-B076-E869BEDE90AC}" destId="{45385E82-89C6-4798-8A24-E1742CDC35A7}" srcOrd="7" destOrd="0" presId="urn:microsoft.com/office/officeart/2008/layout/HorizontalMultiLevelHierarchy"/>
    <dgm:cxn modelId="{26104143-E57E-475A-ABB8-32EB196B6D67}" type="presParOf" srcId="{45385E82-89C6-4798-8A24-E1742CDC35A7}" destId="{2FA24333-5C2E-4433-94AE-F72E9B7C5F6B}" srcOrd="0" destOrd="0" presId="urn:microsoft.com/office/officeart/2008/layout/HorizontalMultiLevelHierarchy"/>
    <dgm:cxn modelId="{9F08EE94-5B0A-4DD8-895B-9F36B674AFA5}" type="presParOf" srcId="{45385E82-89C6-4798-8A24-E1742CDC35A7}" destId="{56A41D42-6A11-4ED3-A40D-36791E321E8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481C11-2FD2-4C3B-89F2-5DC0F20DD14A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A20E392-11CE-473A-8989-144EAD603196}">
      <dgm:prSet phldrT="[文字]" custT="1"/>
      <dgm:spPr/>
      <dgm:t>
        <a:bodyPr anchor="ctr" anchorCtr="0"/>
        <a:lstStyle/>
        <a:p>
          <a:pPr algn="ctr"/>
          <a:r>
            <a:rPr lang="zh-TW" altLang="en-US" sz="3200" dirty="0" smtClean="0"/>
            <a:t>仿效</a:t>
          </a:r>
          <a:endParaRPr lang="zh-TW" altLang="en-US" sz="3200" dirty="0"/>
        </a:p>
      </dgm:t>
    </dgm:pt>
    <dgm:pt modelId="{4F9978E4-1F5C-40F0-846F-A65B167BC515}" type="parTrans" cxnId="{7164FDA8-7F74-4BF9-9157-27D6827157E7}">
      <dgm:prSet/>
      <dgm:spPr/>
      <dgm:t>
        <a:bodyPr/>
        <a:lstStyle/>
        <a:p>
          <a:endParaRPr lang="zh-TW" altLang="en-US"/>
        </a:p>
      </dgm:t>
    </dgm:pt>
    <dgm:pt modelId="{184A504A-99AF-4EED-A344-B3D267E54B57}" type="sibTrans" cxnId="{7164FDA8-7F74-4BF9-9157-27D6827157E7}">
      <dgm:prSet/>
      <dgm:spPr/>
      <dgm:t>
        <a:bodyPr/>
        <a:lstStyle/>
        <a:p>
          <a:endParaRPr lang="zh-TW" altLang="en-US"/>
        </a:p>
      </dgm:t>
    </dgm:pt>
    <dgm:pt modelId="{4328D82F-8B75-46B1-93DA-D1E5CBBDC5E3}">
      <dgm:prSet phldrT="[文字]" custT="1"/>
      <dgm:spPr/>
      <dgm:t>
        <a:bodyPr anchor="ctr" anchorCtr="0"/>
        <a:lstStyle/>
        <a:p>
          <a:r>
            <a:rPr lang="zh-TW" altLang="en-US" sz="3200" dirty="0" smtClean="0"/>
            <a:t>蔽</a:t>
          </a:r>
          <a:endParaRPr lang="zh-TW" altLang="en-US" sz="3200" dirty="0"/>
        </a:p>
      </dgm:t>
    </dgm:pt>
    <dgm:pt modelId="{3F64583A-32EC-42E3-B19F-0B8B4D700666}" type="parTrans" cxnId="{F214B701-E1B2-446D-BB88-AACC95EA4A10}">
      <dgm:prSet/>
      <dgm:spPr/>
      <dgm:t>
        <a:bodyPr/>
        <a:lstStyle/>
        <a:p>
          <a:endParaRPr lang="zh-TW" altLang="en-US"/>
        </a:p>
      </dgm:t>
    </dgm:pt>
    <dgm:pt modelId="{901B5683-3E5C-4F3C-B8AC-C16AD52ACF7F}" type="sibTrans" cxnId="{F214B701-E1B2-446D-BB88-AACC95EA4A10}">
      <dgm:prSet/>
      <dgm:spPr/>
      <dgm:t>
        <a:bodyPr/>
        <a:lstStyle/>
        <a:p>
          <a:endParaRPr lang="zh-TW" altLang="en-US"/>
        </a:p>
      </dgm:t>
    </dgm:pt>
    <dgm:pt modelId="{B96A0D15-65C8-4EAB-B830-AB2D5E6737E4}">
      <dgm:prSet phldrT="[文字]" custT="1"/>
      <dgm:spPr/>
      <dgm:t>
        <a:bodyPr anchor="ctr" anchorCtr="1"/>
        <a:lstStyle/>
        <a:p>
          <a:r>
            <a:rPr lang="zh-TW" altLang="en-US" sz="3200" dirty="0" smtClean="0"/>
            <a:t>覺悟</a:t>
          </a:r>
          <a:endParaRPr lang="zh-TW" altLang="en-US" sz="3200" dirty="0"/>
        </a:p>
      </dgm:t>
    </dgm:pt>
    <dgm:pt modelId="{3DFC7E77-41BB-4E81-B0BB-C33C9DC43742}" type="parTrans" cxnId="{0710E7D7-4E7D-4A79-BC2B-52B32BFCE112}">
      <dgm:prSet/>
      <dgm:spPr/>
      <dgm:t>
        <a:bodyPr/>
        <a:lstStyle/>
        <a:p>
          <a:endParaRPr lang="zh-TW" altLang="en-US"/>
        </a:p>
      </dgm:t>
    </dgm:pt>
    <dgm:pt modelId="{7180ED45-D196-47D8-89AE-2E4BBEB57610}" type="sibTrans" cxnId="{0710E7D7-4E7D-4A79-BC2B-52B32BFCE112}">
      <dgm:prSet/>
      <dgm:spPr/>
      <dgm:t>
        <a:bodyPr/>
        <a:lstStyle/>
        <a:p>
          <a:endParaRPr lang="zh-TW" altLang="en-US"/>
        </a:p>
      </dgm:t>
    </dgm:pt>
    <dgm:pt modelId="{8722BBF9-A923-4125-8FE4-A3EF5E8C14E3}">
      <dgm:prSet phldrT="[文字]" custT="1"/>
      <dgm:spPr/>
      <dgm:t>
        <a:bodyPr anchor="ctr" anchorCtr="0"/>
        <a:lstStyle/>
        <a:p>
          <a:r>
            <a:rPr lang="zh-TW" altLang="en-US" sz="3200" dirty="0" smtClean="0"/>
            <a:t>不蔽</a:t>
          </a:r>
          <a:endParaRPr lang="zh-TW" altLang="en-US" sz="3200" dirty="0"/>
        </a:p>
      </dgm:t>
    </dgm:pt>
    <dgm:pt modelId="{99C6F6AF-637B-423E-930E-BD87EF1AF12D}" type="parTrans" cxnId="{2BFE7708-C821-4185-A261-EBF7D7D1C14D}">
      <dgm:prSet/>
      <dgm:spPr/>
      <dgm:t>
        <a:bodyPr/>
        <a:lstStyle/>
        <a:p>
          <a:endParaRPr lang="zh-TW" altLang="en-US"/>
        </a:p>
      </dgm:t>
    </dgm:pt>
    <dgm:pt modelId="{B83A155D-D6F0-45DD-A297-1BA27EC72614}" type="sibTrans" cxnId="{2BFE7708-C821-4185-A261-EBF7D7D1C14D}">
      <dgm:prSet/>
      <dgm:spPr/>
      <dgm:t>
        <a:bodyPr/>
        <a:lstStyle/>
        <a:p>
          <a:endParaRPr lang="zh-TW" altLang="en-US"/>
        </a:p>
      </dgm:t>
    </dgm:pt>
    <dgm:pt modelId="{A0F10221-9A25-4095-B65F-B6E172733293}" type="pres">
      <dgm:prSet presAssocID="{85481C11-2FD2-4C3B-89F2-5DC0F20DD14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135343B-DE63-425A-A3E1-E5A097251721}" type="pres">
      <dgm:prSet presAssocID="{DA20E392-11CE-473A-8989-144EAD603196}" presName="composite" presStyleCnt="0"/>
      <dgm:spPr/>
    </dgm:pt>
    <dgm:pt modelId="{56D5E189-8760-4062-9E66-9EAF5B7DFE16}" type="pres">
      <dgm:prSet presAssocID="{DA20E392-11CE-473A-8989-144EAD603196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CBBBEB-1FFC-44F5-83C1-076D22575D76}" type="pres">
      <dgm:prSet presAssocID="{DA20E392-11CE-473A-8989-144EAD603196}" presName="parSh" presStyleLbl="node1" presStyleIdx="0" presStyleCnt="2" custScaleX="162968" custScaleY="137452" custLinFactNeighborX="13903" custLinFactNeighborY="-98929"/>
      <dgm:spPr/>
      <dgm:t>
        <a:bodyPr/>
        <a:lstStyle/>
        <a:p>
          <a:endParaRPr lang="zh-TW" altLang="en-US"/>
        </a:p>
      </dgm:t>
    </dgm:pt>
    <dgm:pt modelId="{64995E41-8F08-483A-9BA1-67786427E065}" type="pres">
      <dgm:prSet presAssocID="{DA20E392-11CE-473A-8989-144EAD603196}" presName="desTx" presStyleLbl="fgAcc1" presStyleIdx="0" presStyleCnt="2" custScaleX="163345" custScaleY="89031" custLinFactNeighborX="-6778" custLinFactNeighborY="149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E990FE-3DCD-4E39-A940-BC03BB6531F8}" type="pres">
      <dgm:prSet presAssocID="{184A504A-99AF-4EED-A344-B3D267E54B57}" presName="sibTrans" presStyleLbl="sibTrans2D1" presStyleIdx="0" presStyleCnt="1"/>
      <dgm:spPr/>
      <dgm:t>
        <a:bodyPr/>
        <a:lstStyle/>
        <a:p>
          <a:endParaRPr lang="zh-TW" altLang="en-US"/>
        </a:p>
      </dgm:t>
    </dgm:pt>
    <dgm:pt modelId="{37513B6B-F065-434D-AA18-1F944EF74A98}" type="pres">
      <dgm:prSet presAssocID="{184A504A-99AF-4EED-A344-B3D267E54B57}" presName="connTx" presStyleLbl="sibTrans2D1" presStyleIdx="0" presStyleCnt="1"/>
      <dgm:spPr/>
      <dgm:t>
        <a:bodyPr/>
        <a:lstStyle/>
        <a:p>
          <a:endParaRPr lang="zh-TW" altLang="en-US"/>
        </a:p>
      </dgm:t>
    </dgm:pt>
    <dgm:pt modelId="{FB1EF361-C404-4BBF-97B8-791443618164}" type="pres">
      <dgm:prSet presAssocID="{B96A0D15-65C8-4EAB-B830-AB2D5E6737E4}" presName="composite" presStyleCnt="0"/>
      <dgm:spPr/>
    </dgm:pt>
    <dgm:pt modelId="{5BFA7CB2-8ED6-4368-A78E-4BC055242894}" type="pres">
      <dgm:prSet presAssocID="{B96A0D15-65C8-4EAB-B830-AB2D5E6737E4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2F5803-8C21-4E47-9B39-6441E213C28A}" type="pres">
      <dgm:prSet presAssocID="{B96A0D15-65C8-4EAB-B830-AB2D5E6737E4}" presName="parSh" presStyleLbl="node1" presStyleIdx="1" presStyleCnt="2" custScaleX="162968" custScaleY="137466" custLinFactY="-2601" custLinFactNeighborX="5869" custLinFactNeighborY="-100000"/>
      <dgm:spPr/>
      <dgm:t>
        <a:bodyPr/>
        <a:lstStyle/>
        <a:p>
          <a:endParaRPr lang="zh-TW" altLang="en-US"/>
        </a:p>
      </dgm:t>
    </dgm:pt>
    <dgm:pt modelId="{D156B3FC-4976-474D-B300-6BDEE9CC200C}" type="pres">
      <dgm:prSet presAssocID="{B96A0D15-65C8-4EAB-B830-AB2D5E6737E4}" presName="desTx" presStyleLbl="fgAcc1" presStyleIdx="1" presStyleCnt="2" custScaleX="163345" custScaleY="89031" custLinFactNeighborX="-14671" custLinFactNeighborY="4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710E7D7-4E7D-4A79-BC2B-52B32BFCE112}" srcId="{85481C11-2FD2-4C3B-89F2-5DC0F20DD14A}" destId="{B96A0D15-65C8-4EAB-B830-AB2D5E6737E4}" srcOrd="1" destOrd="0" parTransId="{3DFC7E77-41BB-4E81-B0BB-C33C9DC43742}" sibTransId="{7180ED45-D196-47D8-89AE-2E4BBEB57610}"/>
    <dgm:cxn modelId="{E9448F4C-B447-42FF-920C-FC601365FE1A}" type="presOf" srcId="{DA20E392-11CE-473A-8989-144EAD603196}" destId="{56D5E189-8760-4062-9E66-9EAF5B7DFE16}" srcOrd="0" destOrd="0" presId="urn:microsoft.com/office/officeart/2005/8/layout/process3"/>
    <dgm:cxn modelId="{104EF7A9-B0F8-4A6D-92E9-6C3775FCC77E}" type="presOf" srcId="{85481C11-2FD2-4C3B-89F2-5DC0F20DD14A}" destId="{A0F10221-9A25-4095-B65F-B6E172733293}" srcOrd="0" destOrd="0" presId="urn:microsoft.com/office/officeart/2005/8/layout/process3"/>
    <dgm:cxn modelId="{C7A0ACE8-2AF2-461A-A890-108CFD6293FA}" type="presOf" srcId="{B96A0D15-65C8-4EAB-B830-AB2D5E6737E4}" destId="{752F5803-8C21-4E47-9B39-6441E213C28A}" srcOrd="1" destOrd="0" presId="urn:microsoft.com/office/officeart/2005/8/layout/process3"/>
    <dgm:cxn modelId="{FE685EB1-7E45-444A-B893-193B01345D20}" type="presOf" srcId="{184A504A-99AF-4EED-A344-B3D267E54B57}" destId="{35E990FE-3DCD-4E39-A940-BC03BB6531F8}" srcOrd="0" destOrd="0" presId="urn:microsoft.com/office/officeart/2005/8/layout/process3"/>
    <dgm:cxn modelId="{2BFE7708-C821-4185-A261-EBF7D7D1C14D}" srcId="{B96A0D15-65C8-4EAB-B830-AB2D5E6737E4}" destId="{8722BBF9-A923-4125-8FE4-A3EF5E8C14E3}" srcOrd="0" destOrd="0" parTransId="{99C6F6AF-637B-423E-930E-BD87EF1AF12D}" sibTransId="{B83A155D-D6F0-45DD-A297-1BA27EC72614}"/>
    <dgm:cxn modelId="{7164FDA8-7F74-4BF9-9157-27D6827157E7}" srcId="{85481C11-2FD2-4C3B-89F2-5DC0F20DD14A}" destId="{DA20E392-11CE-473A-8989-144EAD603196}" srcOrd="0" destOrd="0" parTransId="{4F9978E4-1F5C-40F0-846F-A65B167BC515}" sibTransId="{184A504A-99AF-4EED-A344-B3D267E54B57}"/>
    <dgm:cxn modelId="{D7C2FB75-F643-4A73-A891-BEB525209A8E}" type="presOf" srcId="{8722BBF9-A923-4125-8FE4-A3EF5E8C14E3}" destId="{D156B3FC-4976-474D-B300-6BDEE9CC200C}" srcOrd="0" destOrd="0" presId="urn:microsoft.com/office/officeart/2005/8/layout/process3"/>
    <dgm:cxn modelId="{F228BF93-FD04-46E0-8300-1D986FA1A062}" type="presOf" srcId="{DA20E392-11CE-473A-8989-144EAD603196}" destId="{00CBBBEB-1FFC-44F5-83C1-076D22575D76}" srcOrd="1" destOrd="0" presId="urn:microsoft.com/office/officeart/2005/8/layout/process3"/>
    <dgm:cxn modelId="{45563233-F482-4CB6-A91A-8574B0A7D8B4}" type="presOf" srcId="{184A504A-99AF-4EED-A344-B3D267E54B57}" destId="{37513B6B-F065-434D-AA18-1F944EF74A98}" srcOrd="1" destOrd="0" presId="urn:microsoft.com/office/officeart/2005/8/layout/process3"/>
    <dgm:cxn modelId="{9C8ECACD-35DA-4133-9E06-472B56DA7E99}" type="presOf" srcId="{B96A0D15-65C8-4EAB-B830-AB2D5E6737E4}" destId="{5BFA7CB2-8ED6-4368-A78E-4BC055242894}" srcOrd="0" destOrd="0" presId="urn:microsoft.com/office/officeart/2005/8/layout/process3"/>
    <dgm:cxn modelId="{F214B701-E1B2-446D-BB88-AACC95EA4A10}" srcId="{DA20E392-11CE-473A-8989-144EAD603196}" destId="{4328D82F-8B75-46B1-93DA-D1E5CBBDC5E3}" srcOrd="0" destOrd="0" parTransId="{3F64583A-32EC-42E3-B19F-0B8B4D700666}" sibTransId="{901B5683-3E5C-4F3C-B8AC-C16AD52ACF7F}"/>
    <dgm:cxn modelId="{BB0843E1-7723-4907-BD16-36989EE7CC6B}" type="presOf" srcId="{4328D82F-8B75-46B1-93DA-D1E5CBBDC5E3}" destId="{64995E41-8F08-483A-9BA1-67786427E065}" srcOrd="0" destOrd="0" presId="urn:microsoft.com/office/officeart/2005/8/layout/process3"/>
    <dgm:cxn modelId="{A9A7D9C5-F058-42A8-B888-BBB79ECC3425}" type="presParOf" srcId="{A0F10221-9A25-4095-B65F-B6E172733293}" destId="{2135343B-DE63-425A-A3E1-E5A097251721}" srcOrd="0" destOrd="0" presId="urn:microsoft.com/office/officeart/2005/8/layout/process3"/>
    <dgm:cxn modelId="{582DCDB5-22FC-4F17-8CB4-B75C185648EB}" type="presParOf" srcId="{2135343B-DE63-425A-A3E1-E5A097251721}" destId="{56D5E189-8760-4062-9E66-9EAF5B7DFE16}" srcOrd="0" destOrd="0" presId="urn:microsoft.com/office/officeart/2005/8/layout/process3"/>
    <dgm:cxn modelId="{A96095FC-3617-4463-8E37-ADF294DA05D9}" type="presParOf" srcId="{2135343B-DE63-425A-A3E1-E5A097251721}" destId="{00CBBBEB-1FFC-44F5-83C1-076D22575D76}" srcOrd="1" destOrd="0" presId="urn:microsoft.com/office/officeart/2005/8/layout/process3"/>
    <dgm:cxn modelId="{646F1CA4-E810-43BE-A95D-4B948EA910EC}" type="presParOf" srcId="{2135343B-DE63-425A-A3E1-E5A097251721}" destId="{64995E41-8F08-483A-9BA1-67786427E065}" srcOrd="2" destOrd="0" presId="urn:microsoft.com/office/officeart/2005/8/layout/process3"/>
    <dgm:cxn modelId="{6BBD55EF-B9B0-4904-88FD-5D7AF7195F42}" type="presParOf" srcId="{A0F10221-9A25-4095-B65F-B6E172733293}" destId="{35E990FE-3DCD-4E39-A940-BC03BB6531F8}" srcOrd="1" destOrd="0" presId="urn:microsoft.com/office/officeart/2005/8/layout/process3"/>
    <dgm:cxn modelId="{B5F04739-92E9-480A-B9D6-38BA6D074808}" type="presParOf" srcId="{35E990FE-3DCD-4E39-A940-BC03BB6531F8}" destId="{37513B6B-F065-434D-AA18-1F944EF74A98}" srcOrd="0" destOrd="0" presId="urn:microsoft.com/office/officeart/2005/8/layout/process3"/>
    <dgm:cxn modelId="{559F4994-AAA9-4854-BF50-E1030009562E}" type="presParOf" srcId="{A0F10221-9A25-4095-B65F-B6E172733293}" destId="{FB1EF361-C404-4BBF-97B8-791443618164}" srcOrd="2" destOrd="0" presId="urn:microsoft.com/office/officeart/2005/8/layout/process3"/>
    <dgm:cxn modelId="{5AAE061E-74E1-4439-AC31-823EBD06A4D6}" type="presParOf" srcId="{FB1EF361-C404-4BBF-97B8-791443618164}" destId="{5BFA7CB2-8ED6-4368-A78E-4BC055242894}" srcOrd="0" destOrd="0" presId="urn:microsoft.com/office/officeart/2005/8/layout/process3"/>
    <dgm:cxn modelId="{F282529F-07F7-4231-B864-C4A9B9DBF6CA}" type="presParOf" srcId="{FB1EF361-C404-4BBF-97B8-791443618164}" destId="{752F5803-8C21-4E47-9B39-6441E213C28A}" srcOrd="1" destOrd="0" presId="urn:microsoft.com/office/officeart/2005/8/layout/process3"/>
    <dgm:cxn modelId="{EA36FEB3-7B58-4810-84D2-6F4C52CFB5E2}" type="presParOf" srcId="{FB1EF361-C404-4BBF-97B8-791443618164}" destId="{D156B3FC-4976-474D-B300-6BDEE9CC200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313A81-B44A-490A-B035-A0C20A622D77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709262AB-62C2-4F8E-A9B4-5D49BB82CE2D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可與權 </a:t>
          </a:r>
          <a:r>
            <a:rPr lang="en-US" altLang="zh-TW" sz="3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3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達變</a:t>
          </a:r>
          <a:r>
            <a:rPr lang="en-US" altLang="zh-TW" sz="3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3200" dirty="0">
            <a:solidFill>
              <a:srgbClr val="FF0000"/>
            </a:solidFill>
          </a:endParaRPr>
        </a:p>
      </dgm:t>
    </dgm:pt>
    <dgm:pt modelId="{D61EBF22-A4C3-4ACC-B5F4-7087166C9C02}" type="parTrans" cxnId="{A0B9DF2D-47F3-4A4A-AF21-7651F0C6A105}">
      <dgm:prSet/>
      <dgm:spPr/>
      <dgm:t>
        <a:bodyPr/>
        <a:lstStyle/>
        <a:p>
          <a:endParaRPr lang="zh-TW" altLang="en-US"/>
        </a:p>
      </dgm:t>
    </dgm:pt>
    <dgm:pt modelId="{4D0D7681-06B7-43FD-A428-A74221783810}" type="sibTrans" cxnId="{A0B9DF2D-47F3-4A4A-AF21-7651F0C6A105}">
      <dgm:prSet/>
      <dgm:spPr/>
      <dgm:t>
        <a:bodyPr/>
        <a:lstStyle/>
        <a:p>
          <a:endParaRPr lang="zh-TW" altLang="en-US"/>
        </a:p>
      </dgm:t>
    </dgm:pt>
    <dgm:pt modelId="{5E7D7E98-0C01-41FE-BFC5-A75883F83E58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可與立　　</a:t>
          </a:r>
          <a:r>
            <a:rPr lang="en-US" altLang="zh-TW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(</a:t>
          </a:r>
          <a:r>
            <a:rPr lang="zh-TW" altLang="en-US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守經</a:t>
          </a:r>
          <a:r>
            <a:rPr lang="en-US" altLang="zh-TW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)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D878743D-5939-491B-A3ED-0AC29A33FEFE}" type="parTrans" cxnId="{0202C665-C397-4BBF-A23B-6059FB60483E}">
      <dgm:prSet/>
      <dgm:spPr/>
      <dgm:t>
        <a:bodyPr/>
        <a:lstStyle/>
        <a:p>
          <a:endParaRPr lang="zh-TW" altLang="en-US"/>
        </a:p>
      </dgm:t>
    </dgm:pt>
    <dgm:pt modelId="{230A5DE1-038A-47D5-8F07-0200AC55A20A}" type="sibTrans" cxnId="{0202C665-C397-4BBF-A23B-6059FB60483E}">
      <dgm:prSet/>
      <dgm:spPr/>
      <dgm:t>
        <a:bodyPr/>
        <a:lstStyle/>
        <a:p>
          <a:endParaRPr lang="zh-TW" altLang="en-US"/>
        </a:p>
      </dgm:t>
    </dgm:pt>
    <dgm:pt modelId="{50B6A19C-952C-4AA6-A439-E1FE9CB19DE5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FF00"/>
              </a:solidFill>
              <a:latin typeface="Arial Unicode MS" pitchFamily="34" charset="-120"/>
              <a:ea typeface="標楷體" pitchFamily="65" charset="-120"/>
            </a:rPr>
            <a:t>可與適道　　　　　</a:t>
          </a:r>
          <a:r>
            <a:rPr lang="en-US" altLang="zh-TW" sz="3200" dirty="0" smtClean="0">
              <a:solidFill>
                <a:srgbClr val="FFFF00"/>
              </a:solidFill>
              <a:latin typeface="Arial Unicode MS" pitchFamily="34" charset="-120"/>
              <a:ea typeface="標楷體" pitchFamily="65" charset="-120"/>
            </a:rPr>
            <a:t>(</a:t>
          </a:r>
          <a:r>
            <a:rPr lang="zh-TW" altLang="en-US" sz="3200" dirty="0" smtClean="0">
              <a:solidFill>
                <a:srgbClr val="FFFF00"/>
              </a:solidFill>
              <a:latin typeface="Arial Unicode MS" pitchFamily="34" charset="-120"/>
              <a:ea typeface="標楷體" pitchFamily="65" charset="-120"/>
            </a:rPr>
            <a:t>趣向覺悟之道</a:t>
          </a:r>
          <a:r>
            <a:rPr lang="en-US" altLang="zh-TW" sz="3200" dirty="0" smtClean="0">
              <a:solidFill>
                <a:srgbClr val="FFFF00"/>
              </a:solidFill>
              <a:latin typeface="Arial Unicode MS" pitchFamily="34" charset="-120"/>
              <a:ea typeface="標楷體" pitchFamily="65" charset="-120"/>
            </a:rPr>
            <a:t>)</a:t>
          </a:r>
          <a:endParaRPr lang="zh-TW" altLang="en-US" sz="3200" dirty="0">
            <a:solidFill>
              <a:srgbClr val="FFFF00"/>
            </a:solidFill>
          </a:endParaRPr>
        </a:p>
      </dgm:t>
    </dgm:pt>
    <dgm:pt modelId="{7BDF86E6-6B8C-4573-AAB6-74A7C0857AAD}" type="parTrans" cxnId="{0EFF72FD-1484-45C0-BC7F-CA6A078F2CB5}">
      <dgm:prSet/>
      <dgm:spPr/>
      <dgm:t>
        <a:bodyPr/>
        <a:lstStyle/>
        <a:p>
          <a:endParaRPr lang="zh-TW" altLang="en-US"/>
        </a:p>
      </dgm:t>
    </dgm:pt>
    <dgm:pt modelId="{6B6713ED-6314-4404-AF3E-5F5C151C7D37}" type="sibTrans" cxnId="{0EFF72FD-1484-45C0-BC7F-CA6A078F2CB5}">
      <dgm:prSet/>
      <dgm:spPr/>
      <dgm:t>
        <a:bodyPr/>
        <a:lstStyle/>
        <a:p>
          <a:endParaRPr lang="zh-TW" altLang="en-US"/>
        </a:p>
      </dgm:t>
    </dgm:pt>
    <dgm:pt modelId="{29D798D9-61CE-449E-B519-8A7ECAED9C7E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可與共學　　　　　　　　</a:t>
          </a:r>
          <a:r>
            <a:rPr lang="en-US" altLang="zh-TW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(</a:t>
          </a:r>
          <a:r>
            <a:rPr lang="zh-TW" altLang="en-US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一心向學</a:t>
          </a:r>
          <a:r>
            <a:rPr lang="en-US" altLang="zh-TW" sz="3200" dirty="0" smtClean="0">
              <a:solidFill>
                <a:schemeClr val="bg1"/>
              </a:solidFill>
              <a:latin typeface="Arial Unicode MS" pitchFamily="34" charset="-120"/>
              <a:ea typeface="標楷體" pitchFamily="65" charset="-120"/>
            </a:rPr>
            <a:t>)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8DDB57B6-F4F9-4A5C-83AB-449889EC6DD8}" type="parTrans" cxnId="{913601D9-D9C9-4E7A-AC7B-C9381DB65C84}">
      <dgm:prSet/>
      <dgm:spPr/>
      <dgm:t>
        <a:bodyPr/>
        <a:lstStyle/>
        <a:p>
          <a:endParaRPr lang="zh-TW" altLang="en-US"/>
        </a:p>
      </dgm:t>
    </dgm:pt>
    <dgm:pt modelId="{375428EF-AE72-4FA5-80B6-9ACF19C719C1}" type="sibTrans" cxnId="{913601D9-D9C9-4E7A-AC7B-C9381DB65C84}">
      <dgm:prSet/>
      <dgm:spPr/>
      <dgm:t>
        <a:bodyPr/>
        <a:lstStyle/>
        <a:p>
          <a:endParaRPr lang="zh-TW" altLang="en-US"/>
        </a:p>
      </dgm:t>
    </dgm:pt>
    <dgm:pt modelId="{A56C5697-B20F-44A1-99F7-6653F45EA0C2}" type="pres">
      <dgm:prSet presAssocID="{C8313A81-B44A-490A-B035-A0C20A622D77}" presName="Name0" presStyleCnt="0">
        <dgm:presLayoutVars>
          <dgm:dir/>
          <dgm:animLvl val="lvl"/>
          <dgm:resizeHandles val="exact"/>
        </dgm:presLayoutVars>
      </dgm:prSet>
      <dgm:spPr/>
    </dgm:pt>
    <dgm:pt modelId="{A61DF78F-C2ED-47F8-99E7-025056B62D96}" type="pres">
      <dgm:prSet presAssocID="{709262AB-62C2-4F8E-A9B4-5D49BB82CE2D}" presName="Name8" presStyleCnt="0"/>
      <dgm:spPr/>
    </dgm:pt>
    <dgm:pt modelId="{0C70B491-272D-4F36-8AA6-EA62586D9DD8}" type="pres">
      <dgm:prSet presAssocID="{709262AB-62C2-4F8E-A9B4-5D49BB82CE2D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7131A2-1CF8-401A-8C82-E9B48987661E}" type="pres">
      <dgm:prSet presAssocID="{709262AB-62C2-4F8E-A9B4-5D49BB82CE2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C68F7F-2937-4DC7-BDBF-CB4F4E8DEFF7}" type="pres">
      <dgm:prSet presAssocID="{5E7D7E98-0C01-41FE-BFC5-A75883F83E58}" presName="Name8" presStyleCnt="0"/>
      <dgm:spPr/>
    </dgm:pt>
    <dgm:pt modelId="{F40142EC-ACD5-49ED-9672-B2D7047D2525}" type="pres">
      <dgm:prSet presAssocID="{5E7D7E98-0C01-41FE-BFC5-A75883F83E58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8F7811A-D1C4-41A5-A482-97172A6DEB2F}" type="pres">
      <dgm:prSet presAssocID="{5E7D7E98-0C01-41FE-BFC5-A75883F83E5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10071A-DFB8-42A9-AA74-97C0D743445D}" type="pres">
      <dgm:prSet presAssocID="{50B6A19C-952C-4AA6-A439-E1FE9CB19DE5}" presName="Name8" presStyleCnt="0"/>
      <dgm:spPr/>
    </dgm:pt>
    <dgm:pt modelId="{3003DA83-590E-4C6E-95CF-35C41740BE5A}" type="pres">
      <dgm:prSet presAssocID="{50B6A19C-952C-4AA6-A439-E1FE9CB19DE5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3C9418-9DE0-461A-BD2E-A9AE10AF15D3}" type="pres">
      <dgm:prSet presAssocID="{50B6A19C-952C-4AA6-A439-E1FE9CB19DE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E5DC34-A018-4688-938A-A638BD732147}" type="pres">
      <dgm:prSet presAssocID="{29D798D9-61CE-449E-B519-8A7ECAED9C7E}" presName="Name8" presStyleCnt="0"/>
      <dgm:spPr/>
    </dgm:pt>
    <dgm:pt modelId="{CD100B5B-3963-4BA0-8FF4-719A1EB8A354}" type="pres">
      <dgm:prSet presAssocID="{29D798D9-61CE-449E-B519-8A7ECAED9C7E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04F8C7-8416-4663-8AE3-8677C31F0192}" type="pres">
      <dgm:prSet presAssocID="{29D798D9-61CE-449E-B519-8A7ECAED9C7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13601D9-D9C9-4E7A-AC7B-C9381DB65C84}" srcId="{C8313A81-B44A-490A-B035-A0C20A622D77}" destId="{29D798D9-61CE-449E-B519-8A7ECAED9C7E}" srcOrd="3" destOrd="0" parTransId="{8DDB57B6-F4F9-4A5C-83AB-449889EC6DD8}" sibTransId="{375428EF-AE72-4FA5-80B6-9ACF19C719C1}"/>
    <dgm:cxn modelId="{3F1A67DF-76EA-4223-9AA5-0E77D142E1F7}" type="presOf" srcId="{5E7D7E98-0C01-41FE-BFC5-A75883F83E58}" destId="{F40142EC-ACD5-49ED-9672-B2D7047D2525}" srcOrd="0" destOrd="0" presId="urn:microsoft.com/office/officeart/2005/8/layout/pyramid1"/>
    <dgm:cxn modelId="{079D7C44-0EA2-4A3A-99B9-FDB6EACA9F88}" type="presOf" srcId="{29D798D9-61CE-449E-B519-8A7ECAED9C7E}" destId="{7204F8C7-8416-4663-8AE3-8677C31F0192}" srcOrd="1" destOrd="0" presId="urn:microsoft.com/office/officeart/2005/8/layout/pyramid1"/>
    <dgm:cxn modelId="{A0B9DF2D-47F3-4A4A-AF21-7651F0C6A105}" srcId="{C8313A81-B44A-490A-B035-A0C20A622D77}" destId="{709262AB-62C2-4F8E-A9B4-5D49BB82CE2D}" srcOrd="0" destOrd="0" parTransId="{D61EBF22-A4C3-4ACC-B5F4-7087166C9C02}" sibTransId="{4D0D7681-06B7-43FD-A428-A74221783810}"/>
    <dgm:cxn modelId="{1FD84807-56BA-4CBA-9AE1-CA324F607D9E}" type="presOf" srcId="{709262AB-62C2-4F8E-A9B4-5D49BB82CE2D}" destId="{C57131A2-1CF8-401A-8C82-E9B48987661E}" srcOrd="1" destOrd="0" presId="urn:microsoft.com/office/officeart/2005/8/layout/pyramid1"/>
    <dgm:cxn modelId="{CB87A632-365E-4EEF-ADD3-466AEEDAEE82}" type="presOf" srcId="{50B6A19C-952C-4AA6-A439-E1FE9CB19DE5}" destId="{FD3C9418-9DE0-461A-BD2E-A9AE10AF15D3}" srcOrd="1" destOrd="0" presId="urn:microsoft.com/office/officeart/2005/8/layout/pyramid1"/>
    <dgm:cxn modelId="{055778F4-A341-4A79-AB58-C9AE4AE5C2BC}" type="presOf" srcId="{29D798D9-61CE-449E-B519-8A7ECAED9C7E}" destId="{CD100B5B-3963-4BA0-8FF4-719A1EB8A354}" srcOrd="0" destOrd="0" presId="urn:microsoft.com/office/officeart/2005/8/layout/pyramid1"/>
    <dgm:cxn modelId="{02FCDF47-D4F5-41CA-A66F-BC042CFCAE3C}" type="presOf" srcId="{709262AB-62C2-4F8E-A9B4-5D49BB82CE2D}" destId="{0C70B491-272D-4F36-8AA6-EA62586D9DD8}" srcOrd="0" destOrd="0" presId="urn:microsoft.com/office/officeart/2005/8/layout/pyramid1"/>
    <dgm:cxn modelId="{0EFF72FD-1484-45C0-BC7F-CA6A078F2CB5}" srcId="{C8313A81-B44A-490A-B035-A0C20A622D77}" destId="{50B6A19C-952C-4AA6-A439-E1FE9CB19DE5}" srcOrd="2" destOrd="0" parTransId="{7BDF86E6-6B8C-4573-AAB6-74A7C0857AAD}" sibTransId="{6B6713ED-6314-4404-AF3E-5F5C151C7D37}"/>
    <dgm:cxn modelId="{64E5328F-2C39-476B-BD15-3EDAC3FAB64E}" type="presOf" srcId="{C8313A81-B44A-490A-B035-A0C20A622D77}" destId="{A56C5697-B20F-44A1-99F7-6653F45EA0C2}" srcOrd="0" destOrd="0" presId="urn:microsoft.com/office/officeart/2005/8/layout/pyramid1"/>
    <dgm:cxn modelId="{86189086-F4AA-4154-8383-EC132C462B41}" type="presOf" srcId="{50B6A19C-952C-4AA6-A439-E1FE9CB19DE5}" destId="{3003DA83-590E-4C6E-95CF-35C41740BE5A}" srcOrd="0" destOrd="0" presId="urn:microsoft.com/office/officeart/2005/8/layout/pyramid1"/>
    <dgm:cxn modelId="{A077DCC9-AF3E-4BFE-894E-E31991C51F41}" type="presOf" srcId="{5E7D7E98-0C01-41FE-BFC5-A75883F83E58}" destId="{E8F7811A-D1C4-41A5-A482-97172A6DEB2F}" srcOrd="1" destOrd="0" presId="urn:microsoft.com/office/officeart/2005/8/layout/pyramid1"/>
    <dgm:cxn modelId="{0202C665-C397-4BBF-A23B-6059FB60483E}" srcId="{C8313A81-B44A-490A-B035-A0C20A622D77}" destId="{5E7D7E98-0C01-41FE-BFC5-A75883F83E58}" srcOrd="1" destOrd="0" parTransId="{D878743D-5939-491B-A3ED-0AC29A33FEFE}" sibTransId="{230A5DE1-038A-47D5-8F07-0200AC55A20A}"/>
    <dgm:cxn modelId="{9D3BCCD1-DC81-46B2-85FF-43120EBFE8FA}" type="presParOf" srcId="{A56C5697-B20F-44A1-99F7-6653F45EA0C2}" destId="{A61DF78F-C2ED-47F8-99E7-025056B62D96}" srcOrd="0" destOrd="0" presId="urn:microsoft.com/office/officeart/2005/8/layout/pyramid1"/>
    <dgm:cxn modelId="{7A849218-C406-42E5-9167-85D8011D3FB5}" type="presParOf" srcId="{A61DF78F-C2ED-47F8-99E7-025056B62D96}" destId="{0C70B491-272D-4F36-8AA6-EA62586D9DD8}" srcOrd="0" destOrd="0" presId="urn:microsoft.com/office/officeart/2005/8/layout/pyramid1"/>
    <dgm:cxn modelId="{988F52ED-CFD4-4A79-A900-BDC052E291F7}" type="presParOf" srcId="{A61DF78F-C2ED-47F8-99E7-025056B62D96}" destId="{C57131A2-1CF8-401A-8C82-E9B48987661E}" srcOrd="1" destOrd="0" presId="urn:microsoft.com/office/officeart/2005/8/layout/pyramid1"/>
    <dgm:cxn modelId="{1C88E417-5562-442B-B7F1-0CAA1A527BBB}" type="presParOf" srcId="{A56C5697-B20F-44A1-99F7-6653F45EA0C2}" destId="{9AC68F7F-2937-4DC7-BDBF-CB4F4E8DEFF7}" srcOrd="1" destOrd="0" presId="urn:microsoft.com/office/officeart/2005/8/layout/pyramid1"/>
    <dgm:cxn modelId="{192E9EF9-CCC6-49EE-85BC-085F18058387}" type="presParOf" srcId="{9AC68F7F-2937-4DC7-BDBF-CB4F4E8DEFF7}" destId="{F40142EC-ACD5-49ED-9672-B2D7047D2525}" srcOrd="0" destOrd="0" presId="urn:microsoft.com/office/officeart/2005/8/layout/pyramid1"/>
    <dgm:cxn modelId="{43822A80-CF11-48E7-8C9F-DBA87D0B683D}" type="presParOf" srcId="{9AC68F7F-2937-4DC7-BDBF-CB4F4E8DEFF7}" destId="{E8F7811A-D1C4-41A5-A482-97172A6DEB2F}" srcOrd="1" destOrd="0" presId="urn:microsoft.com/office/officeart/2005/8/layout/pyramid1"/>
    <dgm:cxn modelId="{1962C54F-EAFA-4C1A-87FC-396D44787142}" type="presParOf" srcId="{A56C5697-B20F-44A1-99F7-6653F45EA0C2}" destId="{1210071A-DFB8-42A9-AA74-97C0D743445D}" srcOrd="2" destOrd="0" presId="urn:microsoft.com/office/officeart/2005/8/layout/pyramid1"/>
    <dgm:cxn modelId="{44736276-7A17-4D5D-978E-044E1F745A8E}" type="presParOf" srcId="{1210071A-DFB8-42A9-AA74-97C0D743445D}" destId="{3003DA83-590E-4C6E-95CF-35C41740BE5A}" srcOrd="0" destOrd="0" presId="urn:microsoft.com/office/officeart/2005/8/layout/pyramid1"/>
    <dgm:cxn modelId="{31E4E4B9-5373-417E-BAD9-D94AF805FF3D}" type="presParOf" srcId="{1210071A-DFB8-42A9-AA74-97C0D743445D}" destId="{FD3C9418-9DE0-461A-BD2E-A9AE10AF15D3}" srcOrd="1" destOrd="0" presId="urn:microsoft.com/office/officeart/2005/8/layout/pyramid1"/>
    <dgm:cxn modelId="{F0DE2919-8D88-4559-A5E1-616A45E0A159}" type="presParOf" srcId="{A56C5697-B20F-44A1-99F7-6653F45EA0C2}" destId="{01E5DC34-A018-4688-938A-A638BD732147}" srcOrd="3" destOrd="0" presId="urn:microsoft.com/office/officeart/2005/8/layout/pyramid1"/>
    <dgm:cxn modelId="{528D6F49-2FAC-42BF-B2A9-B1463CA1D490}" type="presParOf" srcId="{01E5DC34-A018-4688-938A-A638BD732147}" destId="{CD100B5B-3963-4BA0-8FF4-719A1EB8A354}" srcOrd="0" destOrd="0" presId="urn:microsoft.com/office/officeart/2005/8/layout/pyramid1"/>
    <dgm:cxn modelId="{7641EDE1-3531-4637-91C4-00489A267459}" type="presParOf" srcId="{01E5DC34-A018-4688-938A-A638BD732147}" destId="{7204F8C7-8416-4663-8AE3-8677C31F019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2087940-EEE0-4CAA-8DB8-92ADC0A1EC1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E02111A-E36A-4CBF-8839-E1BC6859A52F}">
      <dgm:prSet phldrT="[文字]"/>
      <dgm:spPr/>
      <dgm:t>
        <a:bodyPr/>
        <a:lstStyle/>
        <a:p>
          <a:r>
            <a:rPr lang="zh-TW" altLang="en-US" dirty="0" smtClean="0"/>
            <a:t>聖人</a:t>
          </a:r>
          <a:endParaRPr lang="zh-TW" altLang="en-US" dirty="0"/>
        </a:p>
      </dgm:t>
    </dgm:pt>
    <dgm:pt modelId="{04BC96E7-7EAF-489F-923D-55EDD1E66506}" type="parTrans" cxnId="{4C7CBA2A-6239-4BA7-B697-1BCC2BCE8E36}">
      <dgm:prSet/>
      <dgm:spPr/>
      <dgm:t>
        <a:bodyPr/>
        <a:lstStyle/>
        <a:p>
          <a:endParaRPr lang="zh-TW" altLang="en-US"/>
        </a:p>
      </dgm:t>
    </dgm:pt>
    <dgm:pt modelId="{7A6BFB03-0125-4287-93BE-BFDE244B6410}" type="sibTrans" cxnId="{4C7CBA2A-6239-4BA7-B697-1BCC2BCE8E36}">
      <dgm:prSet/>
      <dgm:spPr/>
      <dgm:t>
        <a:bodyPr/>
        <a:lstStyle/>
        <a:p>
          <a:endParaRPr lang="zh-TW" altLang="en-US"/>
        </a:p>
      </dgm:t>
    </dgm:pt>
    <dgm:pt modelId="{46593BB8-B38A-4330-8BE8-8D61B4888C60}">
      <dgm:prSet phldrT="[文字]"/>
      <dgm:spPr/>
      <dgm:t>
        <a:bodyPr/>
        <a:lstStyle/>
        <a:p>
          <a:r>
            <a:rPr lang="zh-TW" altLang="en-US" dirty="0" smtClean="0"/>
            <a:t>賢人</a:t>
          </a:r>
          <a:endParaRPr lang="zh-TW" altLang="en-US" dirty="0"/>
        </a:p>
      </dgm:t>
    </dgm:pt>
    <dgm:pt modelId="{293E40C0-44DC-4640-997F-FE8DFD11E2E1}" type="parTrans" cxnId="{55F4021E-B5CC-4A40-BAF0-5A0BE65D77C2}">
      <dgm:prSet/>
      <dgm:spPr/>
      <dgm:t>
        <a:bodyPr/>
        <a:lstStyle/>
        <a:p>
          <a:endParaRPr lang="zh-TW" altLang="en-US"/>
        </a:p>
      </dgm:t>
    </dgm:pt>
    <dgm:pt modelId="{BABA2704-99DF-4110-86A5-7B2AE81716DF}" type="sibTrans" cxnId="{55F4021E-B5CC-4A40-BAF0-5A0BE65D77C2}">
      <dgm:prSet/>
      <dgm:spPr/>
      <dgm:t>
        <a:bodyPr/>
        <a:lstStyle/>
        <a:p>
          <a:endParaRPr lang="zh-TW" altLang="en-US"/>
        </a:p>
      </dgm:t>
    </dgm:pt>
    <dgm:pt modelId="{E5A9AAC6-52DF-4820-B37B-0419AA871B9F}">
      <dgm:prSet phldrT="[文字]"/>
      <dgm:spPr/>
      <dgm:t>
        <a:bodyPr/>
        <a:lstStyle/>
        <a:p>
          <a:r>
            <a:rPr lang="zh-TW" altLang="en-US" dirty="0" smtClean="0"/>
            <a:t>君子</a:t>
          </a:r>
          <a:endParaRPr lang="zh-TW" altLang="en-US" dirty="0"/>
        </a:p>
      </dgm:t>
    </dgm:pt>
    <dgm:pt modelId="{A6BDA723-370B-45AA-8825-1D06ADEA7BA8}" type="parTrans" cxnId="{91A27AC8-80D2-42CC-A1A6-C72042B9420B}">
      <dgm:prSet/>
      <dgm:spPr/>
      <dgm:t>
        <a:bodyPr/>
        <a:lstStyle/>
        <a:p>
          <a:endParaRPr lang="zh-TW" altLang="en-US"/>
        </a:p>
      </dgm:t>
    </dgm:pt>
    <dgm:pt modelId="{0EA1539B-6429-49EC-AF65-F77FEFA072F0}" type="sibTrans" cxnId="{91A27AC8-80D2-42CC-A1A6-C72042B9420B}">
      <dgm:prSet/>
      <dgm:spPr/>
      <dgm:t>
        <a:bodyPr/>
        <a:lstStyle/>
        <a:p>
          <a:endParaRPr lang="zh-TW" altLang="en-US"/>
        </a:p>
      </dgm:t>
    </dgm:pt>
    <dgm:pt modelId="{05ABABF4-8589-4F85-AE83-DA378B5EBFE2}">
      <dgm:prSet phldrT="[文字]"/>
      <dgm:spPr/>
      <dgm:t>
        <a:bodyPr/>
        <a:lstStyle/>
        <a:p>
          <a:r>
            <a:rPr lang="zh-TW" altLang="en-US" dirty="0" smtClean="0"/>
            <a:t>士</a:t>
          </a:r>
          <a:endParaRPr lang="zh-TW" altLang="en-US" dirty="0"/>
        </a:p>
      </dgm:t>
    </dgm:pt>
    <dgm:pt modelId="{89B176EA-0436-4EDC-A448-79E7DDCFD79D}" type="parTrans" cxnId="{888162E7-9512-4814-84E0-EB45AD154310}">
      <dgm:prSet/>
      <dgm:spPr/>
      <dgm:t>
        <a:bodyPr/>
        <a:lstStyle/>
        <a:p>
          <a:endParaRPr lang="zh-TW" altLang="en-US"/>
        </a:p>
      </dgm:t>
    </dgm:pt>
    <dgm:pt modelId="{3E8CAF69-1897-43C9-8D17-91214FCC8706}" type="sibTrans" cxnId="{888162E7-9512-4814-84E0-EB45AD154310}">
      <dgm:prSet/>
      <dgm:spPr/>
      <dgm:t>
        <a:bodyPr/>
        <a:lstStyle/>
        <a:p>
          <a:endParaRPr lang="zh-TW" altLang="en-US"/>
        </a:p>
      </dgm:t>
    </dgm:pt>
    <dgm:pt modelId="{C848A493-7A98-4996-B682-AC84132FCDBB}" type="pres">
      <dgm:prSet presAssocID="{F2087940-EEE0-4CAA-8DB8-92ADC0A1EC1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FFA1DB6-610D-4CEE-9255-B914A883B01D}" type="pres">
      <dgm:prSet presAssocID="{3E02111A-E36A-4CBF-8839-E1BC6859A52F}" presName="hierRoot1" presStyleCnt="0"/>
      <dgm:spPr/>
    </dgm:pt>
    <dgm:pt modelId="{DA0203AE-0879-473F-9FBA-BA6D42F59FD7}" type="pres">
      <dgm:prSet presAssocID="{3E02111A-E36A-4CBF-8839-E1BC6859A52F}" presName="composite" presStyleCnt="0"/>
      <dgm:spPr/>
    </dgm:pt>
    <dgm:pt modelId="{80BABA94-9E73-446E-96A1-27A74211D2A4}" type="pres">
      <dgm:prSet presAssocID="{3E02111A-E36A-4CBF-8839-E1BC6859A52F}" presName="background" presStyleLbl="node0" presStyleIdx="0" presStyleCnt="1"/>
      <dgm:spPr/>
    </dgm:pt>
    <dgm:pt modelId="{1D19A1EF-5FBC-4365-9CD1-97743E3428A9}" type="pres">
      <dgm:prSet presAssocID="{3E02111A-E36A-4CBF-8839-E1BC6859A52F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8CDDEE4-EC9F-475A-BB52-7801EE61C195}" type="pres">
      <dgm:prSet presAssocID="{3E02111A-E36A-4CBF-8839-E1BC6859A52F}" presName="hierChild2" presStyleCnt="0"/>
      <dgm:spPr/>
    </dgm:pt>
    <dgm:pt modelId="{AAC4172E-4B70-4FC4-8A72-2E976A1E9DD0}" type="pres">
      <dgm:prSet presAssocID="{293E40C0-44DC-4640-997F-FE8DFD11E2E1}" presName="Name10" presStyleLbl="parChTrans1D2" presStyleIdx="0" presStyleCnt="1"/>
      <dgm:spPr/>
      <dgm:t>
        <a:bodyPr/>
        <a:lstStyle/>
        <a:p>
          <a:endParaRPr lang="zh-TW" altLang="en-US"/>
        </a:p>
      </dgm:t>
    </dgm:pt>
    <dgm:pt modelId="{0D4AD5BC-09C1-49BC-9B8B-5D6F0819A9EE}" type="pres">
      <dgm:prSet presAssocID="{46593BB8-B38A-4330-8BE8-8D61B4888C60}" presName="hierRoot2" presStyleCnt="0"/>
      <dgm:spPr/>
    </dgm:pt>
    <dgm:pt modelId="{D761F10C-38CC-4E87-8582-C2216FD20541}" type="pres">
      <dgm:prSet presAssocID="{46593BB8-B38A-4330-8BE8-8D61B4888C60}" presName="composite2" presStyleCnt="0"/>
      <dgm:spPr/>
    </dgm:pt>
    <dgm:pt modelId="{F4172DC8-9A40-4B0D-AE91-11CEE1B36D20}" type="pres">
      <dgm:prSet presAssocID="{46593BB8-B38A-4330-8BE8-8D61B4888C60}" presName="background2" presStyleLbl="node2" presStyleIdx="0" presStyleCnt="1"/>
      <dgm:spPr/>
    </dgm:pt>
    <dgm:pt modelId="{E418FBCE-418A-4B71-A10A-ED1E31E3FBB5}" type="pres">
      <dgm:prSet presAssocID="{46593BB8-B38A-4330-8BE8-8D61B4888C60}" presName="text2" presStyleLbl="fgAcc2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204300-2716-495A-B315-E8843AC0BF63}" type="pres">
      <dgm:prSet presAssocID="{46593BB8-B38A-4330-8BE8-8D61B4888C60}" presName="hierChild3" presStyleCnt="0"/>
      <dgm:spPr/>
    </dgm:pt>
    <dgm:pt modelId="{01EC5C1E-C59E-42BF-A7CD-FB805D7CF4F3}" type="pres">
      <dgm:prSet presAssocID="{A6BDA723-370B-45AA-8825-1D06ADEA7BA8}" presName="Name17" presStyleLbl="parChTrans1D3" presStyleIdx="0" presStyleCnt="1"/>
      <dgm:spPr/>
      <dgm:t>
        <a:bodyPr/>
        <a:lstStyle/>
        <a:p>
          <a:endParaRPr lang="zh-TW" altLang="en-US"/>
        </a:p>
      </dgm:t>
    </dgm:pt>
    <dgm:pt modelId="{9C298DEC-6700-4B8A-8DAA-CF4B0532B7A0}" type="pres">
      <dgm:prSet presAssocID="{E5A9AAC6-52DF-4820-B37B-0419AA871B9F}" presName="hierRoot3" presStyleCnt="0"/>
      <dgm:spPr/>
    </dgm:pt>
    <dgm:pt modelId="{FDE62DD5-7B22-4FE8-813F-A36E90ED5AED}" type="pres">
      <dgm:prSet presAssocID="{E5A9AAC6-52DF-4820-B37B-0419AA871B9F}" presName="composite3" presStyleCnt="0"/>
      <dgm:spPr/>
    </dgm:pt>
    <dgm:pt modelId="{027C5C92-9716-410E-8995-538655BB37F0}" type="pres">
      <dgm:prSet presAssocID="{E5A9AAC6-52DF-4820-B37B-0419AA871B9F}" presName="background3" presStyleLbl="node3" presStyleIdx="0" presStyleCnt="1"/>
      <dgm:spPr/>
    </dgm:pt>
    <dgm:pt modelId="{8C2A5996-EA28-4CFB-BA4F-5F88AA7209C8}" type="pres">
      <dgm:prSet presAssocID="{E5A9AAC6-52DF-4820-B37B-0419AA871B9F}" presName="text3" presStyleLbl="fgAcc3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9E4FE26-1D4F-4839-AD77-F72AFB8E1D02}" type="pres">
      <dgm:prSet presAssocID="{E5A9AAC6-52DF-4820-B37B-0419AA871B9F}" presName="hierChild4" presStyleCnt="0"/>
      <dgm:spPr/>
    </dgm:pt>
    <dgm:pt modelId="{4AA1B4DF-DE68-4F4B-8725-8333F6BD91D7}" type="pres">
      <dgm:prSet presAssocID="{89B176EA-0436-4EDC-A448-79E7DDCFD79D}" presName="Name23" presStyleLbl="parChTrans1D4" presStyleIdx="0" presStyleCnt="1"/>
      <dgm:spPr/>
      <dgm:t>
        <a:bodyPr/>
        <a:lstStyle/>
        <a:p>
          <a:endParaRPr lang="zh-TW" altLang="en-US"/>
        </a:p>
      </dgm:t>
    </dgm:pt>
    <dgm:pt modelId="{322F861F-B08D-4B41-AF1C-998D755EF88B}" type="pres">
      <dgm:prSet presAssocID="{05ABABF4-8589-4F85-AE83-DA378B5EBFE2}" presName="hierRoot4" presStyleCnt="0"/>
      <dgm:spPr/>
    </dgm:pt>
    <dgm:pt modelId="{188EF468-BFD5-4BC6-B26C-9C291ED129EA}" type="pres">
      <dgm:prSet presAssocID="{05ABABF4-8589-4F85-AE83-DA378B5EBFE2}" presName="composite4" presStyleCnt="0"/>
      <dgm:spPr/>
    </dgm:pt>
    <dgm:pt modelId="{4D015120-3D5F-4F7A-B5E9-2DB59A900E7F}" type="pres">
      <dgm:prSet presAssocID="{05ABABF4-8589-4F85-AE83-DA378B5EBFE2}" presName="background4" presStyleLbl="node4" presStyleIdx="0" presStyleCnt="1"/>
      <dgm:spPr/>
    </dgm:pt>
    <dgm:pt modelId="{83D6A98F-35F1-4259-9505-1A9C9D2CD115}" type="pres">
      <dgm:prSet presAssocID="{05ABABF4-8589-4F85-AE83-DA378B5EBFE2}" presName="text4" presStyleLbl="fgAcc4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39BE18-7435-42E8-94D1-7CAD398C0437}" type="pres">
      <dgm:prSet presAssocID="{05ABABF4-8589-4F85-AE83-DA378B5EBFE2}" presName="hierChild5" presStyleCnt="0"/>
      <dgm:spPr/>
    </dgm:pt>
  </dgm:ptLst>
  <dgm:cxnLst>
    <dgm:cxn modelId="{91A27AC8-80D2-42CC-A1A6-C72042B9420B}" srcId="{46593BB8-B38A-4330-8BE8-8D61B4888C60}" destId="{E5A9AAC6-52DF-4820-B37B-0419AA871B9F}" srcOrd="0" destOrd="0" parTransId="{A6BDA723-370B-45AA-8825-1D06ADEA7BA8}" sibTransId="{0EA1539B-6429-49EC-AF65-F77FEFA072F0}"/>
    <dgm:cxn modelId="{AC11C343-0652-4F02-853A-CFDF32E61EFE}" type="presOf" srcId="{89B176EA-0436-4EDC-A448-79E7DDCFD79D}" destId="{4AA1B4DF-DE68-4F4B-8725-8333F6BD91D7}" srcOrd="0" destOrd="0" presId="urn:microsoft.com/office/officeart/2005/8/layout/hierarchy1"/>
    <dgm:cxn modelId="{CA7150B1-C089-4695-B845-37614B5839F8}" type="presOf" srcId="{E5A9AAC6-52DF-4820-B37B-0419AA871B9F}" destId="{8C2A5996-EA28-4CFB-BA4F-5F88AA7209C8}" srcOrd="0" destOrd="0" presId="urn:microsoft.com/office/officeart/2005/8/layout/hierarchy1"/>
    <dgm:cxn modelId="{55F4021E-B5CC-4A40-BAF0-5A0BE65D77C2}" srcId="{3E02111A-E36A-4CBF-8839-E1BC6859A52F}" destId="{46593BB8-B38A-4330-8BE8-8D61B4888C60}" srcOrd="0" destOrd="0" parTransId="{293E40C0-44DC-4640-997F-FE8DFD11E2E1}" sibTransId="{BABA2704-99DF-4110-86A5-7B2AE81716DF}"/>
    <dgm:cxn modelId="{888162E7-9512-4814-84E0-EB45AD154310}" srcId="{E5A9AAC6-52DF-4820-B37B-0419AA871B9F}" destId="{05ABABF4-8589-4F85-AE83-DA378B5EBFE2}" srcOrd="0" destOrd="0" parTransId="{89B176EA-0436-4EDC-A448-79E7DDCFD79D}" sibTransId="{3E8CAF69-1897-43C9-8D17-91214FCC8706}"/>
    <dgm:cxn modelId="{07391949-7D2C-4E54-8C75-15EBA1E143C1}" type="presOf" srcId="{46593BB8-B38A-4330-8BE8-8D61B4888C60}" destId="{E418FBCE-418A-4B71-A10A-ED1E31E3FBB5}" srcOrd="0" destOrd="0" presId="urn:microsoft.com/office/officeart/2005/8/layout/hierarchy1"/>
    <dgm:cxn modelId="{CDFB2BE6-CC2B-4680-B909-0E1BD0CAB10A}" type="presOf" srcId="{3E02111A-E36A-4CBF-8839-E1BC6859A52F}" destId="{1D19A1EF-5FBC-4365-9CD1-97743E3428A9}" srcOrd="0" destOrd="0" presId="urn:microsoft.com/office/officeart/2005/8/layout/hierarchy1"/>
    <dgm:cxn modelId="{A82347FD-57F9-4131-BAAB-C7DAF615197D}" type="presOf" srcId="{A6BDA723-370B-45AA-8825-1D06ADEA7BA8}" destId="{01EC5C1E-C59E-42BF-A7CD-FB805D7CF4F3}" srcOrd="0" destOrd="0" presId="urn:microsoft.com/office/officeart/2005/8/layout/hierarchy1"/>
    <dgm:cxn modelId="{109770CB-EB59-4CE2-9497-DD64981F8633}" type="presOf" srcId="{05ABABF4-8589-4F85-AE83-DA378B5EBFE2}" destId="{83D6A98F-35F1-4259-9505-1A9C9D2CD115}" srcOrd="0" destOrd="0" presId="urn:microsoft.com/office/officeart/2005/8/layout/hierarchy1"/>
    <dgm:cxn modelId="{4C7CBA2A-6239-4BA7-B697-1BCC2BCE8E36}" srcId="{F2087940-EEE0-4CAA-8DB8-92ADC0A1EC12}" destId="{3E02111A-E36A-4CBF-8839-E1BC6859A52F}" srcOrd="0" destOrd="0" parTransId="{04BC96E7-7EAF-489F-923D-55EDD1E66506}" sibTransId="{7A6BFB03-0125-4287-93BE-BFDE244B6410}"/>
    <dgm:cxn modelId="{FCADF657-0D28-4DCA-94C5-9EC6CCFB8B4A}" type="presOf" srcId="{F2087940-EEE0-4CAA-8DB8-92ADC0A1EC12}" destId="{C848A493-7A98-4996-B682-AC84132FCDBB}" srcOrd="0" destOrd="0" presId="urn:microsoft.com/office/officeart/2005/8/layout/hierarchy1"/>
    <dgm:cxn modelId="{7C1EB6C9-6542-4F14-992E-867C64BFAFA7}" type="presOf" srcId="{293E40C0-44DC-4640-997F-FE8DFD11E2E1}" destId="{AAC4172E-4B70-4FC4-8A72-2E976A1E9DD0}" srcOrd="0" destOrd="0" presId="urn:microsoft.com/office/officeart/2005/8/layout/hierarchy1"/>
    <dgm:cxn modelId="{8F52E41E-36FC-4AC6-8DCA-6BB22448B1E7}" type="presParOf" srcId="{C848A493-7A98-4996-B682-AC84132FCDBB}" destId="{EFFA1DB6-610D-4CEE-9255-B914A883B01D}" srcOrd="0" destOrd="0" presId="urn:microsoft.com/office/officeart/2005/8/layout/hierarchy1"/>
    <dgm:cxn modelId="{78611936-FDDF-4BFD-85D0-BB3E793D04E2}" type="presParOf" srcId="{EFFA1DB6-610D-4CEE-9255-B914A883B01D}" destId="{DA0203AE-0879-473F-9FBA-BA6D42F59FD7}" srcOrd="0" destOrd="0" presId="urn:microsoft.com/office/officeart/2005/8/layout/hierarchy1"/>
    <dgm:cxn modelId="{B243EF45-3105-4A21-8088-34D8A86A3AEA}" type="presParOf" srcId="{DA0203AE-0879-473F-9FBA-BA6D42F59FD7}" destId="{80BABA94-9E73-446E-96A1-27A74211D2A4}" srcOrd="0" destOrd="0" presId="urn:microsoft.com/office/officeart/2005/8/layout/hierarchy1"/>
    <dgm:cxn modelId="{FD7D495D-B2BE-40F7-83B2-8BABB658352B}" type="presParOf" srcId="{DA0203AE-0879-473F-9FBA-BA6D42F59FD7}" destId="{1D19A1EF-5FBC-4365-9CD1-97743E3428A9}" srcOrd="1" destOrd="0" presId="urn:microsoft.com/office/officeart/2005/8/layout/hierarchy1"/>
    <dgm:cxn modelId="{A708BF13-C212-43B8-8ECB-9312FA760A88}" type="presParOf" srcId="{EFFA1DB6-610D-4CEE-9255-B914A883B01D}" destId="{88CDDEE4-EC9F-475A-BB52-7801EE61C195}" srcOrd="1" destOrd="0" presId="urn:microsoft.com/office/officeart/2005/8/layout/hierarchy1"/>
    <dgm:cxn modelId="{34223B44-5194-4140-8FE4-97B6EEBB5A85}" type="presParOf" srcId="{88CDDEE4-EC9F-475A-BB52-7801EE61C195}" destId="{AAC4172E-4B70-4FC4-8A72-2E976A1E9DD0}" srcOrd="0" destOrd="0" presId="urn:microsoft.com/office/officeart/2005/8/layout/hierarchy1"/>
    <dgm:cxn modelId="{DBB48E02-F8EC-4AF5-8942-69B3F4B81220}" type="presParOf" srcId="{88CDDEE4-EC9F-475A-BB52-7801EE61C195}" destId="{0D4AD5BC-09C1-49BC-9B8B-5D6F0819A9EE}" srcOrd="1" destOrd="0" presId="urn:microsoft.com/office/officeart/2005/8/layout/hierarchy1"/>
    <dgm:cxn modelId="{EF58E927-0A4C-4150-A09C-387DDA50164F}" type="presParOf" srcId="{0D4AD5BC-09C1-49BC-9B8B-5D6F0819A9EE}" destId="{D761F10C-38CC-4E87-8582-C2216FD20541}" srcOrd="0" destOrd="0" presId="urn:microsoft.com/office/officeart/2005/8/layout/hierarchy1"/>
    <dgm:cxn modelId="{552714F2-0356-40E5-9EB8-2318979F3016}" type="presParOf" srcId="{D761F10C-38CC-4E87-8582-C2216FD20541}" destId="{F4172DC8-9A40-4B0D-AE91-11CEE1B36D20}" srcOrd="0" destOrd="0" presId="urn:microsoft.com/office/officeart/2005/8/layout/hierarchy1"/>
    <dgm:cxn modelId="{C15C5A4A-5073-496B-B370-41B0A0724026}" type="presParOf" srcId="{D761F10C-38CC-4E87-8582-C2216FD20541}" destId="{E418FBCE-418A-4B71-A10A-ED1E31E3FBB5}" srcOrd="1" destOrd="0" presId="urn:microsoft.com/office/officeart/2005/8/layout/hierarchy1"/>
    <dgm:cxn modelId="{389C5FE8-495B-4A03-A7F8-2F878C22041B}" type="presParOf" srcId="{0D4AD5BC-09C1-49BC-9B8B-5D6F0819A9EE}" destId="{DC204300-2716-495A-B315-E8843AC0BF63}" srcOrd="1" destOrd="0" presId="urn:microsoft.com/office/officeart/2005/8/layout/hierarchy1"/>
    <dgm:cxn modelId="{3FE837BD-E321-4A5A-997A-8056145523C8}" type="presParOf" srcId="{DC204300-2716-495A-B315-E8843AC0BF63}" destId="{01EC5C1E-C59E-42BF-A7CD-FB805D7CF4F3}" srcOrd="0" destOrd="0" presId="urn:microsoft.com/office/officeart/2005/8/layout/hierarchy1"/>
    <dgm:cxn modelId="{CB9340D4-A636-4831-8FFD-87DEAD293395}" type="presParOf" srcId="{DC204300-2716-495A-B315-E8843AC0BF63}" destId="{9C298DEC-6700-4B8A-8DAA-CF4B0532B7A0}" srcOrd="1" destOrd="0" presId="urn:microsoft.com/office/officeart/2005/8/layout/hierarchy1"/>
    <dgm:cxn modelId="{64B57E3F-12E0-4FC3-9C7B-7FC2D8CE4B13}" type="presParOf" srcId="{9C298DEC-6700-4B8A-8DAA-CF4B0532B7A0}" destId="{FDE62DD5-7B22-4FE8-813F-A36E90ED5AED}" srcOrd="0" destOrd="0" presId="urn:microsoft.com/office/officeart/2005/8/layout/hierarchy1"/>
    <dgm:cxn modelId="{0D16B93B-9751-461E-B8B4-1FB63DD4BD2E}" type="presParOf" srcId="{FDE62DD5-7B22-4FE8-813F-A36E90ED5AED}" destId="{027C5C92-9716-410E-8995-538655BB37F0}" srcOrd="0" destOrd="0" presId="urn:microsoft.com/office/officeart/2005/8/layout/hierarchy1"/>
    <dgm:cxn modelId="{7D83D296-6844-47E9-84E0-631885FD583C}" type="presParOf" srcId="{FDE62DD5-7B22-4FE8-813F-A36E90ED5AED}" destId="{8C2A5996-EA28-4CFB-BA4F-5F88AA7209C8}" srcOrd="1" destOrd="0" presId="urn:microsoft.com/office/officeart/2005/8/layout/hierarchy1"/>
    <dgm:cxn modelId="{D481241A-2BE6-4E91-BC3E-18DB35A72F58}" type="presParOf" srcId="{9C298DEC-6700-4B8A-8DAA-CF4B0532B7A0}" destId="{59E4FE26-1D4F-4839-AD77-F72AFB8E1D02}" srcOrd="1" destOrd="0" presId="urn:microsoft.com/office/officeart/2005/8/layout/hierarchy1"/>
    <dgm:cxn modelId="{E66B19DE-955B-485A-8ECC-2B324DCEE474}" type="presParOf" srcId="{59E4FE26-1D4F-4839-AD77-F72AFB8E1D02}" destId="{4AA1B4DF-DE68-4F4B-8725-8333F6BD91D7}" srcOrd="0" destOrd="0" presId="urn:microsoft.com/office/officeart/2005/8/layout/hierarchy1"/>
    <dgm:cxn modelId="{68FC5358-4677-4897-BE68-D419018A48B6}" type="presParOf" srcId="{59E4FE26-1D4F-4839-AD77-F72AFB8E1D02}" destId="{322F861F-B08D-4B41-AF1C-998D755EF88B}" srcOrd="1" destOrd="0" presId="urn:microsoft.com/office/officeart/2005/8/layout/hierarchy1"/>
    <dgm:cxn modelId="{DD346738-8E10-4C52-A305-2AA97984506D}" type="presParOf" srcId="{322F861F-B08D-4B41-AF1C-998D755EF88B}" destId="{188EF468-BFD5-4BC6-B26C-9C291ED129EA}" srcOrd="0" destOrd="0" presId="urn:microsoft.com/office/officeart/2005/8/layout/hierarchy1"/>
    <dgm:cxn modelId="{90FD99BC-DF38-42E5-959B-6477F59F4630}" type="presParOf" srcId="{188EF468-BFD5-4BC6-B26C-9C291ED129EA}" destId="{4D015120-3D5F-4F7A-B5E9-2DB59A900E7F}" srcOrd="0" destOrd="0" presId="urn:microsoft.com/office/officeart/2005/8/layout/hierarchy1"/>
    <dgm:cxn modelId="{5A6A3068-8204-43DB-91AB-96BA00C542C8}" type="presParOf" srcId="{188EF468-BFD5-4BC6-B26C-9C291ED129EA}" destId="{83D6A98F-35F1-4259-9505-1A9C9D2CD115}" srcOrd="1" destOrd="0" presId="urn:microsoft.com/office/officeart/2005/8/layout/hierarchy1"/>
    <dgm:cxn modelId="{0EFC709F-1F7B-4873-B9C0-7292BBD682DF}" type="presParOf" srcId="{322F861F-B08D-4B41-AF1C-998D755EF88B}" destId="{4039BE18-7435-42E8-94D1-7CAD398C043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767DAC4-3A4D-4F38-80BF-1A9D8BEC54B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94A50E2-2DA8-4DFD-9884-E63627E34457}">
      <dgm:prSet phldrT="[文字]" custT="1"/>
      <dgm:spPr/>
      <dgm:t>
        <a:bodyPr/>
        <a:lstStyle/>
        <a:p>
          <a:r>
            <a:rPr lang="zh-TW" altLang="en-US" sz="3200" dirty="0" smtClean="0"/>
            <a:t>性</a:t>
          </a:r>
          <a:endParaRPr lang="zh-TW" altLang="en-US" sz="3200" dirty="0"/>
        </a:p>
      </dgm:t>
    </dgm:pt>
    <dgm:pt modelId="{FCE3E18B-AE50-4361-8569-F1778B83026D}" type="parTrans" cxnId="{11B3DC9F-F094-45E9-A93D-350AC982DE1F}">
      <dgm:prSet/>
      <dgm:spPr/>
      <dgm:t>
        <a:bodyPr/>
        <a:lstStyle/>
        <a:p>
          <a:endParaRPr lang="zh-TW" altLang="en-US"/>
        </a:p>
      </dgm:t>
    </dgm:pt>
    <dgm:pt modelId="{257E9A53-46BB-4571-A908-7CEFAE713617}" type="sibTrans" cxnId="{11B3DC9F-F094-45E9-A93D-350AC982DE1F}">
      <dgm:prSet/>
      <dgm:spPr/>
      <dgm:t>
        <a:bodyPr/>
        <a:lstStyle/>
        <a:p>
          <a:endParaRPr lang="zh-TW" altLang="en-US"/>
        </a:p>
      </dgm:t>
    </dgm:pt>
    <dgm:pt modelId="{918D0C60-34B0-4253-8BEF-7A8422E1CD49}">
      <dgm:prSet phldrT="[文字]" custT="1"/>
      <dgm:spPr/>
      <dgm:t>
        <a:bodyPr/>
        <a:lstStyle/>
        <a:p>
          <a:r>
            <a:rPr lang="zh-TW" altLang="en-US" sz="3200" dirty="0" smtClean="0"/>
            <a:t>天</a:t>
          </a:r>
          <a:endParaRPr lang="zh-TW" altLang="en-US" sz="3200" dirty="0"/>
        </a:p>
      </dgm:t>
    </dgm:pt>
    <dgm:pt modelId="{4FC213B0-6BA2-4965-814C-576DF8027E84}" type="parTrans" cxnId="{D0668824-C97F-4C12-9FF6-FB464B55162F}">
      <dgm:prSet/>
      <dgm:spPr/>
      <dgm:t>
        <a:bodyPr/>
        <a:lstStyle/>
        <a:p>
          <a:endParaRPr lang="zh-TW" altLang="en-US"/>
        </a:p>
      </dgm:t>
    </dgm:pt>
    <dgm:pt modelId="{A8AC5E52-BCE8-4B42-8A3B-7DD7F933C5A1}" type="sibTrans" cxnId="{D0668824-C97F-4C12-9FF6-FB464B55162F}">
      <dgm:prSet/>
      <dgm:spPr/>
      <dgm:t>
        <a:bodyPr/>
        <a:lstStyle/>
        <a:p>
          <a:endParaRPr lang="zh-TW" altLang="en-US"/>
        </a:p>
      </dgm:t>
    </dgm:pt>
    <dgm:pt modelId="{9FB7E76D-AC43-460F-90E1-36C4D88E0A22}">
      <dgm:prSet phldrT="[文字]" custT="1"/>
      <dgm:spPr/>
      <dgm:t>
        <a:bodyPr/>
        <a:lstStyle/>
        <a:p>
          <a:r>
            <a:rPr lang="zh-TW" altLang="en-US" sz="3200" dirty="0" smtClean="0"/>
            <a:t>自然</a:t>
          </a:r>
          <a:endParaRPr lang="zh-TW" altLang="en-US" sz="3200" dirty="0"/>
        </a:p>
      </dgm:t>
    </dgm:pt>
    <dgm:pt modelId="{73080AFF-1384-47B6-A469-FE5937D247FF}" type="parTrans" cxnId="{F7865B83-D179-409D-986E-03A5486C97E5}">
      <dgm:prSet/>
      <dgm:spPr/>
      <dgm:t>
        <a:bodyPr/>
        <a:lstStyle/>
        <a:p>
          <a:endParaRPr lang="zh-TW" altLang="en-US"/>
        </a:p>
      </dgm:t>
    </dgm:pt>
    <dgm:pt modelId="{4EFA8488-6749-453A-A929-D79129833CEF}" type="sibTrans" cxnId="{F7865B83-D179-409D-986E-03A5486C97E5}">
      <dgm:prSet/>
      <dgm:spPr/>
      <dgm:t>
        <a:bodyPr/>
        <a:lstStyle/>
        <a:p>
          <a:endParaRPr lang="zh-TW" altLang="en-US"/>
        </a:p>
      </dgm:t>
    </dgm:pt>
    <dgm:pt modelId="{F9DC3433-1A19-4408-B974-06ED4E6009B2}">
      <dgm:prSet phldrT="[文字]" custT="1"/>
      <dgm:spPr/>
      <dgm:t>
        <a:bodyPr/>
        <a:lstStyle/>
        <a:p>
          <a:r>
            <a:rPr lang="zh-TW" altLang="en-US" sz="3200" dirty="0" smtClean="0"/>
            <a:t>主宰</a:t>
          </a:r>
          <a:endParaRPr lang="zh-TW" altLang="en-US" sz="3200" dirty="0"/>
        </a:p>
      </dgm:t>
    </dgm:pt>
    <dgm:pt modelId="{AD4245CE-B754-4FD8-94D4-EAAEEDA883C8}" type="parTrans" cxnId="{B16384D0-952A-45C1-9655-ACA162DF4301}">
      <dgm:prSet/>
      <dgm:spPr/>
      <dgm:t>
        <a:bodyPr/>
        <a:lstStyle/>
        <a:p>
          <a:endParaRPr lang="zh-TW" altLang="en-US"/>
        </a:p>
      </dgm:t>
    </dgm:pt>
    <dgm:pt modelId="{EF84B4DA-DA9E-483F-836A-4575C106E902}" type="sibTrans" cxnId="{B16384D0-952A-45C1-9655-ACA162DF4301}">
      <dgm:prSet/>
      <dgm:spPr/>
      <dgm:t>
        <a:bodyPr/>
        <a:lstStyle/>
        <a:p>
          <a:endParaRPr lang="zh-TW" altLang="en-US"/>
        </a:p>
      </dgm:t>
    </dgm:pt>
    <dgm:pt modelId="{06AAE71D-1AB3-4CE4-BD0F-7143ED626DD7}">
      <dgm:prSet phldrT="[文字]" custT="1"/>
      <dgm:spPr/>
      <dgm:t>
        <a:bodyPr/>
        <a:lstStyle/>
        <a:p>
          <a:r>
            <a:rPr lang="zh-TW" altLang="en-US" sz="3200" dirty="0" smtClean="0"/>
            <a:t>命</a:t>
          </a:r>
          <a:endParaRPr lang="zh-TW" altLang="en-US" sz="3200" dirty="0"/>
        </a:p>
      </dgm:t>
    </dgm:pt>
    <dgm:pt modelId="{3A26976B-AA41-407E-947B-6B8DFEAA91BB}" type="parTrans" cxnId="{BCD80AA1-77BF-4E0A-ACC3-24AECD600D30}">
      <dgm:prSet/>
      <dgm:spPr/>
      <dgm:t>
        <a:bodyPr/>
        <a:lstStyle/>
        <a:p>
          <a:endParaRPr lang="zh-TW" altLang="en-US"/>
        </a:p>
      </dgm:t>
    </dgm:pt>
    <dgm:pt modelId="{7E237357-1322-4977-A29E-92D7CDBF2FCC}" type="sibTrans" cxnId="{BCD80AA1-77BF-4E0A-ACC3-24AECD600D30}">
      <dgm:prSet/>
      <dgm:spPr/>
      <dgm:t>
        <a:bodyPr/>
        <a:lstStyle/>
        <a:p>
          <a:endParaRPr lang="zh-TW" altLang="en-US"/>
        </a:p>
      </dgm:t>
    </dgm:pt>
    <dgm:pt modelId="{788319DA-9052-4CF3-B98D-9BBCBE0329B1}">
      <dgm:prSet phldrT="[文字]" custT="1"/>
      <dgm:spPr/>
      <dgm:t>
        <a:bodyPr/>
        <a:lstStyle/>
        <a:p>
          <a:r>
            <a:rPr lang="zh-TW" altLang="en-US" sz="3200" dirty="0" smtClean="0"/>
            <a:t>使令</a:t>
          </a:r>
          <a:endParaRPr lang="zh-TW" altLang="en-US" sz="3200" dirty="0"/>
        </a:p>
      </dgm:t>
    </dgm:pt>
    <dgm:pt modelId="{7F30C71B-B84A-4BDC-AFBE-9BA585D5993B}" type="parTrans" cxnId="{CA5A73A3-D448-4672-B017-CE61E5B99324}">
      <dgm:prSet/>
      <dgm:spPr/>
      <dgm:t>
        <a:bodyPr/>
        <a:lstStyle/>
        <a:p>
          <a:endParaRPr lang="zh-TW" altLang="en-US"/>
        </a:p>
      </dgm:t>
    </dgm:pt>
    <dgm:pt modelId="{E1DBB2E0-EE4B-414B-BDB1-7952EA2C859C}" type="sibTrans" cxnId="{CA5A73A3-D448-4672-B017-CE61E5B99324}">
      <dgm:prSet/>
      <dgm:spPr/>
      <dgm:t>
        <a:bodyPr/>
        <a:lstStyle/>
        <a:p>
          <a:endParaRPr lang="zh-TW" altLang="en-US"/>
        </a:p>
      </dgm:t>
    </dgm:pt>
    <dgm:pt modelId="{D0DDAAC2-BE22-4E2A-ADCE-AB39D3610C60}">
      <dgm:prSet phldrT="[文字]" custT="1"/>
      <dgm:spPr/>
      <dgm:t>
        <a:bodyPr/>
        <a:lstStyle/>
        <a:p>
          <a:r>
            <a:rPr lang="zh-TW" altLang="en-US" sz="3200" dirty="0" smtClean="0"/>
            <a:t>天運生五行</a:t>
          </a:r>
          <a:endParaRPr lang="zh-TW" altLang="en-US" sz="3200" dirty="0"/>
        </a:p>
      </dgm:t>
    </dgm:pt>
    <dgm:pt modelId="{049B7A98-24AC-4A86-8DD0-06FB7768E4A6}" type="parTrans" cxnId="{4945AD02-C068-49FB-8A19-9D8E03719114}">
      <dgm:prSet/>
      <dgm:spPr/>
      <dgm:t>
        <a:bodyPr/>
        <a:lstStyle/>
        <a:p>
          <a:endParaRPr lang="zh-TW" altLang="en-US"/>
        </a:p>
      </dgm:t>
    </dgm:pt>
    <dgm:pt modelId="{A28E70B6-769A-4361-9DE8-1F4768F0D065}" type="sibTrans" cxnId="{4945AD02-C068-49FB-8A19-9D8E03719114}">
      <dgm:prSet/>
      <dgm:spPr/>
      <dgm:t>
        <a:bodyPr/>
        <a:lstStyle/>
        <a:p>
          <a:endParaRPr lang="zh-TW" altLang="en-US"/>
        </a:p>
      </dgm:t>
    </dgm:pt>
    <dgm:pt modelId="{D3855D73-8D91-4331-A26E-889AEB2D5AAE}">
      <dgm:prSet phldrT="[文字]" custT="1"/>
      <dgm:spPr/>
      <dgm:t>
        <a:bodyPr/>
        <a:lstStyle/>
        <a:p>
          <a:r>
            <a:rPr lang="zh-TW" altLang="en-US" sz="3200" dirty="0" smtClean="0"/>
            <a:t>木金火土水</a:t>
          </a:r>
          <a:endParaRPr lang="zh-TW" altLang="en-US" sz="3200" dirty="0"/>
        </a:p>
      </dgm:t>
    </dgm:pt>
    <dgm:pt modelId="{F7F99A6C-B77C-4015-8F12-FE8740DF10F9}" type="parTrans" cxnId="{B4B90124-F611-42D1-BE4E-58CBAE7E4921}">
      <dgm:prSet/>
      <dgm:spPr/>
      <dgm:t>
        <a:bodyPr/>
        <a:lstStyle/>
        <a:p>
          <a:endParaRPr lang="zh-TW" altLang="en-US"/>
        </a:p>
      </dgm:t>
    </dgm:pt>
    <dgm:pt modelId="{42FAAA82-3A27-490B-AE94-C174998098A6}" type="sibTrans" cxnId="{B4B90124-F611-42D1-BE4E-58CBAE7E4921}">
      <dgm:prSet/>
      <dgm:spPr/>
      <dgm:t>
        <a:bodyPr/>
        <a:lstStyle/>
        <a:p>
          <a:endParaRPr lang="zh-TW" altLang="en-US"/>
        </a:p>
      </dgm:t>
    </dgm:pt>
    <dgm:pt modelId="{B869C786-7B59-4232-B2E8-DE728BC3B1A4}">
      <dgm:prSet phldrT="[文字]" custT="1"/>
      <dgm:spPr/>
      <dgm:t>
        <a:bodyPr/>
        <a:lstStyle/>
        <a:p>
          <a:r>
            <a:rPr lang="zh-TW" altLang="en-US" sz="3200" dirty="0" smtClean="0"/>
            <a:t>稟賦</a:t>
          </a:r>
          <a:endParaRPr lang="zh-TW" altLang="en-US" sz="3200" dirty="0"/>
        </a:p>
      </dgm:t>
    </dgm:pt>
    <dgm:pt modelId="{92514642-524C-49C2-AE06-88C9BAF979E4}" type="parTrans" cxnId="{8295B0F6-5FE2-48AE-B4C9-555104ED0F79}">
      <dgm:prSet/>
      <dgm:spPr/>
      <dgm:t>
        <a:bodyPr/>
        <a:lstStyle/>
        <a:p>
          <a:endParaRPr lang="zh-TW" altLang="en-US"/>
        </a:p>
      </dgm:t>
    </dgm:pt>
    <dgm:pt modelId="{53A783FA-5629-41E4-803A-3E5619B0DCDA}" type="sibTrans" cxnId="{8295B0F6-5FE2-48AE-B4C9-555104ED0F79}">
      <dgm:prSet/>
      <dgm:spPr/>
      <dgm:t>
        <a:bodyPr/>
        <a:lstStyle/>
        <a:p>
          <a:endParaRPr lang="zh-TW" altLang="en-US"/>
        </a:p>
      </dgm:t>
    </dgm:pt>
    <dgm:pt modelId="{23FAC99B-87A2-4875-B3DF-55EBDB797E16}">
      <dgm:prSet phldrT="[文字]" custT="1"/>
      <dgm:spPr/>
      <dgm:t>
        <a:bodyPr/>
        <a:lstStyle/>
        <a:p>
          <a:r>
            <a:rPr lang="zh-TW" altLang="en-US" sz="3200" dirty="0" smtClean="0"/>
            <a:t>仁義禮智信</a:t>
          </a:r>
          <a:endParaRPr lang="zh-TW" altLang="en-US" sz="3200" dirty="0"/>
        </a:p>
      </dgm:t>
    </dgm:pt>
    <dgm:pt modelId="{6CC263EC-FAC8-4AE7-AA6D-DB6E14F2533F}" type="parTrans" cxnId="{8BB23DE3-5BD9-4703-8167-0EC673D501A9}">
      <dgm:prSet/>
      <dgm:spPr/>
      <dgm:t>
        <a:bodyPr/>
        <a:lstStyle/>
        <a:p>
          <a:endParaRPr lang="zh-TW" altLang="en-US"/>
        </a:p>
      </dgm:t>
    </dgm:pt>
    <dgm:pt modelId="{498E4D3C-34E0-4EE5-BD8C-0AA9FF38DE4D}" type="sibTrans" cxnId="{8BB23DE3-5BD9-4703-8167-0EC673D501A9}">
      <dgm:prSet/>
      <dgm:spPr/>
      <dgm:t>
        <a:bodyPr/>
        <a:lstStyle/>
        <a:p>
          <a:endParaRPr lang="zh-TW" altLang="en-US"/>
        </a:p>
      </dgm:t>
    </dgm:pt>
    <dgm:pt modelId="{215BE5E9-44F6-4B32-89AB-6A889F8991A7}">
      <dgm:prSet phldrT="[文字]" custT="1"/>
      <dgm:spPr/>
      <dgm:t>
        <a:bodyPr/>
        <a:lstStyle/>
        <a:p>
          <a:r>
            <a:rPr lang="zh-TW" altLang="en-US" sz="3200" dirty="0" smtClean="0"/>
            <a:t>天德率五常</a:t>
          </a:r>
          <a:endParaRPr lang="zh-TW" altLang="en-US" sz="3200" dirty="0"/>
        </a:p>
      </dgm:t>
    </dgm:pt>
    <dgm:pt modelId="{57B491EE-3360-4A72-8DCD-E13B72FB31EC}" type="parTrans" cxnId="{E97D5DDA-898E-49B3-B9FF-60328B852D51}">
      <dgm:prSet/>
      <dgm:spPr/>
      <dgm:t>
        <a:bodyPr/>
        <a:lstStyle/>
        <a:p>
          <a:endParaRPr lang="zh-TW" altLang="en-US"/>
        </a:p>
      </dgm:t>
    </dgm:pt>
    <dgm:pt modelId="{C38241E2-06D5-4154-A3B1-1AC140B34CD5}" type="sibTrans" cxnId="{E97D5DDA-898E-49B3-B9FF-60328B852D51}">
      <dgm:prSet/>
      <dgm:spPr/>
      <dgm:t>
        <a:bodyPr/>
        <a:lstStyle/>
        <a:p>
          <a:endParaRPr lang="zh-TW" altLang="en-US"/>
        </a:p>
      </dgm:t>
    </dgm:pt>
    <dgm:pt modelId="{79F15145-D42B-4A8A-A20B-D460E8CE5003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物性</a:t>
          </a:r>
          <a:endParaRPr lang="en-US" altLang="zh-TW" sz="3200" dirty="0" smtClean="0"/>
        </a:p>
        <a:p>
          <a:pPr>
            <a:lnSpc>
              <a:spcPts val="3840"/>
            </a:lnSpc>
            <a:spcAft>
              <a:spcPts val="0"/>
            </a:spcAft>
          </a:pP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物理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8E54CE0-42CF-4B16-A7B8-5BD7C5B2596F}" type="parTrans" cxnId="{6091D2A9-7820-4C75-B041-4ADF5476DD99}">
      <dgm:prSet/>
      <dgm:spPr/>
      <dgm:t>
        <a:bodyPr/>
        <a:lstStyle/>
        <a:p>
          <a:endParaRPr lang="zh-TW" altLang="en-US"/>
        </a:p>
      </dgm:t>
    </dgm:pt>
    <dgm:pt modelId="{6BAE699E-BA0D-407E-8573-15CFECDFC97D}" type="sibTrans" cxnId="{6091D2A9-7820-4C75-B041-4ADF5476DD99}">
      <dgm:prSet/>
      <dgm:spPr/>
      <dgm:t>
        <a:bodyPr/>
        <a:lstStyle/>
        <a:p>
          <a:endParaRPr lang="zh-TW" altLang="en-US"/>
        </a:p>
      </dgm:t>
    </dgm:pt>
    <dgm:pt modelId="{A59CCC46-A3F8-4CEF-8165-69E939EE13C1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心性</a:t>
          </a:r>
          <a:endParaRPr lang="en-US" altLang="zh-TW" sz="3200" dirty="0" smtClean="0"/>
        </a:p>
        <a:p>
          <a:pPr>
            <a:lnSpc>
              <a:spcPts val="3840"/>
            </a:lnSpc>
            <a:spcAft>
              <a:spcPts val="0"/>
            </a:spcAft>
          </a:pP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心理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4BB0B41-C367-4D8D-9494-1AC05719B958}" type="parTrans" cxnId="{250E66AA-5469-4561-8BEF-37D38C51C82D}">
      <dgm:prSet/>
      <dgm:spPr/>
      <dgm:t>
        <a:bodyPr/>
        <a:lstStyle/>
        <a:p>
          <a:endParaRPr lang="zh-TW" altLang="en-US"/>
        </a:p>
      </dgm:t>
    </dgm:pt>
    <dgm:pt modelId="{FD219C21-DA67-4EA4-90FD-33D3846AB4D2}" type="sibTrans" cxnId="{250E66AA-5469-4561-8BEF-37D38C51C82D}">
      <dgm:prSet/>
      <dgm:spPr/>
      <dgm:t>
        <a:bodyPr/>
        <a:lstStyle/>
        <a:p>
          <a:endParaRPr lang="zh-TW" altLang="en-US"/>
        </a:p>
      </dgm:t>
    </dgm:pt>
    <dgm:pt modelId="{03CF8F84-11BB-465A-8C02-E1CBA06436AB}">
      <dgm:prSet phldrT="[文字]" custT="1"/>
      <dgm:spPr/>
      <dgm:t>
        <a:bodyPr/>
        <a:lstStyle/>
        <a:p>
          <a:r>
            <a:rPr lang="zh-TW" altLang="en-US" sz="3200" dirty="0" smtClean="0"/>
            <a:t>運行</a:t>
          </a:r>
          <a:endParaRPr lang="zh-TW" altLang="en-US" sz="3200" dirty="0"/>
        </a:p>
      </dgm:t>
    </dgm:pt>
    <dgm:pt modelId="{ED26DDF5-4EAB-4CB1-B1F1-9A1984129725}" type="parTrans" cxnId="{04AF3207-06EA-4FFC-9916-559A27BBA588}">
      <dgm:prSet/>
      <dgm:spPr/>
      <dgm:t>
        <a:bodyPr/>
        <a:lstStyle/>
        <a:p>
          <a:endParaRPr lang="zh-TW" altLang="en-US"/>
        </a:p>
      </dgm:t>
    </dgm:pt>
    <dgm:pt modelId="{AFFB985E-99A9-4A3D-8534-75EA8C0E4890}" type="sibTrans" cxnId="{04AF3207-06EA-4FFC-9916-559A27BBA588}">
      <dgm:prSet/>
      <dgm:spPr/>
      <dgm:t>
        <a:bodyPr/>
        <a:lstStyle/>
        <a:p>
          <a:endParaRPr lang="zh-TW" altLang="en-US"/>
        </a:p>
      </dgm:t>
    </dgm:pt>
    <dgm:pt modelId="{AF8F762E-0DD3-40F6-9809-6F928EA2FB9F}">
      <dgm:prSet phldrT="[文字]" custT="1"/>
      <dgm:spPr/>
      <dgm:t>
        <a:bodyPr/>
        <a:lstStyle/>
        <a:p>
          <a:r>
            <a:rPr lang="zh-TW" altLang="en-US" sz="3200" dirty="0" smtClean="0"/>
            <a:t>本具</a:t>
          </a:r>
          <a:endParaRPr lang="zh-TW" altLang="en-US" sz="3200" dirty="0"/>
        </a:p>
      </dgm:t>
    </dgm:pt>
    <dgm:pt modelId="{9CBC4081-81EF-4EAB-83D9-9A5B36FE72F5}" type="parTrans" cxnId="{BE091694-62D1-4F37-9294-FAEF69D89228}">
      <dgm:prSet/>
      <dgm:spPr/>
      <dgm:t>
        <a:bodyPr/>
        <a:lstStyle/>
        <a:p>
          <a:endParaRPr lang="zh-TW" altLang="en-US"/>
        </a:p>
      </dgm:t>
    </dgm:pt>
    <dgm:pt modelId="{C2E9F80F-F2B1-4CF8-BCA2-5BC01F7AAA55}" type="sibTrans" cxnId="{BE091694-62D1-4F37-9294-FAEF69D89228}">
      <dgm:prSet/>
      <dgm:spPr/>
      <dgm:t>
        <a:bodyPr/>
        <a:lstStyle/>
        <a:p>
          <a:endParaRPr lang="zh-TW" altLang="en-US"/>
        </a:p>
      </dgm:t>
    </dgm:pt>
    <dgm:pt modelId="{9EA114ED-5997-4505-A340-88820428586F}">
      <dgm:prSet phldrT="[文字]" custT="1"/>
      <dgm:spPr/>
      <dgm:t>
        <a:bodyPr/>
        <a:lstStyle/>
        <a:p>
          <a:r>
            <a:rPr lang="zh-TW" altLang="en-US" sz="3200" dirty="0" smtClean="0"/>
            <a:t>神靈</a:t>
          </a:r>
          <a:endParaRPr lang="zh-TW" altLang="en-US" sz="3200" dirty="0"/>
        </a:p>
      </dgm:t>
    </dgm:pt>
    <dgm:pt modelId="{53218F39-84C3-43FA-93FB-933C8FCBDFBA}" type="parTrans" cxnId="{64551876-75A8-4EE2-B232-90B9FF740B8B}">
      <dgm:prSet/>
      <dgm:spPr/>
      <dgm:t>
        <a:bodyPr/>
        <a:lstStyle/>
        <a:p>
          <a:endParaRPr lang="zh-TW" altLang="en-US"/>
        </a:p>
      </dgm:t>
    </dgm:pt>
    <dgm:pt modelId="{EBDB0019-C244-4567-B7C7-CFE3AC24C029}" type="sibTrans" cxnId="{64551876-75A8-4EE2-B232-90B9FF740B8B}">
      <dgm:prSet/>
      <dgm:spPr/>
      <dgm:t>
        <a:bodyPr/>
        <a:lstStyle/>
        <a:p>
          <a:endParaRPr lang="zh-TW" altLang="en-US"/>
        </a:p>
      </dgm:t>
    </dgm:pt>
    <dgm:pt modelId="{89E4EA06-8BA8-49DA-A3A9-C6BBEF5BED9E}" type="pres">
      <dgm:prSet presAssocID="{E767DAC4-3A4D-4F38-80BF-1A9D8BEC54B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8B75961-D36C-43FA-8EC2-AC54E7CDF5C9}" type="pres">
      <dgm:prSet presAssocID="{394A50E2-2DA8-4DFD-9884-E63627E34457}" presName="root1" presStyleCnt="0"/>
      <dgm:spPr/>
    </dgm:pt>
    <dgm:pt modelId="{A64F1628-5658-4924-B09F-442B373EFEBE}" type="pres">
      <dgm:prSet presAssocID="{394A50E2-2DA8-4DFD-9884-E63627E34457}" presName="LevelOneTextNode" presStyleLbl="node0" presStyleIdx="0" presStyleCnt="1" custScaleX="120572" custScaleY="21612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762BD6F-3CDE-4E53-8243-9C104629EE23}" type="pres">
      <dgm:prSet presAssocID="{394A50E2-2DA8-4DFD-9884-E63627E34457}" presName="level2hierChild" presStyleCnt="0"/>
      <dgm:spPr/>
    </dgm:pt>
    <dgm:pt modelId="{E002AE33-99B3-45E3-BE59-2A4879780A77}" type="pres">
      <dgm:prSet presAssocID="{4FC213B0-6BA2-4965-814C-576DF8027E84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E7673324-514A-4A29-8C55-F72B9B065BF2}" type="pres">
      <dgm:prSet presAssocID="{4FC213B0-6BA2-4965-814C-576DF8027E84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16A19A16-C4D1-4AF6-954F-1B34C14E63FF}" type="pres">
      <dgm:prSet presAssocID="{918D0C60-34B0-4253-8BEF-7A8422E1CD49}" presName="root2" presStyleCnt="0"/>
      <dgm:spPr/>
    </dgm:pt>
    <dgm:pt modelId="{7379728C-25E9-4B33-A22A-054C12CCBF0C}" type="pres">
      <dgm:prSet presAssocID="{918D0C60-34B0-4253-8BEF-7A8422E1CD49}" presName="LevelTwoTextNode" presStyleLbl="node2" presStyleIdx="0" presStyleCnt="2" custScaleX="120572" custScaleY="197830" custLinFactNeighborX="-5316" custLinFactNeighborY="768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49669C4-5F62-456A-BA43-A166AD227D23}" type="pres">
      <dgm:prSet presAssocID="{918D0C60-34B0-4253-8BEF-7A8422E1CD49}" presName="level3hierChild" presStyleCnt="0"/>
      <dgm:spPr/>
    </dgm:pt>
    <dgm:pt modelId="{9662F019-D79D-4289-87C6-E7574539736C}" type="pres">
      <dgm:prSet presAssocID="{73080AFF-1384-47B6-A469-FE5937D247FF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40DBDB8A-66E5-4AF3-A59D-977D07E9D60C}" type="pres">
      <dgm:prSet presAssocID="{73080AFF-1384-47B6-A469-FE5937D247FF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737625CE-0EA4-433C-A1CE-C00BA8709853}" type="pres">
      <dgm:prSet presAssocID="{9FB7E76D-AC43-460F-90E1-36C4D88E0A22}" presName="root2" presStyleCnt="0"/>
      <dgm:spPr/>
    </dgm:pt>
    <dgm:pt modelId="{1FC83222-9000-4BD6-978E-99F07C6D188B}" type="pres">
      <dgm:prSet presAssocID="{9FB7E76D-AC43-460F-90E1-36C4D88E0A22}" presName="LevelTwoTextNode" presStyleLbl="node3" presStyleIdx="0" presStyleCnt="5" custScaleX="147213" custScaleY="19628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26B150B-0FD1-47C7-9AD6-DD7ADAD566C4}" type="pres">
      <dgm:prSet presAssocID="{9FB7E76D-AC43-460F-90E1-36C4D88E0A22}" presName="level3hierChild" presStyleCnt="0"/>
      <dgm:spPr/>
    </dgm:pt>
    <dgm:pt modelId="{073F7B69-E039-414A-8BD6-52C1C742E80F}" type="pres">
      <dgm:prSet presAssocID="{049B7A98-24AC-4A86-8DD0-06FB7768E4A6}" presName="conn2-1" presStyleLbl="parChTrans1D4" presStyleIdx="0" presStyleCnt="8"/>
      <dgm:spPr/>
      <dgm:t>
        <a:bodyPr/>
        <a:lstStyle/>
        <a:p>
          <a:endParaRPr lang="zh-TW" altLang="en-US"/>
        </a:p>
      </dgm:t>
    </dgm:pt>
    <dgm:pt modelId="{34DCB0F0-0B6A-4337-924F-7307069E91A1}" type="pres">
      <dgm:prSet presAssocID="{049B7A98-24AC-4A86-8DD0-06FB7768E4A6}" presName="connTx" presStyleLbl="parChTrans1D4" presStyleIdx="0" presStyleCnt="8"/>
      <dgm:spPr/>
      <dgm:t>
        <a:bodyPr/>
        <a:lstStyle/>
        <a:p>
          <a:endParaRPr lang="zh-TW" altLang="en-US"/>
        </a:p>
      </dgm:t>
    </dgm:pt>
    <dgm:pt modelId="{137768EF-00AA-40E1-B536-C68845C7F9ED}" type="pres">
      <dgm:prSet presAssocID="{D0DDAAC2-BE22-4E2A-ADCE-AB39D3610C60}" presName="root2" presStyleCnt="0"/>
      <dgm:spPr/>
    </dgm:pt>
    <dgm:pt modelId="{54DD5A7C-2D6D-4215-A4D8-CC6E7989C3E1}" type="pres">
      <dgm:prSet presAssocID="{D0DDAAC2-BE22-4E2A-ADCE-AB39D3610C60}" presName="LevelTwoTextNode" presStyleLbl="node4" presStyleIdx="0" presStyleCnt="8" custScaleX="294512" custScaleY="20853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25C32D7-811A-44CF-BBE7-2E4817267803}" type="pres">
      <dgm:prSet presAssocID="{D0DDAAC2-BE22-4E2A-ADCE-AB39D3610C60}" presName="level3hierChild" presStyleCnt="0"/>
      <dgm:spPr/>
    </dgm:pt>
    <dgm:pt modelId="{45C1DBB1-1561-4925-B857-2A4AD3EF64FB}" type="pres">
      <dgm:prSet presAssocID="{F7F99A6C-B77C-4015-8F12-FE8740DF10F9}" presName="conn2-1" presStyleLbl="parChTrans1D4" presStyleIdx="1" presStyleCnt="8"/>
      <dgm:spPr/>
      <dgm:t>
        <a:bodyPr/>
        <a:lstStyle/>
        <a:p>
          <a:endParaRPr lang="zh-TW" altLang="en-US"/>
        </a:p>
      </dgm:t>
    </dgm:pt>
    <dgm:pt modelId="{F50D0BFD-BED2-4BEE-A3CB-4AC4418A8A6C}" type="pres">
      <dgm:prSet presAssocID="{F7F99A6C-B77C-4015-8F12-FE8740DF10F9}" presName="connTx" presStyleLbl="parChTrans1D4" presStyleIdx="1" presStyleCnt="8"/>
      <dgm:spPr/>
      <dgm:t>
        <a:bodyPr/>
        <a:lstStyle/>
        <a:p>
          <a:endParaRPr lang="zh-TW" altLang="en-US"/>
        </a:p>
      </dgm:t>
    </dgm:pt>
    <dgm:pt modelId="{1F23EF8D-F49D-4AB1-8147-C9B1E26DBB95}" type="pres">
      <dgm:prSet presAssocID="{D3855D73-8D91-4331-A26E-889AEB2D5AAE}" presName="root2" presStyleCnt="0"/>
      <dgm:spPr/>
    </dgm:pt>
    <dgm:pt modelId="{C74F0206-0D72-4B76-8EDA-69C227C43B27}" type="pres">
      <dgm:prSet presAssocID="{D3855D73-8D91-4331-A26E-889AEB2D5AAE}" presName="LevelTwoTextNode" presStyleLbl="node4" presStyleIdx="1" presStyleCnt="8" custScaleX="294665" custScaleY="20853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695820-DE1F-49B9-9C05-15511C35A943}" type="pres">
      <dgm:prSet presAssocID="{D3855D73-8D91-4331-A26E-889AEB2D5AAE}" presName="level3hierChild" presStyleCnt="0"/>
      <dgm:spPr/>
    </dgm:pt>
    <dgm:pt modelId="{EBE4B9C0-4120-41EF-804F-9367AC1C5B4D}" type="pres">
      <dgm:prSet presAssocID="{48E54CE0-42CF-4B16-A7B8-5BD7C5B2596F}" presName="conn2-1" presStyleLbl="parChTrans1D4" presStyleIdx="2" presStyleCnt="8"/>
      <dgm:spPr/>
      <dgm:t>
        <a:bodyPr/>
        <a:lstStyle/>
        <a:p>
          <a:endParaRPr lang="zh-TW" altLang="en-US"/>
        </a:p>
      </dgm:t>
    </dgm:pt>
    <dgm:pt modelId="{3B3E24A7-6E7A-4BDA-A468-D7AA0F555FED}" type="pres">
      <dgm:prSet presAssocID="{48E54CE0-42CF-4B16-A7B8-5BD7C5B2596F}" presName="connTx" presStyleLbl="parChTrans1D4" presStyleIdx="2" presStyleCnt="8"/>
      <dgm:spPr/>
      <dgm:t>
        <a:bodyPr/>
        <a:lstStyle/>
        <a:p>
          <a:endParaRPr lang="zh-TW" altLang="en-US"/>
        </a:p>
      </dgm:t>
    </dgm:pt>
    <dgm:pt modelId="{E0163502-20BA-4621-BC13-CA3E11FF9567}" type="pres">
      <dgm:prSet presAssocID="{79F15145-D42B-4A8A-A20B-D460E8CE5003}" presName="root2" presStyleCnt="0"/>
      <dgm:spPr/>
    </dgm:pt>
    <dgm:pt modelId="{B7CCA65C-F8DB-4E27-800A-7EBFE7193C46}" type="pres">
      <dgm:prSet presAssocID="{79F15145-D42B-4A8A-A20B-D460E8CE5003}" presName="LevelTwoTextNode" presStyleLbl="node4" presStyleIdx="2" presStyleCnt="8" custScaleX="226665" custScaleY="27199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0AC3E09-8D52-49B6-B30B-0E9CA0C5D765}" type="pres">
      <dgm:prSet presAssocID="{79F15145-D42B-4A8A-A20B-D460E8CE5003}" presName="level3hierChild" presStyleCnt="0"/>
      <dgm:spPr/>
    </dgm:pt>
    <dgm:pt modelId="{44A0651A-C456-4336-8572-83A8AA25BE1E}" type="pres">
      <dgm:prSet presAssocID="{AD4245CE-B754-4FD8-94D4-EAAEEDA883C8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BDD495C9-6C37-4EEC-A022-71DCA7EF9FC5}" type="pres">
      <dgm:prSet presAssocID="{AD4245CE-B754-4FD8-94D4-EAAEEDA883C8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4A67185B-16C8-4D53-B70D-296749ED4BCE}" type="pres">
      <dgm:prSet presAssocID="{F9DC3433-1A19-4408-B974-06ED4E6009B2}" presName="root2" presStyleCnt="0"/>
      <dgm:spPr/>
    </dgm:pt>
    <dgm:pt modelId="{52E53413-7526-4AE2-B284-94DDC818C426}" type="pres">
      <dgm:prSet presAssocID="{F9DC3433-1A19-4408-B974-06ED4E6009B2}" presName="LevelTwoTextNode" presStyleLbl="node3" presStyleIdx="1" presStyleCnt="5" custScaleX="147213" custScaleY="1903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6B61694-6A47-4282-8165-3DCC171388F0}" type="pres">
      <dgm:prSet presAssocID="{F9DC3433-1A19-4408-B974-06ED4E6009B2}" presName="level3hierChild" presStyleCnt="0"/>
      <dgm:spPr/>
    </dgm:pt>
    <dgm:pt modelId="{6F547F4F-8182-40B4-986C-1114BDFC94FA}" type="pres">
      <dgm:prSet presAssocID="{53218F39-84C3-43FA-93FB-933C8FCBDFBA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6F4FE404-8B88-4EA7-B11D-75659814E9D5}" type="pres">
      <dgm:prSet presAssocID="{53218F39-84C3-43FA-93FB-933C8FCBDFBA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0A0AEE3B-6515-4E4F-912F-00F843663F9D}" type="pres">
      <dgm:prSet presAssocID="{9EA114ED-5997-4505-A340-88820428586F}" presName="root2" presStyleCnt="0"/>
      <dgm:spPr/>
    </dgm:pt>
    <dgm:pt modelId="{082EFB07-AFA5-4F61-8A7F-43AC004137C0}" type="pres">
      <dgm:prSet presAssocID="{9EA114ED-5997-4505-A340-88820428586F}" presName="LevelTwoTextNode" presStyleLbl="node3" presStyleIdx="2" presStyleCnt="5" custScaleX="145066" custScaleY="1903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9ABCE4-2282-44B3-B72E-9A1FB436F3BE}" type="pres">
      <dgm:prSet presAssocID="{9EA114ED-5997-4505-A340-88820428586F}" presName="level3hierChild" presStyleCnt="0"/>
      <dgm:spPr/>
    </dgm:pt>
    <dgm:pt modelId="{A8B8E098-BE47-439C-B632-64C237151265}" type="pres">
      <dgm:prSet presAssocID="{57B491EE-3360-4A72-8DCD-E13B72FB31EC}" presName="conn2-1" presStyleLbl="parChTrans1D4" presStyleIdx="3" presStyleCnt="8"/>
      <dgm:spPr/>
      <dgm:t>
        <a:bodyPr/>
        <a:lstStyle/>
        <a:p>
          <a:endParaRPr lang="zh-TW" altLang="en-US"/>
        </a:p>
      </dgm:t>
    </dgm:pt>
    <dgm:pt modelId="{539234CF-4AFE-47BB-AF75-9E33E5C2C1A4}" type="pres">
      <dgm:prSet presAssocID="{57B491EE-3360-4A72-8DCD-E13B72FB31EC}" presName="connTx" presStyleLbl="parChTrans1D4" presStyleIdx="3" presStyleCnt="8"/>
      <dgm:spPr/>
      <dgm:t>
        <a:bodyPr/>
        <a:lstStyle/>
        <a:p>
          <a:endParaRPr lang="zh-TW" altLang="en-US"/>
        </a:p>
      </dgm:t>
    </dgm:pt>
    <dgm:pt modelId="{1845F5EC-FCB5-4FA2-BB91-5CB663E67697}" type="pres">
      <dgm:prSet presAssocID="{215BE5E9-44F6-4B32-89AB-6A889F8991A7}" presName="root2" presStyleCnt="0"/>
      <dgm:spPr/>
    </dgm:pt>
    <dgm:pt modelId="{A2CB1A1E-3C5B-4172-9F3D-E20EAD113F6E}" type="pres">
      <dgm:prSet presAssocID="{215BE5E9-44F6-4B32-89AB-6A889F8991A7}" presName="LevelTwoTextNode" presStyleLbl="node4" presStyleIdx="3" presStyleCnt="8" custScaleX="294665" custScaleY="208532" custLinFactY="-21759" custLinFactNeighborX="-536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525070C-B4E6-4835-AAA2-59A11410588B}" type="pres">
      <dgm:prSet presAssocID="{215BE5E9-44F6-4B32-89AB-6A889F8991A7}" presName="level3hierChild" presStyleCnt="0"/>
      <dgm:spPr/>
    </dgm:pt>
    <dgm:pt modelId="{E4602819-70C5-426D-99C9-B26980F0155F}" type="pres">
      <dgm:prSet presAssocID="{6CC263EC-FAC8-4AE7-AA6D-DB6E14F2533F}" presName="conn2-1" presStyleLbl="parChTrans1D4" presStyleIdx="4" presStyleCnt="8"/>
      <dgm:spPr/>
      <dgm:t>
        <a:bodyPr/>
        <a:lstStyle/>
        <a:p>
          <a:endParaRPr lang="zh-TW" altLang="en-US"/>
        </a:p>
      </dgm:t>
    </dgm:pt>
    <dgm:pt modelId="{67CEEA9F-D216-44CE-8EBA-2F64D4505E28}" type="pres">
      <dgm:prSet presAssocID="{6CC263EC-FAC8-4AE7-AA6D-DB6E14F2533F}" presName="connTx" presStyleLbl="parChTrans1D4" presStyleIdx="4" presStyleCnt="8"/>
      <dgm:spPr/>
      <dgm:t>
        <a:bodyPr/>
        <a:lstStyle/>
        <a:p>
          <a:endParaRPr lang="zh-TW" altLang="en-US"/>
        </a:p>
      </dgm:t>
    </dgm:pt>
    <dgm:pt modelId="{296F4A41-ECA1-410C-9F26-49D9FD908AC1}" type="pres">
      <dgm:prSet presAssocID="{23FAC99B-87A2-4875-B3DF-55EBDB797E16}" presName="root2" presStyleCnt="0"/>
      <dgm:spPr/>
    </dgm:pt>
    <dgm:pt modelId="{A0F36C40-FEAE-4620-9735-631B2732FC84}" type="pres">
      <dgm:prSet presAssocID="{23FAC99B-87A2-4875-B3DF-55EBDB797E16}" presName="LevelTwoTextNode" presStyleLbl="node4" presStyleIdx="4" presStyleCnt="8" custScaleX="294665" custScaleY="208532" custLinFactY="-21759" custLinFactNeighborX="627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002B802-C8CF-4D5C-B1E5-751B9E10ABB6}" type="pres">
      <dgm:prSet presAssocID="{23FAC99B-87A2-4875-B3DF-55EBDB797E16}" presName="level3hierChild" presStyleCnt="0"/>
      <dgm:spPr/>
    </dgm:pt>
    <dgm:pt modelId="{4F4D2DB9-9E3F-479D-A30D-4A1D3385B3F9}" type="pres">
      <dgm:prSet presAssocID="{14BB0B41-C367-4D8D-9494-1AC05719B958}" presName="conn2-1" presStyleLbl="parChTrans1D4" presStyleIdx="5" presStyleCnt="8"/>
      <dgm:spPr/>
      <dgm:t>
        <a:bodyPr/>
        <a:lstStyle/>
        <a:p>
          <a:endParaRPr lang="zh-TW" altLang="en-US"/>
        </a:p>
      </dgm:t>
    </dgm:pt>
    <dgm:pt modelId="{837879F1-2C18-49C5-ACE2-DF421FEFF67D}" type="pres">
      <dgm:prSet presAssocID="{14BB0B41-C367-4D8D-9494-1AC05719B958}" presName="connTx" presStyleLbl="parChTrans1D4" presStyleIdx="5" presStyleCnt="8"/>
      <dgm:spPr/>
      <dgm:t>
        <a:bodyPr/>
        <a:lstStyle/>
        <a:p>
          <a:endParaRPr lang="zh-TW" altLang="en-US"/>
        </a:p>
      </dgm:t>
    </dgm:pt>
    <dgm:pt modelId="{CB31A172-A81C-40D7-AB32-FD7366F27345}" type="pres">
      <dgm:prSet presAssocID="{A59CCC46-A3F8-4CEF-8165-69E939EE13C1}" presName="root2" presStyleCnt="0"/>
      <dgm:spPr/>
    </dgm:pt>
    <dgm:pt modelId="{BBD2E9A4-25BF-4E15-A01A-FDA1A179A778}" type="pres">
      <dgm:prSet presAssocID="{A59CCC46-A3F8-4CEF-8165-69E939EE13C1}" presName="LevelTwoTextNode" presStyleLbl="node4" presStyleIdx="5" presStyleCnt="8" custScaleX="227453" custScaleY="272944" custLinFactY="-20925" custLinFactNeighborX="9900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BD29DBB-E469-4B34-B80E-F6099D4DFD4F}" type="pres">
      <dgm:prSet presAssocID="{A59CCC46-A3F8-4CEF-8165-69E939EE13C1}" presName="level3hierChild" presStyleCnt="0"/>
      <dgm:spPr/>
    </dgm:pt>
    <dgm:pt modelId="{EC7926CF-454D-4BD3-B9AD-9872881A35AD}" type="pres">
      <dgm:prSet presAssocID="{3A26976B-AA41-407E-947B-6B8DFEAA91BB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D5D05283-1E27-4DC1-821F-6FC7D6A76697}" type="pres">
      <dgm:prSet presAssocID="{3A26976B-AA41-407E-947B-6B8DFEAA91BB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9925BB88-5BDC-435F-A009-0B8AF18AD7EA}" type="pres">
      <dgm:prSet presAssocID="{06AAE71D-1AB3-4CE4-BD0F-7143ED626DD7}" presName="root2" presStyleCnt="0"/>
      <dgm:spPr/>
    </dgm:pt>
    <dgm:pt modelId="{5563B3E5-49E4-4734-B217-9F7A5E4A7365}" type="pres">
      <dgm:prSet presAssocID="{06AAE71D-1AB3-4CE4-BD0F-7143ED626DD7}" presName="LevelTwoTextNode" presStyleLbl="node2" presStyleIdx="1" presStyleCnt="2" custScaleX="120572" custScaleY="209535" custLinFactNeighborX="-5483" custLinFactNeighborY="9303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B152FBB-CB73-4AB1-94AC-4AED7ED01E62}" type="pres">
      <dgm:prSet presAssocID="{06AAE71D-1AB3-4CE4-BD0F-7143ED626DD7}" presName="level3hierChild" presStyleCnt="0"/>
      <dgm:spPr/>
    </dgm:pt>
    <dgm:pt modelId="{96029585-9D93-40E6-89B4-461B58AF5C01}" type="pres">
      <dgm:prSet presAssocID="{7F30C71B-B84A-4BDC-AFBE-9BA585D5993B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16AC99EE-DA74-43D0-BC10-78BC206C9032}" type="pres">
      <dgm:prSet presAssocID="{7F30C71B-B84A-4BDC-AFBE-9BA585D5993B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EC166013-191E-4C64-A049-1E7C96A63EF7}" type="pres">
      <dgm:prSet presAssocID="{788319DA-9052-4CF3-B98D-9BBCBE0329B1}" presName="root2" presStyleCnt="0"/>
      <dgm:spPr/>
    </dgm:pt>
    <dgm:pt modelId="{48003E16-1632-487C-8A2B-1011303D7164}" type="pres">
      <dgm:prSet presAssocID="{788319DA-9052-4CF3-B98D-9BBCBE0329B1}" presName="LevelTwoTextNode" presStyleLbl="node3" presStyleIdx="3" presStyleCnt="5" custScaleX="147213" custScaleY="196284" custLinFactNeighborX="-2181" custLinFactNeighborY="773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22E99D-7F2E-42B9-8B2B-8303E4163BB1}" type="pres">
      <dgm:prSet presAssocID="{788319DA-9052-4CF3-B98D-9BBCBE0329B1}" presName="level3hierChild" presStyleCnt="0"/>
      <dgm:spPr/>
    </dgm:pt>
    <dgm:pt modelId="{668EC297-6FCE-4BB1-BA4F-83C183206F62}" type="pres">
      <dgm:prSet presAssocID="{ED26DDF5-4EAB-4CB1-B1F1-9A1984129725}" presName="conn2-1" presStyleLbl="parChTrans1D4" presStyleIdx="6" presStyleCnt="8"/>
      <dgm:spPr/>
      <dgm:t>
        <a:bodyPr/>
        <a:lstStyle/>
        <a:p>
          <a:endParaRPr lang="zh-TW" altLang="en-US"/>
        </a:p>
      </dgm:t>
    </dgm:pt>
    <dgm:pt modelId="{38DFF694-CB97-414D-B35C-8FB863D0DF64}" type="pres">
      <dgm:prSet presAssocID="{ED26DDF5-4EAB-4CB1-B1F1-9A1984129725}" presName="connTx" presStyleLbl="parChTrans1D4" presStyleIdx="6" presStyleCnt="8"/>
      <dgm:spPr/>
      <dgm:t>
        <a:bodyPr/>
        <a:lstStyle/>
        <a:p>
          <a:endParaRPr lang="zh-TW" altLang="en-US"/>
        </a:p>
      </dgm:t>
    </dgm:pt>
    <dgm:pt modelId="{8FF1418C-E7B6-4909-B20C-E69A8BE21CEA}" type="pres">
      <dgm:prSet presAssocID="{03CF8F84-11BB-465A-8C02-E1CBA06436AB}" presName="root2" presStyleCnt="0"/>
      <dgm:spPr/>
    </dgm:pt>
    <dgm:pt modelId="{8F8789CB-9F7D-4645-9914-7F7114D7033D}" type="pres">
      <dgm:prSet presAssocID="{03CF8F84-11BB-465A-8C02-E1CBA06436AB}" presName="LevelTwoTextNode" presStyleLbl="node4" presStyleIdx="6" presStyleCnt="8" custScaleX="147213" custScaleY="196284" custLinFactNeighborX="35572" custLinFactNeighborY="7626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70E703C-B1D5-43D4-9A6D-D602FCA6364B}" type="pres">
      <dgm:prSet presAssocID="{03CF8F84-11BB-465A-8C02-E1CBA06436AB}" presName="level3hierChild" presStyleCnt="0"/>
      <dgm:spPr/>
    </dgm:pt>
    <dgm:pt modelId="{C1117488-D017-4A08-A96F-E38B56E4E105}" type="pres">
      <dgm:prSet presAssocID="{92514642-524C-49C2-AE06-88C9BAF979E4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30EE46AB-45AC-4244-A4F4-69B5D867956C}" type="pres">
      <dgm:prSet presAssocID="{92514642-524C-49C2-AE06-88C9BAF979E4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12ECF2A0-D8B9-4617-9222-BD5715A496F9}" type="pres">
      <dgm:prSet presAssocID="{B869C786-7B59-4232-B2E8-DE728BC3B1A4}" presName="root2" presStyleCnt="0"/>
      <dgm:spPr/>
    </dgm:pt>
    <dgm:pt modelId="{018E48CE-6C05-481B-B38E-2B684101F63F}" type="pres">
      <dgm:prSet presAssocID="{B869C786-7B59-4232-B2E8-DE728BC3B1A4}" presName="LevelTwoTextNode" presStyleLbl="node3" presStyleIdx="4" presStyleCnt="5" custScaleX="147213" custScaleY="196284" custLinFactNeighborX="-2181" custLinFactNeighborY="995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E92880-41A2-438B-87D7-B34DEA95CC31}" type="pres">
      <dgm:prSet presAssocID="{B869C786-7B59-4232-B2E8-DE728BC3B1A4}" presName="level3hierChild" presStyleCnt="0"/>
      <dgm:spPr/>
    </dgm:pt>
    <dgm:pt modelId="{AA573C42-6551-4B74-8E99-CFFBACEAF913}" type="pres">
      <dgm:prSet presAssocID="{9CBC4081-81EF-4EAB-83D9-9A5B36FE72F5}" presName="conn2-1" presStyleLbl="parChTrans1D4" presStyleIdx="7" presStyleCnt="8"/>
      <dgm:spPr/>
      <dgm:t>
        <a:bodyPr/>
        <a:lstStyle/>
        <a:p>
          <a:endParaRPr lang="zh-TW" altLang="en-US"/>
        </a:p>
      </dgm:t>
    </dgm:pt>
    <dgm:pt modelId="{EF846FA8-630B-4FEE-8366-C03DFA05E103}" type="pres">
      <dgm:prSet presAssocID="{9CBC4081-81EF-4EAB-83D9-9A5B36FE72F5}" presName="connTx" presStyleLbl="parChTrans1D4" presStyleIdx="7" presStyleCnt="8"/>
      <dgm:spPr/>
      <dgm:t>
        <a:bodyPr/>
        <a:lstStyle/>
        <a:p>
          <a:endParaRPr lang="zh-TW" altLang="en-US"/>
        </a:p>
      </dgm:t>
    </dgm:pt>
    <dgm:pt modelId="{AF81851A-3782-47CC-9FF9-1681362744CB}" type="pres">
      <dgm:prSet presAssocID="{AF8F762E-0DD3-40F6-9809-6F928EA2FB9F}" presName="root2" presStyleCnt="0"/>
      <dgm:spPr/>
    </dgm:pt>
    <dgm:pt modelId="{69C87186-5811-4A47-A2D6-E65423299785}" type="pres">
      <dgm:prSet presAssocID="{AF8F762E-0DD3-40F6-9809-6F928EA2FB9F}" presName="LevelTwoTextNode" presStyleLbl="node4" presStyleIdx="7" presStyleCnt="8" custScaleX="147213" custScaleY="196284" custLinFactNeighborX="35388" custLinFactNeighborY="987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8B9E0BB-BCD8-43FB-B465-7AB26F31D962}" type="pres">
      <dgm:prSet presAssocID="{AF8F762E-0DD3-40F6-9809-6F928EA2FB9F}" presName="level3hierChild" presStyleCnt="0"/>
      <dgm:spPr/>
    </dgm:pt>
  </dgm:ptLst>
  <dgm:cxnLst>
    <dgm:cxn modelId="{2AE1FB0C-84F8-487A-AEEA-F8C05884A6A3}" type="presOf" srcId="{E767DAC4-3A4D-4F38-80BF-1A9D8BEC54BF}" destId="{89E4EA06-8BA8-49DA-A3A9-C6BBEF5BED9E}" srcOrd="0" destOrd="0" presId="urn:microsoft.com/office/officeart/2005/8/layout/hierarchy2"/>
    <dgm:cxn modelId="{11B3DC9F-F094-45E9-A93D-350AC982DE1F}" srcId="{E767DAC4-3A4D-4F38-80BF-1A9D8BEC54BF}" destId="{394A50E2-2DA8-4DFD-9884-E63627E34457}" srcOrd="0" destOrd="0" parTransId="{FCE3E18B-AE50-4361-8569-F1778B83026D}" sibTransId="{257E9A53-46BB-4571-A908-7CEFAE713617}"/>
    <dgm:cxn modelId="{CF450900-6671-4F4B-BEBB-81D22DAC9965}" type="presOf" srcId="{215BE5E9-44F6-4B32-89AB-6A889F8991A7}" destId="{A2CB1A1E-3C5B-4172-9F3D-E20EAD113F6E}" srcOrd="0" destOrd="0" presId="urn:microsoft.com/office/officeart/2005/8/layout/hierarchy2"/>
    <dgm:cxn modelId="{B8CA7A63-8C47-422C-A32C-BC39AECB4024}" type="presOf" srcId="{788319DA-9052-4CF3-B98D-9BBCBE0329B1}" destId="{48003E16-1632-487C-8A2B-1011303D7164}" srcOrd="0" destOrd="0" presId="urn:microsoft.com/office/officeart/2005/8/layout/hierarchy2"/>
    <dgm:cxn modelId="{AACF32B2-0748-4AD9-B042-5A4FCC94D8FD}" type="presOf" srcId="{48E54CE0-42CF-4B16-A7B8-5BD7C5B2596F}" destId="{3B3E24A7-6E7A-4BDA-A468-D7AA0F555FED}" srcOrd="1" destOrd="0" presId="urn:microsoft.com/office/officeart/2005/8/layout/hierarchy2"/>
    <dgm:cxn modelId="{DDCD7F75-11FE-4BB3-847A-C77093477852}" type="presOf" srcId="{AD4245CE-B754-4FD8-94D4-EAAEEDA883C8}" destId="{44A0651A-C456-4336-8572-83A8AA25BE1E}" srcOrd="0" destOrd="0" presId="urn:microsoft.com/office/officeart/2005/8/layout/hierarchy2"/>
    <dgm:cxn modelId="{8C86AF00-990F-4D25-9965-6DE817960F0E}" type="presOf" srcId="{394A50E2-2DA8-4DFD-9884-E63627E34457}" destId="{A64F1628-5658-4924-B09F-442B373EFEBE}" srcOrd="0" destOrd="0" presId="urn:microsoft.com/office/officeart/2005/8/layout/hierarchy2"/>
    <dgm:cxn modelId="{CA5A73A3-D448-4672-B017-CE61E5B99324}" srcId="{06AAE71D-1AB3-4CE4-BD0F-7143ED626DD7}" destId="{788319DA-9052-4CF3-B98D-9BBCBE0329B1}" srcOrd="0" destOrd="0" parTransId="{7F30C71B-B84A-4BDC-AFBE-9BA585D5993B}" sibTransId="{E1DBB2E0-EE4B-414B-BDB1-7952EA2C859C}"/>
    <dgm:cxn modelId="{A05C158F-444D-46DD-9894-8D4C4190A9CD}" type="presOf" srcId="{14BB0B41-C367-4D8D-9494-1AC05719B958}" destId="{837879F1-2C18-49C5-ACE2-DF421FEFF67D}" srcOrd="1" destOrd="0" presId="urn:microsoft.com/office/officeart/2005/8/layout/hierarchy2"/>
    <dgm:cxn modelId="{BCD80AA1-77BF-4E0A-ACC3-24AECD600D30}" srcId="{394A50E2-2DA8-4DFD-9884-E63627E34457}" destId="{06AAE71D-1AB3-4CE4-BD0F-7143ED626DD7}" srcOrd="1" destOrd="0" parTransId="{3A26976B-AA41-407E-947B-6B8DFEAA91BB}" sibTransId="{7E237357-1322-4977-A29E-92D7CDBF2FCC}"/>
    <dgm:cxn modelId="{8AED6DE6-52E9-4146-984D-3390CBEC0FA2}" type="presOf" srcId="{48E54CE0-42CF-4B16-A7B8-5BD7C5B2596F}" destId="{EBE4B9C0-4120-41EF-804F-9367AC1C5B4D}" srcOrd="0" destOrd="0" presId="urn:microsoft.com/office/officeart/2005/8/layout/hierarchy2"/>
    <dgm:cxn modelId="{069DC7F1-FA40-45DC-A2FB-5E31D7BCCD9E}" type="presOf" srcId="{ED26DDF5-4EAB-4CB1-B1F1-9A1984129725}" destId="{668EC297-6FCE-4BB1-BA4F-83C183206F62}" srcOrd="0" destOrd="0" presId="urn:microsoft.com/office/officeart/2005/8/layout/hierarchy2"/>
    <dgm:cxn modelId="{F7865B83-D179-409D-986E-03A5486C97E5}" srcId="{918D0C60-34B0-4253-8BEF-7A8422E1CD49}" destId="{9FB7E76D-AC43-460F-90E1-36C4D88E0A22}" srcOrd="0" destOrd="0" parTransId="{73080AFF-1384-47B6-A469-FE5937D247FF}" sibTransId="{4EFA8488-6749-453A-A929-D79129833CEF}"/>
    <dgm:cxn modelId="{D0668824-C97F-4C12-9FF6-FB464B55162F}" srcId="{394A50E2-2DA8-4DFD-9884-E63627E34457}" destId="{918D0C60-34B0-4253-8BEF-7A8422E1CD49}" srcOrd="0" destOrd="0" parTransId="{4FC213B0-6BA2-4965-814C-576DF8027E84}" sibTransId="{A8AC5E52-BCE8-4B42-8A3B-7DD7F933C5A1}"/>
    <dgm:cxn modelId="{099A9658-889C-487A-9F68-FB2A92C5CE61}" type="presOf" srcId="{3A26976B-AA41-407E-947B-6B8DFEAA91BB}" destId="{EC7926CF-454D-4BD3-B9AD-9872881A35AD}" srcOrd="0" destOrd="0" presId="urn:microsoft.com/office/officeart/2005/8/layout/hierarchy2"/>
    <dgm:cxn modelId="{09BE6063-D210-4B42-8B1D-F2EBFD6779C1}" type="presOf" srcId="{D3855D73-8D91-4331-A26E-889AEB2D5AAE}" destId="{C74F0206-0D72-4B76-8EDA-69C227C43B27}" srcOrd="0" destOrd="0" presId="urn:microsoft.com/office/officeart/2005/8/layout/hierarchy2"/>
    <dgm:cxn modelId="{F8F46897-C7CB-4334-98B6-AB5A994FF36A}" type="presOf" srcId="{7F30C71B-B84A-4BDC-AFBE-9BA585D5993B}" destId="{96029585-9D93-40E6-89B4-461B58AF5C01}" srcOrd="0" destOrd="0" presId="urn:microsoft.com/office/officeart/2005/8/layout/hierarchy2"/>
    <dgm:cxn modelId="{37345776-8EED-4BEE-9E63-CF54B31EE82E}" type="presOf" srcId="{049B7A98-24AC-4A86-8DD0-06FB7768E4A6}" destId="{34DCB0F0-0B6A-4337-924F-7307069E91A1}" srcOrd="1" destOrd="0" presId="urn:microsoft.com/office/officeart/2005/8/layout/hierarchy2"/>
    <dgm:cxn modelId="{92FCB524-4C18-4019-B0DC-24249CEF5D86}" type="presOf" srcId="{F7F99A6C-B77C-4015-8F12-FE8740DF10F9}" destId="{45C1DBB1-1561-4925-B857-2A4AD3EF64FB}" srcOrd="0" destOrd="0" presId="urn:microsoft.com/office/officeart/2005/8/layout/hierarchy2"/>
    <dgm:cxn modelId="{15120F60-0677-44A6-8075-4CF668DFA282}" type="presOf" srcId="{14BB0B41-C367-4D8D-9494-1AC05719B958}" destId="{4F4D2DB9-9E3F-479D-A30D-4A1D3385B3F9}" srcOrd="0" destOrd="0" presId="urn:microsoft.com/office/officeart/2005/8/layout/hierarchy2"/>
    <dgm:cxn modelId="{2CC7FFD2-478F-46DF-AE36-D3C0D5007E1B}" type="presOf" srcId="{03CF8F84-11BB-465A-8C02-E1CBA06436AB}" destId="{8F8789CB-9F7D-4645-9914-7F7114D7033D}" srcOrd="0" destOrd="0" presId="urn:microsoft.com/office/officeart/2005/8/layout/hierarchy2"/>
    <dgm:cxn modelId="{E31A3141-3B8E-423B-A43E-754A1273949F}" type="presOf" srcId="{F9DC3433-1A19-4408-B974-06ED4E6009B2}" destId="{52E53413-7526-4AE2-B284-94DDC818C426}" srcOrd="0" destOrd="0" presId="urn:microsoft.com/office/officeart/2005/8/layout/hierarchy2"/>
    <dgm:cxn modelId="{88E39BF6-EB77-43F3-86CD-649FFE92704D}" type="presOf" srcId="{A59CCC46-A3F8-4CEF-8165-69E939EE13C1}" destId="{BBD2E9A4-25BF-4E15-A01A-FDA1A179A778}" srcOrd="0" destOrd="0" presId="urn:microsoft.com/office/officeart/2005/8/layout/hierarchy2"/>
    <dgm:cxn modelId="{1E9D5D0F-3928-41CB-B715-BBE190F5D0FB}" type="presOf" srcId="{92514642-524C-49C2-AE06-88C9BAF979E4}" destId="{30EE46AB-45AC-4244-A4F4-69B5D867956C}" srcOrd="1" destOrd="0" presId="urn:microsoft.com/office/officeart/2005/8/layout/hierarchy2"/>
    <dgm:cxn modelId="{6104A0CD-6BDB-4D05-BCDC-2E8A9E4EF164}" type="presOf" srcId="{79F15145-D42B-4A8A-A20B-D460E8CE5003}" destId="{B7CCA65C-F8DB-4E27-800A-7EBFE7193C46}" srcOrd="0" destOrd="0" presId="urn:microsoft.com/office/officeart/2005/8/layout/hierarchy2"/>
    <dgm:cxn modelId="{6091D2A9-7820-4C75-B041-4ADF5476DD99}" srcId="{D3855D73-8D91-4331-A26E-889AEB2D5AAE}" destId="{79F15145-D42B-4A8A-A20B-D460E8CE5003}" srcOrd="0" destOrd="0" parTransId="{48E54CE0-42CF-4B16-A7B8-5BD7C5B2596F}" sibTransId="{6BAE699E-BA0D-407E-8573-15CFECDFC97D}"/>
    <dgm:cxn modelId="{8BB23DE3-5BD9-4703-8167-0EC673D501A9}" srcId="{215BE5E9-44F6-4B32-89AB-6A889F8991A7}" destId="{23FAC99B-87A2-4875-B3DF-55EBDB797E16}" srcOrd="0" destOrd="0" parTransId="{6CC263EC-FAC8-4AE7-AA6D-DB6E14F2533F}" sibTransId="{498E4D3C-34E0-4EE5-BD8C-0AA9FF38DE4D}"/>
    <dgm:cxn modelId="{2F261FB1-5799-4AD9-9856-045E4C6F3CCB}" type="presOf" srcId="{9CBC4081-81EF-4EAB-83D9-9A5B36FE72F5}" destId="{AA573C42-6551-4B74-8E99-CFFBACEAF913}" srcOrd="0" destOrd="0" presId="urn:microsoft.com/office/officeart/2005/8/layout/hierarchy2"/>
    <dgm:cxn modelId="{C6140E23-2CAE-4EAB-B2F0-3936519AD290}" type="presOf" srcId="{AD4245CE-B754-4FD8-94D4-EAAEEDA883C8}" destId="{BDD495C9-6C37-4EEC-A022-71DCA7EF9FC5}" srcOrd="1" destOrd="0" presId="urn:microsoft.com/office/officeart/2005/8/layout/hierarchy2"/>
    <dgm:cxn modelId="{2D86F6B3-4597-44E9-BBB6-1597328CE9C4}" type="presOf" srcId="{06AAE71D-1AB3-4CE4-BD0F-7143ED626DD7}" destId="{5563B3E5-49E4-4734-B217-9F7A5E4A7365}" srcOrd="0" destOrd="0" presId="urn:microsoft.com/office/officeart/2005/8/layout/hierarchy2"/>
    <dgm:cxn modelId="{0DFD27A0-421E-4388-A405-98CF613BD593}" type="presOf" srcId="{53218F39-84C3-43FA-93FB-933C8FCBDFBA}" destId="{6F547F4F-8182-40B4-986C-1114BDFC94FA}" srcOrd="0" destOrd="0" presId="urn:microsoft.com/office/officeart/2005/8/layout/hierarchy2"/>
    <dgm:cxn modelId="{A9181F6A-5517-43D0-A00D-B1463EDD00CA}" type="presOf" srcId="{9CBC4081-81EF-4EAB-83D9-9A5B36FE72F5}" destId="{EF846FA8-630B-4FEE-8366-C03DFA05E103}" srcOrd="1" destOrd="0" presId="urn:microsoft.com/office/officeart/2005/8/layout/hierarchy2"/>
    <dgm:cxn modelId="{54430B28-0005-44E9-9D31-5AC62A80ED86}" type="presOf" srcId="{53218F39-84C3-43FA-93FB-933C8FCBDFBA}" destId="{6F4FE404-8B88-4EA7-B11D-75659814E9D5}" srcOrd="1" destOrd="0" presId="urn:microsoft.com/office/officeart/2005/8/layout/hierarchy2"/>
    <dgm:cxn modelId="{3163E58D-1ECD-4B7C-95BE-EBF023B45DCF}" type="presOf" srcId="{AF8F762E-0DD3-40F6-9809-6F928EA2FB9F}" destId="{69C87186-5811-4A47-A2D6-E65423299785}" srcOrd="0" destOrd="0" presId="urn:microsoft.com/office/officeart/2005/8/layout/hierarchy2"/>
    <dgm:cxn modelId="{BE091694-62D1-4F37-9294-FAEF69D89228}" srcId="{B869C786-7B59-4232-B2E8-DE728BC3B1A4}" destId="{AF8F762E-0DD3-40F6-9809-6F928EA2FB9F}" srcOrd="0" destOrd="0" parTransId="{9CBC4081-81EF-4EAB-83D9-9A5B36FE72F5}" sibTransId="{C2E9F80F-F2B1-4CF8-BCA2-5BC01F7AAA55}"/>
    <dgm:cxn modelId="{B16384D0-952A-45C1-9655-ACA162DF4301}" srcId="{918D0C60-34B0-4253-8BEF-7A8422E1CD49}" destId="{F9DC3433-1A19-4408-B974-06ED4E6009B2}" srcOrd="1" destOrd="0" parTransId="{AD4245CE-B754-4FD8-94D4-EAAEEDA883C8}" sibTransId="{EF84B4DA-DA9E-483F-836A-4575C106E902}"/>
    <dgm:cxn modelId="{B5B7566A-95A4-49C6-A5DB-D84FA161CEB7}" type="presOf" srcId="{57B491EE-3360-4A72-8DCD-E13B72FB31EC}" destId="{539234CF-4AFE-47BB-AF75-9E33E5C2C1A4}" srcOrd="1" destOrd="0" presId="urn:microsoft.com/office/officeart/2005/8/layout/hierarchy2"/>
    <dgm:cxn modelId="{8C68301D-654C-44C0-B433-212A3529F77D}" type="presOf" srcId="{3A26976B-AA41-407E-947B-6B8DFEAA91BB}" destId="{D5D05283-1E27-4DC1-821F-6FC7D6A76697}" srcOrd="1" destOrd="0" presId="urn:microsoft.com/office/officeart/2005/8/layout/hierarchy2"/>
    <dgm:cxn modelId="{0F5BBDB0-0D51-4667-919D-AD991711A35B}" type="presOf" srcId="{918D0C60-34B0-4253-8BEF-7A8422E1CD49}" destId="{7379728C-25E9-4B33-A22A-054C12CCBF0C}" srcOrd="0" destOrd="0" presId="urn:microsoft.com/office/officeart/2005/8/layout/hierarchy2"/>
    <dgm:cxn modelId="{E2710A89-8C1F-4AFE-878F-216A4F0C861E}" type="presOf" srcId="{9FB7E76D-AC43-460F-90E1-36C4D88E0A22}" destId="{1FC83222-9000-4BD6-978E-99F07C6D188B}" srcOrd="0" destOrd="0" presId="urn:microsoft.com/office/officeart/2005/8/layout/hierarchy2"/>
    <dgm:cxn modelId="{64551876-75A8-4EE2-B232-90B9FF740B8B}" srcId="{918D0C60-34B0-4253-8BEF-7A8422E1CD49}" destId="{9EA114ED-5997-4505-A340-88820428586F}" srcOrd="2" destOrd="0" parTransId="{53218F39-84C3-43FA-93FB-933C8FCBDFBA}" sibTransId="{EBDB0019-C244-4567-B7C7-CFE3AC24C029}"/>
    <dgm:cxn modelId="{F1D1B166-20A4-40FC-A198-5BE121FDEAA8}" type="presOf" srcId="{4FC213B0-6BA2-4965-814C-576DF8027E84}" destId="{E002AE33-99B3-45E3-BE59-2A4879780A77}" srcOrd="0" destOrd="0" presId="urn:microsoft.com/office/officeart/2005/8/layout/hierarchy2"/>
    <dgm:cxn modelId="{83FCFE52-D004-43C3-8965-927431335094}" type="presOf" srcId="{ED26DDF5-4EAB-4CB1-B1F1-9A1984129725}" destId="{38DFF694-CB97-414D-B35C-8FB863D0DF64}" srcOrd="1" destOrd="0" presId="urn:microsoft.com/office/officeart/2005/8/layout/hierarchy2"/>
    <dgm:cxn modelId="{250E66AA-5469-4561-8BEF-37D38C51C82D}" srcId="{23FAC99B-87A2-4875-B3DF-55EBDB797E16}" destId="{A59CCC46-A3F8-4CEF-8165-69E939EE13C1}" srcOrd="0" destOrd="0" parTransId="{14BB0B41-C367-4D8D-9494-1AC05719B958}" sibTransId="{FD219C21-DA67-4EA4-90FD-33D3846AB4D2}"/>
    <dgm:cxn modelId="{04AF3207-06EA-4FFC-9916-559A27BBA588}" srcId="{788319DA-9052-4CF3-B98D-9BBCBE0329B1}" destId="{03CF8F84-11BB-465A-8C02-E1CBA06436AB}" srcOrd="0" destOrd="0" parTransId="{ED26DDF5-4EAB-4CB1-B1F1-9A1984129725}" sibTransId="{AFFB985E-99A9-4A3D-8534-75EA8C0E4890}"/>
    <dgm:cxn modelId="{23896339-03E1-410D-AE7E-A3C38A99937D}" type="presOf" srcId="{D0DDAAC2-BE22-4E2A-ADCE-AB39D3610C60}" destId="{54DD5A7C-2D6D-4215-A4D8-CC6E7989C3E1}" srcOrd="0" destOrd="0" presId="urn:microsoft.com/office/officeart/2005/8/layout/hierarchy2"/>
    <dgm:cxn modelId="{34BCFB37-3CF4-4777-88EC-FD748BA065CE}" type="presOf" srcId="{73080AFF-1384-47B6-A469-FE5937D247FF}" destId="{40DBDB8A-66E5-4AF3-A59D-977D07E9D60C}" srcOrd="1" destOrd="0" presId="urn:microsoft.com/office/officeart/2005/8/layout/hierarchy2"/>
    <dgm:cxn modelId="{B4B90124-F611-42D1-BE4E-58CBAE7E4921}" srcId="{D0DDAAC2-BE22-4E2A-ADCE-AB39D3610C60}" destId="{D3855D73-8D91-4331-A26E-889AEB2D5AAE}" srcOrd="0" destOrd="0" parTransId="{F7F99A6C-B77C-4015-8F12-FE8740DF10F9}" sibTransId="{42FAAA82-3A27-490B-AE94-C174998098A6}"/>
    <dgm:cxn modelId="{2DD3D19B-2AC0-4417-A336-7BE623DF4D71}" type="presOf" srcId="{57B491EE-3360-4A72-8DCD-E13B72FB31EC}" destId="{A8B8E098-BE47-439C-B632-64C237151265}" srcOrd="0" destOrd="0" presId="urn:microsoft.com/office/officeart/2005/8/layout/hierarchy2"/>
    <dgm:cxn modelId="{0FB2D66C-2280-4A64-9AF2-0671DCEA8D1F}" type="presOf" srcId="{23FAC99B-87A2-4875-B3DF-55EBDB797E16}" destId="{A0F36C40-FEAE-4620-9735-631B2732FC84}" srcOrd="0" destOrd="0" presId="urn:microsoft.com/office/officeart/2005/8/layout/hierarchy2"/>
    <dgm:cxn modelId="{4945AD02-C068-49FB-8A19-9D8E03719114}" srcId="{9FB7E76D-AC43-460F-90E1-36C4D88E0A22}" destId="{D0DDAAC2-BE22-4E2A-ADCE-AB39D3610C60}" srcOrd="0" destOrd="0" parTransId="{049B7A98-24AC-4A86-8DD0-06FB7768E4A6}" sibTransId="{A28E70B6-769A-4361-9DE8-1F4768F0D065}"/>
    <dgm:cxn modelId="{3EF411E0-081A-4207-8B3A-EDEAE8B04AFF}" type="presOf" srcId="{9EA114ED-5997-4505-A340-88820428586F}" destId="{082EFB07-AFA5-4F61-8A7F-43AC004137C0}" srcOrd="0" destOrd="0" presId="urn:microsoft.com/office/officeart/2005/8/layout/hierarchy2"/>
    <dgm:cxn modelId="{892E4A1A-E7D4-456D-971E-41AFF09BA30F}" type="presOf" srcId="{73080AFF-1384-47B6-A469-FE5937D247FF}" destId="{9662F019-D79D-4289-87C6-E7574539736C}" srcOrd="0" destOrd="0" presId="urn:microsoft.com/office/officeart/2005/8/layout/hierarchy2"/>
    <dgm:cxn modelId="{8295B0F6-5FE2-48AE-B4C9-555104ED0F79}" srcId="{06AAE71D-1AB3-4CE4-BD0F-7143ED626DD7}" destId="{B869C786-7B59-4232-B2E8-DE728BC3B1A4}" srcOrd="1" destOrd="0" parTransId="{92514642-524C-49C2-AE06-88C9BAF979E4}" sibTransId="{53A783FA-5629-41E4-803A-3E5619B0DCDA}"/>
    <dgm:cxn modelId="{E97D5DDA-898E-49B3-B9FF-60328B852D51}" srcId="{9EA114ED-5997-4505-A340-88820428586F}" destId="{215BE5E9-44F6-4B32-89AB-6A889F8991A7}" srcOrd="0" destOrd="0" parTransId="{57B491EE-3360-4A72-8DCD-E13B72FB31EC}" sibTransId="{C38241E2-06D5-4154-A3B1-1AC140B34CD5}"/>
    <dgm:cxn modelId="{C43DF509-B0C9-4E8B-B8EE-F0501134EFC3}" type="presOf" srcId="{7F30C71B-B84A-4BDC-AFBE-9BA585D5993B}" destId="{16AC99EE-DA74-43D0-BC10-78BC206C9032}" srcOrd="1" destOrd="0" presId="urn:microsoft.com/office/officeart/2005/8/layout/hierarchy2"/>
    <dgm:cxn modelId="{E5AF1250-C424-4A40-8D4A-68753389E400}" type="presOf" srcId="{6CC263EC-FAC8-4AE7-AA6D-DB6E14F2533F}" destId="{67CEEA9F-D216-44CE-8EBA-2F64D4505E28}" srcOrd="1" destOrd="0" presId="urn:microsoft.com/office/officeart/2005/8/layout/hierarchy2"/>
    <dgm:cxn modelId="{DBF256C0-FF19-40F8-9C04-8F8A96FD5272}" type="presOf" srcId="{F7F99A6C-B77C-4015-8F12-FE8740DF10F9}" destId="{F50D0BFD-BED2-4BEE-A3CB-4AC4418A8A6C}" srcOrd="1" destOrd="0" presId="urn:microsoft.com/office/officeart/2005/8/layout/hierarchy2"/>
    <dgm:cxn modelId="{17EBED91-7671-42C9-BB92-8A2F4F7E8B39}" type="presOf" srcId="{4FC213B0-6BA2-4965-814C-576DF8027E84}" destId="{E7673324-514A-4A29-8C55-F72B9B065BF2}" srcOrd="1" destOrd="0" presId="urn:microsoft.com/office/officeart/2005/8/layout/hierarchy2"/>
    <dgm:cxn modelId="{295020E8-BBEA-475B-849E-0EAEE11455C2}" type="presOf" srcId="{6CC263EC-FAC8-4AE7-AA6D-DB6E14F2533F}" destId="{E4602819-70C5-426D-99C9-B26980F0155F}" srcOrd="0" destOrd="0" presId="urn:microsoft.com/office/officeart/2005/8/layout/hierarchy2"/>
    <dgm:cxn modelId="{6C8977A9-791B-4E06-B8A0-33E9DE7634FC}" type="presOf" srcId="{92514642-524C-49C2-AE06-88C9BAF979E4}" destId="{C1117488-D017-4A08-A96F-E38B56E4E105}" srcOrd="0" destOrd="0" presId="urn:microsoft.com/office/officeart/2005/8/layout/hierarchy2"/>
    <dgm:cxn modelId="{A160E717-315C-40B9-9196-F9B2786D16AE}" type="presOf" srcId="{B869C786-7B59-4232-B2E8-DE728BC3B1A4}" destId="{018E48CE-6C05-481B-B38E-2B684101F63F}" srcOrd="0" destOrd="0" presId="urn:microsoft.com/office/officeart/2005/8/layout/hierarchy2"/>
    <dgm:cxn modelId="{1FE9F1B3-5CE8-4BFA-94D7-7E7F7CBD5594}" type="presOf" srcId="{049B7A98-24AC-4A86-8DD0-06FB7768E4A6}" destId="{073F7B69-E039-414A-8BD6-52C1C742E80F}" srcOrd="0" destOrd="0" presId="urn:microsoft.com/office/officeart/2005/8/layout/hierarchy2"/>
    <dgm:cxn modelId="{498C282A-7480-4D94-BF7C-43C3BBBBF6F0}" type="presParOf" srcId="{89E4EA06-8BA8-49DA-A3A9-C6BBEF5BED9E}" destId="{48B75961-D36C-43FA-8EC2-AC54E7CDF5C9}" srcOrd="0" destOrd="0" presId="urn:microsoft.com/office/officeart/2005/8/layout/hierarchy2"/>
    <dgm:cxn modelId="{40749424-171C-4903-92B9-F1042A5E55FD}" type="presParOf" srcId="{48B75961-D36C-43FA-8EC2-AC54E7CDF5C9}" destId="{A64F1628-5658-4924-B09F-442B373EFEBE}" srcOrd="0" destOrd="0" presId="urn:microsoft.com/office/officeart/2005/8/layout/hierarchy2"/>
    <dgm:cxn modelId="{5346AC05-4944-41D2-8C96-5E34E79D1EA3}" type="presParOf" srcId="{48B75961-D36C-43FA-8EC2-AC54E7CDF5C9}" destId="{8762BD6F-3CDE-4E53-8243-9C104629EE23}" srcOrd="1" destOrd="0" presId="urn:microsoft.com/office/officeart/2005/8/layout/hierarchy2"/>
    <dgm:cxn modelId="{C232B3C5-0A18-40B1-9C9C-15EBC1E0AACA}" type="presParOf" srcId="{8762BD6F-3CDE-4E53-8243-9C104629EE23}" destId="{E002AE33-99B3-45E3-BE59-2A4879780A77}" srcOrd="0" destOrd="0" presId="urn:microsoft.com/office/officeart/2005/8/layout/hierarchy2"/>
    <dgm:cxn modelId="{AD554693-1D28-4F33-8DD1-8100DC321F9E}" type="presParOf" srcId="{E002AE33-99B3-45E3-BE59-2A4879780A77}" destId="{E7673324-514A-4A29-8C55-F72B9B065BF2}" srcOrd="0" destOrd="0" presId="urn:microsoft.com/office/officeart/2005/8/layout/hierarchy2"/>
    <dgm:cxn modelId="{1D17E284-3ABF-4760-BD8E-08EF8978F799}" type="presParOf" srcId="{8762BD6F-3CDE-4E53-8243-9C104629EE23}" destId="{16A19A16-C4D1-4AF6-954F-1B34C14E63FF}" srcOrd="1" destOrd="0" presId="urn:microsoft.com/office/officeart/2005/8/layout/hierarchy2"/>
    <dgm:cxn modelId="{1DE9B51E-276B-4BA5-9A06-4DCE05E4853A}" type="presParOf" srcId="{16A19A16-C4D1-4AF6-954F-1B34C14E63FF}" destId="{7379728C-25E9-4B33-A22A-054C12CCBF0C}" srcOrd="0" destOrd="0" presId="urn:microsoft.com/office/officeart/2005/8/layout/hierarchy2"/>
    <dgm:cxn modelId="{66F086CA-F023-424E-A5B8-B609496C6071}" type="presParOf" srcId="{16A19A16-C4D1-4AF6-954F-1B34C14E63FF}" destId="{849669C4-5F62-456A-BA43-A166AD227D23}" srcOrd="1" destOrd="0" presId="urn:microsoft.com/office/officeart/2005/8/layout/hierarchy2"/>
    <dgm:cxn modelId="{5BC0E0BA-3A8A-4B1C-84D4-1FEE74307CA9}" type="presParOf" srcId="{849669C4-5F62-456A-BA43-A166AD227D23}" destId="{9662F019-D79D-4289-87C6-E7574539736C}" srcOrd="0" destOrd="0" presId="urn:microsoft.com/office/officeart/2005/8/layout/hierarchy2"/>
    <dgm:cxn modelId="{8BB6D451-7628-4AD8-975C-ADC1706D46CE}" type="presParOf" srcId="{9662F019-D79D-4289-87C6-E7574539736C}" destId="{40DBDB8A-66E5-4AF3-A59D-977D07E9D60C}" srcOrd="0" destOrd="0" presId="urn:microsoft.com/office/officeart/2005/8/layout/hierarchy2"/>
    <dgm:cxn modelId="{AA8EBA3A-296A-46EC-928A-63CA2AFED7FD}" type="presParOf" srcId="{849669C4-5F62-456A-BA43-A166AD227D23}" destId="{737625CE-0EA4-433C-A1CE-C00BA8709853}" srcOrd="1" destOrd="0" presId="urn:microsoft.com/office/officeart/2005/8/layout/hierarchy2"/>
    <dgm:cxn modelId="{93EBAF11-5BE4-4E72-BD12-521D03FEDBC7}" type="presParOf" srcId="{737625CE-0EA4-433C-A1CE-C00BA8709853}" destId="{1FC83222-9000-4BD6-978E-99F07C6D188B}" srcOrd="0" destOrd="0" presId="urn:microsoft.com/office/officeart/2005/8/layout/hierarchy2"/>
    <dgm:cxn modelId="{DE51392A-E33F-46F8-BA17-C48BD9A5208B}" type="presParOf" srcId="{737625CE-0EA4-433C-A1CE-C00BA8709853}" destId="{826B150B-0FD1-47C7-9AD6-DD7ADAD566C4}" srcOrd="1" destOrd="0" presId="urn:microsoft.com/office/officeart/2005/8/layout/hierarchy2"/>
    <dgm:cxn modelId="{11071451-05D7-4D04-B1C2-EDFDC2D5788C}" type="presParOf" srcId="{826B150B-0FD1-47C7-9AD6-DD7ADAD566C4}" destId="{073F7B69-E039-414A-8BD6-52C1C742E80F}" srcOrd="0" destOrd="0" presId="urn:microsoft.com/office/officeart/2005/8/layout/hierarchy2"/>
    <dgm:cxn modelId="{24C3220E-6789-4A8B-BC8C-7D84CBB0CE0F}" type="presParOf" srcId="{073F7B69-E039-414A-8BD6-52C1C742E80F}" destId="{34DCB0F0-0B6A-4337-924F-7307069E91A1}" srcOrd="0" destOrd="0" presId="urn:microsoft.com/office/officeart/2005/8/layout/hierarchy2"/>
    <dgm:cxn modelId="{EAF56E54-EE9B-47AA-B0D8-F6480800A81A}" type="presParOf" srcId="{826B150B-0FD1-47C7-9AD6-DD7ADAD566C4}" destId="{137768EF-00AA-40E1-B536-C68845C7F9ED}" srcOrd="1" destOrd="0" presId="urn:microsoft.com/office/officeart/2005/8/layout/hierarchy2"/>
    <dgm:cxn modelId="{0A7847CB-D2D9-4771-A6F9-F4A880AB0051}" type="presParOf" srcId="{137768EF-00AA-40E1-B536-C68845C7F9ED}" destId="{54DD5A7C-2D6D-4215-A4D8-CC6E7989C3E1}" srcOrd="0" destOrd="0" presId="urn:microsoft.com/office/officeart/2005/8/layout/hierarchy2"/>
    <dgm:cxn modelId="{6F449686-ED4E-46D3-BB37-AE90BE773F0D}" type="presParOf" srcId="{137768EF-00AA-40E1-B536-C68845C7F9ED}" destId="{025C32D7-811A-44CF-BBE7-2E4817267803}" srcOrd="1" destOrd="0" presId="urn:microsoft.com/office/officeart/2005/8/layout/hierarchy2"/>
    <dgm:cxn modelId="{88C69819-DE17-41A6-8098-A847BFC484B4}" type="presParOf" srcId="{025C32D7-811A-44CF-BBE7-2E4817267803}" destId="{45C1DBB1-1561-4925-B857-2A4AD3EF64FB}" srcOrd="0" destOrd="0" presId="urn:microsoft.com/office/officeart/2005/8/layout/hierarchy2"/>
    <dgm:cxn modelId="{C493E686-1966-44D7-88F3-7E1D1528885E}" type="presParOf" srcId="{45C1DBB1-1561-4925-B857-2A4AD3EF64FB}" destId="{F50D0BFD-BED2-4BEE-A3CB-4AC4418A8A6C}" srcOrd="0" destOrd="0" presId="urn:microsoft.com/office/officeart/2005/8/layout/hierarchy2"/>
    <dgm:cxn modelId="{D823F3A3-78C2-45EE-AAD9-3BFEA6C94461}" type="presParOf" srcId="{025C32D7-811A-44CF-BBE7-2E4817267803}" destId="{1F23EF8D-F49D-4AB1-8147-C9B1E26DBB95}" srcOrd="1" destOrd="0" presId="urn:microsoft.com/office/officeart/2005/8/layout/hierarchy2"/>
    <dgm:cxn modelId="{0CC92FE1-E635-47CC-AC64-7001727AB19A}" type="presParOf" srcId="{1F23EF8D-F49D-4AB1-8147-C9B1E26DBB95}" destId="{C74F0206-0D72-4B76-8EDA-69C227C43B27}" srcOrd="0" destOrd="0" presId="urn:microsoft.com/office/officeart/2005/8/layout/hierarchy2"/>
    <dgm:cxn modelId="{1B3CB360-46AF-494C-A1DD-88D2F2FB3462}" type="presParOf" srcId="{1F23EF8D-F49D-4AB1-8147-C9B1E26DBB95}" destId="{E4695820-DE1F-49B9-9C05-15511C35A943}" srcOrd="1" destOrd="0" presId="urn:microsoft.com/office/officeart/2005/8/layout/hierarchy2"/>
    <dgm:cxn modelId="{35C132BE-8E61-4A60-A334-1304BDB8EC69}" type="presParOf" srcId="{E4695820-DE1F-49B9-9C05-15511C35A943}" destId="{EBE4B9C0-4120-41EF-804F-9367AC1C5B4D}" srcOrd="0" destOrd="0" presId="urn:microsoft.com/office/officeart/2005/8/layout/hierarchy2"/>
    <dgm:cxn modelId="{2D450C1F-39B7-4B2C-B1D3-F1D5D2E3530A}" type="presParOf" srcId="{EBE4B9C0-4120-41EF-804F-9367AC1C5B4D}" destId="{3B3E24A7-6E7A-4BDA-A468-D7AA0F555FED}" srcOrd="0" destOrd="0" presId="urn:microsoft.com/office/officeart/2005/8/layout/hierarchy2"/>
    <dgm:cxn modelId="{FD3BC724-F8CC-4FD7-AE20-5B4A8BCF626C}" type="presParOf" srcId="{E4695820-DE1F-49B9-9C05-15511C35A943}" destId="{E0163502-20BA-4621-BC13-CA3E11FF9567}" srcOrd="1" destOrd="0" presId="urn:microsoft.com/office/officeart/2005/8/layout/hierarchy2"/>
    <dgm:cxn modelId="{C1AB8F17-0A22-4628-9CF1-9756F175AC96}" type="presParOf" srcId="{E0163502-20BA-4621-BC13-CA3E11FF9567}" destId="{B7CCA65C-F8DB-4E27-800A-7EBFE7193C46}" srcOrd="0" destOrd="0" presId="urn:microsoft.com/office/officeart/2005/8/layout/hierarchy2"/>
    <dgm:cxn modelId="{766957CE-7742-4BC2-916A-982E785995B2}" type="presParOf" srcId="{E0163502-20BA-4621-BC13-CA3E11FF9567}" destId="{20AC3E09-8D52-49B6-B30B-0E9CA0C5D765}" srcOrd="1" destOrd="0" presId="urn:microsoft.com/office/officeart/2005/8/layout/hierarchy2"/>
    <dgm:cxn modelId="{40A15AB7-74FA-48FC-B428-7788F65CF6F4}" type="presParOf" srcId="{849669C4-5F62-456A-BA43-A166AD227D23}" destId="{44A0651A-C456-4336-8572-83A8AA25BE1E}" srcOrd="2" destOrd="0" presId="urn:microsoft.com/office/officeart/2005/8/layout/hierarchy2"/>
    <dgm:cxn modelId="{1FF9B5B1-2F3A-44FB-92A6-CB2CE3820276}" type="presParOf" srcId="{44A0651A-C456-4336-8572-83A8AA25BE1E}" destId="{BDD495C9-6C37-4EEC-A022-71DCA7EF9FC5}" srcOrd="0" destOrd="0" presId="urn:microsoft.com/office/officeart/2005/8/layout/hierarchy2"/>
    <dgm:cxn modelId="{AE8B42EE-77C0-491D-B582-8CF1C8CC6176}" type="presParOf" srcId="{849669C4-5F62-456A-BA43-A166AD227D23}" destId="{4A67185B-16C8-4D53-B70D-296749ED4BCE}" srcOrd="3" destOrd="0" presId="urn:microsoft.com/office/officeart/2005/8/layout/hierarchy2"/>
    <dgm:cxn modelId="{A872F1E5-8BB1-49B9-A425-247AFB4A2D4D}" type="presParOf" srcId="{4A67185B-16C8-4D53-B70D-296749ED4BCE}" destId="{52E53413-7526-4AE2-B284-94DDC818C426}" srcOrd="0" destOrd="0" presId="urn:microsoft.com/office/officeart/2005/8/layout/hierarchy2"/>
    <dgm:cxn modelId="{382379E2-2DA6-4772-8EDB-2320848AFC16}" type="presParOf" srcId="{4A67185B-16C8-4D53-B70D-296749ED4BCE}" destId="{96B61694-6A47-4282-8165-3DCC171388F0}" srcOrd="1" destOrd="0" presId="urn:microsoft.com/office/officeart/2005/8/layout/hierarchy2"/>
    <dgm:cxn modelId="{B62C5B8D-9E71-412E-951F-40B42B6A1ABA}" type="presParOf" srcId="{849669C4-5F62-456A-BA43-A166AD227D23}" destId="{6F547F4F-8182-40B4-986C-1114BDFC94FA}" srcOrd="4" destOrd="0" presId="urn:microsoft.com/office/officeart/2005/8/layout/hierarchy2"/>
    <dgm:cxn modelId="{63481D6B-9E81-4040-98D8-A7E06CBAAE06}" type="presParOf" srcId="{6F547F4F-8182-40B4-986C-1114BDFC94FA}" destId="{6F4FE404-8B88-4EA7-B11D-75659814E9D5}" srcOrd="0" destOrd="0" presId="urn:microsoft.com/office/officeart/2005/8/layout/hierarchy2"/>
    <dgm:cxn modelId="{8071B369-9B00-49DD-A464-9A18782BB4E1}" type="presParOf" srcId="{849669C4-5F62-456A-BA43-A166AD227D23}" destId="{0A0AEE3B-6515-4E4F-912F-00F843663F9D}" srcOrd="5" destOrd="0" presId="urn:microsoft.com/office/officeart/2005/8/layout/hierarchy2"/>
    <dgm:cxn modelId="{31D598D7-08B4-4861-83A3-41717C6BF3FC}" type="presParOf" srcId="{0A0AEE3B-6515-4E4F-912F-00F843663F9D}" destId="{082EFB07-AFA5-4F61-8A7F-43AC004137C0}" srcOrd="0" destOrd="0" presId="urn:microsoft.com/office/officeart/2005/8/layout/hierarchy2"/>
    <dgm:cxn modelId="{41955A0F-E702-4980-822F-E6E108A0B4A2}" type="presParOf" srcId="{0A0AEE3B-6515-4E4F-912F-00F843663F9D}" destId="{579ABCE4-2282-44B3-B72E-9A1FB436F3BE}" srcOrd="1" destOrd="0" presId="urn:microsoft.com/office/officeart/2005/8/layout/hierarchy2"/>
    <dgm:cxn modelId="{008E8CFC-9110-49A9-9A79-BB7F160137F9}" type="presParOf" srcId="{579ABCE4-2282-44B3-B72E-9A1FB436F3BE}" destId="{A8B8E098-BE47-439C-B632-64C237151265}" srcOrd="0" destOrd="0" presId="urn:microsoft.com/office/officeart/2005/8/layout/hierarchy2"/>
    <dgm:cxn modelId="{DE223102-BA5E-4A35-B8C1-D110258D59C1}" type="presParOf" srcId="{A8B8E098-BE47-439C-B632-64C237151265}" destId="{539234CF-4AFE-47BB-AF75-9E33E5C2C1A4}" srcOrd="0" destOrd="0" presId="urn:microsoft.com/office/officeart/2005/8/layout/hierarchy2"/>
    <dgm:cxn modelId="{01479ACE-C2A8-48B1-8F9F-B651F2ACC0F2}" type="presParOf" srcId="{579ABCE4-2282-44B3-B72E-9A1FB436F3BE}" destId="{1845F5EC-FCB5-4FA2-BB91-5CB663E67697}" srcOrd="1" destOrd="0" presId="urn:microsoft.com/office/officeart/2005/8/layout/hierarchy2"/>
    <dgm:cxn modelId="{A8D0132A-B633-4D08-B15D-59B894DA61CB}" type="presParOf" srcId="{1845F5EC-FCB5-4FA2-BB91-5CB663E67697}" destId="{A2CB1A1E-3C5B-4172-9F3D-E20EAD113F6E}" srcOrd="0" destOrd="0" presId="urn:microsoft.com/office/officeart/2005/8/layout/hierarchy2"/>
    <dgm:cxn modelId="{E1F05663-C04C-414A-ADCB-AB2C81BC94F7}" type="presParOf" srcId="{1845F5EC-FCB5-4FA2-BB91-5CB663E67697}" destId="{4525070C-B4E6-4835-AAA2-59A11410588B}" srcOrd="1" destOrd="0" presId="urn:microsoft.com/office/officeart/2005/8/layout/hierarchy2"/>
    <dgm:cxn modelId="{8A614A73-2BC0-4B81-9678-D2EBBA0A6AE1}" type="presParOf" srcId="{4525070C-B4E6-4835-AAA2-59A11410588B}" destId="{E4602819-70C5-426D-99C9-B26980F0155F}" srcOrd="0" destOrd="0" presId="urn:microsoft.com/office/officeart/2005/8/layout/hierarchy2"/>
    <dgm:cxn modelId="{3AD97346-1FE0-4FC9-AE8D-D64686FE6133}" type="presParOf" srcId="{E4602819-70C5-426D-99C9-B26980F0155F}" destId="{67CEEA9F-D216-44CE-8EBA-2F64D4505E28}" srcOrd="0" destOrd="0" presId="urn:microsoft.com/office/officeart/2005/8/layout/hierarchy2"/>
    <dgm:cxn modelId="{E3CDC95D-4328-4ED5-86E4-A3F45F4E4950}" type="presParOf" srcId="{4525070C-B4E6-4835-AAA2-59A11410588B}" destId="{296F4A41-ECA1-410C-9F26-49D9FD908AC1}" srcOrd="1" destOrd="0" presId="urn:microsoft.com/office/officeart/2005/8/layout/hierarchy2"/>
    <dgm:cxn modelId="{5E3EDB80-F786-44CD-8974-C773C0A1A3F5}" type="presParOf" srcId="{296F4A41-ECA1-410C-9F26-49D9FD908AC1}" destId="{A0F36C40-FEAE-4620-9735-631B2732FC84}" srcOrd="0" destOrd="0" presId="urn:microsoft.com/office/officeart/2005/8/layout/hierarchy2"/>
    <dgm:cxn modelId="{B570969A-9F70-43A8-BD10-CB50620A45CF}" type="presParOf" srcId="{296F4A41-ECA1-410C-9F26-49D9FD908AC1}" destId="{9002B802-C8CF-4D5C-B1E5-751B9E10ABB6}" srcOrd="1" destOrd="0" presId="urn:microsoft.com/office/officeart/2005/8/layout/hierarchy2"/>
    <dgm:cxn modelId="{87E967EC-95F1-4890-8361-00B84B687C3E}" type="presParOf" srcId="{9002B802-C8CF-4D5C-B1E5-751B9E10ABB6}" destId="{4F4D2DB9-9E3F-479D-A30D-4A1D3385B3F9}" srcOrd="0" destOrd="0" presId="urn:microsoft.com/office/officeart/2005/8/layout/hierarchy2"/>
    <dgm:cxn modelId="{EC11264D-5D2E-42C1-8A3F-A0DBA08F5C65}" type="presParOf" srcId="{4F4D2DB9-9E3F-479D-A30D-4A1D3385B3F9}" destId="{837879F1-2C18-49C5-ACE2-DF421FEFF67D}" srcOrd="0" destOrd="0" presId="urn:microsoft.com/office/officeart/2005/8/layout/hierarchy2"/>
    <dgm:cxn modelId="{181C1B6E-3E52-4041-BC72-029F7D36675D}" type="presParOf" srcId="{9002B802-C8CF-4D5C-B1E5-751B9E10ABB6}" destId="{CB31A172-A81C-40D7-AB32-FD7366F27345}" srcOrd="1" destOrd="0" presId="urn:microsoft.com/office/officeart/2005/8/layout/hierarchy2"/>
    <dgm:cxn modelId="{943A3B22-4AAD-44F0-AC7C-50FE55AD9F11}" type="presParOf" srcId="{CB31A172-A81C-40D7-AB32-FD7366F27345}" destId="{BBD2E9A4-25BF-4E15-A01A-FDA1A179A778}" srcOrd="0" destOrd="0" presId="urn:microsoft.com/office/officeart/2005/8/layout/hierarchy2"/>
    <dgm:cxn modelId="{52D150B5-E41C-4F3F-B42D-F0F260840294}" type="presParOf" srcId="{CB31A172-A81C-40D7-AB32-FD7366F27345}" destId="{CBD29DBB-E469-4B34-B80E-F6099D4DFD4F}" srcOrd="1" destOrd="0" presId="urn:microsoft.com/office/officeart/2005/8/layout/hierarchy2"/>
    <dgm:cxn modelId="{F4B6E75F-5192-44B7-86C0-AA677F63825E}" type="presParOf" srcId="{8762BD6F-3CDE-4E53-8243-9C104629EE23}" destId="{EC7926CF-454D-4BD3-B9AD-9872881A35AD}" srcOrd="2" destOrd="0" presId="urn:microsoft.com/office/officeart/2005/8/layout/hierarchy2"/>
    <dgm:cxn modelId="{64235D3D-1F2E-466B-86AC-A7CDDC97FECE}" type="presParOf" srcId="{EC7926CF-454D-4BD3-B9AD-9872881A35AD}" destId="{D5D05283-1E27-4DC1-821F-6FC7D6A76697}" srcOrd="0" destOrd="0" presId="urn:microsoft.com/office/officeart/2005/8/layout/hierarchy2"/>
    <dgm:cxn modelId="{80217F82-A7DF-440C-A900-98FDF09FA691}" type="presParOf" srcId="{8762BD6F-3CDE-4E53-8243-9C104629EE23}" destId="{9925BB88-5BDC-435F-A009-0B8AF18AD7EA}" srcOrd="3" destOrd="0" presId="urn:microsoft.com/office/officeart/2005/8/layout/hierarchy2"/>
    <dgm:cxn modelId="{6B00C378-0E4D-4A50-BDE1-205915FFEB34}" type="presParOf" srcId="{9925BB88-5BDC-435F-A009-0B8AF18AD7EA}" destId="{5563B3E5-49E4-4734-B217-9F7A5E4A7365}" srcOrd="0" destOrd="0" presId="urn:microsoft.com/office/officeart/2005/8/layout/hierarchy2"/>
    <dgm:cxn modelId="{6987F2A5-32CB-4EA3-B2CC-49B3DBEB613F}" type="presParOf" srcId="{9925BB88-5BDC-435F-A009-0B8AF18AD7EA}" destId="{3B152FBB-CB73-4AB1-94AC-4AED7ED01E62}" srcOrd="1" destOrd="0" presId="urn:microsoft.com/office/officeart/2005/8/layout/hierarchy2"/>
    <dgm:cxn modelId="{4AC54DFC-99FD-45B7-8144-0732B10F4AE8}" type="presParOf" srcId="{3B152FBB-CB73-4AB1-94AC-4AED7ED01E62}" destId="{96029585-9D93-40E6-89B4-461B58AF5C01}" srcOrd="0" destOrd="0" presId="urn:microsoft.com/office/officeart/2005/8/layout/hierarchy2"/>
    <dgm:cxn modelId="{3FDEBCFA-E02D-4904-8FBD-C5EB9668C9CB}" type="presParOf" srcId="{96029585-9D93-40E6-89B4-461B58AF5C01}" destId="{16AC99EE-DA74-43D0-BC10-78BC206C9032}" srcOrd="0" destOrd="0" presId="urn:microsoft.com/office/officeart/2005/8/layout/hierarchy2"/>
    <dgm:cxn modelId="{F7620B8A-E38D-4A23-A303-37F679DA35E1}" type="presParOf" srcId="{3B152FBB-CB73-4AB1-94AC-4AED7ED01E62}" destId="{EC166013-191E-4C64-A049-1E7C96A63EF7}" srcOrd="1" destOrd="0" presId="urn:microsoft.com/office/officeart/2005/8/layout/hierarchy2"/>
    <dgm:cxn modelId="{828413DC-640D-4484-A954-8E68F1BED3FB}" type="presParOf" srcId="{EC166013-191E-4C64-A049-1E7C96A63EF7}" destId="{48003E16-1632-487C-8A2B-1011303D7164}" srcOrd="0" destOrd="0" presId="urn:microsoft.com/office/officeart/2005/8/layout/hierarchy2"/>
    <dgm:cxn modelId="{EDBD510D-6C9E-4B3D-8B3D-DF9879C9A16A}" type="presParOf" srcId="{EC166013-191E-4C64-A049-1E7C96A63EF7}" destId="{B122E99D-7F2E-42B9-8B2B-8303E4163BB1}" srcOrd="1" destOrd="0" presId="urn:microsoft.com/office/officeart/2005/8/layout/hierarchy2"/>
    <dgm:cxn modelId="{B6C95280-86AF-41A8-853B-3040598ACEF3}" type="presParOf" srcId="{B122E99D-7F2E-42B9-8B2B-8303E4163BB1}" destId="{668EC297-6FCE-4BB1-BA4F-83C183206F62}" srcOrd="0" destOrd="0" presId="urn:microsoft.com/office/officeart/2005/8/layout/hierarchy2"/>
    <dgm:cxn modelId="{016E61F1-9AAF-447B-B400-CFB122AF7369}" type="presParOf" srcId="{668EC297-6FCE-4BB1-BA4F-83C183206F62}" destId="{38DFF694-CB97-414D-B35C-8FB863D0DF64}" srcOrd="0" destOrd="0" presId="urn:microsoft.com/office/officeart/2005/8/layout/hierarchy2"/>
    <dgm:cxn modelId="{A322FD47-2890-4722-8E32-6C3E98BFBED6}" type="presParOf" srcId="{B122E99D-7F2E-42B9-8B2B-8303E4163BB1}" destId="{8FF1418C-E7B6-4909-B20C-E69A8BE21CEA}" srcOrd="1" destOrd="0" presId="urn:microsoft.com/office/officeart/2005/8/layout/hierarchy2"/>
    <dgm:cxn modelId="{4ECD2BD7-D9CB-4EEF-86F9-BF5EDF1F9072}" type="presParOf" srcId="{8FF1418C-E7B6-4909-B20C-E69A8BE21CEA}" destId="{8F8789CB-9F7D-4645-9914-7F7114D7033D}" srcOrd="0" destOrd="0" presId="urn:microsoft.com/office/officeart/2005/8/layout/hierarchy2"/>
    <dgm:cxn modelId="{D966FC36-A152-41FA-B49A-B3F409777D56}" type="presParOf" srcId="{8FF1418C-E7B6-4909-B20C-E69A8BE21CEA}" destId="{870E703C-B1D5-43D4-9A6D-D602FCA6364B}" srcOrd="1" destOrd="0" presId="urn:microsoft.com/office/officeart/2005/8/layout/hierarchy2"/>
    <dgm:cxn modelId="{019D69C0-B4F8-48AA-9EE4-E558E0DAAE7C}" type="presParOf" srcId="{3B152FBB-CB73-4AB1-94AC-4AED7ED01E62}" destId="{C1117488-D017-4A08-A96F-E38B56E4E105}" srcOrd="2" destOrd="0" presId="urn:microsoft.com/office/officeart/2005/8/layout/hierarchy2"/>
    <dgm:cxn modelId="{9F26A245-9003-4EDE-82C7-F108CF46B8BE}" type="presParOf" srcId="{C1117488-D017-4A08-A96F-E38B56E4E105}" destId="{30EE46AB-45AC-4244-A4F4-69B5D867956C}" srcOrd="0" destOrd="0" presId="urn:microsoft.com/office/officeart/2005/8/layout/hierarchy2"/>
    <dgm:cxn modelId="{F8BEC21C-127F-488E-96C5-3D8ACC93822F}" type="presParOf" srcId="{3B152FBB-CB73-4AB1-94AC-4AED7ED01E62}" destId="{12ECF2A0-D8B9-4617-9222-BD5715A496F9}" srcOrd="3" destOrd="0" presId="urn:microsoft.com/office/officeart/2005/8/layout/hierarchy2"/>
    <dgm:cxn modelId="{725AC9B1-E7F3-4F1B-9216-E88381163AB2}" type="presParOf" srcId="{12ECF2A0-D8B9-4617-9222-BD5715A496F9}" destId="{018E48CE-6C05-481B-B38E-2B684101F63F}" srcOrd="0" destOrd="0" presId="urn:microsoft.com/office/officeart/2005/8/layout/hierarchy2"/>
    <dgm:cxn modelId="{3CA4DEEB-47A1-4FA2-B37E-F601A261B3BD}" type="presParOf" srcId="{12ECF2A0-D8B9-4617-9222-BD5715A496F9}" destId="{4EE92880-41A2-438B-87D7-B34DEA95CC31}" srcOrd="1" destOrd="0" presId="urn:microsoft.com/office/officeart/2005/8/layout/hierarchy2"/>
    <dgm:cxn modelId="{5B3B4504-676A-4367-A105-0F2FAAE1BA58}" type="presParOf" srcId="{4EE92880-41A2-438B-87D7-B34DEA95CC31}" destId="{AA573C42-6551-4B74-8E99-CFFBACEAF913}" srcOrd="0" destOrd="0" presId="urn:microsoft.com/office/officeart/2005/8/layout/hierarchy2"/>
    <dgm:cxn modelId="{93F9E33B-E9CA-4AA8-BF76-B40AF8BBF988}" type="presParOf" srcId="{AA573C42-6551-4B74-8E99-CFFBACEAF913}" destId="{EF846FA8-630B-4FEE-8366-C03DFA05E103}" srcOrd="0" destOrd="0" presId="urn:microsoft.com/office/officeart/2005/8/layout/hierarchy2"/>
    <dgm:cxn modelId="{5035FFA2-9DC7-4F75-9388-BDFC658C8B6B}" type="presParOf" srcId="{4EE92880-41A2-438B-87D7-B34DEA95CC31}" destId="{AF81851A-3782-47CC-9FF9-1681362744CB}" srcOrd="1" destOrd="0" presId="urn:microsoft.com/office/officeart/2005/8/layout/hierarchy2"/>
    <dgm:cxn modelId="{39C0724E-35D1-44CB-8EC0-72D19BEC67A6}" type="presParOf" srcId="{AF81851A-3782-47CC-9FF9-1681362744CB}" destId="{69C87186-5811-4A47-A2D6-E65423299785}" srcOrd="0" destOrd="0" presId="urn:microsoft.com/office/officeart/2005/8/layout/hierarchy2"/>
    <dgm:cxn modelId="{3DDE22B2-9CCF-467C-8EAC-18F15920B4D0}" type="presParOf" srcId="{AF81851A-3782-47CC-9FF9-1681362744CB}" destId="{C8B9E0BB-BCD8-43FB-B465-7AB26F31D96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217476F-A440-4616-AA5C-B7C2158C7107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8BFE449-B452-4868-8CA4-4A7BD1DC21E3}">
      <dgm:prSet phldrT="[文字]" custT="1"/>
      <dgm:spPr/>
      <dgm:t>
        <a:bodyPr/>
        <a:lstStyle/>
        <a:p>
          <a:r>
            <a:rPr lang="zh-TW" altLang="en-US" sz="3600" dirty="0" smtClean="0"/>
            <a:t>天</a:t>
          </a:r>
          <a:endParaRPr lang="zh-TW" altLang="en-US" sz="3600" dirty="0"/>
        </a:p>
      </dgm:t>
    </dgm:pt>
    <dgm:pt modelId="{57688D00-BA8A-48DE-B23F-D642B41B8058}" type="parTrans" cxnId="{433E2EF8-B06C-4A9D-AB30-F39C7C420FEB}">
      <dgm:prSet/>
      <dgm:spPr/>
      <dgm:t>
        <a:bodyPr/>
        <a:lstStyle/>
        <a:p>
          <a:endParaRPr lang="zh-TW" altLang="en-US"/>
        </a:p>
      </dgm:t>
    </dgm:pt>
    <dgm:pt modelId="{ABEA8672-52D6-42C6-A604-B11565E4D17C}" type="sibTrans" cxnId="{433E2EF8-B06C-4A9D-AB30-F39C7C420FEB}">
      <dgm:prSet/>
      <dgm:spPr/>
      <dgm:t>
        <a:bodyPr/>
        <a:lstStyle/>
        <a:p>
          <a:endParaRPr lang="zh-TW" altLang="en-US"/>
        </a:p>
      </dgm:t>
    </dgm:pt>
    <dgm:pt modelId="{185E32F7-5692-43C6-AF25-AE921B023BD4}">
      <dgm:prSet phldrT="[文字]" custT="1"/>
      <dgm:spPr/>
      <dgm:t>
        <a:bodyPr/>
        <a:lstStyle/>
        <a:p>
          <a:r>
            <a:rPr lang="zh-TW" altLang="en-US" sz="2800" dirty="0" smtClean="0"/>
            <a:t>自然天</a:t>
          </a:r>
          <a:endParaRPr lang="zh-TW" altLang="en-US" sz="2800" dirty="0"/>
        </a:p>
      </dgm:t>
    </dgm:pt>
    <dgm:pt modelId="{3FD31472-5E0A-4BCD-9296-63A54EE6AC2E}" type="parTrans" cxnId="{3D048C72-8339-4560-8606-5664340FACAA}">
      <dgm:prSet/>
      <dgm:spPr/>
      <dgm:t>
        <a:bodyPr/>
        <a:lstStyle/>
        <a:p>
          <a:endParaRPr lang="zh-TW" altLang="en-US"/>
        </a:p>
      </dgm:t>
    </dgm:pt>
    <dgm:pt modelId="{9B5CF4F5-21F0-49E8-BB06-8AE8DD6BA29F}" type="sibTrans" cxnId="{3D048C72-8339-4560-8606-5664340FACAA}">
      <dgm:prSet/>
      <dgm:spPr/>
      <dgm:t>
        <a:bodyPr/>
        <a:lstStyle/>
        <a:p>
          <a:endParaRPr lang="zh-TW" altLang="en-US"/>
        </a:p>
      </dgm:t>
    </dgm:pt>
    <dgm:pt modelId="{C32709FE-0E72-4256-AA6E-1801415BABF6}">
      <dgm:prSet phldrT="[文字]" custT="1"/>
      <dgm:spPr/>
      <dgm:t>
        <a:bodyPr/>
        <a:lstStyle/>
        <a:p>
          <a:r>
            <a:rPr lang="zh-TW" altLang="en-US" sz="2800" dirty="0" smtClean="0"/>
            <a:t>宇宙天體　　自然現象</a:t>
          </a:r>
          <a:endParaRPr lang="zh-TW" altLang="en-US" sz="2800" dirty="0"/>
        </a:p>
      </dgm:t>
    </dgm:pt>
    <dgm:pt modelId="{56543157-023B-47F4-A421-2C074ED3E592}" type="parTrans" cxnId="{EC11C2F4-35AB-40E0-8B50-A59B79E27127}">
      <dgm:prSet/>
      <dgm:spPr/>
      <dgm:t>
        <a:bodyPr/>
        <a:lstStyle/>
        <a:p>
          <a:endParaRPr lang="zh-TW" altLang="en-US"/>
        </a:p>
      </dgm:t>
    </dgm:pt>
    <dgm:pt modelId="{39987E87-95B6-4B2C-B375-CB8383FD5EC8}" type="sibTrans" cxnId="{EC11C2F4-35AB-40E0-8B50-A59B79E27127}">
      <dgm:prSet/>
      <dgm:spPr/>
      <dgm:t>
        <a:bodyPr/>
        <a:lstStyle/>
        <a:p>
          <a:endParaRPr lang="zh-TW" altLang="en-US"/>
        </a:p>
      </dgm:t>
    </dgm:pt>
    <dgm:pt modelId="{F43E05DE-CDB4-4AE4-B3B0-C323BBFB84EB}">
      <dgm:prSet phldrT="[文字]" custT="1"/>
      <dgm:spPr/>
      <dgm:t>
        <a:bodyPr/>
        <a:lstStyle/>
        <a:p>
          <a:r>
            <a:rPr lang="zh-TW" altLang="en-US" sz="2800" dirty="0" smtClean="0"/>
            <a:t>人格天</a:t>
          </a:r>
          <a:endParaRPr lang="zh-TW" altLang="en-US" sz="2800" dirty="0"/>
        </a:p>
      </dgm:t>
    </dgm:pt>
    <dgm:pt modelId="{8399E27B-866C-4DA3-95DB-0363AFA8B8BC}" type="parTrans" cxnId="{3AD0F12F-28A7-4683-933F-811863A4205B}">
      <dgm:prSet/>
      <dgm:spPr/>
      <dgm:t>
        <a:bodyPr/>
        <a:lstStyle/>
        <a:p>
          <a:endParaRPr lang="zh-TW" altLang="en-US"/>
        </a:p>
      </dgm:t>
    </dgm:pt>
    <dgm:pt modelId="{4D93C319-04D1-4F86-8A26-CF8FF606776F}" type="sibTrans" cxnId="{3AD0F12F-28A7-4683-933F-811863A4205B}">
      <dgm:prSet/>
      <dgm:spPr/>
      <dgm:t>
        <a:bodyPr/>
        <a:lstStyle/>
        <a:p>
          <a:endParaRPr lang="zh-TW" altLang="en-US"/>
        </a:p>
      </dgm:t>
    </dgm:pt>
    <dgm:pt modelId="{8A1E9CD8-6A98-4CAB-BE9D-7757021043C0}">
      <dgm:prSet phldrT="[文字]" custT="1"/>
      <dgm:spPr/>
      <dgm:t>
        <a:bodyPr/>
        <a:lstStyle/>
        <a:p>
          <a:r>
            <a:rPr lang="zh-TW" altLang="en-US" sz="2800" dirty="0" smtClean="0"/>
            <a:t>形上天</a:t>
          </a:r>
          <a:endParaRPr lang="zh-TW" altLang="en-US" sz="2800" dirty="0"/>
        </a:p>
      </dgm:t>
    </dgm:pt>
    <dgm:pt modelId="{D8EF3165-55C7-4C2B-BE8D-6A3B81899BC1}" type="parTrans" cxnId="{E252B9A5-61D3-4A99-8A38-463B0931B2DA}">
      <dgm:prSet/>
      <dgm:spPr/>
      <dgm:t>
        <a:bodyPr/>
        <a:lstStyle/>
        <a:p>
          <a:endParaRPr lang="zh-TW" altLang="en-US"/>
        </a:p>
      </dgm:t>
    </dgm:pt>
    <dgm:pt modelId="{ADD22228-9D4E-4AC7-9A7B-0926823BE715}" type="sibTrans" cxnId="{E252B9A5-61D3-4A99-8A38-463B0931B2DA}">
      <dgm:prSet/>
      <dgm:spPr/>
      <dgm:t>
        <a:bodyPr/>
        <a:lstStyle/>
        <a:p>
          <a:endParaRPr lang="zh-TW" altLang="en-US"/>
        </a:p>
      </dgm:t>
    </dgm:pt>
    <dgm:pt modelId="{3510AD68-75D2-4112-9B39-D7CFCADDF8D0}">
      <dgm:prSet phldrT="[文字]" custT="1"/>
      <dgm:spPr/>
      <dgm:t>
        <a:bodyPr/>
        <a:lstStyle/>
        <a:p>
          <a:r>
            <a:rPr lang="zh-TW" altLang="en-US" sz="2800" dirty="0" smtClean="0"/>
            <a:t>東方天公　　西洋上帝</a:t>
          </a:r>
          <a:endParaRPr lang="zh-TW" altLang="en-US" sz="2800" dirty="0"/>
        </a:p>
      </dgm:t>
    </dgm:pt>
    <dgm:pt modelId="{6A3F7338-9BE0-4B5D-8D17-51B61588CBF7}" type="parTrans" cxnId="{BF2095D0-92AC-4E4F-9ADC-8C633FE2A236}">
      <dgm:prSet/>
      <dgm:spPr/>
      <dgm:t>
        <a:bodyPr/>
        <a:lstStyle/>
        <a:p>
          <a:endParaRPr lang="zh-TW" altLang="en-US"/>
        </a:p>
      </dgm:t>
    </dgm:pt>
    <dgm:pt modelId="{2B343B7D-E996-4A97-9051-1E32675A288E}" type="sibTrans" cxnId="{BF2095D0-92AC-4E4F-9ADC-8C633FE2A236}">
      <dgm:prSet/>
      <dgm:spPr/>
      <dgm:t>
        <a:bodyPr/>
        <a:lstStyle/>
        <a:p>
          <a:endParaRPr lang="zh-TW" altLang="en-US"/>
        </a:p>
      </dgm:t>
    </dgm:pt>
    <dgm:pt modelId="{CA77F51C-DDDE-4275-8D98-A9480DE1B76D}">
      <dgm:prSet phldrT="[文字]" custT="1"/>
      <dgm:spPr/>
      <dgm:t>
        <a:bodyPr/>
        <a:lstStyle/>
        <a:p>
          <a:r>
            <a:rPr lang="zh-TW" altLang="en-US" sz="2800" dirty="0" smtClean="0"/>
            <a:t>天理昭彰　　與天合德</a:t>
          </a:r>
          <a:endParaRPr lang="zh-TW" altLang="en-US" sz="2800" dirty="0"/>
        </a:p>
      </dgm:t>
    </dgm:pt>
    <dgm:pt modelId="{D5813514-1A88-4EB7-8F36-818FE9DC4650}" type="parTrans" cxnId="{EC5D70CD-C5D2-4501-9C58-4B1930454495}">
      <dgm:prSet/>
      <dgm:spPr/>
      <dgm:t>
        <a:bodyPr/>
        <a:lstStyle/>
        <a:p>
          <a:endParaRPr lang="zh-TW" altLang="en-US"/>
        </a:p>
      </dgm:t>
    </dgm:pt>
    <dgm:pt modelId="{7B7C74F8-897D-4BBE-B8EF-EBD531FFCA76}" type="sibTrans" cxnId="{EC5D70CD-C5D2-4501-9C58-4B1930454495}">
      <dgm:prSet/>
      <dgm:spPr/>
      <dgm:t>
        <a:bodyPr/>
        <a:lstStyle/>
        <a:p>
          <a:endParaRPr lang="zh-TW" altLang="en-US"/>
        </a:p>
      </dgm:t>
    </dgm:pt>
    <dgm:pt modelId="{064F588A-3F35-4F58-AE62-A6758367A012}" type="pres">
      <dgm:prSet presAssocID="{F217476F-A440-4616-AA5C-B7C2158C710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889D483-B485-4F49-BB30-280F911BB01D}" type="pres">
      <dgm:prSet presAssocID="{E8BFE449-B452-4868-8CA4-4A7BD1DC21E3}" presName="root1" presStyleCnt="0"/>
      <dgm:spPr/>
      <dgm:t>
        <a:bodyPr/>
        <a:lstStyle/>
        <a:p>
          <a:endParaRPr lang="zh-TW" altLang="en-US"/>
        </a:p>
      </dgm:t>
    </dgm:pt>
    <dgm:pt modelId="{AAECA9F6-B36F-492C-BDFC-08D55350E9A2}" type="pres">
      <dgm:prSet presAssocID="{E8BFE449-B452-4868-8CA4-4A7BD1DC21E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D93B20-62D9-4C87-9B43-4A4404605674}" type="pres">
      <dgm:prSet presAssocID="{E8BFE449-B452-4868-8CA4-4A7BD1DC21E3}" presName="level2hierChild" presStyleCnt="0"/>
      <dgm:spPr/>
      <dgm:t>
        <a:bodyPr/>
        <a:lstStyle/>
        <a:p>
          <a:endParaRPr lang="zh-TW" altLang="en-US"/>
        </a:p>
      </dgm:t>
    </dgm:pt>
    <dgm:pt modelId="{68813C1F-D48D-4E8A-8B8B-50C8D35C3330}" type="pres">
      <dgm:prSet presAssocID="{3FD31472-5E0A-4BCD-9296-63A54EE6AC2E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DBDC6CFB-9DDA-44D3-A5A9-EDFEB8D48F87}" type="pres">
      <dgm:prSet presAssocID="{3FD31472-5E0A-4BCD-9296-63A54EE6AC2E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49F11024-9B79-4D6F-B3AF-983BAEA76CBC}" type="pres">
      <dgm:prSet presAssocID="{185E32F7-5692-43C6-AF25-AE921B023BD4}" presName="root2" presStyleCnt="0"/>
      <dgm:spPr/>
      <dgm:t>
        <a:bodyPr/>
        <a:lstStyle/>
        <a:p>
          <a:endParaRPr lang="zh-TW" altLang="en-US"/>
        </a:p>
      </dgm:t>
    </dgm:pt>
    <dgm:pt modelId="{ACC193B1-C589-49FD-8245-20FB9BF8B4CC}" type="pres">
      <dgm:prSet presAssocID="{185E32F7-5692-43C6-AF25-AE921B023BD4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D341E1-C29B-4954-AC10-47E2E91DDF26}" type="pres">
      <dgm:prSet presAssocID="{185E32F7-5692-43C6-AF25-AE921B023BD4}" presName="level3hierChild" presStyleCnt="0"/>
      <dgm:spPr/>
      <dgm:t>
        <a:bodyPr/>
        <a:lstStyle/>
        <a:p>
          <a:endParaRPr lang="zh-TW" altLang="en-US"/>
        </a:p>
      </dgm:t>
    </dgm:pt>
    <dgm:pt modelId="{33E6BD85-B135-41E1-A34A-BC9D53FEFA7D}" type="pres">
      <dgm:prSet presAssocID="{56543157-023B-47F4-A421-2C074ED3E592}" presName="conn2-1" presStyleLbl="parChTrans1D3" presStyleIdx="0" presStyleCnt="3"/>
      <dgm:spPr/>
      <dgm:t>
        <a:bodyPr/>
        <a:lstStyle/>
        <a:p>
          <a:endParaRPr lang="zh-TW" altLang="en-US"/>
        </a:p>
      </dgm:t>
    </dgm:pt>
    <dgm:pt modelId="{1521F311-DC2C-46D1-B9A0-17DA0479B2EE}" type="pres">
      <dgm:prSet presAssocID="{56543157-023B-47F4-A421-2C074ED3E592}" presName="connTx" presStyleLbl="parChTrans1D3" presStyleIdx="0" presStyleCnt="3"/>
      <dgm:spPr/>
      <dgm:t>
        <a:bodyPr/>
        <a:lstStyle/>
        <a:p>
          <a:endParaRPr lang="zh-TW" altLang="en-US"/>
        </a:p>
      </dgm:t>
    </dgm:pt>
    <dgm:pt modelId="{BC97A074-1A12-4EE4-90B2-9C5F85CBC9D4}" type="pres">
      <dgm:prSet presAssocID="{C32709FE-0E72-4256-AA6E-1801415BABF6}" presName="root2" presStyleCnt="0"/>
      <dgm:spPr/>
      <dgm:t>
        <a:bodyPr/>
        <a:lstStyle/>
        <a:p>
          <a:endParaRPr lang="zh-TW" altLang="en-US"/>
        </a:p>
      </dgm:t>
    </dgm:pt>
    <dgm:pt modelId="{E38C2863-998C-4B42-9AC0-9845F078527C}" type="pres">
      <dgm:prSet presAssocID="{C32709FE-0E72-4256-AA6E-1801415BABF6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D620A5F-1B14-41DF-A562-78BFE91E9855}" type="pres">
      <dgm:prSet presAssocID="{C32709FE-0E72-4256-AA6E-1801415BABF6}" presName="level3hierChild" presStyleCnt="0"/>
      <dgm:spPr/>
      <dgm:t>
        <a:bodyPr/>
        <a:lstStyle/>
        <a:p>
          <a:endParaRPr lang="zh-TW" altLang="en-US"/>
        </a:p>
      </dgm:t>
    </dgm:pt>
    <dgm:pt modelId="{E2175E28-4D4D-4C95-9C5D-69D01ACB1DB9}" type="pres">
      <dgm:prSet presAssocID="{8399E27B-866C-4DA3-95DB-0363AFA8B8BC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05235C68-A672-4F44-8EFE-6449D529600F}" type="pres">
      <dgm:prSet presAssocID="{8399E27B-866C-4DA3-95DB-0363AFA8B8BC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7BCC5617-579D-4841-8A12-1AC188E06B12}" type="pres">
      <dgm:prSet presAssocID="{F43E05DE-CDB4-4AE4-B3B0-C323BBFB84EB}" presName="root2" presStyleCnt="0"/>
      <dgm:spPr/>
      <dgm:t>
        <a:bodyPr/>
        <a:lstStyle/>
        <a:p>
          <a:endParaRPr lang="zh-TW" altLang="en-US"/>
        </a:p>
      </dgm:t>
    </dgm:pt>
    <dgm:pt modelId="{52B9BF51-00CF-4DC7-A82E-154329088646}" type="pres">
      <dgm:prSet presAssocID="{F43E05DE-CDB4-4AE4-B3B0-C323BBFB84EB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EEC7C6D-B63C-4E92-90FC-92A3B6772715}" type="pres">
      <dgm:prSet presAssocID="{F43E05DE-CDB4-4AE4-B3B0-C323BBFB84EB}" presName="level3hierChild" presStyleCnt="0"/>
      <dgm:spPr/>
      <dgm:t>
        <a:bodyPr/>
        <a:lstStyle/>
        <a:p>
          <a:endParaRPr lang="zh-TW" altLang="en-US"/>
        </a:p>
      </dgm:t>
    </dgm:pt>
    <dgm:pt modelId="{C7530560-E9BF-4FB2-8B00-1E32225BF947}" type="pres">
      <dgm:prSet presAssocID="{6A3F7338-9BE0-4B5D-8D17-51B61588CBF7}" presName="conn2-1" presStyleLbl="parChTrans1D3" presStyleIdx="1" presStyleCnt="3"/>
      <dgm:spPr/>
      <dgm:t>
        <a:bodyPr/>
        <a:lstStyle/>
        <a:p>
          <a:endParaRPr lang="zh-TW" altLang="en-US"/>
        </a:p>
      </dgm:t>
    </dgm:pt>
    <dgm:pt modelId="{A18AE5AC-42A9-4B49-A0D3-8321B4AF06E7}" type="pres">
      <dgm:prSet presAssocID="{6A3F7338-9BE0-4B5D-8D17-51B61588CBF7}" presName="connTx" presStyleLbl="parChTrans1D3" presStyleIdx="1" presStyleCnt="3"/>
      <dgm:spPr/>
      <dgm:t>
        <a:bodyPr/>
        <a:lstStyle/>
        <a:p>
          <a:endParaRPr lang="zh-TW" altLang="en-US"/>
        </a:p>
      </dgm:t>
    </dgm:pt>
    <dgm:pt modelId="{C43544A2-3A5D-4A2E-B2AE-CACCB70E14CD}" type="pres">
      <dgm:prSet presAssocID="{3510AD68-75D2-4112-9B39-D7CFCADDF8D0}" presName="root2" presStyleCnt="0"/>
      <dgm:spPr/>
      <dgm:t>
        <a:bodyPr/>
        <a:lstStyle/>
        <a:p>
          <a:endParaRPr lang="zh-TW" altLang="en-US"/>
        </a:p>
      </dgm:t>
    </dgm:pt>
    <dgm:pt modelId="{5A0298EC-6B55-41E2-96EC-BE61EDDD9DF4}" type="pres">
      <dgm:prSet presAssocID="{3510AD68-75D2-4112-9B39-D7CFCADDF8D0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8C3456-21C6-4324-A9A9-4AC9F2675B5F}" type="pres">
      <dgm:prSet presAssocID="{3510AD68-75D2-4112-9B39-D7CFCADDF8D0}" presName="level3hierChild" presStyleCnt="0"/>
      <dgm:spPr/>
      <dgm:t>
        <a:bodyPr/>
        <a:lstStyle/>
        <a:p>
          <a:endParaRPr lang="zh-TW" altLang="en-US"/>
        </a:p>
      </dgm:t>
    </dgm:pt>
    <dgm:pt modelId="{5F781E3D-D641-4624-925E-1DF4B54C09FE}" type="pres">
      <dgm:prSet presAssocID="{D8EF3165-55C7-4C2B-BE8D-6A3B81899BC1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B277915C-9520-4820-B714-DFF69693E748}" type="pres">
      <dgm:prSet presAssocID="{D8EF3165-55C7-4C2B-BE8D-6A3B81899BC1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6CF5930F-CEF6-495B-8FA5-DE9D719CA708}" type="pres">
      <dgm:prSet presAssocID="{8A1E9CD8-6A98-4CAB-BE9D-7757021043C0}" presName="root2" presStyleCnt="0"/>
      <dgm:spPr/>
      <dgm:t>
        <a:bodyPr/>
        <a:lstStyle/>
        <a:p>
          <a:endParaRPr lang="zh-TW" altLang="en-US"/>
        </a:p>
      </dgm:t>
    </dgm:pt>
    <dgm:pt modelId="{7640208F-9DAA-4120-8E24-9B70387A01C6}" type="pres">
      <dgm:prSet presAssocID="{8A1E9CD8-6A98-4CAB-BE9D-7757021043C0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BB15369-02D4-4B5A-859E-94BE394DD9FE}" type="pres">
      <dgm:prSet presAssocID="{8A1E9CD8-6A98-4CAB-BE9D-7757021043C0}" presName="level3hierChild" presStyleCnt="0"/>
      <dgm:spPr/>
      <dgm:t>
        <a:bodyPr/>
        <a:lstStyle/>
        <a:p>
          <a:endParaRPr lang="zh-TW" altLang="en-US"/>
        </a:p>
      </dgm:t>
    </dgm:pt>
    <dgm:pt modelId="{ECD61D9B-26D6-484D-B7EF-36320AF9BE26}" type="pres">
      <dgm:prSet presAssocID="{D5813514-1A88-4EB7-8F36-818FE9DC4650}" presName="conn2-1" presStyleLbl="parChTrans1D3" presStyleIdx="2" presStyleCnt="3"/>
      <dgm:spPr/>
      <dgm:t>
        <a:bodyPr/>
        <a:lstStyle/>
        <a:p>
          <a:endParaRPr lang="zh-TW" altLang="en-US"/>
        </a:p>
      </dgm:t>
    </dgm:pt>
    <dgm:pt modelId="{A52FC842-6C55-4ED0-8764-7F09C38F452F}" type="pres">
      <dgm:prSet presAssocID="{D5813514-1A88-4EB7-8F36-818FE9DC4650}" presName="connTx" presStyleLbl="parChTrans1D3" presStyleIdx="2" presStyleCnt="3"/>
      <dgm:spPr/>
      <dgm:t>
        <a:bodyPr/>
        <a:lstStyle/>
        <a:p>
          <a:endParaRPr lang="zh-TW" altLang="en-US"/>
        </a:p>
      </dgm:t>
    </dgm:pt>
    <dgm:pt modelId="{4786D509-18F5-4A42-846C-F9874546BF04}" type="pres">
      <dgm:prSet presAssocID="{CA77F51C-DDDE-4275-8D98-A9480DE1B76D}" presName="root2" presStyleCnt="0"/>
      <dgm:spPr/>
      <dgm:t>
        <a:bodyPr/>
        <a:lstStyle/>
        <a:p>
          <a:endParaRPr lang="zh-TW" altLang="en-US"/>
        </a:p>
      </dgm:t>
    </dgm:pt>
    <dgm:pt modelId="{D9112C54-FFE3-48D3-A1CD-60BE93164128}" type="pres">
      <dgm:prSet presAssocID="{CA77F51C-DDDE-4275-8D98-A9480DE1B76D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3AA8920-C2C2-40FC-BFD1-D439884D0B9B}" type="pres">
      <dgm:prSet presAssocID="{CA77F51C-DDDE-4275-8D98-A9480DE1B76D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08839500-6612-4CAB-9C7C-95C3B88F36C0}" type="presOf" srcId="{185E32F7-5692-43C6-AF25-AE921B023BD4}" destId="{ACC193B1-C589-49FD-8245-20FB9BF8B4CC}" srcOrd="0" destOrd="0" presId="urn:microsoft.com/office/officeart/2005/8/layout/hierarchy2"/>
    <dgm:cxn modelId="{E252B9A5-61D3-4A99-8A38-463B0931B2DA}" srcId="{E8BFE449-B452-4868-8CA4-4A7BD1DC21E3}" destId="{8A1E9CD8-6A98-4CAB-BE9D-7757021043C0}" srcOrd="2" destOrd="0" parTransId="{D8EF3165-55C7-4C2B-BE8D-6A3B81899BC1}" sibTransId="{ADD22228-9D4E-4AC7-9A7B-0926823BE715}"/>
    <dgm:cxn modelId="{B75096F1-6F02-43ED-BA6C-BE234070D5BA}" type="presOf" srcId="{CA77F51C-DDDE-4275-8D98-A9480DE1B76D}" destId="{D9112C54-FFE3-48D3-A1CD-60BE93164128}" srcOrd="0" destOrd="0" presId="urn:microsoft.com/office/officeart/2005/8/layout/hierarchy2"/>
    <dgm:cxn modelId="{F8327D8A-0A78-43AC-98CA-251BD97FC1C2}" type="presOf" srcId="{6A3F7338-9BE0-4B5D-8D17-51B61588CBF7}" destId="{A18AE5AC-42A9-4B49-A0D3-8321B4AF06E7}" srcOrd="1" destOrd="0" presId="urn:microsoft.com/office/officeart/2005/8/layout/hierarchy2"/>
    <dgm:cxn modelId="{7687ABB4-0C5D-48D5-92D3-1765BF454B8D}" type="presOf" srcId="{D8EF3165-55C7-4C2B-BE8D-6A3B81899BC1}" destId="{5F781E3D-D641-4624-925E-1DF4B54C09FE}" srcOrd="0" destOrd="0" presId="urn:microsoft.com/office/officeart/2005/8/layout/hierarchy2"/>
    <dgm:cxn modelId="{6902F639-46C4-4EAD-9A54-8D4E69B00FC0}" type="presOf" srcId="{F43E05DE-CDB4-4AE4-B3B0-C323BBFB84EB}" destId="{52B9BF51-00CF-4DC7-A82E-154329088646}" srcOrd="0" destOrd="0" presId="urn:microsoft.com/office/officeart/2005/8/layout/hierarchy2"/>
    <dgm:cxn modelId="{E09FE613-7064-48F0-A656-C993396115F5}" type="presOf" srcId="{3FD31472-5E0A-4BCD-9296-63A54EE6AC2E}" destId="{68813C1F-D48D-4E8A-8B8B-50C8D35C3330}" srcOrd="0" destOrd="0" presId="urn:microsoft.com/office/officeart/2005/8/layout/hierarchy2"/>
    <dgm:cxn modelId="{86871A51-A31A-4674-A141-49CE889E615E}" type="presOf" srcId="{F217476F-A440-4616-AA5C-B7C2158C7107}" destId="{064F588A-3F35-4F58-AE62-A6758367A012}" srcOrd="0" destOrd="0" presId="urn:microsoft.com/office/officeart/2005/8/layout/hierarchy2"/>
    <dgm:cxn modelId="{9B6A7483-C3C5-4CB1-8ECA-7C6CA486BC57}" type="presOf" srcId="{56543157-023B-47F4-A421-2C074ED3E592}" destId="{1521F311-DC2C-46D1-B9A0-17DA0479B2EE}" srcOrd="1" destOrd="0" presId="urn:microsoft.com/office/officeart/2005/8/layout/hierarchy2"/>
    <dgm:cxn modelId="{6E4D7905-744C-42D6-B61D-6DB829FC3F61}" type="presOf" srcId="{8399E27B-866C-4DA3-95DB-0363AFA8B8BC}" destId="{05235C68-A672-4F44-8EFE-6449D529600F}" srcOrd="1" destOrd="0" presId="urn:microsoft.com/office/officeart/2005/8/layout/hierarchy2"/>
    <dgm:cxn modelId="{3D048C72-8339-4560-8606-5664340FACAA}" srcId="{E8BFE449-B452-4868-8CA4-4A7BD1DC21E3}" destId="{185E32F7-5692-43C6-AF25-AE921B023BD4}" srcOrd="0" destOrd="0" parTransId="{3FD31472-5E0A-4BCD-9296-63A54EE6AC2E}" sibTransId="{9B5CF4F5-21F0-49E8-BB06-8AE8DD6BA29F}"/>
    <dgm:cxn modelId="{BF5E78EF-68EC-4243-8D83-3D0D0CF7264F}" type="presOf" srcId="{E8BFE449-B452-4868-8CA4-4A7BD1DC21E3}" destId="{AAECA9F6-B36F-492C-BDFC-08D55350E9A2}" srcOrd="0" destOrd="0" presId="urn:microsoft.com/office/officeart/2005/8/layout/hierarchy2"/>
    <dgm:cxn modelId="{64DD3FB5-63AE-4700-975F-365B53D22D9D}" type="presOf" srcId="{D8EF3165-55C7-4C2B-BE8D-6A3B81899BC1}" destId="{B277915C-9520-4820-B714-DFF69693E748}" srcOrd="1" destOrd="0" presId="urn:microsoft.com/office/officeart/2005/8/layout/hierarchy2"/>
    <dgm:cxn modelId="{EC11C2F4-35AB-40E0-8B50-A59B79E27127}" srcId="{185E32F7-5692-43C6-AF25-AE921B023BD4}" destId="{C32709FE-0E72-4256-AA6E-1801415BABF6}" srcOrd="0" destOrd="0" parTransId="{56543157-023B-47F4-A421-2C074ED3E592}" sibTransId="{39987E87-95B6-4B2C-B375-CB8383FD5EC8}"/>
    <dgm:cxn modelId="{433E2EF8-B06C-4A9D-AB30-F39C7C420FEB}" srcId="{F217476F-A440-4616-AA5C-B7C2158C7107}" destId="{E8BFE449-B452-4868-8CA4-4A7BD1DC21E3}" srcOrd="0" destOrd="0" parTransId="{57688D00-BA8A-48DE-B23F-D642B41B8058}" sibTransId="{ABEA8672-52D6-42C6-A604-B11565E4D17C}"/>
    <dgm:cxn modelId="{7857A271-1ED3-4E51-A912-CA28BA599341}" type="presOf" srcId="{D5813514-1A88-4EB7-8F36-818FE9DC4650}" destId="{A52FC842-6C55-4ED0-8764-7F09C38F452F}" srcOrd="1" destOrd="0" presId="urn:microsoft.com/office/officeart/2005/8/layout/hierarchy2"/>
    <dgm:cxn modelId="{EC5D70CD-C5D2-4501-9C58-4B1930454495}" srcId="{8A1E9CD8-6A98-4CAB-BE9D-7757021043C0}" destId="{CA77F51C-DDDE-4275-8D98-A9480DE1B76D}" srcOrd="0" destOrd="0" parTransId="{D5813514-1A88-4EB7-8F36-818FE9DC4650}" sibTransId="{7B7C74F8-897D-4BBE-B8EF-EBD531FFCA76}"/>
    <dgm:cxn modelId="{3C84B356-A576-453A-82BB-2DF0261E46A9}" type="presOf" srcId="{6A3F7338-9BE0-4B5D-8D17-51B61588CBF7}" destId="{C7530560-E9BF-4FB2-8B00-1E32225BF947}" srcOrd="0" destOrd="0" presId="urn:microsoft.com/office/officeart/2005/8/layout/hierarchy2"/>
    <dgm:cxn modelId="{7E65A5DF-8087-4816-9749-653C960D832B}" type="presOf" srcId="{8A1E9CD8-6A98-4CAB-BE9D-7757021043C0}" destId="{7640208F-9DAA-4120-8E24-9B70387A01C6}" srcOrd="0" destOrd="0" presId="urn:microsoft.com/office/officeart/2005/8/layout/hierarchy2"/>
    <dgm:cxn modelId="{94372C03-9907-415B-8AA8-0B28CF9E0561}" type="presOf" srcId="{56543157-023B-47F4-A421-2C074ED3E592}" destId="{33E6BD85-B135-41E1-A34A-BC9D53FEFA7D}" srcOrd="0" destOrd="0" presId="urn:microsoft.com/office/officeart/2005/8/layout/hierarchy2"/>
    <dgm:cxn modelId="{3AD0F12F-28A7-4683-933F-811863A4205B}" srcId="{E8BFE449-B452-4868-8CA4-4A7BD1DC21E3}" destId="{F43E05DE-CDB4-4AE4-B3B0-C323BBFB84EB}" srcOrd="1" destOrd="0" parTransId="{8399E27B-866C-4DA3-95DB-0363AFA8B8BC}" sibTransId="{4D93C319-04D1-4F86-8A26-CF8FF606776F}"/>
    <dgm:cxn modelId="{BF2095D0-92AC-4E4F-9ADC-8C633FE2A236}" srcId="{F43E05DE-CDB4-4AE4-B3B0-C323BBFB84EB}" destId="{3510AD68-75D2-4112-9B39-D7CFCADDF8D0}" srcOrd="0" destOrd="0" parTransId="{6A3F7338-9BE0-4B5D-8D17-51B61588CBF7}" sibTransId="{2B343B7D-E996-4A97-9051-1E32675A288E}"/>
    <dgm:cxn modelId="{BAB4D86B-640B-48E5-BCEC-C040B8EFC0EB}" type="presOf" srcId="{3FD31472-5E0A-4BCD-9296-63A54EE6AC2E}" destId="{DBDC6CFB-9DDA-44D3-A5A9-EDFEB8D48F87}" srcOrd="1" destOrd="0" presId="urn:microsoft.com/office/officeart/2005/8/layout/hierarchy2"/>
    <dgm:cxn modelId="{A08745D9-CF99-4E3C-98BF-2119D6750C5D}" type="presOf" srcId="{D5813514-1A88-4EB7-8F36-818FE9DC4650}" destId="{ECD61D9B-26D6-484D-B7EF-36320AF9BE26}" srcOrd="0" destOrd="0" presId="urn:microsoft.com/office/officeart/2005/8/layout/hierarchy2"/>
    <dgm:cxn modelId="{D6D8328D-B1A3-4F14-AC0E-8A63B1370725}" type="presOf" srcId="{8399E27B-866C-4DA3-95DB-0363AFA8B8BC}" destId="{E2175E28-4D4D-4C95-9C5D-69D01ACB1DB9}" srcOrd="0" destOrd="0" presId="urn:microsoft.com/office/officeart/2005/8/layout/hierarchy2"/>
    <dgm:cxn modelId="{71E77D6B-77DC-4498-9A10-CCD931AD52C5}" type="presOf" srcId="{C32709FE-0E72-4256-AA6E-1801415BABF6}" destId="{E38C2863-998C-4B42-9AC0-9845F078527C}" srcOrd="0" destOrd="0" presId="urn:microsoft.com/office/officeart/2005/8/layout/hierarchy2"/>
    <dgm:cxn modelId="{E2727638-E7E1-4AD0-93FF-047A48E5B5F9}" type="presOf" srcId="{3510AD68-75D2-4112-9B39-D7CFCADDF8D0}" destId="{5A0298EC-6B55-41E2-96EC-BE61EDDD9DF4}" srcOrd="0" destOrd="0" presId="urn:microsoft.com/office/officeart/2005/8/layout/hierarchy2"/>
    <dgm:cxn modelId="{0E8ADF79-3691-4B39-BE77-2BB8A5C01443}" type="presParOf" srcId="{064F588A-3F35-4F58-AE62-A6758367A012}" destId="{A889D483-B485-4F49-BB30-280F911BB01D}" srcOrd="0" destOrd="0" presId="urn:microsoft.com/office/officeart/2005/8/layout/hierarchy2"/>
    <dgm:cxn modelId="{79780158-4516-4614-907C-C4186C739E77}" type="presParOf" srcId="{A889D483-B485-4F49-BB30-280F911BB01D}" destId="{AAECA9F6-B36F-492C-BDFC-08D55350E9A2}" srcOrd="0" destOrd="0" presId="urn:microsoft.com/office/officeart/2005/8/layout/hierarchy2"/>
    <dgm:cxn modelId="{F68E7788-E53D-4E0C-9CC6-28A9E3C2D5E6}" type="presParOf" srcId="{A889D483-B485-4F49-BB30-280F911BB01D}" destId="{72D93B20-62D9-4C87-9B43-4A4404605674}" srcOrd="1" destOrd="0" presId="urn:microsoft.com/office/officeart/2005/8/layout/hierarchy2"/>
    <dgm:cxn modelId="{F369D64B-B2C5-4274-8A5D-A308984DF26B}" type="presParOf" srcId="{72D93B20-62D9-4C87-9B43-4A4404605674}" destId="{68813C1F-D48D-4E8A-8B8B-50C8D35C3330}" srcOrd="0" destOrd="0" presId="urn:microsoft.com/office/officeart/2005/8/layout/hierarchy2"/>
    <dgm:cxn modelId="{494298C3-2998-41BE-A0A4-0E0F350C7C4B}" type="presParOf" srcId="{68813C1F-D48D-4E8A-8B8B-50C8D35C3330}" destId="{DBDC6CFB-9DDA-44D3-A5A9-EDFEB8D48F87}" srcOrd="0" destOrd="0" presId="urn:microsoft.com/office/officeart/2005/8/layout/hierarchy2"/>
    <dgm:cxn modelId="{BB719B78-79EB-4D7A-856B-C0026E414988}" type="presParOf" srcId="{72D93B20-62D9-4C87-9B43-4A4404605674}" destId="{49F11024-9B79-4D6F-B3AF-983BAEA76CBC}" srcOrd="1" destOrd="0" presId="urn:microsoft.com/office/officeart/2005/8/layout/hierarchy2"/>
    <dgm:cxn modelId="{993A5F37-23F5-4C0D-8155-9E7EF023E203}" type="presParOf" srcId="{49F11024-9B79-4D6F-B3AF-983BAEA76CBC}" destId="{ACC193B1-C589-49FD-8245-20FB9BF8B4CC}" srcOrd="0" destOrd="0" presId="urn:microsoft.com/office/officeart/2005/8/layout/hierarchy2"/>
    <dgm:cxn modelId="{C75D107A-1A8C-4D8E-8B33-A2BD132EFCC4}" type="presParOf" srcId="{49F11024-9B79-4D6F-B3AF-983BAEA76CBC}" destId="{D7D341E1-C29B-4954-AC10-47E2E91DDF26}" srcOrd="1" destOrd="0" presId="urn:microsoft.com/office/officeart/2005/8/layout/hierarchy2"/>
    <dgm:cxn modelId="{D43F8844-A9C8-4970-9CDA-790B8603E47A}" type="presParOf" srcId="{D7D341E1-C29B-4954-AC10-47E2E91DDF26}" destId="{33E6BD85-B135-41E1-A34A-BC9D53FEFA7D}" srcOrd="0" destOrd="0" presId="urn:microsoft.com/office/officeart/2005/8/layout/hierarchy2"/>
    <dgm:cxn modelId="{A1EF62F7-6DA6-4328-8652-B1E5454D9D26}" type="presParOf" srcId="{33E6BD85-B135-41E1-A34A-BC9D53FEFA7D}" destId="{1521F311-DC2C-46D1-B9A0-17DA0479B2EE}" srcOrd="0" destOrd="0" presId="urn:microsoft.com/office/officeart/2005/8/layout/hierarchy2"/>
    <dgm:cxn modelId="{90EB0621-DB5E-44FE-AED0-5E883036B178}" type="presParOf" srcId="{D7D341E1-C29B-4954-AC10-47E2E91DDF26}" destId="{BC97A074-1A12-4EE4-90B2-9C5F85CBC9D4}" srcOrd="1" destOrd="0" presId="urn:microsoft.com/office/officeart/2005/8/layout/hierarchy2"/>
    <dgm:cxn modelId="{1E904ED5-4F57-46F4-B04E-F9933D7C6298}" type="presParOf" srcId="{BC97A074-1A12-4EE4-90B2-9C5F85CBC9D4}" destId="{E38C2863-998C-4B42-9AC0-9845F078527C}" srcOrd="0" destOrd="0" presId="urn:microsoft.com/office/officeart/2005/8/layout/hierarchy2"/>
    <dgm:cxn modelId="{6FC8E9E8-44B5-4B74-A380-4DEABE65EC4A}" type="presParOf" srcId="{BC97A074-1A12-4EE4-90B2-9C5F85CBC9D4}" destId="{8D620A5F-1B14-41DF-A562-78BFE91E9855}" srcOrd="1" destOrd="0" presId="urn:microsoft.com/office/officeart/2005/8/layout/hierarchy2"/>
    <dgm:cxn modelId="{BB09FFE5-CA1E-41A2-89B8-00554F46C68F}" type="presParOf" srcId="{72D93B20-62D9-4C87-9B43-4A4404605674}" destId="{E2175E28-4D4D-4C95-9C5D-69D01ACB1DB9}" srcOrd="2" destOrd="0" presId="urn:microsoft.com/office/officeart/2005/8/layout/hierarchy2"/>
    <dgm:cxn modelId="{3527CC53-10F7-4C2F-BB7D-A9C4A10DE77E}" type="presParOf" srcId="{E2175E28-4D4D-4C95-9C5D-69D01ACB1DB9}" destId="{05235C68-A672-4F44-8EFE-6449D529600F}" srcOrd="0" destOrd="0" presId="urn:microsoft.com/office/officeart/2005/8/layout/hierarchy2"/>
    <dgm:cxn modelId="{E50F3027-C5AA-4917-93F1-A64665273B78}" type="presParOf" srcId="{72D93B20-62D9-4C87-9B43-4A4404605674}" destId="{7BCC5617-579D-4841-8A12-1AC188E06B12}" srcOrd="3" destOrd="0" presId="urn:microsoft.com/office/officeart/2005/8/layout/hierarchy2"/>
    <dgm:cxn modelId="{5B09CC1B-34E3-48CA-BBCF-3E6CA4BF62C1}" type="presParOf" srcId="{7BCC5617-579D-4841-8A12-1AC188E06B12}" destId="{52B9BF51-00CF-4DC7-A82E-154329088646}" srcOrd="0" destOrd="0" presId="urn:microsoft.com/office/officeart/2005/8/layout/hierarchy2"/>
    <dgm:cxn modelId="{1F93E68A-D46D-426D-8F98-970C93C77C6A}" type="presParOf" srcId="{7BCC5617-579D-4841-8A12-1AC188E06B12}" destId="{5EEC7C6D-B63C-4E92-90FC-92A3B6772715}" srcOrd="1" destOrd="0" presId="urn:microsoft.com/office/officeart/2005/8/layout/hierarchy2"/>
    <dgm:cxn modelId="{2893596E-C2AC-49B8-BC74-849B4016F80C}" type="presParOf" srcId="{5EEC7C6D-B63C-4E92-90FC-92A3B6772715}" destId="{C7530560-E9BF-4FB2-8B00-1E32225BF947}" srcOrd="0" destOrd="0" presId="urn:microsoft.com/office/officeart/2005/8/layout/hierarchy2"/>
    <dgm:cxn modelId="{F5784482-BD52-411B-8ECA-4BC5937713A2}" type="presParOf" srcId="{C7530560-E9BF-4FB2-8B00-1E32225BF947}" destId="{A18AE5AC-42A9-4B49-A0D3-8321B4AF06E7}" srcOrd="0" destOrd="0" presId="urn:microsoft.com/office/officeart/2005/8/layout/hierarchy2"/>
    <dgm:cxn modelId="{7EFD3B84-AE6A-4F69-94DF-FFF8FE2A48F4}" type="presParOf" srcId="{5EEC7C6D-B63C-4E92-90FC-92A3B6772715}" destId="{C43544A2-3A5D-4A2E-B2AE-CACCB70E14CD}" srcOrd="1" destOrd="0" presId="urn:microsoft.com/office/officeart/2005/8/layout/hierarchy2"/>
    <dgm:cxn modelId="{4AFB7EA0-8E7B-4C7D-804A-D62A5117203E}" type="presParOf" srcId="{C43544A2-3A5D-4A2E-B2AE-CACCB70E14CD}" destId="{5A0298EC-6B55-41E2-96EC-BE61EDDD9DF4}" srcOrd="0" destOrd="0" presId="urn:microsoft.com/office/officeart/2005/8/layout/hierarchy2"/>
    <dgm:cxn modelId="{168A2868-FDD0-443E-AB7E-431543770795}" type="presParOf" srcId="{C43544A2-3A5D-4A2E-B2AE-CACCB70E14CD}" destId="{408C3456-21C6-4324-A9A9-4AC9F2675B5F}" srcOrd="1" destOrd="0" presId="urn:microsoft.com/office/officeart/2005/8/layout/hierarchy2"/>
    <dgm:cxn modelId="{CE7FEA37-EFAA-4576-BBC0-A5D09B526662}" type="presParOf" srcId="{72D93B20-62D9-4C87-9B43-4A4404605674}" destId="{5F781E3D-D641-4624-925E-1DF4B54C09FE}" srcOrd="4" destOrd="0" presId="urn:microsoft.com/office/officeart/2005/8/layout/hierarchy2"/>
    <dgm:cxn modelId="{3AE9913B-C8EF-4B36-839C-8BF961802E12}" type="presParOf" srcId="{5F781E3D-D641-4624-925E-1DF4B54C09FE}" destId="{B277915C-9520-4820-B714-DFF69693E748}" srcOrd="0" destOrd="0" presId="urn:microsoft.com/office/officeart/2005/8/layout/hierarchy2"/>
    <dgm:cxn modelId="{92955DDB-ED9A-4162-9266-14E4B7140182}" type="presParOf" srcId="{72D93B20-62D9-4C87-9B43-4A4404605674}" destId="{6CF5930F-CEF6-495B-8FA5-DE9D719CA708}" srcOrd="5" destOrd="0" presId="urn:microsoft.com/office/officeart/2005/8/layout/hierarchy2"/>
    <dgm:cxn modelId="{DE7669EF-F235-4D8C-8226-8852B3A810DC}" type="presParOf" srcId="{6CF5930F-CEF6-495B-8FA5-DE9D719CA708}" destId="{7640208F-9DAA-4120-8E24-9B70387A01C6}" srcOrd="0" destOrd="0" presId="urn:microsoft.com/office/officeart/2005/8/layout/hierarchy2"/>
    <dgm:cxn modelId="{FF66876D-D52E-4A1A-A7E3-843BA538B057}" type="presParOf" srcId="{6CF5930F-CEF6-495B-8FA5-DE9D719CA708}" destId="{0BB15369-02D4-4B5A-859E-94BE394DD9FE}" srcOrd="1" destOrd="0" presId="urn:microsoft.com/office/officeart/2005/8/layout/hierarchy2"/>
    <dgm:cxn modelId="{DF75DCEB-5C3B-4342-9FCF-9C0B0CBE44C1}" type="presParOf" srcId="{0BB15369-02D4-4B5A-859E-94BE394DD9FE}" destId="{ECD61D9B-26D6-484D-B7EF-36320AF9BE26}" srcOrd="0" destOrd="0" presId="urn:microsoft.com/office/officeart/2005/8/layout/hierarchy2"/>
    <dgm:cxn modelId="{5E98365F-990C-4625-972D-738B2836330F}" type="presParOf" srcId="{ECD61D9B-26D6-484D-B7EF-36320AF9BE26}" destId="{A52FC842-6C55-4ED0-8764-7F09C38F452F}" srcOrd="0" destOrd="0" presId="urn:microsoft.com/office/officeart/2005/8/layout/hierarchy2"/>
    <dgm:cxn modelId="{524AAC86-9D43-4415-94BA-F341606627D8}" type="presParOf" srcId="{0BB15369-02D4-4B5A-859E-94BE394DD9FE}" destId="{4786D509-18F5-4A42-846C-F9874546BF04}" srcOrd="1" destOrd="0" presId="urn:microsoft.com/office/officeart/2005/8/layout/hierarchy2"/>
    <dgm:cxn modelId="{98B7C4AD-9C64-4637-BEF2-9EE1F4E34B17}" type="presParOf" srcId="{4786D509-18F5-4A42-846C-F9874546BF04}" destId="{D9112C54-FFE3-48D3-A1CD-60BE93164128}" srcOrd="0" destOrd="0" presId="urn:microsoft.com/office/officeart/2005/8/layout/hierarchy2"/>
    <dgm:cxn modelId="{7361E701-BF93-4ECD-9266-A87AC17D73D5}" type="presParOf" srcId="{4786D509-18F5-4A42-846C-F9874546BF04}" destId="{53AA8920-C2C2-40FC-BFD1-D439884D0B9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3253A94-FCAC-497D-B441-4CA9D421C602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D41477D-63F6-4226-94F2-9F219902726D}">
      <dgm:prSet phldrT="[文字]" custT="1"/>
      <dgm:spPr/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吾十有五而志於學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D6407B1-FA1C-4266-B0E2-5472CDC95723}" type="parTrans" cxnId="{6FEB849E-1D32-4791-88C1-8323CB7E9EE8}">
      <dgm:prSet/>
      <dgm:spPr/>
      <dgm:t>
        <a:bodyPr/>
        <a:lstStyle/>
        <a:p>
          <a:endParaRPr lang="zh-TW" altLang="en-US"/>
        </a:p>
      </dgm:t>
    </dgm:pt>
    <dgm:pt modelId="{1211D117-AC9A-4090-BD93-87678BBA7EB7}" type="sibTrans" cxnId="{6FEB849E-1D32-4791-88C1-8323CB7E9EE8}">
      <dgm:prSet/>
      <dgm:spPr/>
      <dgm:t>
        <a:bodyPr/>
        <a:lstStyle/>
        <a:p>
          <a:endParaRPr lang="zh-TW" altLang="en-US"/>
        </a:p>
      </dgm:t>
    </dgm:pt>
    <dgm:pt modelId="{18F0AEFB-C850-4F84-B128-CC3B06F1782C}">
      <dgm:prSet phldrT="[文字]" custT="1"/>
      <dgm:spPr/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興於詩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24E950-D1D7-49C7-957F-622294FA2BDF}" type="parTrans" cxnId="{E4A21FE1-EFCD-4094-878C-BF5C0270B1AC}">
      <dgm:prSet/>
      <dgm:spPr/>
      <dgm:t>
        <a:bodyPr/>
        <a:lstStyle/>
        <a:p>
          <a:endParaRPr lang="zh-TW" altLang="en-US"/>
        </a:p>
      </dgm:t>
    </dgm:pt>
    <dgm:pt modelId="{92A23075-49AA-473C-8F2B-AD5082C2C543}" type="sibTrans" cxnId="{E4A21FE1-EFCD-4094-878C-BF5C0270B1AC}">
      <dgm:prSet/>
      <dgm:spPr/>
      <dgm:t>
        <a:bodyPr/>
        <a:lstStyle/>
        <a:p>
          <a:endParaRPr lang="zh-TW" altLang="en-US"/>
        </a:p>
      </dgm:t>
    </dgm:pt>
    <dgm:pt modelId="{9824468D-314E-4DFC-BB92-F668619003EF}">
      <dgm:prSet phldrT="[文字]" custT="1"/>
      <dgm:spPr/>
      <dgm:t>
        <a:bodyPr/>
        <a:lstStyle/>
        <a:p>
          <a:pPr algn="l">
            <a:lnSpc>
              <a:spcPts val="2800"/>
            </a:lnSpc>
          </a:pPr>
          <a:r>
            <a:rPr lang="zh-TW" altLang="en-US" sz="28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三十而立　　　　</a:t>
          </a:r>
        </a:p>
        <a:p>
          <a:pPr algn="l">
            <a:lnSpc>
              <a:spcPts val="2800"/>
            </a:lnSpc>
          </a:pPr>
          <a:r>
            <a:rPr lang="zh-TW" altLang="en-US" sz="28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四十而不惑</a:t>
          </a:r>
          <a:endParaRPr lang="en-US" altLang="zh-TW" sz="2800" dirty="0" smtClean="0">
            <a:solidFill>
              <a:srgbClr val="FFFF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2800"/>
            </a:lnSpc>
          </a:pPr>
          <a:r>
            <a:rPr lang="zh-TW" altLang="en-US" sz="28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五十而知天命</a:t>
          </a: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2F83CA-5B7F-4886-92D4-7ABFA549D238}" type="parTrans" cxnId="{BD21DB1A-76C9-4A13-B7CF-A65337FD145C}">
      <dgm:prSet/>
      <dgm:spPr/>
      <dgm:t>
        <a:bodyPr/>
        <a:lstStyle/>
        <a:p>
          <a:endParaRPr lang="zh-TW" altLang="en-US"/>
        </a:p>
      </dgm:t>
    </dgm:pt>
    <dgm:pt modelId="{6070F64E-CE00-474E-B520-FE22E14C4173}" type="sibTrans" cxnId="{BD21DB1A-76C9-4A13-B7CF-A65337FD145C}">
      <dgm:prSet/>
      <dgm:spPr/>
      <dgm:t>
        <a:bodyPr/>
        <a:lstStyle/>
        <a:p>
          <a:endParaRPr lang="zh-TW" altLang="en-US"/>
        </a:p>
      </dgm:t>
    </dgm:pt>
    <dgm:pt modelId="{C8FF747C-6CB5-4D5A-80CE-F6BB730A60BF}">
      <dgm:prSet phldrT="[文字]" custT="1"/>
      <dgm:spPr/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立於禮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7D78F8-9DA8-430A-B68B-689404D2395A}" type="parTrans" cxnId="{F5534D61-899C-44E4-815C-30D5832EF1FD}">
      <dgm:prSet/>
      <dgm:spPr/>
      <dgm:t>
        <a:bodyPr/>
        <a:lstStyle/>
        <a:p>
          <a:endParaRPr lang="zh-TW" altLang="en-US"/>
        </a:p>
      </dgm:t>
    </dgm:pt>
    <dgm:pt modelId="{B3ED8755-4FAD-4376-B71C-92240147A0ED}" type="sibTrans" cxnId="{F5534D61-899C-44E4-815C-30D5832EF1FD}">
      <dgm:prSet/>
      <dgm:spPr/>
      <dgm:t>
        <a:bodyPr/>
        <a:lstStyle/>
        <a:p>
          <a:endParaRPr lang="zh-TW" altLang="en-US"/>
        </a:p>
      </dgm:t>
    </dgm:pt>
    <dgm:pt modelId="{0033CCEB-4DBC-4C49-8458-0CDCC8A7D2F2}">
      <dgm:prSet phldrT="[文字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ts val="2400"/>
            </a:lnSpc>
          </a:pPr>
          <a:r>
            <a:rPr lang="zh-TW" altLang="en-US" sz="28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六十而耳順　　　</a:t>
          </a:r>
        </a:p>
        <a:p>
          <a:pPr algn="l">
            <a:lnSpc>
              <a:spcPts val="2400"/>
            </a:lnSpc>
          </a:pPr>
          <a:r>
            <a:rPr lang="zh-TW" altLang="en-US" sz="28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七十而從心</a:t>
          </a:r>
          <a:endParaRPr lang="en-US" altLang="zh-TW" sz="2800" dirty="0" smtClean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2400"/>
            </a:lnSpc>
          </a:pPr>
          <a:r>
            <a:rPr lang="zh-TW" altLang="en-US" sz="28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所欲不踰矩 </a:t>
          </a: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13F0DFA-54F8-4D10-907A-06D8F49F4794}" type="parTrans" cxnId="{546A5E3A-AA7E-4DCE-AEDE-1807B42850A2}">
      <dgm:prSet/>
      <dgm:spPr/>
      <dgm:t>
        <a:bodyPr/>
        <a:lstStyle/>
        <a:p>
          <a:endParaRPr lang="zh-TW" altLang="en-US"/>
        </a:p>
      </dgm:t>
    </dgm:pt>
    <dgm:pt modelId="{DADC42EB-6028-470D-9091-61B48EF8FEF2}" type="sibTrans" cxnId="{546A5E3A-AA7E-4DCE-AEDE-1807B42850A2}">
      <dgm:prSet/>
      <dgm:spPr/>
      <dgm:t>
        <a:bodyPr/>
        <a:lstStyle/>
        <a:p>
          <a:endParaRPr lang="zh-TW" altLang="en-US"/>
        </a:p>
      </dgm:t>
    </dgm:pt>
    <dgm:pt modelId="{302C1E77-8F25-4FCB-82CD-5702419C4946}">
      <dgm:prSet phldrT="[文字]" custT="1"/>
      <dgm:spPr/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成於樂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832ABB5-EFF1-461E-ADE6-A7C626CB5D68}" type="parTrans" cxnId="{E969C262-1903-4A14-A256-F6A53AB9770C}">
      <dgm:prSet/>
      <dgm:spPr/>
      <dgm:t>
        <a:bodyPr/>
        <a:lstStyle/>
        <a:p>
          <a:endParaRPr lang="zh-TW" altLang="en-US"/>
        </a:p>
      </dgm:t>
    </dgm:pt>
    <dgm:pt modelId="{E7AB2D3F-4217-4A33-9BA0-7A90CC261343}" type="sibTrans" cxnId="{E969C262-1903-4A14-A256-F6A53AB9770C}">
      <dgm:prSet/>
      <dgm:spPr/>
      <dgm:t>
        <a:bodyPr/>
        <a:lstStyle/>
        <a:p>
          <a:endParaRPr lang="zh-TW" altLang="en-US"/>
        </a:p>
      </dgm:t>
    </dgm:pt>
    <dgm:pt modelId="{55055929-0EF9-4F66-AA22-1A20143471E0}" type="pres">
      <dgm:prSet presAssocID="{13253A94-FCAC-497D-B441-4CA9D421C602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45D9F3A-17A0-4F2A-9192-E9A94E6A291B}" type="pres">
      <dgm:prSet presAssocID="{CD41477D-63F6-4226-94F2-9F219902726D}" presName="horFlow" presStyleCnt="0"/>
      <dgm:spPr/>
      <dgm:t>
        <a:bodyPr/>
        <a:lstStyle/>
        <a:p>
          <a:endParaRPr lang="zh-TW" altLang="en-US"/>
        </a:p>
      </dgm:t>
    </dgm:pt>
    <dgm:pt modelId="{C1016619-27E0-456D-815C-3438BCBCAF07}" type="pres">
      <dgm:prSet presAssocID="{CD41477D-63F6-4226-94F2-9F219902726D}" presName="bigChev" presStyleLbl="node1" presStyleIdx="0" presStyleCnt="3" custScaleX="109752" custScaleY="113842"/>
      <dgm:spPr/>
      <dgm:t>
        <a:bodyPr/>
        <a:lstStyle/>
        <a:p>
          <a:endParaRPr lang="zh-TW" altLang="en-US"/>
        </a:p>
      </dgm:t>
    </dgm:pt>
    <dgm:pt modelId="{5FBD6B5C-F258-4F66-AF7A-E3E338183005}" type="pres">
      <dgm:prSet presAssocID="{4B24E950-D1D7-49C7-957F-622294FA2BDF}" presName="parTrans" presStyleCnt="0"/>
      <dgm:spPr/>
      <dgm:t>
        <a:bodyPr/>
        <a:lstStyle/>
        <a:p>
          <a:endParaRPr lang="zh-TW" altLang="en-US"/>
        </a:p>
      </dgm:t>
    </dgm:pt>
    <dgm:pt modelId="{851DA2A1-4660-488C-B66B-6A880867EF41}" type="pres">
      <dgm:prSet presAssocID="{18F0AEFB-C850-4F84-B128-CC3B06F1782C}" presName="node" presStyleLbl="alignAccFollowNode1" presStyleIdx="0" presStyleCnt="3" custScaleX="100990" custScaleY="137284" custLinFactNeighborX="6989" custLinFactNeighborY="24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0E1765-79C9-4B94-A4A1-F6663408E685}" type="pres">
      <dgm:prSet presAssocID="{CD41477D-63F6-4226-94F2-9F219902726D}" presName="vSp" presStyleCnt="0"/>
      <dgm:spPr/>
      <dgm:t>
        <a:bodyPr/>
        <a:lstStyle/>
        <a:p>
          <a:endParaRPr lang="zh-TW" altLang="en-US"/>
        </a:p>
      </dgm:t>
    </dgm:pt>
    <dgm:pt modelId="{0883FC81-87C0-4044-8FEC-EADDC51769DA}" type="pres">
      <dgm:prSet presAssocID="{9824468D-314E-4DFC-BB92-F668619003EF}" presName="horFlow" presStyleCnt="0"/>
      <dgm:spPr/>
      <dgm:t>
        <a:bodyPr/>
        <a:lstStyle/>
        <a:p>
          <a:endParaRPr lang="zh-TW" altLang="en-US"/>
        </a:p>
      </dgm:t>
    </dgm:pt>
    <dgm:pt modelId="{4D48625C-ED42-4AFB-85AE-14A5B95546A8}" type="pres">
      <dgm:prSet presAssocID="{9824468D-314E-4DFC-BB92-F668619003EF}" presName="bigChev" presStyleLbl="node1" presStyleIdx="1" presStyleCnt="3" custScaleX="109752" custScaleY="113842"/>
      <dgm:spPr/>
      <dgm:t>
        <a:bodyPr/>
        <a:lstStyle/>
        <a:p>
          <a:endParaRPr lang="zh-TW" altLang="en-US"/>
        </a:p>
      </dgm:t>
    </dgm:pt>
    <dgm:pt modelId="{BFE53846-FE3A-464E-96DB-35CA92BCD649}" type="pres">
      <dgm:prSet presAssocID="{DB7D78F8-9DA8-430A-B68B-689404D2395A}" presName="parTrans" presStyleCnt="0"/>
      <dgm:spPr/>
      <dgm:t>
        <a:bodyPr/>
        <a:lstStyle/>
        <a:p>
          <a:endParaRPr lang="zh-TW" altLang="en-US"/>
        </a:p>
      </dgm:t>
    </dgm:pt>
    <dgm:pt modelId="{4A10A7FA-DFE6-4469-A617-E6CB0262FAC8}" type="pres">
      <dgm:prSet presAssocID="{C8FF747C-6CB5-4D5A-80CE-F6BB730A60BF}" presName="node" presStyleLbl="alignAccFollowNode1" presStyleIdx="1" presStyleCnt="3" custScaleX="100990" custScaleY="137284" custLinFactNeighborX="6989" custLinFactNeighborY="24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3A7238-976A-45E2-A21A-B50BFC390F4C}" type="pres">
      <dgm:prSet presAssocID="{9824468D-314E-4DFC-BB92-F668619003EF}" presName="vSp" presStyleCnt="0"/>
      <dgm:spPr/>
      <dgm:t>
        <a:bodyPr/>
        <a:lstStyle/>
        <a:p>
          <a:endParaRPr lang="zh-TW" altLang="en-US"/>
        </a:p>
      </dgm:t>
    </dgm:pt>
    <dgm:pt modelId="{557C3CEF-6801-4843-9FAA-5A267BB9CB4D}" type="pres">
      <dgm:prSet presAssocID="{0033CCEB-4DBC-4C49-8458-0CDCC8A7D2F2}" presName="horFlow" presStyleCnt="0"/>
      <dgm:spPr/>
      <dgm:t>
        <a:bodyPr/>
        <a:lstStyle/>
        <a:p>
          <a:endParaRPr lang="zh-TW" altLang="en-US"/>
        </a:p>
      </dgm:t>
    </dgm:pt>
    <dgm:pt modelId="{9498829B-1F08-46F3-810E-E13202122E18}" type="pres">
      <dgm:prSet presAssocID="{0033CCEB-4DBC-4C49-8458-0CDCC8A7D2F2}" presName="bigChev" presStyleLbl="node1" presStyleIdx="2" presStyleCnt="3" custScaleX="109752" custScaleY="113842"/>
      <dgm:spPr/>
      <dgm:t>
        <a:bodyPr/>
        <a:lstStyle/>
        <a:p>
          <a:endParaRPr lang="zh-TW" altLang="en-US"/>
        </a:p>
      </dgm:t>
    </dgm:pt>
    <dgm:pt modelId="{A314FA15-65C8-4066-9780-7DF512CCEA9C}" type="pres">
      <dgm:prSet presAssocID="{6832ABB5-EFF1-461E-ADE6-A7C626CB5D68}" presName="parTrans" presStyleCnt="0"/>
      <dgm:spPr/>
      <dgm:t>
        <a:bodyPr/>
        <a:lstStyle/>
        <a:p>
          <a:endParaRPr lang="zh-TW" altLang="en-US"/>
        </a:p>
      </dgm:t>
    </dgm:pt>
    <dgm:pt modelId="{36F373A3-D977-4C3C-A2D8-B299D7C4D031}" type="pres">
      <dgm:prSet presAssocID="{302C1E77-8F25-4FCB-82CD-5702419C4946}" presName="node" presStyleLbl="alignAccFollowNode1" presStyleIdx="2" presStyleCnt="3" custScaleX="100990" custScaleY="137284" custLinFactNeighborX="6989" custLinFactNeighborY="24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A4239B5-2944-47D6-91C7-157EBBE8FAE9}" type="presOf" srcId="{13253A94-FCAC-497D-B441-4CA9D421C602}" destId="{55055929-0EF9-4F66-AA22-1A20143471E0}" srcOrd="0" destOrd="0" presId="urn:microsoft.com/office/officeart/2005/8/layout/lProcess3"/>
    <dgm:cxn modelId="{D50C9EAE-AF3B-4894-8F41-754ACC7A2BFF}" type="presOf" srcId="{9824468D-314E-4DFC-BB92-F668619003EF}" destId="{4D48625C-ED42-4AFB-85AE-14A5B95546A8}" srcOrd="0" destOrd="0" presId="urn:microsoft.com/office/officeart/2005/8/layout/lProcess3"/>
    <dgm:cxn modelId="{546A5E3A-AA7E-4DCE-AEDE-1807B42850A2}" srcId="{13253A94-FCAC-497D-B441-4CA9D421C602}" destId="{0033CCEB-4DBC-4C49-8458-0CDCC8A7D2F2}" srcOrd="2" destOrd="0" parTransId="{613F0DFA-54F8-4D10-907A-06D8F49F4794}" sibTransId="{DADC42EB-6028-470D-9091-61B48EF8FEF2}"/>
    <dgm:cxn modelId="{BD21DB1A-76C9-4A13-B7CF-A65337FD145C}" srcId="{13253A94-FCAC-497D-B441-4CA9D421C602}" destId="{9824468D-314E-4DFC-BB92-F668619003EF}" srcOrd="1" destOrd="0" parTransId="{AE2F83CA-5B7F-4886-92D4-7ABFA549D238}" sibTransId="{6070F64E-CE00-474E-B520-FE22E14C4173}"/>
    <dgm:cxn modelId="{E4A21FE1-EFCD-4094-878C-BF5C0270B1AC}" srcId="{CD41477D-63F6-4226-94F2-9F219902726D}" destId="{18F0AEFB-C850-4F84-B128-CC3B06F1782C}" srcOrd="0" destOrd="0" parTransId="{4B24E950-D1D7-49C7-957F-622294FA2BDF}" sibTransId="{92A23075-49AA-473C-8F2B-AD5082C2C543}"/>
    <dgm:cxn modelId="{573FCE3B-F062-4053-99EA-5F810E110173}" type="presOf" srcId="{0033CCEB-4DBC-4C49-8458-0CDCC8A7D2F2}" destId="{9498829B-1F08-46F3-810E-E13202122E18}" srcOrd="0" destOrd="0" presId="urn:microsoft.com/office/officeart/2005/8/layout/lProcess3"/>
    <dgm:cxn modelId="{F662BEAE-BEFC-4846-B539-387351B16787}" type="presOf" srcId="{C8FF747C-6CB5-4D5A-80CE-F6BB730A60BF}" destId="{4A10A7FA-DFE6-4469-A617-E6CB0262FAC8}" srcOrd="0" destOrd="0" presId="urn:microsoft.com/office/officeart/2005/8/layout/lProcess3"/>
    <dgm:cxn modelId="{E969C262-1903-4A14-A256-F6A53AB9770C}" srcId="{0033CCEB-4DBC-4C49-8458-0CDCC8A7D2F2}" destId="{302C1E77-8F25-4FCB-82CD-5702419C4946}" srcOrd="0" destOrd="0" parTransId="{6832ABB5-EFF1-461E-ADE6-A7C626CB5D68}" sibTransId="{E7AB2D3F-4217-4A33-9BA0-7A90CC261343}"/>
    <dgm:cxn modelId="{6FEB849E-1D32-4791-88C1-8323CB7E9EE8}" srcId="{13253A94-FCAC-497D-B441-4CA9D421C602}" destId="{CD41477D-63F6-4226-94F2-9F219902726D}" srcOrd="0" destOrd="0" parTransId="{1D6407B1-FA1C-4266-B0E2-5472CDC95723}" sibTransId="{1211D117-AC9A-4090-BD93-87678BBA7EB7}"/>
    <dgm:cxn modelId="{F5534D61-899C-44E4-815C-30D5832EF1FD}" srcId="{9824468D-314E-4DFC-BB92-F668619003EF}" destId="{C8FF747C-6CB5-4D5A-80CE-F6BB730A60BF}" srcOrd="0" destOrd="0" parTransId="{DB7D78F8-9DA8-430A-B68B-689404D2395A}" sibTransId="{B3ED8755-4FAD-4376-B71C-92240147A0ED}"/>
    <dgm:cxn modelId="{EADE5CAE-3337-4F8D-86EE-B2035ABAA78D}" type="presOf" srcId="{18F0AEFB-C850-4F84-B128-CC3B06F1782C}" destId="{851DA2A1-4660-488C-B66B-6A880867EF41}" srcOrd="0" destOrd="0" presId="urn:microsoft.com/office/officeart/2005/8/layout/lProcess3"/>
    <dgm:cxn modelId="{70AE49D5-D663-45BF-9526-5299242EC07E}" type="presOf" srcId="{302C1E77-8F25-4FCB-82CD-5702419C4946}" destId="{36F373A3-D977-4C3C-A2D8-B299D7C4D031}" srcOrd="0" destOrd="0" presId="urn:microsoft.com/office/officeart/2005/8/layout/lProcess3"/>
    <dgm:cxn modelId="{A2994F16-5D43-4C00-BAB0-7DB0E7D94597}" type="presOf" srcId="{CD41477D-63F6-4226-94F2-9F219902726D}" destId="{C1016619-27E0-456D-815C-3438BCBCAF07}" srcOrd="0" destOrd="0" presId="urn:microsoft.com/office/officeart/2005/8/layout/lProcess3"/>
    <dgm:cxn modelId="{F9A543F5-38FB-42E8-9497-59436FF3533F}" type="presParOf" srcId="{55055929-0EF9-4F66-AA22-1A20143471E0}" destId="{F45D9F3A-17A0-4F2A-9192-E9A94E6A291B}" srcOrd="0" destOrd="0" presId="urn:microsoft.com/office/officeart/2005/8/layout/lProcess3"/>
    <dgm:cxn modelId="{18490623-CF45-4568-B247-9ED0BB195F11}" type="presParOf" srcId="{F45D9F3A-17A0-4F2A-9192-E9A94E6A291B}" destId="{C1016619-27E0-456D-815C-3438BCBCAF07}" srcOrd="0" destOrd="0" presId="urn:microsoft.com/office/officeart/2005/8/layout/lProcess3"/>
    <dgm:cxn modelId="{967528E1-6705-4E38-AAB0-F91AA48E16B6}" type="presParOf" srcId="{F45D9F3A-17A0-4F2A-9192-E9A94E6A291B}" destId="{5FBD6B5C-F258-4F66-AF7A-E3E338183005}" srcOrd="1" destOrd="0" presId="urn:microsoft.com/office/officeart/2005/8/layout/lProcess3"/>
    <dgm:cxn modelId="{E44327E2-C706-4001-A7FD-1B43A98D588E}" type="presParOf" srcId="{F45D9F3A-17A0-4F2A-9192-E9A94E6A291B}" destId="{851DA2A1-4660-488C-B66B-6A880867EF41}" srcOrd="2" destOrd="0" presId="urn:microsoft.com/office/officeart/2005/8/layout/lProcess3"/>
    <dgm:cxn modelId="{AF46A911-0087-49E6-8DD8-B1B1462A5C67}" type="presParOf" srcId="{55055929-0EF9-4F66-AA22-1A20143471E0}" destId="{7F0E1765-79C9-4B94-A4A1-F6663408E685}" srcOrd="1" destOrd="0" presId="urn:microsoft.com/office/officeart/2005/8/layout/lProcess3"/>
    <dgm:cxn modelId="{66E7D355-3B4C-46FD-A6F3-F6AED1503CFD}" type="presParOf" srcId="{55055929-0EF9-4F66-AA22-1A20143471E0}" destId="{0883FC81-87C0-4044-8FEC-EADDC51769DA}" srcOrd="2" destOrd="0" presId="urn:microsoft.com/office/officeart/2005/8/layout/lProcess3"/>
    <dgm:cxn modelId="{716D2D22-01ED-4FFD-B757-9063275C6CCC}" type="presParOf" srcId="{0883FC81-87C0-4044-8FEC-EADDC51769DA}" destId="{4D48625C-ED42-4AFB-85AE-14A5B95546A8}" srcOrd="0" destOrd="0" presId="urn:microsoft.com/office/officeart/2005/8/layout/lProcess3"/>
    <dgm:cxn modelId="{BB2C996C-D269-4E81-B049-EA0E7E089D9D}" type="presParOf" srcId="{0883FC81-87C0-4044-8FEC-EADDC51769DA}" destId="{BFE53846-FE3A-464E-96DB-35CA92BCD649}" srcOrd="1" destOrd="0" presId="urn:microsoft.com/office/officeart/2005/8/layout/lProcess3"/>
    <dgm:cxn modelId="{FD199C9C-2063-4E3E-842F-599824D1325D}" type="presParOf" srcId="{0883FC81-87C0-4044-8FEC-EADDC51769DA}" destId="{4A10A7FA-DFE6-4469-A617-E6CB0262FAC8}" srcOrd="2" destOrd="0" presId="urn:microsoft.com/office/officeart/2005/8/layout/lProcess3"/>
    <dgm:cxn modelId="{D1FF0E49-60E4-40A1-85DC-ADDE670EB541}" type="presParOf" srcId="{55055929-0EF9-4F66-AA22-1A20143471E0}" destId="{163A7238-976A-45E2-A21A-B50BFC390F4C}" srcOrd="3" destOrd="0" presId="urn:microsoft.com/office/officeart/2005/8/layout/lProcess3"/>
    <dgm:cxn modelId="{F678F0E5-69E4-4A5A-951C-1DA0F4BF8427}" type="presParOf" srcId="{55055929-0EF9-4F66-AA22-1A20143471E0}" destId="{557C3CEF-6801-4843-9FAA-5A267BB9CB4D}" srcOrd="4" destOrd="0" presId="urn:microsoft.com/office/officeart/2005/8/layout/lProcess3"/>
    <dgm:cxn modelId="{C7F2A23C-1898-4499-9648-7227705EA861}" type="presParOf" srcId="{557C3CEF-6801-4843-9FAA-5A267BB9CB4D}" destId="{9498829B-1F08-46F3-810E-E13202122E18}" srcOrd="0" destOrd="0" presId="urn:microsoft.com/office/officeart/2005/8/layout/lProcess3"/>
    <dgm:cxn modelId="{B2506D45-98AC-46E3-9AC6-238D3CFBD82D}" type="presParOf" srcId="{557C3CEF-6801-4843-9FAA-5A267BB9CB4D}" destId="{A314FA15-65C8-4066-9780-7DF512CCEA9C}" srcOrd="1" destOrd="0" presId="urn:microsoft.com/office/officeart/2005/8/layout/lProcess3"/>
    <dgm:cxn modelId="{76584F53-397B-4868-9148-E847DEE1BE83}" type="presParOf" srcId="{557C3CEF-6801-4843-9FAA-5A267BB9CB4D}" destId="{36F373A3-D977-4C3C-A2D8-B299D7C4D031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3253A94-FCAC-497D-B441-4CA9D421C602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D41477D-63F6-4226-94F2-9F219902726D}">
      <dgm:prSet phldrT="[文字]" custT="1"/>
      <dgm:spPr/>
      <dgm:t>
        <a:bodyPr/>
        <a:lstStyle/>
        <a:p>
          <a:pPr algn="ctr">
            <a:spcAft>
              <a:spcPts val="0"/>
            </a:spcAft>
          </a:pP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十有五而志於學　三十而立　四十而不惑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D6407B1-FA1C-4266-B0E2-5472CDC95723}" type="parTrans" cxnId="{6FEB849E-1D32-4791-88C1-8323CB7E9EE8}">
      <dgm:prSet/>
      <dgm:spPr/>
      <dgm:t>
        <a:bodyPr/>
        <a:lstStyle/>
        <a:p>
          <a:endParaRPr lang="zh-TW" altLang="en-US"/>
        </a:p>
      </dgm:t>
    </dgm:pt>
    <dgm:pt modelId="{1211D117-AC9A-4090-BD93-87678BBA7EB7}" type="sibTrans" cxnId="{6FEB849E-1D32-4791-88C1-8323CB7E9EE8}">
      <dgm:prSet/>
      <dgm:spPr/>
      <dgm:t>
        <a:bodyPr/>
        <a:lstStyle/>
        <a:p>
          <a:endParaRPr lang="zh-TW" altLang="en-US"/>
        </a:p>
      </dgm:t>
    </dgm:pt>
    <dgm:pt modelId="{18F0AEFB-C850-4F84-B128-CC3B06F1782C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修境</a:t>
          </a: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3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24E950-D1D7-49C7-957F-622294FA2BDF}" type="parTrans" cxnId="{E4A21FE1-EFCD-4094-878C-BF5C0270B1AC}">
      <dgm:prSet/>
      <dgm:spPr/>
      <dgm:t>
        <a:bodyPr/>
        <a:lstStyle/>
        <a:p>
          <a:endParaRPr lang="zh-TW" altLang="en-US"/>
        </a:p>
      </dgm:t>
    </dgm:pt>
    <dgm:pt modelId="{92A23075-49AA-473C-8F2B-AD5082C2C543}" type="sibTrans" cxnId="{E4A21FE1-EFCD-4094-878C-BF5C0270B1AC}">
      <dgm:prSet/>
      <dgm:spPr/>
      <dgm:t>
        <a:bodyPr/>
        <a:lstStyle/>
        <a:p>
          <a:endParaRPr lang="zh-TW" altLang="en-US"/>
        </a:p>
      </dgm:t>
    </dgm:pt>
    <dgm:pt modelId="{9824468D-314E-4DFC-BB92-F668619003EF}">
      <dgm:prSet phldrT="[文字]" custT="1"/>
      <dgm:spPr/>
      <dgm:t>
        <a:bodyPr/>
        <a:lstStyle/>
        <a:p>
          <a:pPr algn="ctr">
            <a:lnSpc>
              <a:spcPts val="3360"/>
            </a:lnSpc>
            <a:spcAft>
              <a:spcPts val="0"/>
            </a:spcAft>
          </a:pP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五十而知天命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2F83CA-5B7F-4886-92D4-7ABFA549D238}" type="parTrans" cxnId="{BD21DB1A-76C9-4A13-B7CF-A65337FD145C}">
      <dgm:prSet/>
      <dgm:spPr/>
      <dgm:t>
        <a:bodyPr/>
        <a:lstStyle/>
        <a:p>
          <a:endParaRPr lang="zh-TW" altLang="en-US"/>
        </a:p>
      </dgm:t>
    </dgm:pt>
    <dgm:pt modelId="{6070F64E-CE00-474E-B520-FE22E14C4173}" type="sibTrans" cxnId="{BD21DB1A-76C9-4A13-B7CF-A65337FD145C}">
      <dgm:prSet/>
      <dgm:spPr/>
      <dgm:t>
        <a:bodyPr/>
        <a:lstStyle/>
        <a:p>
          <a:endParaRPr lang="zh-TW" altLang="en-US"/>
        </a:p>
      </dgm:t>
    </dgm:pt>
    <dgm:pt modelId="{C8FF747C-6CB5-4D5A-80CE-F6BB730A60BF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悟境</a:t>
          </a:r>
          <a:r>
            <a:rPr lang="zh-TW" altLang="en-US" sz="2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7D78F8-9DA8-430A-B68B-689404D2395A}" type="parTrans" cxnId="{F5534D61-899C-44E4-815C-30D5832EF1FD}">
      <dgm:prSet/>
      <dgm:spPr/>
      <dgm:t>
        <a:bodyPr/>
        <a:lstStyle/>
        <a:p>
          <a:endParaRPr lang="zh-TW" altLang="en-US"/>
        </a:p>
      </dgm:t>
    </dgm:pt>
    <dgm:pt modelId="{B3ED8755-4FAD-4376-B71C-92240147A0ED}" type="sibTrans" cxnId="{F5534D61-899C-44E4-815C-30D5832EF1FD}">
      <dgm:prSet/>
      <dgm:spPr/>
      <dgm:t>
        <a:bodyPr/>
        <a:lstStyle/>
        <a:p>
          <a:endParaRPr lang="zh-TW" altLang="en-US"/>
        </a:p>
      </dgm:t>
    </dgm:pt>
    <dgm:pt modelId="{0033CCEB-4DBC-4C49-8458-0CDCC8A7D2F2}">
      <dgm:prSet phldrT="[文字]" custT="1"/>
      <dgm:spPr/>
      <dgm:t>
        <a:bodyPr/>
        <a:lstStyle/>
        <a:p>
          <a:pPr algn="ctr">
            <a:lnSpc>
              <a:spcPts val="2800"/>
            </a:lnSpc>
            <a:spcAft>
              <a:spcPts val="0"/>
            </a:spcAft>
          </a:pP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六十而耳順　七十而從心　所欲不踰矩</a:t>
          </a:r>
          <a:r>
            <a:rPr lang="zh-TW" altLang="en-US" sz="28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 </a:t>
          </a:r>
          <a:r>
            <a:rPr lang="zh-TW" altLang="en-US" sz="3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endParaRPr lang="zh-TW" altLang="en-US" sz="3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13F0DFA-54F8-4D10-907A-06D8F49F4794}" type="parTrans" cxnId="{546A5E3A-AA7E-4DCE-AEDE-1807B42850A2}">
      <dgm:prSet/>
      <dgm:spPr/>
      <dgm:t>
        <a:bodyPr/>
        <a:lstStyle/>
        <a:p>
          <a:endParaRPr lang="zh-TW" altLang="en-US"/>
        </a:p>
      </dgm:t>
    </dgm:pt>
    <dgm:pt modelId="{DADC42EB-6028-470D-9091-61B48EF8FEF2}" type="sibTrans" cxnId="{546A5E3A-AA7E-4DCE-AEDE-1807B42850A2}">
      <dgm:prSet/>
      <dgm:spPr/>
      <dgm:t>
        <a:bodyPr/>
        <a:lstStyle/>
        <a:p>
          <a:endParaRPr lang="zh-TW" altLang="en-US"/>
        </a:p>
      </dgm:t>
    </dgm:pt>
    <dgm:pt modelId="{302C1E77-8F25-4FCB-82CD-5702419C4946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33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證境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832ABB5-EFF1-461E-ADE6-A7C626CB5D68}" type="parTrans" cxnId="{E969C262-1903-4A14-A256-F6A53AB9770C}">
      <dgm:prSet/>
      <dgm:spPr/>
      <dgm:t>
        <a:bodyPr/>
        <a:lstStyle/>
        <a:p>
          <a:endParaRPr lang="zh-TW" altLang="en-US"/>
        </a:p>
      </dgm:t>
    </dgm:pt>
    <dgm:pt modelId="{E7AB2D3F-4217-4A33-9BA0-7A90CC261343}" type="sibTrans" cxnId="{E969C262-1903-4A14-A256-F6A53AB9770C}">
      <dgm:prSet/>
      <dgm:spPr/>
      <dgm:t>
        <a:bodyPr/>
        <a:lstStyle/>
        <a:p>
          <a:endParaRPr lang="zh-TW" altLang="en-US"/>
        </a:p>
      </dgm:t>
    </dgm:pt>
    <dgm:pt modelId="{55055929-0EF9-4F66-AA22-1A20143471E0}" type="pres">
      <dgm:prSet presAssocID="{13253A94-FCAC-497D-B441-4CA9D421C602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45D9F3A-17A0-4F2A-9192-E9A94E6A291B}" type="pres">
      <dgm:prSet presAssocID="{CD41477D-63F6-4226-94F2-9F219902726D}" presName="horFlow" presStyleCnt="0"/>
      <dgm:spPr/>
    </dgm:pt>
    <dgm:pt modelId="{C1016619-27E0-456D-815C-3438BCBCAF07}" type="pres">
      <dgm:prSet presAssocID="{CD41477D-63F6-4226-94F2-9F219902726D}" presName="bigChev" presStyleLbl="node1" presStyleIdx="0" presStyleCnt="3" custScaleX="238606" custScaleY="92375"/>
      <dgm:spPr/>
      <dgm:t>
        <a:bodyPr/>
        <a:lstStyle/>
        <a:p>
          <a:endParaRPr lang="zh-TW" altLang="en-US"/>
        </a:p>
      </dgm:t>
    </dgm:pt>
    <dgm:pt modelId="{5FBD6B5C-F258-4F66-AF7A-E3E338183005}" type="pres">
      <dgm:prSet presAssocID="{4B24E950-D1D7-49C7-957F-622294FA2BDF}" presName="parTrans" presStyleCnt="0"/>
      <dgm:spPr/>
    </dgm:pt>
    <dgm:pt modelId="{851DA2A1-4660-488C-B66B-6A880867EF41}" type="pres">
      <dgm:prSet presAssocID="{18F0AEFB-C850-4F84-B128-CC3B06F1782C}" presName="node" presStyleLbl="alignAccFollowNode1" presStyleIdx="0" presStyleCnt="3" custScaleX="88927" custScaleY="1111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0E1765-79C9-4B94-A4A1-F6663408E685}" type="pres">
      <dgm:prSet presAssocID="{CD41477D-63F6-4226-94F2-9F219902726D}" presName="vSp" presStyleCnt="0"/>
      <dgm:spPr/>
    </dgm:pt>
    <dgm:pt modelId="{0883FC81-87C0-4044-8FEC-EADDC51769DA}" type="pres">
      <dgm:prSet presAssocID="{9824468D-314E-4DFC-BB92-F668619003EF}" presName="horFlow" presStyleCnt="0"/>
      <dgm:spPr/>
    </dgm:pt>
    <dgm:pt modelId="{4D48625C-ED42-4AFB-85AE-14A5B95546A8}" type="pres">
      <dgm:prSet presAssocID="{9824468D-314E-4DFC-BB92-F668619003EF}" presName="bigChev" presStyleLbl="node1" presStyleIdx="1" presStyleCnt="3" custScaleX="238606" custScaleY="92375"/>
      <dgm:spPr/>
      <dgm:t>
        <a:bodyPr/>
        <a:lstStyle/>
        <a:p>
          <a:endParaRPr lang="zh-TW" altLang="en-US"/>
        </a:p>
      </dgm:t>
    </dgm:pt>
    <dgm:pt modelId="{BFE53846-FE3A-464E-96DB-35CA92BCD649}" type="pres">
      <dgm:prSet presAssocID="{DB7D78F8-9DA8-430A-B68B-689404D2395A}" presName="parTrans" presStyleCnt="0"/>
      <dgm:spPr/>
    </dgm:pt>
    <dgm:pt modelId="{4A10A7FA-DFE6-4469-A617-E6CB0262FAC8}" type="pres">
      <dgm:prSet presAssocID="{C8FF747C-6CB5-4D5A-80CE-F6BB730A60BF}" presName="node" presStyleLbl="alignAccFollowNode1" presStyleIdx="1" presStyleCnt="3" custScaleX="88927" custScaleY="1111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3A7238-976A-45E2-A21A-B50BFC390F4C}" type="pres">
      <dgm:prSet presAssocID="{9824468D-314E-4DFC-BB92-F668619003EF}" presName="vSp" presStyleCnt="0"/>
      <dgm:spPr/>
    </dgm:pt>
    <dgm:pt modelId="{557C3CEF-6801-4843-9FAA-5A267BB9CB4D}" type="pres">
      <dgm:prSet presAssocID="{0033CCEB-4DBC-4C49-8458-0CDCC8A7D2F2}" presName="horFlow" presStyleCnt="0"/>
      <dgm:spPr/>
    </dgm:pt>
    <dgm:pt modelId="{9498829B-1F08-46F3-810E-E13202122E18}" type="pres">
      <dgm:prSet presAssocID="{0033CCEB-4DBC-4C49-8458-0CDCC8A7D2F2}" presName="bigChev" presStyleLbl="node1" presStyleIdx="2" presStyleCnt="3" custScaleX="238606" custScaleY="92375"/>
      <dgm:spPr/>
      <dgm:t>
        <a:bodyPr/>
        <a:lstStyle/>
        <a:p>
          <a:endParaRPr lang="zh-TW" altLang="en-US"/>
        </a:p>
      </dgm:t>
    </dgm:pt>
    <dgm:pt modelId="{A314FA15-65C8-4066-9780-7DF512CCEA9C}" type="pres">
      <dgm:prSet presAssocID="{6832ABB5-EFF1-461E-ADE6-A7C626CB5D68}" presName="parTrans" presStyleCnt="0"/>
      <dgm:spPr/>
    </dgm:pt>
    <dgm:pt modelId="{36F373A3-D977-4C3C-A2D8-B299D7C4D031}" type="pres">
      <dgm:prSet presAssocID="{302C1E77-8F25-4FCB-82CD-5702419C4946}" presName="node" presStyleLbl="alignAccFollowNode1" presStyleIdx="2" presStyleCnt="3" custScaleX="88927" custScaleY="1111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FD66F27-4621-4794-85C0-B97516BB932E}" type="presOf" srcId="{13253A94-FCAC-497D-B441-4CA9D421C602}" destId="{55055929-0EF9-4F66-AA22-1A20143471E0}" srcOrd="0" destOrd="0" presId="urn:microsoft.com/office/officeart/2005/8/layout/lProcess3"/>
    <dgm:cxn modelId="{546A5E3A-AA7E-4DCE-AEDE-1807B42850A2}" srcId="{13253A94-FCAC-497D-B441-4CA9D421C602}" destId="{0033CCEB-4DBC-4C49-8458-0CDCC8A7D2F2}" srcOrd="2" destOrd="0" parTransId="{613F0DFA-54F8-4D10-907A-06D8F49F4794}" sibTransId="{DADC42EB-6028-470D-9091-61B48EF8FEF2}"/>
    <dgm:cxn modelId="{2A946EEC-0E06-4030-9ABC-3810D53374F4}" type="presOf" srcId="{0033CCEB-4DBC-4C49-8458-0CDCC8A7D2F2}" destId="{9498829B-1F08-46F3-810E-E13202122E18}" srcOrd="0" destOrd="0" presId="urn:microsoft.com/office/officeart/2005/8/layout/lProcess3"/>
    <dgm:cxn modelId="{BD21DB1A-76C9-4A13-B7CF-A65337FD145C}" srcId="{13253A94-FCAC-497D-B441-4CA9D421C602}" destId="{9824468D-314E-4DFC-BB92-F668619003EF}" srcOrd="1" destOrd="0" parTransId="{AE2F83CA-5B7F-4886-92D4-7ABFA549D238}" sibTransId="{6070F64E-CE00-474E-B520-FE22E14C4173}"/>
    <dgm:cxn modelId="{57DFFFF5-3E5F-4FD2-95C2-103DFC2CFB3B}" type="presOf" srcId="{CD41477D-63F6-4226-94F2-9F219902726D}" destId="{C1016619-27E0-456D-815C-3438BCBCAF07}" srcOrd="0" destOrd="0" presId="urn:microsoft.com/office/officeart/2005/8/layout/lProcess3"/>
    <dgm:cxn modelId="{E4A21FE1-EFCD-4094-878C-BF5C0270B1AC}" srcId="{CD41477D-63F6-4226-94F2-9F219902726D}" destId="{18F0AEFB-C850-4F84-B128-CC3B06F1782C}" srcOrd="0" destOrd="0" parTransId="{4B24E950-D1D7-49C7-957F-622294FA2BDF}" sibTransId="{92A23075-49AA-473C-8F2B-AD5082C2C543}"/>
    <dgm:cxn modelId="{D6302C51-5810-4F96-8719-85A511060CDB}" type="presOf" srcId="{9824468D-314E-4DFC-BB92-F668619003EF}" destId="{4D48625C-ED42-4AFB-85AE-14A5B95546A8}" srcOrd="0" destOrd="0" presId="urn:microsoft.com/office/officeart/2005/8/layout/lProcess3"/>
    <dgm:cxn modelId="{CAA90066-2DEE-4623-A958-2BD7C0C76ED6}" type="presOf" srcId="{18F0AEFB-C850-4F84-B128-CC3B06F1782C}" destId="{851DA2A1-4660-488C-B66B-6A880867EF41}" srcOrd="0" destOrd="0" presId="urn:microsoft.com/office/officeart/2005/8/layout/lProcess3"/>
    <dgm:cxn modelId="{E969C262-1903-4A14-A256-F6A53AB9770C}" srcId="{0033CCEB-4DBC-4C49-8458-0CDCC8A7D2F2}" destId="{302C1E77-8F25-4FCB-82CD-5702419C4946}" srcOrd="0" destOrd="0" parTransId="{6832ABB5-EFF1-461E-ADE6-A7C626CB5D68}" sibTransId="{E7AB2D3F-4217-4A33-9BA0-7A90CC261343}"/>
    <dgm:cxn modelId="{6FEB849E-1D32-4791-88C1-8323CB7E9EE8}" srcId="{13253A94-FCAC-497D-B441-4CA9D421C602}" destId="{CD41477D-63F6-4226-94F2-9F219902726D}" srcOrd="0" destOrd="0" parTransId="{1D6407B1-FA1C-4266-B0E2-5472CDC95723}" sibTransId="{1211D117-AC9A-4090-BD93-87678BBA7EB7}"/>
    <dgm:cxn modelId="{F5534D61-899C-44E4-815C-30D5832EF1FD}" srcId="{9824468D-314E-4DFC-BB92-F668619003EF}" destId="{C8FF747C-6CB5-4D5A-80CE-F6BB730A60BF}" srcOrd="0" destOrd="0" parTransId="{DB7D78F8-9DA8-430A-B68B-689404D2395A}" sibTransId="{B3ED8755-4FAD-4376-B71C-92240147A0ED}"/>
    <dgm:cxn modelId="{B5B21FE8-39F5-40CA-89AC-A7D1F6C0FDD7}" type="presOf" srcId="{302C1E77-8F25-4FCB-82CD-5702419C4946}" destId="{36F373A3-D977-4C3C-A2D8-B299D7C4D031}" srcOrd="0" destOrd="0" presId="urn:microsoft.com/office/officeart/2005/8/layout/lProcess3"/>
    <dgm:cxn modelId="{7D2CC489-1514-414A-905A-B66A1C5A27F3}" type="presOf" srcId="{C8FF747C-6CB5-4D5A-80CE-F6BB730A60BF}" destId="{4A10A7FA-DFE6-4469-A617-E6CB0262FAC8}" srcOrd="0" destOrd="0" presId="urn:microsoft.com/office/officeart/2005/8/layout/lProcess3"/>
    <dgm:cxn modelId="{80E8ABAB-C90B-4B5A-826C-7BA71B97A089}" type="presParOf" srcId="{55055929-0EF9-4F66-AA22-1A20143471E0}" destId="{F45D9F3A-17A0-4F2A-9192-E9A94E6A291B}" srcOrd="0" destOrd="0" presId="urn:microsoft.com/office/officeart/2005/8/layout/lProcess3"/>
    <dgm:cxn modelId="{3475F4EC-B1D4-4D24-A777-EC0403D5A81B}" type="presParOf" srcId="{F45D9F3A-17A0-4F2A-9192-E9A94E6A291B}" destId="{C1016619-27E0-456D-815C-3438BCBCAF07}" srcOrd="0" destOrd="0" presId="urn:microsoft.com/office/officeart/2005/8/layout/lProcess3"/>
    <dgm:cxn modelId="{AE59E044-CC0F-4318-8170-0BEEE2B20574}" type="presParOf" srcId="{F45D9F3A-17A0-4F2A-9192-E9A94E6A291B}" destId="{5FBD6B5C-F258-4F66-AF7A-E3E338183005}" srcOrd="1" destOrd="0" presId="urn:microsoft.com/office/officeart/2005/8/layout/lProcess3"/>
    <dgm:cxn modelId="{5E69D7FE-BFEA-418D-B1E7-C363DAC8D41E}" type="presParOf" srcId="{F45D9F3A-17A0-4F2A-9192-E9A94E6A291B}" destId="{851DA2A1-4660-488C-B66B-6A880867EF41}" srcOrd="2" destOrd="0" presId="urn:microsoft.com/office/officeart/2005/8/layout/lProcess3"/>
    <dgm:cxn modelId="{43599283-8C91-4402-95CB-0283B8D4C6F7}" type="presParOf" srcId="{55055929-0EF9-4F66-AA22-1A20143471E0}" destId="{7F0E1765-79C9-4B94-A4A1-F6663408E685}" srcOrd="1" destOrd="0" presId="urn:microsoft.com/office/officeart/2005/8/layout/lProcess3"/>
    <dgm:cxn modelId="{15A7CDF6-20A2-4B71-B264-2255A72DE2F8}" type="presParOf" srcId="{55055929-0EF9-4F66-AA22-1A20143471E0}" destId="{0883FC81-87C0-4044-8FEC-EADDC51769DA}" srcOrd="2" destOrd="0" presId="urn:microsoft.com/office/officeart/2005/8/layout/lProcess3"/>
    <dgm:cxn modelId="{B33F8697-9EC8-41F9-807F-FF4446703D3B}" type="presParOf" srcId="{0883FC81-87C0-4044-8FEC-EADDC51769DA}" destId="{4D48625C-ED42-4AFB-85AE-14A5B95546A8}" srcOrd="0" destOrd="0" presId="urn:microsoft.com/office/officeart/2005/8/layout/lProcess3"/>
    <dgm:cxn modelId="{D4189849-566B-4D5F-9A2A-A79EC7303921}" type="presParOf" srcId="{0883FC81-87C0-4044-8FEC-EADDC51769DA}" destId="{BFE53846-FE3A-464E-96DB-35CA92BCD649}" srcOrd="1" destOrd="0" presId="urn:microsoft.com/office/officeart/2005/8/layout/lProcess3"/>
    <dgm:cxn modelId="{ECD93C2E-BD08-43F3-9BE2-0EEBD2268FC3}" type="presParOf" srcId="{0883FC81-87C0-4044-8FEC-EADDC51769DA}" destId="{4A10A7FA-DFE6-4469-A617-E6CB0262FAC8}" srcOrd="2" destOrd="0" presId="urn:microsoft.com/office/officeart/2005/8/layout/lProcess3"/>
    <dgm:cxn modelId="{867C1E34-412E-4799-9371-3EDF7031461B}" type="presParOf" srcId="{55055929-0EF9-4F66-AA22-1A20143471E0}" destId="{163A7238-976A-45E2-A21A-B50BFC390F4C}" srcOrd="3" destOrd="0" presId="urn:microsoft.com/office/officeart/2005/8/layout/lProcess3"/>
    <dgm:cxn modelId="{56EF4439-B479-4106-82FB-2A563E71F6FB}" type="presParOf" srcId="{55055929-0EF9-4F66-AA22-1A20143471E0}" destId="{557C3CEF-6801-4843-9FAA-5A267BB9CB4D}" srcOrd="4" destOrd="0" presId="urn:microsoft.com/office/officeart/2005/8/layout/lProcess3"/>
    <dgm:cxn modelId="{0E1A3AF8-A8D1-4EDB-9B97-2F3C83DAA0C0}" type="presParOf" srcId="{557C3CEF-6801-4843-9FAA-5A267BB9CB4D}" destId="{9498829B-1F08-46F3-810E-E13202122E18}" srcOrd="0" destOrd="0" presId="urn:microsoft.com/office/officeart/2005/8/layout/lProcess3"/>
    <dgm:cxn modelId="{E7D37741-97FA-43B4-9864-595CC99A2FEB}" type="presParOf" srcId="{557C3CEF-6801-4843-9FAA-5A267BB9CB4D}" destId="{A314FA15-65C8-4066-9780-7DF512CCEA9C}" srcOrd="1" destOrd="0" presId="urn:microsoft.com/office/officeart/2005/8/layout/lProcess3"/>
    <dgm:cxn modelId="{39509BC4-10CD-4ADF-9522-36F0AB8E9888}" type="presParOf" srcId="{557C3CEF-6801-4843-9FAA-5A267BB9CB4D}" destId="{36F373A3-D977-4C3C-A2D8-B299D7C4D031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B9D87-93AC-4FE8-AF56-841DE00F8C45}">
      <dsp:nvSpPr>
        <dsp:cNvPr id="0" name=""/>
        <dsp:cNvSpPr/>
      </dsp:nvSpPr>
      <dsp:spPr>
        <a:xfrm>
          <a:off x="7184" y="686408"/>
          <a:ext cx="3405757" cy="7142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日知其所亡</a:t>
          </a:r>
          <a:endParaRPr lang="zh-TW" altLang="en-US" sz="3600" kern="1200" dirty="0"/>
        </a:p>
      </dsp:txBody>
      <dsp:txXfrm>
        <a:off x="28104" y="707328"/>
        <a:ext cx="3363917" cy="672432"/>
      </dsp:txXfrm>
    </dsp:sp>
    <dsp:sp modelId="{F1CE3CD9-D962-49C8-A1D2-BD17B823D413}">
      <dsp:nvSpPr>
        <dsp:cNvPr id="0" name=""/>
        <dsp:cNvSpPr/>
      </dsp:nvSpPr>
      <dsp:spPr>
        <a:xfrm>
          <a:off x="3412941" y="986383"/>
          <a:ext cx="1573243" cy="114321"/>
        </a:xfrm>
        <a:custGeom>
          <a:avLst/>
          <a:gdLst/>
          <a:ahLst/>
          <a:cxnLst/>
          <a:rect l="0" t="0" r="0" b="0"/>
          <a:pathLst>
            <a:path>
              <a:moveTo>
                <a:pt x="0" y="57160"/>
              </a:moveTo>
              <a:lnTo>
                <a:pt x="1573243" y="5716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60232" y="1004213"/>
        <a:ext cx="78662" cy="78662"/>
      </dsp:txXfrm>
    </dsp:sp>
    <dsp:sp modelId="{2941E8D8-395B-446D-8057-F64AD07C7CF0}">
      <dsp:nvSpPr>
        <dsp:cNvPr id="0" name=""/>
        <dsp:cNvSpPr/>
      </dsp:nvSpPr>
      <dsp:spPr>
        <a:xfrm>
          <a:off x="4986185" y="686408"/>
          <a:ext cx="1662918" cy="71427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知新</a:t>
          </a:r>
          <a:endParaRPr lang="zh-TW" altLang="en-US" sz="3600" kern="1200" dirty="0"/>
        </a:p>
      </dsp:txBody>
      <dsp:txXfrm>
        <a:off x="5007105" y="707328"/>
        <a:ext cx="1621078" cy="672432"/>
      </dsp:txXfrm>
    </dsp:sp>
    <dsp:sp modelId="{462AD98E-476B-469F-9169-0A5493F614B4}">
      <dsp:nvSpPr>
        <dsp:cNvPr id="0" name=""/>
        <dsp:cNvSpPr/>
      </dsp:nvSpPr>
      <dsp:spPr>
        <a:xfrm>
          <a:off x="7184" y="1695663"/>
          <a:ext cx="3405757" cy="7142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月無忘其所能</a:t>
          </a:r>
          <a:endParaRPr lang="zh-TW" altLang="en-US" sz="3600" kern="1200" dirty="0"/>
        </a:p>
      </dsp:txBody>
      <dsp:txXfrm>
        <a:off x="28104" y="1716583"/>
        <a:ext cx="3363917" cy="672432"/>
      </dsp:txXfrm>
    </dsp:sp>
    <dsp:sp modelId="{2ED09B52-D26A-49D5-970B-3D5E59692B52}">
      <dsp:nvSpPr>
        <dsp:cNvPr id="0" name=""/>
        <dsp:cNvSpPr/>
      </dsp:nvSpPr>
      <dsp:spPr>
        <a:xfrm>
          <a:off x="3412941" y="1995638"/>
          <a:ext cx="1573243" cy="114321"/>
        </a:xfrm>
        <a:custGeom>
          <a:avLst/>
          <a:gdLst/>
          <a:ahLst/>
          <a:cxnLst/>
          <a:rect l="0" t="0" r="0" b="0"/>
          <a:pathLst>
            <a:path>
              <a:moveTo>
                <a:pt x="0" y="57160"/>
              </a:moveTo>
              <a:lnTo>
                <a:pt x="1573243" y="5716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60232" y="2013468"/>
        <a:ext cx="78662" cy="78662"/>
      </dsp:txXfrm>
    </dsp:sp>
    <dsp:sp modelId="{39E6AFCA-0594-47B9-83EB-FD91D396516C}">
      <dsp:nvSpPr>
        <dsp:cNvPr id="0" name=""/>
        <dsp:cNvSpPr/>
      </dsp:nvSpPr>
      <dsp:spPr>
        <a:xfrm>
          <a:off x="4986185" y="1695663"/>
          <a:ext cx="1662918" cy="71427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溫故</a:t>
          </a:r>
          <a:endParaRPr lang="zh-TW" altLang="en-US" sz="3600" kern="1200" dirty="0"/>
        </a:p>
      </dsp:txBody>
      <dsp:txXfrm>
        <a:off x="5007105" y="1716583"/>
        <a:ext cx="1621078" cy="6724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C04E5-92C0-4E88-BCC0-67D8B16835ED}">
      <dsp:nvSpPr>
        <dsp:cNvPr id="0" name=""/>
        <dsp:cNvSpPr/>
      </dsp:nvSpPr>
      <dsp:spPr>
        <a:xfrm>
          <a:off x="11093" y="1002366"/>
          <a:ext cx="1408149" cy="8448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對境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1093" y="1002366"/>
        <a:ext cx="1408149" cy="563259"/>
      </dsp:txXfrm>
    </dsp:sp>
    <dsp:sp modelId="{7B922515-CEF2-42E1-92EA-9D5ED474E9DB}">
      <dsp:nvSpPr>
        <dsp:cNvPr id="0" name=""/>
        <dsp:cNvSpPr/>
      </dsp:nvSpPr>
      <dsp:spPr>
        <a:xfrm>
          <a:off x="299509" y="1687715"/>
          <a:ext cx="1408149" cy="16419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視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聽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0752" y="1728958"/>
        <a:ext cx="1325663" cy="1559478"/>
      </dsp:txXfrm>
    </dsp:sp>
    <dsp:sp modelId="{DC2E0E63-E255-407D-B388-00534063B7A0}">
      <dsp:nvSpPr>
        <dsp:cNvPr id="0" name=""/>
        <dsp:cNvSpPr/>
      </dsp:nvSpPr>
      <dsp:spPr>
        <a:xfrm rot="6026">
          <a:off x="1656602" y="1110792"/>
          <a:ext cx="503203" cy="3505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00" kern="1200"/>
        </a:p>
      </dsp:txBody>
      <dsp:txXfrm>
        <a:off x="1656602" y="1180818"/>
        <a:ext cx="398027" cy="210352"/>
      </dsp:txXfrm>
    </dsp:sp>
    <dsp:sp modelId="{738652E2-B110-42FD-9565-C8F8B65414E8}">
      <dsp:nvSpPr>
        <dsp:cNvPr id="0" name=""/>
        <dsp:cNvSpPr/>
      </dsp:nvSpPr>
      <dsp:spPr>
        <a:xfrm>
          <a:off x="2368682" y="1006498"/>
          <a:ext cx="1408149" cy="844889"/>
        </a:xfrm>
        <a:prstGeom prst="roundRect">
          <a:avLst>
            <a:gd name="adj" fmla="val 10000"/>
          </a:avLst>
        </a:prstGeom>
        <a:solidFill>
          <a:schemeClr val="accent4">
            <a:hueOff val="548478"/>
            <a:satOff val="2377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表態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368682" y="1006498"/>
        <a:ext cx="1408149" cy="563259"/>
      </dsp:txXfrm>
    </dsp:sp>
    <dsp:sp modelId="{F43EE9AF-A397-4B30-8B59-D81E2266AA04}">
      <dsp:nvSpPr>
        <dsp:cNvPr id="0" name=""/>
        <dsp:cNvSpPr/>
      </dsp:nvSpPr>
      <dsp:spPr>
        <a:xfrm>
          <a:off x="2329732" y="1728444"/>
          <a:ext cx="2176098" cy="16315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548478"/>
              <a:satOff val="2377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色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顏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貌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容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377517" y="1776229"/>
        <a:ext cx="2080528" cy="1535938"/>
      </dsp:txXfrm>
    </dsp:sp>
    <dsp:sp modelId="{49E8D594-2C60-4DD2-8E24-B01361ECF029}">
      <dsp:nvSpPr>
        <dsp:cNvPr id="0" name=""/>
        <dsp:cNvSpPr/>
      </dsp:nvSpPr>
      <dsp:spPr>
        <a:xfrm rot="21581268">
          <a:off x="4102896" y="1105337"/>
          <a:ext cx="691278" cy="3505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822717"/>
            <a:satOff val="3566"/>
            <a:lumOff val="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00" kern="1200"/>
        </a:p>
      </dsp:txBody>
      <dsp:txXfrm>
        <a:off x="4102897" y="1175742"/>
        <a:ext cx="586102" cy="210352"/>
      </dsp:txXfrm>
    </dsp:sp>
    <dsp:sp modelId="{4F21D7A8-3BF4-4696-A48A-44E44D9F7CFE}">
      <dsp:nvSpPr>
        <dsp:cNvPr id="0" name=""/>
        <dsp:cNvSpPr/>
      </dsp:nvSpPr>
      <dsp:spPr>
        <a:xfrm>
          <a:off x="5081111" y="991718"/>
          <a:ext cx="1408149" cy="844889"/>
        </a:xfrm>
        <a:prstGeom prst="roundRect">
          <a:avLst>
            <a:gd name="adj" fmla="val 10000"/>
          </a:avLst>
        </a:prstGeom>
        <a:solidFill>
          <a:schemeClr val="accent4">
            <a:hueOff val="1096956"/>
            <a:satOff val="4755"/>
            <a:lumOff val="313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出動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081111" y="991718"/>
        <a:ext cx="1408149" cy="563259"/>
      </dsp:txXfrm>
    </dsp:sp>
    <dsp:sp modelId="{6039CB6F-7891-460A-8A0C-BF1C4942CF14}">
      <dsp:nvSpPr>
        <dsp:cNvPr id="0" name=""/>
        <dsp:cNvSpPr/>
      </dsp:nvSpPr>
      <dsp:spPr>
        <a:xfrm>
          <a:off x="5014688" y="1670792"/>
          <a:ext cx="2117828" cy="1668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1096956"/>
              <a:satOff val="4755"/>
              <a:lumOff val="3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言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語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事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行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063570" y="1719674"/>
        <a:ext cx="2020064" cy="1571198"/>
      </dsp:txXfrm>
    </dsp:sp>
    <dsp:sp modelId="{00CDF552-DFD9-4377-8D41-1FE7276E6D31}">
      <dsp:nvSpPr>
        <dsp:cNvPr id="0" name=""/>
        <dsp:cNvSpPr/>
      </dsp:nvSpPr>
      <dsp:spPr>
        <a:xfrm rot="21567870">
          <a:off x="6799686" y="1085496"/>
          <a:ext cx="658160" cy="3505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645434"/>
            <a:satOff val="7132"/>
            <a:lumOff val="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00" kern="1200"/>
        </a:p>
      </dsp:txBody>
      <dsp:txXfrm>
        <a:off x="6799688" y="1156105"/>
        <a:ext cx="552984" cy="210352"/>
      </dsp:txXfrm>
    </dsp:sp>
    <dsp:sp modelId="{4F3EBD29-41A8-4F48-86EB-D079513A2AE0}">
      <dsp:nvSpPr>
        <dsp:cNvPr id="0" name=""/>
        <dsp:cNvSpPr/>
      </dsp:nvSpPr>
      <dsp:spPr>
        <a:xfrm>
          <a:off x="7731018" y="966951"/>
          <a:ext cx="1408149" cy="844889"/>
        </a:xfrm>
        <a:prstGeom prst="roundRect">
          <a:avLst>
            <a:gd name="adj" fmla="val 10000"/>
          </a:avLst>
        </a:prstGeom>
        <a:solidFill>
          <a:schemeClr val="accent4">
            <a:hueOff val="1645434"/>
            <a:satOff val="7132"/>
            <a:lumOff val="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防非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731018" y="966951"/>
        <a:ext cx="1408149" cy="563259"/>
      </dsp:txXfrm>
    </dsp:sp>
    <dsp:sp modelId="{14AF3CCC-7B9F-4856-BE89-413E921E9B0F}">
      <dsp:nvSpPr>
        <dsp:cNvPr id="0" name=""/>
        <dsp:cNvSpPr/>
      </dsp:nvSpPr>
      <dsp:spPr>
        <a:xfrm>
          <a:off x="7679507" y="1712870"/>
          <a:ext cx="2088004" cy="22083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1645434"/>
              <a:satOff val="7132"/>
              <a:lumOff val="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疑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癡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忿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瞋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得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貪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740663" y="1774026"/>
        <a:ext cx="1965692" cy="20860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5E4D8-36CA-45A3-B0D0-D6862ED24A50}">
      <dsp:nvSpPr>
        <dsp:cNvPr id="0" name=""/>
        <dsp:cNvSpPr/>
      </dsp:nvSpPr>
      <dsp:spPr>
        <a:xfrm>
          <a:off x="9839" y="183007"/>
          <a:ext cx="1402825" cy="10773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志於道</a:t>
          </a:r>
          <a:endParaRPr lang="zh-TW" altLang="en-US" sz="3200" kern="1200" dirty="0"/>
        </a:p>
      </dsp:txBody>
      <dsp:txXfrm>
        <a:off x="41395" y="214563"/>
        <a:ext cx="1339713" cy="1014277"/>
      </dsp:txXfrm>
    </dsp:sp>
    <dsp:sp modelId="{907B7E97-D955-4696-B971-93091BD241CE}">
      <dsp:nvSpPr>
        <dsp:cNvPr id="0" name=""/>
        <dsp:cNvSpPr/>
      </dsp:nvSpPr>
      <dsp:spPr>
        <a:xfrm>
          <a:off x="1412664" y="702911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22072" y="700154"/>
        <a:ext cx="43095" cy="43095"/>
      </dsp:txXfrm>
    </dsp:sp>
    <dsp:sp modelId="{CEED2A8E-CFBD-47AC-9F75-A4886380BA70}">
      <dsp:nvSpPr>
        <dsp:cNvPr id="0" name=""/>
        <dsp:cNvSpPr/>
      </dsp:nvSpPr>
      <dsp:spPr>
        <a:xfrm>
          <a:off x="2274576" y="183007"/>
          <a:ext cx="3223591" cy="10773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道即性</a:t>
          </a:r>
          <a:r>
            <a:rPr lang="en-US" altLang="zh-TW" sz="2800" kern="1200" dirty="0" smtClean="0"/>
            <a:t>:</a:t>
          </a:r>
          <a:r>
            <a:rPr lang="zh-TW" altLang="en-US" sz="2800" kern="1200" dirty="0" smtClean="0"/>
            <a:t>天命之謂性</a:t>
          </a:r>
          <a:endParaRPr lang="zh-TW" altLang="en-US" sz="2800" kern="1200" dirty="0"/>
        </a:p>
      </dsp:txBody>
      <dsp:txXfrm>
        <a:off x="2306132" y="214563"/>
        <a:ext cx="3160479" cy="1014277"/>
      </dsp:txXfrm>
    </dsp:sp>
    <dsp:sp modelId="{7C0D0AEE-549C-483A-AA47-9AF84F7AFE54}">
      <dsp:nvSpPr>
        <dsp:cNvPr id="0" name=""/>
        <dsp:cNvSpPr/>
      </dsp:nvSpPr>
      <dsp:spPr>
        <a:xfrm>
          <a:off x="5498167" y="702911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07575" y="700154"/>
        <a:ext cx="43095" cy="43095"/>
      </dsp:txXfrm>
    </dsp:sp>
    <dsp:sp modelId="{70E89EAF-7CC8-4C12-BD47-AC1676543459}">
      <dsp:nvSpPr>
        <dsp:cNvPr id="0" name=""/>
        <dsp:cNvSpPr/>
      </dsp:nvSpPr>
      <dsp:spPr>
        <a:xfrm>
          <a:off x="6360078" y="183007"/>
          <a:ext cx="4576296" cy="10773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志道</a:t>
          </a:r>
          <a:r>
            <a:rPr lang="en-US" altLang="zh-TW" sz="3200" kern="1200" dirty="0" smtClean="0"/>
            <a:t>:</a:t>
          </a:r>
          <a:r>
            <a:rPr lang="zh-TW" altLang="en-US" sz="3200" kern="1200" dirty="0" smtClean="0"/>
            <a:t>以道為終極目標</a:t>
          </a:r>
          <a:endParaRPr lang="zh-TW" altLang="en-US" sz="3200" kern="1200" dirty="0"/>
        </a:p>
      </dsp:txBody>
      <dsp:txXfrm>
        <a:off x="6391634" y="214563"/>
        <a:ext cx="4513184" cy="1014277"/>
      </dsp:txXfrm>
    </dsp:sp>
    <dsp:sp modelId="{DEE35968-8C74-405D-AD46-64137E9E19C2}">
      <dsp:nvSpPr>
        <dsp:cNvPr id="0" name=""/>
        <dsp:cNvSpPr/>
      </dsp:nvSpPr>
      <dsp:spPr>
        <a:xfrm>
          <a:off x="9839" y="1422005"/>
          <a:ext cx="1402825" cy="10773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據於德</a:t>
          </a:r>
          <a:endParaRPr lang="zh-TW" altLang="en-US" sz="3200" kern="1200" dirty="0"/>
        </a:p>
      </dsp:txBody>
      <dsp:txXfrm>
        <a:off x="41395" y="1453561"/>
        <a:ext cx="1339713" cy="1014277"/>
      </dsp:txXfrm>
    </dsp:sp>
    <dsp:sp modelId="{E4D712F6-5B30-4B56-80AD-B50D1A9A625D}">
      <dsp:nvSpPr>
        <dsp:cNvPr id="0" name=""/>
        <dsp:cNvSpPr/>
      </dsp:nvSpPr>
      <dsp:spPr>
        <a:xfrm>
          <a:off x="1412664" y="1941909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22072" y="1939151"/>
        <a:ext cx="43095" cy="43095"/>
      </dsp:txXfrm>
    </dsp:sp>
    <dsp:sp modelId="{4C980F01-4BCF-4325-B08D-E6E3BFC75E5A}">
      <dsp:nvSpPr>
        <dsp:cNvPr id="0" name=""/>
        <dsp:cNvSpPr/>
      </dsp:nvSpPr>
      <dsp:spPr>
        <a:xfrm>
          <a:off x="2274576" y="1422005"/>
          <a:ext cx="3223591" cy="10773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德</a:t>
          </a:r>
          <a:r>
            <a:rPr lang="en-US" altLang="zh-TW" sz="2800" kern="1200" dirty="0" smtClean="0"/>
            <a:t>(</a:t>
          </a:r>
          <a:r>
            <a:rPr lang="zh-TW" altLang="zh-TW" sz="2800" kern="1200" dirty="0" smtClean="0"/>
            <a:t>悳惪</a:t>
          </a:r>
          <a:r>
            <a:rPr lang="en-US" altLang="zh-TW" sz="2800" kern="1200" dirty="0" smtClean="0"/>
            <a:t>):</a:t>
          </a:r>
          <a:r>
            <a:rPr lang="zh-TW" altLang="en-US" sz="2800" kern="1200" dirty="0" smtClean="0"/>
            <a:t>直心明德</a:t>
          </a:r>
          <a:endParaRPr lang="zh-TW" altLang="en-US" sz="2800" kern="1200" dirty="0"/>
        </a:p>
      </dsp:txBody>
      <dsp:txXfrm>
        <a:off x="2306132" y="1453561"/>
        <a:ext cx="3160479" cy="1014277"/>
      </dsp:txXfrm>
    </dsp:sp>
    <dsp:sp modelId="{A078FBA4-095C-410A-935B-41FB0CF98F5D}">
      <dsp:nvSpPr>
        <dsp:cNvPr id="0" name=""/>
        <dsp:cNvSpPr/>
      </dsp:nvSpPr>
      <dsp:spPr>
        <a:xfrm>
          <a:off x="5498167" y="1941909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07575" y="1939151"/>
        <a:ext cx="43095" cy="43095"/>
      </dsp:txXfrm>
    </dsp:sp>
    <dsp:sp modelId="{54ED30EF-FB4A-4F5F-8CCA-D275C6E454B8}">
      <dsp:nvSpPr>
        <dsp:cNvPr id="0" name=""/>
        <dsp:cNvSpPr/>
      </dsp:nvSpPr>
      <dsp:spPr>
        <a:xfrm>
          <a:off x="6360078" y="1422005"/>
          <a:ext cx="4576296" cy="10773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據德</a:t>
          </a:r>
          <a:r>
            <a:rPr lang="en-US" altLang="zh-TW" sz="3200" kern="1200" dirty="0" smtClean="0"/>
            <a:t>:</a:t>
          </a:r>
          <a:r>
            <a:rPr lang="zh-TW" altLang="en-US" sz="3200" kern="1200" dirty="0" smtClean="0"/>
            <a:t>明德為杖不令失正</a:t>
          </a:r>
          <a:endParaRPr lang="zh-TW" altLang="en-US" sz="3200" kern="1200" dirty="0"/>
        </a:p>
      </dsp:txBody>
      <dsp:txXfrm>
        <a:off x="6391634" y="1453561"/>
        <a:ext cx="4513184" cy="1014277"/>
      </dsp:txXfrm>
    </dsp:sp>
    <dsp:sp modelId="{C44C97F7-3EE4-4F04-80F9-FF4D9613340C}">
      <dsp:nvSpPr>
        <dsp:cNvPr id="0" name=""/>
        <dsp:cNvSpPr/>
      </dsp:nvSpPr>
      <dsp:spPr>
        <a:xfrm>
          <a:off x="9839" y="2661002"/>
          <a:ext cx="1402825" cy="10773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依於仁</a:t>
          </a:r>
          <a:endParaRPr lang="zh-TW" altLang="en-US" sz="3200" kern="1200" dirty="0"/>
        </a:p>
      </dsp:txBody>
      <dsp:txXfrm>
        <a:off x="41395" y="2692558"/>
        <a:ext cx="1339713" cy="1014277"/>
      </dsp:txXfrm>
    </dsp:sp>
    <dsp:sp modelId="{58736745-EE59-4330-BCF6-039BB6045960}">
      <dsp:nvSpPr>
        <dsp:cNvPr id="0" name=""/>
        <dsp:cNvSpPr/>
      </dsp:nvSpPr>
      <dsp:spPr>
        <a:xfrm>
          <a:off x="1412664" y="3180907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22072" y="3178149"/>
        <a:ext cx="43095" cy="43095"/>
      </dsp:txXfrm>
    </dsp:sp>
    <dsp:sp modelId="{1345B90E-23F6-453E-8094-0FEB117A8DB2}">
      <dsp:nvSpPr>
        <dsp:cNvPr id="0" name=""/>
        <dsp:cNvSpPr/>
      </dsp:nvSpPr>
      <dsp:spPr>
        <a:xfrm>
          <a:off x="2274576" y="2661002"/>
          <a:ext cx="3223591" cy="10773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仁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人二</a:t>
          </a:r>
          <a:r>
            <a:rPr lang="en-US" altLang="zh-TW" sz="2800" kern="1200" dirty="0" smtClean="0"/>
            <a:t>):</a:t>
          </a:r>
          <a:r>
            <a:rPr lang="zh-TW" altLang="en-US" sz="2800" kern="1200" dirty="0" smtClean="0"/>
            <a:t>仁民愛物</a:t>
          </a:r>
          <a:endParaRPr lang="zh-TW" altLang="en-US" sz="2800" kern="1200" dirty="0"/>
        </a:p>
      </dsp:txBody>
      <dsp:txXfrm>
        <a:off x="2306132" y="2692558"/>
        <a:ext cx="3160479" cy="1014277"/>
      </dsp:txXfrm>
    </dsp:sp>
    <dsp:sp modelId="{D9507F0F-E626-4317-B0EC-F7753E65689E}">
      <dsp:nvSpPr>
        <dsp:cNvPr id="0" name=""/>
        <dsp:cNvSpPr/>
      </dsp:nvSpPr>
      <dsp:spPr>
        <a:xfrm>
          <a:off x="5498167" y="3180907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07575" y="3178149"/>
        <a:ext cx="43095" cy="43095"/>
      </dsp:txXfrm>
    </dsp:sp>
    <dsp:sp modelId="{D54E8390-D32B-4E69-808C-F8A21CA6A0CF}">
      <dsp:nvSpPr>
        <dsp:cNvPr id="0" name=""/>
        <dsp:cNvSpPr/>
      </dsp:nvSpPr>
      <dsp:spPr>
        <a:xfrm>
          <a:off x="6360078" y="2661002"/>
          <a:ext cx="4576296" cy="10773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依仁</a:t>
          </a:r>
          <a:r>
            <a:rPr lang="en-US" altLang="zh-TW" sz="2800" kern="1200" dirty="0" smtClean="0"/>
            <a:t>:</a:t>
          </a:r>
          <a:r>
            <a:rPr lang="zh-TW" altLang="en-US" sz="2800" kern="1200" dirty="0" smtClean="0"/>
            <a:t>為學處事皆以仁為所依</a:t>
          </a:r>
          <a:endParaRPr lang="zh-TW" altLang="en-US" sz="2800" kern="1200" dirty="0"/>
        </a:p>
      </dsp:txBody>
      <dsp:txXfrm>
        <a:off x="6391634" y="2692558"/>
        <a:ext cx="4513184" cy="1014277"/>
      </dsp:txXfrm>
    </dsp:sp>
    <dsp:sp modelId="{02702204-5294-4868-999C-236FAE32E317}">
      <dsp:nvSpPr>
        <dsp:cNvPr id="0" name=""/>
        <dsp:cNvSpPr/>
      </dsp:nvSpPr>
      <dsp:spPr>
        <a:xfrm>
          <a:off x="9839" y="3900000"/>
          <a:ext cx="1402825" cy="10773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游於藝</a:t>
          </a:r>
          <a:endParaRPr lang="zh-TW" altLang="en-US" sz="3200" kern="1200" dirty="0"/>
        </a:p>
      </dsp:txBody>
      <dsp:txXfrm>
        <a:off x="41395" y="3931556"/>
        <a:ext cx="1339713" cy="1014277"/>
      </dsp:txXfrm>
    </dsp:sp>
    <dsp:sp modelId="{962DFDDC-E70A-4318-9623-9930112433C1}">
      <dsp:nvSpPr>
        <dsp:cNvPr id="0" name=""/>
        <dsp:cNvSpPr/>
      </dsp:nvSpPr>
      <dsp:spPr>
        <a:xfrm>
          <a:off x="1412664" y="4419904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22072" y="4417147"/>
        <a:ext cx="43095" cy="43095"/>
      </dsp:txXfrm>
    </dsp:sp>
    <dsp:sp modelId="{8FE3BA1F-334C-45B7-9C5A-25CA2D147675}">
      <dsp:nvSpPr>
        <dsp:cNvPr id="0" name=""/>
        <dsp:cNvSpPr/>
      </dsp:nvSpPr>
      <dsp:spPr>
        <a:xfrm>
          <a:off x="2274576" y="3900000"/>
          <a:ext cx="3223591" cy="10773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六藝</a:t>
          </a:r>
          <a:r>
            <a:rPr lang="en-US" altLang="zh-TW" sz="2800" kern="1200" dirty="0" smtClean="0"/>
            <a:t>:</a:t>
          </a:r>
          <a:r>
            <a:rPr lang="zh-TW" altLang="en-US" sz="2800" kern="1200" dirty="0" smtClean="0"/>
            <a:t>禮樂射御書數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百工技藝</a:t>
          </a:r>
          <a:r>
            <a:rPr lang="en-US" altLang="zh-TW" sz="2800" kern="1200" dirty="0" smtClean="0"/>
            <a:t>)</a:t>
          </a:r>
          <a:endParaRPr lang="zh-TW" altLang="en-US" sz="2800" kern="1200" dirty="0"/>
        </a:p>
      </dsp:txBody>
      <dsp:txXfrm>
        <a:off x="2306132" y="3931556"/>
        <a:ext cx="3160479" cy="1014277"/>
      </dsp:txXfrm>
    </dsp:sp>
    <dsp:sp modelId="{5B1C0C63-A3D1-4808-84FD-15EC869E2407}">
      <dsp:nvSpPr>
        <dsp:cNvPr id="0" name=""/>
        <dsp:cNvSpPr/>
      </dsp:nvSpPr>
      <dsp:spPr>
        <a:xfrm>
          <a:off x="5498167" y="4419904"/>
          <a:ext cx="861911" cy="37580"/>
        </a:xfrm>
        <a:custGeom>
          <a:avLst/>
          <a:gdLst/>
          <a:ahLst/>
          <a:cxnLst/>
          <a:rect l="0" t="0" r="0" b="0"/>
          <a:pathLst>
            <a:path>
              <a:moveTo>
                <a:pt x="0" y="18790"/>
              </a:moveTo>
              <a:lnTo>
                <a:pt x="861911" y="1879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07575" y="4417147"/>
        <a:ext cx="43095" cy="43095"/>
      </dsp:txXfrm>
    </dsp:sp>
    <dsp:sp modelId="{DBE21D93-1665-4C31-892D-46F9ECBC9CAF}">
      <dsp:nvSpPr>
        <dsp:cNvPr id="0" name=""/>
        <dsp:cNvSpPr/>
      </dsp:nvSpPr>
      <dsp:spPr>
        <a:xfrm>
          <a:off x="6360078" y="3900000"/>
          <a:ext cx="4576296" cy="10773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游藝</a:t>
          </a:r>
          <a:r>
            <a:rPr lang="en-US" altLang="zh-TW" sz="3200" kern="1200" dirty="0" smtClean="0"/>
            <a:t>:</a:t>
          </a:r>
          <a:r>
            <a:rPr lang="zh-TW" altLang="en-US" sz="3200" kern="1200" dirty="0" smtClean="0"/>
            <a:t>廣學沉潛諸藝</a:t>
          </a:r>
          <a:endParaRPr lang="zh-TW" altLang="en-US" sz="3200" kern="1200" dirty="0"/>
        </a:p>
      </dsp:txBody>
      <dsp:txXfrm>
        <a:off x="6391634" y="3931556"/>
        <a:ext cx="4513184" cy="10142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90A23-0747-4968-B498-87C9F2010112}">
      <dsp:nvSpPr>
        <dsp:cNvPr id="0" name=""/>
        <dsp:cNvSpPr/>
      </dsp:nvSpPr>
      <dsp:spPr>
        <a:xfrm>
          <a:off x="1971440" y="2003425"/>
          <a:ext cx="603050" cy="15188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1525" y="0"/>
              </a:lnTo>
              <a:lnTo>
                <a:pt x="301525" y="1518893"/>
              </a:lnTo>
              <a:lnTo>
                <a:pt x="603050" y="1518893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232110" y="2722016"/>
        <a:ext cx="81711" cy="81711"/>
      </dsp:txXfrm>
    </dsp:sp>
    <dsp:sp modelId="{D3CD2227-A643-4317-AC52-D3ECEB0ACC2B}">
      <dsp:nvSpPr>
        <dsp:cNvPr id="0" name=""/>
        <dsp:cNvSpPr/>
      </dsp:nvSpPr>
      <dsp:spPr>
        <a:xfrm>
          <a:off x="1971440" y="2003425"/>
          <a:ext cx="603050" cy="4901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1525" y="0"/>
              </a:lnTo>
              <a:lnTo>
                <a:pt x="301525" y="490186"/>
              </a:lnTo>
              <a:lnTo>
                <a:pt x="603050" y="490186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53537" y="2229089"/>
        <a:ext cx="38857" cy="38857"/>
      </dsp:txXfrm>
    </dsp:sp>
    <dsp:sp modelId="{556AC867-A2D5-48DC-936B-35339C75ACF6}">
      <dsp:nvSpPr>
        <dsp:cNvPr id="0" name=""/>
        <dsp:cNvSpPr/>
      </dsp:nvSpPr>
      <dsp:spPr>
        <a:xfrm>
          <a:off x="1971440" y="1464904"/>
          <a:ext cx="603050" cy="538520"/>
        </a:xfrm>
        <a:custGeom>
          <a:avLst/>
          <a:gdLst/>
          <a:ahLst/>
          <a:cxnLst/>
          <a:rect l="0" t="0" r="0" b="0"/>
          <a:pathLst>
            <a:path>
              <a:moveTo>
                <a:pt x="0" y="538520"/>
              </a:moveTo>
              <a:lnTo>
                <a:pt x="301525" y="538520"/>
              </a:lnTo>
              <a:lnTo>
                <a:pt x="301525" y="0"/>
              </a:lnTo>
              <a:lnTo>
                <a:pt x="603050" y="0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52753" y="1713952"/>
        <a:ext cx="40425" cy="40425"/>
      </dsp:txXfrm>
    </dsp:sp>
    <dsp:sp modelId="{CC260C90-D139-43A9-A48B-80AD2D3049AA}">
      <dsp:nvSpPr>
        <dsp:cNvPr id="0" name=""/>
        <dsp:cNvSpPr/>
      </dsp:nvSpPr>
      <dsp:spPr>
        <a:xfrm>
          <a:off x="1971440" y="456791"/>
          <a:ext cx="603050" cy="1546633"/>
        </a:xfrm>
        <a:custGeom>
          <a:avLst/>
          <a:gdLst/>
          <a:ahLst/>
          <a:cxnLst/>
          <a:rect l="0" t="0" r="0" b="0"/>
          <a:pathLst>
            <a:path>
              <a:moveTo>
                <a:pt x="0" y="1546633"/>
              </a:moveTo>
              <a:lnTo>
                <a:pt x="301525" y="1546633"/>
              </a:lnTo>
              <a:lnTo>
                <a:pt x="301525" y="0"/>
              </a:lnTo>
              <a:lnTo>
                <a:pt x="603050" y="0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231464" y="1188607"/>
        <a:ext cx="83002" cy="83002"/>
      </dsp:txXfrm>
    </dsp:sp>
    <dsp:sp modelId="{BE8E407A-9D7A-4F51-A865-9C39C1226B3B}">
      <dsp:nvSpPr>
        <dsp:cNvPr id="0" name=""/>
        <dsp:cNvSpPr/>
      </dsp:nvSpPr>
      <dsp:spPr>
        <a:xfrm rot="16200000">
          <a:off x="-357797" y="1521761"/>
          <a:ext cx="3695150" cy="9633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博學於文</a:t>
          </a:r>
          <a:endParaRPr lang="zh-TW" altLang="en-US" sz="4000" kern="1200" dirty="0"/>
        </a:p>
      </dsp:txBody>
      <dsp:txXfrm>
        <a:off x="-357797" y="1521761"/>
        <a:ext cx="3695150" cy="963326"/>
      </dsp:txXfrm>
    </dsp:sp>
    <dsp:sp modelId="{41CAF94C-5B99-4668-996A-9AFB553423DA}">
      <dsp:nvSpPr>
        <dsp:cNvPr id="0" name=""/>
        <dsp:cNvSpPr/>
      </dsp:nvSpPr>
      <dsp:spPr>
        <a:xfrm>
          <a:off x="2574491" y="0"/>
          <a:ext cx="2911048" cy="9135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志於道</a:t>
          </a:r>
          <a:endParaRPr lang="zh-TW" altLang="en-US" sz="3600" kern="1200" dirty="0"/>
        </a:p>
      </dsp:txBody>
      <dsp:txXfrm>
        <a:off x="2574491" y="0"/>
        <a:ext cx="2911048" cy="913583"/>
      </dsp:txXfrm>
    </dsp:sp>
    <dsp:sp modelId="{87408F38-FD5C-4EF7-AD95-F9EEA87EEF30}">
      <dsp:nvSpPr>
        <dsp:cNvPr id="0" name=""/>
        <dsp:cNvSpPr/>
      </dsp:nvSpPr>
      <dsp:spPr>
        <a:xfrm>
          <a:off x="2574491" y="1008112"/>
          <a:ext cx="2911048" cy="9135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據於德</a:t>
          </a:r>
          <a:endParaRPr lang="zh-TW" altLang="en-US" sz="3600" kern="1200" dirty="0"/>
        </a:p>
      </dsp:txBody>
      <dsp:txXfrm>
        <a:off x="2574491" y="1008112"/>
        <a:ext cx="2911048" cy="913583"/>
      </dsp:txXfrm>
    </dsp:sp>
    <dsp:sp modelId="{F9C091C8-7962-4911-AC4C-A5B80EFE1108}">
      <dsp:nvSpPr>
        <dsp:cNvPr id="0" name=""/>
        <dsp:cNvSpPr/>
      </dsp:nvSpPr>
      <dsp:spPr>
        <a:xfrm>
          <a:off x="2574491" y="2036820"/>
          <a:ext cx="2911048" cy="9135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依於仁</a:t>
          </a:r>
          <a:endParaRPr lang="zh-TW" altLang="en-US" sz="3600" kern="1200" dirty="0"/>
        </a:p>
      </dsp:txBody>
      <dsp:txXfrm>
        <a:off x="2574491" y="2036820"/>
        <a:ext cx="2911048" cy="913583"/>
      </dsp:txXfrm>
    </dsp:sp>
    <dsp:sp modelId="{2FA24333-5C2E-4433-94AE-F72E9B7C5F6B}">
      <dsp:nvSpPr>
        <dsp:cNvPr id="0" name=""/>
        <dsp:cNvSpPr/>
      </dsp:nvSpPr>
      <dsp:spPr>
        <a:xfrm>
          <a:off x="2574491" y="3065527"/>
          <a:ext cx="2911048" cy="9135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游於藝</a:t>
          </a:r>
          <a:endParaRPr lang="zh-TW" altLang="en-US" sz="3600" kern="1200" dirty="0"/>
        </a:p>
      </dsp:txBody>
      <dsp:txXfrm>
        <a:off x="2574491" y="3065527"/>
        <a:ext cx="2911048" cy="9135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BBBEB-1FFC-44F5-83C1-076D22575D76}">
      <dsp:nvSpPr>
        <dsp:cNvPr id="0" name=""/>
        <dsp:cNvSpPr/>
      </dsp:nvSpPr>
      <dsp:spPr>
        <a:xfrm>
          <a:off x="142336" y="313122"/>
          <a:ext cx="1644027" cy="831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仿效</a:t>
          </a:r>
          <a:endParaRPr lang="zh-TW" altLang="en-US" sz="3200" kern="1200" dirty="0"/>
        </a:p>
      </dsp:txBody>
      <dsp:txXfrm>
        <a:off x="142336" y="313122"/>
        <a:ext cx="1644027" cy="554648"/>
      </dsp:txXfrm>
    </dsp:sp>
    <dsp:sp modelId="{64995E41-8F08-483A-9BA1-67786427E065}">
      <dsp:nvSpPr>
        <dsp:cNvPr id="0" name=""/>
        <dsp:cNvSpPr/>
      </dsp:nvSpPr>
      <dsp:spPr>
        <a:xfrm>
          <a:off x="138426" y="1470618"/>
          <a:ext cx="1647830" cy="5336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蔽</a:t>
          </a:r>
          <a:endParaRPr lang="zh-TW" altLang="en-US" sz="3200" kern="1200" dirty="0"/>
        </a:p>
      </dsp:txBody>
      <dsp:txXfrm>
        <a:off x="154056" y="1486248"/>
        <a:ext cx="1616570" cy="502391"/>
      </dsp:txXfrm>
    </dsp:sp>
    <dsp:sp modelId="{35E990FE-3DCD-4E39-A940-BC03BB6531F8}">
      <dsp:nvSpPr>
        <dsp:cNvPr id="0" name=""/>
        <dsp:cNvSpPr/>
      </dsp:nvSpPr>
      <dsp:spPr>
        <a:xfrm rot="21564909">
          <a:off x="1919500" y="453674"/>
          <a:ext cx="282281" cy="2511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919502" y="504292"/>
        <a:ext cx="206932" cy="150697"/>
      </dsp:txXfrm>
    </dsp:sp>
    <dsp:sp modelId="{752F5803-8C21-4E47-9B39-6441E213C28A}">
      <dsp:nvSpPr>
        <dsp:cNvPr id="0" name=""/>
        <dsp:cNvSpPr/>
      </dsp:nvSpPr>
      <dsp:spPr>
        <a:xfrm>
          <a:off x="2318942" y="290875"/>
          <a:ext cx="1644027" cy="832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ctr" anchorCtr="1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覺悟</a:t>
          </a:r>
          <a:endParaRPr lang="zh-TW" altLang="en-US" sz="3200" kern="1200" dirty="0"/>
        </a:p>
      </dsp:txBody>
      <dsp:txXfrm>
        <a:off x="2318942" y="290875"/>
        <a:ext cx="1644027" cy="554704"/>
      </dsp:txXfrm>
    </dsp:sp>
    <dsp:sp modelId="{D156B3FC-4976-474D-B300-6BDEE9CC200C}">
      <dsp:nvSpPr>
        <dsp:cNvPr id="0" name=""/>
        <dsp:cNvSpPr/>
      </dsp:nvSpPr>
      <dsp:spPr>
        <a:xfrm>
          <a:off x="2316454" y="1464088"/>
          <a:ext cx="1647830" cy="5336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不蔽</a:t>
          </a:r>
          <a:endParaRPr lang="zh-TW" altLang="en-US" sz="3200" kern="1200" dirty="0"/>
        </a:p>
      </dsp:txBody>
      <dsp:txXfrm>
        <a:off x="2332084" y="1479718"/>
        <a:ext cx="1616570" cy="50239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F1628-5658-4924-B09F-442B373EFEBE}">
      <dsp:nvSpPr>
        <dsp:cNvPr id="0" name=""/>
        <dsp:cNvSpPr/>
      </dsp:nvSpPr>
      <dsp:spPr>
        <a:xfrm>
          <a:off x="13920" y="2677171"/>
          <a:ext cx="957490" cy="8581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性</a:t>
          </a:r>
          <a:endParaRPr lang="zh-TW" altLang="en-US" sz="3200" kern="1200" dirty="0"/>
        </a:p>
      </dsp:txBody>
      <dsp:txXfrm>
        <a:off x="39054" y="2702305"/>
        <a:ext cx="907222" cy="807861"/>
      </dsp:txXfrm>
    </dsp:sp>
    <dsp:sp modelId="{E002AE33-99B3-45E3-BE59-2A4879780A77}">
      <dsp:nvSpPr>
        <dsp:cNvPr id="0" name=""/>
        <dsp:cNvSpPr/>
      </dsp:nvSpPr>
      <dsp:spPr>
        <a:xfrm rot="17093244">
          <a:off x="573097" y="2581866"/>
          <a:ext cx="1072058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1072058" y="633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082325" y="2561398"/>
        <a:ext cx="53602" cy="53602"/>
      </dsp:txXfrm>
    </dsp:sp>
    <dsp:sp modelId="{7379728C-25E9-4B33-A22A-054C12CCBF0C}">
      <dsp:nvSpPr>
        <dsp:cNvPr id="0" name=""/>
        <dsp:cNvSpPr/>
      </dsp:nvSpPr>
      <dsp:spPr>
        <a:xfrm>
          <a:off x="1246844" y="1677409"/>
          <a:ext cx="957490" cy="78550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</a:t>
          </a:r>
          <a:endParaRPr lang="zh-TW" altLang="en-US" sz="3200" kern="1200" dirty="0"/>
        </a:p>
      </dsp:txBody>
      <dsp:txXfrm>
        <a:off x="1269851" y="1700416"/>
        <a:ext cx="911476" cy="739492"/>
      </dsp:txXfrm>
    </dsp:sp>
    <dsp:sp modelId="{9662F019-D79D-4289-87C6-E7574539736C}">
      <dsp:nvSpPr>
        <dsp:cNvPr id="0" name=""/>
        <dsp:cNvSpPr/>
      </dsp:nvSpPr>
      <dsp:spPr>
        <a:xfrm rot="17582492">
          <a:off x="1924550" y="1640789"/>
          <a:ext cx="919433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919433" y="633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61281" y="1624136"/>
        <a:ext cx="45971" cy="45971"/>
      </dsp:txXfrm>
    </dsp:sp>
    <dsp:sp modelId="{1FC83222-9000-4BD6-978E-99F07C6D188B}">
      <dsp:nvSpPr>
        <dsp:cNvPr id="0" name=""/>
        <dsp:cNvSpPr/>
      </dsp:nvSpPr>
      <dsp:spPr>
        <a:xfrm>
          <a:off x="2564199" y="834396"/>
          <a:ext cx="1169052" cy="779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自然</a:t>
          </a:r>
          <a:endParaRPr lang="zh-TW" altLang="en-US" sz="3200" kern="1200" dirty="0"/>
        </a:p>
      </dsp:txBody>
      <dsp:txXfrm>
        <a:off x="2587026" y="857223"/>
        <a:ext cx="1123398" cy="733714"/>
      </dsp:txXfrm>
    </dsp:sp>
    <dsp:sp modelId="{073F7B69-E039-414A-8BD6-52C1C742E80F}">
      <dsp:nvSpPr>
        <dsp:cNvPr id="0" name=""/>
        <dsp:cNvSpPr/>
      </dsp:nvSpPr>
      <dsp:spPr>
        <a:xfrm>
          <a:off x="3733252" y="1217747"/>
          <a:ext cx="317649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17649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84135" y="1216139"/>
        <a:ext cx="15882" cy="15882"/>
      </dsp:txXfrm>
    </dsp:sp>
    <dsp:sp modelId="{54DD5A7C-2D6D-4215-A4D8-CC6E7989C3E1}">
      <dsp:nvSpPr>
        <dsp:cNvPr id="0" name=""/>
        <dsp:cNvSpPr/>
      </dsp:nvSpPr>
      <dsp:spPr>
        <a:xfrm>
          <a:off x="4050901" y="810080"/>
          <a:ext cx="2338788" cy="8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天運生五行</a:t>
          </a:r>
          <a:endParaRPr lang="zh-TW" altLang="en-US" sz="3200" kern="1200" dirty="0"/>
        </a:p>
      </dsp:txBody>
      <dsp:txXfrm>
        <a:off x="4075152" y="834331"/>
        <a:ext cx="2290286" cy="779498"/>
      </dsp:txXfrm>
    </dsp:sp>
    <dsp:sp modelId="{45C1DBB1-1561-4925-B857-2A4AD3EF64FB}">
      <dsp:nvSpPr>
        <dsp:cNvPr id="0" name=""/>
        <dsp:cNvSpPr/>
      </dsp:nvSpPr>
      <dsp:spPr>
        <a:xfrm>
          <a:off x="6389689" y="1217747"/>
          <a:ext cx="317649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17649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540572" y="1216139"/>
        <a:ext cx="15882" cy="15882"/>
      </dsp:txXfrm>
    </dsp:sp>
    <dsp:sp modelId="{C74F0206-0D72-4B76-8EDA-69C227C43B27}">
      <dsp:nvSpPr>
        <dsp:cNvPr id="0" name=""/>
        <dsp:cNvSpPr/>
      </dsp:nvSpPr>
      <dsp:spPr>
        <a:xfrm>
          <a:off x="6707338" y="810080"/>
          <a:ext cx="2340003" cy="8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木金火土水</a:t>
          </a:r>
          <a:endParaRPr lang="zh-TW" altLang="en-US" sz="3200" kern="1200" dirty="0"/>
        </a:p>
      </dsp:txBody>
      <dsp:txXfrm>
        <a:off x="6731589" y="834331"/>
        <a:ext cx="2291501" cy="779498"/>
      </dsp:txXfrm>
    </dsp:sp>
    <dsp:sp modelId="{EBE4B9C0-4120-41EF-804F-9367AC1C5B4D}">
      <dsp:nvSpPr>
        <dsp:cNvPr id="0" name=""/>
        <dsp:cNvSpPr/>
      </dsp:nvSpPr>
      <dsp:spPr>
        <a:xfrm>
          <a:off x="9047341" y="1217747"/>
          <a:ext cx="317649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17649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198225" y="1216139"/>
        <a:ext cx="15882" cy="15882"/>
      </dsp:txXfrm>
    </dsp:sp>
    <dsp:sp modelId="{B7CCA65C-F8DB-4E27-800A-7EBFE7193C46}">
      <dsp:nvSpPr>
        <dsp:cNvPr id="0" name=""/>
        <dsp:cNvSpPr/>
      </dsp:nvSpPr>
      <dsp:spPr>
        <a:xfrm>
          <a:off x="9364991" y="684080"/>
          <a:ext cx="1799999" cy="10799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物性</a:t>
          </a:r>
          <a:endParaRPr lang="en-US" altLang="zh-TW" sz="3200" kern="1200" dirty="0" smtClean="0"/>
        </a:p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物理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9396623" y="715712"/>
        <a:ext cx="1736735" cy="1016735"/>
      </dsp:txXfrm>
    </dsp:sp>
    <dsp:sp modelId="{44A0651A-C456-4336-8572-83A8AA25BE1E}">
      <dsp:nvSpPr>
        <dsp:cNvPr id="0" name=""/>
        <dsp:cNvSpPr/>
      </dsp:nvSpPr>
      <dsp:spPr>
        <a:xfrm rot="21420201">
          <a:off x="2204088" y="2054411"/>
          <a:ext cx="360357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60357" y="633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75258" y="2051735"/>
        <a:ext cx="18017" cy="18017"/>
      </dsp:txXfrm>
    </dsp:sp>
    <dsp:sp modelId="{52E53413-7526-4AE2-B284-94DDC818C426}">
      <dsp:nvSpPr>
        <dsp:cNvPr id="0" name=""/>
        <dsp:cNvSpPr/>
      </dsp:nvSpPr>
      <dsp:spPr>
        <a:xfrm>
          <a:off x="2564199" y="1673324"/>
          <a:ext cx="1169052" cy="7560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主宰</a:t>
          </a:r>
          <a:endParaRPr lang="zh-TW" altLang="en-US" sz="3200" kern="1200" dirty="0"/>
        </a:p>
      </dsp:txBody>
      <dsp:txXfrm>
        <a:off x="2586342" y="1695467"/>
        <a:ext cx="1124766" cy="711715"/>
      </dsp:txXfrm>
    </dsp:sp>
    <dsp:sp modelId="{6F547F4F-8182-40B4-986C-1114BDFC94FA}">
      <dsp:nvSpPr>
        <dsp:cNvPr id="0" name=""/>
        <dsp:cNvSpPr/>
      </dsp:nvSpPr>
      <dsp:spPr>
        <a:xfrm rot="3941530">
          <a:off x="1947154" y="2462191"/>
          <a:ext cx="874224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874224" y="633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62411" y="2446668"/>
        <a:ext cx="43711" cy="43711"/>
      </dsp:txXfrm>
    </dsp:sp>
    <dsp:sp modelId="{082EFB07-AFA5-4F61-8A7F-43AC004137C0}">
      <dsp:nvSpPr>
        <dsp:cNvPr id="0" name=""/>
        <dsp:cNvSpPr/>
      </dsp:nvSpPr>
      <dsp:spPr>
        <a:xfrm>
          <a:off x="2564199" y="2488884"/>
          <a:ext cx="1152002" cy="7560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神靈</a:t>
          </a:r>
          <a:endParaRPr lang="zh-TW" altLang="en-US" sz="3200" kern="1200" dirty="0"/>
        </a:p>
      </dsp:txBody>
      <dsp:txXfrm>
        <a:off x="2586342" y="2511027"/>
        <a:ext cx="1107716" cy="711715"/>
      </dsp:txXfrm>
    </dsp:sp>
    <dsp:sp modelId="{A8B8E098-BE47-439C-B632-64C237151265}">
      <dsp:nvSpPr>
        <dsp:cNvPr id="0" name=""/>
        <dsp:cNvSpPr/>
      </dsp:nvSpPr>
      <dsp:spPr>
        <a:xfrm rot="18177154">
          <a:off x="3584824" y="2618823"/>
          <a:ext cx="576148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576148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58494" y="2610752"/>
        <a:ext cx="28807" cy="28807"/>
      </dsp:txXfrm>
    </dsp:sp>
    <dsp:sp modelId="{A2CB1A1E-3C5B-4172-9F3D-E20EAD113F6E}">
      <dsp:nvSpPr>
        <dsp:cNvPr id="0" name=""/>
        <dsp:cNvSpPr/>
      </dsp:nvSpPr>
      <dsp:spPr>
        <a:xfrm>
          <a:off x="4029595" y="1969426"/>
          <a:ext cx="2340003" cy="8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天德率五常</a:t>
          </a:r>
          <a:endParaRPr lang="zh-TW" altLang="en-US" sz="3200" kern="1200" dirty="0"/>
        </a:p>
      </dsp:txBody>
      <dsp:txXfrm>
        <a:off x="4053846" y="1993677"/>
        <a:ext cx="2291501" cy="779498"/>
      </dsp:txXfrm>
    </dsp:sp>
    <dsp:sp modelId="{E4602819-70C5-426D-99C9-B26980F0155F}">
      <dsp:nvSpPr>
        <dsp:cNvPr id="0" name=""/>
        <dsp:cNvSpPr/>
      </dsp:nvSpPr>
      <dsp:spPr>
        <a:xfrm>
          <a:off x="6369598" y="2377094"/>
          <a:ext cx="326884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26884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524868" y="2375255"/>
        <a:ext cx="16344" cy="16344"/>
      </dsp:txXfrm>
    </dsp:sp>
    <dsp:sp modelId="{A0F36C40-FEAE-4620-9735-631B2732FC84}">
      <dsp:nvSpPr>
        <dsp:cNvPr id="0" name=""/>
        <dsp:cNvSpPr/>
      </dsp:nvSpPr>
      <dsp:spPr>
        <a:xfrm>
          <a:off x="6696483" y="1969426"/>
          <a:ext cx="2340003" cy="8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仁義禮智信</a:t>
          </a:r>
          <a:endParaRPr lang="zh-TW" altLang="en-US" sz="3200" kern="1200" dirty="0"/>
        </a:p>
      </dsp:txBody>
      <dsp:txXfrm>
        <a:off x="6720734" y="1993677"/>
        <a:ext cx="2291501" cy="779498"/>
      </dsp:txXfrm>
    </dsp:sp>
    <dsp:sp modelId="{4F4D2DB9-9E3F-479D-A30D-4A1D3385B3F9}">
      <dsp:nvSpPr>
        <dsp:cNvPr id="0" name=""/>
        <dsp:cNvSpPr/>
      </dsp:nvSpPr>
      <dsp:spPr>
        <a:xfrm rot="33863">
          <a:off x="9036478" y="2378750"/>
          <a:ext cx="336183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336183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196165" y="2376678"/>
        <a:ext cx="16809" cy="16809"/>
      </dsp:txXfrm>
    </dsp:sp>
    <dsp:sp modelId="{BBD2E9A4-25BF-4E15-A01A-FDA1A179A778}">
      <dsp:nvSpPr>
        <dsp:cNvPr id="0" name=""/>
        <dsp:cNvSpPr/>
      </dsp:nvSpPr>
      <dsp:spPr>
        <a:xfrm>
          <a:off x="9372653" y="1844860"/>
          <a:ext cx="1806257" cy="108375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心性</a:t>
          </a:r>
          <a:endParaRPr lang="en-US" altLang="zh-TW" sz="3200" kern="1200" dirty="0" smtClean="0"/>
        </a:p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心理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9404395" y="1876602"/>
        <a:ext cx="1742773" cy="1020271"/>
      </dsp:txXfrm>
    </dsp:sp>
    <dsp:sp modelId="{EC7926CF-454D-4BD3-B9AD-9872881A35AD}">
      <dsp:nvSpPr>
        <dsp:cNvPr id="0" name=""/>
        <dsp:cNvSpPr/>
      </dsp:nvSpPr>
      <dsp:spPr>
        <a:xfrm rot="4741190">
          <a:off x="388906" y="3806288"/>
          <a:ext cx="1439116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1439116" y="633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072486" y="3776643"/>
        <a:ext cx="71955" cy="71955"/>
      </dsp:txXfrm>
    </dsp:sp>
    <dsp:sp modelId="{5563B3E5-49E4-4734-B217-9F7A5E4A7365}">
      <dsp:nvSpPr>
        <dsp:cNvPr id="0" name=""/>
        <dsp:cNvSpPr/>
      </dsp:nvSpPr>
      <dsp:spPr>
        <a:xfrm>
          <a:off x="1245518" y="4103015"/>
          <a:ext cx="957490" cy="83198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命</a:t>
          </a:r>
          <a:endParaRPr lang="zh-TW" altLang="en-US" sz="3200" kern="1200" dirty="0"/>
        </a:p>
      </dsp:txBody>
      <dsp:txXfrm>
        <a:off x="1269886" y="4127383"/>
        <a:ext cx="908754" cy="783247"/>
      </dsp:txXfrm>
    </dsp:sp>
    <dsp:sp modelId="{96029585-9D93-40E6-89B4-461B58AF5C01}">
      <dsp:nvSpPr>
        <dsp:cNvPr id="0" name=""/>
        <dsp:cNvSpPr/>
      </dsp:nvSpPr>
      <dsp:spPr>
        <a:xfrm rot="18331022">
          <a:off x="2078985" y="4271780"/>
          <a:ext cx="591917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591917" y="633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60146" y="4263315"/>
        <a:ext cx="29595" cy="29595"/>
      </dsp:txXfrm>
    </dsp:sp>
    <dsp:sp modelId="{48003E16-1632-487C-8A2B-1011303D7164}">
      <dsp:nvSpPr>
        <dsp:cNvPr id="0" name=""/>
        <dsp:cNvSpPr/>
      </dsp:nvSpPr>
      <dsp:spPr>
        <a:xfrm>
          <a:off x="2546879" y="3647536"/>
          <a:ext cx="1169052" cy="779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使令</a:t>
          </a:r>
          <a:endParaRPr lang="zh-TW" altLang="en-US" sz="3200" kern="1200" dirty="0"/>
        </a:p>
      </dsp:txBody>
      <dsp:txXfrm>
        <a:off x="2569706" y="3670363"/>
        <a:ext cx="1123398" cy="733714"/>
      </dsp:txXfrm>
    </dsp:sp>
    <dsp:sp modelId="{668EC297-6FCE-4BB1-BA4F-83C183206F62}">
      <dsp:nvSpPr>
        <dsp:cNvPr id="0" name=""/>
        <dsp:cNvSpPr/>
      </dsp:nvSpPr>
      <dsp:spPr>
        <a:xfrm rot="21576258">
          <a:off x="3715924" y="4028755"/>
          <a:ext cx="617469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617469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09222" y="4019651"/>
        <a:ext cx="30873" cy="30873"/>
      </dsp:txXfrm>
    </dsp:sp>
    <dsp:sp modelId="{8F8789CB-9F7D-4645-9914-7F7114D7033D}">
      <dsp:nvSpPr>
        <dsp:cNvPr id="0" name=""/>
        <dsp:cNvSpPr/>
      </dsp:nvSpPr>
      <dsp:spPr>
        <a:xfrm>
          <a:off x="4333386" y="3643271"/>
          <a:ext cx="1169052" cy="77936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運行</a:t>
          </a:r>
          <a:endParaRPr lang="zh-TW" altLang="en-US" sz="3200" kern="1200" dirty="0"/>
        </a:p>
      </dsp:txBody>
      <dsp:txXfrm>
        <a:off x="4356213" y="3666098"/>
        <a:ext cx="1123398" cy="733714"/>
      </dsp:txXfrm>
    </dsp:sp>
    <dsp:sp modelId="{C1117488-D017-4A08-A96F-E38B56E4E105}">
      <dsp:nvSpPr>
        <dsp:cNvPr id="0" name=""/>
        <dsp:cNvSpPr/>
      </dsp:nvSpPr>
      <dsp:spPr>
        <a:xfrm rot="3139313">
          <a:off x="2093647" y="4735308"/>
          <a:ext cx="562593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562593" y="633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60879" y="4727576"/>
        <a:ext cx="28129" cy="28129"/>
      </dsp:txXfrm>
    </dsp:sp>
    <dsp:sp modelId="{018E48CE-6C05-481B-B38E-2B684101F63F}">
      <dsp:nvSpPr>
        <dsp:cNvPr id="0" name=""/>
        <dsp:cNvSpPr/>
      </dsp:nvSpPr>
      <dsp:spPr>
        <a:xfrm>
          <a:off x="2546879" y="4574591"/>
          <a:ext cx="1169052" cy="779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稟賦</a:t>
          </a:r>
          <a:endParaRPr lang="zh-TW" altLang="en-US" sz="3200" kern="1200" dirty="0"/>
        </a:p>
      </dsp:txBody>
      <dsp:txXfrm>
        <a:off x="2569706" y="4597418"/>
        <a:ext cx="1123398" cy="733714"/>
      </dsp:txXfrm>
    </dsp:sp>
    <dsp:sp modelId="{AA573C42-6551-4B74-8E99-CFFBACEAF913}">
      <dsp:nvSpPr>
        <dsp:cNvPr id="0" name=""/>
        <dsp:cNvSpPr/>
      </dsp:nvSpPr>
      <dsp:spPr>
        <a:xfrm rot="21582827">
          <a:off x="3715928" y="4956404"/>
          <a:ext cx="616001" cy="12665"/>
        </a:xfrm>
        <a:custGeom>
          <a:avLst/>
          <a:gdLst/>
          <a:ahLst/>
          <a:cxnLst/>
          <a:rect l="0" t="0" r="0" b="0"/>
          <a:pathLst>
            <a:path>
              <a:moveTo>
                <a:pt x="0" y="6332"/>
              </a:moveTo>
              <a:lnTo>
                <a:pt x="616001" y="633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08528" y="4947337"/>
        <a:ext cx="30800" cy="30800"/>
      </dsp:txXfrm>
    </dsp:sp>
    <dsp:sp modelId="{69C87186-5811-4A47-A2D6-E65423299785}">
      <dsp:nvSpPr>
        <dsp:cNvPr id="0" name=""/>
        <dsp:cNvSpPr/>
      </dsp:nvSpPr>
      <dsp:spPr>
        <a:xfrm>
          <a:off x="4331925" y="4571514"/>
          <a:ext cx="1169052" cy="77936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本具</a:t>
          </a:r>
          <a:endParaRPr lang="zh-TW" altLang="en-US" sz="3200" kern="1200" dirty="0"/>
        </a:p>
      </dsp:txBody>
      <dsp:txXfrm>
        <a:off x="4354752" y="4594341"/>
        <a:ext cx="1123398" cy="7337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ECA9F6-B36F-492C-BDFC-08D55350E9A2}">
      <dsp:nvSpPr>
        <dsp:cNvPr id="0" name=""/>
        <dsp:cNvSpPr/>
      </dsp:nvSpPr>
      <dsp:spPr>
        <a:xfrm>
          <a:off x="115481" y="1317780"/>
          <a:ext cx="2285378" cy="11426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天</a:t>
          </a:r>
          <a:endParaRPr lang="zh-TW" altLang="en-US" sz="3600" kern="1200" dirty="0"/>
        </a:p>
      </dsp:txBody>
      <dsp:txXfrm>
        <a:off x="148949" y="1351248"/>
        <a:ext cx="2218442" cy="1075753"/>
      </dsp:txXfrm>
    </dsp:sp>
    <dsp:sp modelId="{68813C1F-D48D-4E8A-8B8B-50C8D35C3330}">
      <dsp:nvSpPr>
        <dsp:cNvPr id="0" name=""/>
        <dsp:cNvSpPr/>
      </dsp:nvSpPr>
      <dsp:spPr>
        <a:xfrm rot="18289469">
          <a:off x="2057542" y="1204859"/>
          <a:ext cx="1600784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600784" y="27219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817915" y="1192059"/>
        <a:ext cx="80039" cy="80039"/>
      </dsp:txXfrm>
    </dsp:sp>
    <dsp:sp modelId="{ACC193B1-C589-49FD-8245-20FB9BF8B4CC}">
      <dsp:nvSpPr>
        <dsp:cNvPr id="0" name=""/>
        <dsp:cNvSpPr/>
      </dsp:nvSpPr>
      <dsp:spPr>
        <a:xfrm>
          <a:off x="3315010" y="3687"/>
          <a:ext cx="2285378" cy="11426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自然天</a:t>
          </a:r>
          <a:endParaRPr lang="zh-TW" altLang="en-US" sz="2800" kern="1200" dirty="0"/>
        </a:p>
      </dsp:txBody>
      <dsp:txXfrm>
        <a:off x="3348478" y="37155"/>
        <a:ext cx="2218442" cy="1075753"/>
      </dsp:txXfrm>
    </dsp:sp>
    <dsp:sp modelId="{33E6BD85-B135-41E1-A34A-BC9D53FEFA7D}">
      <dsp:nvSpPr>
        <dsp:cNvPr id="0" name=""/>
        <dsp:cNvSpPr/>
      </dsp:nvSpPr>
      <dsp:spPr>
        <a:xfrm>
          <a:off x="5600389" y="547812"/>
          <a:ext cx="91415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914151" y="27219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34611" y="552178"/>
        <a:ext cx="45707" cy="45707"/>
      </dsp:txXfrm>
    </dsp:sp>
    <dsp:sp modelId="{E38C2863-998C-4B42-9AC0-9845F078527C}">
      <dsp:nvSpPr>
        <dsp:cNvPr id="0" name=""/>
        <dsp:cNvSpPr/>
      </dsp:nvSpPr>
      <dsp:spPr>
        <a:xfrm>
          <a:off x="6514540" y="3687"/>
          <a:ext cx="2285378" cy="11426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宇宙天體　　自然現象</a:t>
          </a:r>
          <a:endParaRPr lang="zh-TW" altLang="en-US" sz="2800" kern="1200" dirty="0"/>
        </a:p>
      </dsp:txBody>
      <dsp:txXfrm>
        <a:off x="6548008" y="37155"/>
        <a:ext cx="2218442" cy="1075753"/>
      </dsp:txXfrm>
    </dsp:sp>
    <dsp:sp modelId="{E2175E28-4D4D-4C95-9C5D-69D01ACB1DB9}">
      <dsp:nvSpPr>
        <dsp:cNvPr id="0" name=""/>
        <dsp:cNvSpPr/>
      </dsp:nvSpPr>
      <dsp:spPr>
        <a:xfrm>
          <a:off x="2400859" y="1861905"/>
          <a:ext cx="91415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914151" y="27219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35081" y="1866271"/>
        <a:ext cx="45707" cy="45707"/>
      </dsp:txXfrm>
    </dsp:sp>
    <dsp:sp modelId="{52B9BF51-00CF-4DC7-A82E-154329088646}">
      <dsp:nvSpPr>
        <dsp:cNvPr id="0" name=""/>
        <dsp:cNvSpPr/>
      </dsp:nvSpPr>
      <dsp:spPr>
        <a:xfrm>
          <a:off x="3315010" y="1317780"/>
          <a:ext cx="2285378" cy="11426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人格天</a:t>
          </a:r>
          <a:endParaRPr lang="zh-TW" altLang="en-US" sz="2800" kern="1200" dirty="0"/>
        </a:p>
      </dsp:txBody>
      <dsp:txXfrm>
        <a:off x="3348478" y="1351248"/>
        <a:ext cx="2218442" cy="1075753"/>
      </dsp:txXfrm>
    </dsp:sp>
    <dsp:sp modelId="{C7530560-E9BF-4FB2-8B00-1E32225BF947}">
      <dsp:nvSpPr>
        <dsp:cNvPr id="0" name=""/>
        <dsp:cNvSpPr/>
      </dsp:nvSpPr>
      <dsp:spPr>
        <a:xfrm>
          <a:off x="5600389" y="1861905"/>
          <a:ext cx="91415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914151" y="27219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34611" y="1866271"/>
        <a:ext cx="45707" cy="45707"/>
      </dsp:txXfrm>
    </dsp:sp>
    <dsp:sp modelId="{5A0298EC-6B55-41E2-96EC-BE61EDDD9DF4}">
      <dsp:nvSpPr>
        <dsp:cNvPr id="0" name=""/>
        <dsp:cNvSpPr/>
      </dsp:nvSpPr>
      <dsp:spPr>
        <a:xfrm>
          <a:off x="6514540" y="1317780"/>
          <a:ext cx="2285378" cy="11426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東方天公　　西洋上帝</a:t>
          </a:r>
          <a:endParaRPr lang="zh-TW" altLang="en-US" sz="2800" kern="1200" dirty="0"/>
        </a:p>
      </dsp:txBody>
      <dsp:txXfrm>
        <a:off x="6548008" y="1351248"/>
        <a:ext cx="2218442" cy="1075753"/>
      </dsp:txXfrm>
    </dsp:sp>
    <dsp:sp modelId="{5F781E3D-D641-4624-925E-1DF4B54C09FE}">
      <dsp:nvSpPr>
        <dsp:cNvPr id="0" name=""/>
        <dsp:cNvSpPr/>
      </dsp:nvSpPr>
      <dsp:spPr>
        <a:xfrm rot="3310531">
          <a:off x="2057542" y="2518951"/>
          <a:ext cx="1600784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600784" y="27219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817915" y="2506151"/>
        <a:ext cx="80039" cy="80039"/>
      </dsp:txXfrm>
    </dsp:sp>
    <dsp:sp modelId="{7640208F-9DAA-4120-8E24-9B70387A01C6}">
      <dsp:nvSpPr>
        <dsp:cNvPr id="0" name=""/>
        <dsp:cNvSpPr/>
      </dsp:nvSpPr>
      <dsp:spPr>
        <a:xfrm>
          <a:off x="3315010" y="2631872"/>
          <a:ext cx="2285378" cy="11426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形上天</a:t>
          </a:r>
          <a:endParaRPr lang="zh-TW" altLang="en-US" sz="2800" kern="1200" dirty="0"/>
        </a:p>
      </dsp:txBody>
      <dsp:txXfrm>
        <a:off x="3348478" y="2665340"/>
        <a:ext cx="2218442" cy="1075753"/>
      </dsp:txXfrm>
    </dsp:sp>
    <dsp:sp modelId="{ECD61D9B-26D6-484D-B7EF-36320AF9BE26}">
      <dsp:nvSpPr>
        <dsp:cNvPr id="0" name=""/>
        <dsp:cNvSpPr/>
      </dsp:nvSpPr>
      <dsp:spPr>
        <a:xfrm>
          <a:off x="5600389" y="3175998"/>
          <a:ext cx="91415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914151" y="27219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34611" y="3180363"/>
        <a:ext cx="45707" cy="45707"/>
      </dsp:txXfrm>
    </dsp:sp>
    <dsp:sp modelId="{D9112C54-FFE3-48D3-A1CD-60BE93164128}">
      <dsp:nvSpPr>
        <dsp:cNvPr id="0" name=""/>
        <dsp:cNvSpPr/>
      </dsp:nvSpPr>
      <dsp:spPr>
        <a:xfrm>
          <a:off x="6514540" y="2631872"/>
          <a:ext cx="2285378" cy="11426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天理昭彰　　與天合德</a:t>
          </a:r>
          <a:endParaRPr lang="zh-TW" altLang="en-US" sz="2800" kern="1200" dirty="0"/>
        </a:p>
      </dsp:txBody>
      <dsp:txXfrm>
        <a:off x="6548008" y="2665340"/>
        <a:ext cx="2218442" cy="107575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16619-27E0-456D-815C-3438BCBCAF07}">
      <dsp:nvSpPr>
        <dsp:cNvPr id="0" name=""/>
        <dsp:cNvSpPr/>
      </dsp:nvSpPr>
      <dsp:spPr>
        <a:xfrm>
          <a:off x="1278678" y="2589"/>
          <a:ext cx="4003953" cy="1661265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吾十有五而志於學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09311" y="2589"/>
        <a:ext cx="2342688" cy="1661265"/>
      </dsp:txXfrm>
    </dsp:sp>
    <dsp:sp modelId="{851DA2A1-4660-488C-B66B-6A880867EF41}">
      <dsp:nvSpPr>
        <dsp:cNvPr id="0" name=""/>
        <dsp:cNvSpPr/>
      </dsp:nvSpPr>
      <dsp:spPr>
        <a:xfrm>
          <a:off x="4841514" y="4800"/>
          <a:ext cx="3057968" cy="1662779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興於詩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672904" y="4800"/>
        <a:ext cx="1395189" cy="1662779"/>
      </dsp:txXfrm>
    </dsp:sp>
    <dsp:sp modelId="{4D48625C-ED42-4AFB-85AE-14A5B95546A8}">
      <dsp:nvSpPr>
        <dsp:cNvPr id="0" name=""/>
        <dsp:cNvSpPr/>
      </dsp:nvSpPr>
      <dsp:spPr>
        <a:xfrm>
          <a:off x="1278678" y="1869667"/>
          <a:ext cx="4003953" cy="1661265"/>
        </a:xfrm>
        <a:prstGeom prst="chevron">
          <a:avLst/>
        </a:prstGeom>
        <a:solidFill>
          <a:schemeClr val="accent4">
            <a:hueOff val="822717"/>
            <a:satOff val="3566"/>
            <a:lumOff val="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三十而立　　　　</a:t>
          </a:r>
        </a:p>
        <a:p>
          <a:pPr lvl="0" algn="l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四十而不惑</a:t>
          </a:r>
          <a:endParaRPr lang="en-US" altLang="zh-TW" sz="2800" kern="1200" dirty="0" smtClean="0">
            <a:solidFill>
              <a:srgbClr val="FFFF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五十而知天命</a:t>
          </a: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09311" y="1869667"/>
        <a:ext cx="2342688" cy="1661265"/>
      </dsp:txXfrm>
    </dsp:sp>
    <dsp:sp modelId="{4A10A7FA-DFE6-4469-A617-E6CB0262FAC8}">
      <dsp:nvSpPr>
        <dsp:cNvPr id="0" name=""/>
        <dsp:cNvSpPr/>
      </dsp:nvSpPr>
      <dsp:spPr>
        <a:xfrm>
          <a:off x="4841514" y="1871877"/>
          <a:ext cx="3057968" cy="1662779"/>
        </a:xfrm>
        <a:prstGeom prst="chevron">
          <a:avLst/>
        </a:prstGeom>
        <a:solidFill>
          <a:schemeClr val="accent4">
            <a:tint val="40000"/>
            <a:alpha val="90000"/>
            <a:hueOff val="1137363"/>
            <a:satOff val="4261"/>
            <a:lumOff val="55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1137363"/>
              <a:satOff val="4261"/>
              <a:lumOff val="5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立於禮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672904" y="1871877"/>
        <a:ext cx="1395189" cy="1662779"/>
      </dsp:txXfrm>
    </dsp:sp>
    <dsp:sp modelId="{9498829B-1F08-46F3-810E-E13202122E18}">
      <dsp:nvSpPr>
        <dsp:cNvPr id="0" name=""/>
        <dsp:cNvSpPr/>
      </dsp:nvSpPr>
      <dsp:spPr>
        <a:xfrm>
          <a:off x="1278678" y="3736744"/>
          <a:ext cx="4003953" cy="166126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ts val="24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六十而耳順　　　</a:t>
          </a:r>
        </a:p>
        <a:p>
          <a:pPr lvl="0" algn="l" defTabSz="1244600">
            <a:lnSpc>
              <a:spcPts val="24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七十而從心</a:t>
          </a:r>
          <a:endParaRPr lang="en-US" altLang="zh-TW" sz="2800" kern="1200" dirty="0" smtClean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1244600">
            <a:lnSpc>
              <a:spcPts val="24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所欲不踰矩 </a:t>
          </a: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09311" y="3736744"/>
        <a:ext cx="2342688" cy="1661265"/>
      </dsp:txXfrm>
    </dsp:sp>
    <dsp:sp modelId="{36F373A3-D977-4C3C-A2D8-B299D7C4D031}">
      <dsp:nvSpPr>
        <dsp:cNvPr id="0" name=""/>
        <dsp:cNvSpPr/>
      </dsp:nvSpPr>
      <dsp:spPr>
        <a:xfrm>
          <a:off x="4841514" y="3737820"/>
          <a:ext cx="3057968" cy="1662779"/>
        </a:xfrm>
        <a:prstGeom prst="chevron">
          <a:avLst/>
        </a:prstGeom>
        <a:solidFill>
          <a:schemeClr val="accent4">
            <a:tint val="40000"/>
            <a:alpha val="90000"/>
            <a:hueOff val="2274726"/>
            <a:satOff val="8522"/>
            <a:lumOff val="110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2274726"/>
              <a:satOff val="8522"/>
              <a:lumOff val="1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成於樂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672904" y="3737820"/>
        <a:ext cx="1395189" cy="166277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16619-27E0-456D-815C-3438BCBCAF07}">
      <dsp:nvSpPr>
        <dsp:cNvPr id="0" name=""/>
        <dsp:cNvSpPr/>
      </dsp:nvSpPr>
      <dsp:spPr>
        <a:xfrm>
          <a:off x="7997" y="4721"/>
          <a:ext cx="8709564" cy="134874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十有五而志於學　三十而立　四十而不惑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82369" y="4721"/>
        <a:ext cx="7360820" cy="1348744"/>
      </dsp:txXfrm>
    </dsp:sp>
    <dsp:sp modelId="{851DA2A1-4660-488C-B66B-6A880867EF41}">
      <dsp:nvSpPr>
        <dsp:cNvPr id="0" name=""/>
        <dsp:cNvSpPr/>
      </dsp:nvSpPr>
      <dsp:spPr>
        <a:xfrm>
          <a:off x="8243037" y="5425"/>
          <a:ext cx="2694181" cy="1347336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修境</a:t>
          </a: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32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916705" y="5425"/>
        <a:ext cx="1346845" cy="1347336"/>
      </dsp:txXfrm>
    </dsp:sp>
    <dsp:sp modelId="{4D48625C-ED42-4AFB-85AE-14A5B95546A8}">
      <dsp:nvSpPr>
        <dsp:cNvPr id="0" name=""/>
        <dsp:cNvSpPr/>
      </dsp:nvSpPr>
      <dsp:spPr>
        <a:xfrm>
          <a:off x="7997" y="1557875"/>
          <a:ext cx="8709564" cy="1348744"/>
        </a:xfrm>
        <a:prstGeom prst="chevron">
          <a:avLst/>
        </a:prstGeom>
        <a:solidFill>
          <a:schemeClr val="accent4">
            <a:hueOff val="822717"/>
            <a:satOff val="3566"/>
            <a:lumOff val="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五十而知天命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82369" y="1557875"/>
        <a:ext cx="7360820" cy="1348744"/>
      </dsp:txXfrm>
    </dsp:sp>
    <dsp:sp modelId="{4A10A7FA-DFE6-4469-A617-E6CB0262FAC8}">
      <dsp:nvSpPr>
        <dsp:cNvPr id="0" name=""/>
        <dsp:cNvSpPr/>
      </dsp:nvSpPr>
      <dsp:spPr>
        <a:xfrm>
          <a:off x="8243037" y="1558579"/>
          <a:ext cx="2694181" cy="1347336"/>
        </a:xfrm>
        <a:prstGeom prst="chevron">
          <a:avLst/>
        </a:prstGeom>
        <a:solidFill>
          <a:schemeClr val="accent4">
            <a:tint val="40000"/>
            <a:alpha val="90000"/>
            <a:hueOff val="1137363"/>
            <a:satOff val="4261"/>
            <a:lumOff val="55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1137363"/>
              <a:satOff val="4261"/>
              <a:lumOff val="5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悟境</a:t>
          </a:r>
          <a:r>
            <a:rPr lang="zh-TW" altLang="en-US" sz="24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916705" y="1558579"/>
        <a:ext cx="1346845" cy="1347336"/>
      </dsp:txXfrm>
    </dsp:sp>
    <dsp:sp modelId="{9498829B-1F08-46F3-810E-E13202122E18}">
      <dsp:nvSpPr>
        <dsp:cNvPr id="0" name=""/>
        <dsp:cNvSpPr/>
      </dsp:nvSpPr>
      <dsp:spPr>
        <a:xfrm>
          <a:off x="7997" y="3111030"/>
          <a:ext cx="8709564" cy="1348744"/>
        </a:xfrm>
        <a:prstGeom prst="chevron">
          <a:avLst/>
        </a:prstGeom>
        <a:solidFill>
          <a:schemeClr val="accent4">
            <a:hueOff val="1645434"/>
            <a:satOff val="7132"/>
            <a:lumOff val="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六十而耳順　七十而從心　所欲不踰矩</a:t>
          </a:r>
          <a:r>
            <a:rPr lang="zh-TW" altLang="en-US" sz="28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 </a:t>
          </a:r>
          <a:r>
            <a:rPr lang="zh-TW" altLang="en-US" sz="32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endParaRPr lang="zh-TW" altLang="en-US" sz="3200" kern="1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82369" y="3111030"/>
        <a:ext cx="7360820" cy="1348744"/>
      </dsp:txXfrm>
    </dsp:sp>
    <dsp:sp modelId="{36F373A3-D977-4C3C-A2D8-B299D7C4D031}">
      <dsp:nvSpPr>
        <dsp:cNvPr id="0" name=""/>
        <dsp:cNvSpPr/>
      </dsp:nvSpPr>
      <dsp:spPr>
        <a:xfrm>
          <a:off x="8243037" y="3111734"/>
          <a:ext cx="2694181" cy="1347336"/>
        </a:xfrm>
        <a:prstGeom prst="chevron">
          <a:avLst/>
        </a:prstGeom>
        <a:solidFill>
          <a:schemeClr val="accent4">
            <a:tint val="40000"/>
            <a:alpha val="90000"/>
            <a:hueOff val="2274726"/>
            <a:satOff val="8522"/>
            <a:lumOff val="110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2274726"/>
              <a:satOff val="8522"/>
              <a:lumOff val="1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33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證境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916705" y="3111734"/>
        <a:ext cx="1346845" cy="1347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30D646-5D93-4A0C-BA08-AF826E01208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01190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皇疏說：「此即是溫故而知新也。日知其所亡，是知新也。月無忘所能，是溫故也。」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CN" dirty="0" smtClean="0"/>
              <a:t>《</a:t>
            </a:r>
            <a:r>
              <a:rPr lang="zh-CN" altLang="en-US" dirty="0" smtClean="0"/>
              <a:t>書</a:t>
            </a:r>
            <a:r>
              <a:rPr lang="en-US" altLang="zh-CN" dirty="0" smtClean="0"/>
              <a:t>·</a:t>
            </a:r>
            <a:r>
              <a:rPr lang="zh-CN" altLang="en-US" dirty="0" smtClean="0"/>
              <a:t>仲虺之誥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：“能自得師者王，謂人莫己若者亡。好問則裕，自用則小。”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4673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63659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宦懋庸論語稽：「孟子引夫子與子貢言，我學不厭，而教不倦。此篇若聖與仁章，抑為之不厭，誨人不倦。是夫子固以學不厭誨不倦自任者，而何至無因為是謙而又謙之辭乎。然謂人無是行惟我獨有，則又近誇大，尤非聖人語氣。此蓋當時不知聖人，謂必有人之所不能有。故夫子言，我生平不過默而識之，學而不厭，誨人不倦耳，此外亦何有於我哉。似為得之。」</a:t>
            </a:r>
            <a:endParaRPr lang="en-US" altLang="zh-TW" dirty="0" smtClean="0"/>
          </a:p>
          <a:p>
            <a:r>
              <a:rPr lang="zh-TW" altLang="en-US" dirty="0" smtClean="0"/>
              <a:t>雪公：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「識」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字。</a:t>
            </a:r>
            <a:endParaRPr kumimoji="1" lang="en-US" altLang="zh-TW" sz="1200" b="0" i="0" kern="1200" dirty="0" smtClean="0"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+mn-cs"/>
            </a:endParaRPr>
          </a:p>
          <a:p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念佛有念佛、憶佛，念佛念茲在茲，心不能往外跑，早晨做功課就要如此。憶佛更麻煩卻更容易，心只要明記不忘，記得清清楚楚，別忘要淨念相繼。道也者不可須臾離也，可離非道也，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若只是默然就是頑空。默，寂滅，還必須要照，寂照雙融，就是明記與不忘。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何者為寂？何者為照？學儒以後學佛，看這一章有什麼感覺？孔子志於道，志安在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「道」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上不能再移動。顏子不違如愚、曾參也魯。知道寂照不同，便能知道孔子與顏曾是兩樣。</a:t>
            </a:r>
            <a:endParaRPr lang="en-US" altLang="zh-TW" dirty="0" smtClean="0"/>
          </a:p>
          <a:p>
            <a:r>
              <a:rPr lang="zh-TW" altLang="en-US" dirty="0" smtClean="0"/>
              <a:t>此章要義，在教人學道。默者寂也，識者明記也。寂然不動，而又明記不忘。</a:t>
            </a:r>
            <a:r>
              <a:rPr lang="zh-TW" altLang="en-US" b="1" dirty="0" smtClean="0"/>
              <a:t>此是孔子志於道之境界</a:t>
            </a:r>
            <a:r>
              <a:rPr lang="zh-TW" altLang="en-US" dirty="0" smtClean="0"/>
              <a:t>。</a:t>
            </a:r>
            <a:r>
              <a:rPr lang="zh-TW" altLang="en-US" b="1" dirty="0" smtClean="0"/>
              <a:t>心安於道而不移，即默即識</a:t>
            </a:r>
            <a:r>
              <a:rPr lang="zh-TW" altLang="en-US" dirty="0" smtClean="0"/>
              <a:t>。學也，誨也，皆不離道。全心在道而忘其我。故曰「何有於我哉。」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7029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公孫朝，姬姓，名朝，孟懿子時的成地大夫。</a:t>
            </a:r>
            <a:endParaRPr lang="en-US" altLang="zh-TW" dirty="0" smtClean="0"/>
          </a:p>
          <a:p>
            <a:r>
              <a:rPr lang="zh-TW" altLang="en-US" b="1" dirty="0" smtClean="0"/>
              <a:t>焉：何</a:t>
            </a:r>
            <a:r>
              <a:rPr lang="zh-TW" altLang="en-US" dirty="0" smtClean="0"/>
              <a:t>。孔子之學從何學來。</a:t>
            </a:r>
            <a:endParaRPr lang="en-US" altLang="zh-TW" dirty="0" smtClean="0"/>
          </a:p>
          <a:p>
            <a:r>
              <a:rPr lang="zh-TW" altLang="en-US" b="1" dirty="0" smtClean="0"/>
              <a:t>在人</a:t>
            </a:r>
            <a:r>
              <a:rPr lang="zh-TW" altLang="en-US" dirty="0" smtClean="0"/>
              <a:t>：至今仍在世間，由人流傳。</a:t>
            </a:r>
            <a:endParaRPr lang="en-US" altLang="zh-TW" dirty="0" smtClean="0"/>
          </a:p>
          <a:p>
            <a:r>
              <a:rPr lang="zh-TW" altLang="en-US" dirty="0" smtClean="0"/>
              <a:t>劉氏正義：「書傳言，夫子問禮老聃，訪樂萇弘，問官郯子，學琴師襄。其人苟有善言善行足取，皆為我師。」</a:t>
            </a:r>
            <a:endParaRPr lang="en-US" altLang="zh-TW" dirty="0" smtClean="0"/>
          </a:p>
          <a:p>
            <a:r>
              <a:rPr lang="zh-TW" altLang="en-US" dirty="0" smtClean="0"/>
              <a:t>論語</a:t>
            </a:r>
            <a:r>
              <a:rPr lang="en-US" altLang="zh-TW" dirty="0" smtClean="0"/>
              <a:t>‧</a:t>
            </a:r>
            <a:r>
              <a:rPr lang="zh-TW" altLang="en-US" dirty="0" smtClean="0"/>
              <a:t>里仁篇：</a:t>
            </a:r>
          </a:p>
          <a:p>
            <a:r>
              <a:rPr lang="zh-TW" altLang="en-US" dirty="0" smtClean="0"/>
              <a:t>子曰：「參乎！吾道一以貫之。」曾子曰：「唯。」子出，門人問：「何謂也？」曾子曰：「夫子之道，忠恕而已。」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2668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古德說：「真學問從五倫起，大文章自六經來。」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38699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孔文子，衛大夫孔圉。文，是其諡號。生前亂於家室。子貢以其為人不足道，何以諡之為文。</a:t>
            </a:r>
            <a:endParaRPr kumimoji="1" lang="en-US" altLang="zh-TW" sz="1200" b="0" i="0" kern="1200" dirty="0" smtClean="0"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+mn-cs"/>
            </a:endParaRPr>
          </a:p>
          <a:p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泰伯第五曾子曰：「以能問於不能，以多問於寡；有若無，實若虛，犯而不校，昔者吾友嘗從事於斯矣。」 （吾友指顏淵）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036768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繹：抽絲；</a:t>
            </a:r>
            <a:r>
              <a:rPr lang="zh-CN" altLang="en-US" dirty="0" smtClean="0"/>
              <a:t>引出頭緒</a:t>
            </a:r>
            <a:r>
              <a:rPr lang="en-US" altLang="zh-CN" dirty="0" smtClean="0"/>
              <a:t>,</a:t>
            </a:r>
            <a:r>
              <a:rPr lang="zh-CN" altLang="en-US" dirty="0" smtClean="0"/>
              <a:t>尋求事理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4066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「仁在其中矣」猶如「孝在其中」然，經由種種細行察其存心，從各方面檢視其孝心，進而確認其為孝矣。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84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（說文段注）</a:t>
            </a:r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zh-TW" altLang="en-US" dirty="0" smtClean="0"/>
              <a:t>恭</a:t>
            </a:r>
            <a:r>
              <a:rPr lang="en-US" altLang="zh-TW" dirty="0" smtClean="0"/>
              <a:t>) </a:t>
            </a:r>
            <a:r>
              <a:rPr lang="zh-TW" altLang="en-US" dirty="0" smtClean="0"/>
              <a:t>肅也。肅者、持事振敬也。尚書曰。恭作肅。此以肅釋恭者、析言則分別。渾言則互明也。論語每恭敬析言。如居處恭、執事敬、貌思恭、事思敬皆是。从心。共聲。俱容切。九部。</a:t>
            </a:r>
            <a:endParaRPr lang="en-US" altLang="zh-TW" dirty="0" smtClean="0"/>
          </a:p>
          <a:p>
            <a:r>
              <a:rPr lang="en-US" altLang="zh-TW" dirty="0" smtClean="0"/>
              <a:t>《</a:t>
            </a:r>
            <a:r>
              <a:rPr lang="zh-TW" altLang="en-US" dirty="0" smtClean="0"/>
              <a:t>說文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肅也。</a:t>
            </a:r>
            <a:r>
              <a:rPr lang="en-US" altLang="zh-TW" dirty="0" smtClean="0"/>
              <a:t>《</a:t>
            </a:r>
            <a:r>
              <a:rPr lang="zh-TW" altLang="en-US" dirty="0" smtClean="0"/>
              <a:t>書</a:t>
            </a:r>
            <a:r>
              <a:rPr lang="en-US" altLang="zh-TW" dirty="0" smtClean="0"/>
              <a:t>·</a:t>
            </a:r>
            <a:r>
              <a:rPr lang="zh-TW" altLang="en-US" dirty="0" smtClean="0"/>
              <a:t>洪範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貌曰恭。</a:t>
            </a:r>
            <a:r>
              <a:rPr lang="en-US" altLang="zh-TW" b="1" u="sng" dirty="0" smtClean="0"/>
              <a:t>《</a:t>
            </a:r>
            <a:r>
              <a:rPr lang="zh-TW" altLang="en-US" b="1" u="sng" dirty="0" smtClean="0"/>
              <a:t>禮</a:t>
            </a:r>
            <a:r>
              <a:rPr lang="en-US" altLang="zh-TW" b="1" u="sng" dirty="0" smtClean="0"/>
              <a:t>·</a:t>
            </a:r>
            <a:r>
              <a:rPr lang="zh-TW" altLang="en-US" b="1" u="sng" dirty="0" smtClean="0"/>
              <a:t>曲禮</a:t>
            </a:r>
            <a:r>
              <a:rPr lang="en-US" altLang="zh-TW" b="1" u="sng" dirty="0" smtClean="0"/>
              <a:t>》</a:t>
            </a:r>
            <a:r>
              <a:rPr lang="zh-TW" altLang="en-US" b="1" u="sng" dirty="0" smtClean="0"/>
              <a:t>君子恭敬，撙節退讓以明禮。</a:t>
            </a:r>
            <a:r>
              <a:rPr lang="en-US" altLang="zh-TW" b="1" u="sng" dirty="0" smtClean="0"/>
              <a:t>《</a:t>
            </a:r>
            <a:r>
              <a:rPr lang="zh-TW" altLang="en-US" b="1" u="sng" dirty="0" smtClean="0"/>
              <a:t>疏</a:t>
            </a:r>
            <a:r>
              <a:rPr lang="en-US" altLang="zh-TW" b="1" u="sng" dirty="0" smtClean="0"/>
              <a:t>》</a:t>
            </a:r>
            <a:r>
              <a:rPr lang="zh-TW" altLang="en-US" b="1" u="sng" dirty="0" smtClean="0"/>
              <a:t>在貌爲恭，在心爲敬。貌多心少爲恭，心多貌少爲敬。</a:t>
            </a:r>
            <a:endParaRPr lang="en-US" altLang="zh-TW" b="1" u="sng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zh-TW" altLang="en-US" dirty="0" smtClean="0"/>
              <a:t>敬</a:t>
            </a:r>
            <a:r>
              <a:rPr lang="en-US" altLang="zh-TW" dirty="0" smtClean="0"/>
              <a:t>) </a:t>
            </a:r>
            <a:r>
              <a:rPr lang="zh-TW" altLang="en-US" dirty="0" smtClean="0"/>
              <a:t>肅也。肅部曰。肅者持事振敬也。與此爲轉注。心部曰。忠、敬也。戁、敬也。憼、敬也。恭肅也。憜不敬也。義皆相足。後儒或云主一無適爲敬。夫主一與敬義無渉。且文子曰。一也者、無適之道。淮南詮言曰。一者、萬物之本也。無敵之道也。適卽敵字、非他往之謂。从攴苟。攴猶迫也。迫而苟也。居慶切。十一部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9149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1484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子路在季氏家做宰官，費是今山東費縣。子路派子羔做費宰。費是魯國的費邑，當時屬季氏所有。宰是邑宰，如後世的縣長。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9123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耕也餒在其中矣：君子應該專心求道，其心在道，而不在食。耕也，是說君子為謀自己之食而耕。餒在其中，是說君子之耕，乃因其惟恐不耕而受饑餒之苦。其中，是說君子心中想到饑餒問題。君子為免一己之餒而耕，他的心就是在食而不在道了。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學也祿在其中矣：君子求道，當然要求學。但是求學必須志在求道。如果志不在道，而只在求學，求學的目的即在得祿。這就是把俸祿放在心中，應為謀道的君子所不取。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經文中「謀、憂、中」三字重要。謀道是指求道而言。憂道是在求道以後，又為衛道而憂。中是指君子的心中。古注把兩個「其中」分別解釋為耕中與學中，以為耕稼之中不免有饑餒，而求學之中則必有俸祿。恐非聖人之意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24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5274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顧憲成（</a:t>
            </a:r>
            <a:r>
              <a:rPr lang="en-US" altLang="zh-TW" dirty="0" smtClean="0"/>
              <a:t>1550</a:t>
            </a:r>
            <a:r>
              <a:rPr lang="zh-TW" altLang="en-US" dirty="0" smtClean="0"/>
              <a:t>年－</a:t>
            </a:r>
            <a:r>
              <a:rPr lang="en-US" altLang="zh-TW" dirty="0" smtClean="0"/>
              <a:t>1612</a:t>
            </a:r>
            <a:r>
              <a:rPr lang="zh-TW" altLang="en-US" dirty="0" smtClean="0"/>
              <a:t>年），字叔時，號涇陽，直隸無錫縣（今無錫錫山區張涇鎮）人，明朝政治家、思想家、學者。官至吏部文選司郎中。重建東林書院，在野評議時政，廣受支持，人稱東林先生，為東林黨的創始人。天啟初年，贈太常寺卿。後來東林黨爭爆發，被魏忠賢閹黨削官。崇禎初年獲得平反，贈吏部右侍郎，諡端文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72814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子路</a:t>
            </a:r>
            <a:r>
              <a:rPr lang="en-US" altLang="zh-TW" dirty="0" smtClean="0"/>
              <a:t>〉</a:t>
            </a:r>
            <a:r>
              <a:rPr lang="zh-TW" altLang="en-US" dirty="0" smtClean="0"/>
              <a:t>子曰：「善人為邦百年，亦可以勝殘去殺矣。誠哉是言也！」 </a:t>
            </a:r>
            <a:endParaRPr lang="en-US" altLang="zh-TW" dirty="0" smtClean="0"/>
          </a:p>
          <a:p>
            <a:r>
              <a:rPr lang="zh-TW" altLang="en-US" dirty="0" smtClean="0"/>
              <a:t>公冶長篇：「子謂子賤，君子哉若人，魯無君子者，斯焉取斯。」</a:t>
            </a:r>
            <a:endParaRPr lang="en-US" altLang="zh-TW" dirty="0" smtClean="0"/>
          </a:p>
          <a:p>
            <a:r>
              <a:rPr lang="zh-TW" altLang="en-US" dirty="0" smtClean="0"/>
              <a:t>聖人者，何平叔集解曰：「疾世無明君也。」皇疏、朱注，皆不用此說。程氏集釋引善人為邦百年之類，主張仍當以地位言之。是也。至若君子，據家語辯政，孔子稱子產於民為惠主，晏子於君為忠臣，孔子皆以兄事之，此皆可稱為君子。又公冶長篇：「子謂子賤，君子哉若人，魯無君子者，斯焉取斯。」是故孔子未嘗不見君子。此言不得而見之者，乃言當世天子諸侯皆非聖人君子也。邢疏：「君子謂行善無怠之君也。」「善人即君子也。」亡而為有四句，「以無為有，將虛作盈，內實窮約，而外為奢泰，行既如此，難可名之為有常也。」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479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0D4E8B-76DC-4E50-9CDB-77305ADB7A8C}" type="slidenum">
              <a:rPr lang="en-US" altLang="zh-TW" smtClean="0"/>
              <a:pPr/>
              <a:t>‹#›</a:t>
            </a:fld>
            <a:endParaRPr lang="en-US" altLang="zh-TW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873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617220" indent="-571500">
              <a:lnSpc>
                <a:spcPts val="4800"/>
              </a:lnSpc>
              <a:buClrTx/>
              <a:buFont typeface="Wingdings" panose="05000000000000000000" pitchFamily="2" charset="2"/>
              <a:buChar char="u"/>
              <a:defRPr sz="3600">
                <a:solidFill>
                  <a:schemeClr val="tx1"/>
                </a:solidFill>
              </a:defRPr>
            </a:lvl1pPr>
            <a:lvl2pPr marL="845820" indent="-571500">
              <a:lnSpc>
                <a:spcPts val="4800"/>
              </a:lnSpc>
              <a:buClrTx/>
              <a:buFont typeface="Wingdings" panose="05000000000000000000" pitchFamily="2" charset="2"/>
              <a:buChar char="u"/>
              <a:defRPr sz="3600">
                <a:solidFill>
                  <a:schemeClr val="tx1"/>
                </a:solidFill>
              </a:defRPr>
            </a:lvl2pPr>
            <a:lvl3pPr marL="1005840" indent="-457200">
              <a:lnSpc>
                <a:spcPts val="4800"/>
              </a:lnSpc>
              <a:buClrTx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</a:defRPr>
            </a:lvl3pPr>
            <a:lvl4pPr marL="1280160" indent="-457200">
              <a:lnSpc>
                <a:spcPts val="4800"/>
              </a:lnSpc>
              <a:buClrTx/>
              <a:buFont typeface="Wingdings" panose="05000000000000000000" pitchFamily="2" charset="2"/>
              <a:buChar char="u"/>
              <a:defRPr sz="2800">
                <a:solidFill>
                  <a:schemeClr val="tx1"/>
                </a:solidFill>
              </a:defRPr>
            </a:lvl4pPr>
            <a:lvl5pPr marL="1554480" indent="-457200">
              <a:lnSpc>
                <a:spcPts val="4800"/>
              </a:lnSpc>
              <a:buClrTx/>
              <a:buFont typeface="Wingdings" panose="05000000000000000000" pitchFamily="2" charset="2"/>
              <a:buChar char="u"/>
              <a:defRPr sz="28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52649" y="6223828"/>
            <a:ext cx="2329074" cy="365125"/>
          </a:xfrm>
        </p:spPr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9336" y="6223829"/>
            <a:ext cx="720079" cy="365124"/>
          </a:xfrm>
        </p:spPr>
        <p:txBody>
          <a:bodyPr/>
          <a:lstStyle>
            <a:lvl1pPr>
              <a:defRPr sz="2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05EE41-5EFC-41B9-8089-4744DEB048DE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28175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5321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4BE7F-86D9-4656-BB42-2CF7FCD762BF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5316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17D47-AAEA-4112-B798-A23DA5D1519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74102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9B94-3EBE-4D08-917F-A3CEF459D02B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1489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D498-98B8-4FFC-A785-B54FD6FCBA5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889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3B3C-BB01-4331-8EDA-9D560988327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4474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EA593-97C9-4543-9B0C-68BA0D23A55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5093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2AF3B-1FD4-454A-B995-B66DBBCBF75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7357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29AD6-D8C6-4698-8CEA-D7DBFA7CB8B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3475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8089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idx="1"/>
          </p:nvPr>
        </p:nvSpPr>
        <p:spPr>
          <a:xfrm>
            <a:off x="1919536" y="692696"/>
            <a:ext cx="9361040" cy="5472608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論語論學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616" y="1866610"/>
            <a:ext cx="6192688" cy="4287711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800" b="1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772816"/>
            <a:ext cx="8915400" cy="46085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zh-TW" altLang="en-US" sz="40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0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學的義涵</a:t>
            </a:r>
            <a:endParaRPr lang="en-US" altLang="zh-TW" sz="4000" dirty="0" smtClean="0">
              <a:solidFill>
                <a:schemeClr val="bg1">
                  <a:lumMod val="6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40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0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學的科目與內容</a:t>
            </a:r>
            <a:endParaRPr lang="en-US" altLang="zh-TW" sz="4000" dirty="0">
              <a:solidFill>
                <a:schemeClr val="bg1">
                  <a:lumMod val="6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學的原則與方法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學的目標與效用</a:t>
            </a:r>
            <a:endParaRPr lang="en-US" altLang="zh-TW" sz="4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學的</a:t>
            </a:r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進程與</a:t>
            </a: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</a:t>
            </a:r>
            <a:endParaRPr lang="zh-TW" altLang="en-US" sz="4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43000" y="260648"/>
            <a:ext cx="9875520" cy="1705312"/>
          </a:xfrm>
        </p:spPr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dirty="0"/>
              <a:t>三、	學的原則與</a:t>
            </a:r>
            <a:r>
              <a:rPr lang="zh-TW" altLang="en-US" dirty="0" smtClean="0"/>
              <a:t>方法</a:t>
            </a:r>
            <a:r>
              <a:rPr lang="zh-TW" altLang="en-US" dirty="0"/>
              <a:t>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　　</a:t>
            </a:r>
            <a:r>
              <a:rPr lang="zh-TW" altLang="en-US" dirty="0" smtClean="0">
                <a:solidFill>
                  <a:srgbClr val="FF0000"/>
                </a:solidFill>
              </a:rPr>
              <a:t>博學</a:t>
            </a:r>
            <a:r>
              <a:rPr lang="zh-TW" altLang="en-US" dirty="0">
                <a:solidFill>
                  <a:srgbClr val="FF0000"/>
                </a:solidFill>
              </a:rPr>
              <a:t>、審問、慎思、明辨、篤行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71464" y="1938908"/>
            <a:ext cx="10233148" cy="3850374"/>
          </a:xfrm>
        </p:spPr>
        <p:txBody>
          <a:bodyPr/>
          <a:lstStyle/>
          <a:p>
            <a:pPr>
              <a:lnSpc>
                <a:spcPts val="4200"/>
              </a:lnSpc>
            </a:pPr>
            <a:r>
              <a:rPr lang="en-US" altLang="zh-TW" sz="3200" dirty="0"/>
              <a:t>(</a:t>
            </a:r>
            <a:r>
              <a:rPr lang="zh-TW" altLang="en-US" sz="3200" dirty="0"/>
              <a:t>一</a:t>
            </a:r>
            <a:r>
              <a:rPr lang="en-US" altLang="zh-TW" sz="3200" dirty="0"/>
              <a:t>)	</a:t>
            </a:r>
            <a:r>
              <a:rPr lang="zh-TW" altLang="en-US" sz="3200" dirty="0" smtClean="0"/>
              <a:t>博學</a:t>
            </a:r>
            <a:r>
              <a:rPr lang="zh-TW" altLang="en-US" sz="2800" dirty="0" smtClean="0"/>
              <a:t>（好學）</a:t>
            </a:r>
            <a:endParaRPr lang="zh-TW" altLang="en-US" sz="2800" dirty="0"/>
          </a:p>
          <a:p>
            <a:pPr>
              <a:lnSpc>
                <a:spcPts val="4200"/>
              </a:lnSpc>
            </a:pPr>
            <a:r>
              <a:rPr lang="zh-TW" altLang="en-US" sz="3200" dirty="0"/>
              <a:t>子夏曰：「日知其所亡，月無忘其所能，可謂好學也已矣！</a:t>
            </a:r>
            <a:r>
              <a:rPr lang="zh-TW" altLang="en-US" sz="3200" dirty="0" smtClean="0"/>
              <a:t>」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子張</a:t>
            </a:r>
            <a:r>
              <a:rPr lang="en-US" altLang="zh-TW" sz="3200" dirty="0" smtClean="0"/>
              <a:t>)</a:t>
            </a:r>
            <a:endParaRPr lang="zh-TW" altLang="en-US" sz="3200" dirty="0"/>
          </a:p>
          <a:p>
            <a:pPr>
              <a:lnSpc>
                <a:spcPts val="42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曰：「溫故而知新，可以為師矣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為政</a:t>
            </a:r>
            <a:r>
              <a:rPr lang="en-US" altLang="zh-TW" sz="3200" dirty="0" smtClean="0"/>
              <a:t>) </a:t>
            </a: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187964151"/>
              </p:ext>
            </p:extLst>
          </p:nvPr>
        </p:nvGraphicFramePr>
        <p:xfrm>
          <a:off x="3071664" y="3986035"/>
          <a:ext cx="6656288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9708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692696"/>
            <a:ext cx="10593188" cy="5218526"/>
          </a:xfrm>
        </p:spPr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子曰：「三人行，必有我師焉：擇其善者而從之，其不善者而改之。」（述而篇）</a:t>
            </a:r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子曰：「我非生而知之者，好古，敏以求之者也。</a:t>
            </a:r>
            <a:r>
              <a:rPr lang="zh-TW" altLang="en-US" sz="3200" dirty="0" smtClean="0"/>
              <a:t>」（述而）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子曰：「十室之邑，必有忠信如丘者焉，不如丘之好學也。」</a:t>
            </a:r>
            <a:r>
              <a:rPr lang="zh-TW" altLang="en-US" sz="3200" dirty="0" smtClean="0"/>
              <a:t>（公冶長）</a:t>
            </a:r>
            <a:endParaRPr lang="zh-TW" altLang="en-US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4022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子曰：「</a:t>
            </a:r>
            <a:r>
              <a:rPr lang="zh-TW" altLang="en-US" dirty="0">
                <a:solidFill>
                  <a:srgbClr val="FF0000"/>
                </a:solidFill>
              </a:rPr>
              <a:t>默</a:t>
            </a:r>
            <a:r>
              <a:rPr lang="zh-TW" altLang="en-US" dirty="0"/>
              <a:t>而</a:t>
            </a:r>
            <a:r>
              <a:rPr lang="zh-TW" altLang="en-US" dirty="0">
                <a:solidFill>
                  <a:srgbClr val="FF0000"/>
                </a:solidFill>
              </a:rPr>
              <a:t>識</a:t>
            </a:r>
            <a:r>
              <a:rPr lang="zh-TW" altLang="en-US" dirty="0"/>
              <a:t>之，學而不厭，誨人不倦，何有於我哉？」（述而）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2" y="1700808"/>
            <a:ext cx="11305256" cy="4824536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皇本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集解：「鄭玄曰，人無有是行於我，我獨有之也。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集注：「何有於我，言何者能有於我也。三者已非聖人之極至，而猶不敢當，則謙而又謙之辭也。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宦懋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庸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《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論語稽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：「此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蓋當時不知聖人，謂必有人之所不能有。故夫子言，我生平不過默而識之，學而不厭，誨人不倦耳，此外亦何有於我哉。似為得之。」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35552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2" y="836712"/>
            <a:ext cx="10881220" cy="50745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衛公孫朝問於子貢曰：「仲尼</a:t>
            </a:r>
            <a:r>
              <a:rPr lang="zh-TW" altLang="en-US" sz="3200" dirty="0" smtClean="0"/>
              <a:t>焉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（從何）</a:t>
            </a:r>
            <a:r>
              <a:rPr lang="zh-TW" altLang="en-US" sz="3200" dirty="0" smtClean="0"/>
              <a:t>學</a:t>
            </a:r>
            <a:r>
              <a:rPr lang="zh-TW" altLang="en-US" sz="3200" dirty="0"/>
              <a:t>？」子貢曰：「文武之道，未墜於地，在人。賢者識其大者，不賢者識其小者，莫不有文武之道焉。</a:t>
            </a:r>
            <a:r>
              <a:rPr lang="zh-TW" altLang="en-US" sz="3200" dirty="0">
                <a:solidFill>
                  <a:srgbClr val="FF0000"/>
                </a:solidFill>
              </a:rPr>
              <a:t>夫子焉不學，而亦何常師之有</a:t>
            </a:r>
            <a:r>
              <a:rPr lang="zh-TW" altLang="en-US" sz="3200" dirty="0"/>
              <a:t>！」（子張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>
              <a:lnSpc>
                <a:spcPct val="150000"/>
              </a:lnSpc>
            </a:pPr>
            <a:r>
              <a:rPr lang="zh-TW" altLang="en-US" sz="3200" dirty="0"/>
              <a:t>子曰：「賜也，女以予為多學而識之者與？」對曰：「然，非與？」曰：「非也！予</a:t>
            </a:r>
            <a:r>
              <a:rPr lang="zh-TW" altLang="en-US" sz="3200" dirty="0">
                <a:solidFill>
                  <a:srgbClr val="FF0000"/>
                </a:solidFill>
              </a:rPr>
              <a:t>一以貫之</a:t>
            </a:r>
            <a:r>
              <a:rPr lang="zh-TW" altLang="en-US" sz="3200" dirty="0"/>
              <a:t>。」 （衛靈公）</a:t>
            </a:r>
          </a:p>
          <a:p>
            <a:pPr>
              <a:lnSpc>
                <a:spcPct val="150000"/>
              </a:lnSpc>
            </a:pPr>
            <a:endParaRPr lang="zh-TW" altLang="en-US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2549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71464" y="260648"/>
            <a:ext cx="9479739" cy="128089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以德</a:t>
            </a:r>
            <a:r>
              <a:rPr lang="zh-TW" altLang="en-US" dirty="0">
                <a:solidFill>
                  <a:srgbClr val="FF0000"/>
                </a:solidFill>
              </a:rPr>
              <a:t>為</a:t>
            </a:r>
            <a:r>
              <a:rPr lang="zh-TW" altLang="en-US" dirty="0" smtClean="0">
                <a:solidFill>
                  <a:srgbClr val="FF0000"/>
                </a:solidFill>
              </a:rPr>
              <a:t>學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學問從五倫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起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，大文章自六經來。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55440" y="1412776"/>
            <a:ext cx="10449172" cy="511256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夏曰：</a:t>
            </a:r>
            <a:r>
              <a:rPr lang="zh-TW" altLang="en-US" sz="3200" dirty="0" smtClean="0"/>
              <a:t>賢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賢易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色</a:t>
            </a:r>
            <a:r>
              <a:rPr lang="zh-TW" altLang="en-US" sz="3200" dirty="0"/>
              <a:t>；事父母，能竭其力；事君，能致其身；與朋友交，言而有信。</a:t>
            </a:r>
            <a:r>
              <a:rPr lang="zh-TW" altLang="en-US" sz="3200" dirty="0">
                <a:solidFill>
                  <a:srgbClr val="FF0000"/>
                </a:solidFill>
              </a:rPr>
              <a:t>雖曰未學，吾必謂之學矣</a:t>
            </a:r>
            <a:r>
              <a:rPr lang="zh-TW" altLang="en-US" sz="3200" dirty="0" smtClean="0">
                <a:solidFill>
                  <a:srgbClr val="FF0000"/>
                </a:solidFill>
              </a:rPr>
              <a:t>。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學</a:t>
            </a:r>
            <a:r>
              <a:rPr lang="zh-TW" altLang="en-US" sz="3200" dirty="0"/>
              <a:t>而</a:t>
            </a:r>
            <a:r>
              <a:rPr lang="zh-TW" altLang="en-US" sz="3200" dirty="0" smtClean="0"/>
              <a:t>篇</a:t>
            </a:r>
            <a:r>
              <a:rPr lang="en-US" altLang="zh-TW" sz="3200" dirty="0"/>
              <a:t>)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子曰：君子食無求飽，居無求安，敏於事而慎於言，就有道而正焉，可謂</a:t>
            </a:r>
            <a:r>
              <a:rPr lang="zh-TW" altLang="en-US" sz="3200" dirty="0">
                <a:solidFill>
                  <a:srgbClr val="FF0000"/>
                </a:solidFill>
              </a:rPr>
              <a:t>好學</a:t>
            </a:r>
            <a:r>
              <a:rPr lang="zh-TW" altLang="en-US" sz="3200" dirty="0"/>
              <a:t>也已</a:t>
            </a:r>
            <a:r>
              <a:rPr lang="zh-TW" altLang="en-US" sz="3200" dirty="0" smtClean="0"/>
              <a:t>。</a:t>
            </a:r>
            <a:r>
              <a:rPr lang="en-US" altLang="zh-TW" sz="3200" dirty="0"/>
              <a:t>(</a:t>
            </a:r>
            <a:r>
              <a:rPr lang="zh-TW" altLang="en-US" sz="3200" dirty="0"/>
              <a:t>學而篇</a:t>
            </a:r>
            <a:r>
              <a:rPr lang="en-US" altLang="zh-TW" sz="3200" dirty="0"/>
              <a:t>)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</a:t>
            </a:r>
            <a:r>
              <a:rPr lang="zh-TW" altLang="en-US" sz="3200" dirty="0">
                <a:solidFill>
                  <a:srgbClr val="FF0000"/>
                </a:solidFill>
              </a:rPr>
              <a:t>有德</a:t>
            </a:r>
            <a:r>
              <a:rPr lang="zh-TW" altLang="en-US" sz="3200" dirty="0"/>
              <a:t>者，必有言；有言者，</a:t>
            </a:r>
            <a:r>
              <a:rPr lang="zh-TW" altLang="en-US" sz="3200" dirty="0" smtClean="0"/>
              <a:t>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未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必</a:t>
            </a:r>
            <a:r>
              <a:rPr lang="zh-TW" altLang="en-US" sz="3200" dirty="0"/>
              <a:t>有德。仁者，必有勇；勇者，不必有仁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（</a:t>
            </a:r>
            <a:r>
              <a:rPr lang="zh-TW" altLang="en-US" sz="3200" dirty="0" smtClean="0"/>
              <a:t>憲</a:t>
            </a:r>
            <a:r>
              <a:rPr lang="zh-TW" altLang="en-US" sz="3200" dirty="0"/>
              <a:t>問</a:t>
            </a:r>
            <a:r>
              <a:rPr lang="zh-TW" altLang="en-US" sz="3200" dirty="0" smtClean="0"/>
              <a:t>篇）</a:t>
            </a:r>
            <a:endParaRPr lang="zh-TW" altLang="en-US" sz="3200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46948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27448" y="404664"/>
            <a:ext cx="9875520" cy="1356360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r>
              <a:rPr lang="zh-TW" altLang="en-US" dirty="0" smtClean="0"/>
              <a:t>審</a:t>
            </a:r>
            <a:r>
              <a:rPr lang="en-US" altLang="zh-TW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細、慎</a:t>
            </a:r>
            <a:r>
              <a:rPr lang="en-US" altLang="zh-TW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dirty="0" smtClean="0"/>
              <a:t>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3432" y="1844824"/>
            <a:ext cx="10521180" cy="468052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曰：「不曰：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如之何，如之何</a:t>
            </a:r>
            <a:r>
              <a:rPr lang="en-US" altLang="zh-TW" sz="3200" dirty="0"/>
              <a:t>』</a:t>
            </a:r>
            <a:r>
              <a:rPr lang="zh-TW" altLang="en-US" sz="3200" dirty="0"/>
              <a:t>者，吾末如之何也已矣？</a:t>
            </a:r>
            <a:r>
              <a:rPr lang="zh-TW" altLang="en-US" sz="3200" dirty="0" smtClean="0"/>
              <a:t>」</a:t>
            </a:r>
            <a:r>
              <a:rPr lang="en-US" altLang="zh-TW" sz="3200" dirty="0"/>
              <a:t>〈</a:t>
            </a:r>
            <a:r>
              <a:rPr lang="zh-TW" altLang="en-US" sz="3200" dirty="0"/>
              <a:t>衛靈公篇</a:t>
            </a:r>
            <a:r>
              <a:rPr lang="en-US" altLang="zh-TW" sz="3200" dirty="0" smtClean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貢問曰：「</a:t>
            </a:r>
            <a:r>
              <a:rPr lang="zh-TW" altLang="en-US" sz="3200" dirty="0" smtClean="0"/>
              <a:t>孔文子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何以</a:t>
            </a:r>
            <a:r>
              <a:rPr lang="zh-TW" altLang="en-US" sz="3200" dirty="0"/>
              <a:t>謂之</a:t>
            </a:r>
            <a:r>
              <a:rPr lang="en-US" altLang="zh-TW" sz="3200" dirty="0"/>
              <a:t>『</a:t>
            </a:r>
            <a:r>
              <a:rPr lang="zh-TW" altLang="en-US" sz="3200" dirty="0"/>
              <a:t>文</a:t>
            </a:r>
            <a:r>
              <a:rPr lang="en-US" altLang="zh-TW" sz="3200" dirty="0"/>
              <a:t>』</a:t>
            </a:r>
            <a:r>
              <a:rPr lang="zh-TW" altLang="en-US" sz="3200" dirty="0"/>
              <a:t>也？」子曰：「敏而好學，</a:t>
            </a:r>
            <a:r>
              <a:rPr lang="zh-TW" altLang="en-US" sz="3200" dirty="0">
                <a:solidFill>
                  <a:srgbClr val="FF0000"/>
                </a:solidFill>
              </a:rPr>
              <a:t>不恥下問</a:t>
            </a:r>
            <a:r>
              <a:rPr lang="zh-TW" altLang="en-US" sz="3200" dirty="0"/>
              <a:t>，是以謂之</a:t>
            </a:r>
            <a:r>
              <a:rPr lang="en-US" altLang="zh-TW" sz="3200" dirty="0"/>
              <a:t>『</a:t>
            </a:r>
            <a:r>
              <a:rPr lang="zh-TW" altLang="en-US" sz="3200" dirty="0"/>
              <a:t>文</a:t>
            </a:r>
            <a:r>
              <a:rPr lang="en-US" altLang="zh-TW" sz="3200" dirty="0"/>
              <a:t>』</a:t>
            </a:r>
            <a:r>
              <a:rPr lang="zh-TW" altLang="en-US" sz="3200" dirty="0"/>
              <a:t>也。</a:t>
            </a:r>
            <a:r>
              <a:rPr lang="zh-TW" altLang="en-US" sz="3200" dirty="0" smtClean="0"/>
              <a:t>」</a:t>
            </a:r>
            <a:r>
              <a:rPr lang="en-US" altLang="zh-TW" sz="3200" dirty="0"/>
              <a:t>〈</a:t>
            </a:r>
            <a:r>
              <a:rPr lang="zh-TW" altLang="en-US" sz="3200" dirty="0"/>
              <a:t>公冶長篇</a:t>
            </a:r>
            <a:r>
              <a:rPr lang="en-US" altLang="zh-TW" sz="3200" dirty="0" smtClean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以</a:t>
            </a:r>
            <a:r>
              <a:rPr lang="zh-TW" altLang="en-US" sz="3200" dirty="0"/>
              <a:t>能問於不能，以多問於寡</a:t>
            </a:r>
            <a:r>
              <a:rPr lang="zh-TW" altLang="en-US" sz="3200" dirty="0" smtClean="0"/>
              <a:t>。</a:t>
            </a:r>
            <a:r>
              <a:rPr lang="en-US" altLang="zh-TW" sz="3200" dirty="0"/>
              <a:t>〈</a:t>
            </a:r>
            <a:r>
              <a:rPr lang="zh-TW" altLang="en-US" sz="3200" dirty="0"/>
              <a:t>泰伯篇</a:t>
            </a:r>
            <a:r>
              <a:rPr lang="en-US" altLang="zh-TW" sz="3200" dirty="0" smtClean="0"/>
              <a:t>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6896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2" y="980728"/>
            <a:ext cx="10881220" cy="5544616"/>
          </a:xfrm>
        </p:spPr>
        <p:txBody>
          <a:bodyPr/>
          <a:lstStyle/>
          <a:p>
            <a:pPr lvl="0">
              <a:lnSpc>
                <a:spcPts val="4800"/>
              </a:lnSpc>
              <a:spcBef>
                <a:spcPts val="0"/>
              </a:spcBef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冉有曰：「夫子為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衛君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輒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乎？」子貢曰：「</a:t>
            </a:r>
            <a:r>
              <a:rPr lang="zh-TW" altLang="en-US" sz="3200" dirty="0">
                <a:solidFill>
                  <a:srgbClr val="FF0000"/>
                </a:solidFill>
              </a:rPr>
              <a:t>諾；吾將問之。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」入，曰：「伯夷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﹑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叔齊何人也？」曰：「古之賢人也。」曰：「怨乎？」曰：「求仁而得仁，又何怨？」出，曰：「夫子不為也。」（述而）</a:t>
            </a:r>
          </a:p>
          <a:p>
            <a:pPr lvl="2"/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蒯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kuǎi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聵</a:t>
            </a:r>
            <a:endParaRPr lang="en-US" altLang="zh-TW" sz="28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子夏曰：「博學而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篤志，</a:t>
            </a:r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切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問而</a:t>
            </a:r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近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思，</a:t>
            </a:r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仁在其中矣。」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（子張）</a:t>
            </a:r>
            <a:endParaRPr lang="en-US" altLang="ja-JP" sz="32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2"/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切：急切、迫切、確切</a:t>
            </a:r>
            <a:endParaRPr lang="zh-TW" altLang="en-US" sz="28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6936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416" y="332656"/>
            <a:ext cx="9875520" cy="1356360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三</a:t>
            </a:r>
            <a:r>
              <a:rPr lang="en-US" altLang="zh-TW" dirty="0" smtClean="0"/>
              <a:t>)</a:t>
            </a:r>
            <a:r>
              <a:rPr lang="zh-TW" altLang="en-US" dirty="0" smtClean="0"/>
              <a:t>慎思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1988840"/>
            <a:ext cx="10593188" cy="4464496"/>
          </a:xfrm>
        </p:spPr>
        <p:txBody>
          <a:bodyPr>
            <a:normAutofit/>
          </a:bodyPr>
          <a:lstStyle/>
          <a:p>
            <a:pPr>
              <a:lnSpc>
                <a:spcPts val="4700"/>
              </a:lnSpc>
              <a:spcBef>
                <a:spcPts val="0"/>
              </a:spcBef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思：念、慮、繹理。即依心念，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經過思慮，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抽繹出合理者也。</a:t>
            </a:r>
            <a:endParaRPr lang="en-US" altLang="zh-TW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2">
              <a:lnSpc>
                <a:spcPts val="4700"/>
              </a:lnSpc>
              <a:spcBef>
                <a:spcPts val="0"/>
              </a:spcBef>
            </a:pPr>
            <a:r>
              <a:rPr lang="en-US" altLang="zh-TW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《</a:t>
            </a: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百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法明門</a:t>
            </a: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論</a:t>
            </a:r>
            <a:r>
              <a:rPr lang="en-US" altLang="zh-TW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》</a:t>
            </a: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所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講：「作意、觸、受、想、</a:t>
            </a:r>
            <a:r>
              <a:rPr lang="zh-TW" altLang="en-US" sz="28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」，「令心造作」</a:t>
            </a: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</a:t>
            </a:r>
            <a:endParaRPr lang="en-US" altLang="zh-TW" sz="28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endParaRPr lang="zh-TW" altLang="en-US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7094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9416" y="980728"/>
            <a:ext cx="10665196" cy="5472608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曰：「學而不思則</a:t>
            </a:r>
            <a:r>
              <a:rPr lang="zh-TW" altLang="en-US" sz="3200" dirty="0" smtClean="0"/>
              <a:t>罔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迷惘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思而不學則</a:t>
            </a:r>
            <a:r>
              <a:rPr lang="zh-TW" altLang="en-US" sz="3200" dirty="0" smtClean="0"/>
              <a:t>殆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疑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en-US" altLang="zh-TW" sz="3200" dirty="0"/>
              <a:t>〈</a:t>
            </a:r>
            <a:r>
              <a:rPr lang="zh-TW" altLang="en-US" sz="3200" dirty="0"/>
              <a:t>為政篇</a:t>
            </a:r>
            <a:r>
              <a:rPr lang="en-US" altLang="zh-TW" sz="3200" dirty="0" smtClean="0"/>
              <a:t>〉</a:t>
            </a:r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季</a:t>
            </a:r>
            <a:r>
              <a:rPr lang="zh-TW" altLang="en-US" sz="3200" dirty="0"/>
              <a:t>文子三思而後行。子聞之，曰：「再，斯可矣。」（公冶長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>
              <a:lnSpc>
                <a:spcPts val="4700"/>
              </a:lnSpc>
              <a:spcBef>
                <a:spcPts val="0"/>
              </a:spcBef>
            </a:pPr>
            <a:r>
              <a:rPr lang="zh-TW" altLang="en-US" sz="32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切問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而</a:t>
            </a:r>
            <a:r>
              <a:rPr lang="zh-TW" altLang="en-US" sz="32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近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，</a:t>
            </a:r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仁在其中矣</a:t>
            </a:r>
            <a:r>
              <a:rPr lang="ja-JP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。（</a:t>
            </a:r>
            <a:r>
              <a:rPr lang="ja-JP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子張）</a:t>
            </a:r>
            <a:endParaRPr lang="en-US" altLang="zh-TW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2">
              <a:lnSpc>
                <a:spcPts val="4700"/>
              </a:lnSpc>
              <a:spcBef>
                <a:spcPts val="0"/>
              </a:spcBef>
            </a:pP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舜</a:t>
            </a:r>
            <a:r>
              <a:rPr lang="zh-TW" altLang="en-US" sz="28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好問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而好</a:t>
            </a:r>
            <a:r>
              <a:rPr lang="zh-TW" altLang="en-US" sz="28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察邇言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（中庸）</a:t>
            </a:r>
            <a:endParaRPr lang="en-US" altLang="zh-TW" sz="28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5000"/>
              </a:lnSpc>
            </a:pP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579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1" y="764704"/>
            <a:ext cx="11017223" cy="5790332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  <a:spcBef>
                <a:spcPts val="0"/>
              </a:spcBef>
            </a:pPr>
            <a:r>
              <a:rPr lang="zh-TW" altLang="en-US" sz="3200" dirty="0"/>
              <a:t>孔子曰：「君子有九思：視思明，聽思聰，色思溫，貌思恭，言思忠，事思敬，疑思問，忿思難，見得思義。」</a:t>
            </a:r>
            <a:r>
              <a:rPr lang="zh-TW" altLang="en-US" sz="3200" dirty="0" smtClean="0"/>
              <a:t>（季氏）</a:t>
            </a:r>
            <a:endParaRPr lang="en-US" altLang="zh-TW" sz="3200" dirty="0" smtClean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57628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854" y="29245"/>
            <a:ext cx="8911687" cy="1280890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動作次第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425571587"/>
              </p:ext>
            </p:extLst>
          </p:nvPr>
        </p:nvGraphicFramePr>
        <p:xfrm>
          <a:off x="1104408" y="476672"/>
          <a:ext cx="9797080" cy="4341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271464" y="4509120"/>
            <a:ext cx="9630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視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明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 色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溫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　言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忠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    疑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問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　聽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聰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 貌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恭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   事思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敬</a:t>
            </a:r>
            <a:r>
              <a:rPr lang="zh-TW" altLang="en-US" sz="36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  　 忿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難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，見得思</a:t>
            </a:r>
            <a:r>
              <a:rPr lang="zh-TW" altLang="en-US" sz="36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義</a:t>
            </a:r>
            <a:r>
              <a:rPr lang="zh-TW" altLang="en-US" sz="36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508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6C04E5-92C0-4E88-BCC0-67D8B16835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F6C04E5-92C0-4E88-BCC0-67D8B16835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2E0E63-E255-407D-B388-00534063B7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DC2E0E63-E255-407D-B388-00534063B7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8652E2-B110-42FD-9565-C8F8B6541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738652E2-B110-42FD-9565-C8F8B65414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9E8D594-2C60-4DD2-8E24-B01361ECF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49E8D594-2C60-4DD2-8E24-B01361ECF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21D7A8-3BF4-4696-A48A-44E44D9F7C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4F21D7A8-3BF4-4696-A48A-44E44D9F7C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CDF552-DFD9-4377-8D41-1FE7276E6D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00CDF552-DFD9-4377-8D41-1FE7276E6D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3EBD29-41A8-4F48-86EB-D079513A2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4F3EBD29-41A8-4F48-86EB-D079513A2A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922515-CEF2-42E1-92EA-9D5ED474E9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7B922515-CEF2-42E1-92EA-9D5ED474E9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3EE9AF-A397-4B30-8B59-D81E2266A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F43EE9AF-A397-4B30-8B59-D81E2266AA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39CB6F-7891-460A-8A0C-BF1C4942C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graphicEl>
                                              <a:dgm id="{6039CB6F-7891-460A-8A0C-BF1C4942CF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AF3CCC-7B9F-4856-BE89-413E921E9B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graphicEl>
                                              <a:dgm id="{14AF3CCC-7B9F-4856-BE89-413E921E9B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83432" y="260648"/>
            <a:ext cx="9875520" cy="1356360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四</a:t>
            </a:r>
            <a:r>
              <a:rPr lang="en-US" altLang="zh-TW" dirty="0" smtClean="0"/>
              <a:t>)</a:t>
            </a:r>
            <a:r>
              <a:rPr lang="zh-TW" altLang="en-US" dirty="0" smtClean="0"/>
              <a:t>明辨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1484784"/>
            <a:ext cx="10593188" cy="4968552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子貢問曰：「鄉人皆好之，何如？」子曰：「未可也。」「鄉人皆惡之，何如？」子曰：「未可也。不如鄉人之善者好之，其不善者惡之。」</a:t>
            </a:r>
            <a:r>
              <a:rPr lang="en-US" altLang="zh-TW" sz="3200" dirty="0"/>
              <a:t>〈</a:t>
            </a:r>
            <a:r>
              <a:rPr lang="zh-TW" altLang="en-US" sz="3200" dirty="0"/>
              <a:t>子路篇</a:t>
            </a:r>
            <a:r>
              <a:rPr lang="en-US" altLang="zh-TW" sz="3200" dirty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子張問「崇德，辨惑。</a:t>
            </a:r>
            <a:r>
              <a:rPr lang="zh-TW" altLang="en-US" sz="3200" dirty="0" smtClean="0"/>
              <a:t>」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古語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子</a:t>
            </a:r>
            <a:r>
              <a:rPr lang="zh-TW" altLang="en-US" sz="3200" dirty="0"/>
              <a:t>曰：「主忠信</a:t>
            </a:r>
            <a:r>
              <a:rPr lang="zh-TW" altLang="en-US" sz="3200" dirty="0" smtClean="0"/>
              <a:t>，徙義</a:t>
            </a:r>
            <a:r>
              <a:rPr lang="zh-TW" altLang="en-US" sz="3200" dirty="0"/>
              <a:t>，崇德也。愛之欲其生，惡之欲其死；既欲其生又欲其死，是惑也！」</a:t>
            </a:r>
            <a:r>
              <a:rPr lang="en-US" altLang="zh-TW" sz="3200" dirty="0"/>
              <a:t>〈</a:t>
            </a:r>
            <a:r>
              <a:rPr lang="zh-TW" altLang="en-US" sz="3200" dirty="0"/>
              <a:t>顏淵篇</a:t>
            </a:r>
            <a:r>
              <a:rPr lang="en-US" altLang="zh-TW" sz="3200" dirty="0"/>
              <a:t>〉</a:t>
            </a:r>
            <a:endParaRPr lang="zh-TW" altLang="en-US" sz="3200" dirty="0"/>
          </a:p>
          <a:p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9936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83432" y="150398"/>
            <a:ext cx="9875520" cy="1356360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五</a:t>
            </a:r>
            <a:r>
              <a:rPr lang="en-US" altLang="zh-TW" dirty="0" smtClean="0"/>
              <a:t>)</a:t>
            </a:r>
            <a:r>
              <a:rPr lang="zh-TW" altLang="en-US" dirty="0" smtClean="0"/>
              <a:t>篤</a:t>
            </a:r>
            <a:r>
              <a:rPr lang="en-US" altLang="zh-TW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實</a:t>
            </a:r>
            <a:r>
              <a:rPr lang="en-US" altLang="zh-TW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dirty="0" smtClean="0"/>
              <a:t>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99456" y="1484784"/>
            <a:ext cx="10305156" cy="504056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子曰：君子欲訥於言而敏於行。</a:t>
            </a:r>
            <a:r>
              <a:rPr lang="en-US" altLang="zh-TW" sz="3200" dirty="0"/>
              <a:t>〈</a:t>
            </a:r>
            <a:r>
              <a:rPr lang="zh-TW" altLang="en-US" sz="3200" dirty="0"/>
              <a:t>里仁</a:t>
            </a:r>
            <a:r>
              <a:rPr lang="en-US" altLang="zh-TW" sz="3200" dirty="0" smtClean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君子恥其言而過其行。</a:t>
            </a:r>
            <a:r>
              <a:rPr lang="en-US" altLang="zh-TW" sz="3200" dirty="0"/>
              <a:t>〈</a:t>
            </a:r>
            <a:r>
              <a:rPr lang="zh-TW" altLang="en-US" sz="3200" dirty="0"/>
              <a:t>憲問篇</a:t>
            </a:r>
            <a:r>
              <a:rPr lang="en-US" altLang="zh-TW" sz="3200" dirty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子張問行。子曰：「言忠信，行篤敬，雖蠻</a:t>
            </a:r>
            <a:r>
              <a:rPr lang="zh-TW" altLang="en-US" sz="3200" dirty="0" smtClean="0"/>
              <a:t>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南蠻北狄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邦行矣；言不忠信，行不篤敬，雖州里行乎哉？立，則見其</a:t>
            </a:r>
            <a:r>
              <a:rPr lang="zh-TW" altLang="en-US" sz="3200" dirty="0" smtClean="0"/>
              <a:t>參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森列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於</a:t>
            </a:r>
            <a:r>
              <a:rPr lang="zh-TW" altLang="en-US" sz="3200" dirty="0"/>
              <a:t>前也；在輿，則見其倚於</a:t>
            </a:r>
            <a:r>
              <a:rPr lang="zh-TW" altLang="en-US" sz="3200" dirty="0" smtClean="0"/>
              <a:t>衡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橫木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；夫然後行。」子張書諸</a:t>
            </a:r>
            <a:r>
              <a:rPr lang="zh-TW" altLang="en-US" sz="3200" dirty="0" smtClean="0"/>
              <a:t>紳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衣帶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 </a:t>
            </a:r>
            <a:r>
              <a:rPr lang="en-US" altLang="zh-TW" sz="3200" dirty="0"/>
              <a:t>(</a:t>
            </a:r>
            <a:r>
              <a:rPr lang="zh-TW" altLang="en-US" sz="3200" dirty="0"/>
              <a:t>衛靈公</a:t>
            </a:r>
            <a:r>
              <a:rPr lang="en-US" altLang="zh-TW" sz="3200" dirty="0"/>
              <a:t>)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9472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417" y="624110"/>
            <a:ext cx="10665196" cy="1940794"/>
          </a:xfrm>
        </p:spPr>
        <p:txBody>
          <a:bodyPr>
            <a:normAutofit/>
          </a:bodyPr>
          <a:lstStyle/>
          <a:p>
            <a:r>
              <a:rPr lang="zh-TW" altLang="en-US" dirty="0"/>
              <a:t>子曰：參乎，吾道一以貫之。曾子曰：唯。子出，門人問曰：何謂也。曾子曰：夫子之道，忠恕而已矣</a:t>
            </a:r>
            <a:r>
              <a:rPr lang="zh-TW" altLang="en-US" dirty="0" smtClean="0"/>
              <a:t>。</a:t>
            </a:r>
            <a:r>
              <a:rPr lang="en-US" altLang="zh-TW" dirty="0" smtClean="0"/>
              <a:t>(</a:t>
            </a:r>
            <a:r>
              <a:rPr lang="zh-TW" altLang="en-US" dirty="0" smtClean="0"/>
              <a:t>里仁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0" y="2708920"/>
            <a:ext cx="10809212" cy="3202302"/>
          </a:xfrm>
        </p:spPr>
        <p:txBody>
          <a:bodyPr>
            <a:normAutofit/>
          </a:bodyPr>
          <a:lstStyle/>
          <a:p>
            <a:pPr>
              <a:lnSpc>
                <a:spcPts val="46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盡己之謂忠。己所不欲，勿施於人，是謂恕。</a:t>
            </a:r>
            <a:endParaRPr lang="en-US" altLang="zh-TW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6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中庸引孔子曰：「忠恕違道不遠。」</a:t>
            </a:r>
            <a:endParaRPr lang="en-US" altLang="zh-TW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600"/>
              </a:lnSpc>
            </a:pP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子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貢問曰：有一言而可以終身行之者乎？子曰：其恕乎，己所不欲，勿施于人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衛靈公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zh-TW" altLang="en-US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6175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27448" y="260648"/>
            <a:ext cx="9875520" cy="1356360"/>
          </a:xfrm>
        </p:spPr>
        <p:txBody>
          <a:bodyPr/>
          <a:lstStyle/>
          <a:p>
            <a:r>
              <a:rPr lang="zh-TW" altLang="en-US" dirty="0"/>
              <a:t>四</a:t>
            </a:r>
            <a:r>
              <a:rPr lang="zh-TW" altLang="en-US" dirty="0" smtClean="0"/>
              <a:t>、學</a:t>
            </a:r>
            <a:r>
              <a:rPr lang="zh-TW" altLang="en-US" dirty="0"/>
              <a:t>的</a:t>
            </a:r>
            <a:r>
              <a:rPr lang="zh-TW" altLang="en-US" dirty="0" smtClean="0"/>
              <a:t>目標與效用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9416" y="1340768"/>
            <a:ext cx="10665196" cy="561662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TW" altLang="en-US" sz="3200" dirty="0" smtClean="0">
                <a:solidFill>
                  <a:srgbClr val="FF0000"/>
                </a:solidFill>
              </a:rPr>
              <a:t>目標</a:t>
            </a:r>
            <a:r>
              <a:rPr lang="zh-TW" altLang="en-US" sz="3200" dirty="0" smtClean="0"/>
              <a:t>非</a:t>
            </a:r>
            <a:r>
              <a:rPr lang="zh-TW" altLang="en-US" sz="3200" dirty="0" smtClean="0">
                <a:solidFill>
                  <a:srgbClr val="FF0000"/>
                </a:solidFill>
              </a:rPr>
              <a:t>目的，</a:t>
            </a:r>
            <a:r>
              <a:rPr lang="zh-TW" altLang="en-US" sz="3200" dirty="0"/>
              <a:t>亦不離目的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spcBef>
                <a:spcPts val="0"/>
              </a:spcBef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為沿途指標，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為最後終點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0"/>
              </a:spcBef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曰：「志於道，據於德，依於仁，游於藝。</a:t>
            </a:r>
            <a:r>
              <a:rPr lang="zh-TW" altLang="en-US" sz="3200" dirty="0" smtClean="0"/>
              <a:t>」</a:t>
            </a:r>
            <a:r>
              <a:rPr lang="en-US" altLang="zh-TW" sz="3200" dirty="0"/>
              <a:t>〈</a:t>
            </a:r>
            <a:r>
              <a:rPr lang="zh-TW" altLang="en-US" sz="3200" dirty="0"/>
              <a:t>述</a:t>
            </a:r>
            <a:r>
              <a:rPr lang="zh-TW" altLang="en-US" sz="3200" dirty="0" smtClean="0"/>
              <a:t>而</a:t>
            </a:r>
            <a:r>
              <a:rPr lang="en-US" altLang="zh-TW" sz="3200" dirty="0" smtClean="0"/>
              <a:t>〉(</a:t>
            </a:r>
            <a:r>
              <a:rPr lang="zh-TW" altLang="en-US" sz="3200" dirty="0" smtClean="0"/>
              <a:t>儒學總綱</a:t>
            </a:r>
            <a:r>
              <a:rPr lang="en-US" altLang="zh-TW" sz="3200" dirty="0" smtClean="0"/>
              <a:t>)</a:t>
            </a:r>
          </a:p>
          <a:p>
            <a:pPr lvl="1">
              <a:spcBef>
                <a:spcPts val="0"/>
              </a:spcBef>
            </a:pP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志：說文：「心之所之也。」即守此不離。</a:t>
            </a:r>
            <a:endParaRPr lang="en-US" altLang="zh-TW" sz="28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1">
              <a:spcBef>
                <a:spcPts val="0"/>
              </a:spcBef>
            </a:pP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據：說文：「杖持也。」失持則傾，傾則失正。</a:t>
            </a:r>
            <a:endParaRPr lang="en-US" altLang="zh-TW" sz="28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1">
              <a:spcBef>
                <a:spcPts val="0"/>
              </a:spcBef>
            </a:pP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依：廣韻：「</a:t>
            </a:r>
            <a:r>
              <a:rPr lang="zh-TW" altLang="en-US" sz="28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倚</a:t>
            </a: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也。」倚者，因也。</a:t>
            </a:r>
            <a:endParaRPr lang="en-US" altLang="zh-TW" sz="28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1">
              <a:spcBef>
                <a:spcPts val="0"/>
              </a:spcBef>
            </a:pPr>
            <a:r>
              <a:rPr lang="zh-TW" altLang="en-US" sz="28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游：爾雅：「泳，游也。」潛行游水底也。</a:t>
            </a:r>
            <a:endParaRPr lang="zh-TW" altLang="en-US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9651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71464" y="67699"/>
            <a:ext cx="9577064" cy="128089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 smtClean="0">
                <a:solidFill>
                  <a:srgbClr val="FF0000"/>
                </a:solidFill>
              </a:rPr>
              <a:t>儒學總綱</a:t>
            </a:r>
            <a:r>
              <a:rPr lang="en-US" altLang="zh-TW" sz="3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詳參</a:t>
            </a:r>
            <a:r>
              <a:rPr lang="en-US" altLang="zh-TW" sz="3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論語講要</a:t>
            </a:r>
            <a:r>
              <a:rPr lang="en-US" altLang="zh-TW" sz="3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》p.266~275)</a:t>
            </a:r>
            <a:endParaRPr lang="zh-TW" altLang="en-US" sz="31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3842053"/>
              </p:ext>
            </p:extLst>
          </p:nvPr>
        </p:nvGraphicFramePr>
        <p:xfrm>
          <a:off x="767408" y="1264555"/>
          <a:ext cx="10946215" cy="51603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流程圖: 接點 2"/>
          <p:cNvSpPr/>
          <p:nvPr/>
        </p:nvSpPr>
        <p:spPr>
          <a:xfrm>
            <a:off x="2279227" y="1639529"/>
            <a:ext cx="648072" cy="64807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體</a:t>
            </a:r>
          </a:p>
        </p:txBody>
      </p:sp>
      <p:sp>
        <p:nvSpPr>
          <p:cNvPr id="5" name="流程圖: 接點 4"/>
          <p:cNvSpPr/>
          <p:nvPr/>
        </p:nvSpPr>
        <p:spPr>
          <a:xfrm>
            <a:off x="2279227" y="2924944"/>
            <a:ext cx="648072" cy="64807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相</a:t>
            </a:r>
            <a:endParaRPr lang="zh-TW" altLang="en-US" sz="3200" dirty="0"/>
          </a:p>
        </p:txBody>
      </p:sp>
      <p:sp>
        <p:nvSpPr>
          <p:cNvPr id="6" name="流程圖: 接點 5"/>
          <p:cNvSpPr/>
          <p:nvPr/>
        </p:nvSpPr>
        <p:spPr>
          <a:xfrm>
            <a:off x="2279227" y="4797152"/>
            <a:ext cx="648072" cy="64807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用</a:t>
            </a:r>
            <a:endParaRPr lang="zh-TW" altLang="en-US" sz="3200" dirty="0"/>
          </a:p>
        </p:txBody>
      </p:sp>
      <p:sp>
        <p:nvSpPr>
          <p:cNvPr id="7" name="流程圖: 接點 6"/>
          <p:cNvSpPr/>
          <p:nvPr/>
        </p:nvSpPr>
        <p:spPr>
          <a:xfrm>
            <a:off x="6376209" y="4149080"/>
            <a:ext cx="648072" cy="64807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總</a:t>
            </a:r>
            <a:endParaRPr lang="zh-TW" altLang="en-US" sz="3200" dirty="0"/>
          </a:p>
        </p:txBody>
      </p:sp>
      <p:sp>
        <p:nvSpPr>
          <p:cNvPr id="8" name="流程圖: 接點 7"/>
          <p:cNvSpPr/>
          <p:nvPr/>
        </p:nvSpPr>
        <p:spPr>
          <a:xfrm>
            <a:off x="6376209" y="5379032"/>
            <a:ext cx="648072" cy="64807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別</a:t>
            </a:r>
            <a:endParaRPr lang="zh-TW" altLang="en-US" sz="3200" dirty="0"/>
          </a:p>
        </p:txBody>
      </p:sp>
      <p:cxnSp>
        <p:nvCxnSpPr>
          <p:cNvPr id="10" name="直線接點 9"/>
          <p:cNvCxnSpPr>
            <a:endCxn id="6" idx="1"/>
          </p:cNvCxnSpPr>
          <p:nvPr/>
        </p:nvCxnSpPr>
        <p:spPr>
          <a:xfrm>
            <a:off x="2135211" y="4437112"/>
            <a:ext cx="238924" cy="454948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直線接點 12"/>
          <p:cNvCxnSpPr>
            <a:endCxn id="6" idx="3"/>
          </p:cNvCxnSpPr>
          <p:nvPr/>
        </p:nvCxnSpPr>
        <p:spPr>
          <a:xfrm flipV="1">
            <a:off x="2135211" y="5350316"/>
            <a:ext cx="238924" cy="38294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8921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25E4D8-36CA-45A3-B0D0-D6862ED24A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825E4D8-36CA-45A3-B0D0-D6862ED24A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E35968-8C74-405D-AD46-64137E9E19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EE35968-8C74-405D-AD46-64137E9E19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4C97F7-3EE4-4F04-80F9-FF4D961334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C44C97F7-3EE4-4F04-80F9-FF4D961334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702204-5294-4868-999C-236FAE32E3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02702204-5294-4868-999C-236FAE32E3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7B7E97-D955-4696-B971-93091BD24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907B7E97-D955-4696-B971-93091BD24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ED2A8E-CFBD-47AC-9F75-A4886380BA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CEED2A8E-CFBD-47AC-9F75-A4886380BA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D712F6-5B30-4B56-80AD-B50D1A9A62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E4D712F6-5B30-4B56-80AD-B50D1A9A62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980F01-4BCF-4325-B08D-E6E3BFC75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4C980F01-4BCF-4325-B08D-E6E3BFC75E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736745-EE59-4330-BCF6-039BB6045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58736745-EE59-4330-BCF6-039BB60459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45B90E-23F6-453E-8094-0FEB117A8D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graphicEl>
                                              <a:dgm id="{1345B90E-23F6-453E-8094-0FEB117A8D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2DFDDC-E70A-4318-9623-993011243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962DFDDC-E70A-4318-9623-993011243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E3BA1F-334C-45B7-9C5A-25CA2D1476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graphicEl>
                                              <a:dgm id="{8FE3BA1F-334C-45B7-9C5A-25CA2D1476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0D0AEE-549C-483A-AA47-9AF84F7AFE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7C0D0AEE-549C-483A-AA47-9AF84F7AFE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E89EAF-7CC8-4C12-BD47-AC1676543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70E89EAF-7CC8-4C12-BD47-AC16765434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78FBA4-095C-410A-935B-41FB0CF98F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A078FBA4-095C-410A-935B-41FB0CF98F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ED30EF-FB4A-4F5F-8CCA-D275C6E454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54ED30EF-FB4A-4F5F-8CCA-D275C6E454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507F0F-E626-4317-B0EC-F7753E6568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>
                                            <p:graphicEl>
                                              <a:dgm id="{D9507F0F-E626-4317-B0EC-F7753E6568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4E8390-D32B-4E69-808C-F8A21CA6A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">
                                            <p:graphicEl>
                                              <a:dgm id="{D54E8390-D32B-4E69-808C-F8A21CA6A0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1C0C63-A3D1-4808-84FD-15EC869E2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>
                                            <p:graphicEl>
                                              <a:dgm id="{5B1C0C63-A3D1-4808-84FD-15EC869E24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E21D93-1665-4C31-892D-46F9ECBC9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graphicEl>
                                              <a:dgm id="{DBE21D93-1665-4C31-892D-46F9ECBC9C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8375124"/>
              </p:ext>
            </p:extLst>
          </p:nvPr>
        </p:nvGraphicFramePr>
        <p:xfrm>
          <a:off x="2207568" y="1412776"/>
          <a:ext cx="6192688" cy="400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矩形 6"/>
          <p:cNvSpPr/>
          <p:nvPr/>
        </p:nvSpPr>
        <p:spPr>
          <a:xfrm>
            <a:off x="8760296" y="1999729"/>
            <a:ext cx="936104" cy="283294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/>
              <a:t>約之以禮</a:t>
            </a:r>
            <a:endParaRPr lang="zh-TW" altLang="en-US" sz="4000" dirty="0"/>
          </a:p>
        </p:txBody>
      </p:sp>
      <p:sp>
        <p:nvSpPr>
          <p:cNvPr id="8" name="右大括弧 7"/>
          <p:cNvSpPr/>
          <p:nvPr/>
        </p:nvSpPr>
        <p:spPr>
          <a:xfrm>
            <a:off x="7680176" y="1905000"/>
            <a:ext cx="648072" cy="3180184"/>
          </a:xfrm>
          <a:prstGeom prst="rightBrace">
            <a:avLst>
              <a:gd name="adj1" fmla="val 8333"/>
              <a:gd name="adj2" fmla="val 48275"/>
            </a:avLst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7837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43000" y="332656"/>
            <a:ext cx="9875520" cy="135636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目標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43000" y="1484784"/>
            <a:ext cx="10361612" cy="4426438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子曰：「古之學者為己；今之學者為人。」</a:t>
            </a:r>
            <a:r>
              <a:rPr lang="zh-TW" altLang="en-US" sz="3200" dirty="0" smtClean="0"/>
              <a:t>（憲問）</a:t>
            </a:r>
            <a:endParaRPr lang="en-US" altLang="zh-TW" sz="3200" dirty="0" smtClean="0"/>
          </a:p>
          <a:p>
            <a:r>
              <a:rPr lang="zh-TW" altLang="en-US" sz="3200" dirty="0" smtClean="0"/>
              <a:t>子</a:t>
            </a:r>
            <a:r>
              <a:rPr lang="zh-TW" altLang="en-US" sz="3200" dirty="0"/>
              <a:t>曰：「三年學，不至於</a:t>
            </a:r>
            <a:r>
              <a:rPr lang="zh-TW" altLang="en-US" sz="3200" dirty="0" smtClean="0"/>
              <a:t>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俸祿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不易得也。」（泰伯</a:t>
            </a:r>
            <a:r>
              <a:rPr lang="zh-TW" altLang="en-US" sz="3200" dirty="0" smtClean="0"/>
              <a:t>）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976128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dirty="0"/>
              <a:t>子夏曰：「仕而優則學；學而優則仕。」</a:t>
            </a:r>
            <a:r>
              <a:rPr lang="zh-TW" altLang="en-US" dirty="0" smtClean="0"/>
              <a:t>（子張）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43000" y="1556793"/>
            <a:ext cx="10361612" cy="501949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馬融注：「仕優則學，行有餘力，則可以學文也。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」首句優字依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馬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注是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「行有餘力」之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義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，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做官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的人，辦完公事，尚有餘力，則須研究學問。後句優字，依皇疏，是充足之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義，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讀書的人，在學到豐足的學問以後，應該出來做官，也就是從事政治，替國民造福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</a:t>
            </a:r>
            <a:endParaRPr lang="zh-TW" altLang="en-US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仕優則學，皇疏以為：「研學先王典訓。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」仕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人研學先王典訓，熟悉王道施政的理論與實務，溫故知新，是賢能政治的基礎。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2481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0" y="764704"/>
            <a:ext cx="10809212" cy="514651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子路使子羔為</a:t>
            </a:r>
            <a:r>
              <a:rPr lang="zh-TW" altLang="en-US" sz="3200" dirty="0" smtClean="0"/>
              <a:t>費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bì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宰</a:t>
            </a:r>
            <a:r>
              <a:rPr lang="zh-TW" altLang="en-US" sz="3200" dirty="0"/>
              <a:t>。子曰：「</a:t>
            </a:r>
            <a:r>
              <a:rPr lang="zh-TW" altLang="en-US" sz="3200" dirty="0" smtClean="0"/>
              <a:t>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害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夫人</a:t>
            </a:r>
            <a:r>
              <a:rPr lang="zh-TW" altLang="en-US" sz="3200" dirty="0"/>
              <a:t>之子！」子路曰：「有民</a:t>
            </a:r>
            <a:r>
              <a:rPr lang="zh-TW" altLang="en-US" sz="3200" dirty="0" smtClean="0"/>
              <a:t>人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治民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焉</a:t>
            </a:r>
            <a:r>
              <a:rPr lang="zh-TW" altLang="en-US" sz="3200" dirty="0"/>
              <a:t>！有</a:t>
            </a:r>
            <a:r>
              <a:rPr lang="zh-TW" altLang="en-US" sz="3200" dirty="0" smtClean="0"/>
              <a:t>社稷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事神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焉</a:t>
            </a:r>
            <a:r>
              <a:rPr lang="zh-TW" altLang="en-US" sz="3200" dirty="0"/>
              <a:t>，何必讀書，然後為學？」子曰：「是故惡夫</a:t>
            </a:r>
            <a:r>
              <a:rPr lang="zh-TW" altLang="en-US" sz="3200" dirty="0" smtClean="0"/>
              <a:t>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巧言善辯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者</a:t>
            </a:r>
            <a:r>
              <a:rPr lang="zh-TW" altLang="en-US" sz="3200" dirty="0"/>
              <a:t>。」（先進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3324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55440" y="404664"/>
            <a:ext cx="10771730" cy="6336703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效用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r>
              <a:rPr lang="zh-TW" altLang="en-US" sz="3200" dirty="0" smtClean="0"/>
              <a:t>子</a:t>
            </a:r>
            <a:r>
              <a:rPr lang="zh-TW" altLang="en-US" sz="3200" dirty="0"/>
              <a:t>曰：「由也，女聞</a:t>
            </a:r>
            <a:r>
              <a:rPr lang="zh-TW" altLang="en-US" sz="3200" dirty="0">
                <a:solidFill>
                  <a:srgbClr val="FF0000"/>
                </a:solidFill>
              </a:rPr>
              <a:t>六言六</a:t>
            </a:r>
            <a:r>
              <a:rPr lang="zh-TW" altLang="en-US" sz="3200" dirty="0" smtClean="0">
                <a:solidFill>
                  <a:srgbClr val="FF0000"/>
                </a:solidFill>
              </a:rPr>
              <a:t>蔽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覆障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壅滯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sz="3200" dirty="0" smtClean="0"/>
              <a:t>矣</a:t>
            </a:r>
            <a:r>
              <a:rPr lang="zh-TW" altLang="en-US" sz="3200" dirty="0"/>
              <a:t>乎？」對曰：「未也。」「居！吾語女</a:t>
            </a:r>
            <a:r>
              <a:rPr lang="zh-TW" altLang="en-US" sz="3200" dirty="0" smtClean="0"/>
              <a:t>：</a:t>
            </a:r>
            <a:endParaRPr lang="en-US" altLang="zh-TW" sz="3200" dirty="0" smtClean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487488" y="2708920"/>
            <a:ext cx="5472608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仁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愚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昧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；</a:t>
            </a:r>
          </a:p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知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蕩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；</a:t>
            </a:r>
          </a:p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信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賊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害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；</a:t>
            </a:r>
          </a:p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直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絞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急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；</a:t>
            </a:r>
          </a:p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勇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亂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禍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；</a:t>
            </a:r>
          </a:p>
          <a:p>
            <a:pPr fontAlgn="auto"/>
            <a:r>
              <a:rPr kumimoji="0" lang="zh-TW" altLang="en-US" sz="3200" dirty="0" smtClean="0"/>
              <a:t>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剛</a:t>
            </a:r>
            <a:r>
              <a:rPr kumimoji="0" lang="zh-TW" altLang="en-US" sz="3200" dirty="0" smtClean="0"/>
              <a:t>不好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學</a:t>
            </a:r>
            <a:r>
              <a:rPr kumimoji="0" lang="zh-TW" altLang="en-US" sz="3200" dirty="0" smtClean="0"/>
              <a:t>，其蔽也</a:t>
            </a:r>
            <a:r>
              <a:rPr kumimoji="0" lang="zh-TW" altLang="en-US" sz="3200" dirty="0" smtClean="0">
                <a:solidFill>
                  <a:srgbClr val="FF0000"/>
                </a:solidFill>
              </a:rPr>
              <a:t>狂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妄</a:t>
            </a:r>
            <a:r>
              <a:rPr kumimoji="0"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200" dirty="0" smtClean="0"/>
              <a:t>。</a:t>
            </a:r>
            <a:endParaRPr kumimoji="0" lang="zh-TW" altLang="en-US" sz="3200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87480806"/>
              </p:ext>
            </p:extLst>
          </p:nvPr>
        </p:nvGraphicFramePr>
        <p:xfrm>
          <a:off x="7712801" y="2795104"/>
          <a:ext cx="4114369" cy="2907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53766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CBBBEB-1FFC-44F5-83C1-076D22575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00CBBBEB-1FFC-44F5-83C1-076D22575D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E990FE-3DCD-4E39-A940-BC03BB6531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35E990FE-3DCD-4E39-A940-BC03BB6531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52F5803-8C21-4E47-9B39-6441E213C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752F5803-8C21-4E47-9B39-6441E213C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995E41-8F08-483A-9BA1-67786427E0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64995E41-8F08-483A-9BA1-67786427E0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156B3FC-4976-474D-B300-6BDEE9CC20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D156B3FC-4976-474D-B300-6BDEE9CC20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692696"/>
            <a:ext cx="10571584" cy="5904656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子曰：君子不重則不威，學則不</a:t>
            </a:r>
            <a:r>
              <a:rPr lang="zh-TW" altLang="en-US" sz="3200" dirty="0" smtClean="0"/>
              <a:t>固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蔽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en-US" altLang="zh-TW" sz="3200" dirty="0"/>
              <a:t>〈</a:t>
            </a:r>
            <a:r>
              <a:rPr lang="zh-TW" altLang="en-US" sz="3200" dirty="0"/>
              <a:t>學而篇</a:t>
            </a:r>
            <a:r>
              <a:rPr lang="en-US" altLang="zh-TW" sz="3200" dirty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子曰：「君子</a:t>
            </a:r>
            <a:r>
              <a:rPr lang="zh-TW" altLang="en-US" sz="3200" dirty="0" smtClean="0"/>
              <a:t>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道</a:t>
            </a:r>
            <a:r>
              <a:rPr lang="zh-TW" altLang="en-US" sz="3200" dirty="0"/>
              <a:t>不謀食；耕也，</a:t>
            </a:r>
            <a:r>
              <a:rPr lang="zh-TW" altLang="en-US" sz="3200" dirty="0" smtClean="0"/>
              <a:t>餒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饑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在</a:t>
            </a:r>
            <a:r>
              <a:rPr lang="zh-TW" altLang="en-US" sz="3200" dirty="0"/>
              <a:t>其中矣；學也，祿在其中矣。君子憂道不憂貧。」</a:t>
            </a:r>
            <a:r>
              <a:rPr lang="zh-TW" altLang="en-US" sz="3200" dirty="0" smtClean="0"/>
              <a:t>（衛靈公）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前後兩句為君子，中間兩句為小人。</a:t>
            </a:r>
            <a:endParaRPr lang="en-US" altLang="zh-TW" sz="30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關鍵字</a:t>
            </a:r>
            <a:r>
              <a:rPr lang="en-US" altLang="zh-TW" sz="30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:</a:t>
            </a:r>
            <a:r>
              <a:rPr lang="zh-TW" altLang="en-US" sz="30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謀、憂、中</a:t>
            </a:r>
            <a:r>
              <a:rPr lang="zh-TW" altLang="en-US" sz="30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。謀，未得想求得道。憂，得到怕失掉、損失。中，心中存著</a:t>
            </a:r>
            <a:r>
              <a:rPr lang="zh-TW" altLang="en-US" sz="30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</a:t>
            </a:r>
            <a:endParaRPr lang="zh-TW" altLang="en-US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4724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260648"/>
            <a:ext cx="9875520" cy="17053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en-US" altLang="zh-TW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學的進程與目的</a:t>
            </a:r>
            <a:endParaRPr lang="en-US" altLang="zh-TW" sz="4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95400" y="1484784"/>
            <a:ext cx="11017224" cy="489654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子夏曰：「百工居肆以成其事；君子學以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致其道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。」（子</a:t>
            </a:r>
            <a:r>
              <a:rPr lang="zh-TW" altLang="en-US" sz="3500" dirty="0" smtClean="0">
                <a:solidFill>
                  <a:schemeClr val="tx1"/>
                </a:solidFill>
                <a:latin typeface="+mn-ea"/>
              </a:rPr>
              <a:t>張）</a:t>
            </a:r>
            <a:endParaRPr lang="zh-TW" altLang="en-US" sz="3500" dirty="0">
              <a:solidFill>
                <a:schemeClr val="tx1"/>
              </a:solidFill>
              <a:latin typeface="+mn-ea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sz="3500" dirty="0" smtClean="0">
                <a:solidFill>
                  <a:schemeClr val="tx1"/>
                </a:solidFill>
                <a:latin typeface="+mn-ea"/>
              </a:rPr>
              <a:t>子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曰：「可與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共學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，未可與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適道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；可與適道，未可與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立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；可與立，未可與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權</a:t>
            </a:r>
            <a:r>
              <a:rPr lang="zh-TW" altLang="en-US" sz="3500" dirty="0">
                <a:solidFill>
                  <a:schemeClr val="tx1"/>
                </a:solidFill>
                <a:latin typeface="+mn-ea"/>
              </a:rPr>
              <a:t>。</a:t>
            </a:r>
            <a:r>
              <a:rPr lang="zh-TW" altLang="en-US" sz="3500" dirty="0" smtClean="0">
                <a:solidFill>
                  <a:schemeClr val="tx1"/>
                </a:solidFill>
                <a:latin typeface="+mn-ea"/>
              </a:rPr>
              <a:t>」</a:t>
            </a:r>
            <a:r>
              <a:rPr lang="en-US" altLang="zh-TW" sz="35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3500" dirty="0" smtClean="0">
                <a:solidFill>
                  <a:schemeClr val="tx1"/>
                </a:solidFill>
                <a:latin typeface="+mn-ea"/>
              </a:rPr>
              <a:t>子罕</a:t>
            </a:r>
            <a:r>
              <a:rPr lang="en-US" altLang="zh-TW" sz="3500" dirty="0" smtClean="0">
                <a:solidFill>
                  <a:schemeClr val="tx1"/>
                </a:solidFill>
                <a:latin typeface="+mn-ea"/>
              </a:rPr>
              <a:t>)</a:t>
            </a:r>
            <a:endParaRPr lang="zh-TW" altLang="en-US" sz="3600" dirty="0">
              <a:solidFill>
                <a:schemeClr val="tx1"/>
              </a:solidFill>
              <a:latin typeface="+mn-ea"/>
            </a:endParaRPr>
          </a:p>
          <a:p>
            <a:pPr lvl="1">
              <a:lnSpc>
                <a:spcPct val="150000"/>
              </a:lnSpc>
            </a:pP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適</a:t>
            </a:r>
            <a:r>
              <a:rPr lang="en-US" altLang="zh-TW" sz="3500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往</a:t>
            </a:r>
            <a:r>
              <a:rPr lang="en-US" altLang="zh-TW" sz="3500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道</a:t>
            </a:r>
            <a:r>
              <a:rPr lang="en-US" altLang="zh-TW" sz="3500" dirty="0">
                <a:solidFill>
                  <a:srgbClr val="FF0000"/>
                </a:solidFill>
                <a:latin typeface="+mn-ea"/>
              </a:rPr>
              <a:t>―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趣</a:t>
            </a:r>
            <a:r>
              <a:rPr lang="zh-TW" altLang="en-US" sz="3500" dirty="0" smtClean="0">
                <a:solidFill>
                  <a:srgbClr val="FF0000"/>
                </a:solidFill>
                <a:latin typeface="+mn-ea"/>
              </a:rPr>
              <a:t>向究竟覺悟之</a:t>
            </a: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道</a:t>
            </a:r>
            <a:endParaRPr lang="en-US" altLang="zh-TW" sz="3500" dirty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50000"/>
              </a:lnSpc>
            </a:pP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立－守經</a:t>
            </a:r>
            <a:r>
              <a:rPr lang="en-US" altLang="zh-TW" sz="3500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zh-TW" altLang="en-US" sz="3500" dirty="0" smtClean="0">
                <a:solidFill>
                  <a:srgbClr val="FF0000"/>
                </a:solidFill>
                <a:latin typeface="+mn-ea"/>
              </a:rPr>
              <a:t>堅守原則</a:t>
            </a:r>
            <a:r>
              <a:rPr lang="en-US" altLang="zh-TW" sz="3500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zh-TW" sz="3500" dirty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50000"/>
              </a:lnSpc>
            </a:pPr>
            <a:r>
              <a:rPr lang="zh-TW" altLang="en-US" sz="3500" dirty="0">
                <a:solidFill>
                  <a:srgbClr val="FF0000"/>
                </a:solidFill>
                <a:latin typeface="+mn-ea"/>
              </a:rPr>
              <a:t>權</a:t>
            </a:r>
            <a:r>
              <a:rPr lang="zh-TW" altLang="en-US" sz="3500" dirty="0" smtClean="0">
                <a:solidFill>
                  <a:srgbClr val="FF0000"/>
                </a:solidFill>
                <a:latin typeface="+mn-ea"/>
              </a:rPr>
              <a:t>－達變</a:t>
            </a:r>
            <a:r>
              <a:rPr lang="en-US" altLang="zh-TW" sz="3500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zh-TW" altLang="en-US" sz="3500" dirty="0" smtClean="0">
                <a:solidFill>
                  <a:srgbClr val="FF0000"/>
                </a:solidFill>
                <a:latin typeface="+mn-ea"/>
              </a:rPr>
              <a:t>知所變通</a:t>
            </a:r>
            <a:r>
              <a:rPr lang="en-US" altLang="zh-TW" sz="3500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zh-TW" sz="35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25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資料庫圖表 11"/>
          <p:cNvGraphicFramePr/>
          <p:nvPr>
            <p:extLst>
              <p:ext uri="{D42A27DB-BD31-4B8C-83A1-F6EECF244321}">
                <p14:modId xmlns:p14="http://schemas.microsoft.com/office/powerpoint/2010/main" val="773750157"/>
              </p:ext>
            </p:extLst>
          </p:nvPr>
        </p:nvGraphicFramePr>
        <p:xfrm>
          <a:off x="1703512" y="404664"/>
          <a:ext cx="799288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446384849"/>
              </p:ext>
            </p:extLst>
          </p:nvPr>
        </p:nvGraphicFramePr>
        <p:xfrm>
          <a:off x="6816080" y="404664"/>
          <a:ext cx="812800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26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D100B5B-3963-4BA0-8FF4-719A1EB8A3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graphicEl>
                                              <a:dgm id="{CD100B5B-3963-4BA0-8FF4-719A1EB8A3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003DA83-590E-4C6E-95CF-35C41740B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graphicEl>
                                              <a:dgm id="{3003DA83-590E-4C6E-95CF-35C41740BE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40142EC-ACD5-49ED-9672-B2D7047D25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graphicEl>
                                              <a:dgm id="{F40142EC-ACD5-49ED-9672-B2D7047D25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C70B491-272D-4F36-8AA6-EA62586D9D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graphicEl>
                                              <a:dgm id="{0C70B491-272D-4F36-8AA6-EA62586D9D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D015120-3D5F-4F7A-B5E9-2DB59A90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4D015120-3D5F-4F7A-B5E9-2DB59A900E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3D6A98F-35F1-4259-9505-1A9C9D2CD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83D6A98F-35F1-4259-9505-1A9C9D2CD1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A1B4DF-DE68-4F4B-8725-8333F6BD91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4AA1B4DF-DE68-4F4B-8725-8333F6BD91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27C5C92-9716-410E-8995-538655BB3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dgm id="{027C5C92-9716-410E-8995-538655BB37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C2A5996-EA28-4CFB-BA4F-5F88AA7209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graphicEl>
                                              <a:dgm id="{8C2A5996-EA28-4CFB-BA4F-5F88AA7209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1EC5C1E-C59E-42BF-A7CD-FB805D7CF4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graphicEl>
                                              <a:dgm id="{01EC5C1E-C59E-42BF-A7CD-FB805D7CF4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172DC8-9A40-4B0D-AE91-11CEE1B36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graphicEl>
                                              <a:dgm id="{F4172DC8-9A40-4B0D-AE91-11CEE1B36D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418FBCE-418A-4B71-A10A-ED1E31E3FB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E418FBCE-418A-4B71-A10A-ED1E31E3FB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AC4172E-4B70-4FC4-8A72-2E976A1E9D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graphicEl>
                                              <a:dgm id="{AAC4172E-4B70-4FC4-8A72-2E976A1E9D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BABA94-9E73-446E-96A1-27A74211D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>
                                            <p:graphicEl>
                                              <a:dgm id="{80BABA94-9E73-446E-96A1-27A74211D2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D19A1EF-5FBC-4365-9CD1-97743E3428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>
                                            <p:graphicEl>
                                              <a:dgm id="{1D19A1EF-5FBC-4365-9CD1-97743E3428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 uiExpand="1">
        <p:bldSub>
          <a:bldDgm bld="lvlOne" rev="1"/>
        </p:bldSub>
      </p:bldGraphic>
      <p:bldGraphic spid="2" grpId="0">
        <p:bldSub>
          <a:bldDgm bld="lvlOne" rev="1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27448" y="333376"/>
            <a:ext cx="10081120" cy="141922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zh-TW" altLang="en-US" sz="4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子曰：「苗而不秀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禾本科開花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者，有矣夫！秀而不實者，有矣夫！</a:t>
            </a:r>
            <a:r>
              <a:rPr lang="zh-TW" altLang="en-US" sz="4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4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子罕</a:t>
            </a:r>
            <a:r>
              <a:rPr lang="en-US" altLang="zh-TW" sz="4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3555" name="Picture 3" descr="風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6" y="2060576"/>
            <a:ext cx="5991225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AutoShape 12"/>
          <p:cNvSpPr>
            <a:spLocks noChangeArrowheads="1"/>
          </p:cNvSpPr>
          <p:nvPr/>
        </p:nvSpPr>
        <p:spPr bwMode="auto">
          <a:xfrm rot="16200000">
            <a:off x="3562381" y="5884071"/>
            <a:ext cx="1008062" cy="577850"/>
          </a:xfrm>
          <a:prstGeom prst="wedgeRoundRectCallout">
            <a:avLst>
              <a:gd name="adj1" fmla="val 192705"/>
              <a:gd name="adj2" fmla="val 25179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vert270"/>
          <a:lstStyle/>
          <a:p>
            <a:pPr algn="ctr">
              <a:defRPr/>
            </a:pP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風尾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9762649" y="1916114"/>
            <a:ext cx="738664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風鼓</a:t>
            </a:r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 rot="10800000">
            <a:off x="3575720" y="3721880"/>
            <a:ext cx="576262" cy="1152525"/>
          </a:xfrm>
          <a:prstGeom prst="wedgeRoundRectCallout">
            <a:avLst>
              <a:gd name="adj1" fmla="val -105628"/>
              <a:gd name="adj2" fmla="val -8801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2800" dirty="0">
                <a:solidFill>
                  <a:schemeClr val="bg1"/>
                </a:solidFill>
                <a:ea typeface="標楷體" panose="03000509000000000000" pitchFamily="65" charset="-120"/>
              </a:rPr>
              <a:t>二槽</a:t>
            </a:r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 rot="5400000">
            <a:off x="7427913" y="5553076"/>
            <a:ext cx="1223963" cy="576262"/>
          </a:xfrm>
          <a:prstGeom prst="wedgeRoundRectCallout">
            <a:avLst>
              <a:gd name="adj1" fmla="val -9926"/>
              <a:gd name="adj2" fmla="val 16514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vert270"/>
          <a:lstStyle/>
          <a:p>
            <a:pPr algn="ctr">
              <a:defRPr/>
            </a:pP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一槽</a:t>
            </a:r>
          </a:p>
        </p:txBody>
      </p:sp>
      <p:sp>
        <p:nvSpPr>
          <p:cNvPr id="23569" name="AutoShape 17"/>
          <p:cNvSpPr>
            <a:spLocks noChangeArrowheads="1"/>
          </p:cNvSpPr>
          <p:nvPr/>
        </p:nvSpPr>
        <p:spPr bwMode="auto">
          <a:xfrm>
            <a:off x="7751763" y="1844676"/>
            <a:ext cx="1789112" cy="722313"/>
          </a:xfrm>
          <a:prstGeom prst="wedgeRoundRectCallout">
            <a:avLst>
              <a:gd name="adj1" fmla="val -71296"/>
              <a:gd name="adj2" fmla="val 4384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2800" dirty="0">
                <a:solidFill>
                  <a:schemeClr val="bg1"/>
                </a:solidFill>
                <a:ea typeface="標楷體" panose="03000509000000000000" pitchFamily="65" charset="-120"/>
              </a:rPr>
              <a:t>稻穀入口</a:t>
            </a:r>
          </a:p>
        </p:txBody>
      </p:sp>
      <p:sp>
        <p:nvSpPr>
          <p:cNvPr id="23570" name="AutoShape 18"/>
          <p:cNvSpPr>
            <a:spLocks noChangeArrowheads="1"/>
          </p:cNvSpPr>
          <p:nvPr/>
        </p:nvSpPr>
        <p:spPr bwMode="auto">
          <a:xfrm>
            <a:off x="8256587" y="3284985"/>
            <a:ext cx="1166813" cy="936180"/>
          </a:xfrm>
          <a:prstGeom prst="wedgeRoundRectCallout">
            <a:avLst>
              <a:gd name="adj1" fmla="val -56616"/>
              <a:gd name="adj2" fmla="val 9765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2800" smtClean="0">
                <a:solidFill>
                  <a:schemeClr val="bg1"/>
                </a:solidFill>
                <a:ea typeface="標楷體" panose="03000509000000000000" pitchFamily="65" charset="-120"/>
              </a:rPr>
              <a:t>風</a:t>
            </a:r>
            <a:r>
              <a:rPr lang="zh-TW" altLang="en-US" sz="2800">
                <a:solidFill>
                  <a:schemeClr val="bg1"/>
                </a:solidFill>
                <a:ea typeface="標楷體" panose="03000509000000000000" pitchFamily="65" charset="-120"/>
              </a:rPr>
              <a:t>扇</a:t>
            </a:r>
            <a:r>
              <a:rPr lang="zh-TW" altLang="en-US" sz="2800" smtClean="0">
                <a:solidFill>
                  <a:schemeClr val="bg1"/>
                </a:solidFill>
                <a:ea typeface="標楷體" panose="03000509000000000000" pitchFamily="65" charset="-120"/>
              </a:rPr>
              <a:t>轉軸</a:t>
            </a:r>
            <a:endParaRPr lang="zh-TW" altLang="en-US" sz="2800" dirty="0">
              <a:solidFill>
                <a:schemeClr val="bg1"/>
              </a:solidFill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15" y="2060576"/>
            <a:ext cx="1021168" cy="3322608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27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6" grpId="0" animBg="1"/>
      <p:bldP spid="23569" grpId="0" animBg="1"/>
      <p:bldP spid="2357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發心者多，成佛者少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423592" y="1484784"/>
            <a:ext cx="6048672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大智度論：</a:t>
            </a:r>
          </a:p>
          <a:p>
            <a:pPr eaLnBrk="1" hangingPunct="1">
              <a:buFontTx/>
              <a:buNone/>
            </a:pP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菩薩發大心，魚子菴樹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華，三</a:t>
            </a: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事因時多，成果時甚少。</a:t>
            </a:r>
          </a:p>
        </p:txBody>
      </p:sp>
      <p:pic>
        <p:nvPicPr>
          <p:cNvPr id="29700" name="Picture 4" descr="Fish__swims_4_prv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824" y="4699793"/>
            <a:ext cx="399097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663" y="3747765"/>
            <a:ext cx="2091798" cy="244043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9799" y="3861048"/>
            <a:ext cx="3634967" cy="24208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28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2" y="692696"/>
            <a:ext cx="11161240" cy="521852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子曰：「吾十有五而志於學，三十而立，四十而不惑，五十而知天命，六十而耳順，七十而從心所欲，不踰矩。</a:t>
            </a:r>
            <a:r>
              <a:rPr lang="zh-TW" altLang="en-US" sz="3200" dirty="0" smtClean="0"/>
              <a:t>」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為政</a:t>
            </a:r>
            <a:r>
              <a:rPr lang="en-US" altLang="zh-TW" sz="32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志於學：一心趣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向覺道（可與共學、可與適道）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：立於禮。（守經）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不惑：遇事可以行權，無可，無不可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。（達變）</a:t>
            </a:r>
            <a:endParaRPr lang="zh-TW" altLang="en-US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0386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/>
          </p:nvPr>
        </p:nvGraphicFramePr>
        <p:xfrm>
          <a:off x="551271" y="619433"/>
          <a:ext cx="11178911" cy="5642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直線接點 3"/>
          <p:cNvCxnSpPr/>
          <p:nvPr/>
        </p:nvCxnSpPr>
        <p:spPr>
          <a:xfrm>
            <a:off x="4267200" y="2669309"/>
            <a:ext cx="295564" cy="332509"/>
          </a:xfrm>
          <a:prstGeom prst="line">
            <a:avLst/>
          </a:prstGeom>
          <a:ln w="190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6676138" y="4181095"/>
            <a:ext cx="530342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鄭注：</a:t>
            </a:r>
            <a:endParaRPr lang="en-US" altLang="zh-TW" sz="28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，謂天所命生人者也，是謂性命。木神則仁，金神則義，火神則禮，水神則信，土神則知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868129" y="480888"/>
            <a:ext cx="62044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天命之謂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性：天命即本體、本性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7932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4F1628-5658-4924-B09F-442B373EFE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64F1628-5658-4924-B09F-442B373EFE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02AE33-99B3-45E3-BE59-2A4879780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E002AE33-99B3-45E3-BE59-2A4879780A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79728C-25E9-4B33-A22A-054C12CCB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7379728C-25E9-4B33-A22A-054C12CCBF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62F019-D79D-4289-87C6-E757453973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9662F019-D79D-4289-87C6-E757453973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C83222-9000-4BD6-978E-99F07C6D18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1FC83222-9000-4BD6-978E-99F07C6D18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3F7B69-E039-414A-8BD6-52C1C742E8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073F7B69-E039-414A-8BD6-52C1C742E8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DD5A7C-2D6D-4215-A4D8-CC6E7989C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54DD5A7C-2D6D-4215-A4D8-CC6E7989C3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C1DBB1-1561-4925-B857-2A4AD3EF64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45C1DBB1-1561-4925-B857-2A4AD3EF64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4F0206-0D72-4B76-8EDA-69C227C43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C74F0206-0D72-4B76-8EDA-69C227C43B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4B9C0-4120-41EF-804F-9367AC1C5B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EBE4B9C0-4120-41EF-804F-9367AC1C5B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CCA65C-F8DB-4E27-800A-7EBFE7193C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B7CCA65C-F8DB-4E27-800A-7EBFE7193C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0651A-C456-4336-8572-83A8AA25BE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44A0651A-C456-4336-8572-83A8AA25BE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E53413-7526-4AE2-B284-94DDC818C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graphicEl>
                                              <a:dgm id="{52E53413-7526-4AE2-B284-94DDC818C4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547F4F-8182-40B4-986C-1114BDFC9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>
                                            <p:graphicEl>
                                              <a:dgm id="{6F547F4F-8182-40B4-986C-1114BDFC94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82EFB07-AFA5-4F61-8A7F-43AC00413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>
                                            <p:graphicEl>
                                              <a:dgm id="{082EFB07-AFA5-4F61-8A7F-43AC004137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B8E098-BE47-439C-B632-64C237151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>
                                            <p:graphicEl>
                                              <a:dgm id="{A8B8E098-BE47-439C-B632-64C2371512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CB1A1E-3C5B-4172-9F3D-E20EAD113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>
                                            <p:graphicEl>
                                              <a:dgm id="{A2CB1A1E-3C5B-4172-9F3D-E20EAD113F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602819-70C5-426D-99C9-B26980F01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>
                                            <p:graphicEl>
                                              <a:dgm id="{E4602819-70C5-426D-99C9-B26980F015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36C40-FEAE-4620-9735-631B2732F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>
                                            <p:graphicEl>
                                              <a:dgm id="{A0F36C40-FEAE-4620-9735-631B2732FC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4D2DB9-9E3F-479D-A30D-4A1D3385B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>
                                            <p:graphicEl>
                                              <a:dgm id="{4F4D2DB9-9E3F-479D-A30D-4A1D3385B3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BD2E9A4-25BF-4E15-A01A-FDA1A179A7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>
                                            <p:graphicEl>
                                              <a:dgm id="{BBD2E9A4-25BF-4E15-A01A-FDA1A179A7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7926CF-454D-4BD3-B9AD-9872881A35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">
                                            <p:graphicEl>
                                              <a:dgm id="{EC7926CF-454D-4BD3-B9AD-9872881A35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63B3E5-49E4-4734-B217-9F7A5E4A73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">
                                            <p:graphicEl>
                                              <a:dgm id="{5563B3E5-49E4-4734-B217-9F7A5E4A73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029585-9D93-40E6-89B4-461B58AF5C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>
                                            <p:graphicEl>
                                              <a:dgm id="{96029585-9D93-40E6-89B4-461B58AF5C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003E16-1632-487C-8A2B-1011303D71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">
                                            <p:graphicEl>
                                              <a:dgm id="{48003E16-1632-487C-8A2B-1011303D71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8EC297-6FCE-4BB1-BA4F-83C183206F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">
                                            <p:graphicEl>
                                              <a:dgm id="{668EC297-6FCE-4BB1-BA4F-83C183206F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8789CB-9F7D-4645-9914-7F7114D70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">
                                            <p:graphicEl>
                                              <a:dgm id="{8F8789CB-9F7D-4645-9914-7F7114D703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117488-D017-4A08-A96F-E38B56E4E1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">
                                            <p:graphicEl>
                                              <a:dgm id="{C1117488-D017-4A08-A96F-E38B56E4E1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8E48CE-6C05-481B-B38E-2B684101F6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">
                                            <p:graphicEl>
                                              <a:dgm id="{018E48CE-6C05-481B-B38E-2B684101F6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573C42-6551-4B74-8E99-CFFBACEAF9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">
                                            <p:graphicEl>
                                              <a:dgm id="{AA573C42-6551-4B74-8E99-CFFBACEAF9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C87186-5811-4A47-A2D6-E654232997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">
                                            <p:graphicEl>
                                              <a:dgm id="{69C87186-5811-4A47-A2D6-E654232997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600" y="548680"/>
            <a:ext cx="8419306" cy="1237595"/>
          </a:xfrm>
          <a:prstGeom prst="rect">
            <a:avLst/>
          </a:prstGeom>
        </p:spPr>
      </p:pic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213799"/>
              </p:ext>
            </p:extLst>
          </p:nvPr>
        </p:nvGraphicFramePr>
        <p:xfrm>
          <a:off x="2207568" y="16288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2495600" y="558924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命：命令、命運</a:t>
            </a:r>
            <a:endParaRPr lang="zh-TW" altLang="en-US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292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ECA9F6-B36F-492C-BDFC-08D55350E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AECA9F6-B36F-492C-BDFC-08D55350E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813C1F-D48D-4E8A-8B8B-50C8D35C33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68813C1F-D48D-4E8A-8B8B-50C8D35C33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C193B1-C589-49FD-8245-20FB9BF8B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ACC193B1-C589-49FD-8245-20FB9BF8B4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175E28-4D4D-4C95-9C5D-69D01ACB1D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E2175E28-4D4D-4C95-9C5D-69D01ACB1D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B9BF51-00CF-4DC7-A82E-154329088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52B9BF51-00CF-4DC7-A82E-1543290886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781E3D-D641-4624-925E-1DF4B54C0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5F781E3D-D641-4624-925E-1DF4B54C09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640208F-9DAA-4120-8E24-9B70387A01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7640208F-9DAA-4120-8E24-9B70387A01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E6BD85-B135-41E1-A34A-BC9D53FEFA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33E6BD85-B135-41E1-A34A-BC9D53FEFA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C2863-998C-4B42-9AC0-9845F07852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E38C2863-998C-4B42-9AC0-9845F07852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530560-E9BF-4FB2-8B00-1E32225BF9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C7530560-E9BF-4FB2-8B00-1E32225BF9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0298EC-6B55-41E2-96EC-BE61EDDD9D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5A0298EC-6B55-41E2-96EC-BE61EDDD9D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D61D9B-26D6-484D-B7EF-36320AF9BE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ECD61D9B-26D6-484D-B7EF-36320AF9BE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112C54-FFE3-48D3-A1CD-60BE93164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graphicEl>
                                              <a:dgm id="{D9112C54-FFE3-48D3-A1CD-60BE93164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  <p:bldP spid="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Rectangle 3"/>
          <p:cNvSpPr>
            <a:spLocks noGrp="1" noChangeArrowheads="1"/>
          </p:cNvSpPr>
          <p:nvPr>
            <p:ph idx="1"/>
          </p:nvPr>
        </p:nvSpPr>
        <p:spPr>
          <a:xfrm>
            <a:off x="1271464" y="692726"/>
            <a:ext cx="10329112" cy="6003041"/>
          </a:xfrm>
        </p:spPr>
        <p:txBody>
          <a:bodyPr>
            <a:normAutofit/>
          </a:bodyPr>
          <a:lstStyle/>
          <a:p>
            <a:pPr eaLnBrk="1" hangingPunct="1">
              <a:lnSpc>
                <a:spcPts val="4400"/>
              </a:lnSpc>
            </a:pPr>
            <a:r>
              <a:rPr lang="zh-TW" altLang="en-US" sz="3600" dirty="0">
                <a:solidFill>
                  <a:schemeClr val="tx1"/>
                </a:solidFill>
                <a:latin typeface="+mn-ea"/>
              </a:rPr>
              <a:t>天命</a:t>
            </a:r>
            <a:r>
              <a:rPr lang="en-US" altLang="zh-TW" sz="3600" dirty="0">
                <a:solidFill>
                  <a:schemeClr val="tx1"/>
                </a:solidFill>
                <a:latin typeface="+mn-ea"/>
              </a:rPr>
              <a:t>—</a:t>
            </a:r>
            <a:r>
              <a:rPr lang="zh-TW" altLang="en-US" sz="3600" dirty="0" smtClean="0">
                <a:solidFill>
                  <a:srgbClr val="FF0000"/>
                </a:solidFill>
                <a:latin typeface="+mn-ea"/>
              </a:rPr>
              <a:t>天命就是因果</a:t>
            </a:r>
            <a:r>
              <a:rPr lang="en-US" altLang="zh-TW" sz="2800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+mn-ea"/>
              </a:rPr>
              <a:t>雪廬老人</a:t>
            </a:r>
            <a:r>
              <a:rPr lang="en-US" altLang="zh-TW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en-US" altLang="zh-TW" sz="2800" dirty="0">
              <a:solidFill>
                <a:schemeClr val="tx1"/>
              </a:solidFill>
              <a:latin typeface="+mn-ea"/>
            </a:endParaRPr>
          </a:p>
          <a:p>
            <a:pPr lvl="1">
              <a:lnSpc>
                <a:spcPts val="4400"/>
              </a:lnSpc>
            </a:pPr>
            <a:r>
              <a:rPr lang="zh-TW" altLang="en-US" sz="3400" dirty="0">
                <a:solidFill>
                  <a:schemeClr val="tx1"/>
                </a:solidFill>
                <a:latin typeface="+mn-ea"/>
              </a:rPr>
              <a:t>天命</a:t>
            </a:r>
            <a:r>
              <a:rPr lang="en-US" altLang="zh-TW" sz="3400" dirty="0">
                <a:solidFill>
                  <a:schemeClr val="tx1"/>
                </a:solidFill>
                <a:latin typeface="+mn-ea"/>
              </a:rPr>
              <a:t>—</a:t>
            </a:r>
            <a:r>
              <a:rPr lang="zh-TW" altLang="en-US" sz="3400" dirty="0">
                <a:solidFill>
                  <a:srgbClr val="FF0000"/>
                </a:solidFill>
                <a:latin typeface="+mn-ea"/>
              </a:rPr>
              <a:t>科學的因果律</a:t>
            </a:r>
            <a:endParaRPr lang="en-US" altLang="zh-TW" sz="3400" dirty="0">
              <a:solidFill>
                <a:srgbClr val="FF0000"/>
              </a:solidFill>
              <a:latin typeface="+mn-ea"/>
            </a:endParaRPr>
          </a:p>
          <a:p>
            <a:pPr lvl="2">
              <a:lnSpc>
                <a:spcPts val="4400"/>
              </a:lnSpc>
            </a:pPr>
            <a:r>
              <a:rPr lang="zh-TW" altLang="en-US" sz="3000" dirty="0">
                <a:solidFill>
                  <a:srgbClr val="FF0000"/>
                </a:solidFill>
                <a:latin typeface="+mn-ea"/>
              </a:rPr>
              <a:t>自然科學及社會科學的因果律</a:t>
            </a:r>
            <a:endParaRPr lang="en-US" altLang="zh-TW" sz="3000" dirty="0">
              <a:solidFill>
                <a:srgbClr val="FF0000"/>
              </a:solidFill>
              <a:latin typeface="+mn-ea"/>
            </a:endParaRPr>
          </a:p>
          <a:p>
            <a:pPr lvl="3">
              <a:lnSpc>
                <a:spcPts val="44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+mn-ea"/>
              </a:rPr>
              <a:t>自然科學</a:t>
            </a:r>
            <a:r>
              <a:rPr lang="en-US" altLang="zh-TW" sz="2800" dirty="0" smtClean="0">
                <a:solidFill>
                  <a:schemeClr val="tx1"/>
                </a:solidFill>
                <a:latin typeface="+mn-ea"/>
              </a:rPr>
              <a:t>—</a:t>
            </a:r>
            <a:r>
              <a:rPr lang="zh-TW" altLang="en-US" sz="2800" dirty="0" smtClean="0">
                <a:solidFill>
                  <a:schemeClr val="tx1"/>
                </a:solidFill>
                <a:latin typeface="+mn-ea"/>
              </a:rPr>
              <a:t>宇宙萬物的運行規律（物理現象）</a:t>
            </a:r>
            <a:endParaRPr lang="en-US" altLang="zh-TW" sz="2800" dirty="0" smtClean="0">
              <a:solidFill>
                <a:schemeClr val="tx1"/>
              </a:solidFill>
              <a:latin typeface="+mn-ea"/>
            </a:endParaRPr>
          </a:p>
          <a:p>
            <a:pPr lvl="4">
              <a:lnSpc>
                <a:spcPts val="4400"/>
              </a:lnSpc>
            </a:pPr>
            <a:r>
              <a:rPr lang="zh-TW" altLang="en-US" sz="2800" dirty="0">
                <a:solidFill>
                  <a:schemeClr val="tx1"/>
                </a:solidFill>
                <a:latin typeface="+mn-ea"/>
              </a:rPr>
              <a:t>木金火土水</a:t>
            </a:r>
          </a:p>
          <a:p>
            <a:pPr lvl="3">
              <a:lnSpc>
                <a:spcPts val="4400"/>
              </a:lnSpc>
            </a:pP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社會科學</a:t>
            </a:r>
            <a:r>
              <a:rPr lang="en-US" altLang="zh-TW" sz="2800" dirty="0" smtClean="0">
                <a:solidFill>
                  <a:srgbClr val="FF0000"/>
                </a:solidFill>
                <a:latin typeface="+mn-ea"/>
              </a:rPr>
              <a:t>—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人類歷史的演變法</a:t>
            </a: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則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（心理現象）</a:t>
            </a:r>
            <a:endParaRPr lang="en-US" altLang="zh-TW" sz="2800" dirty="0" smtClean="0">
              <a:solidFill>
                <a:srgbClr val="FF0000"/>
              </a:solidFill>
              <a:latin typeface="+mn-ea"/>
            </a:endParaRPr>
          </a:p>
          <a:p>
            <a:pPr lvl="4">
              <a:lnSpc>
                <a:spcPts val="4400"/>
              </a:lnSpc>
            </a:pP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仁義禮智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信</a:t>
            </a:r>
          </a:p>
          <a:p>
            <a:pPr eaLnBrk="1" hangingPunct="1">
              <a:lnSpc>
                <a:spcPts val="4400"/>
              </a:lnSpc>
            </a:pPr>
            <a:r>
              <a:rPr lang="zh-TW" altLang="en-US" sz="3600" dirty="0" smtClean="0">
                <a:solidFill>
                  <a:schemeClr val="tx1"/>
                </a:solidFill>
                <a:latin typeface="+mn-ea"/>
              </a:rPr>
              <a:t>孔子</a:t>
            </a:r>
            <a:r>
              <a:rPr lang="zh-TW" altLang="en-US" sz="3600" dirty="0">
                <a:solidFill>
                  <a:schemeClr val="tx1"/>
                </a:solidFill>
                <a:latin typeface="+mn-ea"/>
              </a:rPr>
              <a:t>五十而知</a:t>
            </a:r>
            <a:r>
              <a:rPr lang="zh-TW" altLang="en-US" sz="3600" dirty="0">
                <a:solidFill>
                  <a:srgbClr val="FF0000"/>
                </a:solidFill>
                <a:latin typeface="+mn-ea"/>
              </a:rPr>
              <a:t>天命的</a:t>
            </a:r>
            <a:r>
              <a:rPr lang="zh-TW" altLang="en-US" sz="3600" dirty="0" smtClean="0">
                <a:solidFill>
                  <a:srgbClr val="FF0000"/>
                </a:solidFill>
                <a:latin typeface="+mn-ea"/>
              </a:rPr>
              <a:t>因果關係</a:t>
            </a:r>
            <a:endParaRPr lang="en-US" altLang="zh-TW" sz="36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993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2AC4A7B-E74B-4625-AE70-77DCC25C53C7}" type="slidenum">
              <a:rPr lang="en-US" altLang="zh-TW"/>
              <a:pPr eaLnBrk="1" hangingPunct="1"/>
              <a:t>32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563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8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88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88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908720"/>
            <a:ext cx="10593188" cy="500250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耳順：皇疏：「但聞其言，即解微旨，是所聞不逆於耳，故曰耳順也。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」（</a:t>
            </a:r>
            <a:r>
              <a:rPr lang="zh-TW" altLang="en-US" sz="3200" dirty="0" smtClean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包融一切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）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從心所欲，不踰矩：順心而為，自然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合法度，動</a:t>
            </a: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念不離乎道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。（</a:t>
            </a:r>
            <a:r>
              <a:rPr lang="zh-TW" altLang="en-US" sz="3200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自在無礙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）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0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如節拍</a:t>
            </a:r>
            <a:r>
              <a:rPr lang="zh-TW" altLang="en-US" sz="30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器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7112" y="3645024"/>
            <a:ext cx="2857500" cy="2857500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7920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8"/>
          <p:cNvSpPr txBox="1">
            <a:spLocks noChangeArrowheads="1"/>
          </p:cNvSpPr>
          <p:nvPr/>
        </p:nvSpPr>
        <p:spPr bwMode="auto">
          <a:xfrm>
            <a:off x="5867400" y="4572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TW" altLang="zh-TW" sz="2400">
              <a:latin typeface="Times New Roman" panose="02020603050405020304" pitchFamily="18" charset="0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152115757"/>
              </p:ext>
            </p:extLst>
          </p:nvPr>
        </p:nvGraphicFramePr>
        <p:xfrm>
          <a:off x="1487488" y="764704"/>
          <a:ext cx="914501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8367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1016619-27E0-456D-815C-3438BCBCA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C1016619-27E0-456D-815C-3438BCBCAF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D48625C-ED42-4AFB-85AE-14A5B9554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4D48625C-ED42-4AFB-85AE-14A5B95546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498829B-1F08-46F3-810E-E13202122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9498829B-1F08-46F3-810E-E13202122E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1DA2A1-4660-488C-B66B-6A880867E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851DA2A1-4660-488C-B66B-6A880867EF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A10A7FA-DFE6-4469-A617-E6CB0262FA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4A10A7FA-DFE6-4469-A617-E6CB0262FA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6F373A3-D977-4C3C-A2D8-B299D7C4D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graphicEl>
                                              <a:dgm id="{36F373A3-D977-4C3C-A2D8-B299D7C4D0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lvl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332656"/>
            <a:ext cx="10521180" cy="4642462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顧憲成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四書講義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曰志、曰立、曰不惑，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也；曰知天命，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悟境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也。曰耳順、曰從心，</a:t>
            </a:r>
            <a:r>
              <a:rPr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證境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也。」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179002533"/>
              </p:ext>
            </p:extLst>
          </p:nvPr>
        </p:nvGraphicFramePr>
        <p:xfrm>
          <a:off x="767408" y="1988840"/>
          <a:ext cx="1094521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5464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016619-27E0-456D-815C-3438BCBCA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1016619-27E0-456D-815C-3438BCBCAF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48625C-ED42-4AFB-85AE-14A5B9554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4D48625C-ED42-4AFB-85AE-14A5B95546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98829B-1F08-46F3-810E-E13202122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9498829B-1F08-46F3-810E-E13202122E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1DA2A1-4660-488C-B66B-6A880867E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851DA2A1-4660-488C-B66B-6A880867EF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10A7FA-DFE6-4469-A617-E6CB0262FA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4A10A7FA-DFE6-4469-A617-E6CB0262FA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F373A3-D977-4C3C-A2D8-B299D7C4D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36F373A3-D977-4C3C-A2D8-B299D7C4D0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875184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結     論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3432" y="1484784"/>
            <a:ext cx="10521180" cy="511256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子曰：「</a:t>
            </a:r>
            <a:r>
              <a:rPr lang="zh-TW" altLang="en-US" sz="3200" dirty="0">
                <a:solidFill>
                  <a:srgbClr val="FF0000"/>
                </a:solidFill>
              </a:rPr>
              <a:t>聖人</a:t>
            </a:r>
            <a:r>
              <a:rPr lang="zh-TW" altLang="en-US" sz="3200" dirty="0"/>
              <a:t>，吾不得而見之矣；得見</a:t>
            </a:r>
            <a:r>
              <a:rPr lang="zh-TW" altLang="en-US" sz="3200" dirty="0">
                <a:solidFill>
                  <a:srgbClr val="FF0000"/>
                </a:solidFill>
              </a:rPr>
              <a:t>君子</a:t>
            </a:r>
            <a:r>
              <a:rPr lang="zh-TW" altLang="en-US" sz="3200" dirty="0"/>
              <a:t>者，斯可矣。」子曰：「</a:t>
            </a:r>
            <a:r>
              <a:rPr lang="zh-TW" altLang="en-US" sz="3200" dirty="0">
                <a:solidFill>
                  <a:srgbClr val="FF0000"/>
                </a:solidFill>
              </a:rPr>
              <a:t>善人</a:t>
            </a:r>
            <a:r>
              <a:rPr lang="zh-TW" altLang="en-US" sz="3200" dirty="0"/>
              <a:t>，吾不得而見之矣；得見</a:t>
            </a:r>
            <a:r>
              <a:rPr lang="zh-TW" altLang="en-US" sz="3200" dirty="0">
                <a:solidFill>
                  <a:srgbClr val="FF0000"/>
                </a:solidFill>
              </a:rPr>
              <a:t>有恆者</a:t>
            </a:r>
            <a:r>
              <a:rPr lang="zh-TW" altLang="en-US" sz="3200" dirty="0"/>
              <a:t>，斯可矣。亡而為有，虛而為盈，</a:t>
            </a:r>
            <a:r>
              <a:rPr lang="zh-TW" altLang="en-US" sz="3200" dirty="0" smtClean="0"/>
              <a:t>約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窮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而</a:t>
            </a:r>
            <a:r>
              <a:rPr lang="zh-TW" altLang="en-US" sz="3200" dirty="0"/>
              <a:t>為</a:t>
            </a:r>
            <a:r>
              <a:rPr lang="zh-TW" altLang="en-US" sz="3200" dirty="0" smtClean="0"/>
              <a:t>泰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奢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難乎有恆矣。」</a:t>
            </a:r>
            <a:r>
              <a:rPr lang="zh-TW" altLang="en-US" sz="3200" dirty="0" smtClean="0"/>
              <a:t>（述</a:t>
            </a:r>
            <a:r>
              <a:rPr lang="zh-TW" altLang="en-US" sz="3200" dirty="0"/>
              <a:t>而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何晏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《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集解</a:t>
            </a:r>
            <a:r>
              <a:rPr lang="en-US" altLang="zh-TW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》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：疾世無明君。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邢疏：善人即</a:t>
            </a: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君子。</a:t>
            </a:r>
            <a:endParaRPr lang="en-US" altLang="zh-TW" sz="3200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有恆者：樂善不倦者。</a:t>
            </a:r>
            <a:endParaRPr lang="zh-TW" altLang="en-US" sz="3200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74069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基礎">
  <a:themeElements>
    <a:clrScheme name="綠黃色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訂 1">
      <a:majorFont>
        <a:latin typeface="Arial"/>
        <a:ea typeface="微軟正黑體"/>
        <a:cs typeface=""/>
      </a:majorFont>
      <a:minorFont>
        <a:latin typeface="Arial"/>
        <a:ea typeface="微軟正黑體 Light"/>
        <a:cs typeface=""/>
      </a:minorFont>
    </a:fontScheme>
    <a:fmtScheme name="基礎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基準</Template>
  <TotalTime>3388</TotalTime>
  <Words>4527</Words>
  <Application>Microsoft Office PowerPoint</Application>
  <PresentationFormat>寬螢幕</PresentationFormat>
  <Paragraphs>304</Paragraphs>
  <Slides>36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47" baseType="lpstr">
      <vt:lpstr>Arial Unicode MS</vt:lpstr>
      <vt:lpstr>標楷體</vt:lpstr>
      <vt:lpstr>微軟正黑體</vt:lpstr>
      <vt:lpstr>新細明體</vt:lpstr>
      <vt:lpstr>微軟正黑體 Light</vt:lpstr>
      <vt:lpstr>Arial</vt:lpstr>
      <vt:lpstr>Corbel</vt:lpstr>
      <vt:lpstr>Times New Roman</vt:lpstr>
      <vt:lpstr>Wingdings</vt:lpstr>
      <vt:lpstr>Wingdings 3</vt:lpstr>
      <vt:lpstr>基礎</vt:lpstr>
      <vt:lpstr>PowerPoint 簡報</vt:lpstr>
      <vt:lpstr>大綱</vt:lpstr>
      <vt:lpstr>三、 學的原則與方法： 　　博學、審問、慎思、明辨、篤行</vt:lpstr>
      <vt:lpstr>PowerPoint 簡報</vt:lpstr>
      <vt:lpstr>子曰：「默而識之，學而不厭，誨人不倦，何有於我哉？」（述而） </vt:lpstr>
      <vt:lpstr>PowerPoint 簡報</vt:lpstr>
      <vt:lpstr>以德為學(真學問從五倫起，大文章自六經來。)</vt:lpstr>
      <vt:lpstr>(二)審(細、慎)問</vt:lpstr>
      <vt:lpstr>PowerPoint 簡報</vt:lpstr>
      <vt:lpstr>(三)慎思</vt:lpstr>
      <vt:lpstr>PowerPoint 簡報</vt:lpstr>
      <vt:lpstr>PowerPoint 簡報</vt:lpstr>
      <vt:lpstr>動作次第</vt:lpstr>
      <vt:lpstr>(四)明辨</vt:lpstr>
      <vt:lpstr>(五)篤(實)行</vt:lpstr>
      <vt:lpstr>子曰：參乎，吾道一以貫之。曾子曰：唯。子出，門人問曰：何謂也。曾子曰：夫子之道，忠恕而已矣。(里仁)</vt:lpstr>
      <vt:lpstr>四、學的目標與效用</vt:lpstr>
      <vt:lpstr>儒學總綱(詳參《論語講要》p.266~275)</vt:lpstr>
      <vt:lpstr>PowerPoint 簡報</vt:lpstr>
      <vt:lpstr>目標</vt:lpstr>
      <vt:lpstr>子夏曰：「仕而優則學；學而優則仕。」（子張） </vt:lpstr>
      <vt:lpstr>PowerPoint 簡報</vt:lpstr>
      <vt:lpstr>PowerPoint 簡報</vt:lpstr>
      <vt:lpstr>PowerPoint 簡報</vt:lpstr>
      <vt:lpstr>五.學的進程與目的</vt:lpstr>
      <vt:lpstr>PowerPoint 簡報</vt:lpstr>
      <vt:lpstr>子曰：「苗而不秀(禾本科開花)者，有矣夫！秀而不實者，有矣夫！」(子罕) </vt:lpstr>
      <vt:lpstr>發心者多，成佛者少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結     論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當孔子遇見佛陀～ 人生必學儒與佛</dc:title>
  <dc:creator>Jangcc</dc:creator>
  <cp:lastModifiedBy>清泉 張</cp:lastModifiedBy>
  <cp:revision>272</cp:revision>
  <dcterms:created xsi:type="dcterms:W3CDTF">2007-11-25T07:55:53Z</dcterms:created>
  <dcterms:modified xsi:type="dcterms:W3CDTF">2019-12-08T21:38:35Z</dcterms:modified>
</cp:coreProperties>
</file>