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62" r:id="rId4"/>
    <p:sldId id="258" r:id="rId5"/>
    <p:sldId id="261" r:id="rId6"/>
    <p:sldId id="265" r:id="rId7"/>
    <p:sldId id="266" r:id="rId8"/>
    <p:sldId id="276" r:id="rId9"/>
    <p:sldId id="278" r:id="rId10"/>
    <p:sldId id="283" r:id="rId11"/>
    <p:sldId id="267" r:id="rId12"/>
    <p:sldId id="269" r:id="rId13"/>
    <p:sldId id="279" r:id="rId14"/>
    <p:sldId id="282" r:id="rId15"/>
    <p:sldId id="26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25" autoAdjust="0"/>
    <p:restoredTop sz="94576"/>
  </p:normalViewPr>
  <p:slideViewPr>
    <p:cSldViewPr snapToGrid="0" snapToObjects="1">
      <p:cViewPr varScale="1">
        <p:scale>
          <a:sx n="95" d="100"/>
          <a:sy n="95" d="100"/>
        </p:scale>
        <p:origin x="1272"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BA4053-238E-F34F-A14B-84B814602F22}" type="doc">
      <dgm:prSet loTypeId="urn:microsoft.com/office/officeart/2005/8/layout/default#1" loCatId="list" qsTypeId="urn:microsoft.com/office/officeart/2005/8/quickstyle/simple4" qsCatId="simple" csTypeId="urn:microsoft.com/office/officeart/2005/8/colors/accent1_2" csCatId="accent1" phldr="1"/>
      <dgm:spPr/>
      <dgm:t>
        <a:bodyPr/>
        <a:lstStyle/>
        <a:p>
          <a:endParaRPr lang="en-US"/>
        </a:p>
      </dgm:t>
    </dgm:pt>
    <dgm:pt modelId="{B6ECA369-1ACF-8D4E-B890-DD88C55FA260}">
      <dgm:prSet phldrT="[Text]"/>
      <dgm:spPr/>
      <dgm:t>
        <a:bodyPr/>
        <a:lstStyle/>
        <a:p>
          <a:r>
            <a:rPr lang="en-US" b="1" dirty="0">
              <a:solidFill>
                <a:schemeClr val="tx1"/>
              </a:solidFill>
            </a:rPr>
            <a:t>Climate Change</a:t>
          </a:r>
        </a:p>
      </dgm:t>
    </dgm:pt>
    <dgm:pt modelId="{DFC3A3C4-C948-3143-96D5-75EF272A0122}" type="parTrans" cxnId="{25886507-6D66-B34B-9FB5-7BE754519B08}">
      <dgm:prSet/>
      <dgm:spPr/>
      <dgm:t>
        <a:bodyPr/>
        <a:lstStyle/>
        <a:p>
          <a:endParaRPr lang="en-US"/>
        </a:p>
      </dgm:t>
    </dgm:pt>
    <dgm:pt modelId="{B5542B08-AC67-D844-AFE7-CB7920241CAA}" type="sibTrans" cxnId="{25886507-6D66-B34B-9FB5-7BE754519B08}">
      <dgm:prSet/>
      <dgm:spPr/>
      <dgm:t>
        <a:bodyPr/>
        <a:lstStyle/>
        <a:p>
          <a:endParaRPr lang="en-US"/>
        </a:p>
      </dgm:t>
    </dgm:pt>
    <dgm:pt modelId="{AEF6B463-8441-934D-8E30-8071902E58E1}">
      <dgm:prSet phldrT="[Text]"/>
      <dgm:spPr>
        <a:solidFill>
          <a:srgbClr val="92D050"/>
        </a:solidFill>
      </dgm:spPr>
      <dgm:t>
        <a:bodyPr/>
        <a:lstStyle/>
        <a:p>
          <a:r>
            <a:rPr lang="en-US" b="1" dirty="0">
              <a:solidFill>
                <a:schemeClr val="tx1"/>
              </a:solidFill>
            </a:rPr>
            <a:t>The Natural Environment</a:t>
          </a:r>
        </a:p>
      </dgm:t>
    </dgm:pt>
    <dgm:pt modelId="{6F94C8E9-F0A0-2A43-BC8D-8DB6D7B67AEF}" type="parTrans" cxnId="{136729BB-DA5D-014D-A733-E101F9414F8F}">
      <dgm:prSet/>
      <dgm:spPr/>
      <dgm:t>
        <a:bodyPr/>
        <a:lstStyle/>
        <a:p>
          <a:endParaRPr lang="en-US"/>
        </a:p>
      </dgm:t>
    </dgm:pt>
    <dgm:pt modelId="{EFE359A8-8F2B-DC4D-AED4-11AE6E523AC2}" type="sibTrans" cxnId="{136729BB-DA5D-014D-A733-E101F9414F8F}">
      <dgm:prSet/>
      <dgm:spPr/>
      <dgm:t>
        <a:bodyPr/>
        <a:lstStyle/>
        <a:p>
          <a:endParaRPr lang="en-US"/>
        </a:p>
      </dgm:t>
    </dgm:pt>
    <dgm:pt modelId="{815F8545-1E58-6B49-946B-2BB8F03204BC}">
      <dgm:prSet phldrT="[Text]"/>
      <dgm:spPr>
        <a:solidFill>
          <a:srgbClr val="FFFF00"/>
        </a:solidFill>
      </dgm:spPr>
      <dgm:t>
        <a:bodyPr/>
        <a:lstStyle/>
        <a:p>
          <a:r>
            <a:rPr lang="en-US" b="1" dirty="0">
              <a:solidFill>
                <a:schemeClr val="tx1"/>
              </a:solidFill>
            </a:rPr>
            <a:t>Identity and Culture</a:t>
          </a:r>
        </a:p>
      </dgm:t>
    </dgm:pt>
    <dgm:pt modelId="{B59233BA-1350-224D-B982-939AB7BA4A24}" type="parTrans" cxnId="{42A1B5FD-2A46-0848-95E5-935240162CA4}">
      <dgm:prSet/>
      <dgm:spPr/>
      <dgm:t>
        <a:bodyPr/>
        <a:lstStyle/>
        <a:p>
          <a:endParaRPr lang="en-US"/>
        </a:p>
      </dgm:t>
    </dgm:pt>
    <dgm:pt modelId="{0ACCBEA0-DF2A-4A4D-8E02-00131CD821BA}" type="sibTrans" cxnId="{42A1B5FD-2A46-0848-95E5-935240162CA4}">
      <dgm:prSet/>
      <dgm:spPr/>
      <dgm:t>
        <a:bodyPr/>
        <a:lstStyle/>
        <a:p>
          <a:endParaRPr lang="en-US"/>
        </a:p>
      </dgm:t>
    </dgm:pt>
    <dgm:pt modelId="{12F952F4-C863-3243-B381-1B88BB6AED1D}">
      <dgm:prSet phldrT="[Text]"/>
      <dgm:spPr>
        <a:solidFill>
          <a:srgbClr val="FFC000"/>
        </a:solidFill>
      </dgm:spPr>
      <dgm:t>
        <a:bodyPr/>
        <a:lstStyle/>
        <a:p>
          <a:r>
            <a:rPr lang="en-US" b="1" dirty="0">
              <a:solidFill>
                <a:schemeClr val="tx1"/>
              </a:solidFill>
            </a:rPr>
            <a:t>Consumption and Waste</a:t>
          </a:r>
        </a:p>
      </dgm:t>
    </dgm:pt>
    <dgm:pt modelId="{2F7529F7-9425-0141-BDF6-7E3F208FD604}" type="parTrans" cxnId="{B367E2FC-3890-4849-A19B-091BB19A09A6}">
      <dgm:prSet/>
      <dgm:spPr/>
      <dgm:t>
        <a:bodyPr/>
        <a:lstStyle/>
        <a:p>
          <a:endParaRPr lang="en-US"/>
        </a:p>
      </dgm:t>
    </dgm:pt>
    <dgm:pt modelId="{668C50BF-9017-604E-B6D1-2CCA95B68F1E}" type="sibTrans" cxnId="{B367E2FC-3890-4849-A19B-091BB19A09A6}">
      <dgm:prSet/>
      <dgm:spPr/>
      <dgm:t>
        <a:bodyPr/>
        <a:lstStyle/>
        <a:p>
          <a:endParaRPr lang="en-US"/>
        </a:p>
      </dgm:t>
    </dgm:pt>
    <dgm:pt modelId="{3BE15474-C454-AA46-AFA1-0596D9B70273}">
      <dgm:prSet phldrT="[Text]"/>
      <dgm:spPr>
        <a:solidFill>
          <a:srgbClr val="FF0000"/>
        </a:solidFill>
      </dgm:spPr>
      <dgm:t>
        <a:bodyPr/>
        <a:lstStyle/>
        <a:p>
          <a:r>
            <a:rPr lang="en-US" b="1" dirty="0">
              <a:solidFill>
                <a:schemeClr val="tx1"/>
              </a:solidFill>
            </a:rPr>
            <a:t>Health</a:t>
          </a:r>
        </a:p>
      </dgm:t>
    </dgm:pt>
    <dgm:pt modelId="{B2B2471B-E299-DE4C-896A-9873AF530797}" type="parTrans" cxnId="{FE9820AB-008C-574A-938E-98FE87CEA744}">
      <dgm:prSet/>
      <dgm:spPr/>
      <dgm:t>
        <a:bodyPr/>
        <a:lstStyle/>
        <a:p>
          <a:endParaRPr lang="en-US"/>
        </a:p>
      </dgm:t>
    </dgm:pt>
    <dgm:pt modelId="{848D00BB-B4BF-9E40-8B36-B64FC11B7187}" type="sibTrans" cxnId="{FE9820AB-008C-574A-938E-98FE87CEA744}">
      <dgm:prSet/>
      <dgm:spPr/>
      <dgm:t>
        <a:bodyPr/>
        <a:lstStyle/>
        <a:p>
          <a:endParaRPr lang="en-US"/>
        </a:p>
      </dgm:t>
    </dgm:pt>
    <dgm:pt modelId="{5D32FC00-D9C8-214D-84F1-0E317E770E5D}">
      <dgm:prSet/>
      <dgm:spPr>
        <a:solidFill>
          <a:schemeClr val="accent6">
            <a:lumMod val="40000"/>
            <a:lumOff val="60000"/>
          </a:schemeClr>
        </a:solidFill>
      </dgm:spPr>
      <dgm:t>
        <a:bodyPr/>
        <a:lstStyle/>
        <a:p>
          <a:r>
            <a:rPr lang="en-US" b="1" dirty="0">
              <a:solidFill>
                <a:schemeClr val="tx1"/>
              </a:solidFill>
            </a:rPr>
            <a:t>Wealth and Poverty</a:t>
          </a:r>
        </a:p>
      </dgm:t>
    </dgm:pt>
    <dgm:pt modelId="{8C0F61CE-956E-3A4F-9CD1-22AA98A6685E}" type="parTrans" cxnId="{FF372E81-45A7-1340-B2FD-0EE89F0577B3}">
      <dgm:prSet/>
      <dgm:spPr/>
      <dgm:t>
        <a:bodyPr/>
        <a:lstStyle/>
        <a:p>
          <a:endParaRPr lang="en-US"/>
        </a:p>
      </dgm:t>
    </dgm:pt>
    <dgm:pt modelId="{768073F7-79E5-C44F-9D1D-78D2FCE88723}" type="sibTrans" cxnId="{FF372E81-45A7-1340-B2FD-0EE89F0577B3}">
      <dgm:prSet/>
      <dgm:spPr/>
      <dgm:t>
        <a:bodyPr/>
        <a:lstStyle/>
        <a:p>
          <a:endParaRPr lang="en-US"/>
        </a:p>
      </dgm:t>
    </dgm:pt>
    <dgm:pt modelId="{B0E8AECB-84D6-FF4C-AB55-C651835E4926}">
      <dgm:prSet/>
      <dgm:spPr>
        <a:solidFill>
          <a:srgbClr val="00B0F0"/>
        </a:solidFill>
      </dgm:spPr>
      <dgm:t>
        <a:bodyPr/>
        <a:lstStyle/>
        <a:p>
          <a:r>
            <a:rPr lang="en-US" b="1" dirty="0">
              <a:solidFill>
                <a:schemeClr val="tx1"/>
              </a:solidFill>
            </a:rPr>
            <a:t>Choices and Decisions</a:t>
          </a:r>
        </a:p>
      </dgm:t>
    </dgm:pt>
    <dgm:pt modelId="{B1927D96-7B08-0F44-A714-80C7CF76DFD2}" type="parTrans" cxnId="{2B183F46-3268-C343-A7FA-35D728222323}">
      <dgm:prSet/>
      <dgm:spPr/>
      <dgm:t>
        <a:bodyPr/>
        <a:lstStyle/>
        <a:p>
          <a:endParaRPr lang="en-US"/>
        </a:p>
      </dgm:t>
    </dgm:pt>
    <dgm:pt modelId="{9DBE5AB9-7FD3-194B-A728-D000736D5D34}" type="sibTrans" cxnId="{2B183F46-3268-C343-A7FA-35D728222323}">
      <dgm:prSet/>
      <dgm:spPr/>
      <dgm:t>
        <a:bodyPr/>
        <a:lstStyle/>
        <a:p>
          <a:endParaRPr lang="en-US"/>
        </a:p>
      </dgm:t>
    </dgm:pt>
    <dgm:pt modelId="{A2816416-57B7-584D-AC62-023664730DD3}" type="pres">
      <dgm:prSet presAssocID="{BABA4053-238E-F34F-A14B-84B814602F22}" presName="diagram" presStyleCnt="0">
        <dgm:presLayoutVars>
          <dgm:dir/>
          <dgm:resizeHandles val="exact"/>
        </dgm:presLayoutVars>
      </dgm:prSet>
      <dgm:spPr/>
    </dgm:pt>
    <dgm:pt modelId="{B68D26ED-E622-6B41-A21A-651B8F526117}" type="pres">
      <dgm:prSet presAssocID="{B6ECA369-1ACF-8D4E-B890-DD88C55FA260}" presName="node" presStyleLbl="node1" presStyleIdx="0" presStyleCnt="7">
        <dgm:presLayoutVars>
          <dgm:bulletEnabled val="1"/>
        </dgm:presLayoutVars>
      </dgm:prSet>
      <dgm:spPr/>
    </dgm:pt>
    <dgm:pt modelId="{A51BE1C0-6905-DD43-9B35-FA338B10D703}" type="pres">
      <dgm:prSet presAssocID="{B5542B08-AC67-D844-AFE7-CB7920241CAA}" presName="sibTrans" presStyleCnt="0"/>
      <dgm:spPr/>
    </dgm:pt>
    <dgm:pt modelId="{67AB1CAE-5389-2144-85ED-05CB9F174E3F}" type="pres">
      <dgm:prSet presAssocID="{AEF6B463-8441-934D-8E30-8071902E58E1}" presName="node" presStyleLbl="node1" presStyleIdx="1" presStyleCnt="7">
        <dgm:presLayoutVars>
          <dgm:bulletEnabled val="1"/>
        </dgm:presLayoutVars>
      </dgm:prSet>
      <dgm:spPr/>
    </dgm:pt>
    <dgm:pt modelId="{3C4B8E72-45C8-4E4C-A6B4-B55AFDDDF1FB}" type="pres">
      <dgm:prSet presAssocID="{EFE359A8-8F2B-DC4D-AED4-11AE6E523AC2}" presName="sibTrans" presStyleCnt="0"/>
      <dgm:spPr/>
    </dgm:pt>
    <dgm:pt modelId="{3416EE17-F037-4E43-8324-AC71529E72B6}" type="pres">
      <dgm:prSet presAssocID="{815F8545-1E58-6B49-946B-2BB8F03204BC}" presName="node" presStyleLbl="node1" presStyleIdx="2" presStyleCnt="7">
        <dgm:presLayoutVars>
          <dgm:bulletEnabled val="1"/>
        </dgm:presLayoutVars>
      </dgm:prSet>
      <dgm:spPr/>
    </dgm:pt>
    <dgm:pt modelId="{57A4C8DB-4D8B-5C44-8B3A-8AAE9DBE0DC3}" type="pres">
      <dgm:prSet presAssocID="{0ACCBEA0-DF2A-4A4D-8E02-00131CD821BA}" presName="sibTrans" presStyleCnt="0"/>
      <dgm:spPr/>
    </dgm:pt>
    <dgm:pt modelId="{88AFA8DC-0426-E242-98D1-BCC4EA6EFC55}" type="pres">
      <dgm:prSet presAssocID="{12F952F4-C863-3243-B381-1B88BB6AED1D}" presName="node" presStyleLbl="node1" presStyleIdx="3" presStyleCnt="7">
        <dgm:presLayoutVars>
          <dgm:bulletEnabled val="1"/>
        </dgm:presLayoutVars>
      </dgm:prSet>
      <dgm:spPr/>
    </dgm:pt>
    <dgm:pt modelId="{64D2FE09-E4A8-9B4C-BF69-6EA757062A35}" type="pres">
      <dgm:prSet presAssocID="{668C50BF-9017-604E-B6D1-2CCA95B68F1E}" presName="sibTrans" presStyleCnt="0"/>
      <dgm:spPr/>
    </dgm:pt>
    <dgm:pt modelId="{9E2C907C-BAEC-3B47-A4D3-193C5B0018AF}" type="pres">
      <dgm:prSet presAssocID="{3BE15474-C454-AA46-AFA1-0596D9B70273}" presName="node" presStyleLbl="node1" presStyleIdx="4" presStyleCnt="7">
        <dgm:presLayoutVars>
          <dgm:bulletEnabled val="1"/>
        </dgm:presLayoutVars>
      </dgm:prSet>
      <dgm:spPr/>
    </dgm:pt>
    <dgm:pt modelId="{5029DC42-6FC1-4643-9A3B-3D776B9AE8AD}" type="pres">
      <dgm:prSet presAssocID="{848D00BB-B4BF-9E40-8B36-B64FC11B7187}" presName="sibTrans" presStyleCnt="0"/>
      <dgm:spPr/>
    </dgm:pt>
    <dgm:pt modelId="{2A078868-3DFC-2642-941A-5051C9AC5378}" type="pres">
      <dgm:prSet presAssocID="{5D32FC00-D9C8-214D-84F1-0E317E770E5D}" presName="node" presStyleLbl="node1" presStyleIdx="5" presStyleCnt="7">
        <dgm:presLayoutVars>
          <dgm:bulletEnabled val="1"/>
        </dgm:presLayoutVars>
      </dgm:prSet>
      <dgm:spPr/>
    </dgm:pt>
    <dgm:pt modelId="{8B3D0D7D-BB43-7B40-807B-74D020D3CC7C}" type="pres">
      <dgm:prSet presAssocID="{768073F7-79E5-C44F-9D1D-78D2FCE88723}" presName="sibTrans" presStyleCnt="0"/>
      <dgm:spPr/>
    </dgm:pt>
    <dgm:pt modelId="{40A47BD9-F029-EE47-AC42-DC3056B2B1BF}" type="pres">
      <dgm:prSet presAssocID="{B0E8AECB-84D6-FF4C-AB55-C651835E4926}" presName="node" presStyleLbl="node1" presStyleIdx="6" presStyleCnt="7" custLinFactNeighborX="-1372" custLinFactNeighborY="-6763">
        <dgm:presLayoutVars>
          <dgm:bulletEnabled val="1"/>
        </dgm:presLayoutVars>
      </dgm:prSet>
      <dgm:spPr/>
    </dgm:pt>
  </dgm:ptLst>
  <dgm:cxnLst>
    <dgm:cxn modelId="{C925E005-4CBE-B749-889E-49984546FCCC}" type="presOf" srcId="{B6ECA369-1ACF-8D4E-B890-DD88C55FA260}" destId="{B68D26ED-E622-6B41-A21A-651B8F526117}" srcOrd="0" destOrd="0" presId="urn:microsoft.com/office/officeart/2005/8/layout/default#1"/>
    <dgm:cxn modelId="{25886507-6D66-B34B-9FB5-7BE754519B08}" srcId="{BABA4053-238E-F34F-A14B-84B814602F22}" destId="{B6ECA369-1ACF-8D4E-B890-DD88C55FA260}" srcOrd="0" destOrd="0" parTransId="{DFC3A3C4-C948-3143-96D5-75EF272A0122}" sibTransId="{B5542B08-AC67-D844-AFE7-CB7920241CAA}"/>
    <dgm:cxn modelId="{2B183F46-3268-C343-A7FA-35D728222323}" srcId="{BABA4053-238E-F34F-A14B-84B814602F22}" destId="{B0E8AECB-84D6-FF4C-AB55-C651835E4926}" srcOrd="6" destOrd="0" parTransId="{B1927D96-7B08-0F44-A714-80C7CF76DFD2}" sibTransId="{9DBE5AB9-7FD3-194B-A728-D000736D5D34}"/>
    <dgm:cxn modelId="{A6F11849-4DDE-FF4F-AA33-C04A2570546C}" type="presOf" srcId="{815F8545-1E58-6B49-946B-2BB8F03204BC}" destId="{3416EE17-F037-4E43-8324-AC71529E72B6}" srcOrd="0" destOrd="0" presId="urn:microsoft.com/office/officeart/2005/8/layout/default#1"/>
    <dgm:cxn modelId="{9E56CF50-58DC-8449-95F6-99E39FAB7989}" type="presOf" srcId="{BABA4053-238E-F34F-A14B-84B814602F22}" destId="{A2816416-57B7-584D-AC62-023664730DD3}" srcOrd="0" destOrd="0" presId="urn:microsoft.com/office/officeart/2005/8/layout/default#1"/>
    <dgm:cxn modelId="{FF372E81-45A7-1340-B2FD-0EE89F0577B3}" srcId="{BABA4053-238E-F34F-A14B-84B814602F22}" destId="{5D32FC00-D9C8-214D-84F1-0E317E770E5D}" srcOrd="5" destOrd="0" parTransId="{8C0F61CE-956E-3A4F-9CD1-22AA98A6685E}" sibTransId="{768073F7-79E5-C44F-9D1D-78D2FCE88723}"/>
    <dgm:cxn modelId="{FFEEA99D-AD79-9B48-8F3A-F193376A923C}" type="presOf" srcId="{12F952F4-C863-3243-B381-1B88BB6AED1D}" destId="{88AFA8DC-0426-E242-98D1-BCC4EA6EFC55}" srcOrd="0" destOrd="0" presId="urn:microsoft.com/office/officeart/2005/8/layout/default#1"/>
    <dgm:cxn modelId="{FE9820AB-008C-574A-938E-98FE87CEA744}" srcId="{BABA4053-238E-F34F-A14B-84B814602F22}" destId="{3BE15474-C454-AA46-AFA1-0596D9B70273}" srcOrd="4" destOrd="0" parTransId="{B2B2471B-E299-DE4C-896A-9873AF530797}" sibTransId="{848D00BB-B4BF-9E40-8B36-B64FC11B7187}"/>
    <dgm:cxn modelId="{136729BB-DA5D-014D-A733-E101F9414F8F}" srcId="{BABA4053-238E-F34F-A14B-84B814602F22}" destId="{AEF6B463-8441-934D-8E30-8071902E58E1}" srcOrd="1" destOrd="0" parTransId="{6F94C8E9-F0A0-2A43-BC8D-8DB6D7B67AEF}" sibTransId="{EFE359A8-8F2B-DC4D-AED4-11AE6E523AC2}"/>
    <dgm:cxn modelId="{A44637C5-E52A-C143-A058-8DABC89C5ACC}" type="presOf" srcId="{B0E8AECB-84D6-FF4C-AB55-C651835E4926}" destId="{40A47BD9-F029-EE47-AC42-DC3056B2B1BF}" srcOrd="0" destOrd="0" presId="urn:microsoft.com/office/officeart/2005/8/layout/default#1"/>
    <dgm:cxn modelId="{3969F5DA-2E2B-9D42-9415-F3475181253A}" type="presOf" srcId="{AEF6B463-8441-934D-8E30-8071902E58E1}" destId="{67AB1CAE-5389-2144-85ED-05CB9F174E3F}" srcOrd="0" destOrd="0" presId="urn:microsoft.com/office/officeart/2005/8/layout/default#1"/>
    <dgm:cxn modelId="{1D9B67EC-BE06-F94D-9E7E-7C71B2A88867}" type="presOf" srcId="{5D32FC00-D9C8-214D-84F1-0E317E770E5D}" destId="{2A078868-3DFC-2642-941A-5051C9AC5378}" srcOrd="0" destOrd="0" presId="urn:microsoft.com/office/officeart/2005/8/layout/default#1"/>
    <dgm:cxn modelId="{C78827F4-9B2B-2040-B269-ABE6E33C40E8}" type="presOf" srcId="{3BE15474-C454-AA46-AFA1-0596D9B70273}" destId="{9E2C907C-BAEC-3B47-A4D3-193C5B0018AF}" srcOrd="0" destOrd="0" presId="urn:microsoft.com/office/officeart/2005/8/layout/default#1"/>
    <dgm:cxn modelId="{B367E2FC-3890-4849-A19B-091BB19A09A6}" srcId="{BABA4053-238E-F34F-A14B-84B814602F22}" destId="{12F952F4-C863-3243-B381-1B88BB6AED1D}" srcOrd="3" destOrd="0" parTransId="{2F7529F7-9425-0141-BDF6-7E3F208FD604}" sibTransId="{668C50BF-9017-604E-B6D1-2CCA95B68F1E}"/>
    <dgm:cxn modelId="{42A1B5FD-2A46-0848-95E5-935240162CA4}" srcId="{BABA4053-238E-F34F-A14B-84B814602F22}" destId="{815F8545-1E58-6B49-946B-2BB8F03204BC}" srcOrd="2" destOrd="0" parTransId="{B59233BA-1350-224D-B982-939AB7BA4A24}" sibTransId="{0ACCBEA0-DF2A-4A4D-8E02-00131CD821BA}"/>
    <dgm:cxn modelId="{39554B0B-D9C7-7E4B-A926-D5541F23E872}" type="presParOf" srcId="{A2816416-57B7-584D-AC62-023664730DD3}" destId="{B68D26ED-E622-6B41-A21A-651B8F526117}" srcOrd="0" destOrd="0" presId="urn:microsoft.com/office/officeart/2005/8/layout/default#1"/>
    <dgm:cxn modelId="{4B0C29D8-2B16-064F-8C05-515573FE91DF}" type="presParOf" srcId="{A2816416-57B7-584D-AC62-023664730DD3}" destId="{A51BE1C0-6905-DD43-9B35-FA338B10D703}" srcOrd="1" destOrd="0" presId="urn:microsoft.com/office/officeart/2005/8/layout/default#1"/>
    <dgm:cxn modelId="{E97619E0-7F7C-5047-8608-6640A6AE0144}" type="presParOf" srcId="{A2816416-57B7-584D-AC62-023664730DD3}" destId="{67AB1CAE-5389-2144-85ED-05CB9F174E3F}" srcOrd="2" destOrd="0" presId="urn:microsoft.com/office/officeart/2005/8/layout/default#1"/>
    <dgm:cxn modelId="{F3593C78-1226-3246-95E6-4D8FC78123A2}" type="presParOf" srcId="{A2816416-57B7-584D-AC62-023664730DD3}" destId="{3C4B8E72-45C8-4E4C-A6B4-B55AFDDDF1FB}" srcOrd="3" destOrd="0" presId="urn:microsoft.com/office/officeart/2005/8/layout/default#1"/>
    <dgm:cxn modelId="{A391765D-8537-AE46-9B9F-F5F0433380E6}" type="presParOf" srcId="{A2816416-57B7-584D-AC62-023664730DD3}" destId="{3416EE17-F037-4E43-8324-AC71529E72B6}" srcOrd="4" destOrd="0" presId="urn:microsoft.com/office/officeart/2005/8/layout/default#1"/>
    <dgm:cxn modelId="{499ACDEF-335D-314B-B60E-C3389823F62C}" type="presParOf" srcId="{A2816416-57B7-584D-AC62-023664730DD3}" destId="{57A4C8DB-4D8B-5C44-8B3A-8AAE9DBE0DC3}" srcOrd="5" destOrd="0" presId="urn:microsoft.com/office/officeart/2005/8/layout/default#1"/>
    <dgm:cxn modelId="{B0A8CE9E-E87E-D44A-8C28-E00361E689BF}" type="presParOf" srcId="{A2816416-57B7-584D-AC62-023664730DD3}" destId="{88AFA8DC-0426-E242-98D1-BCC4EA6EFC55}" srcOrd="6" destOrd="0" presId="urn:microsoft.com/office/officeart/2005/8/layout/default#1"/>
    <dgm:cxn modelId="{708C5689-899E-284D-8A6D-F621C5670E8D}" type="presParOf" srcId="{A2816416-57B7-584D-AC62-023664730DD3}" destId="{64D2FE09-E4A8-9B4C-BF69-6EA757062A35}" srcOrd="7" destOrd="0" presId="urn:microsoft.com/office/officeart/2005/8/layout/default#1"/>
    <dgm:cxn modelId="{18F0AB31-B933-174F-AF7F-93D9DE180222}" type="presParOf" srcId="{A2816416-57B7-584D-AC62-023664730DD3}" destId="{9E2C907C-BAEC-3B47-A4D3-193C5B0018AF}" srcOrd="8" destOrd="0" presId="urn:microsoft.com/office/officeart/2005/8/layout/default#1"/>
    <dgm:cxn modelId="{01777E52-D100-6F49-91C9-CFF14279863F}" type="presParOf" srcId="{A2816416-57B7-584D-AC62-023664730DD3}" destId="{5029DC42-6FC1-4643-9A3B-3D776B9AE8AD}" srcOrd="9" destOrd="0" presId="urn:microsoft.com/office/officeart/2005/8/layout/default#1"/>
    <dgm:cxn modelId="{75D49B89-870F-684E-BEA7-BE8250E907EF}" type="presParOf" srcId="{A2816416-57B7-584D-AC62-023664730DD3}" destId="{2A078868-3DFC-2642-941A-5051C9AC5378}" srcOrd="10" destOrd="0" presId="urn:microsoft.com/office/officeart/2005/8/layout/default#1"/>
    <dgm:cxn modelId="{E1FE2178-B02A-8147-8A6B-078CD8AA6725}" type="presParOf" srcId="{A2816416-57B7-584D-AC62-023664730DD3}" destId="{8B3D0D7D-BB43-7B40-807B-74D020D3CC7C}" srcOrd="11" destOrd="0" presId="urn:microsoft.com/office/officeart/2005/8/layout/default#1"/>
    <dgm:cxn modelId="{2D4F04AC-AC12-6648-912E-6AA008613015}" type="presParOf" srcId="{A2816416-57B7-584D-AC62-023664730DD3}" destId="{40A47BD9-F029-EE47-AC42-DC3056B2B1BF}" srcOrd="12"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CF3CAD-A894-4008-89DE-49F145E3F4A8}" type="doc">
      <dgm:prSet loTypeId="urn:microsoft.com/office/officeart/2005/8/layout/default#13" loCatId="list" qsTypeId="urn:microsoft.com/office/officeart/2005/8/quickstyle/3D7" qsCatId="3D" csTypeId="urn:microsoft.com/office/officeart/2005/8/colors/colorful2" csCatId="colorful" phldr="1"/>
      <dgm:spPr/>
      <dgm:t>
        <a:bodyPr/>
        <a:lstStyle/>
        <a:p>
          <a:endParaRPr lang="en-GB"/>
        </a:p>
      </dgm:t>
    </dgm:pt>
    <dgm:pt modelId="{E7838917-177D-43A6-B9F5-80BB482C68A4}">
      <dgm:prSet phldrT="[Text]"/>
      <dgm:spPr/>
      <dgm:t>
        <a:bodyPr/>
        <a:lstStyle/>
        <a:p>
          <a:r>
            <a:rPr lang="en-GB" dirty="0"/>
            <a:t>Knowledge and Understanding of the World</a:t>
          </a:r>
        </a:p>
      </dgm:t>
    </dgm:pt>
    <dgm:pt modelId="{4054A521-8D35-4E5A-91FA-2FFDABA74792}" type="parTrans" cxnId="{EEC30324-6154-4293-8786-F701FF9B2B7C}">
      <dgm:prSet/>
      <dgm:spPr/>
      <dgm:t>
        <a:bodyPr/>
        <a:lstStyle/>
        <a:p>
          <a:endParaRPr lang="en-GB"/>
        </a:p>
      </dgm:t>
    </dgm:pt>
    <dgm:pt modelId="{5277E833-8815-4CA2-B85D-3CD72F49688C}" type="sibTrans" cxnId="{EEC30324-6154-4293-8786-F701FF9B2B7C}">
      <dgm:prSet/>
      <dgm:spPr/>
      <dgm:t>
        <a:bodyPr/>
        <a:lstStyle/>
        <a:p>
          <a:endParaRPr lang="en-GB"/>
        </a:p>
      </dgm:t>
    </dgm:pt>
    <dgm:pt modelId="{33638532-94A3-4316-8252-654AF8D24979}">
      <dgm:prSet phldrT="[Text]"/>
      <dgm:spPr/>
      <dgm:t>
        <a:bodyPr/>
        <a:lstStyle/>
        <a:p>
          <a:r>
            <a:rPr lang="en-GB"/>
            <a:t>Mathematical Development</a:t>
          </a:r>
          <a:endParaRPr lang="en-GB" dirty="0"/>
        </a:p>
      </dgm:t>
    </dgm:pt>
    <dgm:pt modelId="{6D82A56D-D68E-4CC0-8530-C1C449EE7F11}" type="parTrans" cxnId="{5ECA86D2-92C9-439C-8E50-C1BF628DD97D}">
      <dgm:prSet/>
      <dgm:spPr/>
      <dgm:t>
        <a:bodyPr/>
        <a:lstStyle/>
        <a:p>
          <a:endParaRPr lang="en-GB"/>
        </a:p>
      </dgm:t>
    </dgm:pt>
    <dgm:pt modelId="{D383448E-B3DA-418C-AD57-E169A82AC12C}" type="sibTrans" cxnId="{5ECA86D2-92C9-439C-8E50-C1BF628DD97D}">
      <dgm:prSet/>
      <dgm:spPr/>
      <dgm:t>
        <a:bodyPr/>
        <a:lstStyle/>
        <a:p>
          <a:endParaRPr lang="en-GB"/>
        </a:p>
      </dgm:t>
    </dgm:pt>
    <dgm:pt modelId="{402A692D-94DC-48E2-A08A-7D28F79F8975}">
      <dgm:prSet phldrT="[Text]"/>
      <dgm:spPr/>
      <dgm:t>
        <a:bodyPr/>
        <a:lstStyle/>
        <a:p>
          <a:r>
            <a:rPr lang="en-GB" dirty="0"/>
            <a:t>Physical Development</a:t>
          </a:r>
        </a:p>
      </dgm:t>
    </dgm:pt>
    <dgm:pt modelId="{81F4A35D-753F-4AD3-8E88-F3226F5E346E}" type="parTrans" cxnId="{3AB1BC4C-80AA-45B0-BCE4-CE83ED4DD64D}">
      <dgm:prSet/>
      <dgm:spPr/>
      <dgm:t>
        <a:bodyPr/>
        <a:lstStyle/>
        <a:p>
          <a:endParaRPr lang="en-GB"/>
        </a:p>
      </dgm:t>
    </dgm:pt>
    <dgm:pt modelId="{7F7EC04A-83AE-4868-AD60-55A5E298E643}" type="sibTrans" cxnId="{3AB1BC4C-80AA-45B0-BCE4-CE83ED4DD64D}">
      <dgm:prSet/>
      <dgm:spPr/>
      <dgm:t>
        <a:bodyPr/>
        <a:lstStyle/>
        <a:p>
          <a:endParaRPr lang="en-GB"/>
        </a:p>
      </dgm:t>
    </dgm:pt>
    <dgm:pt modelId="{BCCA2EE5-59A1-4D60-A894-12737D103FA8}">
      <dgm:prSet phldrT="[Text]"/>
      <dgm:spPr/>
      <dgm:t>
        <a:bodyPr/>
        <a:lstStyle/>
        <a:p>
          <a:r>
            <a:rPr lang="en-GB" dirty="0"/>
            <a:t>Creative Development</a:t>
          </a:r>
        </a:p>
      </dgm:t>
    </dgm:pt>
    <dgm:pt modelId="{6592CDEF-610B-4E86-B4BC-17E10E93A075}" type="parTrans" cxnId="{B02EDBE5-1405-41D5-95F1-3D49DE51B39F}">
      <dgm:prSet/>
      <dgm:spPr/>
      <dgm:t>
        <a:bodyPr/>
        <a:lstStyle/>
        <a:p>
          <a:endParaRPr lang="en-GB"/>
        </a:p>
      </dgm:t>
    </dgm:pt>
    <dgm:pt modelId="{662AA353-1EF1-4414-9F7B-8AE23D7960DF}" type="sibTrans" cxnId="{B02EDBE5-1405-41D5-95F1-3D49DE51B39F}">
      <dgm:prSet/>
      <dgm:spPr/>
      <dgm:t>
        <a:bodyPr/>
        <a:lstStyle/>
        <a:p>
          <a:endParaRPr lang="en-GB"/>
        </a:p>
      </dgm:t>
    </dgm:pt>
    <dgm:pt modelId="{A2BE805D-2D49-4C59-A810-F1C143CBBDEA}">
      <dgm:prSet phldrT="[Text]"/>
      <dgm:spPr/>
      <dgm:t>
        <a:bodyPr/>
        <a:lstStyle/>
        <a:p>
          <a:r>
            <a:rPr lang="en-GB" dirty="0"/>
            <a:t>Language, Literacy and Communication</a:t>
          </a:r>
        </a:p>
      </dgm:t>
    </dgm:pt>
    <dgm:pt modelId="{DFF7DCDE-61CF-4D2D-8529-9BEE9C0698EF}" type="parTrans" cxnId="{00C39F74-9042-49AB-ACFC-155482609E7A}">
      <dgm:prSet/>
      <dgm:spPr/>
      <dgm:t>
        <a:bodyPr/>
        <a:lstStyle/>
        <a:p>
          <a:endParaRPr lang="en-GB"/>
        </a:p>
      </dgm:t>
    </dgm:pt>
    <dgm:pt modelId="{58EED219-944A-49E8-92F6-2BBD74FA424B}" type="sibTrans" cxnId="{00C39F74-9042-49AB-ACFC-155482609E7A}">
      <dgm:prSet/>
      <dgm:spPr/>
      <dgm:t>
        <a:bodyPr/>
        <a:lstStyle/>
        <a:p>
          <a:endParaRPr lang="en-GB"/>
        </a:p>
      </dgm:t>
    </dgm:pt>
    <dgm:pt modelId="{25DD6F63-52FF-4E02-8054-00E4B8AB6A2E}">
      <dgm:prSet phldrT="[Text]"/>
      <dgm:spPr/>
      <dgm:t>
        <a:bodyPr/>
        <a:lstStyle/>
        <a:p>
          <a:r>
            <a:rPr lang="en-GB" dirty="0"/>
            <a:t>Welsh Language Development Area</a:t>
          </a:r>
        </a:p>
      </dgm:t>
    </dgm:pt>
    <dgm:pt modelId="{E743FBE1-81EC-4A4A-BCCE-0711B548D78C}" type="parTrans" cxnId="{EA782E81-5320-414D-A97D-6DF564452C9B}">
      <dgm:prSet/>
      <dgm:spPr/>
      <dgm:t>
        <a:bodyPr/>
        <a:lstStyle/>
        <a:p>
          <a:endParaRPr lang="en-GB"/>
        </a:p>
      </dgm:t>
    </dgm:pt>
    <dgm:pt modelId="{45AFB459-A8E6-4248-A8C4-3204454120BB}" type="sibTrans" cxnId="{EA782E81-5320-414D-A97D-6DF564452C9B}">
      <dgm:prSet/>
      <dgm:spPr/>
      <dgm:t>
        <a:bodyPr/>
        <a:lstStyle/>
        <a:p>
          <a:endParaRPr lang="en-GB"/>
        </a:p>
      </dgm:t>
    </dgm:pt>
    <dgm:pt modelId="{C7F4B3D5-2A49-47CC-A297-A6DA4E105A21}">
      <dgm:prSet phldrT="[Text]"/>
      <dgm:spPr/>
      <dgm:t>
        <a:bodyPr/>
        <a:lstStyle/>
        <a:p>
          <a:r>
            <a:rPr lang="en-GB" dirty="0"/>
            <a:t>Personal and Social Development, Well-being and Cultural Diversity</a:t>
          </a:r>
        </a:p>
      </dgm:t>
    </dgm:pt>
    <dgm:pt modelId="{8CA51EE8-7DA9-4C85-8620-18A78918D8EA}" type="parTrans" cxnId="{BBD7C26C-82D6-4776-A3E1-DBC899C1D14E}">
      <dgm:prSet/>
      <dgm:spPr/>
      <dgm:t>
        <a:bodyPr/>
        <a:lstStyle/>
        <a:p>
          <a:endParaRPr lang="en-GB"/>
        </a:p>
      </dgm:t>
    </dgm:pt>
    <dgm:pt modelId="{0532E49E-FD88-4C44-8287-69AB2A7E02D0}" type="sibTrans" cxnId="{BBD7C26C-82D6-4776-A3E1-DBC899C1D14E}">
      <dgm:prSet/>
      <dgm:spPr/>
      <dgm:t>
        <a:bodyPr/>
        <a:lstStyle/>
        <a:p>
          <a:endParaRPr lang="en-GB"/>
        </a:p>
      </dgm:t>
    </dgm:pt>
    <dgm:pt modelId="{3EE8EE76-9481-4542-A3BF-8B87CD2C5804}" type="pres">
      <dgm:prSet presAssocID="{B3CF3CAD-A894-4008-89DE-49F145E3F4A8}" presName="diagram" presStyleCnt="0">
        <dgm:presLayoutVars>
          <dgm:dir/>
          <dgm:resizeHandles val="exact"/>
        </dgm:presLayoutVars>
      </dgm:prSet>
      <dgm:spPr/>
    </dgm:pt>
    <dgm:pt modelId="{5A76D596-9FA8-41A4-A03A-9F194C7CF82A}" type="pres">
      <dgm:prSet presAssocID="{E7838917-177D-43A6-B9F5-80BB482C68A4}" presName="node" presStyleLbl="node1" presStyleIdx="0" presStyleCnt="7">
        <dgm:presLayoutVars>
          <dgm:bulletEnabled val="1"/>
        </dgm:presLayoutVars>
      </dgm:prSet>
      <dgm:spPr/>
    </dgm:pt>
    <dgm:pt modelId="{20EC05FF-910B-4C95-BBB6-408A67891907}" type="pres">
      <dgm:prSet presAssocID="{5277E833-8815-4CA2-B85D-3CD72F49688C}" presName="sibTrans" presStyleCnt="0"/>
      <dgm:spPr/>
    </dgm:pt>
    <dgm:pt modelId="{B30015CB-529E-4906-8F34-EF1A4D2F27F0}" type="pres">
      <dgm:prSet presAssocID="{33638532-94A3-4316-8252-654AF8D24979}" presName="node" presStyleLbl="node1" presStyleIdx="1" presStyleCnt="7">
        <dgm:presLayoutVars>
          <dgm:bulletEnabled val="1"/>
        </dgm:presLayoutVars>
      </dgm:prSet>
      <dgm:spPr/>
    </dgm:pt>
    <dgm:pt modelId="{90A71E44-0FE4-4889-BCBC-A713DAD7BFB5}" type="pres">
      <dgm:prSet presAssocID="{D383448E-B3DA-418C-AD57-E169A82AC12C}" presName="sibTrans" presStyleCnt="0"/>
      <dgm:spPr/>
    </dgm:pt>
    <dgm:pt modelId="{414E6281-883C-44F2-92E8-EE38E5492CB6}" type="pres">
      <dgm:prSet presAssocID="{402A692D-94DC-48E2-A08A-7D28F79F8975}" presName="node" presStyleLbl="node1" presStyleIdx="2" presStyleCnt="7">
        <dgm:presLayoutVars>
          <dgm:bulletEnabled val="1"/>
        </dgm:presLayoutVars>
      </dgm:prSet>
      <dgm:spPr/>
    </dgm:pt>
    <dgm:pt modelId="{4905659C-DCEA-416B-AC1A-7FC1FD2B248A}" type="pres">
      <dgm:prSet presAssocID="{7F7EC04A-83AE-4868-AD60-55A5E298E643}" presName="sibTrans" presStyleCnt="0"/>
      <dgm:spPr/>
    </dgm:pt>
    <dgm:pt modelId="{7D2320CC-1ADC-43E1-8A9C-6C89B89F2586}" type="pres">
      <dgm:prSet presAssocID="{BCCA2EE5-59A1-4D60-A894-12737D103FA8}" presName="node" presStyleLbl="node1" presStyleIdx="3" presStyleCnt="7">
        <dgm:presLayoutVars>
          <dgm:bulletEnabled val="1"/>
        </dgm:presLayoutVars>
      </dgm:prSet>
      <dgm:spPr/>
    </dgm:pt>
    <dgm:pt modelId="{A1D85E23-54DA-40C7-BB00-F818BB279AEF}" type="pres">
      <dgm:prSet presAssocID="{662AA353-1EF1-4414-9F7B-8AE23D7960DF}" presName="sibTrans" presStyleCnt="0"/>
      <dgm:spPr/>
    </dgm:pt>
    <dgm:pt modelId="{2F28781A-3E74-4915-A8A4-921C5B11FA29}" type="pres">
      <dgm:prSet presAssocID="{A2BE805D-2D49-4C59-A810-F1C143CBBDEA}" presName="node" presStyleLbl="node1" presStyleIdx="4" presStyleCnt="7">
        <dgm:presLayoutVars>
          <dgm:bulletEnabled val="1"/>
        </dgm:presLayoutVars>
      </dgm:prSet>
      <dgm:spPr/>
    </dgm:pt>
    <dgm:pt modelId="{9387B2E8-A9FB-4130-AAB3-E5ECF09313C5}" type="pres">
      <dgm:prSet presAssocID="{58EED219-944A-49E8-92F6-2BBD74FA424B}" presName="sibTrans" presStyleCnt="0"/>
      <dgm:spPr/>
    </dgm:pt>
    <dgm:pt modelId="{9E265AB9-A586-4039-A759-CDF69A5ECA29}" type="pres">
      <dgm:prSet presAssocID="{25DD6F63-52FF-4E02-8054-00E4B8AB6A2E}" presName="node" presStyleLbl="node1" presStyleIdx="5" presStyleCnt="7">
        <dgm:presLayoutVars>
          <dgm:bulletEnabled val="1"/>
        </dgm:presLayoutVars>
      </dgm:prSet>
      <dgm:spPr/>
    </dgm:pt>
    <dgm:pt modelId="{3EA88447-71C6-4F83-AF4B-8BD9DF8A3244}" type="pres">
      <dgm:prSet presAssocID="{45AFB459-A8E6-4248-A8C4-3204454120BB}" presName="sibTrans" presStyleCnt="0"/>
      <dgm:spPr/>
    </dgm:pt>
    <dgm:pt modelId="{4D6663ED-C36D-47C0-A053-BEFABD01E902}" type="pres">
      <dgm:prSet presAssocID="{C7F4B3D5-2A49-47CC-A297-A6DA4E105A21}" presName="node" presStyleLbl="node1" presStyleIdx="6" presStyleCnt="7">
        <dgm:presLayoutVars>
          <dgm:bulletEnabled val="1"/>
        </dgm:presLayoutVars>
      </dgm:prSet>
      <dgm:spPr/>
    </dgm:pt>
  </dgm:ptLst>
  <dgm:cxnLst>
    <dgm:cxn modelId="{EEC30324-6154-4293-8786-F701FF9B2B7C}" srcId="{B3CF3CAD-A894-4008-89DE-49F145E3F4A8}" destId="{E7838917-177D-43A6-B9F5-80BB482C68A4}" srcOrd="0" destOrd="0" parTransId="{4054A521-8D35-4E5A-91FA-2FFDABA74792}" sibTransId="{5277E833-8815-4CA2-B85D-3CD72F49688C}"/>
    <dgm:cxn modelId="{BF7CD734-1A15-B245-ACAE-182129DA7A14}" type="presOf" srcId="{A2BE805D-2D49-4C59-A810-F1C143CBBDEA}" destId="{2F28781A-3E74-4915-A8A4-921C5B11FA29}" srcOrd="0" destOrd="0" presId="urn:microsoft.com/office/officeart/2005/8/layout/default#13"/>
    <dgm:cxn modelId="{3AB1BC4C-80AA-45B0-BCE4-CE83ED4DD64D}" srcId="{B3CF3CAD-A894-4008-89DE-49F145E3F4A8}" destId="{402A692D-94DC-48E2-A08A-7D28F79F8975}" srcOrd="2" destOrd="0" parTransId="{81F4A35D-753F-4AD3-8E88-F3226F5E346E}" sibTransId="{7F7EC04A-83AE-4868-AD60-55A5E298E643}"/>
    <dgm:cxn modelId="{46F82C68-9861-AC45-BE81-13EE5C96D5D9}" type="presOf" srcId="{25DD6F63-52FF-4E02-8054-00E4B8AB6A2E}" destId="{9E265AB9-A586-4039-A759-CDF69A5ECA29}" srcOrd="0" destOrd="0" presId="urn:microsoft.com/office/officeart/2005/8/layout/default#13"/>
    <dgm:cxn modelId="{BBD7C26C-82D6-4776-A3E1-DBC899C1D14E}" srcId="{B3CF3CAD-A894-4008-89DE-49F145E3F4A8}" destId="{C7F4B3D5-2A49-47CC-A297-A6DA4E105A21}" srcOrd="6" destOrd="0" parTransId="{8CA51EE8-7DA9-4C85-8620-18A78918D8EA}" sibTransId="{0532E49E-FD88-4C44-8287-69AB2A7E02D0}"/>
    <dgm:cxn modelId="{00C39F74-9042-49AB-ACFC-155482609E7A}" srcId="{B3CF3CAD-A894-4008-89DE-49F145E3F4A8}" destId="{A2BE805D-2D49-4C59-A810-F1C143CBBDEA}" srcOrd="4" destOrd="0" parTransId="{DFF7DCDE-61CF-4D2D-8529-9BEE9C0698EF}" sibTransId="{58EED219-944A-49E8-92F6-2BBD74FA424B}"/>
    <dgm:cxn modelId="{629ABD7C-1E81-CF4A-8B1C-88010FAB9FD0}" type="presOf" srcId="{BCCA2EE5-59A1-4D60-A894-12737D103FA8}" destId="{7D2320CC-1ADC-43E1-8A9C-6C89B89F2586}" srcOrd="0" destOrd="0" presId="urn:microsoft.com/office/officeart/2005/8/layout/default#13"/>
    <dgm:cxn modelId="{EA782E81-5320-414D-A97D-6DF564452C9B}" srcId="{B3CF3CAD-A894-4008-89DE-49F145E3F4A8}" destId="{25DD6F63-52FF-4E02-8054-00E4B8AB6A2E}" srcOrd="5" destOrd="0" parTransId="{E743FBE1-81EC-4A4A-BCCE-0711B548D78C}" sibTransId="{45AFB459-A8E6-4248-A8C4-3204454120BB}"/>
    <dgm:cxn modelId="{11FCE2B5-7125-5846-AD7E-E864B168A065}" type="presOf" srcId="{402A692D-94DC-48E2-A08A-7D28F79F8975}" destId="{414E6281-883C-44F2-92E8-EE38E5492CB6}" srcOrd="0" destOrd="0" presId="urn:microsoft.com/office/officeart/2005/8/layout/default#13"/>
    <dgm:cxn modelId="{5ECA86D2-92C9-439C-8E50-C1BF628DD97D}" srcId="{B3CF3CAD-A894-4008-89DE-49F145E3F4A8}" destId="{33638532-94A3-4316-8252-654AF8D24979}" srcOrd="1" destOrd="0" parTransId="{6D82A56D-D68E-4CC0-8530-C1C449EE7F11}" sibTransId="{D383448E-B3DA-418C-AD57-E169A82AC12C}"/>
    <dgm:cxn modelId="{09CDBBD2-425F-474A-8784-E9EFFA779247}" type="presOf" srcId="{C7F4B3D5-2A49-47CC-A297-A6DA4E105A21}" destId="{4D6663ED-C36D-47C0-A053-BEFABD01E902}" srcOrd="0" destOrd="0" presId="urn:microsoft.com/office/officeart/2005/8/layout/default#13"/>
    <dgm:cxn modelId="{09080BE5-173F-6F43-9819-50B403E1AE4A}" type="presOf" srcId="{B3CF3CAD-A894-4008-89DE-49F145E3F4A8}" destId="{3EE8EE76-9481-4542-A3BF-8B87CD2C5804}" srcOrd="0" destOrd="0" presId="urn:microsoft.com/office/officeart/2005/8/layout/default#13"/>
    <dgm:cxn modelId="{B02EDBE5-1405-41D5-95F1-3D49DE51B39F}" srcId="{B3CF3CAD-A894-4008-89DE-49F145E3F4A8}" destId="{BCCA2EE5-59A1-4D60-A894-12737D103FA8}" srcOrd="3" destOrd="0" parTransId="{6592CDEF-610B-4E86-B4BC-17E10E93A075}" sibTransId="{662AA353-1EF1-4414-9F7B-8AE23D7960DF}"/>
    <dgm:cxn modelId="{0D8CB2EF-D36B-1A44-9134-5399926370FC}" type="presOf" srcId="{33638532-94A3-4316-8252-654AF8D24979}" destId="{B30015CB-529E-4906-8F34-EF1A4D2F27F0}" srcOrd="0" destOrd="0" presId="urn:microsoft.com/office/officeart/2005/8/layout/default#13"/>
    <dgm:cxn modelId="{5F9D1BF7-84C0-E044-AD42-271A3CD915CE}" type="presOf" srcId="{E7838917-177D-43A6-B9F5-80BB482C68A4}" destId="{5A76D596-9FA8-41A4-A03A-9F194C7CF82A}" srcOrd="0" destOrd="0" presId="urn:microsoft.com/office/officeart/2005/8/layout/default#13"/>
    <dgm:cxn modelId="{DD15A074-5B52-8645-B70A-24B3CDA5D10A}" type="presParOf" srcId="{3EE8EE76-9481-4542-A3BF-8B87CD2C5804}" destId="{5A76D596-9FA8-41A4-A03A-9F194C7CF82A}" srcOrd="0" destOrd="0" presId="urn:microsoft.com/office/officeart/2005/8/layout/default#13"/>
    <dgm:cxn modelId="{E1CC1E1E-4B5F-1940-9364-7B7017D19EB5}" type="presParOf" srcId="{3EE8EE76-9481-4542-A3BF-8B87CD2C5804}" destId="{20EC05FF-910B-4C95-BBB6-408A67891907}" srcOrd="1" destOrd="0" presId="urn:microsoft.com/office/officeart/2005/8/layout/default#13"/>
    <dgm:cxn modelId="{891CDC88-077D-9441-B2B3-70016D4CFF31}" type="presParOf" srcId="{3EE8EE76-9481-4542-A3BF-8B87CD2C5804}" destId="{B30015CB-529E-4906-8F34-EF1A4D2F27F0}" srcOrd="2" destOrd="0" presId="urn:microsoft.com/office/officeart/2005/8/layout/default#13"/>
    <dgm:cxn modelId="{8BA67877-B763-1749-A3E8-AC59CA656FD4}" type="presParOf" srcId="{3EE8EE76-9481-4542-A3BF-8B87CD2C5804}" destId="{90A71E44-0FE4-4889-BCBC-A713DAD7BFB5}" srcOrd="3" destOrd="0" presId="urn:microsoft.com/office/officeart/2005/8/layout/default#13"/>
    <dgm:cxn modelId="{6F8AAA82-D6E6-8249-86F9-AF06B30ECAEB}" type="presParOf" srcId="{3EE8EE76-9481-4542-A3BF-8B87CD2C5804}" destId="{414E6281-883C-44F2-92E8-EE38E5492CB6}" srcOrd="4" destOrd="0" presId="urn:microsoft.com/office/officeart/2005/8/layout/default#13"/>
    <dgm:cxn modelId="{09DE380B-0E03-664C-9AD9-1245EFB88412}" type="presParOf" srcId="{3EE8EE76-9481-4542-A3BF-8B87CD2C5804}" destId="{4905659C-DCEA-416B-AC1A-7FC1FD2B248A}" srcOrd="5" destOrd="0" presId="urn:microsoft.com/office/officeart/2005/8/layout/default#13"/>
    <dgm:cxn modelId="{A7405847-A286-F245-A49E-69C17DAA67B1}" type="presParOf" srcId="{3EE8EE76-9481-4542-A3BF-8B87CD2C5804}" destId="{7D2320CC-1ADC-43E1-8A9C-6C89B89F2586}" srcOrd="6" destOrd="0" presId="urn:microsoft.com/office/officeart/2005/8/layout/default#13"/>
    <dgm:cxn modelId="{27DA93EA-D155-714B-A8C6-8F43E1911D18}" type="presParOf" srcId="{3EE8EE76-9481-4542-A3BF-8B87CD2C5804}" destId="{A1D85E23-54DA-40C7-BB00-F818BB279AEF}" srcOrd="7" destOrd="0" presId="urn:microsoft.com/office/officeart/2005/8/layout/default#13"/>
    <dgm:cxn modelId="{BC956151-A866-8044-A84F-1B82E084AE52}" type="presParOf" srcId="{3EE8EE76-9481-4542-A3BF-8B87CD2C5804}" destId="{2F28781A-3E74-4915-A8A4-921C5B11FA29}" srcOrd="8" destOrd="0" presId="urn:microsoft.com/office/officeart/2005/8/layout/default#13"/>
    <dgm:cxn modelId="{CAB43B0D-4299-4A48-BB11-38A71CE49DDF}" type="presParOf" srcId="{3EE8EE76-9481-4542-A3BF-8B87CD2C5804}" destId="{9387B2E8-A9FB-4130-AAB3-E5ECF09313C5}" srcOrd="9" destOrd="0" presId="urn:microsoft.com/office/officeart/2005/8/layout/default#13"/>
    <dgm:cxn modelId="{58547B54-6FB3-AE4A-BD36-81ADB813CF9C}" type="presParOf" srcId="{3EE8EE76-9481-4542-A3BF-8B87CD2C5804}" destId="{9E265AB9-A586-4039-A759-CDF69A5ECA29}" srcOrd="10" destOrd="0" presId="urn:microsoft.com/office/officeart/2005/8/layout/default#13"/>
    <dgm:cxn modelId="{13EBC748-1EAA-554A-A33C-BC6B39A0E4B9}" type="presParOf" srcId="{3EE8EE76-9481-4542-A3BF-8B87CD2C5804}" destId="{3EA88447-71C6-4F83-AF4B-8BD9DF8A3244}" srcOrd="11" destOrd="0" presId="urn:microsoft.com/office/officeart/2005/8/layout/default#13"/>
    <dgm:cxn modelId="{58B9680A-5F4E-2D4C-BC3E-0C5550CC7114}" type="presParOf" srcId="{3EE8EE76-9481-4542-A3BF-8B87CD2C5804}" destId="{4D6663ED-C36D-47C0-A053-BEFABD01E902}" srcOrd="12" destOrd="0" presId="urn:microsoft.com/office/officeart/2005/8/layout/defaul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D26ED-E622-6B41-A21A-651B8F526117}">
      <dsp:nvSpPr>
        <dsp:cNvPr id="0" name=""/>
        <dsp:cNvSpPr/>
      </dsp:nvSpPr>
      <dsp:spPr>
        <a:xfrm>
          <a:off x="302180" y="1016"/>
          <a:ext cx="2382887" cy="1429732"/>
        </a:xfrm>
        <a:prstGeom prst="rect">
          <a:avLst/>
        </a:prstGeom>
        <a:gradFill rotWithShape="0">
          <a:gsLst>
            <a:gs pos="0">
              <a:schemeClr val="accent1">
                <a:hueOff val="0"/>
                <a:satOff val="0"/>
                <a:lumOff val="0"/>
                <a:alphaOff val="0"/>
                <a:shade val="63000"/>
              </a:schemeClr>
            </a:gs>
            <a:gs pos="30000">
              <a:schemeClr val="accent1">
                <a:hueOff val="0"/>
                <a:satOff val="0"/>
                <a:lumOff val="0"/>
                <a:alphaOff val="0"/>
                <a:shade val="90000"/>
                <a:satMod val="110000"/>
              </a:schemeClr>
            </a:gs>
            <a:gs pos="45000">
              <a:schemeClr val="accent1">
                <a:hueOff val="0"/>
                <a:satOff val="0"/>
                <a:lumOff val="0"/>
                <a:alphaOff val="0"/>
                <a:shade val="100000"/>
                <a:satMod val="118000"/>
              </a:schemeClr>
            </a:gs>
            <a:gs pos="55000">
              <a:schemeClr val="accent1">
                <a:hueOff val="0"/>
                <a:satOff val="0"/>
                <a:lumOff val="0"/>
                <a:alphaOff val="0"/>
                <a:shade val="100000"/>
                <a:satMod val="118000"/>
              </a:schemeClr>
            </a:gs>
            <a:gs pos="73000">
              <a:schemeClr val="accent1">
                <a:hueOff val="0"/>
                <a:satOff val="0"/>
                <a:lumOff val="0"/>
                <a:alphaOff val="0"/>
                <a:shade val="90000"/>
                <a:satMod val="110000"/>
              </a:schemeClr>
            </a:gs>
            <a:gs pos="100000">
              <a:schemeClr val="accent1">
                <a:hueOff val="0"/>
                <a:satOff val="0"/>
                <a:lumOff val="0"/>
                <a:alphaOff val="0"/>
                <a:shade val="63000"/>
              </a:schemeClr>
            </a:gs>
          </a:gsLst>
          <a:lin ang="950000" scaled="1"/>
        </a:gra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Climate Change</a:t>
          </a:r>
        </a:p>
      </dsp:txBody>
      <dsp:txXfrm>
        <a:off x="302180" y="1016"/>
        <a:ext cx="2382887" cy="1429732"/>
      </dsp:txXfrm>
    </dsp:sp>
    <dsp:sp modelId="{67AB1CAE-5389-2144-85ED-05CB9F174E3F}">
      <dsp:nvSpPr>
        <dsp:cNvPr id="0" name=""/>
        <dsp:cNvSpPr/>
      </dsp:nvSpPr>
      <dsp:spPr>
        <a:xfrm>
          <a:off x="2923356" y="1016"/>
          <a:ext cx="2382887" cy="1429732"/>
        </a:xfrm>
        <a:prstGeom prst="rect">
          <a:avLst/>
        </a:prstGeom>
        <a:solidFill>
          <a:srgbClr val="92D050"/>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The Natural Environment</a:t>
          </a:r>
        </a:p>
      </dsp:txBody>
      <dsp:txXfrm>
        <a:off x="2923356" y="1016"/>
        <a:ext cx="2382887" cy="1429732"/>
      </dsp:txXfrm>
    </dsp:sp>
    <dsp:sp modelId="{3416EE17-F037-4E43-8324-AC71529E72B6}">
      <dsp:nvSpPr>
        <dsp:cNvPr id="0" name=""/>
        <dsp:cNvSpPr/>
      </dsp:nvSpPr>
      <dsp:spPr>
        <a:xfrm>
          <a:off x="5544532" y="1016"/>
          <a:ext cx="2382887" cy="1429732"/>
        </a:xfrm>
        <a:prstGeom prst="rect">
          <a:avLst/>
        </a:prstGeom>
        <a:solidFill>
          <a:srgbClr val="FFFF00"/>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Identity and Culture</a:t>
          </a:r>
        </a:p>
      </dsp:txBody>
      <dsp:txXfrm>
        <a:off x="5544532" y="1016"/>
        <a:ext cx="2382887" cy="1429732"/>
      </dsp:txXfrm>
    </dsp:sp>
    <dsp:sp modelId="{88AFA8DC-0426-E242-98D1-BCC4EA6EFC55}">
      <dsp:nvSpPr>
        <dsp:cNvPr id="0" name=""/>
        <dsp:cNvSpPr/>
      </dsp:nvSpPr>
      <dsp:spPr>
        <a:xfrm>
          <a:off x="302180" y="1669037"/>
          <a:ext cx="2382887" cy="1429732"/>
        </a:xfrm>
        <a:prstGeom prst="rect">
          <a:avLst/>
        </a:prstGeom>
        <a:solidFill>
          <a:srgbClr val="FFC000"/>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Consumption and Waste</a:t>
          </a:r>
        </a:p>
      </dsp:txBody>
      <dsp:txXfrm>
        <a:off x="302180" y="1669037"/>
        <a:ext cx="2382887" cy="1429732"/>
      </dsp:txXfrm>
    </dsp:sp>
    <dsp:sp modelId="{9E2C907C-BAEC-3B47-A4D3-193C5B0018AF}">
      <dsp:nvSpPr>
        <dsp:cNvPr id="0" name=""/>
        <dsp:cNvSpPr/>
      </dsp:nvSpPr>
      <dsp:spPr>
        <a:xfrm>
          <a:off x="2923356" y="1669037"/>
          <a:ext cx="2382887" cy="1429732"/>
        </a:xfrm>
        <a:prstGeom prst="rect">
          <a:avLst/>
        </a:prstGeom>
        <a:solidFill>
          <a:srgbClr val="FF0000"/>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Health</a:t>
          </a:r>
        </a:p>
      </dsp:txBody>
      <dsp:txXfrm>
        <a:off x="2923356" y="1669037"/>
        <a:ext cx="2382887" cy="1429732"/>
      </dsp:txXfrm>
    </dsp:sp>
    <dsp:sp modelId="{2A078868-3DFC-2642-941A-5051C9AC5378}">
      <dsp:nvSpPr>
        <dsp:cNvPr id="0" name=""/>
        <dsp:cNvSpPr/>
      </dsp:nvSpPr>
      <dsp:spPr>
        <a:xfrm>
          <a:off x="5544532" y="1669037"/>
          <a:ext cx="2382887" cy="1429732"/>
        </a:xfrm>
        <a:prstGeom prst="rect">
          <a:avLst/>
        </a:prstGeom>
        <a:solidFill>
          <a:schemeClr val="accent6">
            <a:lumMod val="40000"/>
            <a:lumOff val="60000"/>
          </a:schemeClr>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Wealth and Poverty</a:t>
          </a:r>
        </a:p>
      </dsp:txBody>
      <dsp:txXfrm>
        <a:off x="5544532" y="1669037"/>
        <a:ext cx="2382887" cy="1429732"/>
      </dsp:txXfrm>
    </dsp:sp>
    <dsp:sp modelId="{40A47BD9-F029-EE47-AC42-DC3056B2B1BF}">
      <dsp:nvSpPr>
        <dsp:cNvPr id="0" name=""/>
        <dsp:cNvSpPr/>
      </dsp:nvSpPr>
      <dsp:spPr>
        <a:xfrm>
          <a:off x="2890663" y="3240366"/>
          <a:ext cx="2382887" cy="1429732"/>
        </a:xfrm>
        <a:prstGeom prst="rect">
          <a:avLst/>
        </a:prstGeom>
        <a:solidFill>
          <a:srgbClr val="00B0F0"/>
        </a:solidFill>
        <a:ln>
          <a:noFill/>
        </a:ln>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accent1">
              <a:hueOff val="0"/>
              <a:satOff val="0"/>
              <a:lumOff val="0"/>
              <a:alphaOff val="0"/>
              <a:tint val="100000"/>
              <a:shade val="100000"/>
              <a:hueMod val="100000"/>
              <a:satMod val="10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Choices and Decisions</a:t>
          </a:r>
        </a:p>
      </dsp:txBody>
      <dsp:txXfrm>
        <a:off x="2890663" y="3240366"/>
        <a:ext cx="2382887" cy="1429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6D596-9FA8-41A4-A03A-9F194C7CF82A}">
      <dsp:nvSpPr>
        <dsp:cNvPr id="0" name=""/>
        <dsp:cNvSpPr/>
      </dsp:nvSpPr>
      <dsp:spPr>
        <a:xfrm>
          <a:off x="495061" y="645"/>
          <a:ext cx="2262336" cy="1357401"/>
        </a:xfrm>
        <a:prstGeom prst="rect">
          <a:avLst/>
        </a:prstGeom>
        <a:solidFill>
          <a:schemeClr val="accent2">
            <a:hueOff val="0"/>
            <a:satOff val="0"/>
            <a:lumOff val="0"/>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Knowledge and Understanding of the World</a:t>
          </a:r>
        </a:p>
      </dsp:txBody>
      <dsp:txXfrm>
        <a:off x="495061" y="645"/>
        <a:ext cx="2262336" cy="1357401"/>
      </dsp:txXfrm>
    </dsp:sp>
    <dsp:sp modelId="{B30015CB-529E-4906-8F34-EF1A4D2F27F0}">
      <dsp:nvSpPr>
        <dsp:cNvPr id="0" name=""/>
        <dsp:cNvSpPr/>
      </dsp:nvSpPr>
      <dsp:spPr>
        <a:xfrm>
          <a:off x="2983631" y="645"/>
          <a:ext cx="2262336" cy="1357401"/>
        </a:xfrm>
        <a:prstGeom prst="rect">
          <a:avLst/>
        </a:prstGeom>
        <a:solidFill>
          <a:schemeClr val="accent2">
            <a:hueOff val="-2887636"/>
            <a:satOff val="2609"/>
            <a:lumOff val="295"/>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Mathematical Development</a:t>
          </a:r>
          <a:endParaRPr lang="en-GB" sz="2100" kern="1200" dirty="0"/>
        </a:p>
      </dsp:txBody>
      <dsp:txXfrm>
        <a:off x="2983631" y="645"/>
        <a:ext cx="2262336" cy="1357401"/>
      </dsp:txXfrm>
    </dsp:sp>
    <dsp:sp modelId="{414E6281-883C-44F2-92E8-EE38E5492CB6}">
      <dsp:nvSpPr>
        <dsp:cNvPr id="0" name=""/>
        <dsp:cNvSpPr/>
      </dsp:nvSpPr>
      <dsp:spPr>
        <a:xfrm>
          <a:off x="5472201" y="645"/>
          <a:ext cx="2262336" cy="1357401"/>
        </a:xfrm>
        <a:prstGeom prst="rect">
          <a:avLst/>
        </a:prstGeom>
        <a:solidFill>
          <a:schemeClr val="accent2">
            <a:hueOff val="-5775273"/>
            <a:satOff val="5219"/>
            <a:lumOff val="589"/>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Physical Development</a:t>
          </a:r>
        </a:p>
      </dsp:txBody>
      <dsp:txXfrm>
        <a:off x="5472201" y="645"/>
        <a:ext cx="2262336" cy="1357401"/>
      </dsp:txXfrm>
    </dsp:sp>
    <dsp:sp modelId="{7D2320CC-1ADC-43E1-8A9C-6C89B89F2586}">
      <dsp:nvSpPr>
        <dsp:cNvPr id="0" name=""/>
        <dsp:cNvSpPr/>
      </dsp:nvSpPr>
      <dsp:spPr>
        <a:xfrm>
          <a:off x="495061" y="1584280"/>
          <a:ext cx="2262336" cy="1357401"/>
        </a:xfrm>
        <a:prstGeom prst="rect">
          <a:avLst/>
        </a:prstGeom>
        <a:solidFill>
          <a:schemeClr val="accent2">
            <a:hueOff val="-8662909"/>
            <a:satOff val="7828"/>
            <a:lumOff val="884"/>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Creative Development</a:t>
          </a:r>
        </a:p>
      </dsp:txBody>
      <dsp:txXfrm>
        <a:off x="495061" y="1584280"/>
        <a:ext cx="2262336" cy="1357401"/>
      </dsp:txXfrm>
    </dsp:sp>
    <dsp:sp modelId="{2F28781A-3E74-4915-A8A4-921C5B11FA29}">
      <dsp:nvSpPr>
        <dsp:cNvPr id="0" name=""/>
        <dsp:cNvSpPr/>
      </dsp:nvSpPr>
      <dsp:spPr>
        <a:xfrm>
          <a:off x="2983631" y="1584280"/>
          <a:ext cx="2262336" cy="1357401"/>
        </a:xfrm>
        <a:prstGeom prst="rect">
          <a:avLst/>
        </a:prstGeom>
        <a:solidFill>
          <a:schemeClr val="accent2">
            <a:hueOff val="-11550546"/>
            <a:satOff val="10438"/>
            <a:lumOff val="1179"/>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Language, Literacy and Communication</a:t>
          </a:r>
        </a:p>
      </dsp:txBody>
      <dsp:txXfrm>
        <a:off x="2983631" y="1584280"/>
        <a:ext cx="2262336" cy="1357401"/>
      </dsp:txXfrm>
    </dsp:sp>
    <dsp:sp modelId="{9E265AB9-A586-4039-A759-CDF69A5ECA29}">
      <dsp:nvSpPr>
        <dsp:cNvPr id="0" name=""/>
        <dsp:cNvSpPr/>
      </dsp:nvSpPr>
      <dsp:spPr>
        <a:xfrm>
          <a:off x="5472201" y="1584280"/>
          <a:ext cx="2262336" cy="1357401"/>
        </a:xfrm>
        <a:prstGeom prst="rect">
          <a:avLst/>
        </a:prstGeom>
        <a:solidFill>
          <a:schemeClr val="accent2">
            <a:hueOff val="-14438182"/>
            <a:satOff val="13047"/>
            <a:lumOff val="1473"/>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Welsh Language Development Area</a:t>
          </a:r>
        </a:p>
      </dsp:txBody>
      <dsp:txXfrm>
        <a:off x="5472201" y="1584280"/>
        <a:ext cx="2262336" cy="1357401"/>
      </dsp:txXfrm>
    </dsp:sp>
    <dsp:sp modelId="{4D6663ED-C36D-47C0-A053-BEFABD01E902}">
      <dsp:nvSpPr>
        <dsp:cNvPr id="0" name=""/>
        <dsp:cNvSpPr/>
      </dsp:nvSpPr>
      <dsp:spPr>
        <a:xfrm>
          <a:off x="2983631" y="3167916"/>
          <a:ext cx="2262336" cy="1357401"/>
        </a:xfrm>
        <a:prstGeom prst="rect">
          <a:avLst/>
        </a:prstGeom>
        <a:solidFill>
          <a:schemeClr val="accent2">
            <a:hueOff val="-17325818"/>
            <a:satOff val="15657"/>
            <a:lumOff val="1768"/>
            <a:alphaOff val="0"/>
          </a:schemeClr>
        </a:solidFill>
        <a:ln>
          <a:noFill/>
        </a:ln>
        <a:effectLst>
          <a:outerShdw blurRad="38100" dist="25400" dir="5400000" rotWithShape="0">
            <a:srgbClr val="000000">
              <a:alpha val="40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Personal and Social Development, Well-being and Cultural Diversity</a:t>
          </a:r>
        </a:p>
      </dsp:txBody>
      <dsp:txXfrm>
        <a:off x="2983631" y="3167916"/>
        <a:ext cx="2262336" cy="13574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8564A0-A716-D244-AF6D-9807AF9B0D6F}" type="datetimeFigureOut">
              <a:rPr lang="en-US" smtClean="0"/>
              <a:t>10/3/18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BDAFB8-7F9C-644C-A608-03BAC8F96E8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8BDAFB8-7F9C-644C-A608-03BAC8F96E89}"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spcBef>
                <a:spcPct val="0"/>
              </a:spcBef>
            </a:pPr>
            <a:endParaRPr lang="en-US" dirty="0">
              <a:latin typeface="Arial" pitchFamily="-103" charset="0"/>
              <a:ea typeface="ＭＳ Ｐゴシック" pitchFamily="-103" charset="-128"/>
              <a:cs typeface="ＭＳ Ｐゴシック" pitchFamily="-103" charset="-128"/>
            </a:endParaRPr>
          </a:p>
        </p:txBody>
      </p:sp>
      <p:sp>
        <p:nvSpPr>
          <p:cNvPr id="60420"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prstTxWarp prst="textNoShape">
              <a:avLst/>
            </a:prstTxWarp>
          </a:bodyPr>
          <a:lstStyle/>
          <a:p>
            <a:pPr algn="r"/>
            <a:fld id="{4FBE8DA2-CA85-2840-BA67-76F15B81061E}" type="slidenum">
              <a:rPr lang="en-GB" sz="1200">
                <a:latin typeface="Calibri" pitchFamily="-103" charset="0"/>
              </a:rPr>
              <a:pPr algn="r"/>
              <a:t>4</a:t>
            </a:fld>
            <a:endParaRPr lang="en-GB" sz="1200">
              <a:latin typeface="Calibri" pitchFamily="-103"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8BDAFB8-7F9C-644C-A608-03BAC8F96E89}"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Focus</a:t>
            </a:r>
            <a:r>
              <a:rPr lang="en-US" baseline="0" dirty="0"/>
              <a:t> today on Knowledge and Understanding of the World</a:t>
            </a:r>
            <a:endParaRPr lang="en-US" dirty="0"/>
          </a:p>
        </p:txBody>
      </p:sp>
      <p:sp>
        <p:nvSpPr>
          <p:cNvPr id="4" name="Slide Number Placeholder 3"/>
          <p:cNvSpPr>
            <a:spLocks noGrp="1"/>
          </p:cNvSpPr>
          <p:nvPr>
            <p:ph type="sldNum" sz="quarter" idx="10"/>
          </p:nvPr>
        </p:nvSpPr>
        <p:spPr/>
        <p:txBody>
          <a:bodyPr/>
          <a:lstStyle/>
          <a:p>
            <a:fld id="{98BDAFB8-7F9C-644C-A608-03BAC8F96E89}" type="slidenum">
              <a:rPr lang="en-US" smtClean="0"/>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cy-GB"/>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y-GB"/>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620C0DC8-04E3-1D4C-905A-E9B9D16C8A32}" type="datetimeFigureOut">
              <a:rPr lang="en-US" smtClean="0"/>
              <a:t>10/3/18</a:t>
            </a:fld>
            <a:endParaRPr lang="en-US"/>
          </a:p>
        </p:txBody>
      </p:sp>
      <p:sp>
        <p:nvSpPr>
          <p:cNvPr id="17" name="Footer Placeholder 16"/>
          <p:cNvSpPr>
            <a:spLocks noGrp="1"/>
          </p:cNvSpPr>
          <p:nvPr>
            <p:ph type="ftr" sz="quarter" idx="11"/>
          </p:nvPr>
        </p:nvSpPr>
        <p:spPr>
          <a:xfrm>
            <a:off x="2898648" y="6355080"/>
            <a:ext cx="3474720" cy="365760"/>
          </a:xfrm>
        </p:spPr>
        <p:txBody>
          <a:bodyPr/>
          <a:lstStyle/>
          <a:p>
            <a:endParaRPr lang="en-US"/>
          </a:p>
        </p:txBody>
      </p:sp>
      <p:sp>
        <p:nvSpPr>
          <p:cNvPr id="29" name="Slide Number Placeholder 28"/>
          <p:cNvSpPr>
            <a:spLocks noGrp="1"/>
          </p:cNvSpPr>
          <p:nvPr>
            <p:ph type="sldNum" sz="quarter" idx="12"/>
          </p:nvPr>
        </p:nvSpPr>
        <p:spPr>
          <a:xfrm>
            <a:off x="1216152" y="6355080"/>
            <a:ext cx="1219200" cy="365760"/>
          </a:xfrm>
        </p:spPr>
        <p:txBody>
          <a:bodyPr/>
          <a:lstStyle/>
          <a:p>
            <a:fld id="{B548F908-50D3-1E4B-9EDD-934789CFAFFD}" type="slidenum">
              <a:rPr lang="en-US" smtClean="0"/>
              <a:t>‹#›</a:t>
            </a:fld>
            <a:endParaRPr lang="en-US"/>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4" name="Date Placeholder 3"/>
          <p:cNvSpPr>
            <a:spLocks noGrp="1"/>
          </p:cNvSpPr>
          <p:nvPr>
            <p:ph type="dt" sz="half" idx="10"/>
          </p:nvPr>
        </p:nvSpPr>
        <p:spPr/>
        <p:txBody>
          <a:bodyPr/>
          <a:lstStyle/>
          <a:p>
            <a:fld id="{620C0DC8-04E3-1D4C-905A-E9B9D16C8A32}" type="datetimeFigureOut">
              <a:rPr lang="en-US" smtClean="0"/>
              <a:t>10/3/18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48F908-50D3-1E4B-9EDD-934789CFAFFD}" type="slidenum">
              <a:rPr lang="en-US" smtClean="0"/>
              <a:t>‹#›</a:t>
            </a:fld>
            <a:endParaRPr lang="en-US"/>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cy-GB"/>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y-GB"/>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620C0DC8-04E3-1D4C-905A-E9B9D16C8A32}" type="datetimeFigureOut">
              <a:rPr lang="en-US" smtClean="0"/>
              <a:t>10/3/18</a:t>
            </a:fld>
            <a:endParaRPr lang="en-US"/>
          </a:p>
        </p:txBody>
      </p:sp>
      <p:sp>
        <p:nvSpPr>
          <p:cNvPr id="5" name="Footer Placeholder 4"/>
          <p:cNvSpPr>
            <a:spLocks noGrp="1"/>
          </p:cNvSpPr>
          <p:nvPr>
            <p:ph type="ftr" sz="quarter" idx="11"/>
          </p:nvPr>
        </p:nvSpPr>
        <p:spPr>
          <a:xfrm>
            <a:off x="2898648" y="6355080"/>
            <a:ext cx="3474720" cy="365760"/>
          </a:xfrm>
        </p:spPr>
        <p:txBody>
          <a:bodyPr/>
          <a:lstStyle/>
          <a:p>
            <a:endParaRPr lang="en-US"/>
          </a:p>
        </p:txBody>
      </p:sp>
      <p:sp>
        <p:nvSpPr>
          <p:cNvPr id="6" name="Slide Number Placeholder 5"/>
          <p:cNvSpPr>
            <a:spLocks noGrp="1"/>
          </p:cNvSpPr>
          <p:nvPr>
            <p:ph type="sldNum" sz="quarter" idx="12"/>
          </p:nvPr>
        </p:nvSpPr>
        <p:spPr>
          <a:xfrm>
            <a:off x="1069848" y="6355080"/>
            <a:ext cx="1520952" cy="365760"/>
          </a:xfrm>
        </p:spPr>
        <p:txBody>
          <a:bodyPr/>
          <a:lstStyle/>
          <a:p>
            <a:fld id="{B548F908-50D3-1E4B-9EDD-934789CFAFFD}" type="slidenum">
              <a:rPr lang="en-US" smtClean="0"/>
              <a:t>‹#›</a:t>
            </a:fld>
            <a:endParaRPr lang="en-US"/>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cy-GB"/>
              <a:t>Click to edit Master title style</a:t>
            </a:r>
            <a:endParaRPr kumimoji="0" lang="en-US"/>
          </a:p>
        </p:txBody>
      </p:sp>
      <p:sp>
        <p:nvSpPr>
          <p:cNvPr id="5" name="Date Placeholder 4"/>
          <p:cNvSpPr>
            <a:spLocks noGrp="1"/>
          </p:cNvSpPr>
          <p:nvPr>
            <p:ph type="dt" sz="half" idx="10"/>
          </p:nvPr>
        </p:nvSpPr>
        <p:spPr/>
        <p:txBody>
          <a:bodyPr/>
          <a:lstStyle/>
          <a:p>
            <a:fld id="{620C0DC8-04E3-1D4C-905A-E9B9D16C8A32}" type="datetimeFigureOut">
              <a:rPr lang="en-US" smtClean="0"/>
              <a:t>10/3/18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48F908-50D3-1E4B-9EDD-934789CFAFFD}" type="slidenum">
              <a:rPr lang="en-US" smtClean="0"/>
              <a:t>‹#›</a:t>
            </a:fld>
            <a:endParaRPr lang="en-US"/>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cy-GB"/>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y-GB"/>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y-GB"/>
              <a:t>Click to edit Master text styles</a:t>
            </a:r>
          </a:p>
        </p:txBody>
      </p:sp>
      <p:sp>
        <p:nvSpPr>
          <p:cNvPr id="7" name="Date Placeholder 6"/>
          <p:cNvSpPr>
            <a:spLocks noGrp="1"/>
          </p:cNvSpPr>
          <p:nvPr>
            <p:ph type="dt" sz="half" idx="10"/>
          </p:nvPr>
        </p:nvSpPr>
        <p:spPr/>
        <p:txBody>
          <a:bodyPr/>
          <a:lstStyle/>
          <a:p>
            <a:fld id="{620C0DC8-04E3-1D4C-905A-E9B9D16C8A32}" type="datetimeFigureOut">
              <a:rPr lang="en-US" smtClean="0"/>
              <a:t>10/3/18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48F908-50D3-1E4B-9EDD-934789CFAFFD}" type="slidenum">
              <a:rPr lang="en-US" smtClean="0"/>
              <a:t>‹#›</a:t>
            </a:fld>
            <a:endParaRPr lang="en-US"/>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cy-GB"/>
              <a:t>Click to edit Master title style</a:t>
            </a:r>
            <a:endParaRPr kumimoji="0" lang="en-US"/>
          </a:p>
        </p:txBody>
      </p:sp>
      <p:sp>
        <p:nvSpPr>
          <p:cNvPr id="3" name="Date Placeholder 2"/>
          <p:cNvSpPr>
            <a:spLocks noGrp="1"/>
          </p:cNvSpPr>
          <p:nvPr>
            <p:ph type="dt" sz="half" idx="10"/>
          </p:nvPr>
        </p:nvSpPr>
        <p:spPr/>
        <p:txBody>
          <a:bodyPr/>
          <a:lstStyle/>
          <a:p>
            <a:fld id="{620C0DC8-04E3-1D4C-905A-E9B9D16C8A32}" type="datetimeFigureOut">
              <a:rPr lang="en-US" smtClean="0"/>
              <a:t>10/3/18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48F908-50D3-1E4B-9EDD-934789CFAFFD}" type="slidenum">
              <a:rPr lang="en-US" smtClean="0"/>
              <a:t>‹#›</a:t>
            </a:fld>
            <a:endParaRPr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0C0DC8-04E3-1D4C-905A-E9B9D16C8A32}" type="datetimeFigureOut">
              <a:rPr lang="en-US" smtClean="0"/>
              <a:t>10/3/18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48F908-50D3-1E4B-9EDD-934789CFAFFD}" type="slidenum">
              <a:rPr lang="en-US" smtClean="0"/>
              <a:t>‹#›</a:t>
            </a:fld>
            <a:endParaRPr lang="en-US"/>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cy-GB"/>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y-GB"/>
              <a:t>Click to edit Master text styles</a:t>
            </a:r>
          </a:p>
        </p:txBody>
      </p:sp>
      <p:sp>
        <p:nvSpPr>
          <p:cNvPr id="5" name="Date Placeholder 4"/>
          <p:cNvSpPr>
            <a:spLocks noGrp="1"/>
          </p:cNvSpPr>
          <p:nvPr>
            <p:ph type="dt" sz="half" idx="10"/>
          </p:nvPr>
        </p:nvSpPr>
        <p:spPr/>
        <p:txBody>
          <a:bodyPr/>
          <a:lstStyle/>
          <a:p>
            <a:fld id="{620C0DC8-04E3-1D4C-905A-E9B9D16C8A32}" type="datetimeFigureOut">
              <a:rPr lang="en-US" smtClean="0"/>
              <a:t>10/3/18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48F908-50D3-1E4B-9EDD-934789CFAFFD}" type="slidenum">
              <a:rPr lang="en-US" smtClean="0"/>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cy-GB"/>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cy-GB"/>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cy-GB"/>
              <a:t>Click to edit Master text styles</a:t>
            </a:r>
          </a:p>
        </p:txBody>
      </p:sp>
      <p:sp>
        <p:nvSpPr>
          <p:cNvPr id="5" name="Date Placeholder 4"/>
          <p:cNvSpPr>
            <a:spLocks noGrp="1"/>
          </p:cNvSpPr>
          <p:nvPr>
            <p:ph type="dt" sz="half" idx="10"/>
          </p:nvPr>
        </p:nvSpPr>
        <p:spPr/>
        <p:txBody>
          <a:bodyPr/>
          <a:lstStyle/>
          <a:p>
            <a:fld id="{620C0DC8-04E3-1D4C-905A-E9B9D16C8A32}" type="datetimeFigureOut">
              <a:rPr lang="en-US" smtClean="0"/>
              <a:t>10/3/18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48F908-50D3-1E4B-9EDD-934789CFAFFD}" type="slidenum">
              <a:rPr lang="en-US" smtClean="0"/>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y-GB"/>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Date Placeholder 3"/>
          <p:cNvSpPr>
            <a:spLocks noGrp="1"/>
          </p:cNvSpPr>
          <p:nvPr>
            <p:ph type="dt" sz="half" idx="10"/>
          </p:nvPr>
        </p:nvSpPr>
        <p:spPr/>
        <p:txBody>
          <a:bodyPr/>
          <a:lstStyle/>
          <a:p>
            <a:fld id="{620C0DC8-04E3-1D4C-905A-E9B9D16C8A32}" type="datetimeFigureOut">
              <a:rPr lang="en-US" smtClean="0"/>
              <a:t>10/3/18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48F908-50D3-1E4B-9EDD-934789CFAFF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cy-GB"/>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cy-GB"/>
              <a:t>Click to edit Master text styles</a:t>
            </a:r>
          </a:p>
          <a:p>
            <a:pPr lvl="1" eaLnBrk="1" latinLnBrk="0" hangingPunct="1"/>
            <a:r>
              <a:rPr lang="cy-GB"/>
              <a:t>Second level</a:t>
            </a:r>
          </a:p>
          <a:p>
            <a:pPr lvl="2" eaLnBrk="1" latinLnBrk="0" hangingPunct="1"/>
            <a:r>
              <a:rPr lang="cy-GB"/>
              <a:t>Third level</a:t>
            </a:r>
          </a:p>
          <a:p>
            <a:pPr lvl="3" eaLnBrk="1" latinLnBrk="0" hangingPunct="1"/>
            <a:r>
              <a:rPr lang="cy-GB"/>
              <a:t>Fourth level</a:t>
            </a:r>
          </a:p>
          <a:p>
            <a:pPr lvl="4" eaLnBrk="1" latinLnBrk="0" hangingPunct="1"/>
            <a:r>
              <a:rPr lang="cy-GB"/>
              <a:t>Fifth level</a:t>
            </a:r>
            <a:endParaRPr kumimoji="0" lang="en-US"/>
          </a:p>
        </p:txBody>
      </p:sp>
      <p:sp>
        <p:nvSpPr>
          <p:cNvPr id="4" name="Date Placeholder 3"/>
          <p:cNvSpPr>
            <a:spLocks noGrp="1"/>
          </p:cNvSpPr>
          <p:nvPr>
            <p:ph type="dt" sz="half" idx="10"/>
          </p:nvPr>
        </p:nvSpPr>
        <p:spPr/>
        <p:txBody>
          <a:bodyPr/>
          <a:lstStyle/>
          <a:p>
            <a:fld id="{620C0DC8-04E3-1D4C-905A-E9B9D16C8A32}" type="datetimeFigureOut">
              <a:rPr lang="en-US" smtClean="0"/>
              <a:t>10/3/18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48F908-50D3-1E4B-9EDD-934789CFAFFD}" type="slidenum">
              <a:rPr lang="en-US" smtClean="0"/>
              <a:t>‹#›</a:t>
            </a:fld>
            <a:endParaRPr lang="en-US"/>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cy-GB"/>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cy-GB"/>
              <a:t>Click to edit Master text styles</a:t>
            </a:r>
          </a:p>
          <a:p>
            <a:pPr lvl="1" eaLnBrk="1" latinLnBrk="0" hangingPunct="1"/>
            <a:r>
              <a:rPr kumimoji="0" lang="cy-GB"/>
              <a:t>Second level</a:t>
            </a:r>
          </a:p>
          <a:p>
            <a:pPr lvl="2" eaLnBrk="1" latinLnBrk="0" hangingPunct="1"/>
            <a:r>
              <a:rPr kumimoji="0" lang="cy-GB"/>
              <a:t>Third level</a:t>
            </a:r>
          </a:p>
          <a:p>
            <a:pPr lvl="3" eaLnBrk="1" latinLnBrk="0" hangingPunct="1"/>
            <a:r>
              <a:rPr kumimoji="0" lang="cy-GB"/>
              <a:t>Fourth level</a:t>
            </a:r>
          </a:p>
          <a:p>
            <a:pPr lvl="4" eaLnBrk="1" latinLnBrk="0" hangingPunct="1"/>
            <a:r>
              <a:rPr kumimoji="0" lang="cy-GB"/>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620C0DC8-04E3-1D4C-905A-E9B9D16C8A32}" type="datetimeFigureOut">
              <a:rPr lang="en-US" smtClean="0"/>
              <a:t>10/3/18</a:t>
            </a:fld>
            <a:endParaRPr lang="en-US"/>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B548F908-50D3-1E4B-9EDD-934789CFAFFD}" type="slidenum">
              <a:rPr lang="en-US" smtClean="0"/>
              <a:t>‹#›</a:t>
            </a:fld>
            <a:endParaRPr lang="en-US"/>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northeastwalesesdgc.wordpress.com/esdgc-resources-for-foundation-phas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lobaldimension.org.uk/news/item/20376" TargetMode="External"/><Relationship Id="rId2" Type="http://schemas.openxmlformats.org/officeDocument/2006/relationships/hyperlink" Target="https://globaldimension.org.uk/" TargetMode="External"/><Relationship Id="rId1" Type="http://schemas.openxmlformats.org/officeDocument/2006/relationships/slideLayout" Target="../slideLayouts/slideLayout2.xml"/><Relationship Id="rId6" Type="http://schemas.openxmlformats.org/officeDocument/2006/relationships/hyperlink" Target="https://northeastwalesesdgc.wordpress.com/esdgc-resources-for-foundation-phase/" TargetMode="External"/><Relationship Id="rId5" Type="http://schemas.openxmlformats.org/officeDocument/2006/relationships/hyperlink" Target="https://globaldimension.org.uk/glpwales" TargetMode="External"/><Relationship Id="rId4" Type="http://schemas.openxmlformats.org/officeDocument/2006/relationships/hyperlink" Target="http://www.unicef.org/cr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750365"/>
            <a:ext cx="6858000" cy="1126435"/>
          </a:xfrm>
        </p:spPr>
        <p:txBody>
          <a:bodyPr>
            <a:noAutofit/>
          </a:bodyPr>
          <a:lstStyle/>
          <a:p>
            <a:r>
              <a:rPr lang="en-US" sz="2400" b="1" dirty="0">
                <a:solidFill>
                  <a:srgbClr val="000000"/>
                </a:solidFill>
              </a:rPr>
              <a:t>Education for Sustainable Development and global Citizenship (ESDGC) &amp; KUW </a:t>
            </a:r>
          </a:p>
        </p:txBody>
      </p:sp>
      <p:pic>
        <p:nvPicPr>
          <p:cNvPr id="4" name="Picture 3" descr="madacascar scan"/>
          <p:cNvPicPr>
            <a:picLocks noChangeAspect="1" noChangeArrowheads="1"/>
          </p:cNvPicPr>
          <p:nvPr/>
        </p:nvPicPr>
        <p:blipFill>
          <a:blip r:embed="rId2"/>
          <a:srcRect/>
          <a:stretch>
            <a:fillRect/>
          </a:stretch>
        </p:blipFill>
        <p:spPr bwMode="auto">
          <a:xfrm>
            <a:off x="2321458" y="306247"/>
            <a:ext cx="4493321" cy="2988681"/>
          </a:xfrm>
          <a:prstGeom prst="rect">
            <a:avLst/>
          </a:prstGeom>
          <a:noFill/>
          <a:ln w="9525">
            <a:noFill/>
            <a:miter lim="800000"/>
            <a:headEnd/>
            <a:tailEnd/>
          </a:ln>
        </p:spPr>
      </p:pic>
      <p:sp>
        <p:nvSpPr>
          <p:cNvPr id="6" name="TextBox 5"/>
          <p:cNvSpPr txBox="1"/>
          <p:nvPr/>
        </p:nvSpPr>
        <p:spPr>
          <a:xfrm>
            <a:off x="6718853" y="5147571"/>
            <a:ext cx="5181600" cy="369332"/>
          </a:xfrm>
          <a:prstGeom prst="rect">
            <a:avLst/>
          </a:prstGeom>
          <a:noFill/>
        </p:spPr>
        <p:txBody>
          <a:bodyPr wrap="square" rtlCol="0">
            <a:spAutoFit/>
          </a:bodyPr>
          <a:lstStyle/>
          <a:p>
            <a:r>
              <a:rPr lang="en-US"/>
              <a:t>ECAD4006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rgbClr val="000000"/>
                </a:solidFill>
              </a:rPr>
              <a:t>Session aims</a:t>
            </a:r>
          </a:p>
        </p:txBody>
      </p:sp>
      <p:sp>
        <p:nvSpPr>
          <p:cNvPr id="3" name="Content Placeholder 2"/>
          <p:cNvSpPr>
            <a:spLocks noGrp="1"/>
          </p:cNvSpPr>
          <p:nvPr>
            <p:ph sz="quarter" idx="1"/>
          </p:nvPr>
        </p:nvSpPr>
        <p:spPr>
          <a:xfrm>
            <a:off x="457200" y="1716108"/>
            <a:ext cx="8229600" cy="4440851"/>
          </a:xfrm>
        </p:spPr>
        <p:txBody>
          <a:bodyPr>
            <a:normAutofit/>
          </a:bodyPr>
          <a:lstStyle/>
          <a:p>
            <a:r>
              <a:rPr lang="en-US" sz="3600" dirty="0">
                <a:ea typeface="ＭＳ Ｐゴシック" pitchFamily="-103" charset="-128"/>
                <a:cs typeface="ＭＳ Ｐゴシック" pitchFamily="-103" charset="-128"/>
              </a:rPr>
              <a:t>To introduce the </a:t>
            </a:r>
            <a:r>
              <a:rPr lang="en-US" sz="3600" b="1" dirty="0">
                <a:ea typeface="ＭＳ Ｐゴシック" pitchFamily="-103" charset="-128"/>
                <a:cs typeface="ＭＳ Ｐゴシック" pitchFamily="-103" charset="-128"/>
              </a:rPr>
              <a:t>ESDGC </a:t>
            </a:r>
            <a:r>
              <a:rPr lang="en-US" sz="3600" dirty="0">
                <a:ea typeface="ＭＳ Ｐゴシック" pitchFamily="-103" charset="-128"/>
                <a:cs typeface="ＭＳ Ｐゴシック" pitchFamily="-103" charset="-128"/>
              </a:rPr>
              <a:t>themes</a:t>
            </a:r>
          </a:p>
          <a:p>
            <a:r>
              <a:rPr lang="en-US" sz="3600" dirty="0">
                <a:ea typeface="ＭＳ Ｐゴシック" pitchFamily="-103" charset="-128"/>
                <a:cs typeface="ＭＳ Ｐゴシック" pitchFamily="-103" charset="-128"/>
              </a:rPr>
              <a:t>To explore </a:t>
            </a:r>
            <a:r>
              <a:rPr lang="en-US" sz="3600" b="1" dirty="0">
                <a:ea typeface="ＭＳ Ｐゴシック" pitchFamily="-103" charset="-128"/>
                <a:cs typeface="ＭＳ Ｐゴシック" pitchFamily="-103" charset="-128"/>
              </a:rPr>
              <a:t>opportunities </a:t>
            </a:r>
            <a:r>
              <a:rPr lang="en-US" sz="3600" dirty="0">
                <a:ea typeface="ＭＳ Ｐゴシック" pitchFamily="-103" charset="-128"/>
                <a:cs typeface="ＭＳ Ｐゴシック" pitchFamily="-103" charset="-128"/>
              </a:rPr>
              <a:t>to promote </a:t>
            </a:r>
            <a:r>
              <a:rPr lang="en-US" sz="3600" b="1" dirty="0">
                <a:ea typeface="ＭＳ Ｐゴシック" pitchFamily="-103" charset="-128"/>
                <a:cs typeface="ＭＳ Ｐゴシック" pitchFamily="-103" charset="-128"/>
              </a:rPr>
              <a:t>ESDGC in the Foundation Phase</a:t>
            </a:r>
            <a:endParaRPr lang="en-US" sz="3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dirty="0">
                <a:ea typeface="ＭＳ Ｐゴシック" pitchFamily="-103" charset="-128"/>
                <a:cs typeface="ＭＳ Ｐゴシック" pitchFamily="-103" charset="-128"/>
              </a:rPr>
              <a:t>ECAD4006 </a:t>
            </a:r>
            <a:r>
              <a:rPr lang="mr-IN" dirty="0">
                <a:ea typeface="ＭＳ Ｐゴシック" pitchFamily="-103" charset="-128"/>
                <a:cs typeface="ＭＳ Ｐゴシック" pitchFamily="-103" charset="-128"/>
              </a:rPr>
              <a:t>–</a:t>
            </a:r>
            <a:r>
              <a:rPr lang="en-GB" dirty="0">
                <a:ea typeface="ＭＳ Ｐゴシック" pitchFamily="-103" charset="-128"/>
                <a:cs typeface="ＭＳ Ｐゴシック" pitchFamily="-103" charset="-128"/>
              </a:rPr>
              <a:t> Assignment   23/11/18</a:t>
            </a:r>
          </a:p>
        </p:txBody>
      </p:sp>
      <p:sp>
        <p:nvSpPr>
          <p:cNvPr id="38915" name="Content Placeholder 2"/>
          <p:cNvSpPr>
            <a:spLocks noGrp="1"/>
          </p:cNvSpPr>
          <p:nvPr>
            <p:ph idx="1"/>
          </p:nvPr>
        </p:nvSpPr>
        <p:spPr/>
        <p:txBody>
          <a:bodyPr/>
          <a:lstStyle/>
          <a:p>
            <a:pPr>
              <a:buFont typeface="Wingdings" pitchFamily="-103" charset="2"/>
              <a:buNone/>
            </a:pPr>
            <a:endParaRPr lang="en-GB" dirty="0">
              <a:ea typeface="ＭＳ Ｐゴシック" pitchFamily="-103" charset="-128"/>
              <a:cs typeface="ＭＳ Ｐゴシック" pitchFamily="-103" charset="-128"/>
            </a:endParaRPr>
          </a:p>
          <a:p>
            <a:r>
              <a:rPr lang="en-GB" dirty="0">
                <a:ea typeface="ＭＳ Ｐゴシック" pitchFamily="-103" charset="-128"/>
                <a:cs typeface="ＭＳ Ｐゴシック" pitchFamily="-103" charset="-128"/>
              </a:rPr>
              <a:t>Resource (6 lesson plans – 3 </a:t>
            </a:r>
            <a:r>
              <a:rPr lang="en-GB" dirty="0" err="1">
                <a:ea typeface="ＭＳ Ｐゴシック" pitchFamily="-103" charset="-128"/>
                <a:cs typeface="ＭＳ Ｐゴシック" pitchFamily="-103" charset="-128"/>
              </a:rPr>
              <a:t>x</a:t>
            </a:r>
            <a:r>
              <a:rPr lang="en-GB" dirty="0">
                <a:ea typeface="ＭＳ Ｐゴシック" pitchFamily="-103" charset="-128"/>
                <a:cs typeface="ＭＳ Ｐゴシック" pitchFamily="-103" charset="-128"/>
              </a:rPr>
              <a:t> FP and 3 </a:t>
            </a:r>
            <a:r>
              <a:rPr lang="en-GB" dirty="0" err="1">
                <a:ea typeface="ＭＳ Ｐゴシック" pitchFamily="-103" charset="-128"/>
                <a:cs typeface="ＭＳ Ｐゴシック" pitchFamily="-103" charset="-128"/>
              </a:rPr>
              <a:t>x</a:t>
            </a:r>
            <a:r>
              <a:rPr lang="en-GB" dirty="0">
                <a:ea typeface="ＭＳ Ｐゴシック" pitchFamily="-103" charset="-128"/>
                <a:cs typeface="ＭＳ Ｐゴシック" pitchFamily="-103" charset="-128"/>
              </a:rPr>
              <a:t> KS2)</a:t>
            </a:r>
          </a:p>
          <a:p>
            <a:pPr>
              <a:buFont typeface="Wingdings" pitchFamily="-103" charset="2"/>
              <a:buNone/>
            </a:pPr>
            <a:endParaRPr lang="en-GB" dirty="0">
              <a:ea typeface="ＭＳ Ｐゴシック" pitchFamily="-103" charset="-128"/>
              <a:cs typeface="ＭＳ Ｐゴシック" pitchFamily="-103" charset="-128"/>
            </a:endParaRPr>
          </a:p>
          <a:p>
            <a:r>
              <a:rPr lang="en-GB" dirty="0">
                <a:ea typeface="ＭＳ Ｐゴシック" pitchFamily="-103" charset="-128"/>
                <a:cs typeface="ＭＳ Ｐゴシック" pitchFamily="-103" charset="-128"/>
              </a:rPr>
              <a:t>Explanation (ESDGC – definitions/ rationale / ESDGC themes / how does your resource promote ESDGC &amp; specific subject skills/concepts)</a:t>
            </a:r>
          </a:p>
        </p:txBody>
      </p:sp>
      <p:sp>
        <p:nvSpPr>
          <p:cNvPr id="4" name="Down Arrow 3"/>
          <p:cNvSpPr>
            <a:spLocks noChangeArrowheads="1"/>
          </p:cNvSpPr>
          <p:nvPr/>
        </p:nvSpPr>
        <p:spPr bwMode="auto">
          <a:xfrm flipH="1">
            <a:off x="3609975" y="2276475"/>
            <a:ext cx="314325" cy="504825"/>
          </a:xfrm>
          <a:prstGeom prst="downArrow">
            <a:avLst>
              <a:gd name="adj1" fmla="val 50000"/>
              <a:gd name="adj2" fmla="val 50004"/>
            </a:avLst>
          </a:prstGeom>
          <a:gradFill rotWithShape="1">
            <a:gsLst>
              <a:gs pos="0">
                <a:srgbClr val="9FE2FF"/>
              </a:gs>
              <a:gs pos="100000">
                <a:srgbClr val="8ACCFF"/>
              </a:gs>
            </a:gsLst>
            <a:lin ang="5400000"/>
          </a:gradFill>
          <a:ln w="9525">
            <a:solidFill>
              <a:srgbClr val="93C7FC"/>
            </a:solidFill>
            <a:miter lim="800000"/>
            <a:headEnd/>
            <a:tailEnd/>
          </a:ln>
          <a:effectLst>
            <a:outerShdw blurRad="40000" dist="23000" dir="5400000" rotWithShape="0">
              <a:srgbClr val="000000">
                <a:alpha val="34998"/>
              </a:srgbClr>
            </a:outerShdw>
          </a:effectLst>
        </p:spPr>
        <p:txBody>
          <a:bodyPr anchor="ctr">
            <a:prstTxWarp prst="textNoShape">
              <a:avLst/>
            </a:prstTxWarp>
          </a:bodyPr>
          <a:lstStyle/>
          <a:p>
            <a:pPr algn="ctr">
              <a:defRPr/>
            </a:pPr>
            <a:endParaRPr lang="en-GB">
              <a:solidFill>
                <a:schemeClr val="lt1"/>
              </a:solidFill>
              <a:latin typeface="+mn-lt"/>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p:cNvSpPr>
            <a:spLocks noGrp="1"/>
          </p:cNvSpPr>
          <p:nvPr>
            <p:ph idx="4294967295"/>
          </p:nvPr>
        </p:nvSpPr>
        <p:spPr>
          <a:xfrm>
            <a:off x="258418" y="148888"/>
            <a:ext cx="8229600" cy="4910328"/>
          </a:xfrm>
        </p:spPr>
        <p:txBody>
          <a:bodyPr/>
          <a:lstStyle/>
          <a:p>
            <a:pPr eaLnBrk="1" hangingPunct="1"/>
            <a:r>
              <a:rPr lang="en-GB" sz="4000" dirty="0">
                <a:ea typeface="ＭＳ Ｐゴシック" pitchFamily="-103" charset="-128"/>
                <a:cs typeface="ＭＳ Ｐゴシック" pitchFamily="-103" charset="-128"/>
              </a:rPr>
              <a:t>What is Education for Sustainable Development and Global Citizenship</a:t>
            </a:r>
            <a:r>
              <a:rPr lang="en-GB" sz="4000" dirty="0">
                <a:solidFill>
                  <a:srgbClr val="000000"/>
                </a:solidFill>
                <a:ea typeface="ＭＳ Ｐゴシック" pitchFamily="-103" charset="-128"/>
                <a:cs typeface="ＭＳ Ｐゴシック" pitchFamily="-103" charset="-128"/>
              </a:rPr>
              <a:t>?</a:t>
            </a:r>
          </a:p>
          <a:p>
            <a:pPr eaLnBrk="1" hangingPunct="1"/>
            <a:endParaRPr lang="en-GB" dirty="0">
              <a:solidFill>
                <a:schemeClr val="bg2"/>
              </a:solidFill>
              <a:ea typeface="ＭＳ Ｐゴシック" pitchFamily="-103" charset="-128"/>
              <a:cs typeface="ＭＳ Ｐゴシック" pitchFamily="-103" charset="-128"/>
            </a:endParaRPr>
          </a:p>
          <a:p>
            <a:pPr eaLnBrk="1" hangingPunct="1">
              <a:buFont typeface="Wingdings" pitchFamily="-103" charset="2"/>
              <a:buChar char="Ø"/>
            </a:pPr>
            <a:endParaRPr lang="en-GB" dirty="0">
              <a:ea typeface="ＭＳ Ｐゴシック" pitchFamily="-103" charset="-128"/>
              <a:cs typeface="ＭＳ Ｐゴシック" pitchFamily="-103" charset="-128"/>
            </a:endParaRPr>
          </a:p>
        </p:txBody>
      </p:sp>
      <p:sp>
        <p:nvSpPr>
          <p:cNvPr id="17411" name="Text Box 4"/>
          <p:cNvSpPr txBox="1">
            <a:spLocks noChangeArrowheads="1"/>
          </p:cNvSpPr>
          <p:nvPr/>
        </p:nvSpPr>
        <p:spPr bwMode="auto">
          <a:xfrm>
            <a:off x="526497" y="601908"/>
            <a:ext cx="5111750" cy="641350"/>
          </a:xfrm>
          <a:prstGeom prst="rect">
            <a:avLst/>
          </a:prstGeom>
          <a:noFill/>
          <a:ln w="9525">
            <a:noFill/>
            <a:miter lim="800000"/>
            <a:headEnd/>
            <a:tailEnd/>
          </a:ln>
        </p:spPr>
        <p:txBody>
          <a:bodyPr>
            <a:prstTxWarp prst="textNoShape">
              <a:avLst/>
            </a:prstTxWarp>
            <a:spAutoFit/>
          </a:bodyPr>
          <a:lstStyle/>
          <a:p>
            <a:pPr>
              <a:spcBef>
                <a:spcPct val="50000"/>
              </a:spcBef>
            </a:pPr>
            <a:r>
              <a:rPr lang="en-GB" sz="3600">
                <a:solidFill>
                  <a:schemeClr val="bg1"/>
                </a:solidFill>
              </a:rPr>
              <a:t>ESDGC</a:t>
            </a:r>
          </a:p>
        </p:txBody>
      </p:sp>
      <p:pic>
        <p:nvPicPr>
          <p:cNvPr id="2" name="Picture 1"/>
          <p:cNvPicPr>
            <a:picLocks noChangeAspect="1"/>
          </p:cNvPicPr>
          <p:nvPr/>
        </p:nvPicPr>
        <p:blipFill>
          <a:blip r:embed="rId3"/>
          <a:stretch>
            <a:fillRect/>
          </a:stretch>
        </p:blipFill>
        <p:spPr>
          <a:xfrm>
            <a:off x="324678" y="1537252"/>
            <a:ext cx="8488017" cy="500269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US">
                <a:ea typeface="ＭＳ Ｐゴシック" pitchFamily="-103" charset="-128"/>
                <a:cs typeface="ＭＳ Ｐゴシック" pitchFamily="-103" charset="-128"/>
              </a:rPr>
              <a:t> 7 interlinked ESDGC themes</a:t>
            </a:r>
          </a:p>
        </p:txBody>
      </p:sp>
      <p:graphicFrame>
        <p:nvGraphicFramePr>
          <p:cNvPr id="9" name="Content Placeholder 8"/>
          <p:cNvGraphicFramePr>
            <a:graphicFrameLocks noGrp="1"/>
          </p:cNvGraphicFramePr>
          <p:nvPr>
            <p:ph idx="1"/>
          </p:nvPr>
        </p:nvGraphicFramePr>
        <p:xfrm>
          <a:off x="457200" y="1556793"/>
          <a:ext cx="8229600" cy="4767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ea typeface="ＭＳ Ｐゴシック" pitchFamily="-103" charset="-128"/>
                <a:cs typeface="ＭＳ Ｐゴシック" pitchFamily="-103" charset="-128"/>
              </a:rPr>
              <a:t>The Foundation Phase</a:t>
            </a:r>
          </a:p>
        </p:txBody>
      </p:sp>
      <p:graphicFrame>
        <p:nvGraphicFramePr>
          <p:cNvPr id="6" name="Content Placeholder 5"/>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800">
                <a:ea typeface="ＭＳ Ｐゴシック" pitchFamily="-103" charset="-128"/>
                <a:cs typeface="ＭＳ Ｐゴシック" pitchFamily="-103" charset="-128"/>
              </a:rPr>
              <a:t>ESDGC – </a:t>
            </a:r>
            <a:br>
              <a:rPr lang="en-US" sz="3800">
                <a:ea typeface="ＭＳ Ｐゴシック" pitchFamily="-103" charset="-128"/>
                <a:cs typeface="ＭＳ Ｐゴシック" pitchFamily="-103" charset="-128"/>
              </a:rPr>
            </a:br>
            <a:r>
              <a:rPr lang="en-US" sz="3800">
                <a:ea typeface="ＭＳ Ｐゴシック" pitchFamily="-103" charset="-128"/>
                <a:cs typeface="ＭＳ Ｐゴシック" pitchFamily="-103" charset="-128"/>
              </a:rPr>
              <a:t>      Foundation Phase</a:t>
            </a:r>
          </a:p>
        </p:txBody>
      </p:sp>
      <p:sp>
        <p:nvSpPr>
          <p:cNvPr id="3" name="Content Placeholder 2"/>
          <p:cNvSpPr>
            <a:spLocks noGrp="1"/>
          </p:cNvSpPr>
          <p:nvPr>
            <p:ph idx="1"/>
          </p:nvPr>
        </p:nvSpPr>
        <p:spPr/>
        <p:txBody>
          <a:bodyPr>
            <a:normAutofit/>
          </a:bodyPr>
          <a:lstStyle/>
          <a:p>
            <a:pPr>
              <a:buFont typeface="Wingdings" pitchFamily="-103" charset="2"/>
              <a:buNone/>
            </a:pPr>
            <a:r>
              <a:rPr lang="en-US" sz="3000" dirty="0">
                <a:ea typeface="ＭＳ Ｐゴシック" pitchFamily="-103" charset="-128"/>
                <a:cs typeface="ＭＳ Ｐゴシック" pitchFamily="-103" charset="-128"/>
              </a:rPr>
              <a:t>Knowledge and Understanding of the World</a:t>
            </a:r>
          </a:p>
          <a:p>
            <a:pPr>
              <a:buFont typeface="Wingdings" pitchFamily="-103" charset="2"/>
              <a:buNone/>
            </a:pPr>
            <a:endParaRPr lang="en-US" sz="3000" dirty="0">
              <a:ea typeface="ＭＳ Ｐゴシック" pitchFamily="-103" charset="-128"/>
              <a:cs typeface="ＭＳ Ｐゴシック" pitchFamily="-103" charset="-128"/>
            </a:endParaRPr>
          </a:p>
          <a:p>
            <a:pPr>
              <a:buFont typeface="Wingdings" pitchFamily="-103" charset="2"/>
              <a:buNone/>
            </a:pPr>
            <a:endParaRPr lang="en-US" sz="3000" dirty="0">
              <a:ea typeface="ＭＳ Ｐゴシック" pitchFamily="-103" charset="-128"/>
              <a:cs typeface="ＭＳ Ｐゴシック" pitchFamily="-103" charset="-128"/>
            </a:endParaRPr>
          </a:p>
          <a:p>
            <a:r>
              <a:rPr lang="en-US" sz="3000" dirty="0">
                <a:ea typeface="ＭＳ Ｐゴシック" pitchFamily="-103" charset="-128"/>
                <a:cs typeface="ＭＳ Ｐゴシック" pitchFamily="-103" charset="-128"/>
              </a:rPr>
              <a:t>Myself and Living Things</a:t>
            </a:r>
          </a:p>
          <a:p>
            <a:r>
              <a:rPr lang="en-US" sz="3000" dirty="0">
                <a:ea typeface="ＭＳ Ｐゴシック" pitchFamily="-103" charset="-128"/>
                <a:cs typeface="ＭＳ Ｐゴシック" pitchFamily="-103" charset="-128"/>
              </a:rPr>
              <a:t>Myself and Non-Living Things</a:t>
            </a:r>
          </a:p>
          <a:p>
            <a:pPr>
              <a:buFont typeface="Wingdings" pitchFamily="-103" charset="2"/>
              <a:buNone/>
            </a:pPr>
            <a:endParaRPr lang="en-US" sz="3000" dirty="0">
              <a:ea typeface="ＭＳ Ｐゴシック" pitchFamily="-103" charset="-128"/>
              <a:cs typeface="ＭＳ Ｐゴシック" pitchFamily="-103" charset="-128"/>
            </a:endParaRPr>
          </a:p>
          <a:p>
            <a:r>
              <a:rPr lang="en-US" sz="3000" dirty="0">
                <a:ea typeface="ＭＳ Ｐゴシック" pitchFamily="-103" charset="-128"/>
                <a:cs typeface="ＭＳ Ｐゴシック" pitchFamily="-103" charset="-128"/>
              </a:rPr>
              <a:t>‘Places and People’</a:t>
            </a:r>
          </a:p>
          <a:p>
            <a:r>
              <a:rPr lang="en-US" sz="3000" dirty="0">
                <a:ea typeface="ＭＳ Ｐゴシック" pitchFamily="-103" charset="-128"/>
                <a:cs typeface="ＭＳ Ｐゴシック" pitchFamily="-103" charset="-128"/>
              </a:rPr>
              <a:t>‘Time and People’</a:t>
            </a:r>
          </a:p>
          <a:p>
            <a:endParaRPr lang="en-US" sz="3000" dirty="0">
              <a:ea typeface="ＭＳ Ｐゴシック" pitchFamily="-103" charset="-128"/>
              <a:cs typeface="ＭＳ Ｐゴシック" pitchFamily="-103" charset="-128"/>
            </a:endParaRPr>
          </a:p>
          <a:p>
            <a:pPr>
              <a:buFont typeface="Wingdings" pitchFamily="-103" charset="2"/>
              <a:buNone/>
            </a:pPr>
            <a:endParaRPr lang="en-US" sz="3000" dirty="0">
              <a:ea typeface="ＭＳ Ｐゴシック" pitchFamily="-103" charset="-128"/>
              <a:cs typeface="ＭＳ Ｐゴシック" pitchFamily="-103" charset="-128"/>
            </a:endParaRPr>
          </a:p>
        </p:txBody>
      </p:sp>
      <p:sp>
        <p:nvSpPr>
          <p:cNvPr id="7" name="Right Brace 6"/>
          <p:cNvSpPr>
            <a:spLocks/>
          </p:cNvSpPr>
          <p:nvPr/>
        </p:nvSpPr>
        <p:spPr bwMode="auto">
          <a:xfrm>
            <a:off x="5202383" y="2744788"/>
            <a:ext cx="431800" cy="1295400"/>
          </a:xfrm>
          <a:prstGeom prst="rightBrace">
            <a:avLst>
              <a:gd name="adj1" fmla="val 8333"/>
              <a:gd name="adj2" fmla="val 50000"/>
            </a:avLst>
          </a:prstGeom>
          <a:noFill/>
          <a:ln w="25400">
            <a:solidFill>
              <a:schemeClr val="accent1"/>
            </a:solidFill>
            <a:round/>
            <a:headEnd/>
            <a:tailEnd/>
          </a:ln>
          <a:effectLst>
            <a:outerShdw blurRad="40000" dist="20000" dir="5400000" rotWithShape="0">
              <a:srgbClr val="000000">
                <a:alpha val="37999"/>
              </a:srgbClr>
            </a:outerShdw>
          </a:effectLst>
        </p:spPr>
        <p:txBody>
          <a:bodyPr anchor="ctr">
            <a:prstTxWarp prst="textNoShape">
              <a:avLst/>
            </a:prstTxWarp>
          </a:bodyPr>
          <a:lstStyle/>
          <a:p>
            <a:pPr algn="ctr">
              <a:defRPr/>
            </a:pPr>
            <a:endParaRPr lang="en-GB">
              <a:latin typeface="+mn-lt"/>
              <a:ea typeface="+mn-ea"/>
              <a:cs typeface="+mn-cs"/>
            </a:endParaRPr>
          </a:p>
        </p:txBody>
      </p:sp>
      <p:sp>
        <p:nvSpPr>
          <p:cNvPr id="8" name="Right Brace 7"/>
          <p:cNvSpPr>
            <a:spLocks/>
          </p:cNvSpPr>
          <p:nvPr/>
        </p:nvSpPr>
        <p:spPr bwMode="auto">
          <a:xfrm>
            <a:off x="3861849" y="4516437"/>
            <a:ext cx="71437" cy="504825"/>
          </a:xfrm>
          <a:prstGeom prst="rightBrace">
            <a:avLst>
              <a:gd name="adj1" fmla="val 8343"/>
              <a:gd name="adj2" fmla="val 50000"/>
            </a:avLst>
          </a:prstGeom>
          <a:noFill/>
          <a:ln w="25400">
            <a:solidFill>
              <a:schemeClr val="accent1"/>
            </a:solidFill>
            <a:round/>
            <a:headEnd/>
            <a:tailEnd/>
          </a:ln>
          <a:effectLst>
            <a:outerShdw blurRad="40000" dist="20000" dir="5400000" rotWithShape="0">
              <a:srgbClr val="000000">
                <a:alpha val="37999"/>
              </a:srgbClr>
            </a:outerShdw>
          </a:effectLst>
        </p:spPr>
        <p:txBody>
          <a:bodyPr anchor="ctr">
            <a:prstTxWarp prst="textNoShape">
              <a:avLst/>
            </a:prstTxWarp>
          </a:bodyPr>
          <a:lstStyle/>
          <a:p>
            <a:pPr algn="ctr">
              <a:defRPr/>
            </a:pPr>
            <a:endParaRPr lang="en-GB">
              <a:latin typeface="+mn-lt"/>
              <a:ea typeface="+mn-ea"/>
              <a:cs typeface="+mn-cs"/>
            </a:endParaRPr>
          </a:p>
        </p:txBody>
      </p:sp>
      <p:sp>
        <p:nvSpPr>
          <p:cNvPr id="9" name="Right Brace 8"/>
          <p:cNvSpPr>
            <a:spLocks/>
          </p:cNvSpPr>
          <p:nvPr/>
        </p:nvSpPr>
        <p:spPr bwMode="auto">
          <a:xfrm>
            <a:off x="3826130" y="5256213"/>
            <a:ext cx="71438" cy="431800"/>
          </a:xfrm>
          <a:prstGeom prst="rightBrace">
            <a:avLst>
              <a:gd name="adj1" fmla="val 8339"/>
              <a:gd name="adj2" fmla="val 50000"/>
            </a:avLst>
          </a:prstGeom>
          <a:noFill/>
          <a:ln w="25400">
            <a:solidFill>
              <a:schemeClr val="accent1"/>
            </a:solidFill>
            <a:round/>
            <a:headEnd/>
            <a:tailEnd/>
          </a:ln>
          <a:effectLst>
            <a:outerShdw blurRad="40000" dist="20000" dir="5400000" rotWithShape="0">
              <a:srgbClr val="000000">
                <a:alpha val="37999"/>
              </a:srgbClr>
            </a:outerShdw>
          </a:effectLst>
        </p:spPr>
        <p:txBody>
          <a:bodyPr anchor="ctr">
            <a:prstTxWarp prst="textNoShape">
              <a:avLst/>
            </a:prstTxWarp>
          </a:bodyPr>
          <a:lstStyle/>
          <a:p>
            <a:pPr algn="ctr">
              <a:defRPr/>
            </a:pPr>
            <a:endParaRPr lang="en-GB">
              <a:latin typeface="+mn-lt"/>
              <a:ea typeface="+mn-ea"/>
              <a:cs typeface="+mn-cs"/>
            </a:endParaRPr>
          </a:p>
        </p:txBody>
      </p:sp>
      <p:sp>
        <p:nvSpPr>
          <p:cNvPr id="10" name="Right Brace 9"/>
          <p:cNvSpPr>
            <a:spLocks/>
          </p:cNvSpPr>
          <p:nvPr/>
        </p:nvSpPr>
        <p:spPr bwMode="auto">
          <a:xfrm>
            <a:off x="6119812" y="2808923"/>
            <a:ext cx="936625" cy="3348037"/>
          </a:xfrm>
          <a:prstGeom prst="rightBrace">
            <a:avLst>
              <a:gd name="adj1" fmla="val 8341"/>
              <a:gd name="adj2" fmla="val 50000"/>
            </a:avLst>
          </a:prstGeom>
          <a:noFill/>
          <a:ln w="25400">
            <a:solidFill>
              <a:schemeClr val="accent1"/>
            </a:solidFill>
            <a:round/>
            <a:headEnd/>
            <a:tailEnd/>
          </a:ln>
          <a:effectLst>
            <a:outerShdw blurRad="40000" dist="20000" dir="5400000" rotWithShape="0">
              <a:srgbClr val="000000">
                <a:alpha val="37999"/>
              </a:srgbClr>
            </a:outerShdw>
          </a:effectLst>
        </p:spPr>
        <p:txBody>
          <a:bodyPr anchor="ctr">
            <a:prstTxWarp prst="textNoShape">
              <a:avLst/>
            </a:prstTxWarp>
          </a:bodyPr>
          <a:lstStyle/>
          <a:p>
            <a:pPr algn="ctr">
              <a:defRPr/>
            </a:pPr>
            <a:endParaRPr lang="en-GB">
              <a:latin typeface="+mn-lt"/>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 of learning objectives</a:t>
            </a:r>
          </a:p>
        </p:txBody>
      </p:sp>
      <p:sp>
        <p:nvSpPr>
          <p:cNvPr id="3" name="Content Placeholder 2"/>
          <p:cNvSpPr>
            <a:spLocks noGrp="1"/>
          </p:cNvSpPr>
          <p:nvPr>
            <p:ph sz="quarter" idx="1"/>
          </p:nvPr>
        </p:nvSpPr>
        <p:spPr/>
        <p:txBody>
          <a:bodyPr>
            <a:normAutofit lnSpcReduction="10000"/>
          </a:bodyPr>
          <a:lstStyle/>
          <a:p>
            <a:r>
              <a:rPr lang="en-US" dirty="0"/>
              <a:t>To enable children </a:t>
            </a:r>
            <a:r>
              <a:rPr lang="en-US" b="1" dirty="0"/>
              <a:t>to become aware of where food comes from</a:t>
            </a:r>
            <a:r>
              <a:rPr lang="en-US" dirty="0"/>
              <a:t> and </a:t>
            </a:r>
            <a:r>
              <a:rPr lang="en-US" b="1" dirty="0"/>
              <a:t>how</a:t>
            </a:r>
            <a:r>
              <a:rPr lang="en-US" dirty="0"/>
              <a:t> it reaches them.</a:t>
            </a:r>
          </a:p>
          <a:p>
            <a:r>
              <a:rPr lang="en-US" b="1" dirty="0"/>
              <a:t>To challenge stereotypes of people and places </a:t>
            </a:r>
            <a:r>
              <a:rPr lang="en-US" dirty="0"/>
              <a:t>and offer children a more balanced view.</a:t>
            </a:r>
          </a:p>
          <a:p>
            <a:r>
              <a:rPr lang="en-US" b="1" dirty="0"/>
              <a:t>To equip children with the understanding </a:t>
            </a:r>
            <a:r>
              <a:rPr lang="en-US" dirty="0"/>
              <a:t>and </a:t>
            </a:r>
            <a:r>
              <a:rPr lang="en-US" b="1" dirty="0"/>
              <a:t>belief</a:t>
            </a:r>
            <a:r>
              <a:rPr lang="en-US" dirty="0"/>
              <a:t> that they can make a difference.</a:t>
            </a:r>
          </a:p>
          <a:p>
            <a:r>
              <a:rPr lang="en-US" b="1" dirty="0"/>
              <a:t>To foster a sense of responsibility </a:t>
            </a:r>
            <a:r>
              <a:rPr lang="en-US" dirty="0"/>
              <a:t>for the environment and for the sustainable use of resources.</a:t>
            </a:r>
          </a:p>
          <a:p>
            <a:r>
              <a:rPr lang="en-US" b="1" dirty="0"/>
              <a:t>To enable children to develop a positive sense </a:t>
            </a:r>
            <a:r>
              <a:rPr lang="en-US" dirty="0"/>
              <a:t>of their own identity and to respect the identities of others.</a:t>
            </a:r>
          </a:p>
          <a:p>
            <a:r>
              <a:rPr lang="en-US" dirty="0"/>
              <a:t>To enable children </a:t>
            </a:r>
            <a:r>
              <a:rPr lang="en-US" b="1" dirty="0"/>
              <a:t>to develop skills of conflict resolution</a:t>
            </a:r>
            <a:r>
              <a:rPr lang="en-US"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lstStyle/>
          <a:p>
            <a:r>
              <a:rPr lang="en-US" dirty="0"/>
              <a:t>The Global Garden</a:t>
            </a:r>
          </a:p>
          <a:p>
            <a:r>
              <a:rPr lang="en-US" dirty="0"/>
              <a:t>Food Salad – Where did you breakfast grow?</a:t>
            </a:r>
          </a:p>
          <a:p>
            <a:r>
              <a:rPr lang="en-US" dirty="0"/>
              <a:t>It’s not fair – raisins</a:t>
            </a:r>
          </a:p>
          <a:p>
            <a:r>
              <a:rPr lang="en-US" dirty="0"/>
              <a:t>Fairtrade – Caribbean bananas</a:t>
            </a:r>
          </a:p>
          <a:p>
            <a:r>
              <a:rPr lang="en-US" dirty="0"/>
              <a:t>On your head – balance – </a:t>
            </a:r>
            <a:r>
              <a:rPr lang="en-US" dirty="0" err="1"/>
              <a:t>Handa’s</a:t>
            </a:r>
            <a:r>
              <a:rPr lang="en-US" dirty="0"/>
              <a:t> Surprise</a:t>
            </a:r>
          </a:p>
          <a:p>
            <a:r>
              <a:rPr lang="en-US" dirty="0"/>
              <a:t>World wide web – balloon… </a:t>
            </a:r>
          </a:p>
          <a:p>
            <a:r>
              <a:rPr lang="en-US" dirty="0"/>
              <a:t>Ghana – Talking Cloth</a:t>
            </a:r>
          </a:p>
        </p:txBody>
      </p:sp>
      <p:pic>
        <p:nvPicPr>
          <p:cNvPr id="4" name="Picture 3"/>
          <p:cNvPicPr>
            <a:picLocks noChangeAspect="1"/>
          </p:cNvPicPr>
          <p:nvPr/>
        </p:nvPicPr>
        <p:blipFill>
          <a:blip r:embed="rId2"/>
          <a:stretch>
            <a:fillRect/>
          </a:stretch>
        </p:blipFill>
        <p:spPr>
          <a:xfrm>
            <a:off x="5560668" y="3939153"/>
            <a:ext cx="2712728" cy="22178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age1image27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2054086" y="304800"/>
            <a:ext cx="4651513" cy="639904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72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US" sz="2800" b="1" dirty="0">
                <a:ea typeface="ＭＳ Ｐゴシック" pitchFamily="-103" charset="-128"/>
                <a:cs typeface="ＭＳ Ｐゴシック" pitchFamily="-103" charset="-128"/>
              </a:rPr>
              <a:t>ESDGC within the Foundation Phase – ESDGC (</a:t>
            </a:r>
            <a:r>
              <a:rPr lang="en-US" sz="2800" b="1" dirty="0" err="1">
                <a:ea typeface="ＭＳ Ｐゴシック" pitchFamily="-103" charset="-128"/>
                <a:cs typeface="ＭＳ Ｐゴシック" pitchFamily="-103" charset="-128"/>
              </a:rPr>
              <a:t>Tinopolis</a:t>
            </a:r>
            <a:r>
              <a:rPr lang="en-US" sz="2800" b="1" dirty="0">
                <a:ea typeface="ＭＳ Ｐゴシック" pitchFamily="-103" charset="-128"/>
                <a:cs typeface="ＭＳ Ｐゴシック" pitchFamily="-103" charset="-128"/>
              </a:rPr>
              <a:t> Interactive Ltd. 2010)</a:t>
            </a:r>
          </a:p>
        </p:txBody>
      </p:sp>
      <p:sp>
        <p:nvSpPr>
          <p:cNvPr id="44035" name="Content Placeholder 2"/>
          <p:cNvSpPr>
            <a:spLocks noGrp="1"/>
          </p:cNvSpPr>
          <p:nvPr>
            <p:ph idx="1"/>
          </p:nvPr>
        </p:nvSpPr>
        <p:spPr>
          <a:xfrm>
            <a:off x="457200" y="1417982"/>
            <a:ext cx="5638800" cy="4738977"/>
          </a:xfrm>
        </p:spPr>
        <p:txBody>
          <a:bodyPr>
            <a:normAutofit fontScale="92500"/>
          </a:bodyPr>
          <a:lstStyle/>
          <a:p>
            <a:r>
              <a:rPr lang="en-US" sz="2800" dirty="0">
                <a:ea typeface="ＭＳ Ｐゴシック" pitchFamily="-103" charset="-128"/>
                <a:cs typeface="ＭＳ Ｐゴシック" pitchFamily="-103" charset="-128"/>
              </a:rPr>
              <a:t>To develop an </a:t>
            </a:r>
            <a:r>
              <a:rPr lang="en-US" sz="2800" b="1" dirty="0">
                <a:ea typeface="ＭＳ Ｐゴシック" pitchFamily="-103" charset="-128"/>
                <a:cs typeface="ＭＳ Ｐゴシック" pitchFamily="-103" charset="-128"/>
              </a:rPr>
              <a:t>awareness of their environment</a:t>
            </a:r>
            <a:r>
              <a:rPr lang="en-US" sz="2800" dirty="0">
                <a:ea typeface="ＭＳ Ｐゴシック" pitchFamily="-103" charset="-128"/>
                <a:cs typeface="ＭＳ Ｐゴシック" pitchFamily="-103" charset="-128"/>
              </a:rPr>
              <a:t> and </a:t>
            </a:r>
            <a:r>
              <a:rPr lang="en-US" sz="2800" b="1" dirty="0">
                <a:ea typeface="ＭＳ Ｐゴシック" pitchFamily="-103" charset="-128"/>
                <a:cs typeface="ＭＳ Ｐゴシック" pitchFamily="-103" charset="-128"/>
              </a:rPr>
              <a:t>promote an enjoyment</a:t>
            </a:r>
            <a:r>
              <a:rPr lang="en-US" sz="2800" dirty="0">
                <a:ea typeface="ＭＳ Ｐゴシック" pitchFamily="-103" charset="-128"/>
                <a:cs typeface="ＭＳ Ｐゴシック" pitchFamily="-103" charset="-128"/>
              </a:rPr>
              <a:t> of and </a:t>
            </a:r>
            <a:r>
              <a:rPr lang="en-US" sz="2800" b="1" dirty="0">
                <a:ea typeface="ＭＳ Ｐゴシック" pitchFamily="-103" charset="-128"/>
                <a:cs typeface="ＭＳ Ｐゴシック" pitchFamily="-103" charset="-128"/>
              </a:rPr>
              <a:t>willingness to care</a:t>
            </a:r>
            <a:r>
              <a:rPr lang="en-US" sz="2800" dirty="0">
                <a:ea typeface="ＭＳ Ｐゴシック" pitchFamily="-103" charset="-128"/>
                <a:cs typeface="ＭＳ Ｐゴシック" pitchFamily="-103" charset="-128"/>
              </a:rPr>
              <a:t> for their surroundings.</a:t>
            </a:r>
          </a:p>
          <a:p>
            <a:pPr>
              <a:buFont typeface="Wingdings" pitchFamily="-103" charset="2"/>
              <a:buNone/>
            </a:pPr>
            <a:endParaRPr lang="en-US" sz="2800" dirty="0">
              <a:ea typeface="ＭＳ Ｐゴシック" pitchFamily="-103" charset="-128"/>
              <a:cs typeface="ＭＳ Ｐゴシック" pitchFamily="-103" charset="-128"/>
            </a:endParaRPr>
          </a:p>
          <a:p>
            <a:r>
              <a:rPr lang="en-US" sz="2800" dirty="0">
                <a:ea typeface="ＭＳ Ｐゴシック" pitchFamily="-103" charset="-128"/>
                <a:cs typeface="ＭＳ Ｐゴシック" pitchFamily="-103" charset="-128"/>
              </a:rPr>
              <a:t>To enable children </a:t>
            </a:r>
            <a:r>
              <a:rPr lang="en-US" sz="2800" b="1" dirty="0">
                <a:ea typeface="ＭＳ Ｐゴシック" pitchFamily="-103" charset="-128"/>
                <a:cs typeface="ＭＳ Ｐゴシック" pitchFamily="-103" charset="-128"/>
              </a:rPr>
              <a:t>to become increasingly aware of</a:t>
            </a:r>
            <a:r>
              <a:rPr lang="en-US" sz="2800" dirty="0">
                <a:ea typeface="ＭＳ Ｐゴシック" pitchFamily="-103" charset="-128"/>
                <a:cs typeface="ＭＳ Ｐゴシック" pitchFamily="-103" charset="-128"/>
              </a:rPr>
              <a:t>, and </a:t>
            </a:r>
            <a:r>
              <a:rPr lang="en-US" sz="2800" b="1" dirty="0">
                <a:ea typeface="ＭＳ Ｐゴシック" pitchFamily="-103" charset="-128"/>
                <a:cs typeface="ＭＳ Ｐゴシック" pitchFamily="-103" charset="-128"/>
              </a:rPr>
              <a:t>appreciate the value of</a:t>
            </a:r>
            <a:r>
              <a:rPr lang="en-US" sz="2800" dirty="0">
                <a:ea typeface="ＭＳ Ｐゴシック" pitchFamily="-103" charset="-128"/>
                <a:cs typeface="ＭＳ Ｐゴシック" pitchFamily="-103" charset="-128"/>
              </a:rPr>
              <a:t>, the </a:t>
            </a:r>
            <a:r>
              <a:rPr lang="en-US" sz="2800" b="1" dirty="0">
                <a:ea typeface="ＭＳ Ｐゴシック" pitchFamily="-103" charset="-128"/>
                <a:cs typeface="ＭＳ Ｐゴシック" pitchFamily="-103" charset="-128"/>
              </a:rPr>
              <a:t>diversity of cultures </a:t>
            </a:r>
            <a:r>
              <a:rPr lang="en-US" sz="2800" dirty="0">
                <a:ea typeface="ＭＳ Ｐゴシック" pitchFamily="-103" charset="-128"/>
                <a:cs typeface="ＭＳ Ｐゴシック" pitchFamily="-103" charset="-128"/>
              </a:rPr>
              <a:t>and </a:t>
            </a:r>
            <a:r>
              <a:rPr lang="en-US" sz="2800" b="1" dirty="0">
                <a:ea typeface="ＭＳ Ｐゴシック" pitchFamily="-103" charset="-128"/>
                <a:cs typeface="ＭＳ Ｐゴシック" pitchFamily="-103" charset="-128"/>
              </a:rPr>
              <a:t>languages</a:t>
            </a:r>
            <a:r>
              <a:rPr lang="en-US" sz="2800" dirty="0">
                <a:ea typeface="ＭＳ Ｐゴシック" pitchFamily="-103" charset="-128"/>
                <a:cs typeface="ＭＳ Ｐゴシック" pitchFamily="-103" charset="-128"/>
              </a:rPr>
              <a:t> that exist in </a:t>
            </a:r>
            <a:r>
              <a:rPr lang="en-US" sz="2800" b="1" dirty="0">
                <a:ea typeface="ＭＳ Ｐゴシック" pitchFamily="-103" charset="-128"/>
                <a:cs typeface="ＭＳ Ｐゴシック" pitchFamily="-103" charset="-128"/>
              </a:rPr>
              <a:t>multicultural Wales</a:t>
            </a:r>
            <a:r>
              <a:rPr lang="en-US" sz="2800" dirty="0">
                <a:ea typeface="ＭＳ Ｐゴシック" pitchFamily="-103" charset="-128"/>
                <a:cs typeface="ＭＳ Ｐゴシック" pitchFamily="-103" charset="-128"/>
              </a:rPr>
              <a:t>, and their </a:t>
            </a:r>
            <a:r>
              <a:rPr lang="en-US" sz="2800" b="1" dirty="0">
                <a:ea typeface="ＭＳ Ｐゴシック" pitchFamily="-103" charset="-128"/>
                <a:cs typeface="ＭＳ Ｐゴシック" pitchFamily="-103" charset="-128"/>
              </a:rPr>
              <a:t>role as a global citizen.</a:t>
            </a:r>
          </a:p>
        </p:txBody>
      </p:sp>
      <p:pic>
        <p:nvPicPr>
          <p:cNvPr id="2" name="Picture 1"/>
          <p:cNvPicPr>
            <a:picLocks noChangeAspect="1"/>
          </p:cNvPicPr>
          <p:nvPr/>
        </p:nvPicPr>
        <p:blipFill rotWithShape="1">
          <a:blip r:embed="rId2"/>
          <a:srcRect l="25795" r="25161"/>
          <a:stretch/>
        </p:blipFill>
        <p:spPr>
          <a:xfrm>
            <a:off x="5996610" y="1696277"/>
            <a:ext cx="2796208" cy="298891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US">
                <a:ea typeface="ＭＳ Ｐゴシック" pitchFamily="-103" charset="-128"/>
                <a:cs typeface="ＭＳ Ｐゴシック" pitchFamily="-103" charset="-128"/>
              </a:rPr>
              <a:t>Theme 1: Wealth and Poverty</a:t>
            </a:r>
          </a:p>
        </p:txBody>
      </p:sp>
      <p:sp>
        <p:nvSpPr>
          <p:cNvPr id="45059" name="Content Placeholder 2"/>
          <p:cNvSpPr>
            <a:spLocks noGrp="1"/>
          </p:cNvSpPr>
          <p:nvPr>
            <p:ph idx="1"/>
          </p:nvPr>
        </p:nvSpPr>
        <p:spPr/>
        <p:txBody>
          <a:bodyPr/>
          <a:lstStyle/>
          <a:p>
            <a:pPr>
              <a:lnSpc>
                <a:spcPct val="80000"/>
              </a:lnSpc>
            </a:pPr>
            <a:r>
              <a:rPr lang="en-US" sz="2200">
                <a:ea typeface="ＭＳ Ｐゴシック" pitchFamily="-103" charset="-128"/>
                <a:cs typeface="ＭＳ Ｐゴシック" pitchFamily="-103" charset="-128"/>
              </a:rPr>
              <a:t>Recognising that all human beings have certain needs, but that these needs are not always met in all places or in all societies. Understanding that inequalities can seriously affect people’s lives, but our actions as individuals/groups can make a difference in combating poverty.</a:t>
            </a:r>
          </a:p>
          <a:p>
            <a:pPr>
              <a:lnSpc>
                <a:spcPct val="80000"/>
              </a:lnSpc>
            </a:pPr>
            <a:endParaRPr lang="en-US" sz="2200">
              <a:ea typeface="ＭＳ Ｐゴシック" pitchFamily="-103" charset="-128"/>
              <a:cs typeface="ＭＳ Ｐゴシック" pitchFamily="-103" charset="-128"/>
            </a:endParaRPr>
          </a:p>
          <a:p>
            <a:pPr>
              <a:lnSpc>
                <a:spcPct val="80000"/>
              </a:lnSpc>
            </a:pPr>
            <a:endParaRPr lang="en-US" sz="2200">
              <a:ea typeface="ＭＳ Ｐゴシック" pitchFamily="-103" charset="-128"/>
              <a:cs typeface="ＭＳ Ｐゴシック" pitchFamily="-103" charset="-128"/>
            </a:endParaRPr>
          </a:p>
          <a:p>
            <a:pPr>
              <a:lnSpc>
                <a:spcPct val="80000"/>
              </a:lnSpc>
            </a:pPr>
            <a:r>
              <a:rPr lang="en-US" sz="2200">
                <a:ea typeface="ＭＳ Ｐゴシック" pitchFamily="-103" charset="-128"/>
                <a:cs typeface="ＭＳ Ｐゴシック" pitchFamily="-103" charset="-128"/>
              </a:rPr>
              <a:t>Activity 1: Who helped me?</a:t>
            </a:r>
          </a:p>
          <a:p>
            <a:pPr>
              <a:lnSpc>
                <a:spcPct val="80000"/>
              </a:lnSpc>
            </a:pPr>
            <a:r>
              <a:rPr lang="en-US" sz="2200">
                <a:ea typeface="ＭＳ Ｐゴシック" pitchFamily="-103" charset="-128"/>
                <a:cs typeface="ＭＳ Ｐゴシック" pitchFamily="-103" charset="-128"/>
              </a:rPr>
              <a:t>Aim: To enable children to understand that they depend on other people’s work for food and water.</a:t>
            </a:r>
          </a:p>
          <a:p>
            <a:pPr>
              <a:lnSpc>
                <a:spcPct val="80000"/>
              </a:lnSpc>
            </a:pPr>
            <a:r>
              <a:rPr lang="en-US" sz="2200">
                <a:ea typeface="ＭＳ Ｐゴシック" pitchFamily="-103" charset="-128"/>
                <a:cs typeface="ＭＳ Ｐゴシック" pitchFamily="-103" charset="-128"/>
              </a:rPr>
              <a:t>Links to Framework for Children’s Learning for 3 to 7-year-olds in Wales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Focus – Lesson plan – FP (Focus Task)</a:t>
            </a:r>
          </a:p>
        </p:txBody>
      </p:sp>
      <p:sp>
        <p:nvSpPr>
          <p:cNvPr id="3" name="Content Placeholder 2"/>
          <p:cNvSpPr>
            <a:spLocks noGrp="1"/>
          </p:cNvSpPr>
          <p:nvPr>
            <p:ph sz="quarter" idx="1"/>
          </p:nvPr>
        </p:nvSpPr>
        <p:spPr/>
        <p:txBody>
          <a:bodyPr>
            <a:normAutofit fontScale="92500"/>
          </a:bodyPr>
          <a:lstStyle/>
          <a:p>
            <a:r>
              <a:rPr lang="en-US" dirty="0"/>
              <a:t>Age / no. of children</a:t>
            </a:r>
          </a:p>
          <a:p>
            <a:r>
              <a:rPr lang="en-US" dirty="0"/>
              <a:t>Learning objectives/intentions</a:t>
            </a:r>
          </a:p>
          <a:p>
            <a:r>
              <a:rPr lang="en-US" dirty="0"/>
              <a:t>Introduction</a:t>
            </a:r>
          </a:p>
          <a:p>
            <a:r>
              <a:rPr lang="en-US" dirty="0"/>
              <a:t>Main activities (focused tasks </a:t>
            </a:r>
            <a:r>
              <a:rPr lang="mr-IN" dirty="0"/>
              <a:t>–</a:t>
            </a:r>
            <a:r>
              <a:rPr lang="en-US" dirty="0"/>
              <a:t> purpose </a:t>
            </a:r>
            <a:r>
              <a:rPr lang="mr-IN" dirty="0"/>
              <a:t>–</a:t>
            </a:r>
            <a:r>
              <a:rPr lang="en-US" dirty="0"/>
              <a:t> outline of trainee’s role and children’s learning) [additional adults tasks/independent learning opportunities]</a:t>
            </a:r>
          </a:p>
          <a:p>
            <a:r>
              <a:rPr lang="en-US" dirty="0"/>
              <a:t>Resources/ Key vocabulary</a:t>
            </a:r>
          </a:p>
          <a:p>
            <a:r>
              <a:rPr lang="en-US" dirty="0"/>
              <a:t>Plenary</a:t>
            </a:r>
          </a:p>
          <a:p>
            <a:r>
              <a:rPr lang="en-US" dirty="0"/>
              <a:t>Assessment for Learning (strategies and opportunities)</a:t>
            </a:r>
          </a:p>
          <a:p>
            <a:r>
              <a:rPr lang="en-US" dirty="0"/>
              <a:t>Curriculum coverage (range and skills) </a:t>
            </a:r>
            <a:r>
              <a:rPr lang="mr-IN" dirty="0"/>
              <a:t>–</a:t>
            </a:r>
            <a:r>
              <a:rPr lang="en-US" dirty="0"/>
              <a:t> FP Framework</a:t>
            </a:r>
          </a:p>
          <a:p>
            <a:r>
              <a:rPr lang="en-US" dirty="0"/>
              <a:t>LNF (Literacy/Numeracy); ICT(DFS); Thinking, ESDGC, YCC)</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very useful website </a:t>
            </a:r>
            <a:r>
              <a:rPr lang="mr-IN" dirty="0"/>
              <a:t>–</a:t>
            </a:r>
            <a:r>
              <a:rPr lang="en-US" dirty="0"/>
              <a:t> ideas!</a:t>
            </a:r>
          </a:p>
        </p:txBody>
      </p:sp>
      <p:sp>
        <p:nvSpPr>
          <p:cNvPr id="3" name="Content Placeholder 2"/>
          <p:cNvSpPr>
            <a:spLocks noGrp="1"/>
          </p:cNvSpPr>
          <p:nvPr>
            <p:ph sz="quarter" idx="1"/>
          </p:nvPr>
        </p:nvSpPr>
        <p:spPr/>
        <p:txBody>
          <a:bodyPr/>
          <a:lstStyle/>
          <a:p>
            <a:r>
              <a:rPr lang="en-US" dirty="0">
                <a:hlinkClick r:id="rId2"/>
              </a:rPr>
              <a:t>https://northeastwalesesdgc.wordpress.com/esdgc-resources-for-foundation-phase/</a:t>
            </a:r>
            <a:endParaRPr lang="en-US" dirty="0"/>
          </a:p>
          <a:p>
            <a:endParaRPr lang="en-US" dirty="0"/>
          </a:p>
        </p:txBody>
      </p:sp>
    </p:spTree>
    <p:extLst>
      <p:ext uri="{BB962C8B-B14F-4D97-AF65-F5344CB8AC3E}">
        <p14:creationId xmlns:p14="http://schemas.microsoft.com/office/powerpoint/2010/main" val="528007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p:cNvSpPr>
            <a:spLocks noGrp="1"/>
          </p:cNvSpPr>
          <p:nvPr>
            <p:ph type="title"/>
          </p:nvPr>
        </p:nvSpPr>
        <p:spPr/>
        <p:txBody>
          <a:bodyPr/>
          <a:lstStyle/>
          <a:p>
            <a:r>
              <a:rPr lang="en-US">
                <a:ea typeface="ＭＳ Ｐゴシック" pitchFamily="-103" charset="-128"/>
                <a:cs typeface="ＭＳ Ｐゴシック" pitchFamily="-103" charset="-128"/>
              </a:rPr>
              <a:t>Key References</a:t>
            </a:r>
          </a:p>
        </p:txBody>
      </p:sp>
      <p:sp>
        <p:nvSpPr>
          <p:cNvPr id="53251" name="Content Placeholder 5"/>
          <p:cNvSpPr>
            <a:spLocks noGrp="1"/>
          </p:cNvSpPr>
          <p:nvPr>
            <p:ph idx="1"/>
          </p:nvPr>
        </p:nvSpPr>
        <p:spPr/>
        <p:txBody>
          <a:bodyPr/>
          <a:lstStyle/>
          <a:p>
            <a:r>
              <a:rPr lang="en-US" sz="1600" dirty="0">
                <a:ea typeface="ＭＳ Ｐゴシック" pitchFamily="-103" charset="-128"/>
                <a:cs typeface="ＭＳ Ｐゴシック" pitchFamily="-103" charset="-128"/>
              </a:rPr>
              <a:t>DCELLS (2008) </a:t>
            </a:r>
            <a:r>
              <a:rPr lang="en-US" sz="1600" i="1" dirty="0">
                <a:ea typeface="ＭＳ Ｐゴシック" pitchFamily="-103" charset="-128"/>
                <a:cs typeface="ＭＳ Ｐゴシック" pitchFamily="-103" charset="-128"/>
              </a:rPr>
              <a:t>Education for Sustainable Development and Global Citizenship (ESDGC): A Common Understanding for Schools</a:t>
            </a:r>
            <a:r>
              <a:rPr lang="en-US" sz="1600" dirty="0">
                <a:ea typeface="ＭＳ Ｐゴシック" pitchFamily="-103" charset="-128"/>
                <a:cs typeface="ＭＳ Ｐゴシック" pitchFamily="-103" charset="-128"/>
              </a:rPr>
              <a:t>. Cardiff: WAG. ( 2 documents on Moodle *)</a:t>
            </a:r>
          </a:p>
          <a:p>
            <a:r>
              <a:rPr lang="en-US" sz="1600" dirty="0" err="1">
                <a:ea typeface="Arial" pitchFamily="-103" charset="0"/>
                <a:cs typeface="Arial" pitchFamily="-103" charset="0"/>
              </a:rPr>
              <a:t>Estyn</a:t>
            </a:r>
            <a:r>
              <a:rPr lang="en-US" sz="1600" dirty="0">
                <a:ea typeface="Arial" pitchFamily="-103" charset="0"/>
                <a:cs typeface="Arial" pitchFamily="-103" charset="0"/>
              </a:rPr>
              <a:t> (2014) </a:t>
            </a:r>
            <a:r>
              <a:rPr lang="en-US" sz="1600" i="1" dirty="0">
                <a:ea typeface="Arial" pitchFamily="-103" charset="0"/>
                <a:cs typeface="Arial" pitchFamily="-103" charset="0"/>
              </a:rPr>
              <a:t>Progress in Education for Sustainable Development and Global Citizenship.</a:t>
            </a:r>
            <a:r>
              <a:rPr lang="en-US" sz="1600" dirty="0">
                <a:ea typeface="Arial" pitchFamily="-103" charset="0"/>
                <a:cs typeface="Arial" pitchFamily="-103" charset="0"/>
              </a:rPr>
              <a:t> Cardiff: </a:t>
            </a:r>
            <a:r>
              <a:rPr lang="en-US" sz="1600" dirty="0" err="1">
                <a:ea typeface="Arial" pitchFamily="-103" charset="0"/>
                <a:cs typeface="Arial" pitchFamily="-103" charset="0"/>
              </a:rPr>
              <a:t>Estyn</a:t>
            </a:r>
            <a:r>
              <a:rPr lang="en-US" sz="1600" dirty="0">
                <a:ea typeface="Arial" pitchFamily="-103" charset="0"/>
                <a:cs typeface="Arial" pitchFamily="-103" charset="0"/>
              </a:rPr>
              <a:t>. (on Moodle*)</a:t>
            </a:r>
            <a:endParaRPr lang="en-US" sz="1600" dirty="0">
              <a:ea typeface="ＭＳ Ｐゴシック" pitchFamily="-103" charset="-128"/>
              <a:cs typeface="ＭＳ Ｐゴシック" pitchFamily="-103" charset="-128"/>
            </a:endParaRPr>
          </a:p>
          <a:p>
            <a:r>
              <a:rPr lang="en-US" sz="1600" dirty="0">
                <a:ea typeface="ＭＳ Ｐゴシック" pitchFamily="-103" charset="-128"/>
                <a:cs typeface="ＭＳ Ｐゴシック" pitchFamily="-103" charset="-128"/>
              </a:rPr>
              <a:t>Green, J. (2010) </a:t>
            </a:r>
            <a:r>
              <a:rPr lang="en-US" sz="1600" i="1" dirty="0">
                <a:ea typeface="ＭＳ Ｐゴシック" pitchFamily="-103" charset="-128"/>
                <a:cs typeface="ＭＳ Ｐゴシック" pitchFamily="-103" charset="-128"/>
              </a:rPr>
              <a:t>Learning Outside the Classroom: EYFS &amp; Key Stage 1</a:t>
            </a:r>
            <a:r>
              <a:rPr lang="en-US" sz="1600" dirty="0">
                <a:ea typeface="ＭＳ Ｐゴシック" pitchFamily="-103" charset="-128"/>
                <a:cs typeface="ＭＳ Ｐゴシック" pitchFamily="-103" charset="-128"/>
              </a:rPr>
              <a:t>. </a:t>
            </a:r>
            <a:r>
              <a:rPr lang="en-US" sz="1600" dirty="0" err="1">
                <a:ea typeface="ＭＳ Ｐゴシック" pitchFamily="-103" charset="-128"/>
                <a:cs typeface="ＭＳ Ｐゴシック" pitchFamily="-103" charset="-128"/>
              </a:rPr>
              <a:t>Leamington</a:t>
            </a:r>
            <a:r>
              <a:rPr lang="en-US" sz="1600" dirty="0">
                <a:ea typeface="ＭＳ Ｐゴシック" pitchFamily="-103" charset="-128"/>
                <a:cs typeface="ＭＳ Ｐゴシック" pitchFamily="-103" charset="-128"/>
              </a:rPr>
              <a:t> Spa: LCP.</a:t>
            </a:r>
          </a:p>
          <a:p>
            <a:r>
              <a:rPr lang="en-US" sz="1600" dirty="0" err="1">
                <a:ea typeface="ＭＳ Ｐゴシック" pitchFamily="-103" charset="-128"/>
                <a:cs typeface="ＭＳ Ｐゴシック" pitchFamily="-103" charset="-128"/>
              </a:rPr>
              <a:t>Grigg</a:t>
            </a:r>
            <a:r>
              <a:rPr lang="en-US" sz="1600" dirty="0">
                <a:ea typeface="ＭＳ Ｐゴシック" pitchFamily="-103" charset="-128"/>
                <a:cs typeface="ＭＳ Ｐゴシック" pitchFamily="-103" charset="-128"/>
              </a:rPr>
              <a:t>, R. &amp; Hughes, S. (2013) </a:t>
            </a:r>
            <a:r>
              <a:rPr lang="en-US" sz="1600" i="1" dirty="0">
                <a:ea typeface="ＭＳ Ｐゴシック" pitchFamily="-103" charset="-128"/>
                <a:cs typeface="ＭＳ Ｐゴシック" pitchFamily="-103" charset="-128"/>
              </a:rPr>
              <a:t>Teaching Primary Humanities</a:t>
            </a:r>
            <a:r>
              <a:rPr lang="en-US" sz="1600" dirty="0">
                <a:ea typeface="ＭＳ Ｐゴシック" pitchFamily="-103" charset="-128"/>
                <a:cs typeface="ＭＳ Ｐゴシック" pitchFamily="-103" charset="-128"/>
              </a:rPr>
              <a:t>. Harlow: Pearson Education Ltd. (Chapter 9*)</a:t>
            </a:r>
          </a:p>
          <a:p>
            <a:r>
              <a:rPr lang="en-US" sz="1600" dirty="0">
                <a:ea typeface="ＭＳ Ｐゴシック" pitchFamily="-103" charset="-128"/>
                <a:cs typeface="ＭＳ Ｐゴシック" pitchFamily="-103" charset="-128"/>
              </a:rPr>
              <a:t>Martin, F. &amp; Owens, P. (2008) </a:t>
            </a:r>
            <a:r>
              <a:rPr lang="en-US" sz="1600" i="1" dirty="0">
                <a:ea typeface="ＭＳ Ｐゴシック" pitchFamily="-103" charset="-128"/>
                <a:cs typeface="ＭＳ Ｐゴシック" pitchFamily="-103" charset="-128"/>
              </a:rPr>
              <a:t>Caring for our world: A practical guide to ESD for ages 4 -8</a:t>
            </a:r>
            <a:r>
              <a:rPr lang="en-US" sz="1600" dirty="0">
                <a:ea typeface="ＭＳ Ｐゴシック" pitchFamily="-103" charset="-128"/>
                <a:cs typeface="ＭＳ Ｐゴシック" pitchFamily="-103" charset="-128"/>
              </a:rPr>
              <a:t>. Sheffield: Geographical Association.</a:t>
            </a:r>
          </a:p>
          <a:p>
            <a:r>
              <a:rPr lang="en-US" sz="1600" dirty="0" err="1">
                <a:ea typeface="Arial" pitchFamily="-103" charset="0"/>
                <a:cs typeface="Arial" pitchFamily="-103" charset="0"/>
              </a:rPr>
              <a:t>Tinopolis</a:t>
            </a:r>
            <a:r>
              <a:rPr lang="en-US" sz="1600" dirty="0">
                <a:ea typeface="Arial" pitchFamily="-103" charset="0"/>
                <a:cs typeface="Arial" pitchFamily="-103" charset="0"/>
              </a:rPr>
              <a:t> (2010) </a:t>
            </a:r>
            <a:r>
              <a:rPr lang="en-US" sz="1600" i="1" dirty="0">
                <a:ea typeface="Arial" pitchFamily="-103" charset="0"/>
                <a:cs typeface="Arial" pitchFamily="-103" charset="0"/>
              </a:rPr>
              <a:t>ESDGC in the Foundation Phase</a:t>
            </a:r>
            <a:r>
              <a:rPr lang="en-US" sz="1600" dirty="0">
                <a:ea typeface="Arial" pitchFamily="-103" charset="0"/>
                <a:cs typeface="Arial" pitchFamily="-103" charset="0"/>
              </a:rPr>
              <a:t>. </a:t>
            </a:r>
            <a:r>
              <a:rPr lang="en-US" sz="1600" dirty="0" err="1">
                <a:ea typeface="Arial" pitchFamily="-103" charset="0"/>
                <a:cs typeface="Arial" pitchFamily="-103" charset="0"/>
              </a:rPr>
              <a:t>Llanelli</a:t>
            </a:r>
            <a:r>
              <a:rPr lang="en-US" sz="1600" dirty="0">
                <a:ea typeface="Arial" pitchFamily="-103" charset="0"/>
                <a:cs typeface="Arial" pitchFamily="-103" charset="0"/>
              </a:rPr>
              <a:t>: </a:t>
            </a:r>
            <a:r>
              <a:rPr lang="en-US" sz="1600" dirty="0" err="1">
                <a:ea typeface="Arial" pitchFamily="-103" charset="0"/>
                <a:cs typeface="Arial" pitchFamily="-103" charset="0"/>
              </a:rPr>
              <a:t>Tinopolis</a:t>
            </a:r>
            <a:r>
              <a:rPr lang="en-US" sz="1600" dirty="0">
                <a:ea typeface="Arial" pitchFamily="-103" charset="0"/>
                <a:cs typeface="Arial" pitchFamily="-103" charset="0"/>
              </a:rPr>
              <a:t> Interactive</a:t>
            </a:r>
          </a:p>
          <a:p>
            <a:r>
              <a:rPr lang="en-US" sz="1600" dirty="0">
                <a:ea typeface="Arial" pitchFamily="-103" charset="0"/>
                <a:cs typeface="Arial" pitchFamily="-103" charset="0"/>
              </a:rPr>
              <a:t>Global Goals for Sustainable Development – Global Dimension  </a:t>
            </a:r>
            <a:r>
              <a:rPr lang="en-US" sz="1600" dirty="0">
                <a:ea typeface="Arial" pitchFamily="-103" charset="0"/>
                <a:cs typeface="Arial" pitchFamily="-103" charset="0"/>
                <a:hlinkClick r:id="rId2"/>
              </a:rPr>
              <a:t>https://globaldimension.org.uk/</a:t>
            </a:r>
            <a:r>
              <a:rPr lang="en-US" sz="1600" dirty="0">
                <a:ea typeface="Arial" pitchFamily="-103" charset="0"/>
                <a:cs typeface="Arial" pitchFamily="-103" charset="0"/>
              </a:rPr>
              <a:t>    </a:t>
            </a:r>
            <a:r>
              <a:rPr lang="en-US" sz="1600" dirty="0">
                <a:ea typeface="Arial" pitchFamily="-103" charset="0"/>
                <a:cs typeface="Arial" pitchFamily="-103" charset="0"/>
                <a:hlinkClick r:id="rId3"/>
              </a:rPr>
              <a:t>https://globaldimension.org.uk/news/item/20376</a:t>
            </a:r>
            <a:endParaRPr lang="en-US" sz="1600" dirty="0">
              <a:ea typeface="Arial" pitchFamily="-103" charset="0"/>
              <a:cs typeface="Arial" pitchFamily="-103" charset="0"/>
            </a:endParaRPr>
          </a:p>
          <a:p>
            <a:r>
              <a:rPr lang="en-US" sz="1600" dirty="0">
                <a:ea typeface="Arial" pitchFamily="-103" charset="0"/>
                <a:cs typeface="Arial" pitchFamily="-103" charset="0"/>
              </a:rPr>
              <a:t>Children’s Rights - </a:t>
            </a:r>
            <a:r>
              <a:rPr lang="en-US" sz="1600" dirty="0">
                <a:ea typeface="Arial" pitchFamily="-103" charset="0"/>
                <a:cs typeface="Arial" pitchFamily="-103" charset="0"/>
                <a:hlinkClick r:id="rId4"/>
              </a:rPr>
              <a:t>http://www.unicef.org/crc/</a:t>
            </a:r>
            <a:r>
              <a:rPr lang="en-US" sz="1600" dirty="0">
                <a:ea typeface="Arial" pitchFamily="-103" charset="0"/>
                <a:cs typeface="Arial" pitchFamily="-103" charset="0"/>
              </a:rPr>
              <a:t>  (Global Goals – </a:t>
            </a:r>
            <a:r>
              <a:rPr lang="en-US" sz="1600" dirty="0" err="1">
                <a:ea typeface="Arial" pitchFamily="-103" charset="0"/>
                <a:cs typeface="Arial" pitchFamily="-103" charset="0"/>
              </a:rPr>
              <a:t>Unicef</a:t>
            </a:r>
            <a:r>
              <a:rPr lang="en-US" sz="1600" dirty="0">
                <a:ea typeface="Arial" pitchFamily="-103" charset="0"/>
                <a:cs typeface="Arial" pitchFamily="-103" charset="0"/>
              </a:rPr>
              <a:t>)</a:t>
            </a:r>
          </a:p>
          <a:p>
            <a:r>
              <a:rPr lang="en-US" sz="1600" dirty="0">
                <a:ea typeface="Arial" pitchFamily="-103" charset="0"/>
                <a:cs typeface="Arial" pitchFamily="-103" charset="0"/>
              </a:rPr>
              <a:t>Global Learning </a:t>
            </a:r>
            <a:r>
              <a:rPr lang="en-US" sz="1600" dirty="0" err="1">
                <a:ea typeface="Arial" pitchFamily="-103" charset="0"/>
                <a:cs typeface="Arial" pitchFamily="-103" charset="0"/>
              </a:rPr>
              <a:t>Programme</a:t>
            </a:r>
            <a:r>
              <a:rPr lang="en-US" sz="1600" dirty="0">
                <a:ea typeface="Arial" pitchFamily="-103" charset="0"/>
                <a:cs typeface="Arial" pitchFamily="-103" charset="0"/>
              </a:rPr>
              <a:t> Wales </a:t>
            </a:r>
            <a:r>
              <a:rPr lang="en-US" sz="1600" dirty="0">
                <a:ea typeface="Arial" pitchFamily="-103" charset="0"/>
                <a:cs typeface="Arial" pitchFamily="-103" charset="0"/>
                <a:hlinkClick r:id="rId5"/>
              </a:rPr>
              <a:t>https://globaldimension.org.uk/glpwales</a:t>
            </a:r>
            <a:endParaRPr lang="en-US" sz="1600" dirty="0">
              <a:ea typeface="Arial" pitchFamily="-103" charset="0"/>
              <a:cs typeface="Arial" pitchFamily="-103" charset="0"/>
            </a:endParaRPr>
          </a:p>
          <a:p>
            <a:r>
              <a:rPr lang="en-US" sz="1600" dirty="0">
                <a:ea typeface="Arial" pitchFamily="-103" charset="0"/>
                <a:cs typeface="Arial" pitchFamily="-103" charset="0"/>
              </a:rPr>
              <a:t>ESDGC in the foundation phase : </a:t>
            </a:r>
            <a:r>
              <a:rPr lang="en-US" sz="1600" dirty="0">
                <a:ea typeface="Arial" pitchFamily="-103" charset="0"/>
                <a:cs typeface="Arial" pitchFamily="-103" charset="0"/>
                <a:hlinkClick r:id="rId6"/>
              </a:rPr>
              <a:t>https://northeastwalesesdgc.wordpress.com/esdgc-resources-for-foundation-phase/</a:t>
            </a:r>
            <a:endParaRPr lang="en-US" sz="1600" dirty="0">
              <a:ea typeface="Arial" pitchFamily="-103" charset="0"/>
              <a:cs typeface="Arial" pitchFamily="-103" charset="0"/>
            </a:endParaRPr>
          </a:p>
          <a:p>
            <a:endParaRPr lang="en-US" sz="1600" dirty="0">
              <a:ea typeface="Arial" pitchFamily="-103" charset="0"/>
              <a:cs typeface="Arial" pitchFamily="-103" charset="0"/>
            </a:endParaRPr>
          </a:p>
          <a:p>
            <a:endParaRPr lang="en-US" sz="1600" dirty="0">
              <a:ea typeface="ＭＳ Ｐゴシック" pitchFamily="-103" charset="-128"/>
              <a:cs typeface="ＭＳ Ｐゴシック" pitchFamily="-103" charset="-128"/>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rigin">
      <a:majorFont>
        <a:latin typeface="Bookman Old Style"/>
        <a:ea typeface=""/>
        <a:cs typeface=""/>
        <a:font script="Grek" typeface="Cambria"/>
        <a:font script="Cyrl" typeface="Cambria"/>
        <a:font script="Jpan" typeface="ＭＳ 明朝"/>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Origin.thmx</Template>
  <TotalTime>1095</TotalTime>
  <Words>806</Words>
  <Application>Microsoft Macintosh PowerPoint</Application>
  <PresentationFormat>On-screen Show (4:3)</PresentationFormat>
  <Paragraphs>90</Paragraphs>
  <Slides>15</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ＭＳ Ｐゴシック</vt:lpstr>
      <vt:lpstr>Arial</vt:lpstr>
      <vt:lpstr>Bookman Old Style</vt:lpstr>
      <vt:lpstr>Calibri</vt:lpstr>
      <vt:lpstr>Gill Sans MT</vt:lpstr>
      <vt:lpstr>Mangal</vt:lpstr>
      <vt:lpstr>Wingdings</vt:lpstr>
      <vt:lpstr>Wingdings 3</vt:lpstr>
      <vt:lpstr>Origin</vt:lpstr>
      <vt:lpstr>Education for Sustainable Development and global Citizenship (ESDGC) &amp; KUW </vt:lpstr>
      <vt:lpstr>Session aims</vt:lpstr>
      <vt:lpstr>ECAD4006 – Assignment   23/11/18</vt:lpstr>
      <vt:lpstr>PowerPoint Presentation</vt:lpstr>
      <vt:lpstr> 7 interlinked ESDGC themes</vt:lpstr>
      <vt:lpstr>The Foundation Phase</vt:lpstr>
      <vt:lpstr>ESDGC –        Foundation Phase</vt:lpstr>
      <vt:lpstr>Examples of learning objectives</vt:lpstr>
      <vt:lpstr>PowerPoint Presentation</vt:lpstr>
      <vt:lpstr>PowerPoint Presentation</vt:lpstr>
      <vt:lpstr>ESDGC within the Foundation Phase – ESDGC (Tinopolis Interactive Ltd. 2010)</vt:lpstr>
      <vt:lpstr>Theme 1: Wealth and Poverty</vt:lpstr>
      <vt:lpstr>Focus – Lesson plan – FP (Focus Task)</vt:lpstr>
      <vt:lpstr>A very useful website – ideas!</vt:lpstr>
      <vt:lpstr>Key References</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ESDGC &amp; KUW</dc:title>
  <dc:creator>swwcte29</dc:creator>
  <cp:lastModifiedBy>Sioned Hughes</cp:lastModifiedBy>
  <cp:revision>17</cp:revision>
  <dcterms:created xsi:type="dcterms:W3CDTF">2016-09-22T13:11:52Z</dcterms:created>
  <dcterms:modified xsi:type="dcterms:W3CDTF">2018-10-03T12:28:16Z</dcterms:modified>
</cp:coreProperties>
</file>