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Közepesen sötét stílus 2 – 1. jelölőszín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36" autoAdjust="0"/>
    <p:restoredTop sz="94660"/>
  </p:normalViewPr>
  <p:slideViewPr>
    <p:cSldViewPr snapToGrid="0">
      <p:cViewPr varScale="1">
        <p:scale>
          <a:sx n="88" d="100"/>
          <a:sy n="88" d="100"/>
        </p:scale>
        <p:origin x="557" y="1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/>
              <a:t>Kattintson ide az alcím mintájának szerkesztéséhez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474021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828434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398485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937357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Szöveg hely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7" name="Dátum hely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8" name="Élőláb hely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Dia számának hely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184927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Dátum hely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4" name="Élőláb hely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5" name="Dia számának hely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261625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3" name="Élőláb hely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45136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828716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Kép hely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HU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788927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523589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05000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8F56E-A067-4ECE-886D-3F088550975B}" type="datetimeFigureOut">
              <a:rPr lang="hu-HU" smtClean="0"/>
              <a:t>2022. 06. 17.</a:t>
            </a:fld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u-HU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FF170-F689-4373-8DB8-BDC500577799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9612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 /><Relationship Id="rId13" Type="http://schemas.openxmlformats.org/officeDocument/2006/relationships/image" Target="../media/image11.png" /><Relationship Id="rId3" Type="http://schemas.openxmlformats.org/officeDocument/2006/relationships/image" Target="../media/image2.png" /><Relationship Id="rId7" Type="http://schemas.openxmlformats.org/officeDocument/2006/relationships/image" Target="../media/image5.jpeg" /><Relationship Id="rId12" Type="http://schemas.openxmlformats.org/officeDocument/2006/relationships/image" Target="../media/image10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4.png" /><Relationship Id="rId11" Type="http://schemas.openxmlformats.org/officeDocument/2006/relationships/image" Target="../media/image9.png" /><Relationship Id="rId5" Type="http://schemas.openxmlformats.org/officeDocument/2006/relationships/image" Target="../media/image3.png" /><Relationship Id="rId10" Type="http://schemas.openxmlformats.org/officeDocument/2006/relationships/image" Target="../media/image8.png" /><Relationship Id="rId4" Type="http://schemas.microsoft.com/office/2007/relationships/hdphoto" Target="../media/hdphoto1.wdp" /><Relationship Id="rId9" Type="http://schemas.openxmlformats.org/officeDocument/2006/relationships/image" Target="../media/image7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wing.com/en/free-png-dkugq" TargetMode="External" /><Relationship Id="rId2" Type="http://schemas.openxmlformats.org/officeDocument/2006/relationships/hyperlink" Target="https://www.food.gov.uk/safety-hygiene/food-hygiene-rating-scheme" TargetMode="External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www.ubereats.com" TargetMode="External" /><Relationship Id="rId4" Type="http://schemas.openxmlformats.org/officeDocument/2006/relationships/hyperlink" Target="https://www.pixtastock.com/illustration/60269168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Kép 22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78384" y="-300681"/>
            <a:ext cx="12192000" cy="7231214"/>
          </a:xfrm>
          <a:prstGeom prst="rect">
            <a:avLst/>
          </a:prstGeom>
          <a:effectLst>
            <a:reflection endPos="0" dist="50800" dir="5400000" sy="-100000" algn="bl" rotWithShape="0"/>
          </a:effectLst>
        </p:spPr>
      </p:pic>
      <p:sp>
        <p:nvSpPr>
          <p:cNvPr id="11" name="Szövegdoboz 10"/>
          <p:cNvSpPr txBox="1"/>
          <p:nvPr/>
        </p:nvSpPr>
        <p:spPr>
          <a:xfrm>
            <a:off x="3906234" y="91452"/>
            <a:ext cx="3825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8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Bookman Old Style" panose="02050604050505020204" pitchFamily="18" charset="0"/>
              </a:rPr>
              <a:t>Drunken</a:t>
            </a:r>
            <a:r>
              <a:rPr lang="hu-HU" sz="2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ookman Old Style" panose="02050604050505020204" pitchFamily="18" charset="0"/>
              </a:rPr>
              <a:t> </a:t>
            </a:r>
            <a:r>
              <a:rPr lang="hu-HU" sz="28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Bookman Old Style" panose="02050604050505020204" pitchFamily="18" charset="0"/>
              </a:rPr>
              <a:t>Sailor</a:t>
            </a:r>
            <a:endParaRPr lang="hu-HU" sz="2800" b="1" dirty="0">
              <a:solidFill>
                <a:schemeClr val="tx1">
                  <a:lumMod val="95000"/>
                  <a:lumOff val="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18" name="Ellipszis 17"/>
          <p:cNvSpPr/>
          <p:nvPr/>
        </p:nvSpPr>
        <p:spPr>
          <a:xfrm>
            <a:off x="10008704" y="0"/>
            <a:ext cx="2183296" cy="2302084"/>
          </a:xfrm>
          <a:prstGeom prst="ellipse">
            <a:avLst/>
          </a:prstGeom>
          <a:solidFill>
            <a:schemeClr val="bg1"/>
          </a:solidFill>
          <a:scene3d>
            <a:camera prst="orthographicFront"/>
            <a:lightRig rig="threePt" dir="t"/>
          </a:scene3d>
          <a:sp3d contourW="31750">
            <a:contourClr>
              <a:schemeClr val="accent5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u-HU"/>
          </a:p>
        </p:txBody>
      </p:sp>
      <p:pic>
        <p:nvPicPr>
          <p:cNvPr id="17" name="Kép 16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colorTemperature colorTemp="11500"/>
                    </a14:imgEffect>
                    <a14:imgEffect>
                      <a14:saturation sat="3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4896" y="132649"/>
            <a:ext cx="2637668" cy="232642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  <a:bevelB/>
          </a:sp3d>
        </p:spPr>
      </p:pic>
      <p:pic>
        <p:nvPicPr>
          <p:cNvPr id="10" name="Kép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4410" y="5894718"/>
            <a:ext cx="1643179" cy="1035815"/>
          </a:xfrm>
          <a:prstGeom prst="rect">
            <a:avLst/>
          </a:prstGeom>
        </p:spPr>
      </p:pic>
      <p:graphicFrame>
        <p:nvGraphicFramePr>
          <p:cNvPr id="21" name="Táblázat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3257905"/>
              </p:ext>
            </p:extLst>
          </p:nvPr>
        </p:nvGraphicFramePr>
        <p:xfrm>
          <a:off x="933586" y="620664"/>
          <a:ext cx="3807379" cy="2174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2323">
                  <a:extLst>
                    <a:ext uri="{9D8B030D-6E8A-4147-A177-3AD203B41FA5}">
                      <a16:colId xmlns:a16="http://schemas.microsoft.com/office/drawing/2014/main" val="2661215293"/>
                    </a:ext>
                  </a:extLst>
                </a:gridCol>
                <a:gridCol w="465056">
                  <a:extLst>
                    <a:ext uri="{9D8B030D-6E8A-4147-A177-3AD203B41FA5}">
                      <a16:colId xmlns:a16="http://schemas.microsoft.com/office/drawing/2014/main" val="3742125975"/>
                    </a:ext>
                  </a:extLst>
                </a:gridCol>
              </a:tblGrid>
              <a:tr h="328547">
                <a:tc gridSpan="2">
                  <a:txBody>
                    <a:bodyPr/>
                    <a:lstStyle/>
                    <a:p>
                      <a:pPr algn="ctr"/>
                      <a:r>
                        <a:rPr lang="hu-HU" dirty="0">
                          <a:latin typeface="Bookman Old Style" panose="02050604050505020204" pitchFamily="18" charset="0"/>
                        </a:rPr>
                        <a:t>Starter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hu-H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2227410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Bookman Old Style" panose="02050604050505020204" pitchFamily="18" charset="0"/>
                        </a:rPr>
                        <a:t>Se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a</a:t>
                      </a:r>
                      <a:r>
                        <a:rPr lang="en-US" sz="1400" b="1" dirty="0">
                          <a:latin typeface="Bookman Old Style" panose="02050604050505020204" pitchFamily="18" charset="0"/>
                        </a:rPr>
                        <a:t>food stick</a:t>
                      </a:r>
                      <a:endParaRPr lang="hu-HU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4</a:t>
                      </a:r>
                      <a:endParaRPr lang="hu-HU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6695413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Bookman Old Style" panose="02050604050505020204" pitchFamily="18" charset="0"/>
                        </a:rPr>
                        <a:t>Salmon with olives</a:t>
                      </a:r>
                      <a:endParaRPr lang="hu-HU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4</a:t>
                      </a:r>
                      <a:endParaRPr lang="hu-HU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34988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Bookman Old Style" panose="02050604050505020204" pitchFamily="18" charset="0"/>
                        </a:rPr>
                        <a:t>Garlic mushrooms</a:t>
                      </a:r>
                      <a:endParaRPr lang="hu-HU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4</a:t>
                      </a:r>
                      <a:endParaRPr lang="hu-HU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970257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Grilled </a:t>
                      </a:r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Halaomi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dirty="0"/>
                        <a:t>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4</a:t>
                      </a:r>
                      <a:endParaRPr lang="hu-HU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53205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Garlic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Bread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with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Feta </a:t>
                      </a:r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Cheese</a:t>
                      </a:r>
                      <a:endParaRPr lang="hu-HU" sz="1400" b="1" dirty="0">
                        <a:latin typeface="Bookman Old Style" panose="02050604050505020204" pitchFamily="18" charset="0"/>
                      </a:endParaRPr>
                    </a:p>
                    <a:p>
                      <a:endParaRPr lang="hu-HU" sz="1400" b="1" dirty="0">
                        <a:latin typeface="Bookman Old Style" panose="02050604050505020204" pitchFamily="18" charset="0"/>
                      </a:endParaRPr>
                    </a:p>
                  </a:txBody>
                  <a:tcPr>
                    <a:solidFill>
                      <a:schemeClr val="accent1">
                        <a:tint val="4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4</a:t>
                      </a:r>
                      <a:endParaRPr lang="hu-HU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3885874"/>
                  </a:ext>
                </a:extLst>
              </a:tr>
            </a:tbl>
          </a:graphicData>
        </a:graphic>
      </p:graphicFrame>
      <p:graphicFrame>
        <p:nvGraphicFramePr>
          <p:cNvPr id="22" name="Táblázat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0787548"/>
              </p:ext>
            </p:extLst>
          </p:nvPr>
        </p:nvGraphicFramePr>
        <p:xfrm>
          <a:off x="933585" y="2980989"/>
          <a:ext cx="3807380" cy="31447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37821">
                  <a:extLst>
                    <a:ext uri="{9D8B030D-6E8A-4147-A177-3AD203B41FA5}">
                      <a16:colId xmlns:a16="http://schemas.microsoft.com/office/drawing/2014/main" val="2661215293"/>
                    </a:ext>
                  </a:extLst>
                </a:gridCol>
                <a:gridCol w="569559">
                  <a:extLst>
                    <a:ext uri="{9D8B030D-6E8A-4147-A177-3AD203B41FA5}">
                      <a16:colId xmlns:a16="http://schemas.microsoft.com/office/drawing/2014/main" val="3742125975"/>
                    </a:ext>
                  </a:extLst>
                </a:gridCol>
              </a:tblGrid>
              <a:tr h="328547">
                <a:tc gridSpan="2">
                  <a:txBody>
                    <a:bodyPr/>
                    <a:lstStyle/>
                    <a:p>
                      <a:pPr algn="ctr"/>
                      <a:r>
                        <a:rPr lang="hu-HU" dirty="0">
                          <a:latin typeface="Bookman Old Style" panose="02050604050505020204" pitchFamily="18" charset="0"/>
                        </a:rPr>
                        <a:t>Main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hu-H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2227410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Rose Lobster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-1 </a:t>
                      </a:r>
                      <a:r>
                        <a:rPr lang="hu-HU" sz="1400" dirty="0" err="1">
                          <a:latin typeface="Bookman Old Style" panose="02050604050505020204" pitchFamily="18" charset="0"/>
                        </a:rPr>
                        <a:t>whole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dirty="0" err="1">
                          <a:latin typeface="Bookman Old Style" panose="02050604050505020204" pitchFamily="18" charset="0"/>
                        </a:rPr>
                        <a:t>roasted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dirty="0" err="1">
                          <a:latin typeface="Bookman Old Style" panose="02050604050505020204" pitchFamily="18" charset="0"/>
                        </a:rPr>
                        <a:t>lolbster</a:t>
                      </a:r>
                      <a:endParaRPr lang="hu-HU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25</a:t>
                      </a:r>
                      <a:endParaRPr lang="hu-HU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6695413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Salmon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&amp; </a:t>
                      </a:r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Haddock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Fishcake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</a:t>
                      </a:r>
                      <a:endParaRPr lang="hu-HU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5</a:t>
                      </a:r>
                      <a:endParaRPr lang="hu-HU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34988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Crab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cake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</a:t>
                      </a:r>
                      <a:endParaRPr lang="hu-HU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5</a:t>
                      </a:r>
                      <a:endParaRPr lang="hu-HU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970257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Chicken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Tikka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Masala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dirty="0"/>
                        <a:t>(H)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15</a:t>
                      </a:r>
                      <a:endParaRPr lang="hu-HU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53205"/>
                  </a:ext>
                </a:extLst>
              </a:tr>
              <a:tr h="390365">
                <a:tc>
                  <a:txBody>
                    <a:bodyPr/>
                    <a:lstStyle/>
                    <a:p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Rump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Steak 8oz </a:t>
                      </a:r>
                      <a:endParaRPr lang="hu-HU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18</a:t>
                      </a:r>
                      <a:endParaRPr lang="hu-HU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3885874"/>
                  </a:ext>
                </a:extLst>
              </a:tr>
              <a:tr h="39036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Mac &amp; </a:t>
                      </a:r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Cheese</a:t>
                      </a:r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dirty="0"/>
                        <a:t>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10</a:t>
                      </a:r>
                      <a:endParaRPr lang="hu-HU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0890341"/>
                  </a:ext>
                </a:extLst>
              </a:tr>
              <a:tr h="32854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u-HU" sz="1400" dirty="0" err="1"/>
                        <a:t>You</a:t>
                      </a:r>
                      <a:r>
                        <a:rPr lang="hu-HU" sz="1400" dirty="0"/>
                        <a:t> </a:t>
                      </a:r>
                      <a:r>
                        <a:rPr lang="hu-HU" sz="1400" dirty="0" err="1"/>
                        <a:t>can</a:t>
                      </a:r>
                      <a:r>
                        <a:rPr lang="hu-HU" sz="1400" dirty="0"/>
                        <a:t> </a:t>
                      </a:r>
                      <a:r>
                        <a:rPr lang="hu-HU" sz="1400" dirty="0" err="1"/>
                        <a:t>choose</a:t>
                      </a:r>
                      <a:r>
                        <a:rPr lang="hu-HU" sz="1400" dirty="0"/>
                        <a:t> </a:t>
                      </a:r>
                      <a:r>
                        <a:rPr lang="hu-HU" sz="1400" dirty="0" err="1"/>
                        <a:t>sides</a:t>
                      </a:r>
                      <a:r>
                        <a:rPr lang="hu-HU" sz="1400" baseline="0" dirty="0"/>
                        <a:t> (</a:t>
                      </a:r>
                      <a:r>
                        <a:rPr lang="hu-HU" sz="1400" baseline="0" dirty="0" err="1"/>
                        <a:t>Chips,Rice</a:t>
                      </a:r>
                      <a:r>
                        <a:rPr lang="hu-HU" sz="1400" baseline="0" dirty="0"/>
                        <a:t>, Mixed </a:t>
                      </a:r>
                      <a:r>
                        <a:rPr lang="hu-HU" sz="1400" baseline="0" dirty="0" err="1"/>
                        <a:t>Vegetables</a:t>
                      </a:r>
                      <a:r>
                        <a:rPr lang="hu-HU" sz="1400" baseline="0" dirty="0"/>
                        <a:t>) </a:t>
                      </a: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2</a:t>
                      </a:r>
                      <a:endParaRPr lang="hu-HU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hu-H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855969"/>
                  </a:ext>
                </a:extLst>
              </a:tr>
            </a:tbl>
          </a:graphicData>
        </a:graphic>
      </p:graphicFrame>
      <p:graphicFrame>
        <p:nvGraphicFramePr>
          <p:cNvPr id="26" name="Táblázat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365252"/>
              </p:ext>
            </p:extLst>
          </p:nvPr>
        </p:nvGraphicFramePr>
        <p:xfrm>
          <a:off x="5397464" y="614672"/>
          <a:ext cx="4020932" cy="26418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5193">
                  <a:extLst>
                    <a:ext uri="{9D8B030D-6E8A-4147-A177-3AD203B41FA5}">
                      <a16:colId xmlns:a16="http://schemas.microsoft.com/office/drawing/2014/main" val="2661215293"/>
                    </a:ext>
                  </a:extLst>
                </a:gridCol>
                <a:gridCol w="695739">
                  <a:extLst>
                    <a:ext uri="{9D8B030D-6E8A-4147-A177-3AD203B41FA5}">
                      <a16:colId xmlns:a16="http://schemas.microsoft.com/office/drawing/2014/main" val="3742125975"/>
                    </a:ext>
                  </a:extLst>
                </a:gridCol>
              </a:tblGrid>
              <a:tr h="328547">
                <a:tc gridSpan="2">
                  <a:txBody>
                    <a:bodyPr/>
                    <a:lstStyle/>
                    <a:p>
                      <a:pPr algn="ctr"/>
                      <a:r>
                        <a:rPr lang="hu-HU" dirty="0" err="1">
                          <a:latin typeface="Bookman Old Style" panose="02050604050505020204" pitchFamily="18" charset="0"/>
                        </a:rPr>
                        <a:t>Alcoholic</a:t>
                      </a:r>
                      <a:r>
                        <a:rPr lang="hu-HU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dirty="0" err="1">
                          <a:latin typeface="Bookman Old Style" panose="02050604050505020204" pitchFamily="18" charset="0"/>
                        </a:rPr>
                        <a:t>Drinks</a:t>
                      </a:r>
                      <a:endParaRPr lang="hu-HU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hu-H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2227410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0" i="1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Wine</a:t>
                      </a:r>
                      <a:r>
                        <a:rPr lang="hu-HU" sz="1400" b="0" i="1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0" i="1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for</a:t>
                      </a:r>
                      <a:r>
                        <a:rPr lang="hu-HU" sz="1400" b="0" i="1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0" i="1" kern="120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fish</a:t>
                      </a:r>
                      <a:r>
                        <a:rPr lang="hu-HU" sz="1400" b="0" i="1" kern="120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 (5 cl)</a:t>
                      </a:r>
                      <a:endParaRPr lang="hu-HU" sz="1400" i="1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hu-HU" sz="1400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6695413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1" i="0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Barefoot</a:t>
                      </a:r>
                      <a:r>
                        <a:rPr lang="hu-HU" sz="1400" b="1" i="0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1" i="0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Pinot</a:t>
                      </a:r>
                      <a:r>
                        <a:rPr lang="hu-HU" sz="1400" b="1" i="0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1" i="0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Grigio</a:t>
                      </a:r>
                      <a:endParaRPr lang="hu-HU" sz="1400" b="1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34988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hu-HU" sz="1400" b="0" i="1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Wine</a:t>
                      </a:r>
                      <a:r>
                        <a:rPr lang="hu-HU" sz="1400" b="0" i="1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0" i="1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for</a:t>
                      </a:r>
                      <a:r>
                        <a:rPr lang="hu-HU" sz="1400" b="0" i="1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0" i="1" kern="120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beef</a:t>
                      </a:r>
                      <a:r>
                        <a:rPr lang="hu-HU" sz="1400" b="0" i="1" kern="120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meal (5 cl)</a:t>
                      </a:r>
                      <a:endParaRPr lang="hu-HU" sz="1400" b="0" i="1" kern="1200" dirty="0">
                        <a:solidFill>
                          <a:schemeClr val="dk1"/>
                        </a:solidFill>
                        <a:effectLst/>
                        <a:latin typeface="Bookman Old Style" panose="02050604050505020204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hu-HU" sz="1400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970257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u-HU" sz="1400" b="1" i="0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Penfolds</a:t>
                      </a:r>
                      <a:r>
                        <a:rPr lang="hu-HU" sz="1400" b="1" i="0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1" i="0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Max's</a:t>
                      </a:r>
                      <a:r>
                        <a:rPr lang="hu-HU" sz="1400" b="1" i="0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1" i="0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Shiraz</a:t>
                      </a:r>
                      <a:r>
                        <a:rPr lang="hu-HU" sz="1400" b="1" i="0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1" i="0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Wine</a:t>
                      </a:r>
                      <a:endParaRPr lang="hu-HU" sz="1400" b="1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53205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0" i="1" kern="120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Beer (Pint)</a:t>
                      </a:r>
                      <a:endParaRPr lang="hu-HU" sz="1400" i="1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hu-HU" sz="1400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3885874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1" dirty="0" err="1">
                          <a:latin typeface="Bookman Old Style" panose="02050604050505020204" pitchFamily="18" charset="0"/>
                        </a:rPr>
                        <a:t>Guiness</a:t>
                      </a:r>
                      <a:endParaRPr lang="hu-HU" sz="1400" b="1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855969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Peroni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8821964"/>
                  </a:ext>
                </a:extLst>
              </a:tr>
            </a:tbl>
          </a:graphicData>
        </a:graphic>
      </p:graphicFrame>
      <p:sp>
        <p:nvSpPr>
          <p:cNvPr id="2" name="Lekerekített téglalap 1"/>
          <p:cNvSpPr/>
          <p:nvPr/>
        </p:nvSpPr>
        <p:spPr>
          <a:xfrm>
            <a:off x="9524713" y="5608320"/>
            <a:ext cx="2647406" cy="1273454"/>
          </a:xfrm>
          <a:prstGeom prst="roundRect">
            <a:avLst/>
          </a:prstGeom>
          <a:solidFill>
            <a:schemeClr val="accent5">
              <a:alpha val="50000"/>
            </a:schemeClr>
          </a:solidFill>
          <a:ln>
            <a:noFill/>
          </a:ln>
          <a:effectLst>
            <a:softEdge rad="127000"/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u-HU" sz="1400" b="1" dirty="0">
                <a:latin typeface="Bookman Old Style" panose="02050604050505020204" pitchFamily="18" charset="0"/>
              </a:rPr>
              <a:t>82 </a:t>
            </a:r>
            <a:r>
              <a:rPr lang="hu-HU" sz="1400" b="1" dirty="0" err="1">
                <a:latin typeface="Bookman Old Style" panose="02050604050505020204" pitchFamily="18" charset="0"/>
              </a:rPr>
              <a:t>Bryn</a:t>
            </a:r>
            <a:r>
              <a:rPr lang="hu-HU" sz="1400" b="1" dirty="0">
                <a:latin typeface="Bookman Old Style" panose="02050604050505020204" pitchFamily="18" charset="0"/>
              </a:rPr>
              <a:t> </a:t>
            </a:r>
            <a:r>
              <a:rPr lang="hu-HU" sz="1400" b="1" dirty="0" err="1">
                <a:latin typeface="Bookman Old Style" panose="02050604050505020204" pitchFamily="18" charset="0"/>
              </a:rPr>
              <a:t>Rd</a:t>
            </a:r>
            <a:r>
              <a:rPr lang="hu-HU" sz="1400" b="1" dirty="0">
                <a:latin typeface="Bookman Old Style" panose="02050604050505020204" pitchFamily="18" charset="0"/>
              </a:rPr>
              <a:t>, </a:t>
            </a:r>
            <a:r>
              <a:rPr lang="hu-HU" sz="1400" b="1" dirty="0" err="1">
                <a:latin typeface="Bookman Old Style" panose="02050604050505020204" pitchFamily="18" charset="0"/>
              </a:rPr>
              <a:t>Swansea</a:t>
            </a:r>
            <a:r>
              <a:rPr lang="hu-HU" sz="1400" b="1" dirty="0">
                <a:latin typeface="Bookman Old Style" panose="02050604050505020204" pitchFamily="18" charset="0"/>
              </a:rPr>
              <a:t> SA2 0AS</a:t>
            </a:r>
          </a:p>
          <a:p>
            <a:pPr algn="ctr"/>
            <a:endParaRPr lang="hu-HU" sz="1400" b="1" dirty="0">
              <a:latin typeface="Bookman Old Style" panose="02050604050505020204" pitchFamily="18" charset="0"/>
            </a:endParaRPr>
          </a:p>
          <a:p>
            <a:pPr algn="ctr"/>
            <a:r>
              <a:rPr lang="hu-HU" sz="1400" b="1" dirty="0" err="1">
                <a:latin typeface="Bookman Old Style" panose="02050604050505020204" pitchFamily="18" charset="0"/>
              </a:rPr>
              <a:t>Phone</a:t>
            </a:r>
            <a:r>
              <a:rPr lang="hu-HU" sz="1400" b="1" dirty="0">
                <a:latin typeface="Bookman Old Style" panose="02050604050505020204" pitchFamily="18" charset="0"/>
              </a:rPr>
              <a:t>: 07535634615</a:t>
            </a:r>
            <a:r>
              <a:rPr lang="hu-HU" sz="1400" dirty="0"/>
              <a:t>  </a:t>
            </a:r>
          </a:p>
        </p:txBody>
      </p:sp>
      <p:pic>
        <p:nvPicPr>
          <p:cNvPr id="3" name="Kép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8416" y="2591721"/>
            <a:ext cx="772323" cy="772323"/>
          </a:xfrm>
          <a:prstGeom prst="rect">
            <a:avLst/>
          </a:prstGeom>
        </p:spPr>
      </p:pic>
      <p:graphicFrame>
        <p:nvGraphicFramePr>
          <p:cNvPr id="13" name="Táblázat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0084146"/>
              </p:ext>
            </p:extLst>
          </p:nvPr>
        </p:nvGraphicFramePr>
        <p:xfrm>
          <a:off x="5397464" y="3400362"/>
          <a:ext cx="4020932" cy="23505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8525">
                  <a:extLst>
                    <a:ext uri="{9D8B030D-6E8A-4147-A177-3AD203B41FA5}">
                      <a16:colId xmlns:a16="http://schemas.microsoft.com/office/drawing/2014/main" val="2661215293"/>
                    </a:ext>
                  </a:extLst>
                </a:gridCol>
                <a:gridCol w="692407">
                  <a:extLst>
                    <a:ext uri="{9D8B030D-6E8A-4147-A177-3AD203B41FA5}">
                      <a16:colId xmlns:a16="http://schemas.microsoft.com/office/drawing/2014/main" val="3742125975"/>
                    </a:ext>
                  </a:extLst>
                </a:gridCol>
              </a:tblGrid>
              <a:tr h="328547">
                <a:tc gridSpan="2">
                  <a:txBody>
                    <a:bodyPr/>
                    <a:lstStyle/>
                    <a:p>
                      <a:pPr algn="ctr"/>
                      <a:r>
                        <a:rPr lang="hu-HU" dirty="0">
                          <a:latin typeface="Bookman Old Style" panose="02050604050505020204" pitchFamily="18" charset="0"/>
                        </a:rPr>
                        <a:t>Non </a:t>
                      </a:r>
                      <a:r>
                        <a:rPr lang="hu-HU" dirty="0" err="1">
                          <a:latin typeface="Bookman Old Style" panose="02050604050505020204" pitchFamily="18" charset="0"/>
                        </a:rPr>
                        <a:t>Alcoholic</a:t>
                      </a:r>
                      <a:r>
                        <a:rPr lang="hu-HU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dirty="0" err="1">
                          <a:latin typeface="Bookman Old Style" panose="02050604050505020204" pitchFamily="18" charset="0"/>
                        </a:rPr>
                        <a:t>Drinks</a:t>
                      </a:r>
                      <a:endParaRPr lang="hu-HU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hu-H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2227410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0" i="1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Fizzy</a:t>
                      </a:r>
                      <a:r>
                        <a:rPr lang="hu-HU" sz="1400" b="0" i="1" kern="1200" baseline="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0" i="1" kern="1200" baseline="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Drinks</a:t>
                      </a:r>
                      <a:r>
                        <a:rPr lang="hu-HU" sz="1400" b="0" i="1" kern="1200" baseline="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( </a:t>
                      </a:r>
                      <a:r>
                        <a:rPr lang="hu-HU" sz="1400" b="0" i="1" kern="1200" baseline="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can</a:t>
                      </a:r>
                      <a:r>
                        <a:rPr lang="hu-HU" sz="1400" b="0" i="1" kern="1200" baseline="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)</a:t>
                      </a:r>
                      <a:endParaRPr lang="hu-HU" sz="1400" i="1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hu-HU" sz="1400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6695413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1" i="0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Coke</a:t>
                      </a:r>
                      <a:r>
                        <a:rPr lang="hu-HU" sz="1400" b="1" i="0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,</a:t>
                      </a:r>
                      <a:r>
                        <a:rPr lang="hu-HU" sz="1400" b="1" i="0" kern="1200" baseline="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1" i="0" kern="1200" baseline="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Fanta</a:t>
                      </a:r>
                      <a:r>
                        <a:rPr lang="hu-HU" sz="1400" b="1" i="0" kern="1200" baseline="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, 7 </a:t>
                      </a:r>
                      <a:r>
                        <a:rPr lang="hu-HU" sz="1400" b="1" i="0" kern="1200" baseline="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up</a:t>
                      </a:r>
                      <a:r>
                        <a:rPr lang="hu-HU" sz="1400" b="1" i="0" kern="1200" baseline="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, </a:t>
                      </a:r>
                      <a:r>
                        <a:rPr lang="hu-HU" sz="1400" b="1" i="0" kern="1200" baseline="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Oasis</a:t>
                      </a:r>
                      <a:endParaRPr lang="hu-HU" sz="1400" b="1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34988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hu-HU" sz="1400" b="0" i="1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Juice</a:t>
                      </a:r>
                      <a:r>
                        <a:rPr lang="hu-HU" sz="1400" b="0" i="1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(2 dl)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hu-HU" sz="1400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970257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hu-HU" sz="1400" b="1" i="0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Apple, </a:t>
                      </a:r>
                      <a:r>
                        <a:rPr lang="hu-HU" sz="1400" b="1" i="0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Apricot</a:t>
                      </a:r>
                      <a:r>
                        <a:rPr lang="hu-HU" sz="1400" b="1" i="0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, </a:t>
                      </a:r>
                      <a:r>
                        <a:rPr lang="hu-HU" sz="1400" b="1" i="0" kern="120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Orange</a:t>
                      </a:r>
                      <a:r>
                        <a:rPr lang="hu-HU" sz="1400" b="1" i="0" kern="120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,</a:t>
                      </a:r>
                      <a:r>
                        <a:rPr lang="hu-HU" sz="1400" b="1" i="0" kern="1200" baseline="0" dirty="0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400" b="1" i="0" kern="1200" baseline="0" dirty="0" err="1">
                          <a:solidFill>
                            <a:schemeClr val="dk1"/>
                          </a:solidFill>
                          <a:effectLst/>
                          <a:latin typeface="Bookman Old Style" panose="02050604050505020204" pitchFamily="18" charset="0"/>
                          <a:ea typeface="+mn-ea"/>
                          <a:cs typeface="+mn-cs"/>
                        </a:rPr>
                        <a:t>Cranberry</a:t>
                      </a:r>
                      <a:endParaRPr lang="hu-HU" sz="1400" b="1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53205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i="1" dirty="0">
                          <a:latin typeface="Bookman Old Style" panose="02050604050505020204" pitchFamily="18" charset="0"/>
                        </a:rPr>
                        <a:t>Tea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hu-H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3885874"/>
                  </a:ext>
                </a:extLst>
              </a:tr>
              <a:tr h="328547">
                <a:tc>
                  <a:txBody>
                    <a:bodyPr/>
                    <a:lstStyle/>
                    <a:p>
                      <a:r>
                        <a:rPr lang="hu-HU" sz="1400" b="1" dirty="0">
                          <a:latin typeface="Bookman Old Style" panose="02050604050505020204" pitchFamily="18" charset="0"/>
                        </a:rPr>
                        <a:t>PG,</a:t>
                      </a:r>
                      <a:r>
                        <a:rPr lang="hu-HU" sz="1400" b="1" baseline="0" dirty="0">
                          <a:latin typeface="Bookman Old Style" panose="02050604050505020204" pitchFamily="18" charset="0"/>
                        </a:rPr>
                        <a:t> </a:t>
                      </a:r>
                      <a:r>
                        <a:rPr lang="hu-HU" sz="1400" b="1" baseline="0" dirty="0" err="1">
                          <a:latin typeface="Bookman Old Style" panose="02050604050505020204" pitchFamily="18" charset="0"/>
                        </a:rPr>
                        <a:t>Earl</a:t>
                      </a:r>
                      <a:r>
                        <a:rPr lang="hu-HU" sz="1400" b="1" baseline="0" dirty="0">
                          <a:latin typeface="Bookman Old Style" panose="02050604050505020204" pitchFamily="18" charset="0"/>
                        </a:rPr>
                        <a:t> Gray, Lipton</a:t>
                      </a:r>
                      <a:endParaRPr lang="hu-HU" sz="1400" b="1" dirty="0">
                        <a:latin typeface="Bookman Old Style" panose="020506040505050202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Bookman Old Style" panose="02050604050505020204" pitchFamily="18" charset="0"/>
                        </a:rPr>
                        <a:t>£</a:t>
                      </a:r>
                      <a:r>
                        <a:rPr lang="hu-HU" sz="1400" dirty="0">
                          <a:latin typeface="Bookman Old Style" panose="02050604050505020204" pitchFamily="18" charset="0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855969"/>
                  </a:ext>
                </a:extLst>
              </a:tr>
            </a:tbl>
          </a:graphicData>
        </a:graphic>
      </p:graphicFrame>
      <p:pic>
        <p:nvPicPr>
          <p:cNvPr id="2050" name="Picture 2" descr="Food Hygiene Rating sticker with a five rati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8789" y="3754005"/>
            <a:ext cx="909741" cy="559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Kép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7275" y="1994263"/>
            <a:ext cx="158057" cy="258374"/>
          </a:xfrm>
          <a:prstGeom prst="rect">
            <a:avLst/>
          </a:prstGeom>
        </p:spPr>
      </p:pic>
      <p:pic>
        <p:nvPicPr>
          <p:cNvPr id="19" name="Kép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4924" y="2333347"/>
            <a:ext cx="158057" cy="258374"/>
          </a:xfrm>
          <a:prstGeom prst="rect">
            <a:avLst/>
          </a:prstGeom>
        </p:spPr>
      </p:pic>
      <p:pic>
        <p:nvPicPr>
          <p:cNvPr id="7" name="Kép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2701" y="1046167"/>
            <a:ext cx="292434" cy="189600"/>
          </a:xfrm>
          <a:prstGeom prst="rect">
            <a:avLst/>
          </a:prstGeom>
        </p:spPr>
      </p:pic>
      <p:pic>
        <p:nvPicPr>
          <p:cNvPr id="20" name="Kép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9815" y="1364012"/>
            <a:ext cx="271034" cy="175725"/>
          </a:xfrm>
          <a:prstGeom prst="rect">
            <a:avLst/>
          </a:prstGeom>
        </p:spPr>
      </p:pic>
      <p:pic>
        <p:nvPicPr>
          <p:cNvPr id="24" name="Kép 2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4171" y="3641333"/>
            <a:ext cx="281036" cy="182210"/>
          </a:xfrm>
          <a:prstGeom prst="rect">
            <a:avLst/>
          </a:prstGeom>
        </p:spPr>
      </p:pic>
      <p:pic>
        <p:nvPicPr>
          <p:cNvPr id="25" name="Kép 2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5475" y="3921024"/>
            <a:ext cx="281036" cy="182210"/>
          </a:xfrm>
          <a:prstGeom prst="rect">
            <a:avLst/>
          </a:prstGeom>
        </p:spPr>
      </p:pic>
      <p:pic>
        <p:nvPicPr>
          <p:cNvPr id="27" name="Kép 2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1665" y="4222282"/>
            <a:ext cx="281036" cy="182210"/>
          </a:xfrm>
          <a:prstGeom prst="rect">
            <a:avLst/>
          </a:prstGeom>
        </p:spPr>
      </p:pic>
      <p:pic>
        <p:nvPicPr>
          <p:cNvPr id="29" name="Kép 2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5511" y="5271715"/>
            <a:ext cx="158057" cy="258374"/>
          </a:xfrm>
          <a:prstGeom prst="rect">
            <a:avLst/>
          </a:prstGeom>
        </p:spPr>
      </p:pic>
      <p:pic>
        <p:nvPicPr>
          <p:cNvPr id="30" name="Kép 2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3488" y="4553341"/>
            <a:ext cx="158057" cy="258374"/>
          </a:xfrm>
          <a:prstGeom prst="rect">
            <a:avLst/>
          </a:prstGeom>
        </p:spPr>
      </p:pic>
      <p:pic>
        <p:nvPicPr>
          <p:cNvPr id="31" name="Kép 3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970" y="6314133"/>
            <a:ext cx="292434" cy="189600"/>
          </a:xfrm>
          <a:prstGeom prst="rect">
            <a:avLst/>
          </a:prstGeom>
        </p:spPr>
      </p:pic>
      <p:sp>
        <p:nvSpPr>
          <p:cNvPr id="8" name="Szövegdoboz 7"/>
          <p:cNvSpPr txBox="1"/>
          <p:nvPr/>
        </p:nvSpPr>
        <p:spPr>
          <a:xfrm>
            <a:off x="731667" y="6245047"/>
            <a:ext cx="20628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u-HU" sz="1400" dirty="0"/>
              <a:t>It </a:t>
            </a:r>
            <a:r>
              <a:rPr lang="hu-HU" sz="1400" dirty="0" err="1"/>
              <a:t>contains</a:t>
            </a:r>
            <a:r>
              <a:rPr lang="hu-HU" sz="1400" dirty="0"/>
              <a:t> </a:t>
            </a:r>
            <a:r>
              <a:rPr lang="hu-HU" sz="1400" dirty="0" err="1"/>
              <a:t>fish</a:t>
            </a:r>
            <a:r>
              <a:rPr lang="hu-HU" sz="1400" dirty="0"/>
              <a:t> </a:t>
            </a:r>
            <a:r>
              <a:rPr lang="hu-HU" sz="1400" dirty="0" err="1"/>
              <a:t>or</a:t>
            </a:r>
            <a:r>
              <a:rPr lang="hu-HU" sz="1400" dirty="0"/>
              <a:t> </a:t>
            </a:r>
            <a:r>
              <a:rPr lang="hu-HU" sz="1400" dirty="0" err="1"/>
              <a:t>seafood</a:t>
            </a:r>
            <a:endParaRPr lang="hu-HU" sz="1400" dirty="0"/>
          </a:p>
        </p:txBody>
      </p:sp>
      <p:sp>
        <p:nvSpPr>
          <p:cNvPr id="9" name="AutoShape 4" descr="Just Eat - Takeaway delivery:Amazon.co.uk:Appstore for Androi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hu-HU" dirty="0"/>
          </a:p>
        </p:txBody>
      </p:sp>
      <p:pic>
        <p:nvPicPr>
          <p:cNvPr id="14" name="Kép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748789" y="4472427"/>
            <a:ext cx="444356" cy="444356"/>
          </a:xfrm>
          <a:prstGeom prst="rect">
            <a:avLst/>
          </a:prstGeom>
        </p:spPr>
      </p:pic>
      <p:pic>
        <p:nvPicPr>
          <p:cNvPr id="32" name="Kép 3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510" y="6544592"/>
            <a:ext cx="158057" cy="258374"/>
          </a:xfrm>
          <a:prstGeom prst="rect">
            <a:avLst/>
          </a:prstGeom>
        </p:spPr>
      </p:pic>
      <p:sp>
        <p:nvSpPr>
          <p:cNvPr id="33" name="Szövegdoboz 32"/>
          <p:cNvSpPr txBox="1"/>
          <p:nvPr/>
        </p:nvSpPr>
        <p:spPr>
          <a:xfrm>
            <a:off x="782905" y="6541329"/>
            <a:ext cx="12918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u-HU" sz="1400" dirty="0"/>
              <a:t>It </a:t>
            </a:r>
            <a:r>
              <a:rPr lang="hu-HU" sz="1400" dirty="0" err="1"/>
              <a:t>contains</a:t>
            </a:r>
            <a:r>
              <a:rPr lang="hu-HU" sz="1400" dirty="0"/>
              <a:t> </a:t>
            </a:r>
            <a:r>
              <a:rPr lang="hu-HU" sz="1400" dirty="0" err="1"/>
              <a:t>milk</a:t>
            </a:r>
            <a:endParaRPr lang="hu-HU" sz="1400" dirty="0"/>
          </a:p>
        </p:txBody>
      </p:sp>
      <p:pic>
        <p:nvPicPr>
          <p:cNvPr id="15" name="Kép 1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206378" y="4467278"/>
            <a:ext cx="452152" cy="452152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388B8199-B347-0EBC-8D0C-444B067D4A1C}"/>
              </a:ext>
            </a:extLst>
          </p:cNvPr>
          <p:cNvSpPr txBox="1"/>
          <p:nvPr/>
        </p:nvSpPr>
        <p:spPr>
          <a:xfrm flipV="1">
            <a:off x="884066" y="3873972"/>
            <a:ext cx="76973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1400" dirty="0"/>
              <a:t>It </a:t>
            </a:r>
            <a:r>
              <a:rPr lang="hu-HU" sz="1400" dirty="0" err="1"/>
              <a:t>contains</a:t>
            </a:r>
            <a:r>
              <a:rPr lang="hu-HU" sz="1400" dirty="0"/>
              <a:t> </a:t>
            </a:r>
            <a:r>
              <a:rPr lang="hu-HU" sz="1400" dirty="0" err="1"/>
              <a:t>fish</a:t>
            </a:r>
            <a:r>
              <a:rPr lang="hu-HU" sz="1400" dirty="0"/>
              <a:t> </a:t>
            </a:r>
            <a:r>
              <a:rPr lang="hu-HU" sz="1400" dirty="0" err="1"/>
              <a:t>or</a:t>
            </a:r>
            <a:r>
              <a:rPr lang="hu-HU" sz="1400" dirty="0"/>
              <a:t> </a:t>
            </a:r>
            <a:r>
              <a:rPr lang="hu-HU" sz="1400" dirty="0" err="1"/>
              <a:t>seafood</a:t>
            </a:r>
            <a:endParaRPr lang="hu-HU" sz="1400" dirty="0"/>
          </a:p>
        </p:txBody>
      </p:sp>
      <p:sp>
        <p:nvSpPr>
          <p:cNvPr id="5" name="Szövegdoboz 4">
            <a:extLst>
              <a:ext uri="{FF2B5EF4-FFF2-40B4-BE49-F238E27FC236}">
                <a16:creationId xmlns:a16="http://schemas.microsoft.com/office/drawing/2014/main" id="{5706333F-1BF0-12AB-FA46-201FE21B318C}"/>
              </a:ext>
            </a:extLst>
          </p:cNvPr>
          <p:cNvSpPr txBox="1"/>
          <p:nvPr/>
        </p:nvSpPr>
        <p:spPr>
          <a:xfrm>
            <a:off x="2181051" y="6503734"/>
            <a:ext cx="18619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1400"/>
              <a:t>(V) Vegan, (H) Hot</a:t>
            </a:r>
            <a:endParaRPr lang="hu-HU" sz="1400" dirty="0"/>
          </a:p>
        </p:txBody>
      </p:sp>
    </p:spTree>
    <p:extLst>
      <p:ext uri="{BB962C8B-B14F-4D97-AF65-F5344CB8AC3E}">
        <p14:creationId xmlns:p14="http://schemas.microsoft.com/office/powerpoint/2010/main" val="384045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zövegdoboz 1"/>
          <p:cNvSpPr txBox="1"/>
          <p:nvPr/>
        </p:nvSpPr>
        <p:spPr>
          <a:xfrm>
            <a:off x="470263" y="836023"/>
            <a:ext cx="895241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dirty="0" err="1"/>
              <a:t>References</a:t>
            </a:r>
            <a:r>
              <a:rPr lang="hu-HU" dirty="0"/>
              <a:t>:</a:t>
            </a:r>
          </a:p>
          <a:p>
            <a:endParaRPr lang="hu-HU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hu-HU" altLang="hu-HU" dirty="0"/>
              <a:t>https://huntersmeet.co.uk/seafood-platter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hu-HU" altLang="hu-HU" dirty="0"/>
              <a:t>https://learn.winecoolerdirect.com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hu-HU" dirty="0">
                <a:hlinkClick r:id="rId2"/>
              </a:rPr>
              <a:t>https://www.food.gov.uk/safety-hygiene/food-hygiene-rating-scheme</a:t>
            </a:r>
            <a:endParaRPr lang="hu-HU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hu-HU" dirty="0">
                <a:hlinkClick r:id="rId3"/>
              </a:rPr>
              <a:t>https://www.pngwing.com/en/free-png-dkugq</a:t>
            </a:r>
            <a:endParaRPr lang="hu-HU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hu-HU" dirty="0">
                <a:hlinkClick r:id="rId4"/>
              </a:rPr>
              <a:t>https://www.pixtastock.com/illustration/60269168</a:t>
            </a:r>
            <a:endParaRPr lang="hu-HU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hu-HU" dirty="0">
                <a:hlinkClick r:id="rId5"/>
              </a:rPr>
              <a:t>https://www.ubereats</a:t>
            </a:r>
            <a:r>
              <a:rPr lang="hu-HU">
                <a:hlinkClick r:id="rId5"/>
              </a:rPr>
              <a:t>.com</a:t>
            </a:r>
            <a:endParaRPr lang="hu-HU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hu-HU"/>
              <a:t>https://www.justeat.com</a:t>
            </a:r>
            <a:endParaRPr lang="hu-HU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hu-HU" dirty="0"/>
            </a:br>
            <a:r>
              <a:rPr lang="hu-HU" dirty="0"/>
              <a:t>The </a:t>
            </a:r>
            <a:r>
              <a:rPr lang="hu-HU" dirty="0" err="1"/>
              <a:t>Drunken</a:t>
            </a:r>
            <a:r>
              <a:rPr lang="hu-HU" dirty="0"/>
              <a:t> </a:t>
            </a:r>
            <a:r>
              <a:rPr lang="hu-HU" dirty="0" err="1"/>
              <a:t>sailor</a:t>
            </a:r>
            <a:r>
              <a:rPr lang="hu-HU" dirty="0"/>
              <a:t> </a:t>
            </a:r>
            <a:r>
              <a:rPr lang="hu-HU" dirty="0" err="1"/>
              <a:t>graphic</a:t>
            </a:r>
            <a:r>
              <a:rPr lang="hu-HU" dirty="0"/>
              <a:t> made </a:t>
            </a:r>
            <a:r>
              <a:rPr lang="hu-HU" dirty="0" err="1"/>
              <a:t>by</a:t>
            </a:r>
            <a:r>
              <a:rPr lang="hu-HU" dirty="0"/>
              <a:t> </a:t>
            </a:r>
            <a:r>
              <a:rPr lang="hu-HU" dirty="0" err="1"/>
              <a:t>Istvan</a:t>
            </a:r>
            <a:r>
              <a:rPr lang="hu-HU" dirty="0"/>
              <a:t> Cserny</a:t>
            </a:r>
          </a:p>
          <a:p>
            <a:endParaRPr lang="hu-HU" dirty="0"/>
          </a:p>
          <a:p>
            <a:endParaRPr lang="hu-HU" dirty="0"/>
          </a:p>
        </p:txBody>
      </p:sp>
      <p:sp>
        <p:nvSpPr>
          <p:cNvPr id="6" name="AutoShape 5" descr="Just Eat - Takeaway delivery:Amazon.co.uk:Appstore for Android"/>
          <p:cNvSpPr>
            <a:spLocks noChangeAspect="1" noChangeArrowheads="1"/>
          </p:cNvSpPr>
          <p:nvPr/>
        </p:nvSpPr>
        <p:spPr bwMode="auto">
          <a:xfrm>
            <a:off x="155574" y="-144463"/>
            <a:ext cx="1241739" cy="1241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712432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3305</TotalTime>
  <Words>189</Words>
  <Application>Microsoft Office PowerPoint</Application>
  <PresentationFormat>Szélesvásznú</PresentationFormat>
  <Paragraphs>62</Paragraphs>
  <Slides>2</Slides>
  <Notes>0</Notes>
  <HiddenSlides>0</HiddenSlides>
  <MMClips>0</MMClips>
  <ScaleCrop>false</ScaleCrop>
  <HeadingPairs>
    <vt:vector size="4" baseType="variant">
      <vt:variant>
        <vt:lpstr>Téma</vt:lpstr>
      </vt:variant>
      <vt:variant>
        <vt:i4>1</vt:i4>
      </vt:variant>
      <vt:variant>
        <vt:lpstr>Diacímek</vt:lpstr>
      </vt:variant>
      <vt:variant>
        <vt:i4>2</vt:i4>
      </vt:variant>
    </vt:vector>
  </HeadingPairs>
  <TitlesOfParts>
    <vt:vector size="3" baseType="lpstr">
      <vt:lpstr>Office-téma</vt:lpstr>
      <vt:lpstr>PowerPoint-bemutató</vt:lpstr>
      <vt:lpstr>PowerPoint-bemutató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PowerPoint-bemutató</dc:title>
  <dc:creator>Acer</dc:creator>
  <cp:lastModifiedBy>Istvan Cserny</cp:lastModifiedBy>
  <cp:revision>37</cp:revision>
  <dcterms:created xsi:type="dcterms:W3CDTF">2022-06-14T18:04:00Z</dcterms:created>
  <dcterms:modified xsi:type="dcterms:W3CDTF">2022-06-17T13:40:37Z</dcterms:modified>
</cp:coreProperties>
</file>