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83" r:id="rId4"/>
  </p:sldMasterIdLst>
  <p:notesMasterIdLst>
    <p:notesMasterId r:id="rId11"/>
  </p:notesMasterIdLst>
  <p:handoutMasterIdLst>
    <p:handoutMasterId r:id="rId12"/>
  </p:handoutMasterIdLst>
  <p:sldIdLst>
    <p:sldId id="256" r:id="rId5"/>
    <p:sldId id="257" r:id="rId6"/>
    <p:sldId id="330" r:id="rId7"/>
    <p:sldId id="305" r:id="rId8"/>
    <p:sldId id="338" r:id="rId9"/>
    <p:sldId id="339"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1449"/>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3725" autoAdjust="0"/>
  </p:normalViewPr>
  <p:slideViewPr>
    <p:cSldViewPr snapToGrid="0">
      <p:cViewPr varScale="1">
        <p:scale>
          <a:sx n="83" d="100"/>
          <a:sy n="83" d="100"/>
        </p:scale>
        <p:origin x="45" y="55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0"/>
    </p:cViewPr>
  </p:sorterViewPr>
  <p:notesViewPr>
    <p:cSldViewPr snapToGrid="0">
      <p:cViewPr varScale="1">
        <p:scale>
          <a:sx n="48" d="100"/>
          <a:sy n="48" d="100"/>
        </p:scale>
        <p:origin x="1836"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47A63F-9D06-479D-A04D-717692D4326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C51F70DC-6EDE-457C-B55A-39AC7DE41A3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C06C4-C5A6-48FB-97F5-B20A44F857E9}" type="datetimeFigureOut">
              <a:rPr lang="en-US" smtClean="0"/>
              <a:t>11/17/2022</a:t>
            </a:fld>
            <a:endParaRPr lang="en-US"/>
          </a:p>
        </p:txBody>
      </p:sp>
      <p:sp>
        <p:nvSpPr>
          <p:cNvPr id="4" name="Footer Placeholder 3">
            <a:extLst>
              <a:ext uri="{FF2B5EF4-FFF2-40B4-BE49-F238E27FC236}">
                <a16:creationId xmlns:a16="http://schemas.microsoft.com/office/drawing/2014/main" id="{146987CF-42F5-4BB0-AD0D-1D64C359446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2368FB4-296C-4F8C-BFA3-D7C3AD617B6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F555657-0A12-495F-9FFA-D8F7554E7C39}" type="slidenum">
              <a:rPr lang="en-US" smtClean="0"/>
              <a:t>‹#›</a:t>
            </a:fld>
            <a:endParaRPr lang="en-US"/>
          </a:p>
        </p:txBody>
      </p:sp>
    </p:spTree>
    <p:extLst>
      <p:ext uri="{BB962C8B-B14F-4D97-AF65-F5344CB8AC3E}">
        <p14:creationId xmlns:p14="http://schemas.microsoft.com/office/powerpoint/2010/main" val="17664322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B2CC-0155-4E5E-A890-531D58ADF5B2}" type="datetimeFigureOut">
              <a:rPr lang="en-US" smtClean="0"/>
              <a:t>11/17/2022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80FBB-F712-42E7-8C2F-226D98798B3F}" type="slidenum">
              <a:rPr lang="en-US" smtClean="0"/>
              <a:t>‹#›</a:t>
            </a:fld>
            <a:endParaRPr lang="en-US"/>
          </a:p>
        </p:txBody>
      </p:sp>
    </p:spTree>
    <p:extLst>
      <p:ext uri="{BB962C8B-B14F-4D97-AF65-F5344CB8AC3E}">
        <p14:creationId xmlns:p14="http://schemas.microsoft.com/office/powerpoint/2010/main" val="2567153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r>
              <a:rPr lang="en-US"/>
              <a:t>3/1/20XX</a:t>
            </a:r>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a:t>SAMPLE FOOTER TEXT</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159075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16494022"/>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3/1/20XX</a:t>
            </a:r>
          </a:p>
        </p:txBody>
      </p:sp>
      <p:sp>
        <p:nvSpPr>
          <p:cNvPr id="5" name="Footer Placeholder 4"/>
          <p:cNvSpPr>
            <a:spLocks noGrp="1"/>
          </p:cNvSpPr>
          <p:nvPr>
            <p:ph type="ftr" sz="quarter" idx="11"/>
          </p:nvPr>
        </p:nvSpPr>
        <p:spPr/>
        <p:txBody>
          <a:bodyPr/>
          <a:lstStyle/>
          <a:p>
            <a:r>
              <a:rPr lang="en-US"/>
              <a:t>SAMPLE FOOTER TEXT</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3249283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US"/>
              <a:t>3/1/20XX</a:t>
            </a:r>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827823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US"/>
              <a:t>3/1/20XX</a:t>
            </a:r>
            <a:endParaRPr lang="en-US" dirty="0"/>
          </a:p>
        </p:txBody>
      </p:sp>
      <p:sp>
        <p:nvSpPr>
          <p:cNvPr id="8" name="Footer Placeholder 7"/>
          <p:cNvSpPr>
            <a:spLocks noGrp="1"/>
          </p:cNvSpPr>
          <p:nvPr>
            <p:ph type="ftr" sz="quarter" idx="11"/>
          </p:nvPr>
        </p:nvSpPr>
        <p:spPr/>
        <p:txBody>
          <a:bodyPr/>
          <a:lstStyle/>
          <a:p>
            <a:r>
              <a:rPr lang="en-US">
                <a:solidFill>
                  <a:srgbClr val="FFFFFF"/>
                </a:solidFill>
              </a:rPr>
              <a:t>SAMPLE FOOTER TEXT</a:t>
            </a:r>
          </a:p>
        </p:txBody>
      </p:sp>
      <p:sp>
        <p:nvSpPr>
          <p:cNvPr id="9" name="Slide Number Placeholder 8"/>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3116978934"/>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r>
              <a:rPr lang="en-US"/>
              <a:t>3/1/20XX</a:t>
            </a:r>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318634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3/1/20XX</a:t>
            </a:r>
          </a:p>
        </p:txBody>
      </p:sp>
      <p:sp>
        <p:nvSpPr>
          <p:cNvPr id="3" name="Footer Placeholder 2"/>
          <p:cNvSpPr>
            <a:spLocks noGrp="1"/>
          </p:cNvSpPr>
          <p:nvPr>
            <p:ph type="ftr" sz="quarter" idx="11"/>
          </p:nvPr>
        </p:nvSpPr>
        <p:spPr/>
        <p:txBody>
          <a:bodyPr/>
          <a:lstStyle/>
          <a:p>
            <a:r>
              <a:rPr lang="en-US"/>
              <a:t>SAMPLE FOOTER TEXT</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4222005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3/1/20XX</a:t>
            </a:r>
          </a:p>
        </p:txBody>
      </p:sp>
      <p:sp>
        <p:nvSpPr>
          <p:cNvPr id="6" name="Footer Placeholder 5"/>
          <p:cNvSpPr>
            <a:spLocks noGrp="1"/>
          </p:cNvSpPr>
          <p:nvPr>
            <p:ph type="ftr" sz="quarter" idx="11"/>
          </p:nvPr>
        </p:nvSpPr>
        <p:spPr/>
        <p:txBody>
          <a:bodyPr/>
          <a:lstStyle/>
          <a:p>
            <a:r>
              <a:rPr lang="en-US"/>
              <a:t>SAMPLE FOOTER TEXT</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6100864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3/1/20XX</a:t>
            </a:r>
          </a:p>
        </p:txBody>
      </p:sp>
      <p:sp>
        <p:nvSpPr>
          <p:cNvPr id="6" name="Footer Placeholder 5"/>
          <p:cNvSpPr>
            <a:spLocks noGrp="1"/>
          </p:cNvSpPr>
          <p:nvPr>
            <p:ph type="ftr" sz="quarter" idx="11"/>
          </p:nvPr>
        </p:nvSpPr>
        <p:spPr/>
        <p:txBody>
          <a:bodyPr/>
          <a:lstStyle/>
          <a:p>
            <a:r>
              <a:rPr lang="en-US"/>
              <a:t>SAMPLE FOOTER TEXT</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41591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3/1/20XX</a:t>
            </a:r>
            <a:endParaRPr lang="en-US" dirty="0"/>
          </a:p>
        </p:txBody>
      </p:sp>
      <p:sp>
        <p:nvSpPr>
          <p:cNvPr id="6" name="Footer Placeholder 5"/>
          <p:cNvSpPr>
            <a:spLocks noGrp="1"/>
          </p:cNvSpPr>
          <p:nvPr>
            <p:ph type="ftr" sz="quarter" idx="11"/>
          </p:nvPr>
        </p:nvSpPr>
        <p:spPr/>
        <p:txBody>
          <a:bodyPr/>
          <a:lstStyle/>
          <a:p>
            <a:r>
              <a:rPr lang="en-US">
                <a:solidFill>
                  <a:srgbClr val="FFFFFF"/>
                </a:solidFill>
              </a:rPr>
              <a:t>SAMPLE FOOTER TEXT</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3871227153"/>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1764262111"/>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3880389961"/>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2532583990"/>
      </p:ext>
    </p:extLst>
  </p:cSld>
  <p:clrMapOvr>
    <a:masterClrMapping/>
  </p:clrMapOvr>
  <p:hf hd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r>
              <a:rPr lang="en-US"/>
              <a:t>3/1/20XX</a:t>
            </a:r>
            <a:endParaRPr lang="en-US" dirty="0"/>
          </a:p>
        </p:txBody>
      </p:sp>
      <p:sp>
        <p:nvSpPr>
          <p:cNvPr id="8" name="Footer Placeholder 7"/>
          <p:cNvSpPr>
            <a:spLocks noGrp="1"/>
          </p:cNvSpPr>
          <p:nvPr>
            <p:ph type="ftr" sz="quarter" idx="11"/>
          </p:nvPr>
        </p:nvSpPr>
        <p:spPr/>
        <p:txBody>
          <a:bodyPr/>
          <a:lstStyle/>
          <a:p>
            <a:r>
              <a:rPr lang="en-US">
                <a:solidFill>
                  <a:srgbClr val="FFFFFF"/>
                </a:solidFill>
              </a:rPr>
              <a:t>SAMPLE FOOTER TEXT</a:t>
            </a:r>
          </a:p>
        </p:txBody>
      </p:sp>
      <p:sp>
        <p:nvSpPr>
          <p:cNvPr id="9" name="Slide Number Placeholder 8"/>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1094756755"/>
      </p:ext>
    </p:extLst>
  </p:cSld>
  <p:clrMapOvr>
    <a:masterClrMapping/>
  </p:clrMapOvr>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r>
              <a:rPr lang="en-US"/>
              <a:t>3/1/20XX</a:t>
            </a:r>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a:solidFill>
                  <a:srgbClr val="FFFFFF"/>
                </a:solidFill>
              </a:rPr>
              <a:t>SAMPLE FOOTER TEXT</a:t>
            </a:r>
          </a:p>
        </p:txBody>
      </p:sp>
      <p:sp>
        <p:nvSpPr>
          <p:cNvPr id="9" name="Slide Number Placeholder 8"/>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1153010559"/>
      </p:ext>
    </p:extLst>
  </p:cSld>
  <p:clrMapOvr>
    <a:masterClrMapping/>
  </p:clrMapOvr>
  <p:hf hd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3812493177"/>
      </p:ext>
    </p:extLst>
  </p:cSld>
  <p:clrMapOvr>
    <a:masterClrMapping/>
  </p:clrMapOvr>
  <p:hf hd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r>
              <a:rPr lang="en-US"/>
              <a:t>3/1/20XX</a:t>
            </a:r>
            <a:endParaRPr lang="en-US" dirty="0"/>
          </a:p>
        </p:txBody>
      </p:sp>
      <p:sp>
        <p:nvSpPr>
          <p:cNvPr id="5" name="Footer Placeholder 4"/>
          <p:cNvSpPr>
            <a:spLocks noGrp="1"/>
          </p:cNvSpPr>
          <p:nvPr>
            <p:ph type="ftr" sz="quarter" idx="11"/>
          </p:nvPr>
        </p:nvSpPr>
        <p:spPr/>
        <p:txBody>
          <a:bodyPr/>
          <a:lstStyle/>
          <a:p>
            <a:r>
              <a:rPr lang="en-US">
                <a:solidFill>
                  <a:srgbClr val="FFFFFF"/>
                </a:solidFill>
              </a:rPr>
              <a:t>SAMPLE FOOTER TEXT</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28844951-7827-47D4-8276-7DDE1FA7D85A}" type="slidenum">
              <a:rPr lang="en-US" smtClean="0"/>
              <a:pPr/>
              <a:t>‹#›</a:t>
            </a:fld>
            <a:endParaRPr lang="en-US"/>
          </a:p>
        </p:txBody>
      </p:sp>
    </p:spTree>
    <p:extLst>
      <p:ext uri="{BB962C8B-B14F-4D97-AF65-F5344CB8AC3E}">
        <p14:creationId xmlns:p14="http://schemas.microsoft.com/office/powerpoint/2010/main" val="3207314160"/>
      </p:ext>
    </p:extLst>
  </p:cSld>
  <p:clrMapOvr>
    <a:masterClrMapping/>
  </p:clrMapOvr>
  <p:hf hdr="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3FB0C32-F044-4939-92E4-8BA39B7A391A}"/>
              </a:ext>
              <a:ext uri="{C183D7F6-B498-43B3-948B-1728B52AA6E4}">
                <adec:decorative xmlns:adec="http://schemas.microsoft.com/office/drawing/2017/decorative" val="1"/>
              </a:ext>
            </a:extLst>
          </p:cNvPr>
          <p:cNvSpPr/>
          <p:nvPr userDrawn="1"/>
        </p:nvSpPr>
        <p:spPr>
          <a:xfrm>
            <a:off x="3050" y="-66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584BE8A-3E34-4967-9E7C-13EC8F6A990A}"/>
              </a:ext>
              <a:ext uri="{C183D7F6-B498-43B3-948B-1728B52AA6E4}">
                <adec:decorative xmlns:adec="http://schemas.microsoft.com/office/drawing/2017/decorative" val="1"/>
              </a:ext>
            </a:extLst>
          </p:cNvPr>
          <p:cNvSpPr/>
          <p:nvPr userDrawn="1"/>
        </p:nvSpPr>
        <p:spPr>
          <a:xfrm>
            <a:off x="3050" y="-663"/>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9BFF676-EC35-4FFD-8894-CA4F2830700A}"/>
              </a:ext>
              <a:ext uri="{C183D7F6-B498-43B3-948B-1728B52AA6E4}">
                <adec:decorative xmlns:adec="http://schemas.microsoft.com/office/drawing/2017/decorative" val="1"/>
              </a:ext>
            </a:extLst>
          </p:cNvPr>
          <p:cNvSpPr/>
          <p:nvPr userDrawn="1"/>
        </p:nvSpPr>
        <p:spPr>
          <a:xfrm>
            <a:off x="3050" y="0"/>
            <a:ext cx="12188952" cy="6858000"/>
          </a:xfrm>
          <a:prstGeom prst="rect">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2DA1557-E095-4C82-B659-3AF550080BB1}"/>
              </a:ext>
              <a:ext uri="{C183D7F6-B498-43B3-948B-1728B52AA6E4}">
                <adec:decorative xmlns:adec="http://schemas.microsoft.com/office/drawing/2017/decorative" val="1"/>
              </a:ext>
            </a:extLst>
          </p:cNvPr>
          <p:cNvSpPr/>
          <p:nvPr userDrawn="1"/>
        </p:nvSpPr>
        <p:spPr>
          <a:xfrm rot="16200000">
            <a:off x="2746250" y="-663"/>
            <a:ext cx="6857999" cy="6857998"/>
          </a:xfrm>
          <a:prstGeom prst="ellipse">
            <a:avLst/>
          </a:prstGeom>
          <a:gradFill>
            <a:gsLst>
              <a:gs pos="0">
                <a:schemeClr val="accent1">
                  <a:lumMod val="20000"/>
                  <a:lumOff val="80000"/>
                  <a:alpha val="40000"/>
                </a:schemeClr>
              </a:gs>
              <a:gs pos="100000">
                <a:schemeClr val="accent1">
                  <a:alpha val="4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9F34E5EF-94D7-4AE0-BDD1-81A3ECDE614C}"/>
              </a:ext>
              <a:ext uri="{C183D7F6-B498-43B3-948B-1728B52AA6E4}">
                <adec:decorative xmlns:adec="http://schemas.microsoft.com/office/drawing/2017/decorative" val="1"/>
              </a:ext>
            </a:extLst>
          </p:cNvPr>
          <p:cNvSpPr/>
          <p:nvPr userDrawn="1"/>
        </p:nvSpPr>
        <p:spPr>
          <a:xfrm rot="16200000">
            <a:off x="77040" y="1193411"/>
            <a:ext cx="5589934" cy="5737916"/>
          </a:xfrm>
          <a:prstGeom prst="ellipse">
            <a:avLst/>
          </a:prstGeom>
          <a:gradFill>
            <a:gsLst>
              <a:gs pos="0">
                <a:schemeClr val="accent1">
                  <a:alpha val="40000"/>
                </a:schemeClr>
              </a:gs>
              <a:gs pos="100000">
                <a:schemeClr val="accent5">
                  <a:alpha val="20000"/>
                </a:schemeClr>
              </a:gs>
            </a:gsLst>
            <a:lin ang="2700000" scaled="1"/>
          </a:gradFill>
          <a:ln>
            <a:noFill/>
          </a:ln>
          <a:effectLst>
            <a:softEdge rad="952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D829E57E-3199-4AAA-B2D5-F93264FDA0B5}"/>
              </a:ext>
              <a:ext uri="{C183D7F6-B498-43B3-948B-1728B52AA6E4}">
                <adec:decorative xmlns:adec="http://schemas.microsoft.com/office/drawing/2017/decorative" val="1"/>
              </a:ext>
            </a:extLst>
          </p:cNvPr>
          <p:cNvSpPr/>
          <p:nvPr userDrawn="1"/>
        </p:nvSpPr>
        <p:spPr>
          <a:xfrm rot="16200000">
            <a:off x="6442672" y="193606"/>
            <a:ext cx="5760743" cy="5737917"/>
          </a:xfrm>
          <a:prstGeom prst="ellipse">
            <a:avLst/>
          </a:prstGeom>
          <a:gradFill>
            <a:gsLst>
              <a:gs pos="0">
                <a:schemeClr val="accent1">
                  <a:alpha val="20000"/>
                </a:schemeClr>
              </a:gs>
              <a:gs pos="100000">
                <a:schemeClr val="accent5">
                  <a:alpha val="40000"/>
                </a:schemeClr>
              </a:gs>
            </a:gsLst>
            <a:lin ang="2700000" scaled="1"/>
          </a:gradFill>
          <a:ln>
            <a:noFill/>
          </a:ln>
          <a:effectLst>
            <a:softEdge rad="1003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descr="Tag=CustomerPhoto&#10;Crop=1&#10;Align=N/A">
            <a:extLst>
              <a:ext uri="{FF2B5EF4-FFF2-40B4-BE49-F238E27FC236}">
                <a16:creationId xmlns:a16="http://schemas.microsoft.com/office/drawing/2014/main" id="{8A791822-0971-4E61-A5E4-9AAD258F58E3}"/>
              </a:ext>
            </a:extLst>
          </p:cNvPr>
          <p:cNvPicPr>
            <a:picLocks/>
          </p:cNvPicPr>
          <p:nvPr userDrawn="1"/>
        </p:nvPicPr>
        <p:blipFill>
          <a:blip r:embed="rId2">
            <a:alphaModFix amt="20000"/>
            <a:extLst>
              <a:ext uri="{28A0092B-C50C-407E-A947-70E740481C1C}">
                <a14:useLocalDpi xmlns:a14="http://schemas.microsoft.com/office/drawing/2010/main" val="0"/>
              </a:ext>
            </a:extLst>
          </a:blip>
          <a:stretch>
            <a:fillRect/>
          </a:stretch>
        </p:blipFill>
        <p:spPr>
          <a:xfrm>
            <a:off x="3048" y="-663"/>
            <a:ext cx="12188952" cy="6858000"/>
          </a:xfrm>
          <a:prstGeom prst="rect">
            <a:avLst/>
          </a:prstGeom>
        </p:spPr>
      </p:pic>
      <p:sp>
        <p:nvSpPr>
          <p:cNvPr id="18" name="Title 1">
            <a:extLst>
              <a:ext uri="{FF2B5EF4-FFF2-40B4-BE49-F238E27FC236}">
                <a16:creationId xmlns:a16="http://schemas.microsoft.com/office/drawing/2014/main" id="{B86D7D99-F789-4EDA-861D-B6B994F05F1D}"/>
              </a:ext>
            </a:extLst>
          </p:cNvPr>
          <p:cNvSpPr>
            <a:spLocks noGrp="1"/>
          </p:cNvSpPr>
          <p:nvPr>
            <p:ph type="ctrTitle"/>
          </p:nvPr>
        </p:nvSpPr>
        <p:spPr>
          <a:xfrm>
            <a:off x="1527050" y="1121700"/>
            <a:ext cx="9144000" cy="2387600"/>
          </a:xfrm>
        </p:spPr>
        <p:txBody>
          <a:bodyPr/>
          <a:lstStyle>
            <a:lvl1pPr algn="ctr">
              <a:defRPr>
                <a:solidFill>
                  <a:schemeClr val="bg1"/>
                </a:solidFill>
              </a:defRPr>
            </a:lvl1pPr>
          </a:lstStyle>
          <a:p>
            <a:r>
              <a:rPr lang="en-US">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rPr>
              <a:t>Click to edit Master title style</a:t>
            </a:r>
            <a:endParaRPr lang="en-US" dirty="0">
              <a:solidFill>
                <a:srgbClr val="FFFFFF"/>
              </a:solidFill>
              <a:effectLst>
                <a:outerShdw blurRad="38100" dist="38100" dir="2700000" algn="tl">
                  <a:srgbClr val="000000">
                    <a:alpha val="43137"/>
                  </a:srgbClr>
                </a:outerShdw>
              </a:effectLst>
              <a:ea typeface="Cambria" panose="02040503050406030204" pitchFamily="18" charset="0"/>
              <a:cs typeface="Sabon Next LT" panose="020B0502040204020203" pitchFamily="2" charset="0"/>
            </a:endParaRPr>
          </a:p>
        </p:txBody>
      </p:sp>
      <p:sp>
        <p:nvSpPr>
          <p:cNvPr id="20" name="Text Placeholder 12">
            <a:extLst>
              <a:ext uri="{FF2B5EF4-FFF2-40B4-BE49-F238E27FC236}">
                <a16:creationId xmlns:a16="http://schemas.microsoft.com/office/drawing/2014/main" id="{2B39487B-EA73-4D7B-93AA-D63B49F4DA7F}"/>
              </a:ext>
            </a:extLst>
          </p:cNvPr>
          <p:cNvSpPr>
            <a:spLocks noGrp="1"/>
          </p:cNvSpPr>
          <p:nvPr>
            <p:ph type="body" sz="quarter" idx="15"/>
          </p:nvPr>
        </p:nvSpPr>
        <p:spPr>
          <a:xfrm>
            <a:off x="1527050" y="3600450"/>
            <a:ext cx="9144000" cy="2451100"/>
          </a:xfrm>
        </p:spPr>
        <p:txBody>
          <a:bodyPr>
            <a:normAutofit/>
          </a:bodyPr>
          <a:lstStyle>
            <a:lvl1pPr marL="0" indent="0" algn="ctr">
              <a:buNone/>
              <a:defRPr sz="2800">
                <a:solidFill>
                  <a:schemeClr val="bg1"/>
                </a:solidFill>
                <a:effectLst/>
                <a:latin typeface="+mn-lt"/>
              </a:defRPr>
            </a:lvl1pPr>
          </a:lstStyle>
          <a:p>
            <a:pPr lvl="0"/>
            <a:r>
              <a:rPr lang="en-US"/>
              <a:t>Click to edit Master text styles</a:t>
            </a:r>
          </a:p>
        </p:txBody>
      </p:sp>
    </p:spTree>
    <p:extLst>
      <p:ext uri="{BB962C8B-B14F-4D97-AF65-F5344CB8AC3E}">
        <p14:creationId xmlns:p14="http://schemas.microsoft.com/office/powerpoint/2010/main" val="32439564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Agenda">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3F98AFCE-98D2-46C5-82A8-E45659B1769D}"/>
              </a:ext>
              <a:ext uri="{C183D7F6-B498-43B3-948B-1728B52AA6E4}">
                <adec:decorative xmlns:adec="http://schemas.microsoft.com/office/drawing/2017/decorative" val="1"/>
              </a:ext>
            </a:extLst>
          </p:cNvPr>
          <p:cNvSpPr/>
          <p:nvPr userDrawn="1"/>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ame 11">
            <a:extLst>
              <a:ext uri="{FF2B5EF4-FFF2-40B4-BE49-F238E27FC236}">
                <a16:creationId xmlns:a16="http://schemas.microsoft.com/office/drawing/2014/main" id="{F69999FB-8585-40F0-990C-6A0BAD1C8081}"/>
              </a:ext>
              <a:ext uri="{C183D7F6-B498-43B3-948B-1728B52AA6E4}">
                <adec:decorative xmlns:adec="http://schemas.microsoft.com/office/drawing/2017/decorative" val="1"/>
              </a:ext>
            </a:extLst>
          </p:cNvPr>
          <p:cNvSpPr/>
          <p:nvPr userDrawn="1"/>
        </p:nvSpPr>
        <p:spPr>
          <a:xfrm>
            <a:off x="0" y="0"/>
            <a:ext cx="12188952" cy="6858000"/>
          </a:xfrm>
          <a:prstGeom prst="frame">
            <a:avLst>
              <a:gd name="adj1" fmla="val 7164"/>
            </a:avLst>
          </a:prstGeom>
          <a:gradFill flip="none" rotWithShape="1">
            <a:gsLst>
              <a:gs pos="0">
                <a:schemeClr val="accent2">
                  <a:alpha val="40000"/>
                </a:schemeClr>
              </a:gs>
              <a:gs pos="100000">
                <a:schemeClr val="accent1">
                  <a:alpha val="4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1">
            <a:extLst>
              <a:ext uri="{FF2B5EF4-FFF2-40B4-BE49-F238E27FC236}">
                <a16:creationId xmlns:a16="http://schemas.microsoft.com/office/drawing/2014/main" id="{2768738E-7449-46C1-B7D3-844FE2BA7D35}"/>
              </a:ext>
            </a:extLst>
          </p:cNvPr>
          <p:cNvSpPr>
            <a:spLocks noGrp="1"/>
          </p:cNvSpPr>
          <p:nvPr>
            <p:ph type="title"/>
          </p:nvPr>
        </p:nvSpPr>
        <p:spPr>
          <a:xfrm>
            <a:off x="838200" y="914399"/>
            <a:ext cx="5992550" cy="2827422"/>
          </a:xfrm>
        </p:spPr>
        <p:txBody>
          <a:bodyPr anchor="t">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7" name="Content Placeholder 2">
            <a:extLst>
              <a:ext uri="{FF2B5EF4-FFF2-40B4-BE49-F238E27FC236}">
                <a16:creationId xmlns:a16="http://schemas.microsoft.com/office/drawing/2014/main" id="{B0FF04F9-E792-4C19-9FD5-44800CEB2E89}"/>
              </a:ext>
            </a:extLst>
          </p:cNvPr>
          <p:cNvSpPr>
            <a:spLocks noGrp="1"/>
          </p:cNvSpPr>
          <p:nvPr>
            <p:ph idx="1"/>
          </p:nvPr>
        </p:nvSpPr>
        <p:spPr>
          <a:xfrm>
            <a:off x="6976085" y="914400"/>
            <a:ext cx="4377714" cy="2827422"/>
          </a:xfrm>
        </p:spPr>
        <p:txBody>
          <a:bodyPr anchor="t">
            <a:normAutofit/>
          </a:bodyPr>
          <a:lstStyle>
            <a:lvl1pPr marL="0" indent="0">
              <a:buNone/>
              <a:defRPr sz="2800"/>
            </a:lvl1pPr>
          </a:lstStyle>
          <a:p>
            <a:pPr marL="228600" lvl="0" indent="-228600"/>
            <a:r>
              <a:rPr lang="en-US" sz="1800">
                <a:solidFill>
                  <a:schemeClr val="tx2">
                    <a:alpha val="60000"/>
                  </a:schemeClr>
                </a:solidFill>
              </a:rPr>
              <a:t>Click to edit Master text styles</a:t>
            </a:r>
          </a:p>
        </p:txBody>
      </p:sp>
      <p:sp>
        <p:nvSpPr>
          <p:cNvPr id="14" name="Picture Placeholder 13">
            <a:extLst>
              <a:ext uri="{FF2B5EF4-FFF2-40B4-BE49-F238E27FC236}">
                <a16:creationId xmlns:a16="http://schemas.microsoft.com/office/drawing/2014/main" id="{5F2F9DF6-DFB9-44A8-B629-57F58893AD21}"/>
              </a:ext>
            </a:extLst>
          </p:cNvPr>
          <p:cNvSpPr>
            <a:spLocks noGrp="1"/>
          </p:cNvSpPr>
          <p:nvPr>
            <p:ph type="pic" sz="quarter" idx="13"/>
          </p:nvPr>
        </p:nvSpPr>
        <p:spPr>
          <a:xfrm>
            <a:off x="490538" y="4059936"/>
            <a:ext cx="2807208" cy="2322576"/>
          </a:xfrm>
          <a:solidFill>
            <a:schemeClr val="accent6"/>
          </a:solidFill>
        </p:spPr>
        <p:txBody>
          <a:bodyPr/>
          <a:lstStyle/>
          <a:p>
            <a:r>
              <a:rPr lang="en-US"/>
              <a:t>Click icon to add picture</a:t>
            </a:r>
          </a:p>
        </p:txBody>
      </p:sp>
      <p:sp>
        <p:nvSpPr>
          <p:cNvPr id="15" name="Picture Placeholder 13">
            <a:extLst>
              <a:ext uri="{FF2B5EF4-FFF2-40B4-BE49-F238E27FC236}">
                <a16:creationId xmlns:a16="http://schemas.microsoft.com/office/drawing/2014/main" id="{927BC207-43FE-4B6A-AEBE-875B69CF9761}"/>
              </a:ext>
            </a:extLst>
          </p:cNvPr>
          <p:cNvSpPr>
            <a:spLocks noGrp="1"/>
          </p:cNvSpPr>
          <p:nvPr>
            <p:ph type="pic" sz="quarter" idx="14"/>
          </p:nvPr>
        </p:nvSpPr>
        <p:spPr>
          <a:xfrm>
            <a:off x="3291840" y="4059936"/>
            <a:ext cx="2807208" cy="2322576"/>
          </a:xfrm>
          <a:solidFill>
            <a:schemeClr val="accent6"/>
          </a:solidFill>
        </p:spPr>
        <p:txBody>
          <a:bodyPr/>
          <a:lstStyle/>
          <a:p>
            <a:r>
              <a:rPr lang="en-US"/>
              <a:t>Click icon to add picture</a:t>
            </a:r>
          </a:p>
        </p:txBody>
      </p:sp>
      <p:sp>
        <p:nvSpPr>
          <p:cNvPr id="16" name="Picture Placeholder 13">
            <a:extLst>
              <a:ext uri="{FF2B5EF4-FFF2-40B4-BE49-F238E27FC236}">
                <a16:creationId xmlns:a16="http://schemas.microsoft.com/office/drawing/2014/main" id="{EBBF5499-9A70-4846-B98E-316EC17F9FCD}"/>
              </a:ext>
            </a:extLst>
          </p:cNvPr>
          <p:cNvSpPr>
            <a:spLocks noGrp="1"/>
          </p:cNvSpPr>
          <p:nvPr>
            <p:ph type="pic" sz="quarter" idx="15"/>
          </p:nvPr>
        </p:nvSpPr>
        <p:spPr>
          <a:xfrm>
            <a:off x="6099048" y="4059936"/>
            <a:ext cx="2807208" cy="2322576"/>
          </a:xfrm>
          <a:solidFill>
            <a:schemeClr val="accent6"/>
          </a:solidFill>
        </p:spPr>
        <p:txBody>
          <a:bodyPr/>
          <a:lstStyle/>
          <a:p>
            <a:r>
              <a:rPr lang="en-US"/>
              <a:t>Click icon to add picture</a:t>
            </a:r>
          </a:p>
        </p:txBody>
      </p:sp>
      <p:sp>
        <p:nvSpPr>
          <p:cNvPr id="17" name="Picture Placeholder 13">
            <a:extLst>
              <a:ext uri="{FF2B5EF4-FFF2-40B4-BE49-F238E27FC236}">
                <a16:creationId xmlns:a16="http://schemas.microsoft.com/office/drawing/2014/main" id="{C7A79F30-D473-48F6-9AC2-286C7B70F3ED}"/>
              </a:ext>
            </a:extLst>
          </p:cNvPr>
          <p:cNvSpPr>
            <a:spLocks noGrp="1"/>
          </p:cNvSpPr>
          <p:nvPr>
            <p:ph type="pic" sz="quarter" idx="16"/>
          </p:nvPr>
        </p:nvSpPr>
        <p:spPr>
          <a:xfrm>
            <a:off x="8906256" y="4059936"/>
            <a:ext cx="2807208" cy="2322576"/>
          </a:xfrm>
          <a:solidFill>
            <a:schemeClr val="accent6"/>
          </a:solidFill>
        </p:spPr>
        <p:txBody>
          <a:bodyPr/>
          <a:lstStyle/>
          <a:p>
            <a:r>
              <a:rPr lang="en-US"/>
              <a:t>Click icon to add picture</a:t>
            </a:r>
          </a:p>
        </p:txBody>
      </p:sp>
      <p:sp>
        <p:nvSpPr>
          <p:cNvPr id="2" name="Date Placeholder 1">
            <a:extLst>
              <a:ext uri="{FF2B5EF4-FFF2-40B4-BE49-F238E27FC236}">
                <a16:creationId xmlns:a16="http://schemas.microsoft.com/office/drawing/2014/main" id="{118B9F00-8450-475B-B155-993BAF212AF6}"/>
              </a:ext>
            </a:extLst>
          </p:cNvPr>
          <p:cNvSpPr>
            <a:spLocks noGrp="1"/>
          </p:cNvSpPr>
          <p:nvPr>
            <p:ph type="dt" sz="half" idx="10"/>
          </p:nvPr>
        </p:nvSpPr>
        <p:spPr/>
        <p:txBody>
          <a:bodyPr/>
          <a:lstStyle/>
          <a:p>
            <a:r>
              <a:rPr lang="en-US"/>
              <a:t>3/1/20XX</a:t>
            </a:r>
          </a:p>
        </p:txBody>
      </p:sp>
      <p:sp>
        <p:nvSpPr>
          <p:cNvPr id="3" name="Footer Placeholder 2">
            <a:extLst>
              <a:ext uri="{FF2B5EF4-FFF2-40B4-BE49-F238E27FC236}">
                <a16:creationId xmlns:a16="http://schemas.microsoft.com/office/drawing/2014/main" id="{5C0FDDA3-8E6F-42F7-BFBE-7FA9C647CA4E}"/>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B6C8E678-81B8-4356-9624-A0B999536312}"/>
              </a:ext>
            </a:extLst>
          </p:cNvPr>
          <p:cNvSpPr>
            <a:spLocks noGrp="1"/>
          </p:cNvSpPr>
          <p:nvPr>
            <p:ph type="sldNum" sz="quarter" idx="12"/>
          </p:nvPr>
        </p:nvSpPr>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25222102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userDrawn="1">
  <p:cSld name="Introduction">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910AFBC-7932-43F4-ABEA-C89B2698634B}"/>
              </a:ext>
            </a:extLst>
          </p:cNvPr>
          <p:cNvSpPr>
            <a:spLocks noGrp="1"/>
          </p:cNvSpPr>
          <p:nvPr>
            <p:ph type="title"/>
          </p:nvPr>
        </p:nvSpPr>
        <p:spPr>
          <a:xfrm>
            <a:off x="841249" y="857251"/>
            <a:ext cx="5914937" cy="2076450"/>
          </a:xfrm>
        </p:spPr>
        <p:txBody>
          <a:bodyPr anchor="b">
            <a:normAutofit/>
          </a:bodyPr>
          <a:lstStyle/>
          <a:p>
            <a:r>
              <a:rPr lang="en-US" sz="4400">
                <a:gradFill flip="none" rotWithShape="1">
                  <a:gsLst>
                    <a:gs pos="0">
                      <a:schemeClr val="accent5">
                        <a:alpha val="70000"/>
                      </a:schemeClr>
                    </a:gs>
                    <a:gs pos="100000">
                      <a:schemeClr val="accent1">
                        <a:alpha val="70000"/>
                      </a:schemeClr>
                    </a:gs>
                  </a:gsLst>
                  <a:lin ang="0" scaled="1"/>
                  <a:tileRect/>
                </a:gradFill>
              </a:rPr>
              <a:t>Click to edit Master title style</a:t>
            </a:r>
            <a:endParaRPr lang="en-US" sz="4400" dirty="0">
              <a:gradFill flip="none" rotWithShape="1">
                <a:gsLst>
                  <a:gs pos="0">
                    <a:schemeClr val="accent5">
                      <a:alpha val="70000"/>
                    </a:schemeClr>
                  </a:gs>
                  <a:gs pos="100000">
                    <a:schemeClr val="accent1">
                      <a:alpha val="70000"/>
                    </a:schemeClr>
                  </a:gs>
                </a:gsLst>
                <a:lin ang="0" scaled="1"/>
                <a:tileRect/>
              </a:gradFill>
            </a:endParaRPr>
          </a:p>
        </p:txBody>
      </p:sp>
      <p:sp>
        <p:nvSpPr>
          <p:cNvPr id="17" name="Content Placeholder 2">
            <a:extLst>
              <a:ext uri="{FF2B5EF4-FFF2-40B4-BE49-F238E27FC236}">
                <a16:creationId xmlns:a16="http://schemas.microsoft.com/office/drawing/2014/main" id="{1178A42D-5ED2-4AB6-BE4B-4109074320DF}"/>
              </a:ext>
            </a:extLst>
          </p:cNvPr>
          <p:cNvSpPr>
            <a:spLocks noGrp="1"/>
          </p:cNvSpPr>
          <p:nvPr>
            <p:ph idx="1"/>
          </p:nvPr>
        </p:nvSpPr>
        <p:spPr>
          <a:xfrm>
            <a:off x="841248" y="3190875"/>
            <a:ext cx="5914938" cy="2986087"/>
          </a:xfrm>
        </p:spPr>
        <p:txBody>
          <a:bodyPr>
            <a:noAutofit/>
          </a:bodyPr>
          <a:lstStyle>
            <a:lvl1pPr marL="0" indent="0">
              <a:lnSpc>
                <a:spcPct val="100000"/>
              </a:lnSpc>
              <a:buNone/>
              <a:defRPr sz="2000"/>
            </a:lvl1pPr>
          </a:lstStyle>
          <a:p>
            <a:pPr marL="228600" lvl="0" indent="-228600"/>
            <a:r>
              <a:rPr lang="en-US" sz="1800">
                <a:solidFill>
                  <a:schemeClr val="tx2">
                    <a:alpha val="60000"/>
                  </a:schemeClr>
                </a:solidFill>
              </a:rPr>
              <a:t>Click to edit Master text styles</a:t>
            </a:r>
          </a:p>
        </p:txBody>
      </p:sp>
      <p:sp>
        <p:nvSpPr>
          <p:cNvPr id="29" name="Date Placeholder 1">
            <a:extLst>
              <a:ext uri="{FF2B5EF4-FFF2-40B4-BE49-F238E27FC236}">
                <a16:creationId xmlns:a16="http://schemas.microsoft.com/office/drawing/2014/main" id="{4D9A7D07-2BA3-438D-972B-EA578370D50F}"/>
              </a:ext>
            </a:extLst>
          </p:cNvPr>
          <p:cNvSpPr>
            <a:spLocks noGrp="1"/>
          </p:cNvSpPr>
          <p:nvPr>
            <p:ph type="dt" sz="half" idx="10"/>
          </p:nvPr>
        </p:nvSpPr>
        <p:spPr>
          <a:xfrm>
            <a:off x="838200" y="6429375"/>
            <a:ext cx="2743200" cy="365125"/>
          </a:xfrm>
        </p:spPr>
        <p:txBody>
          <a:bodyPr/>
          <a:lstStyle>
            <a:lvl1pPr>
              <a:defRPr>
                <a:solidFill>
                  <a:schemeClr val="tx2">
                    <a:alpha val="60000"/>
                  </a:schemeClr>
                </a:solidFill>
              </a:defRPr>
            </a:lvl1pPr>
          </a:lstStyle>
          <a:p>
            <a:r>
              <a:rPr lang="en-US"/>
              <a:t>3/1/20XX</a:t>
            </a:r>
          </a:p>
        </p:txBody>
      </p:sp>
      <p:sp>
        <p:nvSpPr>
          <p:cNvPr id="24" name="Picture Placeholder 23">
            <a:extLst>
              <a:ext uri="{FF2B5EF4-FFF2-40B4-BE49-F238E27FC236}">
                <a16:creationId xmlns:a16="http://schemas.microsoft.com/office/drawing/2014/main" id="{C8720583-BC84-48EB-85BC-AE71214A30A5}"/>
              </a:ext>
            </a:extLst>
          </p:cNvPr>
          <p:cNvSpPr>
            <a:spLocks noGrp="1"/>
          </p:cNvSpPr>
          <p:nvPr>
            <p:ph type="pic" sz="quarter" idx="13"/>
          </p:nvPr>
        </p:nvSpPr>
        <p:spPr>
          <a:xfrm>
            <a:off x="7589520" y="0"/>
            <a:ext cx="4599432" cy="2286000"/>
          </a:xfrm>
          <a:solidFill>
            <a:schemeClr val="accent6"/>
          </a:solidFill>
        </p:spPr>
        <p:txBody>
          <a:bodyPr/>
          <a:lstStyle/>
          <a:p>
            <a:r>
              <a:rPr lang="en-US"/>
              <a:t>Click icon to add picture</a:t>
            </a:r>
            <a:endParaRPr lang="en-US" dirty="0"/>
          </a:p>
        </p:txBody>
      </p:sp>
      <p:sp>
        <p:nvSpPr>
          <p:cNvPr id="25" name="Picture Placeholder 23">
            <a:extLst>
              <a:ext uri="{FF2B5EF4-FFF2-40B4-BE49-F238E27FC236}">
                <a16:creationId xmlns:a16="http://schemas.microsoft.com/office/drawing/2014/main" id="{C3F0A5CD-C47A-4CDF-BE99-75F3A81B18FB}"/>
              </a:ext>
            </a:extLst>
          </p:cNvPr>
          <p:cNvSpPr>
            <a:spLocks noGrp="1"/>
          </p:cNvSpPr>
          <p:nvPr>
            <p:ph type="pic" sz="quarter" idx="14"/>
          </p:nvPr>
        </p:nvSpPr>
        <p:spPr>
          <a:xfrm>
            <a:off x="7589520" y="2286000"/>
            <a:ext cx="4599432" cy="2286000"/>
          </a:xfrm>
          <a:solidFill>
            <a:schemeClr val="accent6"/>
          </a:solidFill>
        </p:spPr>
        <p:txBody>
          <a:bodyPr/>
          <a:lstStyle/>
          <a:p>
            <a:r>
              <a:rPr lang="en-US"/>
              <a:t>Click icon to add picture</a:t>
            </a:r>
            <a:endParaRPr lang="en-US" dirty="0"/>
          </a:p>
        </p:txBody>
      </p:sp>
      <p:sp>
        <p:nvSpPr>
          <p:cNvPr id="26" name="Picture Placeholder 23">
            <a:extLst>
              <a:ext uri="{FF2B5EF4-FFF2-40B4-BE49-F238E27FC236}">
                <a16:creationId xmlns:a16="http://schemas.microsoft.com/office/drawing/2014/main" id="{7329454B-9275-4E86-B32E-91C0DB62AA71}"/>
              </a:ext>
            </a:extLst>
          </p:cNvPr>
          <p:cNvSpPr>
            <a:spLocks noGrp="1"/>
          </p:cNvSpPr>
          <p:nvPr>
            <p:ph type="pic" sz="quarter" idx="15"/>
          </p:nvPr>
        </p:nvSpPr>
        <p:spPr>
          <a:xfrm>
            <a:off x="7589520" y="4572000"/>
            <a:ext cx="4599432" cy="2286000"/>
          </a:xfrm>
          <a:solidFill>
            <a:schemeClr val="accent6"/>
          </a:solidFill>
        </p:spPr>
        <p:txBody>
          <a:bodyPr/>
          <a:lstStyle/>
          <a:p>
            <a:r>
              <a:rPr lang="en-US"/>
              <a:t>Click icon to add picture</a:t>
            </a:r>
            <a:endParaRPr lang="en-US" dirty="0"/>
          </a:p>
        </p:txBody>
      </p:sp>
      <p:sp>
        <p:nvSpPr>
          <p:cNvPr id="30" name="Footer Placeholder 2">
            <a:extLst>
              <a:ext uri="{FF2B5EF4-FFF2-40B4-BE49-F238E27FC236}">
                <a16:creationId xmlns:a16="http://schemas.microsoft.com/office/drawing/2014/main" id="{21E9E1BF-D594-4F96-8DBE-5A8DD51D3B58}"/>
              </a:ext>
            </a:extLst>
          </p:cNvPr>
          <p:cNvSpPr>
            <a:spLocks noGrp="1"/>
          </p:cNvSpPr>
          <p:nvPr>
            <p:ph type="ftr" sz="quarter" idx="11"/>
          </p:nvPr>
        </p:nvSpPr>
        <p:spPr>
          <a:xfrm>
            <a:off x="4038600" y="6429375"/>
            <a:ext cx="4114800" cy="365125"/>
          </a:xfrm>
        </p:spPr>
        <p:txBody>
          <a:bodyPr/>
          <a:lstStyle>
            <a:lvl1pPr algn="l">
              <a:defRPr>
                <a:solidFill>
                  <a:schemeClr val="tx2">
                    <a:alpha val="60000"/>
                  </a:schemeClr>
                </a:solidFill>
              </a:defRPr>
            </a:lvl1pPr>
          </a:lstStyle>
          <a:p>
            <a:r>
              <a:rPr lang="en-US"/>
              <a:t>SAMPLE FOOTER TEXT</a:t>
            </a:r>
            <a:endParaRPr lang="en-US" dirty="0"/>
          </a:p>
        </p:txBody>
      </p:sp>
      <p:sp>
        <p:nvSpPr>
          <p:cNvPr id="31" name="Slide Number Placeholder 3">
            <a:extLst>
              <a:ext uri="{FF2B5EF4-FFF2-40B4-BE49-F238E27FC236}">
                <a16:creationId xmlns:a16="http://schemas.microsoft.com/office/drawing/2014/main" id="{C30FDEF8-F3F3-42D5-9EE1-EDDF18B35377}"/>
              </a:ext>
            </a:extLst>
          </p:cNvPr>
          <p:cNvSpPr>
            <a:spLocks noGrp="1"/>
          </p:cNvSpPr>
          <p:nvPr>
            <p:ph type="sldNum" sz="quarter" idx="12"/>
          </p:nvPr>
        </p:nvSpPr>
        <p:spPr>
          <a:xfrm>
            <a:off x="8610600" y="6429375"/>
            <a:ext cx="2743200" cy="365125"/>
          </a:xfrm>
        </p:spPr>
        <p:txBody>
          <a:bodyPr/>
          <a:lstStyle/>
          <a:p>
            <a:fld id="{28844951-7827-47D4-8276-7DDE1FA7D85A}" type="slidenum">
              <a:rPr lang="en-US" smtClean="0"/>
              <a:t>‹#›</a:t>
            </a:fld>
            <a:endParaRPr lang="en-US"/>
          </a:p>
        </p:txBody>
      </p:sp>
    </p:spTree>
    <p:extLst>
      <p:ext uri="{BB962C8B-B14F-4D97-AF65-F5344CB8AC3E}">
        <p14:creationId xmlns:p14="http://schemas.microsoft.com/office/powerpoint/2010/main" val="11543234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userDrawn="1">
  <p:cSld name="Section Brea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E04ED02-B678-4D1E-BEDA-7E28F9038DF5}"/>
              </a:ext>
              <a:ext uri="{C183D7F6-B498-43B3-948B-1728B52AA6E4}">
                <adec:decorative xmlns:adec="http://schemas.microsoft.com/office/drawing/2017/decorative" val="1"/>
              </a:ext>
            </a:extLst>
          </p:cNvPr>
          <p:cNvSpPr/>
          <p:nvPr userDrawn="1"/>
        </p:nvSpPr>
        <p:spPr>
          <a:xfrm>
            <a:off x="9277" y="9278"/>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5E2C5A2-B8B2-47C5-8E1B-3A97E2C9BB13}"/>
              </a:ext>
              <a:ext uri="{C183D7F6-B498-43B3-948B-1728B52AA6E4}">
                <adec:decorative xmlns:adec="http://schemas.microsoft.com/office/drawing/2017/decorative" val="1"/>
              </a:ext>
            </a:extLst>
          </p:cNvPr>
          <p:cNvSpPr/>
          <p:nvPr userDrawn="1"/>
        </p:nvSpPr>
        <p:spPr>
          <a:xfrm>
            <a:off x="12325" y="9278"/>
            <a:ext cx="12188952"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03FD8455-A2E1-40B3-B6C4-36070AF58F78}"/>
              </a:ext>
              <a:ext uri="{C183D7F6-B498-43B3-948B-1728B52AA6E4}">
                <adec:decorative xmlns:adec="http://schemas.microsoft.com/office/drawing/2017/decorative" val="1"/>
              </a:ext>
            </a:extLst>
          </p:cNvPr>
          <p:cNvSpPr/>
          <p:nvPr userDrawn="1"/>
        </p:nvSpPr>
        <p:spPr>
          <a:xfrm>
            <a:off x="1524" y="0"/>
            <a:ext cx="12188952" cy="6858000"/>
          </a:xfrm>
          <a:prstGeom prst="rect">
            <a:avLst/>
          </a:prstGeom>
          <a:gradFill flip="none" rotWithShape="1">
            <a:gsLst>
              <a:gs pos="0">
                <a:schemeClr val="accent2">
                  <a:alpha val="60000"/>
                </a:schemeClr>
              </a:gs>
              <a:gs pos="100000">
                <a:schemeClr val="accent1">
                  <a:alpha val="60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Freeform: Shape 7">
            <a:extLst>
              <a:ext uri="{FF2B5EF4-FFF2-40B4-BE49-F238E27FC236}">
                <a16:creationId xmlns:a16="http://schemas.microsoft.com/office/drawing/2014/main" id="{0F53BE70-C6B1-407C-9333-7251BDC77A9E}"/>
              </a:ext>
              <a:ext uri="{C183D7F6-B498-43B3-948B-1728B52AA6E4}">
                <adec:decorative xmlns:adec="http://schemas.microsoft.com/office/drawing/2017/decorative" val="1"/>
              </a:ext>
            </a:extLst>
          </p:cNvPr>
          <p:cNvSpPr/>
          <p:nvPr userDrawn="1"/>
        </p:nvSpPr>
        <p:spPr>
          <a:xfrm>
            <a:off x="33186" y="9279"/>
            <a:ext cx="5770017" cy="2411171"/>
          </a:xfrm>
          <a:custGeom>
            <a:avLst/>
            <a:gdLst>
              <a:gd name="connsiteX0" fmla="*/ 0 w 5770017"/>
              <a:gd name="connsiteY0" fmla="*/ 0 h 2411171"/>
              <a:gd name="connsiteX1" fmla="*/ 5770017 w 5770017"/>
              <a:gd name="connsiteY1" fmla="*/ 0 h 2411171"/>
              <a:gd name="connsiteX2" fmla="*/ 5715824 w 5770017"/>
              <a:gd name="connsiteY2" fmla="*/ 124746 h 2411171"/>
              <a:gd name="connsiteX3" fmla="*/ 4925072 w 5770017"/>
              <a:gd name="connsiteY3" fmla="*/ 1254414 h 2411171"/>
              <a:gd name="connsiteX4" fmla="*/ 125602 w 5770017"/>
              <a:gd name="connsiteY4" fmla="*/ 1864423 h 2411171"/>
              <a:gd name="connsiteX5" fmla="*/ 0 w 5770017"/>
              <a:gd name="connsiteY5" fmla="*/ 1785927 h 2411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70017" h="2411171">
                <a:moveTo>
                  <a:pt x="0" y="0"/>
                </a:moveTo>
                <a:lnTo>
                  <a:pt x="5770017" y="0"/>
                </a:lnTo>
                <a:lnTo>
                  <a:pt x="5715824" y="124746"/>
                </a:lnTo>
                <a:cubicBezTo>
                  <a:pt x="5526044" y="533784"/>
                  <a:pt x="5262460" y="917027"/>
                  <a:pt x="4925072" y="1254414"/>
                </a:cubicBezTo>
                <a:cubicBezTo>
                  <a:pt x="3623720" y="2555767"/>
                  <a:pt x="1640148" y="2759102"/>
                  <a:pt x="125602" y="1864423"/>
                </a:cubicBezTo>
                <a:lnTo>
                  <a:pt x="0" y="1785927"/>
                </a:lnTo>
                <a:close/>
              </a:path>
            </a:pathLst>
          </a:custGeom>
          <a:gradFill>
            <a:gsLst>
              <a:gs pos="0">
                <a:schemeClr val="accent2">
                  <a:alpha val="20000"/>
                </a:schemeClr>
              </a:gs>
              <a:gs pos="100000">
                <a:schemeClr val="accent1">
                  <a:alpha val="20000"/>
                </a:schemeClr>
              </a:gs>
            </a:gsLst>
            <a:lin ang="2700000" scaled="1"/>
          </a:gradFill>
          <a:ln>
            <a:noFill/>
          </a:ln>
          <a:effectLst>
            <a:softEdge rad="520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ame 8">
            <a:extLst>
              <a:ext uri="{FF2B5EF4-FFF2-40B4-BE49-F238E27FC236}">
                <a16:creationId xmlns:a16="http://schemas.microsoft.com/office/drawing/2014/main" id="{05864DDE-75C0-4BE6-93FF-A960706ADEC3}"/>
              </a:ext>
              <a:ext uri="{C183D7F6-B498-43B3-948B-1728B52AA6E4}">
                <adec:decorative xmlns:adec="http://schemas.microsoft.com/office/drawing/2017/decorative" val="1"/>
              </a:ext>
            </a:extLst>
          </p:cNvPr>
          <p:cNvSpPr/>
          <p:nvPr userDrawn="1"/>
        </p:nvSpPr>
        <p:spPr>
          <a:xfrm>
            <a:off x="1524" y="0"/>
            <a:ext cx="12188952" cy="6858000"/>
          </a:xfrm>
          <a:prstGeom prst="frame">
            <a:avLst>
              <a:gd name="adj1" fmla="val 716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Title 1">
            <a:extLst>
              <a:ext uri="{FF2B5EF4-FFF2-40B4-BE49-F238E27FC236}">
                <a16:creationId xmlns:a16="http://schemas.microsoft.com/office/drawing/2014/main" id="{1BC3FA0F-EAE5-4DCE-ACFF-9AD00ED39FCF}"/>
              </a:ext>
            </a:extLst>
          </p:cNvPr>
          <p:cNvSpPr>
            <a:spLocks noGrp="1"/>
          </p:cNvSpPr>
          <p:nvPr>
            <p:ph type="ctrTitle"/>
          </p:nvPr>
        </p:nvSpPr>
        <p:spPr>
          <a:xfrm>
            <a:off x="847477" y="1131641"/>
            <a:ext cx="5322618" cy="2387600"/>
          </a:xfrm>
        </p:spPr>
        <p:txBody>
          <a:bodyPr/>
          <a:lstStyle>
            <a:lvl1pPr>
              <a:defRPr>
                <a:solidFill>
                  <a:schemeClr val="bg1"/>
                </a:solidFill>
              </a:defRPr>
            </a:lvl1pPr>
          </a:lstStyle>
          <a:p>
            <a:pPr algn="l"/>
            <a:r>
              <a:rPr lang="en-US">
                <a:solidFill>
                  <a:srgbClr val="FFFFFF"/>
                </a:solidFill>
                <a:ea typeface="Cambria" panose="02040503050406030204" pitchFamily="18" charset="0"/>
                <a:cs typeface="Sabon Next LT" panose="020B0502040204020203" pitchFamily="2" charset="0"/>
              </a:rPr>
              <a:t>Click to edit Master title style</a:t>
            </a:r>
            <a:endParaRPr lang="en-US" dirty="0">
              <a:solidFill>
                <a:srgbClr val="FFFFFF"/>
              </a:solidFill>
              <a:ea typeface="Cambria" panose="02040503050406030204" pitchFamily="18" charset="0"/>
              <a:cs typeface="Sabon Next LT" panose="020B0502040204020203" pitchFamily="2" charset="0"/>
            </a:endParaRPr>
          </a:p>
        </p:txBody>
      </p:sp>
      <p:sp>
        <p:nvSpPr>
          <p:cNvPr id="18" name="Picture Placeholder 17">
            <a:extLst>
              <a:ext uri="{FF2B5EF4-FFF2-40B4-BE49-F238E27FC236}">
                <a16:creationId xmlns:a16="http://schemas.microsoft.com/office/drawing/2014/main" id="{71FA5E0E-BEE1-4976-92B1-61EF64E34371}"/>
              </a:ext>
            </a:extLst>
          </p:cNvPr>
          <p:cNvSpPr>
            <a:spLocks noGrp="1"/>
          </p:cNvSpPr>
          <p:nvPr>
            <p:ph type="pic" sz="quarter" idx="13"/>
          </p:nvPr>
        </p:nvSpPr>
        <p:spPr>
          <a:xfrm>
            <a:off x="6784848" y="905256"/>
            <a:ext cx="4581144" cy="2450592"/>
          </a:xfrm>
          <a:solidFill>
            <a:schemeClr val="accent6"/>
          </a:solidFill>
        </p:spPr>
        <p:txBody>
          <a:bodyPr/>
          <a:lstStyle/>
          <a:p>
            <a:r>
              <a:rPr lang="en-US"/>
              <a:t>Click icon to add picture</a:t>
            </a:r>
            <a:endParaRPr lang="en-US" dirty="0"/>
          </a:p>
        </p:txBody>
      </p:sp>
      <p:sp>
        <p:nvSpPr>
          <p:cNvPr id="20" name="Picture Placeholder 17">
            <a:extLst>
              <a:ext uri="{FF2B5EF4-FFF2-40B4-BE49-F238E27FC236}">
                <a16:creationId xmlns:a16="http://schemas.microsoft.com/office/drawing/2014/main" id="{03379FE8-A6CE-4F5A-BE1A-B2267589BE85}"/>
              </a:ext>
            </a:extLst>
          </p:cNvPr>
          <p:cNvSpPr>
            <a:spLocks noGrp="1"/>
          </p:cNvSpPr>
          <p:nvPr>
            <p:ph type="pic" sz="quarter" idx="14"/>
          </p:nvPr>
        </p:nvSpPr>
        <p:spPr>
          <a:xfrm>
            <a:off x="6784848" y="3520440"/>
            <a:ext cx="4581144" cy="2450592"/>
          </a:xfrm>
          <a:solidFill>
            <a:schemeClr val="accent6"/>
          </a:solidFill>
        </p:spPr>
        <p:txBody>
          <a:bodyPr/>
          <a:lstStyle/>
          <a:p>
            <a:r>
              <a:rPr lang="en-US"/>
              <a:t>Click icon to add picture</a:t>
            </a:r>
            <a:endParaRPr lang="en-US" dirty="0"/>
          </a:p>
        </p:txBody>
      </p:sp>
      <p:sp>
        <p:nvSpPr>
          <p:cNvPr id="13" name="Text Placeholder 12">
            <a:extLst>
              <a:ext uri="{FF2B5EF4-FFF2-40B4-BE49-F238E27FC236}">
                <a16:creationId xmlns:a16="http://schemas.microsoft.com/office/drawing/2014/main" id="{6DD090CA-24E8-46A7-889A-A4FDD00A33E5}"/>
              </a:ext>
            </a:extLst>
          </p:cNvPr>
          <p:cNvSpPr>
            <a:spLocks noGrp="1"/>
          </p:cNvSpPr>
          <p:nvPr>
            <p:ph type="body" sz="quarter" idx="15"/>
          </p:nvPr>
        </p:nvSpPr>
        <p:spPr>
          <a:xfrm>
            <a:off x="838200" y="3600450"/>
            <a:ext cx="5322888" cy="2451100"/>
          </a:xfrm>
        </p:spPr>
        <p:txBody>
          <a:bodyPr>
            <a:normAutofit/>
          </a:bodyPr>
          <a:lstStyle>
            <a:lvl1pPr marL="0" indent="0">
              <a:buNone/>
              <a:defRPr sz="2800">
                <a:solidFill>
                  <a:schemeClr val="bg1"/>
                </a:solidFill>
                <a:latin typeface="+mn-lt"/>
              </a:defRPr>
            </a:lvl1pPr>
          </a:lstStyle>
          <a:p>
            <a:pPr lvl="0"/>
            <a:r>
              <a:rPr lang="en-US"/>
              <a:t>Click to edit Master text styles</a:t>
            </a:r>
          </a:p>
        </p:txBody>
      </p:sp>
    </p:spTree>
    <p:extLst>
      <p:ext uri="{BB962C8B-B14F-4D97-AF65-F5344CB8AC3E}">
        <p14:creationId xmlns:p14="http://schemas.microsoft.com/office/powerpoint/2010/main" val="2980490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23">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r>
              <a:rPr lang="en-US"/>
              <a:t>3/1/20XX</a:t>
            </a:r>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a:solidFill>
                  <a:srgbClr val="FFFFFF"/>
                </a:solidFill>
              </a:rPr>
              <a:t>SAMPLE FOOTER TEXT</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28844951-7827-47D4-8276-7DDE1FA7D85A}" type="slidenum">
              <a:rPr lang="en-US" smtClean="0"/>
              <a:pPr/>
              <a:t>‹#›</a:t>
            </a:fld>
            <a:endParaRPr lang="en-US"/>
          </a:p>
        </p:txBody>
      </p:sp>
    </p:spTree>
    <p:extLst>
      <p:ext uri="{BB962C8B-B14F-4D97-AF65-F5344CB8AC3E}">
        <p14:creationId xmlns:p14="http://schemas.microsoft.com/office/powerpoint/2010/main" val="621525514"/>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 id="2147483795" r:id="rId12"/>
    <p:sldLayoutId id="2147483796" r:id="rId13"/>
    <p:sldLayoutId id="2147483797" r:id="rId14"/>
    <p:sldLayoutId id="2147483798" r:id="rId15"/>
    <p:sldLayoutId id="2147483799" r:id="rId16"/>
    <p:sldLayoutId id="2147483800" r:id="rId17"/>
    <p:sldLayoutId id="2147483801" r:id="rId18"/>
    <p:sldLayoutId id="2147483802" r:id="rId19"/>
    <p:sldLayoutId id="2147483803" r:id="rId20"/>
    <p:sldLayoutId id="2147483804" r:id="rId21"/>
  </p:sldLayoutIdLst>
  <p:hf hdr="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19.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ciob.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11">
            <a:extLst>
              <a:ext uri="{FF2B5EF4-FFF2-40B4-BE49-F238E27FC236}">
                <a16:creationId xmlns:a16="http://schemas.microsoft.com/office/drawing/2014/main" id="{6503EB0F-2257-4A3E-A73B-E1DE769B459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3" name="Rectangle 12">
              <a:extLst>
                <a:ext uri="{FF2B5EF4-FFF2-40B4-BE49-F238E27FC236}">
                  <a16:creationId xmlns:a16="http://schemas.microsoft.com/office/drawing/2014/main" id="{77012B2A-0D78-433A-8C68-8889D3DCD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5">
              <a:extLst>
                <a:ext uri="{FF2B5EF4-FFF2-40B4-BE49-F238E27FC236}">
                  <a16:creationId xmlns:a16="http://schemas.microsoft.com/office/drawing/2014/main" id="{119D0202-ED3F-47CC-90E9-4E963BCDAB91}"/>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5" name="Rectangle 15">
            <a:extLst>
              <a:ext uri="{FF2B5EF4-FFF2-40B4-BE49-F238E27FC236}">
                <a16:creationId xmlns:a16="http://schemas.microsoft.com/office/drawing/2014/main" id="{670D6F2B-93AF-47D6-9378-5E54BE0AC6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7" name="Picture 6">
            <a:extLst>
              <a:ext uri="{FF2B5EF4-FFF2-40B4-BE49-F238E27FC236}">
                <a16:creationId xmlns:a16="http://schemas.microsoft.com/office/drawing/2014/main" id="{353284CC-81C5-7DF2-95B3-7531AE115457}"/>
              </a:ext>
            </a:extLst>
          </p:cNvPr>
          <p:cNvPicPr>
            <a:picLocks noChangeAspect="1"/>
          </p:cNvPicPr>
          <p:nvPr/>
        </p:nvPicPr>
        <p:blipFill rotWithShape="1">
          <a:blip r:embed="rId3"/>
          <a:srcRect t="14502" r="-1" b="44320"/>
          <a:stretch/>
        </p:blipFill>
        <p:spPr>
          <a:xfrm>
            <a:off x="1" y="-5"/>
            <a:ext cx="12191695" cy="5020241"/>
          </a:xfrm>
          <a:custGeom>
            <a:avLst/>
            <a:gdLst/>
            <a:ahLst/>
            <a:cxnLst/>
            <a:rect l="l" t="t" r="r" b="b"/>
            <a:pathLst>
              <a:path w="12191695" h="5020241">
                <a:moveTo>
                  <a:pt x="0" y="0"/>
                </a:moveTo>
                <a:lnTo>
                  <a:pt x="12191695" y="0"/>
                </a:lnTo>
                <a:lnTo>
                  <a:pt x="12191695" y="4057991"/>
                </a:lnTo>
                <a:lnTo>
                  <a:pt x="11914945" y="4110187"/>
                </a:lnTo>
                <a:lnTo>
                  <a:pt x="11639412" y="4159931"/>
                </a:lnTo>
                <a:lnTo>
                  <a:pt x="11362661" y="4208624"/>
                </a:lnTo>
                <a:lnTo>
                  <a:pt x="11084690" y="4250310"/>
                </a:lnTo>
                <a:lnTo>
                  <a:pt x="10807939" y="4292347"/>
                </a:lnTo>
                <a:lnTo>
                  <a:pt x="10529968" y="4331582"/>
                </a:lnTo>
                <a:lnTo>
                  <a:pt x="10255655" y="4365211"/>
                </a:lnTo>
                <a:lnTo>
                  <a:pt x="9977684" y="4397089"/>
                </a:lnTo>
                <a:lnTo>
                  <a:pt x="9700933" y="4426165"/>
                </a:lnTo>
                <a:lnTo>
                  <a:pt x="9429058" y="4451387"/>
                </a:lnTo>
                <a:lnTo>
                  <a:pt x="9153526" y="4476609"/>
                </a:lnTo>
                <a:lnTo>
                  <a:pt x="8881651" y="4497628"/>
                </a:lnTo>
                <a:lnTo>
                  <a:pt x="8609776" y="4514092"/>
                </a:lnTo>
                <a:lnTo>
                  <a:pt x="8339121" y="4531258"/>
                </a:lnTo>
                <a:lnTo>
                  <a:pt x="8070903" y="4545620"/>
                </a:lnTo>
                <a:lnTo>
                  <a:pt x="7805124" y="4555779"/>
                </a:lnTo>
                <a:lnTo>
                  <a:pt x="7539345" y="4564537"/>
                </a:lnTo>
                <a:lnTo>
                  <a:pt x="7276005" y="4572944"/>
                </a:lnTo>
                <a:lnTo>
                  <a:pt x="7016322" y="4576798"/>
                </a:lnTo>
                <a:lnTo>
                  <a:pt x="6756639" y="4581001"/>
                </a:lnTo>
                <a:lnTo>
                  <a:pt x="6500613" y="4583103"/>
                </a:lnTo>
                <a:lnTo>
                  <a:pt x="6247026" y="4581001"/>
                </a:lnTo>
                <a:lnTo>
                  <a:pt x="5995877" y="4581001"/>
                </a:lnTo>
                <a:lnTo>
                  <a:pt x="5747167" y="4576798"/>
                </a:lnTo>
                <a:lnTo>
                  <a:pt x="5503333" y="4570492"/>
                </a:lnTo>
                <a:lnTo>
                  <a:pt x="5261938" y="4564537"/>
                </a:lnTo>
                <a:lnTo>
                  <a:pt x="5025418" y="4557881"/>
                </a:lnTo>
                <a:lnTo>
                  <a:pt x="4790118" y="4547722"/>
                </a:lnTo>
                <a:lnTo>
                  <a:pt x="4558477" y="4536862"/>
                </a:lnTo>
                <a:lnTo>
                  <a:pt x="4331710" y="4527054"/>
                </a:lnTo>
                <a:lnTo>
                  <a:pt x="3889152" y="4499379"/>
                </a:lnTo>
                <a:lnTo>
                  <a:pt x="3464881" y="4469954"/>
                </a:lnTo>
                <a:lnTo>
                  <a:pt x="3057678" y="4439126"/>
                </a:lnTo>
                <a:lnTo>
                  <a:pt x="2672421" y="4405147"/>
                </a:lnTo>
                <a:lnTo>
                  <a:pt x="2304232" y="4369765"/>
                </a:lnTo>
                <a:lnTo>
                  <a:pt x="1962864" y="4331582"/>
                </a:lnTo>
                <a:lnTo>
                  <a:pt x="1642223" y="4294099"/>
                </a:lnTo>
                <a:lnTo>
                  <a:pt x="1347183" y="4256616"/>
                </a:lnTo>
                <a:lnTo>
                  <a:pt x="1076528" y="4221235"/>
                </a:lnTo>
                <a:lnTo>
                  <a:pt x="836351" y="4187605"/>
                </a:lnTo>
                <a:lnTo>
                  <a:pt x="619339" y="4155727"/>
                </a:lnTo>
                <a:lnTo>
                  <a:pt x="436464" y="4129104"/>
                </a:lnTo>
                <a:lnTo>
                  <a:pt x="282848" y="4103881"/>
                </a:lnTo>
                <a:lnTo>
                  <a:pt x="71932" y="4067800"/>
                </a:lnTo>
                <a:lnTo>
                  <a:pt x="1" y="4055539"/>
                </a:lnTo>
                <a:lnTo>
                  <a:pt x="1" y="5020241"/>
                </a:lnTo>
                <a:lnTo>
                  <a:pt x="0" y="5020241"/>
                </a:lnTo>
                <a:close/>
              </a:path>
            </a:pathLst>
          </a:custGeom>
        </p:spPr>
      </p:pic>
      <p:sp>
        <p:nvSpPr>
          <p:cNvPr id="17" name="Freeform: Shape 17">
            <a:extLst>
              <a:ext uri="{FF2B5EF4-FFF2-40B4-BE49-F238E27FC236}">
                <a16:creationId xmlns:a16="http://schemas.microsoft.com/office/drawing/2014/main" id="{D36F3EEA-55D4-4677-80E7-92D00B8F34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9" name="Freeform 5">
            <a:extLst>
              <a:ext uri="{FF2B5EF4-FFF2-40B4-BE49-F238E27FC236}">
                <a16:creationId xmlns:a16="http://schemas.microsoft.com/office/drawing/2014/main" id="{C91E93A7-6C7F-4F77-9CB0-280D958EF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4" name="Title 3">
            <a:extLst>
              <a:ext uri="{FF2B5EF4-FFF2-40B4-BE49-F238E27FC236}">
                <a16:creationId xmlns:a16="http://schemas.microsoft.com/office/drawing/2014/main" id="{2E9A7C78-91FD-4B88-953D-5A4363761BD1}"/>
              </a:ext>
            </a:extLst>
          </p:cNvPr>
          <p:cNvSpPr>
            <a:spLocks noGrp="1"/>
          </p:cNvSpPr>
          <p:nvPr>
            <p:ph type="ctrTitle"/>
          </p:nvPr>
        </p:nvSpPr>
        <p:spPr>
          <a:xfrm>
            <a:off x="892047" y="1947735"/>
            <a:ext cx="10407602" cy="868026"/>
          </a:xfrm>
        </p:spPr>
        <p:txBody>
          <a:bodyPr vert="horz" lIns="91440" tIns="45720" rIns="91440" bIns="45720" rtlCol="0" anchor="b" anchorCtr="0">
            <a:normAutofit/>
          </a:bodyPr>
          <a:lstStyle/>
          <a:p>
            <a:r>
              <a:rPr lang="en-US" sz="4400" dirty="0">
                <a:solidFill>
                  <a:srgbClr val="EBEBEB"/>
                </a:solidFill>
              </a:rPr>
              <a:t>Professional Bodies in Construction</a:t>
            </a:r>
          </a:p>
        </p:txBody>
      </p:sp>
      <p:sp>
        <p:nvSpPr>
          <p:cNvPr id="5" name="Subtitle 4">
            <a:extLst>
              <a:ext uri="{FF2B5EF4-FFF2-40B4-BE49-F238E27FC236}">
                <a16:creationId xmlns:a16="http://schemas.microsoft.com/office/drawing/2014/main" id="{AD04BED3-CF2E-4CAD-8CE8-ED3ED12AEBD6}"/>
              </a:ext>
            </a:extLst>
          </p:cNvPr>
          <p:cNvSpPr>
            <a:spLocks noGrp="1"/>
          </p:cNvSpPr>
          <p:nvPr>
            <p:ph type="body" sz="quarter" idx="15"/>
          </p:nvPr>
        </p:nvSpPr>
        <p:spPr>
          <a:xfrm>
            <a:off x="892199" y="5722374"/>
            <a:ext cx="10407602" cy="487924"/>
          </a:xfrm>
        </p:spPr>
        <p:txBody>
          <a:bodyPr vert="horz" lIns="91440" tIns="45720" rIns="91440" bIns="45720" rtlCol="0" anchor="t">
            <a:normAutofit/>
          </a:bodyPr>
          <a:lstStyle/>
          <a:p>
            <a:r>
              <a:rPr lang="en-US" sz="1800" cap="all" dirty="0">
                <a:solidFill>
                  <a:schemeClr val="tx2">
                    <a:lumMod val="40000"/>
                    <a:lumOff val="60000"/>
                  </a:schemeClr>
                </a:solidFill>
              </a:rPr>
              <a:t>R Thomas</a:t>
            </a:r>
          </a:p>
        </p:txBody>
      </p:sp>
      <p:sp>
        <p:nvSpPr>
          <p:cNvPr id="21" name="Freeform 16">
            <a:extLst>
              <a:ext uri="{FF2B5EF4-FFF2-40B4-BE49-F238E27FC236}">
                <a16:creationId xmlns:a16="http://schemas.microsoft.com/office/drawing/2014/main" id="{E4F17063-EDA4-417B-946F-BA357F3B39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42856" y="3785499"/>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2">
              <a:alpha val="40000"/>
            </a:schemeClr>
          </a:solidFill>
          <a:ln>
            <a:noFill/>
          </a:ln>
        </p:spPr>
        <p:txBody>
          <a:bodyPr rtlCol="0" anchor="ctr"/>
          <a:lstStyle/>
          <a:p>
            <a:pPr algn="ctr"/>
            <a:endParaRPr lang="en-US">
              <a:solidFill>
                <a:schemeClr val="tx1"/>
              </a:solidFill>
            </a:endParaRPr>
          </a:p>
        </p:txBody>
      </p:sp>
    </p:spTree>
    <p:extLst>
      <p:ext uri="{BB962C8B-B14F-4D97-AF65-F5344CB8AC3E}">
        <p14:creationId xmlns:p14="http://schemas.microsoft.com/office/powerpoint/2010/main" val="70358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3" name="Group 22">
            <a:extLst>
              <a:ext uri="{FF2B5EF4-FFF2-40B4-BE49-F238E27FC236}">
                <a16:creationId xmlns:a16="http://schemas.microsoft.com/office/drawing/2014/main" id="{623A82C8-0070-4018-9AD8-D44F49C9AB9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4" name="Rectangle 23">
              <a:extLst>
                <a:ext uri="{FF2B5EF4-FFF2-40B4-BE49-F238E27FC236}">
                  <a16:creationId xmlns:a16="http://schemas.microsoft.com/office/drawing/2014/main" id="{7550C5E6-27CB-49BC-931E-C0E6EBF57E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Oval 24">
              <a:extLst>
                <a:ext uri="{FF2B5EF4-FFF2-40B4-BE49-F238E27FC236}">
                  <a16:creationId xmlns:a16="http://schemas.microsoft.com/office/drawing/2014/main" id="{51C96AF2-676B-4EC5-B55D-2457210026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6" name="Oval 25">
              <a:extLst>
                <a:ext uri="{FF2B5EF4-FFF2-40B4-BE49-F238E27FC236}">
                  <a16:creationId xmlns:a16="http://schemas.microsoft.com/office/drawing/2014/main" id="{9D54B5F4-092E-41C0-A116-E6111BACB5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7" name="Oval 26">
              <a:extLst>
                <a:ext uri="{FF2B5EF4-FFF2-40B4-BE49-F238E27FC236}">
                  <a16:creationId xmlns:a16="http://schemas.microsoft.com/office/drawing/2014/main" id="{4C83DA3A-E0DE-45C4-A6CF-58D6B7ADD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8" name="Oval 27">
              <a:extLst>
                <a:ext uri="{FF2B5EF4-FFF2-40B4-BE49-F238E27FC236}">
                  <a16:creationId xmlns:a16="http://schemas.microsoft.com/office/drawing/2014/main" id="{82D0EF15-C3BB-42A3-9E8B-56C712EEB3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9" name="Oval 28">
              <a:extLst>
                <a:ext uri="{FF2B5EF4-FFF2-40B4-BE49-F238E27FC236}">
                  <a16:creationId xmlns:a16="http://schemas.microsoft.com/office/drawing/2014/main" id="{BEF7329D-69F7-4EE4-8708-FCCCFF17B8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0" name="Freeform 5">
              <a:extLst>
                <a:ext uri="{FF2B5EF4-FFF2-40B4-BE49-F238E27FC236}">
                  <a16:creationId xmlns:a16="http://schemas.microsoft.com/office/drawing/2014/main" id="{04187803-7D29-4FCB-8488-9CFA23D60E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31" name="Freeform 5">
              <a:extLst>
                <a:ext uri="{FF2B5EF4-FFF2-40B4-BE49-F238E27FC236}">
                  <a16:creationId xmlns:a16="http://schemas.microsoft.com/office/drawing/2014/main" id="{4FE1963C-6666-44A0-A90C-AF69B0A5E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32" name="Freeform 5">
              <a:extLst>
                <a:ext uri="{FF2B5EF4-FFF2-40B4-BE49-F238E27FC236}">
                  <a16:creationId xmlns:a16="http://schemas.microsoft.com/office/drawing/2014/main" id="{1202C530-7D1D-48FB-A25B-4011D2826587}"/>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4" name="Rectangle 33">
            <a:extLst>
              <a:ext uri="{FF2B5EF4-FFF2-40B4-BE49-F238E27FC236}">
                <a16:creationId xmlns:a16="http://schemas.microsoft.com/office/drawing/2014/main" id="{1286F636-668F-4D6D-82E9-73203A7D44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6" name="Rectangle 35">
            <a:extLst>
              <a:ext uri="{FF2B5EF4-FFF2-40B4-BE49-F238E27FC236}">
                <a16:creationId xmlns:a16="http://schemas.microsoft.com/office/drawing/2014/main" id="{AF10A03D-B8D7-4106-B452-8F3C714622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sp>
      <p:sp>
        <p:nvSpPr>
          <p:cNvPr id="38" name="Freeform 5">
            <a:extLst>
              <a:ext uri="{FF2B5EF4-FFF2-40B4-BE49-F238E27FC236}">
                <a16:creationId xmlns:a16="http://schemas.microsoft.com/office/drawing/2014/main" id="{65159176-5854-41AA-8779-1E39496D3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40" name="Freeform: Shape 39">
            <a:extLst>
              <a:ext uri="{FF2B5EF4-FFF2-40B4-BE49-F238E27FC236}">
                <a16:creationId xmlns:a16="http://schemas.microsoft.com/office/drawing/2014/main" id="{D2FA54D7-F682-4168-A15B-6262BF16AB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171964" y="-140866"/>
            <a:ext cx="6053670" cy="7139732"/>
          </a:xfrm>
          <a:custGeom>
            <a:avLst/>
            <a:gdLst>
              <a:gd name="connsiteX0" fmla="*/ 6053670 w 6053670"/>
              <a:gd name="connsiteY0" fmla="*/ 1098 h 7139732"/>
              <a:gd name="connsiteX1" fmla="*/ 6053670 w 6053670"/>
              <a:gd name="connsiteY1" fmla="*/ 1084479 h 7139732"/>
              <a:gd name="connsiteX2" fmla="*/ 6053670 w 6053670"/>
              <a:gd name="connsiteY2" fmla="*/ 1254558 h 7139732"/>
              <a:gd name="connsiteX3" fmla="*/ 6053670 w 6053670"/>
              <a:gd name="connsiteY3" fmla="*/ 7139732 h 7139732"/>
              <a:gd name="connsiteX4" fmla="*/ 0 w 6053670"/>
              <a:gd name="connsiteY4" fmla="*/ 7139732 h 7139732"/>
              <a:gd name="connsiteX5" fmla="*/ 0 w 6053670"/>
              <a:gd name="connsiteY5" fmla="*/ 1249853 h 7139732"/>
              <a:gd name="connsiteX6" fmla="*/ 0 w 6053670"/>
              <a:gd name="connsiteY6" fmla="*/ 1084479 h 7139732"/>
              <a:gd name="connsiteX7" fmla="*/ 0 w 6053670"/>
              <a:gd name="connsiteY7" fmla="*/ 0 h 7139732"/>
              <a:gd name="connsiteX8" fmla="*/ 35717 w 6053670"/>
              <a:gd name="connsiteY8" fmla="*/ 5488 h 7139732"/>
              <a:gd name="connsiteX9" fmla="*/ 140445 w 6053670"/>
              <a:gd name="connsiteY9" fmla="*/ 21641 h 7139732"/>
              <a:gd name="connsiteX10" fmla="*/ 216722 w 6053670"/>
              <a:gd name="connsiteY10" fmla="*/ 32932 h 7139732"/>
              <a:gd name="connsiteX11" fmla="*/ 307527 w 6053670"/>
              <a:gd name="connsiteY11" fmla="*/ 44850 h 7139732"/>
              <a:gd name="connsiteX12" fmla="*/ 415282 w 6053670"/>
              <a:gd name="connsiteY12" fmla="*/ 59121 h 7139732"/>
              <a:gd name="connsiteX13" fmla="*/ 534539 w 6053670"/>
              <a:gd name="connsiteY13" fmla="*/ 74175 h 7139732"/>
              <a:gd name="connsiteX14" fmla="*/ 668931 w 6053670"/>
              <a:gd name="connsiteY14" fmla="*/ 90014 h 7139732"/>
              <a:gd name="connsiteX15" fmla="*/ 815430 w 6053670"/>
              <a:gd name="connsiteY15" fmla="*/ 106794 h 7139732"/>
              <a:gd name="connsiteX16" fmla="*/ 974641 w 6053670"/>
              <a:gd name="connsiteY16" fmla="*/ 123574 h 7139732"/>
              <a:gd name="connsiteX17" fmla="*/ 1144144 w 6053670"/>
              <a:gd name="connsiteY17" fmla="*/ 140667 h 7139732"/>
              <a:gd name="connsiteX18" fmla="*/ 1326965 w 6053670"/>
              <a:gd name="connsiteY18" fmla="*/ 156506 h 7139732"/>
              <a:gd name="connsiteX19" fmla="*/ 1518261 w 6053670"/>
              <a:gd name="connsiteY19" fmla="*/ 171717 h 7139732"/>
              <a:gd name="connsiteX20" fmla="*/ 1720453 w 6053670"/>
              <a:gd name="connsiteY20" fmla="*/ 185518 h 7139732"/>
              <a:gd name="connsiteX21" fmla="*/ 1931121 w 6053670"/>
              <a:gd name="connsiteY21" fmla="*/ 198690 h 7139732"/>
              <a:gd name="connsiteX22" fmla="*/ 2150869 w 6053670"/>
              <a:gd name="connsiteY22" fmla="*/ 211079 h 7139732"/>
              <a:gd name="connsiteX23" fmla="*/ 2263467 w 6053670"/>
              <a:gd name="connsiteY23" fmla="*/ 215470 h 7139732"/>
              <a:gd name="connsiteX24" fmla="*/ 2378487 w 6053670"/>
              <a:gd name="connsiteY24" fmla="*/ 220332 h 7139732"/>
              <a:gd name="connsiteX25" fmla="*/ 2495323 w 6053670"/>
              <a:gd name="connsiteY25" fmla="*/ 224879 h 7139732"/>
              <a:gd name="connsiteX26" fmla="*/ 2612764 w 6053670"/>
              <a:gd name="connsiteY26" fmla="*/ 227859 h 7139732"/>
              <a:gd name="connsiteX27" fmla="*/ 2732627 w 6053670"/>
              <a:gd name="connsiteY27" fmla="*/ 230525 h 7139732"/>
              <a:gd name="connsiteX28" fmla="*/ 2853700 w 6053670"/>
              <a:gd name="connsiteY28" fmla="*/ 233348 h 7139732"/>
              <a:gd name="connsiteX29" fmla="*/ 2977195 w 6053670"/>
              <a:gd name="connsiteY29" fmla="*/ 235229 h 7139732"/>
              <a:gd name="connsiteX30" fmla="*/ 3101901 w 6053670"/>
              <a:gd name="connsiteY30" fmla="*/ 235229 h 7139732"/>
              <a:gd name="connsiteX31" fmla="*/ 3227817 w 6053670"/>
              <a:gd name="connsiteY31" fmla="*/ 236170 h 7139732"/>
              <a:gd name="connsiteX32" fmla="*/ 3354944 w 6053670"/>
              <a:gd name="connsiteY32" fmla="*/ 235229 h 7139732"/>
              <a:gd name="connsiteX33" fmla="*/ 3483887 w 6053670"/>
              <a:gd name="connsiteY33" fmla="*/ 233348 h 7139732"/>
              <a:gd name="connsiteX34" fmla="*/ 3612830 w 6053670"/>
              <a:gd name="connsiteY34" fmla="*/ 231623 h 7139732"/>
              <a:gd name="connsiteX35" fmla="*/ 3743590 w 6053670"/>
              <a:gd name="connsiteY35" fmla="*/ 227859 h 7139732"/>
              <a:gd name="connsiteX36" fmla="*/ 3875560 w 6053670"/>
              <a:gd name="connsiteY36" fmla="*/ 223938 h 7139732"/>
              <a:gd name="connsiteX37" fmla="*/ 4007530 w 6053670"/>
              <a:gd name="connsiteY37" fmla="*/ 219391 h 7139732"/>
              <a:gd name="connsiteX38" fmla="*/ 4140710 w 6053670"/>
              <a:gd name="connsiteY38" fmla="*/ 212961 h 7139732"/>
              <a:gd name="connsiteX39" fmla="*/ 4275102 w 6053670"/>
              <a:gd name="connsiteY39" fmla="*/ 205277 h 7139732"/>
              <a:gd name="connsiteX40" fmla="*/ 4410098 w 6053670"/>
              <a:gd name="connsiteY40" fmla="*/ 197907 h 7139732"/>
              <a:gd name="connsiteX41" fmla="*/ 4545096 w 6053670"/>
              <a:gd name="connsiteY41" fmla="*/ 188498 h 7139732"/>
              <a:gd name="connsiteX42" fmla="*/ 4681909 w 6053670"/>
              <a:gd name="connsiteY42" fmla="*/ 177207 h 7139732"/>
              <a:gd name="connsiteX43" fmla="*/ 4816905 w 6053670"/>
              <a:gd name="connsiteY43" fmla="*/ 165916 h 7139732"/>
              <a:gd name="connsiteX44" fmla="*/ 4954323 w 6053670"/>
              <a:gd name="connsiteY44" fmla="*/ 152899 h 7139732"/>
              <a:gd name="connsiteX45" fmla="*/ 5092347 w 6053670"/>
              <a:gd name="connsiteY45" fmla="*/ 138629 h 7139732"/>
              <a:gd name="connsiteX46" fmla="*/ 5228555 w 6053670"/>
              <a:gd name="connsiteY46" fmla="*/ 123574 h 7139732"/>
              <a:gd name="connsiteX47" fmla="*/ 5366578 w 6053670"/>
              <a:gd name="connsiteY47" fmla="*/ 106010 h 7139732"/>
              <a:gd name="connsiteX48" fmla="*/ 5503997 w 6053670"/>
              <a:gd name="connsiteY48" fmla="*/ 87192 h 7139732"/>
              <a:gd name="connsiteX49" fmla="*/ 5642020 w 6053670"/>
              <a:gd name="connsiteY49" fmla="*/ 68530 h 7139732"/>
              <a:gd name="connsiteX50" fmla="*/ 5779438 w 6053670"/>
              <a:gd name="connsiteY50" fmla="*/ 46733 h 7139732"/>
              <a:gd name="connsiteX51" fmla="*/ 5916251 w 6053670"/>
              <a:gd name="connsiteY51" fmla="*/ 24464 h 7139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53670" h="7139732">
                <a:moveTo>
                  <a:pt x="6053670" y="1098"/>
                </a:moveTo>
                <a:lnTo>
                  <a:pt x="6053670" y="1084479"/>
                </a:lnTo>
                <a:lnTo>
                  <a:pt x="6053670" y="1254558"/>
                </a:lnTo>
                <a:lnTo>
                  <a:pt x="6053670" y="7139732"/>
                </a:lnTo>
                <a:lnTo>
                  <a:pt x="0" y="7139732"/>
                </a:lnTo>
                <a:lnTo>
                  <a:pt x="0" y="1249853"/>
                </a:lnTo>
                <a:lnTo>
                  <a:pt x="0" y="1084479"/>
                </a:lnTo>
                <a:lnTo>
                  <a:pt x="0" y="0"/>
                </a:lnTo>
                <a:lnTo>
                  <a:pt x="35717" y="5488"/>
                </a:lnTo>
                <a:lnTo>
                  <a:pt x="140445" y="21641"/>
                </a:lnTo>
                <a:lnTo>
                  <a:pt x="216722" y="32932"/>
                </a:lnTo>
                <a:lnTo>
                  <a:pt x="307527" y="44850"/>
                </a:lnTo>
                <a:lnTo>
                  <a:pt x="415282" y="59121"/>
                </a:lnTo>
                <a:lnTo>
                  <a:pt x="534539" y="74175"/>
                </a:lnTo>
                <a:lnTo>
                  <a:pt x="668931" y="90014"/>
                </a:lnTo>
                <a:lnTo>
                  <a:pt x="815430" y="106794"/>
                </a:lnTo>
                <a:lnTo>
                  <a:pt x="974641" y="123574"/>
                </a:lnTo>
                <a:lnTo>
                  <a:pt x="1144144" y="140667"/>
                </a:lnTo>
                <a:lnTo>
                  <a:pt x="1326965" y="156506"/>
                </a:lnTo>
                <a:lnTo>
                  <a:pt x="1518261" y="171717"/>
                </a:lnTo>
                <a:lnTo>
                  <a:pt x="1720453" y="185518"/>
                </a:lnTo>
                <a:lnTo>
                  <a:pt x="1931121" y="198690"/>
                </a:lnTo>
                <a:lnTo>
                  <a:pt x="2150869" y="211079"/>
                </a:lnTo>
                <a:lnTo>
                  <a:pt x="2263467" y="215470"/>
                </a:lnTo>
                <a:lnTo>
                  <a:pt x="2378487" y="220332"/>
                </a:lnTo>
                <a:lnTo>
                  <a:pt x="2495323" y="224879"/>
                </a:lnTo>
                <a:lnTo>
                  <a:pt x="2612764" y="227859"/>
                </a:lnTo>
                <a:lnTo>
                  <a:pt x="2732627" y="230525"/>
                </a:lnTo>
                <a:lnTo>
                  <a:pt x="2853700" y="233348"/>
                </a:lnTo>
                <a:lnTo>
                  <a:pt x="2977195" y="235229"/>
                </a:lnTo>
                <a:lnTo>
                  <a:pt x="3101901" y="235229"/>
                </a:lnTo>
                <a:lnTo>
                  <a:pt x="3227817" y="236170"/>
                </a:lnTo>
                <a:lnTo>
                  <a:pt x="3354944" y="235229"/>
                </a:lnTo>
                <a:lnTo>
                  <a:pt x="3483887" y="233348"/>
                </a:lnTo>
                <a:lnTo>
                  <a:pt x="3612830" y="231623"/>
                </a:lnTo>
                <a:lnTo>
                  <a:pt x="3743590" y="227859"/>
                </a:lnTo>
                <a:lnTo>
                  <a:pt x="3875560" y="223938"/>
                </a:lnTo>
                <a:lnTo>
                  <a:pt x="4007530" y="219391"/>
                </a:lnTo>
                <a:lnTo>
                  <a:pt x="4140710" y="212961"/>
                </a:lnTo>
                <a:lnTo>
                  <a:pt x="4275102" y="205277"/>
                </a:lnTo>
                <a:lnTo>
                  <a:pt x="4410098" y="197907"/>
                </a:lnTo>
                <a:lnTo>
                  <a:pt x="4545096" y="188498"/>
                </a:lnTo>
                <a:lnTo>
                  <a:pt x="4681909" y="177207"/>
                </a:lnTo>
                <a:lnTo>
                  <a:pt x="4816905" y="165916"/>
                </a:lnTo>
                <a:lnTo>
                  <a:pt x="4954323" y="152899"/>
                </a:lnTo>
                <a:lnTo>
                  <a:pt x="5092347" y="138629"/>
                </a:lnTo>
                <a:lnTo>
                  <a:pt x="5228555" y="123574"/>
                </a:lnTo>
                <a:lnTo>
                  <a:pt x="5366578" y="106010"/>
                </a:lnTo>
                <a:lnTo>
                  <a:pt x="5503997" y="87192"/>
                </a:lnTo>
                <a:lnTo>
                  <a:pt x="5642020" y="68530"/>
                </a:lnTo>
                <a:lnTo>
                  <a:pt x="5779438" y="46733"/>
                </a:lnTo>
                <a:lnTo>
                  <a:pt x="5916251" y="24464"/>
                </a:lnTo>
                <a:close/>
              </a:path>
            </a:pathLst>
          </a:custGeom>
          <a:solidFill>
            <a:schemeClr val="tx1"/>
          </a:solidFill>
          <a:ln>
            <a:noFill/>
          </a:ln>
        </p:spPr>
      </p:sp>
      <p:sp>
        <p:nvSpPr>
          <p:cNvPr id="42" name="Freeform 5">
            <a:extLst>
              <a:ext uri="{FF2B5EF4-FFF2-40B4-BE49-F238E27FC236}">
                <a16:creationId xmlns:a16="http://schemas.microsoft.com/office/drawing/2014/main" id="{439C4658-FDF2-4373-8344-47DA03B043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id="{07957686-487A-4245-814E-58B1C25C675C}"/>
              </a:ext>
            </a:extLst>
          </p:cNvPr>
          <p:cNvSpPr>
            <a:spLocks noGrp="1"/>
          </p:cNvSpPr>
          <p:nvPr>
            <p:ph type="title"/>
          </p:nvPr>
        </p:nvSpPr>
        <p:spPr>
          <a:xfrm>
            <a:off x="1154955" y="973668"/>
            <a:ext cx="2942210" cy="1020232"/>
          </a:xfrm>
        </p:spPr>
        <p:txBody>
          <a:bodyPr vert="horz" lIns="91440" tIns="45720" rIns="91440" bIns="45720" rtlCol="0" anchor="ctr">
            <a:normAutofit/>
          </a:bodyPr>
          <a:lstStyle/>
          <a:p>
            <a:r>
              <a:rPr lang="en-US">
                <a:solidFill>
                  <a:schemeClr val="tx1"/>
                </a:solidFill>
              </a:rPr>
              <a:t>Agenda</a:t>
            </a:r>
          </a:p>
        </p:txBody>
      </p:sp>
      <p:sp>
        <p:nvSpPr>
          <p:cNvPr id="44" name="Rectangle 43">
            <a:extLst>
              <a:ext uri="{FF2B5EF4-FFF2-40B4-BE49-F238E27FC236}">
                <a16:creationId xmlns:a16="http://schemas.microsoft.com/office/drawing/2014/main" id="{C0246788-5559-4236-B1FF-BE8D22104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17">
            <a:extLst>
              <a:ext uri="{FF2B5EF4-FFF2-40B4-BE49-F238E27FC236}">
                <a16:creationId xmlns:a16="http://schemas.microsoft.com/office/drawing/2014/main" id="{41898C30-E58E-4EC9-8A27-DF1822A9863B}"/>
              </a:ext>
            </a:extLst>
          </p:cNvPr>
          <p:cNvSpPr>
            <a:spLocks noGrp="1"/>
          </p:cNvSpPr>
          <p:nvPr>
            <p:ph type="sldNum" sz="quarter" idx="12"/>
          </p:nvPr>
        </p:nvSpPr>
        <p:spPr>
          <a:xfrm>
            <a:off x="10352540" y="295729"/>
            <a:ext cx="838199" cy="767687"/>
          </a:xfrm>
        </p:spPr>
        <p:txBody>
          <a:bodyPr vert="horz" lIns="91440" tIns="45720" rIns="91440" bIns="45720" rtlCol="0" anchor="b">
            <a:normAutofit/>
          </a:bodyPr>
          <a:lstStyle/>
          <a:p>
            <a:pPr defTabSz="914400">
              <a:spcAft>
                <a:spcPts val="600"/>
              </a:spcAft>
            </a:pPr>
            <a:fld id="{28844951-7827-47D4-8276-7DDE1FA7D85A}" type="slidenum">
              <a:rPr lang="en-US">
                <a:solidFill>
                  <a:srgbClr val="FFFFFF"/>
                </a:solidFill>
              </a:rPr>
              <a:pPr defTabSz="914400">
                <a:spcAft>
                  <a:spcPts val="600"/>
                </a:spcAft>
              </a:pPr>
              <a:t>2</a:t>
            </a:fld>
            <a:endParaRPr lang="en-US">
              <a:solidFill>
                <a:srgbClr val="FFFFFF"/>
              </a:solidFill>
            </a:endParaRPr>
          </a:p>
        </p:txBody>
      </p:sp>
      <p:sp>
        <p:nvSpPr>
          <p:cNvPr id="3" name="Content Placeholder 2">
            <a:extLst>
              <a:ext uri="{FF2B5EF4-FFF2-40B4-BE49-F238E27FC236}">
                <a16:creationId xmlns:a16="http://schemas.microsoft.com/office/drawing/2014/main" id="{DB6566BB-9632-4FD7-9FFC-FD3C43D3954E}"/>
              </a:ext>
            </a:extLst>
          </p:cNvPr>
          <p:cNvSpPr>
            <a:spLocks noGrp="1"/>
          </p:cNvSpPr>
          <p:nvPr>
            <p:ph idx="1"/>
          </p:nvPr>
        </p:nvSpPr>
        <p:spPr>
          <a:xfrm>
            <a:off x="1154955" y="2120900"/>
            <a:ext cx="3133726" cy="3898900"/>
          </a:xfrm>
        </p:spPr>
        <p:txBody>
          <a:bodyPr vert="horz" lIns="91440" tIns="45720" rIns="91440" bIns="45720" rtlCol="0">
            <a:normAutofit/>
          </a:bodyPr>
          <a:lstStyle/>
          <a:p>
            <a:pPr>
              <a:buFont typeface="Wingdings 3" charset="2"/>
              <a:buChar char=""/>
            </a:pPr>
            <a:r>
              <a:rPr lang="en-US" dirty="0">
                <a:solidFill>
                  <a:schemeClr val="tx1"/>
                </a:solidFill>
              </a:rPr>
              <a:t>CIOB</a:t>
            </a:r>
          </a:p>
          <a:p>
            <a:pPr>
              <a:buFont typeface="Wingdings 3" charset="2"/>
              <a:buChar char=""/>
            </a:pPr>
            <a:r>
              <a:rPr lang="en-US" dirty="0">
                <a:solidFill>
                  <a:schemeClr val="tx1"/>
                </a:solidFill>
              </a:rPr>
              <a:t>RIBA</a:t>
            </a:r>
          </a:p>
          <a:p>
            <a:pPr>
              <a:buFont typeface="Wingdings 3" charset="2"/>
              <a:buChar char=""/>
            </a:pPr>
            <a:r>
              <a:rPr lang="en-US" dirty="0">
                <a:solidFill>
                  <a:schemeClr val="tx1"/>
                </a:solidFill>
              </a:rPr>
              <a:t>ICE</a:t>
            </a:r>
          </a:p>
          <a:p>
            <a:pPr>
              <a:buFont typeface="Wingdings 3" charset="2"/>
              <a:buChar char=""/>
            </a:pPr>
            <a:r>
              <a:rPr lang="en-US" dirty="0">
                <a:solidFill>
                  <a:schemeClr val="tx1"/>
                </a:solidFill>
              </a:rPr>
              <a:t>PMI</a:t>
            </a:r>
          </a:p>
          <a:p>
            <a:pPr>
              <a:buFont typeface="Wingdings 3" charset="2"/>
              <a:buChar char=""/>
            </a:pPr>
            <a:r>
              <a:rPr lang="en-US" dirty="0">
                <a:solidFill>
                  <a:schemeClr val="tx1"/>
                </a:solidFill>
              </a:rPr>
              <a:t>APM</a:t>
            </a:r>
          </a:p>
        </p:txBody>
      </p:sp>
      <p:sp>
        <p:nvSpPr>
          <p:cNvPr id="17" name="Footer Placeholder 16">
            <a:extLst>
              <a:ext uri="{FF2B5EF4-FFF2-40B4-BE49-F238E27FC236}">
                <a16:creationId xmlns:a16="http://schemas.microsoft.com/office/drawing/2014/main" id="{FF014D18-B223-4ED4-BCCA-1E4C38285697}"/>
              </a:ext>
            </a:extLst>
          </p:cNvPr>
          <p:cNvSpPr>
            <a:spLocks noGrp="1"/>
          </p:cNvSpPr>
          <p:nvPr>
            <p:ph type="ftr" sz="quarter" idx="11"/>
          </p:nvPr>
        </p:nvSpPr>
        <p:spPr>
          <a:xfrm>
            <a:off x="561110" y="6391838"/>
            <a:ext cx="3859795" cy="304801"/>
          </a:xfrm>
        </p:spPr>
        <p:txBody>
          <a:bodyPr vert="horz" lIns="91440" tIns="45720" rIns="91440" bIns="45720" rtlCol="0" anchor="ctr">
            <a:normAutofit/>
          </a:bodyPr>
          <a:lstStyle/>
          <a:p>
            <a:pPr defTabSz="914400">
              <a:spcAft>
                <a:spcPts val="600"/>
              </a:spcAft>
            </a:pPr>
            <a:r>
              <a:rPr lang="en-US" b="1" i="0" kern="1200">
                <a:solidFill>
                  <a:schemeClr val="accent1"/>
                </a:solidFill>
                <a:latin typeface="+mn-lt"/>
                <a:ea typeface="+mn-ea"/>
                <a:cs typeface="+mn-cs"/>
              </a:rPr>
              <a:t>SAMPLE FOOTER TEXT</a:t>
            </a:r>
          </a:p>
        </p:txBody>
      </p:sp>
      <p:pic>
        <p:nvPicPr>
          <p:cNvPr id="6" name="Picture 5">
            <a:extLst>
              <a:ext uri="{FF2B5EF4-FFF2-40B4-BE49-F238E27FC236}">
                <a16:creationId xmlns:a16="http://schemas.microsoft.com/office/drawing/2014/main" id="{801A5ACB-A854-62B6-61F4-3633D64D6612}"/>
              </a:ext>
            </a:extLst>
          </p:cNvPr>
          <p:cNvPicPr>
            <a:picLocks noChangeAspect="1"/>
          </p:cNvPicPr>
          <p:nvPr/>
        </p:nvPicPr>
        <p:blipFill>
          <a:blip r:embed="rId3"/>
          <a:stretch>
            <a:fillRect/>
          </a:stretch>
        </p:blipFill>
        <p:spPr>
          <a:xfrm>
            <a:off x="5573012" y="607517"/>
            <a:ext cx="2458073" cy="2458073"/>
          </a:xfrm>
          <a:prstGeom prst="rect">
            <a:avLst/>
          </a:prstGeom>
        </p:spPr>
      </p:pic>
      <p:pic>
        <p:nvPicPr>
          <p:cNvPr id="1026" name="Picture 2" descr="RIBA - Collab Inc.">
            <a:extLst>
              <a:ext uri="{FF2B5EF4-FFF2-40B4-BE49-F238E27FC236}">
                <a16:creationId xmlns:a16="http://schemas.microsoft.com/office/drawing/2014/main" id="{E1861C07-5310-C129-CC7A-1EE5FE3000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7402" y="1449250"/>
            <a:ext cx="2952750"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4EF58EA-E650-86E6-16B5-ECC2A84E09ED}"/>
              </a:ext>
            </a:extLst>
          </p:cNvPr>
          <p:cNvPicPr>
            <a:picLocks noChangeAspect="1"/>
          </p:cNvPicPr>
          <p:nvPr/>
        </p:nvPicPr>
        <p:blipFill>
          <a:blip r:embed="rId5"/>
          <a:stretch>
            <a:fillRect/>
          </a:stretch>
        </p:blipFill>
        <p:spPr>
          <a:xfrm>
            <a:off x="5264318" y="2786843"/>
            <a:ext cx="2686050" cy="1704975"/>
          </a:xfrm>
          <a:prstGeom prst="rect">
            <a:avLst/>
          </a:prstGeom>
        </p:spPr>
      </p:pic>
      <p:pic>
        <p:nvPicPr>
          <p:cNvPr id="1028" name="Picture 4" descr="Project Management Institute | PMI">
            <a:extLst>
              <a:ext uri="{FF2B5EF4-FFF2-40B4-BE49-F238E27FC236}">
                <a16:creationId xmlns:a16="http://schemas.microsoft.com/office/drawing/2014/main" id="{855AB0C3-5A12-6AE5-D554-900D8739DD6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36207" y="3288190"/>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Association for Project Management reveals new brand | Scottish  Construction Now">
            <a:extLst>
              <a:ext uri="{FF2B5EF4-FFF2-40B4-BE49-F238E27FC236}">
                <a16:creationId xmlns:a16="http://schemas.microsoft.com/office/drawing/2014/main" id="{A1897A14-EC7E-73B1-9DB8-8B94665D39E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4367" y="4771570"/>
            <a:ext cx="2543175" cy="179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346778"/>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5" name="Group 17">
            <a:extLst>
              <a:ext uri="{FF2B5EF4-FFF2-40B4-BE49-F238E27FC236}">
                <a16:creationId xmlns:a16="http://schemas.microsoft.com/office/drawing/2014/main" id="{FAEF28A3-012D-4640-B8B8-1EF6EAF723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9" name="Rectangle 18">
              <a:extLst>
                <a:ext uri="{FF2B5EF4-FFF2-40B4-BE49-F238E27FC236}">
                  <a16:creationId xmlns:a16="http://schemas.microsoft.com/office/drawing/2014/main" id="{F3B2F1C2-14D3-4A53-B329-323795BC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a:extLst>
                <a:ext uri="{FF2B5EF4-FFF2-40B4-BE49-F238E27FC236}">
                  <a16:creationId xmlns:a16="http://schemas.microsoft.com/office/drawing/2014/main" id="{194E879E-1515-4211-8F1B-B68A92B2C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a:extLst>
                <a:ext uri="{FF2B5EF4-FFF2-40B4-BE49-F238E27FC236}">
                  <a16:creationId xmlns:a16="http://schemas.microsoft.com/office/drawing/2014/main" id="{F7137E7D-1F4E-498A-97D1-0E1FE6FC6F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a:extLst>
                <a:ext uri="{FF2B5EF4-FFF2-40B4-BE49-F238E27FC236}">
                  <a16:creationId xmlns:a16="http://schemas.microsoft.com/office/drawing/2014/main" id="{91375183-B6E5-43E0-B28F-39EC908385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a:extLst>
                <a:ext uri="{FF2B5EF4-FFF2-40B4-BE49-F238E27FC236}">
                  <a16:creationId xmlns:a16="http://schemas.microsoft.com/office/drawing/2014/main" id="{267F36BD-A8AF-4304-A662-1007CC1748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a:extLst>
                <a:ext uri="{FF2B5EF4-FFF2-40B4-BE49-F238E27FC236}">
                  <a16:creationId xmlns:a16="http://schemas.microsoft.com/office/drawing/2014/main" id="{15D9095F-2809-4A90-A032-250AC21C3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a:extLst>
                <a:ext uri="{FF2B5EF4-FFF2-40B4-BE49-F238E27FC236}">
                  <a16:creationId xmlns:a16="http://schemas.microsoft.com/office/drawing/2014/main" id="{9027D7BF-C282-4477-A406-245C3F2652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6" name="Freeform 5">
              <a:extLst>
                <a:ext uri="{FF2B5EF4-FFF2-40B4-BE49-F238E27FC236}">
                  <a16:creationId xmlns:a16="http://schemas.microsoft.com/office/drawing/2014/main" id="{AC3C43D8-426E-472E-A8E8-C41BF7A876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7" name="Freeform 5">
              <a:extLst>
                <a:ext uri="{FF2B5EF4-FFF2-40B4-BE49-F238E27FC236}">
                  <a16:creationId xmlns:a16="http://schemas.microsoft.com/office/drawing/2014/main" id="{52DCAE0E-B8DE-4C42-A48F-FA0C8345AC9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9" name="Rectangle 28">
            <a:extLst>
              <a:ext uri="{FF2B5EF4-FFF2-40B4-BE49-F238E27FC236}">
                <a16:creationId xmlns:a16="http://schemas.microsoft.com/office/drawing/2014/main" id="{59647F54-801D-44AB-8284-EDDFF77631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89EA2611-DCBA-4E97-A2B2-9A466E76B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dk2"/>
          </a:fillRef>
          <a:effectRef idx="0">
            <a:schemeClr val="accent1"/>
          </a:effectRef>
          <a:fontRef idx="minor">
            <a:schemeClr val="lt1"/>
          </a:fontRef>
        </p:style>
      </p:sp>
      <p:sp>
        <p:nvSpPr>
          <p:cNvPr id="33" name="Freeform 5">
            <a:extLst>
              <a:ext uri="{FF2B5EF4-FFF2-40B4-BE49-F238E27FC236}">
                <a16:creationId xmlns:a16="http://schemas.microsoft.com/office/drawing/2014/main" id="{BBC615D1-6E12-40EF-915B-316CFDB550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794"/>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35" name="Freeform 5">
            <a:extLst>
              <a:ext uri="{FF2B5EF4-FFF2-40B4-BE49-F238E27FC236}">
                <a16:creationId xmlns:a16="http://schemas.microsoft.com/office/drawing/2014/main" id="{B9797D36-DE1E-47CD-881A-6C1F582826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5922489">
            <a:off x="537676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tx1">
              <a:alpha val="20000"/>
            </a:schemeClr>
          </a:solidFill>
          <a:ln>
            <a:noFill/>
          </a:ln>
        </p:spPr>
      </p:sp>
      <p:sp>
        <p:nvSpPr>
          <p:cNvPr id="2" name="Title 1">
            <a:extLst>
              <a:ext uri="{FF2B5EF4-FFF2-40B4-BE49-F238E27FC236}">
                <a16:creationId xmlns:a16="http://schemas.microsoft.com/office/drawing/2014/main" id="{BFB49352-2AB0-4ADD-96B9-AB0FAECB557C}"/>
              </a:ext>
            </a:extLst>
          </p:cNvPr>
          <p:cNvSpPr>
            <a:spLocks noGrp="1"/>
          </p:cNvSpPr>
          <p:nvPr>
            <p:ph type="title"/>
          </p:nvPr>
        </p:nvSpPr>
        <p:spPr>
          <a:xfrm>
            <a:off x="639098" y="629265"/>
            <a:ext cx="6072776" cy="1622322"/>
          </a:xfrm>
        </p:spPr>
        <p:txBody>
          <a:bodyPr vert="horz" lIns="91440" tIns="45720" rIns="91440" bIns="45720" rtlCol="0" anchor="ctr">
            <a:normAutofit/>
          </a:bodyPr>
          <a:lstStyle/>
          <a:p>
            <a:r>
              <a:rPr lang="en-US">
                <a:solidFill>
                  <a:srgbClr val="FFFFFF"/>
                </a:solidFill>
              </a:rPr>
              <a:t>What are they?</a:t>
            </a:r>
          </a:p>
        </p:txBody>
      </p:sp>
      <p:pic>
        <p:nvPicPr>
          <p:cNvPr id="13" name="Picture Placeholder 12">
            <a:extLst>
              <a:ext uri="{FF2B5EF4-FFF2-40B4-BE49-F238E27FC236}">
                <a16:creationId xmlns:a16="http://schemas.microsoft.com/office/drawing/2014/main" id="{A4C3ED68-0760-53AE-38F3-205119A7B9D4}"/>
              </a:ext>
            </a:extLst>
          </p:cNvPr>
          <p:cNvPicPr>
            <a:picLocks noGrp="1" noChangeAspect="1"/>
          </p:cNvPicPr>
          <p:nvPr>
            <p:ph type="pic" sz="quarter" idx="13"/>
          </p:nvPr>
        </p:nvPicPr>
        <p:blipFill rotWithShape="1">
          <a:blip r:embed="rId3"/>
          <a:srcRect l="22200" r="18692" b="-1"/>
          <a:stretch/>
        </p:blipFill>
        <p:spPr>
          <a:xfrm>
            <a:off x="6774511" y="480060"/>
            <a:ext cx="4929808" cy="5897880"/>
          </a:xfrm>
          <a:custGeom>
            <a:avLst/>
            <a:gdLst/>
            <a:ahLst/>
            <a:cxnLst/>
            <a:rect l="l" t="t" r="r" b="b"/>
            <a:pathLst>
              <a:path w="4929808" h="5897880">
                <a:moveTo>
                  <a:pt x="104535" y="0"/>
                </a:moveTo>
                <a:lnTo>
                  <a:pt x="2751151" y="0"/>
                </a:lnTo>
                <a:lnTo>
                  <a:pt x="4769032" y="0"/>
                </a:lnTo>
                <a:lnTo>
                  <a:pt x="4929808" y="0"/>
                </a:lnTo>
                <a:lnTo>
                  <a:pt x="4929808" y="5897880"/>
                </a:lnTo>
                <a:lnTo>
                  <a:pt x="4769032" y="5897880"/>
                </a:lnTo>
                <a:lnTo>
                  <a:pt x="2751151" y="5897880"/>
                </a:lnTo>
                <a:lnTo>
                  <a:pt x="0" y="5897880"/>
                </a:lnTo>
                <a:lnTo>
                  <a:pt x="0" y="5896985"/>
                </a:lnTo>
                <a:lnTo>
                  <a:pt x="103291" y="5896985"/>
                </a:lnTo>
                <a:lnTo>
                  <a:pt x="112340" y="5838313"/>
                </a:lnTo>
                <a:lnTo>
                  <a:pt x="123631" y="5762037"/>
                </a:lnTo>
                <a:lnTo>
                  <a:pt x="135550" y="5671232"/>
                </a:lnTo>
                <a:lnTo>
                  <a:pt x="149820" y="5563476"/>
                </a:lnTo>
                <a:lnTo>
                  <a:pt x="164875" y="5444219"/>
                </a:lnTo>
                <a:lnTo>
                  <a:pt x="180714" y="5309828"/>
                </a:lnTo>
                <a:lnTo>
                  <a:pt x="197494" y="5163329"/>
                </a:lnTo>
                <a:lnTo>
                  <a:pt x="214273" y="5004117"/>
                </a:lnTo>
                <a:lnTo>
                  <a:pt x="231367" y="4834615"/>
                </a:lnTo>
                <a:lnTo>
                  <a:pt x="247205" y="4651794"/>
                </a:lnTo>
                <a:lnTo>
                  <a:pt x="262417" y="4460498"/>
                </a:lnTo>
                <a:lnTo>
                  <a:pt x="276217" y="4258305"/>
                </a:lnTo>
                <a:lnTo>
                  <a:pt x="289390" y="4047637"/>
                </a:lnTo>
                <a:lnTo>
                  <a:pt x="301779" y="3827889"/>
                </a:lnTo>
                <a:lnTo>
                  <a:pt x="306170" y="3715291"/>
                </a:lnTo>
                <a:lnTo>
                  <a:pt x="311031" y="3600271"/>
                </a:lnTo>
                <a:lnTo>
                  <a:pt x="315579" y="3483435"/>
                </a:lnTo>
                <a:lnTo>
                  <a:pt x="318558" y="3365994"/>
                </a:lnTo>
                <a:lnTo>
                  <a:pt x="321224" y="3246131"/>
                </a:lnTo>
                <a:lnTo>
                  <a:pt x="324047" y="3125058"/>
                </a:lnTo>
                <a:lnTo>
                  <a:pt x="325929" y="3001563"/>
                </a:lnTo>
                <a:lnTo>
                  <a:pt x="325929" y="2876858"/>
                </a:lnTo>
                <a:lnTo>
                  <a:pt x="326870" y="2750941"/>
                </a:lnTo>
                <a:lnTo>
                  <a:pt x="325929" y="2623814"/>
                </a:lnTo>
                <a:lnTo>
                  <a:pt x="324047" y="2494871"/>
                </a:lnTo>
                <a:lnTo>
                  <a:pt x="322322" y="2365928"/>
                </a:lnTo>
                <a:lnTo>
                  <a:pt x="318558" y="2235169"/>
                </a:lnTo>
                <a:lnTo>
                  <a:pt x="314638" y="2103199"/>
                </a:lnTo>
                <a:lnTo>
                  <a:pt x="310090" y="1971229"/>
                </a:lnTo>
                <a:lnTo>
                  <a:pt x="303660" y="1838048"/>
                </a:lnTo>
                <a:lnTo>
                  <a:pt x="295976" y="1703656"/>
                </a:lnTo>
                <a:lnTo>
                  <a:pt x="288606" y="1568660"/>
                </a:lnTo>
                <a:lnTo>
                  <a:pt x="279197" y="1433663"/>
                </a:lnTo>
                <a:lnTo>
                  <a:pt x="267906" y="1296850"/>
                </a:lnTo>
                <a:lnTo>
                  <a:pt x="256615" y="1161853"/>
                </a:lnTo>
                <a:lnTo>
                  <a:pt x="243598" y="1024435"/>
                </a:lnTo>
                <a:lnTo>
                  <a:pt x="229328" y="886411"/>
                </a:lnTo>
                <a:lnTo>
                  <a:pt x="214273" y="750203"/>
                </a:lnTo>
                <a:lnTo>
                  <a:pt x="196709" y="612180"/>
                </a:lnTo>
                <a:lnTo>
                  <a:pt x="177891" y="474761"/>
                </a:lnTo>
                <a:lnTo>
                  <a:pt x="159229" y="336738"/>
                </a:lnTo>
                <a:lnTo>
                  <a:pt x="137432" y="199320"/>
                </a:lnTo>
                <a:lnTo>
                  <a:pt x="115163" y="62507"/>
                </a:lnTo>
                <a:close/>
              </a:path>
            </a:pathLst>
          </a:custGeom>
        </p:spPr>
      </p:pic>
      <p:sp>
        <p:nvSpPr>
          <p:cNvPr id="37" name="Rectangle 36">
            <a:extLst>
              <a:ext uri="{FF2B5EF4-FFF2-40B4-BE49-F238E27FC236}">
                <a16:creationId xmlns:a16="http://schemas.microsoft.com/office/drawing/2014/main" id="{4A2FAF1F-F462-46AF-A9E6-CC93C4E2C3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9" name="Oval 38">
            <a:extLst>
              <a:ext uri="{FF2B5EF4-FFF2-40B4-BE49-F238E27FC236}">
                <a16:creationId xmlns:a16="http://schemas.microsoft.com/office/drawing/2014/main" id="{7146BED8-BAE9-42C5-A3DD-7B946445DB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1" name="Oval 40">
            <a:extLst>
              <a:ext uri="{FF2B5EF4-FFF2-40B4-BE49-F238E27FC236}">
                <a16:creationId xmlns:a16="http://schemas.microsoft.com/office/drawing/2014/main" id="{15765FE8-B62F-41E4-A73C-74C91A8FD9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2F49AA98-AED4-4FAD-999C-98B64BB9DF71}"/>
              </a:ext>
            </a:extLst>
          </p:cNvPr>
          <p:cNvSpPr>
            <a:spLocks noGrp="1"/>
          </p:cNvSpPr>
          <p:nvPr>
            <p:ph idx="1"/>
          </p:nvPr>
        </p:nvSpPr>
        <p:spPr>
          <a:xfrm>
            <a:off x="639098" y="2418735"/>
            <a:ext cx="6072776" cy="3811740"/>
          </a:xfrm>
        </p:spPr>
        <p:txBody>
          <a:bodyPr vert="horz" lIns="91440" tIns="45720" rIns="91440" bIns="45720" rtlCol="0" anchor="ctr">
            <a:normAutofit/>
          </a:bodyPr>
          <a:lstStyle/>
          <a:p>
            <a:pPr>
              <a:buFont typeface="Wingdings 3" charset="2"/>
              <a:buChar char=""/>
            </a:pPr>
            <a:r>
              <a:rPr lang="en-US" dirty="0">
                <a:solidFill>
                  <a:srgbClr val="FFFFFF"/>
                </a:solidFill>
              </a:rPr>
              <a:t>Professional bodies are </a:t>
            </a:r>
            <a:r>
              <a:rPr lang="en-US" dirty="0" err="1">
                <a:solidFill>
                  <a:srgbClr val="FFFFFF"/>
                </a:solidFill>
              </a:rPr>
              <a:t>organisations</a:t>
            </a:r>
            <a:r>
              <a:rPr lang="en-US" dirty="0">
                <a:solidFill>
                  <a:srgbClr val="FFFFFF"/>
                </a:solidFill>
              </a:rPr>
              <a:t> made up of individuals from a specific sector - in this case, the construction sector - who are responsible for ensuring construction professionals maintain adequate standards of training and ethics. They also offer routes to becoming fully chartered.</a:t>
            </a:r>
          </a:p>
        </p:txBody>
      </p:sp>
    </p:spTree>
    <p:extLst>
      <p:ext uri="{BB962C8B-B14F-4D97-AF65-F5344CB8AC3E}">
        <p14:creationId xmlns:p14="http://schemas.microsoft.com/office/powerpoint/2010/main" val="1590342866"/>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86F8D0F-7D0D-E742-3E76-2EDABA289F41}"/>
              </a:ext>
            </a:extLst>
          </p:cNvPr>
          <p:cNvSpPr txBox="1"/>
          <p:nvPr/>
        </p:nvSpPr>
        <p:spPr>
          <a:xfrm>
            <a:off x="678611" y="1341627"/>
            <a:ext cx="10794521" cy="4062651"/>
          </a:xfrm>
          <a:prstGeom prst="rect">
            <a:avLst/>
          </a:prstGeom>
          <a:noFill/>
        </p:spPr>
        <p:txBody>
          <a:bodyPr wrap="square">
            <a:spAutoFit/>
          </a:bodyPr>
          <a:lstStyle/>
          <a:p>
            <a:r>
              <a:rPr lang="en-GB" sz="2400" dirty="0"/>
              <a:t>In this context, the term 'professional' refers to an individual who has achieved certain educational and training standards that provide them with the knowledge, expertise and skills necessary to carry a particular role effectively.</a:t>
            </a:r>
          </a:p>
          <a:p>
            <a:endParaRPr lang="en-GB" sz="2400" dirty="0"/>
          </a:p>
          <a:p>
            <a:r>
              <a:rPr lang="en-GB" sz="2400" dirty="0"/>
              <a:t>Professional bodies typically seek to further the interests of their profession and members. They may also set standards for ethics, performance, competence, insurance, training, and so on, that must be met to remain within the profession. These are typically set out in a code of conduct.</a:t>
            </a:r>
          </a:p>
          <a:p>
            <a:endParaRPr lang="en-GB" dirty="0"/>
          </a:p>
        </p:txBody>
      </p:sp>
    </p:spTree>
    <p:extLst>
      <p:ext uri="{BB962C8B-B14F-4D97-AF65-F5344CB8AC3E}">
        <p14:creationId xmlns:p14="http://schemas.microsoft.com/office/powerpoint/2010/main" val="2693196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9" name="Group 18">
            <a:extLst>
              <a:ext uri="{FF2B5EF4-FFF2-40B4-BE49-F238E27FC236}">
                <a16:creationId xmlns:a16="http://schemas.microsoft.com/office/drawing/2014/main" id="{AB8E3704-0CB2-48C2-A46B-EDB6271857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0" name="Rectangle 19">
              <a:extLst>
                <a:ext uri="{FF2B5EF4-FFF2-40B4-BE49-F238E27FC236}">
                  <a16:creationId xmlns:a16="http://schemas.microsoft.com/office/drawing/2014/main" id="{36872906-1D7A-472A-B90B-D4B00113A0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Freeform 5">
              <a:extLst>
                <a:ext uri="{FF2B5EF4-FFF2-40B4-BE49-F238E27FC236}">
                  <a16:creationId xmlns:a16="http://schemas.microsoft.com/office/drawing/2014/main" id="{C09D3A24-9F80-4EC9-9D80-28C5CBA8F88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3" name="Rectangle 22">
            <a:extLst>
              <a:ext uri="{FF2B5EF4-FFF2-40B4-BE49-F238E27FC236}">
                <a16:creationId xmlns:a16="http://schemas.microsoft.com/office/drawing/2014/main" id="{F4C2B571-8160-4749-AB99-260E8052A9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5" name="Freeform 5">
            <a:extLst>
              <a:ext uri="{FF2B5EF4-FFF2-40B4-BE49-F238E27FC236}">
                <a16:creationId xmlns:a16="http://schemas.microsoft.com/office/drawing/2014/main" id="{2D529E20-662F-4915-ACD7-970C026F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5677511" flipH="1">
            <a:off x="3527283" y="1857885"/>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7" name="Freeform 5">
            <a:extLst>
              <a:ext uri="{FF2B5EF4-FFF2-40B4-BE49-F238E27FC236}">
                <a16:creationId xmlns:a16="http://schemas.microsoft.com/office/drawing/2014/main" id="{1AD5EB79-7F9A-4BBC-92A5-188382CBA1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sp>
        <p:nvSpPr>
          <p:cNvPr id="29" name="Rectangle 28">
            <a:extLst>
              <a:ext uri="{FF2B5EF4-FFF2-40B4-BE49-F238E27FC236}">
                <a16:creationId xmlns:a16="http://schemas.microsoft.com/office/drawing/2014/main" id="{B9B8A17F-DC3A-4D9A-AA53-9BFB894CD7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 name="TextBox 9">
            <a:extLst>
              <a:ext uri="{FF2B5EF4-FFF2-40B4-BE49-F238E27FC236}">
                <a16:creationId xmlns:a16="http://schemas.microsoft.com/office/drawing/2014/main" id="{B58C21B4-2B7C-F801-67FA-7B134F282EE9}"/>
              </a:ext>
            </a:extLst>
          </p:cNvPr>
          <p:cNvSpPr txBox="1"/>
          <p:nvPr/>
        </p:nvSpPr>
        <p:spPr>
          <a:xfrm>
            <a:off x="943454" y="2644170"/>
            <a:ext cx="10976593" cy="1569660"/>
          </a:xfrm>
          <a:prstGeom prst="rect">
            <a:avLst/>
          </a:prstGeom>
          <a:noFill/>
        </p:spPr>
        <p:txBody>
          <a:bodyPr wrap="square">
            <a:spAutoFit/>
          </a:bodyPr>
          <a:lstStyle/>
          <a:p>
            <a:pPr>
              <a:spcAft>
                <a:spcPts val="600"/>
              </a:spcAft>
            </a:pPr>
            <a:r>
              <a:rPr lang="en-GB" sz="2400" dirty="0">
                <a:solidFill>
                  <a:schemeClr val="bg1"/>
                </a:solidFill>
              </a:rPr>
              <a:t>It is compulsory for certain professions to be a member of a particular professional body, in order that they have a ‘licence to practice’, or be included on a professional register, for example, architects must be registered with the Architects Registration Board.</a:t>
            </a:r>
          </a:p>
        </p:txBody>
      </p:sp>
      <p:sp>
        <p:nvSpPr>
          <p:cNvPr id="14" name="TextBox 13">
            <a:extLst>
              <a:ext uri="{FF2B5EF4-FFF2-40B4-BE49-F238E27FC236}">
                <a16:creationId xmlns:a16="http://schemas.microsoft.com/office/drawing/2014/main" id="{C4DAFB93-C461-2390-FAD1-018B02B78478}"/>
              </a:ext>
            </a:extLst>
          </p:cNvPr>
          <p:cNvSpPr txBox="1"/>
          <p:nvPr/>
        </p:nvSpPr>
        <p:spPr>
          <a:xfrm>
            <a:off x="943454" y="4339292"/>
            <a:ext cx="10443116" cy="1569660"/>
          </a:xfrm>
          <a:prstGeom prst="rect">
            <a:avLst/>
          </a:prstGeom>
          <a:noFill/>
        </p:spPr>
        <p:txBody>
          <a:bodyPr wrap="square">
            <a:spAutoFit/>
          </a:bodyPr>
          <a:lstStyle/>
          <a:p>
            <a:pPr>
              <a:spcAft>
                <a:spcPts val="600"/>
              </a:spcAft>
            </a:pPr>
            <a:r>
              <a:rPr lang="en-GB" sz="2400" dirty="0">
                <a:solidFill>
                  <a:schemeClr val="bg1"/>
                </a:solidFill>
              </a:rPr>
              <a:t>It suggests that a professional commitment is a: ‘Commitment to abide by a code of conduct and professional behaviours that normally includes a requirement to practise ethically, and maintaining and acting within limits of competence.’</a:t>
            </a:r>
          </a:p>
        </p:txBody>
      </p:sp>
      <p:sp>
        <p:nvSpPr>
          <p:cNvPr id="18" name="TextBox 17">
            <a:extLst>
              <a:ext uri="{FF2B5EF4-FFF2-40B4-BE49-F238E27FC236}">
                <a16:creationId xmlns:a16="http://schemas.microsoft.com/office/drawing/2014/main" id="{2B6A924F-6F6F-372E-BDDF-9F80DBF0E69E}"/>
              </a:ext>
            </a:extLst>
          </p:cNvPr>
          <p:cNvSpPr txBox="1"/>
          <p:nvPr/>
        </p:nvSpPr>
        <p:spPr>
          <a:xfrm>
            <a:off x="943454" y="1318379"/>
            <a:ext cx="10524226" cy="1200329"/>
          </a:xfrm>
          <a:prstGeom prst="rect">
            <a:avLst/>
          </a:prstGeom>
          <a:noFill/>
        </p:spPr>
        <p:txBody>
          <a:bodyPr wrap="square">
            <a:spAutoFit/>
          </a:bodyPr>
          <a:lstStyle/>
          <a:p>
            <a:r>
              <a:rPr lang="en-GB" sz="2400" b="0" i="0" dirty="0">
                <a:solidFill>
                  <a:schemeClr val="bg1"/>
                </a:solidFill>
                <a:effectLst/>
                <a:latin typeface="Arial" panose="020B0604020202020204" pitchFamily="34" charset="0"/>
              </a:rPr>
              <a:t>A </a:t>
            </a:r>
            <a:r>
              <a:rPr lang="en-GB" sz="2400" b="0" i="0" u="none" strike="noStrike" dirty="0">
                <a:solidFill>
                  <a:schemeClr val="bg1"/>
                </a:solidFill>
                <a:effectLst/>
                <a:latin typeface="Arial" panose="020B0604020202020204" pitchFamily="34" charset="0"/>
              </a:rPr>
              <a:t>chartered institute</a:t>
            </a:r>
            <a:r>
              <a:rPr lang="en-GB" sz="2400" b="0" i="0" dirty="0">
                <a:solidFill>
                  <a:schemeClr val="bg1"/>
                </a:solidFill>
                <a:effectLst/>
                <a:latin typeface="Arial" panose="020B0604020202020204" pitchFamily="34" charset="0"/>
              </a:rPr>
              <a:t>, or a </a:t>
            </a:r>
            <a:r>
              <a:rPr lang="en-GB" sz="2400" b="0" i="0" u="none" strike="noStrike" dirty="0">
                <a:solidFill>
                  <a:schemeClr val="bg1"/>
                </a:solidFill>
                <a:effectLst/>
                <a:latin typeface="Arial" panose="020B0604020202020204" pitchFamily="34" charset="0"/>
              </a:rPr>
              <a:t>chartered body</a:t>
            </a:r>
            <a:r>
              <a:rPr lang="en-GB" sz="2400" b="0" i="0" dirty="0">
                <a:solidFill>
                  <a:schemeClr val="bg1"/>
                </a:solidFill>
                <a:effectLst/>
                <a:latin typeface="Arial" panose="020B0604020202020204" pitchFamily="34" charset="0"/>
              </a:rPr>
              <a:t>, is a </a:t>
            </a:r>
            <a:r>
              <a:rPr lang="en-GB" sz="2400" b="0" i="0" u="none" strike="noStrike" dirty="0">
                <a:solidFill>
                  <a:schemeClr val="bg1"/>
                </a:solidFill>
                <a:effectLst/>
                <a:latin typeface="Arial" panose="020B0604020202020204" pitchFamily="34" charset="0"/>
              </a:rPr>
              <a:t>professional body</a:t>
            </a:r>
            <a:r>
              <a:rPr lang="en-GB" sz="2400" b="0" i="0" dirty="0">
                <a:solidFill>
                  <a:schemeClr val="bg1"/>
                </a:solidFill>
                <a:effectLst/>
                <a:latin typeface="Arial" panose="020B0604020202020204" pitchFamily="34" charset="0"/>
              </a:rPr>
              <a:t> which has been granted a </a:t>
            </a:r>
            <a:r>
              <a:rPr lang="en-GB" sz="2400" b="0" i="0" u="none" strike="noStrike" dirty="0">
                <a:solidFill>
                  <a:schemeClr val="bg1"/>
                </a:solidFill>
                <a:effectLst/>
                <a:latin typeface="Arial" panose="020B0604020202020204" pitchFamily="34" charset="0"/>
              </a:rPr>
              <a:t>Royal Charter</a:t>
            </a:r>
            <a:r>
              <a:rPr lang="en-GB" sz="2400" b="0" i="0" dirty="0">
                <a:solidFill>
                  <a:schemeClr val="bg1"/>
                </a:solidFill>
                <a:effectLst/>
                <a:latin typeface="Arial" panose="020B0604020202020204" pitchFamily="34" charset="0"/>
              </a:rPr>
              <a:t> and provides </a:t>
            </a:r>
            <a:r>
              <a:rPr lang="en-GB" sz="2400" b="0" i="0" u="none" strike="noStrike" dirty="0">
                <a:solidFill>
                  <a:schemeClr val="bg1"/>
                </a:solidFill>
                <a:effectLst/>
                <a:latin typeface="Arial" panose="020B0604020202020204" pitchFamily="34" charset="0"/>
              </a:rPr>
              <a:t>members</a:t>
            </a:r>
            <a:r>
              <a:rPr lang="en-GB" sz="2400" b="0" i="0" dirty="0">
                <a:solidFill>
                  <a:schemeClr val="bg1"/>
                </a:solidFill>
                <a:effectLst/>
                <a:latin typeface="Arial" panose="020B0604020202020204" pitchFamily="34" charset="0"/>
              </a:rPr>
              <a:t> with a route towards becoming qualified as a chartered </a:t>
            </a:r>
            <a:r>
              <a:rPr lang="en-GB" sz="2400" b="0" i="0" u="none" strike="noStrike" dirty="0">
                <a:solidFill>
                  <a:schemeClr val="bg1"/>
                </a:solidFill>
                <a:effectLst/>
                <a:latin typeface="Arial" panose="020B0604020202020204" pitchFamily="34" charset="0"/>
              </a:rPr>
              <a:t>professional</a:t>
            </a:r>
            <a:r>
              <a:rPr lang="en-GB" b="0" i="0" dirty="0">
                <a:solidFill>
                  <a:schemeClr val="bg1"/>
                </a:solidFill>
                <a:effectLst/>
                <a:latin typeface="Arial" panose="020B0604020202020204" pitchFamily="34" charset="0"/>
              </a:rPr>
              <a:t>.</a:t>
            </a:r>
            <a:endParaRPr lang="en-GB" dirty="0">
              <a:solidFill>
                <a:schemeClr val="bg1"/>
              </a:solidFill>
            </a:endParaRPr>
          </a:p>
        </p:txBody>
      </p:sp>
    </p:spTree>
    <p:extLst>
      <p:ext uri="{BB962C8B-B14F-4D97-AF65-F5344CB8AC3E}">
        <p14:creationId xmlns:p14="http://schemas.microsoft.com/office/powerpoint/2010/main" val="33020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5B83ED-DD4E-C459-3A57-754790697151}"/>
              </a:ext>
            </a:extLst>
          </p:cNvPr>
          <p:cNvSpPr>
            <a:spLocks noGrp="1"/>
          </p:cNvSpPr>
          <p:nvPr>
            <p:ph idx="1"/>
          </p:nvPr>
        </p:nvSpPr>
        <p:spPr>
          <a:xfrm>
            <a:off x="488831" y="1959394"/>
            <a:ext cx="11478882" cy="3416300"/>
          </a:xfrm>
        </p:spPr>
        <p:txBody>
          <a:bodyPr>
            <a:normAutofit/>
          </a:bodyPr>
          <a:lstStyle/>
          <a:p>
            <a:pPr algn="l"/>
            <a:endParaRPr lang="en-GB" b="0" i="0" dirty="0">
              <a:solidFill>
                <a:srgbClr val="000000"/>
              </a:solidFill>
              <a:effectLst/>
              <a:latin typeface="Inter"/>
            </a:endParaRPr>
          </a:p>
          <a:p>
            <a:pPr algn="l"/>
            <a:r>
              <a:rPr lang="en-GB" sz="2400" b="0" i="0" dirty="0">
                <a:solidFill>
                  <a:srgbClr val="202124"/>
                </a:solidFill>
                <a:effectLst/>
              </a:rPr>
              <a:t>The CIOB is </a:t>
            </a:r>
            <a:r>
              <a:rPr lang="en-GB" sz="2400" b="1" i="0" dirty="0">
                <a:solidFill>
                  <a:srgbClr val="202124"/>
                </a:solidFill>
                <a:effectLst/>
              </a:rPr>
              <a:t>the most influential professional body for construction management and leadership</a:t>
            </a:r>
            <a:r>
              <a:rPr lang="en-GB" sz="2400" b="0" i="0" dirty="0">
                <a:solidFill>
                  <a:srgbClr val="202124"/>
                </a:solidFill>
                <a:effectLst/>
              </a:rPr>
              <a:t>, with around 50,000 members in more than 100 countries. Our members work in disciplines that cover the entire lifecycle of a built asset and even in the education and development of the next generation of professionals.</a:t>
            </a:r>
            <a:endParaRPr lang="en-GB" sz="2400" dirty="0">
              <a:solidFill>
                <a:srgbClr val="000000"/>
              </a:solidFill>
            </a:endParaRPr>
          </a:p>
          <a:p>
            <a:pPr algn="l"/>
            <a:endParaRPr lang="en-GB" b="0" i="0" dirty="0">
              <a:solidFill>
                <a:srgbClr val="000000"/>
              </a:solidFill>
              <a:effectLst/>
              <a:latin typeface="Inter"/>
            </a:endParaRPr>
          </a:p>
          <a:p>
            <a:pPr algn="l"/>
            <a:endParaRPr lang="en-GB" dirty="0">
              <a:solidFill>
                <a:srgbClr val="000000"/>
              </a:solidFill>
              <a:latin typeface="Inter"/>
            </a:endParaRPr>
          </a:p>
          <a:p>
            <a:endParaRPr lang="en-GB" dirty="0"/>
          </a:p>
        </p:txBody>
      </p:sp>
      <p:sp>
        <p:nvSpPr>
          <p:cNvPr id="5" name="Footer Placeholder 4">
            <a:extLst>
              <a:ext uri="{FF2B5EF4-FFF2-40B4-BE49-F238E27FC236}">
                <a16:creationId xmlns:a16="http://schemas.microsoft.com/office/drawing/2014/main" id="{CDCD5743-B71D-D05A-A37E-7B98AA0DC705}"/>
              </a:ext>
            </a:extLst>
          </p:cNvPr>
          <p:cNvSpPr>
            <a:spLocks noGrp="1"/>
          </p:cNvSpPr>
          <p:nvPr>
            <p:ph type="ftr" sz="quarter" idx="11"/>
          </p:nvPr>
        </p:nvSpPr>
        <p:spPr/>
        <p:txBody>
          <a:bodyPr/>
          <a:lstStyle/>
          <a:p>
            <a:r>
              <a:rPr lang="en-US">
                <a:solidFill>
                  <a:srgbClr val="FFFFFF"/>
                </a:solidFill>
              </a:rPr>
              <a:t>SAMPLE FOOTER TEXT</a:t>
            </a:r>
          </a:p>
        </p:txBody>
      </p:sp>
      <p:sp>
        <p:nvSpPr>
          <p:cNvPr id="8" name="TextBox 7">
            <a:extLst>
              <a:ext uri="{FF2B5EF4-FFF2-40B4-BE49-F238E27FC236}">
                <a16:creationId xmlns:a16="http://schemas.microsoft.com/office/drawing/2014/main" id="{B2ED4932-645C-D92C-ECD6-54B7215A1DDB}"/>
              </a:ext>
            </a:extLst>
          </p:cNvPr>
          <p:cNvSpPr txBox="1"/>
          <p:nvPr/>
        </p:nvSpPr>
        <p:spPr>
          <a:xfrm>
            <a:off x="4038454" y="1063416"/>
            <a:ext cx="6096000" cy="369332"/>
          </a:xfrm>
          <a:prstGeom prst="rect">
            <a:avLst/>
          </a:prstGeom>
          <a:noFill/>
        </p:spPr>
        <p:txBody>
          <a:bodyPr wrap="square">
            <a:spAutoFit/>
          </a:bodyPr>
          <a:lstStyle/>
          <a:p>
            <a:r>
              <a:rPr lang="en-GB" dirty="0">
                <a:solidFill>
                  <a:schemeClr val="bg1"/>
                </a:solidFill>
                <a:hlinkClick r:id="rId2">
                  <a:extLst>
                    <a:ext uri="{A12FA001-AC4F-418D-AE19-62706E023703}">
                      <ahyp:hlinkClr xmlns:ahyp="http://schemas.microsoft.com/office/drawing/2018/hyperlinkcolor" val="tx"/>
                    </a:ext>
                  </a:extLst>
                </a:hlinkClick>
              </a:rPr>
              <a:t>CIOB Home Page | CIOB</a:t>
            </a:r>
            <a:endParaRPr lang="en-GB" dirty="0">
              <a:solidFill>
                <a:schemeClr val="bg1"/>
              </a:solidFill>
            </a:endParaRPr>
          </a:p>
        </p:txBody>
      </p:sp>
      <p:sp>
        <p:nvSpPr>
          <p:cNvPr id="10" name="TextBox 9">
            <a:extLst>
              <a:ext uri="{FF2B5EF4-FFF2-40B4-BE49-F238E27FC236}">
                <a16:creationId xmlns:a16="http://schemas.microsoft.com/office/drawing/2014/main" id="{EEDEDB3D-1228-D723-6774-5040A21DF2F5}"/>
              </a:ext>
            </a:extLst>
          </p:cNvPr>
          <p:cNvSpPr txBox="1"/>
          <p:nvPr/>
        </p:nvSpPr>
        <p:spPr>
          <a:xfrm>
            <a:off x="488831" y="4549813"/>
            <a:ext cx="11478881" cy="1938992"/>
          </a:xfrm>
          <a:prstGeom prst="rect">
            <a:avLst/>
          </a:prstGeom>
          <a:noFill/>
        </p:spPr>
        <p:txBody>
          <a:bodyPr wrap="square">
            <a:spAutoFit/>
          </a:bodyPr>
          <a:lstStyle/>
          <a:p>
            <a:pPr algn="l"/>
            <a:r>
              <a:rPr lang="en-GB" sz="2400" b="0" i="0" dirty="0">
                <a:solidFill>
                  <a:srgbClr val="000000"/>
                </a:solidFill>
                <a:effectLst/>
                <a:latin typeface="Inter"/>
              </a:rPr>
              <a:t>Our Royal Charter commits us to work in the public interest.</a:t>
            </a:r>
          </a:p>
          <a:p>
            <a:pPr algn="l"/>
            <a:r>
              <a:rPr lang="en-GB" sz="2400" b="0" i="0" dirty="0">
                <a:solidFill>
                  <a:srgbClr val="000000"/>
                </a:solidFill>
                <a:effectLst/>
                <a:latin typeface="Inter"/>
              </a:rPr>
              <a:t>This means we campaign on the major issues, which today includes eradicating modern slavery from the industry, improving the quality of the built environment, ensuring the right skills, talent and behaviours are nurtured in construction, and that our environment is protected through more energy-efficient buildings and less-wasteful construction practices.</a:t>
            </a:r>
          </a:p>
        </p:txBody>
      </p:sp>
      <p:pic>
        <p:nvPicPr>
          <p:cNvPr id="11" name="Picture 10">
            <a:extLst>
              <a:ext uri="{FF2B5EF4-FFF2-40B4-BE49-F238E27FC236}">
                <a16:creationId xmlns:a16="http://schemas.microsoft.com/office/drawing/2014/main" id="{53EB2C83-C001-62F5-3E53-4508AB843AEC}"/>
              </a:ext>
            </a:extLst>
          </p:cNvPr>
          <p:cNvPicPr>
            <a:picLocks noChangeAspect="1"/>
          </p:cNvPicPr>
          <p:nvPr/>
        </p:nvPicPr>
        <p:blipFill>
          <a:blip r:embed="rId3"/>
          <a:stretch>
            <a:fillRect/>
          </a:stretch>
        </p:blipFill>
        <p:spPr>
          <a:xfrm>
            <a:off x="1047182" y="0"/>
            <a:ext cx="2456901" cy="2456901"/>
          </a:xfrm>
          <a:prstGeom prst="rect">
            <a:avLst/>
          </a:prstGeom>
        </p:spPr>
      </p:pic>
    </p:spTree>
    <p:extLst>
      <p:ext uri="{BB962C8B-B14F-4D97-AF65-F5344CB8AC3E}">
        <p14:creationId xmlns:p14="http://schemas.microsoft.com/office/powerpoint/2010/main" val="117509411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_ip_UnifiedCompliancePolicyUIAction xmlns="http://schemas.microsoft.com/sharepoint/v3" xsi:nil="true"/>
    <Image xmlns="71af3243-3dd4-4a8d-8c0d-dd76da1f02a5">
      <Url xsi:nil="true"/>
      <Description xsi:nil="true"/>
    </Image>
    <_ip_UnifiedCompliancePolicyProperties xmlns="http://schemas.microsoft.com/sharepoint/v3" xsi:nil="true"/>
    <lcf76f155ced4ddcb4097134ff3c332f xmlns="71af3243-3dd4-4a8d-8c0d-dd76da1f02a5">
      <Terms xmlns="http://schemas.microsoft.com/office/infopath/2007/PartnerControls"/>
    </lcf76f155ced4ddcb4097134ff3c332f>
    <TaxCatchAll xmlns="230e9df3-be65-4c73-a93b-d1236ebd677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8" ma:contentTypeDescription="Create a new document." ma:contentTypeScope="" ma:versionID="22a266b9fa9a230c5a512669d8b298c3">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eddc33fff6b14141ee5c74a0d29ea6a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element ref="ns1:_ip_UnifiedCompliancePolicyProperties" minOccurs="0"/>
                <xsd:element ref="ns1:_ip_UnifiedCompliancePolicyUIAction" minOccurs="0"/>
                <xsd:element ref="ns2:Image"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element name="Image" ma:index="22" nillable="true" ma:displayName="Image" ma:format="Image" ma:internalName="Image">
      <xsd:complexType>
        <xsd:complexContent>
          <xsd:extension base="dms:URL">
            <xsd:sequence>
              <xsd:element name="Url" type="dms:ValidUrl" minOccurs="0" nillable="true"/>
              <xsd:element name="Description" type="xsd:string" nillable="true"/>
            </xsd:sequence>
          </xsd:extension>
        </xsd:complexContent>
      </xsd:complexType>
    </xsd:element>
    <xsd:element name="lcf76f155ced4ddcb4097134ff3c332f" ma:index="24" nillable="true" ma:taxonomy="true" ma:internalName="lcf76f155ced4ddcb4097134ff3c332f" ma:taxonomyFieldName="MediaServiceAITags" ma:displayName="Image Tags" ma:readOnly="false" ma:fieldId="{5cf76f15-5ced-4ddc-b409-7134ff3c332f}" ma:taxonomyMulti="true" ma:sspId="e385fb40-52d4-4fae-9c5b-3e8ff8a5878e" ma:termSetId="09814cd3-568e-4e90-9814-8d621ff8fb84" ma:anchorId="00000000-0000-0000-0000-000000000000"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3f6bfcbc-3db3-4ae6-bd76-326f0798ad28}" ma:internalName="TaxCatchAll"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AFE2A1-77F8-441E-9B9F-DD61C354F4FE}">
  <ds:schemaRefs>
    <ds:schemaRef ds:uri="http://schemas.microsoft.com/office/2006/metadata/properties"/>
    <ds:schemaRef ds:uri="http://schemas.microsoft.com/office/infopath/2007/PartnerControls"/>
    <ds:schemaRef ds:uri="71af3243-3dd4-4a8d-8c0d-dd76da1f02a5"/>
    <ds:schemaRef ds:uri="http://schemas.microsoft.com/sharepoint/v3"/>
    <ds:schemaRef ds:uri="230e9df3-be65-4c73-a93b-d1236ebd677e"/>
  </ds:schemaRefs>
</ds:datastoreItem>
</file>

<file path=customXml/itemProps2.xml><?xml version="1.0" encoding="utf-8"?>
<ds:datastoreItem xmlns:ds="http://schemas.openxmlformats.org/officeDocument/2006/customXml" ds:itemID="{5CF4B188-9E41-4609-81DC-EA2587D009AE}">
  <ds:schemaRefs>
    <ds:schemaRef ds:uri="http://schemas.microsoft.com/sharepoint/v3/contenttype/forms"/>
  </ds:schemaRefs>
</ds:datastoreItem>
</file>

<file path=customXml/itemProps3.xml><?xml version="1.0" encoding="utf-8"?>
<ds:datastoreItem xmlns:ds="http://schemas.openxmlformats.org/officeDocument/2006/customXml" ds:itemID="{56052644-F409-493B-8E91-969D43897F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 Boardroom</Template>
  <TotalTime>0</TotalTime>
  <Words>406</Words>
  <Application>Microsoft Office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Inter</vt:lpstr>
      <vt:lpstr>Arial</vt:lpstr>
      <vt:lpstr>Calibri</vt:lpstr>
      <vt:lpstr>Century Gothic</vt:lpstr>
      <vt:lpstr>Wingdings 3</vt:lpstr>
      <vt:lpstr>Ion Boardroom</vt:lpstr>
      <vt:lpstr>Professional Bodies in Construction</vt:lpstr>
      <vt:lpstr>Agenda</vt:lpstr>
      <vt:lpstr>What are they?</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Professional Bodies in Construction</dc:title>
  <dc:creator>Rhodri Thomas</dc:creator>
  <cp:lastModifiedBy>Rhodri Thomas</cp:lastModifiedBy>
  <cp:revision>1</cp:revision>
  <dcterms:created xsi:type="dcterms:W3CDTF">2022-11-17T10:24:30Z</dcterms:created>
  <dcterms:modified xsi:type="dcterms:W3CDTF">2022-11-17T10:48:27Z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