
<file path=[Content_Types].xml><?xml version="1.0" encoding="utf-8"?>
<Types xmlns="http://schemas.openxmlformats.org/package/2006/content-types">
  <Default ContentType="image/jpeg" Extension="jpeg"/>
  <Default ContentType="image/jpeg" Extension="jp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ms-office.drawingml.diagramDrawing+xml" PartName="/ppt/diagrams/drawing1.xml"/>
  <Override ContentType="application/vnd.openxmlformats-officedocument.drawingml.diagramColors+xml" PartName="/ppt/diagrams/colors1.xml"/>
  <Override ContentType="application/vnd.openxmlformats-officedocument.drawingml.diagramData+xml" PartName="/ppt/diagrams/data1.xml"/>
  <Override ContentType="application/vnd.openxmlformats-officedocument.drawingml.diagramLayout+xml" PartName="/ppt/diagrams/layout1.xml"/>
  <Override ContentType="application/vnd.openxmlformats-officedocument.drawingml.diagramStyle+xml" PartName="/ppt/diagrams/quickStyle1.xml"/>
  <Override ContentType="application/vnd.openxmlformats-officedocument.extended-properties+xml" PartName="/docProps/app.xml"/>
  <Override ContentType="application/vnd.openxmlformats-officedocument.presentationml.handoutMaster+xml" PartName="/ppt/handoutMasters/handoutMaster1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3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theme+xml" PartName="/ppt/theme/theme4.xml"/>
  <Override ContentType="application/vnd.openxmlformats-officedocument.theme+xml" PartName="/ppt/theme/theme5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0" r:id="rId5"/>
    <p:sldMasterId id="2147483671" r:id="rId6"/>
    <p:sldMasterId id="2147483672" r:id="rId7"/>
  </p:sldMasterIdLst>
  <p:notesMasterIdLst>
    <p:notesMasterId r:id="rId8"/>
  </p:notesMasterIdLst>
  <p:handoutMasterIdLst>
    <p:handoutMasterId r:id="rId9"/>
  </p:handoutMasterIdLst>
  <p:sldIdLst>
    <p:sldId id="256" r:id="rId10"/>
    <p:sldId id="257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</p:sldIdLst>
  <p:sldSz cx="9144000" cy="5143500" type="screen16x9"/>
  <p:notesSz cx="6858000" cy="9144000"/>
  <p:defaultTextStyle>
    <a:defPPr>
      <a:defRPr altLang="ko-KR" lang="ko-KR"/>
    </a:defPPr>
    <a:lvl1pPr algn="l" defTabSz="914400" eaLnBrk="1" hangingPunct="1" latinLnBrk="1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1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1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1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1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1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1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1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1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4040"/>
    <a:srgbClr val="0D0D0D"/>
    <a:srgbClr val="FD5C41"/>
    <a:srgbClr val="FD29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ен стил 2 - Акцент 1">
    <a:wholeTbl>
      <a:tcTxStyle>
        <a:fontRef idx="minor">
          <a:prstClr val="black"/>
        </a:fontRef>
        <a:schemeClr val="dk1"/>
      </a:tcTxStyle>
      <a:tcStyle>
        <a:tcBdr>
          <a:left>
            <a:ln cmpd="sng" w="12700">
              <a:solidFill>
                <a:schemeClr val="lt1"/>
              </a:solidFill>
            </a:ln>
          </a:left>
          <a:right>
            <a:ln cmpd="sng" w="12700">
              <a:solidFill>
                <a:schemeClr val="lt1"/>
              </a:solidFill>
            </a:ln>
          </a:right>
          <a:top>
            <a:ln cmpd="sng" w="12700">
              <a:solidFill>
                <a:schemeClr val="lt1"/>
              </a:solidFill>
            </a:ln>
          </a:top>
          <a:bottom>
            <a:ln cmpd="sng" w="12700">
              <a:solidFill>
                <a:schemeClr val="lt1"/>
              </a:solidFill>
            </a:ln>
          </a:bottom>
          <a:insideH>
            <a:ln cmpd="sng" w="12700">
              <a:solidFill>
                <a:schemeClr val="lt1"/>
              </a:solidFill>
            </a:ln>
          </a:insideH>
          <a:insideV>
            <a:ln cmpd="sng" w="12700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cmpd="sng" w="38100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cmpd="sng" w="38100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27F97BB-C833-4FB7-BDE5-3F7075034690}" styleName="Стил с тема 2 - Акцент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b="0" g="0" r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Стил с тема 2 - Акцент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b="0" g="0" r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93D81CF-94F2-401A-BA57-92F5A7B2D0C5}" styleName="Среден стил 1">
    <a:wholeTbl>
      <a:tcTxStyle>
        <a:fontRef idx="minor">
          <a:scrgbClr b="0" g="0" r="0"/>
        </a:fontRef>
        <a:schemeClr val="dk1"/>
      </a:tcTxStyle>
      <a:tcStyle>
        <a:tcBdr>
          <a:left>
            <a:ln cmpd="sng" w="12700">
              <a:solidFill>
                <a:schemeClr val="dk1"/>
              </a:solidFill>
            </a:ln>
          </a:left>
          <a:right>
            <a:ln cmpd="sng" w="12700">
              <a:solidFill>
                <a:schemeClr val="dk1"/>
              </a:solidFill>
            </a:ln>
          </a:right>
          <a:top>
            <a:ln cmpd="sng" w="12700">
              <a:solidFill>
                <a:schemeClr val="dk1"/>
              </a:solidFill>
            </a:ln>
          </a:top>
          <a:bottom>
            <a:ln cmpd="sng" w="12700">
              <a:solidFill>
                <a:schemeClr val="dk1"/>
              </a:solidFill>
            </a:ln>
          </a:bottom>
          <a:insideH>
            <a:ln cmpd="sng" w="12700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cmpd="dbl" w="50800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b="0" g="0" r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Без стил, мрежа в таблица">
    <a:wholeTbl>
      <a:tcTxStyle>
        <a:fontRef idx="minor">
          <a:scrgbClr b="0" g="0" r="0"/>
        </a:fontRef>
        <a:schemeClr val="tx1"/>
      </a:tcTxStyle>
      <a:tcStyle>
        <a:tcBdr>
          <a:left>
            <a:ln cmpd="sng" w="12700">
              <a:solidFill>
                <a:schemeClr val="tx1"/>
              </a:solidFill>
            </a:ln>
          </a:left>
          <a:right>
            <a:ln cmpd="sng" w="12700">
              <a:solidFill>
                <a:schemeClr val="tx1"/>
              </a:solidFill>
            </a:ln>
          </a:right>
          <a:top>
            <a:ln cmpd="sng" w="12700">
              <a:solidFill>
                <a:schemeClr val="tx1"/>
              </a:solidFill>
            </a:ln>
          </a:top>
          <a:bottom>
            <a:ln cmpd="sng" w="12700">
              <a:solidFill>
                <a:schemeClr val="tx1"/>
              </a:solidFill>
            </a:ln>
          </a:bottom>
          <a:insideH>
            <a:ln cmpd="sng" w="12700">
              <a:solidFill>
                <a:schemeClr val="tx1"/>
              </a:solidFill>
            </a:ln>
          </a:insideH>
          <a:insideV>
            <a:ln cmpd="sng" w="12700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EC20E35-A176-4012-BC5E-935CFFF8708E}" styleName="Среден стил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cmpd="sng" w="25400">
              <a:solidFill>
                <a:schemeClr val="dk1"/>
              </a:solidFill>
            </a:ln>
          </a:top>
          <a:bottom>
            <a:ln cmpd="sng" w="25400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b="0" g="0" r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b="0" g="0" r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cmpd="dbl" w="50800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b="0" g="0" r="0"/>
        </a:fontRef>
        <a:schemeClr val="dk1"/>
      </a:tcTxStyle>
      <a:tcStyle>
        <a:tcBdr/>
      </a:tcStyle>
    </a:seCell>
    <a:swCell>
      <a:tcTxStyle b="on">
        <a:fontRef idx="minor">
          <a:scrgbClr b="0" g="0" r="0"/>
        </a:fontRef>
        <a:schemeClr val="dk1"/>
      </a:tcTxStyle>
      <a:tcStyle>
        <a:tcBdr/>
      </a:tcStyle>
    </a:swCell>
    <a:firstRow>
      <a:tcTxStyle b="on">
        <a:fontRef idx="minor">
          <a:scrgbClr b="0" g="0" r="0"/>
        </a:fontRef>
        <a:schemeClr val="lt1"/>
      </a:tcTxStyle>
      <a:tcStyle>
        <a:tcBdr>
          <a:bottom>
            <a:ln cmpd="sng" w="25400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Светъл стил 1 - Акцент 1">
    <a:wholeTbl>
      <a:tcTxStyle>
        <a:fontRef idx="minor">
          <a:scrgbClr b="0" g="0" r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cmpd="sng" w="12700">
              <a:solidFill>
                <a:schemeClr val="accent1"/>
              </a:solidFill>
            </a:ln>
          </a:top>
          <a:bottom>
            <a:ln cmpd="sng" w="12700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cmpd="sng" w="12700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cmpd="sng" w="12700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d="100" n="96"/>
          <a:sy d="100" n="96"/>
        </p:scale>
        <p:origin x="-1224" y="-420"/>
      </p:cViewPr>
      <p:guideLst>
        <p:guide orient="horz" pos="1620"/>
        <p:guide pos="2880"/>
      </p:guideLst>
    </p:cSldViewPr>
  </p:slideViewPr>
  <p:notesTextViewPr>
    <p:cViewPr>
      <p:scale>
        <a:sx d="1" n="1"/>
        <a:sy d="1" n="1"/>
      </p:scale>
      <p:origin x="0" y="0"/>
    </p:cViewPr>
  </p:notesTextViewPr>
  <p:sorterViewPr>
    <p:cViewPr>
      <p:scale>
        <a:sx d="100" n="100"/>
        <a:sy d="100" n="100"/>
      </p:scale>
      <p:origin x="0" y="0"/>
    </p:cViewPr>
  </p:sorterViewPr>
  <p:notesViewPr>
    <p:cSldViewPr showGuides="1">
      <p:cViewPr varScale="1">
        <p:scale>
          <a:sx d="100" n="83"/>
          <a:sy d="100" n="83"/>
        </p:scale>
        <p:origin x="-319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<Relationships xmlns="http://schemas.openxmlformats.org/package/2006/relationships"><Relationship Id="rId21" Target="slides/slide12.xml" Type="http://schemas.openxmlformats.org/officeDocument/2006/relationships/slide"/><Relationship Id="rId19" Target="slides/slide10.xml" Type="http://schemas.openxmlformats.org/officeDocument/2006/relationships/slide"/><Relationship Id="rId20" Target="slides/slide11.xml" Type="http://schemas.openxmlformats.org/officeDocument/2006/relationships/slide"/><Relationship Id="rId18" Target="slides/slide9.xml" Type="http://schemas.openxmlformats.org/officeDocument/2006/relationships/slide"/><Relationship Id="rId17" Target="slides/slide8.xml" Type="http://schemas.openxmlformats.org/officeDocument/2006/relationships/slide"/><Relationship Id="rId16" Target="slides/slide7.xml" Type="http://schemas.openxmlformats.org/officeDocument/2006/relationships/slide"/><Relationship Id="rId15" Target="slides/slide6.xml" Type="http://schemas.openxmlformats.org/officeDocument/2006/relationships/slide"/><Relationship Id="rId14" Target="slides/slide5.xml" Type="http://schemas.openxmlformats.org/officeDocument/2006/relationships/slide"/><Relationship Id="rId13" Target="slides/slide4.xml" Type="http://schemas.openxmlformats.org/officeDocument/2006/relationships/slide"/><Relationship Id="rId12" Target="slides/slide3.xml" Type="http://schemas.openxmlformats.org/officeDocument/2006/relationships/slide"/><Relationship Id="rId11" Target="slides/slide2.xml" Type="http://schemas.openxmlformats.org/officeDocument/2006/relationships/slide"/><Relationship Id="rId10" Target="slides/slide1.xml" Type="http://schemas.openxmlformats.org/officeDocument/2006/relationships/slide"/><Relationship Id="rId9" Target="handoutMasters/handoutMaster1.xml" Type="http://schemas.openxmlformats.org/officeDocument/2006/relationships/handoutMaster"/><Relationship Id="rId8" Target="notesMasters/notesMaster1.xml" Type="http://schemas.openxmlformats.org/officeDocument/2006/relationships/notesMaster"/><Relationship Id="rId7" Target="slideMasters/slideMaster3.xml" Type="http://schemas.openxmlformats.org/officeDocument/2006/relationships/slideMaster"/><Relationship Id="rId6" Target="slideMasters/slideMaster2.xml" Type="http://schemas.openxmlformats.org/officeDocument/2006/relationships/slideMaster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3" Target="slides/slide14.xml" Type="http://schemas.openxmlformats.org/officeDocument/2006/relationships/slide"/><Relationship Id="rId2" Target="viewProps.xml" Type="http://schemas.openxmlformats.org/officeDocument/2006/relationships/viewProps"/><Relationship Id="rId22" Target="slides/slide13.xml" Type="http://schemas.openxmlformats.org/officeDocument/2006/relationships/slide"/><Relationship Id="rId1" Target="theme/theme2.xml" Type="http://schemas.openxmlformats.org/officeDocument/2006/relationships/theme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pri="11200" type="accent1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DC2655-88B0-402C-BF60-3332A3E351C7}" type="doc">
      <dgm:prSet csCatId="accent1" csTypeId="urn:microsoft.com/office/officeart/2005/8/colors/accent1_2" loCatId="hierarchy" loTypeId="urn:microsoft.com/office/officeart/2005/8/layout/hierarchy1" phldr="1" qsCatId="simple" qsTypeId="urn:microsoft.com/office/officeart/2005/8/quickstyle/simple1"/>
      <dgm:spPr/>
      <dgm:t>
        <a:bodyPr numCol="1"/>
        <a:lstStyle/>
        <a:p>
          <a:endParaRPr altLang="en-GB" lang="en-GB"/>
        </a:p>
      </dgm:t>
    </dgm:pt>
    <dgm:pt modelId="{6FED01BF-A03D-4001-AB1F-06369C4B432E}">
      <dgm:prSet phldr="0" phldrT="[Text]"/>
      <dgm:spPr/>
      <dgm:t>
        <a:bodyPr numCol="1"/>
        <a:lstStyle/>
        <a:p>
          <a:pPr rtl="0"/>
          <a:r>
            <a:rPr altLang="en-GB" dirty="0" lang="en-GB">
              <a:solidFill>
                <a:schemeClr val="tx1"/>
              </a:solidFill>
              <a:latin typeface="Arial"/>
              <a:cs typeface="Arial"/>
            </a:rPr>
            <a:t>Sales Manager</a:t>
          </a:r>
        </a:p>
      </dgm:t>
    </dgm:pt>
    <dgm:pt cxnId="{D435E8B4-3F97-4455-A8D2-FF7559CC7852}" modelId="{32E13C89-E4EF-45FB-B91C-471A5992F067}" type="parTrans">
      <dgm:prSet/>
      <dgm:spPr/>
      <dgm:t>
        <a:bodyPr numCol="1"/>
        <a:lstStyle/>
        <a:p>
          <a:endParaRPr altLang="en-GB" lang="en-GB"/>
        </a:p>
      </dgm:t>
    </dgm:pt>
    <dgm:pt cxnId="{D435E8B4-3F97-4455-A8D2-FF7559CC7852}" modelId="{665DF7F4-7641-43B5-BEEC-5C3B9339DB6A}" type="sibTrans">
      <dgm:prSet/>
      <dgm:spPr/>
      <dgm:t>
        <a:bodyPr numCol="1"/>
        <a:lstStyle/>
        <a:p>
          <a:endParaRPr altLang="en-GB" lang="en-GB"/>
        </a:p>
      </dgm:t>
    </dgm:pt>
    <dgm:pt modelId="{4D01438D-50D0-46E3-9B50-E691759C78FB}">
      <dgm:prSet phldr="0" phldrT="[Text]"/>
      <dgm:spPr/>
      <dgm:t>
        <a:bodyPr numCol="1"/>
        <a:lstStyle/>
        <a:p>
          <a:r>
            <a:rPr altLang="en-GB" dirty="0" lang="en-GB">
              <a:solidFill>
                <a:schemeClr val="tx1"/>
              </a:solidFill>
              <a:latin typeface="Arial"/>
              <a:cs typeface="Arial"/>
            </a:rPr>
            <a:t>Employee</a:t>
          </a:r>
        </a:p>
      </dgm:t>
    </dgm:pt>
    <dgm:pt cxnId="{BB85EB2E-010A-46A0-9454-F6B25D6290BD}" modelId="{918224C5-CB6A-4FAF-A956-07C24208CCF2}" type="parTrans">
      <dgm:prSet/>
      <dgm:spPr/>
      <dgm:t>
        <a:bodyPr numCol="1"/>
        <a:lstStyle/>
        <a:p>
          <a:endParaRPr altLang="en-GB" lang="en-GB"/>
        </a:p>
      </dgm:t>
    </dgm:pt>
    <dgm:pt cxnId="{BB85EB2E-010A-46A0-9454-F6B25D6290BD}" modelId="{8C169132-536F-4DC0-B7AA-B05FFB3C6944}" type="sibTrans">
      <dgm:prSet/>
      <dgm:spPr/>
      <dgm:t>
        <a:bodyPr numCol="1"/>
        <a:lstStyle/>
        <a:p>
          <a:endParaRPr altLang="en-GB" lang="en-GB"/>
        </a:p>
      </dgm:t>
    </dgm:pt>
    <dgm:pt modelId="{6078C547-1A30-483D-BF94-867B877784F3}">
      <dgm:prSet phldr="0" phldrT="[Text]"/>
      <dgm:spPr/>
      <dgm:t>
        <a:bodyPr numCol="1"/>
        <a:lstStyle/>
        <a:p>
          <a:r>
            <a:rPr altLang="en-GB" dirty="0" lang="en-GB">
              <a:solidFill>
                <a:schemeClr val="tx1"/>
              </a:solidFill>
              <a:latin typeface="Arial"/>
              <a:cs typeface="Arial"/>
            </a:rPr>
            <a:t>Employee</a:t>
          </a:r>
        </a:p>
      </dgm:t>
    </dgm:pt>
    <dgm:pt cxnId="{B9948152-4C13-42F7-B428-E15314A29753}" modelId="{566DB709-EA73-4568-BD93-35C40EA60F0C}" type="parTrans">
      <dgm:prSet/>
      <dgm:spPr/>
      <dgm:t>
        <a:bodyPr numCol="1"/>
        <a:lstStyle/>
        <a:p>
          <a:endParaRPr altLang="en-GB" lang="en-GB"/>
        </a:p>
      </dgm:t>
    </dgm:pt>
    <dgm:pt cxnId="{B9948152-4C13-42F7-B428-E15314A29753}" modelId="{547121A4-B8D9-4AEA-A66A-68523613B72E}" type="sibTrans">
      <dgm:prSet/>
      <dgm:spPr/>
      <dgm:t>
        <a:bodyPr numCol="1"/>
        <a:lstStyle/>
        <a:p>
          <a:endParaRPr altLang="en-GB" lang="en-GB"/>
        </a:p>
      </dgm:t>
    </dgm:pt>
    <dgm:pt modelId="{94BD5FDD-F6F3-449F-B6E6-3BC2B5349102}">
      <dgm:prSet phldr="0" phldrT="[Text]"/>
      <dgm:spPr/>
      <dgm:t>
        <a:bodyPr numCol="1"/>
        <a:lstStyle/>
        <a:p>
          <a:pPr rtl="0"/>
          <a:r>
            <a:rPr altLang="en-GB" dirty="0" lang="en-GB">
              <a:solidFill>
                <a:schemeClr val="tx1"/>
              </a:solidFill>
              <a:latin typeface="Arial"/>
              <a:cs typeface="Arial"/>
            </a:rPr>
            <a:t>Technical Manager  </a:t>
          </a:r>
        </a:p>
      </dgm:t>
    </dgm:pt>
    <dgm:pt cxnId="{2E05CA99-EA8B-4572-8993-050C1EB1F159}" modelId="{F283DF86-3474-40D8-BB39-4EDC06922E9D}" type="parTrans">
      <dgm:prSet/>
      <dgm:spPr/>
      <dgm:t>
        <a:bodyPr numCol="1"/>
        <a:lstStyle/>
        <a:p>
          <a:endParaRPr altLang="en-GB" lang="en-GB"/>
        </a:p>
      </dgm:t>
    </dgm:pt>
    <dgm:pt cxnId="{2E05CA99-EA8B-4572-8993-050C1EB1F159}" modelId="{ACD135F6-F13B-4CD8-BFA9-3841BD970DB3}" type="sibTrans">
      <dgm:prSet/>
      <dgm:spPr/>
      <dgm:t>
        <a:bodyPr numCol="1"/>
        <a:lstStyle/>
        <a:p>
          <a:endParaRPr altLang="en-GB" lang="en-GB"/>
        </a:p>
      </dgm:t>
    </dgm:pt>
    <dgm:pt modelId="{B7EFA70C-682C-4E5E-9F94-80D8E43A8E2A}">
      <dgm:prSet phldr="0" phldrT="[Text]"/>
      <dgm:spPr/>
      <dgm:t>
        <a:bodyPr numCol="1"/>
        <a:lstStyle/>
        <a:p>
          <a:pPr rtl="0"/>
          <a:r>
            <a:rPr altLang="en-GB" dirty="0" lang="en-GB">
              <a:solidFill>
                <a:schemeClr val="tx1"/>
              </a:solidFill>
              <a:latin typeface="Arial"/>
              <a:cs typeface="Arial"/>
            </a:rPr>
            <a:t>Employee </a:t>
          </a:r>
        </a:p>
      </dgm:t>
    </dgm:pt>
    <dgm:pt cxnId="{D88D008A-14F5-45F0-BBA1-BEC5CA77DFE9}" modelId="{81D4FBEC-09E4-4563-8430-9E2A499B1F15}" type="parTrans">
      <dgm:prSet/>
      <dgm:spPr/>
      <dgm:t>
        <a:bodyPr numCol="1"/>
        <a:lstStyle/>
        <a:p>
          <a:endParaRPr altLang="en-GB" lang="en-GB"/>
        </a:p>
      </dgm:t>
    </dgm:pt>
    <dgm:pt cxnId="{D88D008A-14F5-45F0-BBA1-BEC5CA77DFE9}" modelId="{A996F867-1E2E-4855-AFFE-F915DD0EEE28}" type="sibTrans">
      <dgm:prSet/>
      <dgm:spPr/>
      <dgm:t>
        <a:bodyPr numCol="1"/>
        <a:lstStyle/>
        <a:p>
          <a:endParaRPr altLang="en-GB" lang="en-GB"/>
        </a:p>
      </dgm:t>
    </dgm:pt>
    <dgm:pt modelId="{7349DFE9-AAEF-4EDD-8BCF-B41C17E991A7}">
      <dgm:prSet phldr="0" phldrT="[Text]"/>
      <dgm:spPr/>
      <dgm:t>
        <a:bodyPr numCol="1"/>
        <a:lstStyle/>
        <a:p>
          <a:r>
            <a:rPr altLang="en-GB" dirty="0" lang="en-GB">
              <a:solidFill>
                <a:schemeClr val="tx1"/>
              </a:solidFill>
              <a:latin typeface="Arial"/>
              <a:cs typeface="Arial"/>
            </a:rPr>
            <a:t>Employee</a:t>
          </a:r>
        </a:p>
      </dgm:t>
    </dgm:pt>
    <dgm:pt cxnId="{329FBC3D-DEB9-46A9-8714-005CEF696845}" modelId="{187CE652-7653-461A-97E4-2DFFA915E3C4}" type="parTrans">
      <dgm:prSet/>
      <dgm:spPr/>
      <dgm:t>
        <a:bodyPr numCol="1"/>
        <a:lstStyle/>
        <a:p>
          <a:endParaRPr altLang="en-GB" lang="en-GB"/>
        </a:p>
      </dgm:t>
    </dgm:pt>
    <dgm:pt cxnId="{329FBC3D-DEB9-46A9-8714-005CEF696845}" modelId="{12AD0B69-94F3-40B9-8FF5-708F424495DE}" type="sibTrans">
      <dgm:prSet/>
      <dgm:spPr/>
      <dgm:t>
        <a:bodyPr numCol="1"/>
        <a:lstStyle/>
        <a:p>
          <a:endParaRPr altLang="en-GB" lang="en-GB"/>
        </a:p>
      </dgm:t>
    </dgm:pt>
    <dgm:pt modelId="{9C15557A-2735-49F8-BFD3-D66EA8E8EE3C}">
      <dgm:prSet phldr="0" phldrT="[Text]"/>
      <dgm:spPr/>
      <dgm:t>
        <a:bodyPr numCol="1"/>
        <a:lstStyle/>
        <a:p>
          <a:pPr rtl="0"/>
          <a:r>
            <a:rPr altLang="en-GB" dirty="0" lang="en-GB">
              <a:solidFill>
                <a:schemeClr val="tx1"/>
              </a:solidFill>
              <a:latin typeface="Arial"/>
              <a:cs typeface="Arial"/>
            </a:rPr>
            <a:t>Marketing Manager</a:t>
          </a:r>
        </a:p>
      </dgm:t>
    </dgm:pt>
    <dgm:pt cxnId="{458A5D6C-D5DD-444A-B397-EA323C4EE2DA}" modelId="{8B7CDDD8-448B-4AB2-99A6-55F6F663701F}" type="parTrans">
      <dgm:prSet/>
      <dgm:spPr/>
      <dgm:t>
        <a:bodyPr numCol="1"/>
        <a:lstStyle/>
        <a:p>
          <a:endParaRPr altLang="en-GB" lang="en-GB"/>
        </a:p>
      </dgm:t>
    </dgm:pt>
    <dgm:pt cxnId="{458A5D6C-D5DD-444A-B397-EA323C4EE2DA}" modelId="{C6991350-2D0A-4042-B059-43E3DFA17ADD}" type="sibTrans">
      <dgm:prSet/>
      <dgm:spPr/>
      <dgm:t>
        <a:bodyPr numCol="1"/>
        <a:lstStyle/>
        <a:p>
          <a:endParaRPr altLang="en-GB" lang="en-GB"/>
        </a:p>
      </dgm:t>
    </dgm:pt>
    <dgm:pt modelId="{B6CA1897-0802-45DE-8952-B559D3F0762E}">
      <dgm:prSet phldr="0" phldrT="[Text]"/>
      <dgm:spPr/>
      <dgm:t>
        <a:bodyPr numCol="1"/>
        <a:lstStyle/>
        <a:p>
          <a:r>
            <a:rPr altLang="en-GB" dirty="0" lang="en-GB">
              <a:solidFill>
                <a:schemeClr val="tx1"/>
              </a:solidFill>
              <a:latin typeface="Arial"/>
              <a:cs typeface="Arial"/>
            </a:rPr>
            <a:t>Employee</a:t>
          </a:r>
        </a:p>
      </dgm:t>
    </dgm:pt>
    <dgm:pt cxnId="{7FFA8CBA-6D80-4F75-953C-AA2BB3207A37}" modelId="{6A44FE0D-B693-45BC-B2E8-685E558A6254}" type="parTrans">
      <dgm:prSet/>
      <dgm:spPr/>
      <dgm:t>
        <a:bodyPr numCol="1"/>
        <a:lstStyle/>
        <a:p>
          <a:endParaRPr altLang="en-GB" lang="en-GB"/>
        </a:p>
      </dgm:t>
    </dgm:pt>
    <dgm:pt cxnId="{7FFA8CBA-6D80-4F75-953C-AA2BB3207A37}" modelId="{EE7312A7-EEFE-4B47-A70E-69B4040242EA}" type="sibTrans">
      <dgm:prSet/>
      <dgm:spPr/>
      <dgm:t>
        <a:bodyPr numCol="1"/>
        <a:lstStyle/>
        <a:p>
          <a:endParaRPr altLang="en-GB" lang="en-GB"/>
        </a:p>
      </dgm:t>
    </dgm:pt>
    <dgm:pt modelId="{CA187E24-0E87-460D-B375-6041CC229498}">
      <dgm:prSet phldr="0" phldrT="[Text]"/>
      <dgm:spPr/>
      <dgm:t>
        <a:bodyPr numCol="1"/>
        <a:lstStyle/>
        <a:p>
          <a:r>
            <a:rPr altLang="en-GB" dirty="0" lang="en-GB">
              <a:solidFill>
                <a:schemeClr val="tx1"/>
              </a:solidFill>
              <a:latin typeface="Arial"/>
              <a:cs typeface="Arial"/>
            </a:rPr>
            <a:t>Employee</a:t>
          </a:r>
        </a:p>
      </dgm:t>
    </dgm:pt>
    <dgm:pt cxnId="{7B65ED8B-68B7-4C4F-B887-435A229EC6B8}" modelId="{2FE984FD-CDF9-4C29-B5CC-45EFD7246219}" type="parTrans">
      <dgm:prSet/>
      <dgm:spPr/>
      <dgm:t>
        <a:bodyPr numCol="1"/>
        <a:lstStyle/>
        <a:p>
          <a:endParaRPr altLang="en-GB" lang="en-GB"/>
        </a:p>
      </dgm:t>
    </dgm:pt>
    <dgm:pt cxnId="{7B65ED8B-68B7-4C4F-B887-435A229EC6B8}" modelId="{36500DBD-8382-4642-BF46-4309E9E023D5}" type="sibTrans">
      <dgm:prSet/>
      <dgm:spPr/>
      <dgm:t>
        <a:bodyPr numCol="1"/>
        <a:lstStyle/>
        <a:p>
          <a:endParaRPr altLang="en-GB" lang="en-GB"/>
        </a:p>
      </dgm:t>
    </dgm:pt>
    <dgm:pt modelId="{56BE5E3F-C5FD-42B8-A498-48612442AA08}" type="pres">
      <dgm:prSet presAssocID="{1FDC2655-88B0-402C-BF60-3332A3E351C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 numCol="1"/>
        <a:lstStyle/>
        <a:p>
          <a:endParaRPr altLang="bg-BG" lang="bg-BG"/>
        </a:p>
      </dgm:t>
    </dgm:pt>
    <dgm:pt modelId="{BE4E8EB6-A551-44FB-80D3-D0490B4AA876}" type="pres">
      <dgm:prSet presAssocID="{6FED01BF-A03D-4001-AB1F-06369C4B432E}" presName="hierRoot1" presStyleCnt="0"/>
      <dgm:spPr/>
    </dgm:pt>
    <dgm:pt modelId="{B7EB352D-1887-4745-9134-4F7628FF7D26}" type="pres">
      <dgm:prSet presAssocID="{6FED01BF-A03D-4001-AB1F-06369C4B432E}" presName="composite" presStyleCnt="0"/>
      <dgm:spPr/>
    </dgm:pt>
    <dgm:pt modelId="{B91F8667-E6B3-4699-AFC5-083FBE78131B}" type="pres">
      <dgm:prSet presAssocID="{6FED01BF-A03D-4001-AB1F-06369C4B432E}" presName="background" presStyleCnt="3" presStyleIdx="0" presStyleLbl="node0"/>
      <dgm:spPr/>
    </dgm:pt>
    <dgm:pt modelId="{86AD98F1-3E72-413A-AEBC-841277F09D13}" type="pres">
      <dgm:prSet presAssocID="{6FED01BF-A03D-4001-AB1F-06369C4B432E}" presName="text" presStyleCnt="3" presStyleIdx="0" presStyleLbl="fgAcc0">
        <dgm:presLayoutVars>
          <dgm:chPref val="3"/>
        </dgm:presLayoutVars>
      </dgm:prSet>
      <dgm:spPr/>
      <dgm:t>
        <a:bodyPr numCol="1"/>
        <a:lstStyle/>
        <a:p>
          <a:endParaRPr altLang="bg-BG" lang="bg-BG"/>
        </a:p>
      </dgm:t>
    </dgm:pt>
    <dgm:pt modelId="{6172D5AB-5D35-4341-8394-D2B69A6D0107}" type="pres">
      <dgm:prSet presAssocID="{6FED01BF-A03D-4001-AB1F-06369C4B432E}" presName="hierChild2" presStyleCnt="0"/>
      <dgm:spPr/>
    </dgm:pt>
    <dgm:pt modelId="{3049D2AE-A4E3-4935-AFBE-AF675F1C9D21}" type="pres">
      <dgm:prSet presAssocID="{918224C5-CB6A-4FAF-A956-07C24208CCF2}" presName="Name10" presStyleCnt="6" presStyleIdx="0" presStyleLbl="parChTrans1D2"/>
      <dgm:spPr/>
      <dgm:t>
        <a:bodyPr numCol="1"/>
        <a:lstStyle/>
        <a:p>
          <a:endParaRPr altLang="bg-BG" lang="bg-BG"/>
        </a:p>
      </dgm:t>
    </dgm:pt>
    <dgm:pt modelId="{73A3EB95-9F64-434D-86E7-E90B9706AE33}" type="pres">
      <dgm:prSet presAssocID="{4D01438D-50D0-46E3-9B50-E691759C78FB}" presName="hierRoot2" presStyleCnt="0"/>
      <dgm:spPr/>
    </dgm:pt>
    <dgm:pt modelId="{12D5E409-5650-4742-82C6-DB91713350AD}" type="pres">
      <dgm:prSet presAssocID="{4D01438D-50D0-46E3-9B50-E691759C78FB}" presName="composite2" presStyleCnt="0"/>
      <dgm:spPr/>
    </dgm:pt>
    <dgm:pt modelId="{7B9DB0CE-AAEC-45DF-B12D-38554D470146}" type="pres">
      <dgm:prSet presAssocID="{4D01438D-50D0-46E3-9B50-E691759C78FB}" presName="background2" presStyleCnt="6" presStyleIdx="0" presStyleLbl="node2"/>
      <dgm:spPr/>
    </dgm:pt>
    <dgm:pt modelId="{DB4F98BC-DE4E-40E2-8225-2CABB4F762FD}" type="pres">
      <dgm:prSet presAssocID="{4D01438D-50D0-46E3-9B50-E691759C78FB}" presName="text2" presStyleCnt="6" presStyleIdx="0" presStyleLbl="fgAcc2">
        <dgm:presLayoutVars>
          <dgm:chPref val="3"/>
        </dgm:presLayoutVars>
      </dgm:prSet>
      <dgm:spPr/>
      <dgm:t>
        <a:bodyPr numCol="1"/>
        <a:lstStyle/>
        <a:p>
          <a:endParaRPr altLang="bg-BG" lang="bg-BG"/>
        </a:p>
      </dgm:t>
    </dgm:pt>
    <dgm:pt modelId="{C7C6F4A7-E1B3-4B9E-8840-0B52A2827090}" type="pres">
      <dgm:prSet presAssocID="{4D01438D-50D0-46E3-9B50-E691759C78FB}" presName="hierChild3" presStyleCnt="0"/>
      <dgm:spPr/>
    </dgm:pt>
    <dgm:pt modelId="{E6A0BF6C-861F-4AAF-BB03-09610CB17FA9}" type="pres">
      <dgm:prSet presAssocID="{566DB709-EA73-4568-BD93-35C40EA60F0C}" presName="Name10" presStyleCnt="6" presStyleIdx="1" presStyleLbl="parChTrans1D2"/>
      <dgm:spPr/>
      <dgm:t>
        <a:bodyPr numCol="1"/>
        <a:lstStyle/>
        <a:p>
          <a:endParaRPr altLang="bg-BG" lang="bg-BG"/>
        </a:p>
      </dgm:t>
    </dgm:pt>
    <dgm:pt modelId="{A1606AB2-5577-453B-8EAE-549D8CE40A06}" type="pres">
      <dgm:prSet presAssocID="{6078C547-1A30-483D-BF94-867B877784F3}" presName="hierRoot2" presStyleCnt="0"/>
      <dgm:spPr/>
    </dgm:pt>
    <dgm:pt modelId="{F2E5590A-453D-4411-A052-808102C55A84}" type="pres">
      <dgm:prSet presAssocID="{6078C547-1A30-483D-BF94-867B877784F3}" presName="composite2" presStyleCnt="0"/>
      <dgm:spPr/>
    </dgm:pt>
    <dgm:pt modelId="{175E4FCF-7178-4F50-AAB7-81D994E5BEF0}" type="pres">
      <dgm:prSet presAssocID="{6078C547-1A30-483D-BF94-867B877784F3}" presName="background2" presStyleCnt="6" presStyleIdx="1" presStyleLbl="node2"/>
      <dgm:spPr/>
    </dgm:pt>
    <dgm:pt modelId="{3AD99569-BFDC-4974-8420-7617199B69F9}" type="pres">
      <dgm:prSet presAssocID="{6078C547-1A30-483D-BF94-867B877784F3}" presName="text2" presStyleCnt="6" presStyleIdx="1" presStyleLbl="fgAcc2">
        <dgm:presLayoutVars>
          <dgm:chPref val="3"/>
        </dgm:presLayoutVars>
      </dgm:prSet>
      <dgm:spPr/>
      <dgm:t>
        <a:bodyPr numCol="1"/>
        <a:lstStyle/>
        <a:p>
          <a:endParaRPr altLang="bg-BG" lang="bg-BG"/>
        </a:p>
      </dgm:t>
    </dgm:pt>
    <dgm:pt modelId="{3CB215E1-C650-42F2-9524-2D550539147D}" type="pres">
      <dgm:prSet presAssocID="{6078C547-1A30-483D-BF94-867B877784F3}" presName="hierChild3" presStyleCnt="0"/>
      <dgm:spPr/>
    </dgm:pt>
    <dgm:pt modelId="{8C631654-FE81-4C52-BFF6-6BC55D00448A}" type="pres">
      <dgm:prSet presAssocID="{94BD5FDD-F6F3-449F-B6E6-3BC2B5349102}" presName="hierRoot1" presStyleCnt="0"/>
      <dgm:spPr/>
    </dgm:pt>
    <dgm:pt modelId="{CC90CD49-18A7-4EA5-8F01-1929A480CE86}" type="pres">
      <dgm:prSet presAssocID="{94BD5FDD-F6F3-449F-B6E6-3BC2B5349102}" presName="composite" presStyleCnt="0"/>
      <dgm:spPr/>
    </dgm:pt>
    <dgm:pt modelId="{8EF53E44-83E7-48A1-B61D-5A609B54AC2F}" type="pres">
      <dgm:prSet presAssocID="{94BD5FDD-F6F3-449F-B6E6-3BC2B5349102}" presName="background" presStyleCnt="3" presStyleIdx="1" presStyleLbl="node0"/>
      <dgm:spPr/>
    </dgm:pt>
    <dgm:pt modelId="{ECC208F8-E254-4645-9E3B-9DA7217E70D1}" type="pres">
      <dgm:prSet presAssocID="{94BD5FDD-F6F3-449F-B6E6-3BC2B5349102}" presName="text" presStyleCnt="3" presStyleIdx="1" presStyleLbl="fgAcc0">
        <dgm:presLayoutVars>
          <dgm:chPref val="3"/>
        </dgm:presLayoutVars>
      </dgm:prSet>
      <dgm:spPr/>
      <dgm:t>
        <a:bodyPr numCol="1"/>
        <a:lstStyle/>
        <a:p>
          <a:endParaRPr altLang="bg-BG" lang="bg-BG"/>
        </a:p>
      </dgm:t>
    </dgm:pt>
    <dgm:pt modelId="{7F811F33-D295-43FF-B196-37159D7D8C65}" type="pres">
      <dgm:prSet presAssocID="{94BD5FDD-F6F3-449F-B6E6-3BC2B5349102}" presName="hierChild2" presStyleCnt="0"/>
      <dgm:spPr/>
    </dgm:pt>
    <dgm:pt modelId="{74041903-50D2-4FC3-A488-C73B416917AF}" type="pres">
      <dgm:prSet presAssocID="{81D4FBEC-09E4-4563-8430-9E2A499B1F15}" presName="Name10" presStyleCnt="6" presStyleIdx="2" presStyleLbl="parChTrans1D2"/>
      <dgm:spPr/>
      <dgm:t>
        <a:bodyPr numCol="1"/>
        <a:lstStyle/>
        <a:p>
          <a:endParaRPr altLang="bg-BG" lang="bg-BG"/>
        </a:p>
      </dgm:t>
    </dgm:pt>
    <dgm:pt modelId="{C554920F-10CF-4130-AFEB-BD301EEDCF75}" type="pres">
      <dgm:prSet presAssocID="{B7EFA70C-682C-4E5E-9F94-80D8E43A8E2A}" presName="hierRoot2" presStyleCnt="0"/>
      <dgm:spPr/>
    </dgm:pt>
    <dgm:pt modelId="{AE1E5734-7C12-47DC-8DA6-21B430E89D36}" type="pres">
      <dgm:prSet presAssocID="{B7EFA70C-682C-4E5E-9F94-80D8E43A8E2A}" presName="composite2" presStyleCnt="0"/>
      <dgm:spPr/>
    </dgm:pt>
    <dgm:pt modelId="{5BB62949-28CD-4904-AED1-116C921E0F7F}" type="pres">
      <dgm:prSet presAssocID="{B7EFA70C-682C-4E5E-9F94-80D8E43A8E2A}" presName="background2" presStyleCnt="6" presStyleIdx="2" presStyleLbl="node2"/>
      <dgm:spPr/>
    </dgm:pt>
    <dgm:pt modelId="{6047ED5E-5FB7-43F2-A502-98BC7585DBB3}" type="pres">
      <dgm:prSet presAssocID="{B7EFA70C-682C-4E5E-9F94-80D8E43A8E2A}" presName="text2" presStyleCnt="6" presStyleIdx="2" presStyleLbl="fgAcc2">
        <dgm:presLayoutVars>
          <dgm:chPref val="3"/>
        </dgm:presLayoutVars>
      </dgm:prSet>
      <dgm:spPr/>
      <dgm:t>
        <a:bodyPr numCol="1"/>
        <a:lstStyle/>
        <a:p>
          <a:endParaRPr altLang="bg-BG" lang="bg-BG"/>
        </a:p>
      </dgm:t>
    </dgm:pt>
    <dgm:pt modelId="{5A560E6D-C92E-4C22-BF62-B2FD0D6BD45F}" type="pres">
      <dgm:prSet presAssocID="{B7EFA70C-682C-4E5E-9F94-80D8E43A8E2A}" presName="hierChild3" presStyleCnt="0"/>
      <dgm:spPr/>
    </dgm:pt>
    <dgm:pt modelId="{193232A5-874A-456B-95B6-113F5755C733}" type="pres">
      <dgm:prSet presAssocID="{187CE652-7653-461A-97E4-2DFFA915E3C4}" presName="Name10" presStyleCnt="6" presStyleIdx="3" presStyleLbl="parChTrans1D2"/>
      <dgm:spPr/>
      <dgm:t>
        <a:bodyPr numCol="1"/>
        <a:lstStyle/>
        <a:p>
          <a:endParaRPr altLang="bg-BG" lang="bg-BG"/>
        </a:p>
      </dgm:t>
    </dgm:pt>
    <dgm:pt modelId="{53F846D4-D25D-4709-B9C1-09FDA04824AF}" type="pres">
      <dgm:prSet presAssocID="{7349DFE9-AAEF-4EDD-8BCF-B41C17E991A7}" presName="hierRoot2" presStyleCnt="0"/>
      <dgm:spPr/>
    </dgm:pt>
    <dgm:pt modelId="{6479A166-4BCB-4221-9F9E-97D891254675}" type="pres">
      <dgm:prSet presAssocID="{7349DFE9-AAEF-4EDD-8BCF-B41C17E991A7}" presName="composite2" presStyleCnt="0"/>
      <dgm:spPr/>
    </dgm:pt>
    <dgm:pt modelId="{D67DC37B-22B7-4BF7-BBDC-C6FABAAF45A3}" type="pres">
      <dgm:prSet presAssocID="{7349DFE9-AAEF-4EDD-8BCF-B41C17E991A7}" presName="background2" presStyleCnt="6" presStyleIdx="3" presStyleLbl="node2"/>
      <dgm:spPr/>
    </dgm:pt>
    <dgm:pt modelId="{C970EBB8-BD48-4FFC-8533-39212CD9FEF0}" type="pres">
      <dgm:prSet presAssocID="{7349DFE9-AAEF-4EDD-8BCF-B41C17E991A7}" presName="text2" presStyleCnt="6" presStyleIdx="3" presStyleLbl="fgAcc2">
        <dgm:presLayoutVars>
          <dgm:chPref val="3"/>
        </dgm:presLayoutVars>
      </dgm:prSet>
      <dgm:spPr/>
      <dgm:t>
        <a:bodyPr numCol="1"/>
        <a:lstStyle/>
        <a:p>
          <a:endParaRPr altLang="bg-BG" lang="bg-BG"/>
        </a:p>
      </dgm:t>
    </dgm:pt>
    <dgm:pt modelId="{A8B323A2-5B47-4FF5-83BF-51EEDC6E9353}" type="pres">
      <dgm:prSet presAssocID="{7349DFE9-AAEF-4EDD-8BCF-B41C17E991A7}" presName="hierChild3" presStyleCnt="0"/>
      <dgm:spPr/>
    </dgm:pt>
    <dgm:pt modelId="{433AB0A5-90C6-4066-9ED5-943B628E0239}" type="pres">
      <dgm:prSet presAssocID="{9C15557A-2735-49F8-BFD3-D66EA8E8EE3C}" presName="hierRoot1" presStyleCnt="0"/>
      <dgm:spPr/>
    </dgm:pt>
    <dgm:pt modelId="{D1847E50-B783-4633-9A59-6AABD23892F1}" type="pres">
      <dgm:prSet presAssocID="{9C15557A-2735-49F8-BFD3-D66EA8E8EE3C}" presName="composite" presStyleCnt="0"/>
      <dgm:spPr/>
    </dgm:pt>
    <dgm:pt modelId="{41632A9F-A5C7-426A-82CA-1A8B25E2B2CD}" type="pres">
      <dgm:prSet presAssocID="{9C15557A-2735-49F8-BFD3-D66EA8E8EE3C}" presName="background" presStyleCnt="3" presStyleIdx="2" presStyleLbl="node0"/>
      <dgm:spPr/>
    </dgm:pt>
    <dgm:pt modelId="{C3B0CE4A-7AA2-4EFF-9F98-6E26EAE8BFDF}" type="pres">
      <dgm:prSet presAssocID="{9C15557A-2735-49F8-BFD3-D66EA8E8EE3C}" presName="text" presStyleCnt="3" presStyleIdx="2" presStyleLbl="fgAcc0">
        <dgm:presLayoutVars>
          <dgm:chPref val="3"/>
        </dgm:presLayoutVars>
      </dgm:prSet>
      <dgm:spPr/>
      <dgm:t>
        <a:bodyPr numCol="1"/>
        <a:lstStyle/>
        <a:p>
          <a:endParaRPr altLang="bg-BG" lang="bg-BG"/>
        </a:p>
      </dgm:t>
    </dgm:pt>
    <dgm:pt modelId="{7B9E20EA-AEC8-4A14-955E-1939876A6B3A}" type="pres">
      <dgm:prSet presAssocID="{9C15557A-2735-49F8-BFD3-D66EA8E8EE3C}" presName="hierChild2" presStyleCnt="0"/>
      <dgm:spPr/>
    </dgm:pt>
    <dgm:pt modelId="{A99E2468-65D2-4E6D-843A-0F52C8BF74F1}" type="pres">
      <dgm:prSet presAssocID="{6A44FE0D-B693-45BC-B2E8-685E558A6254}" presName="Name10" presStyleCnt="6" presStyleIdx="4" presStyleLbl="parChTrans1D2"/>
      <dgm:spPr/>
      <dgm:t>
        <a:bodyPr numCol="1"/>
        <a:lstStyle/>
        <a:p>
          <a:endParaRPr altLang="bg-BG" lang="bg-BG"/>
        </a:p>
      </dgm:t>
    </dgm:pt>
    <dgm:pt modelId="{3BAB4E0F-D787-4EE9-8312-58A54E4CBEB7}" type="pres">
      <dgm:prSet presAssocID="{B6CA1897-0802-45DE-8952-B559D3F0762E}" presName="hierRoot2" presStyleCnt="0"/>
      <dgm:spPr/>
    </dgm:pt>
    <dgm:pt modelId="{C9F8169D-655E-40C0-85CD-2A3053786D60}" type="pres">
      <dgm:prSet presAssocID="{B6CA1897-0802-45DE-8952-B559D3F0762E}" presName="composite2" presStyleCnt="0"/>
      <dgm:spPr/>
    </dgm:pt>
    <dgm:pt modelId="{68B99E5D-0E0C-4BFD-9FAA-7572C8402C44}" type="pres">
      <dgm:prSet presAssocID="{B6CA1897-0802-45DE-8952-B559D3F0762E}" presName="background2" presStyleCnt="6" presStyleIdx="4" presStyleLbl="node2"/>
      <dgm:spPr/>
    </dgm:pt>
    <dgm:pt modelId="{1E92D6B0-CD04-4218-831D-9AA36F9F948D}" type="pres">
      <dgm:prSet presAssocID="{B6CA1897-0802-45DE-8952-B559D3F0762E}" presName="text2" presStyleCnt="6" presStyleIdx="4" presStyleLbl="fgAcc2">
        <dgm:presLayoutVars>
          <dgm:chPref val="3"/>
        </dgm:presLayoutVars>
      </dgm:prSet>
      <dgm:spPr/>
      <dgm:t>
        <a:bodyPr numCol="1"/>
        <a:lstStyle/>
        <a:p>
          <a:endParaRPr altLang="bg-BG" lang="bg-BG"/>
        </a:p>
      </dgm:t>
    </dgm:pt>
    <dgm:pt modelId="{2A60DEC5-870D-4D24-BF87-0E054803EAFE}" type="pres">
      <dgm:prSet presAssocID="{B6CA1897-0802-45DE-8952-B559D3F0762E}" presName="hierChild3" presStyleCnt="0"/>
      <dgm:spPr/>
    </dgm:pt>
    <dgm:pt modelId="{9D5843B1-A1DD-4C10-A148-DF66CB90EC4D}" type="pres">
      <dgm:prSet presAssocID="{2FE984FD-CDF9-4C29-B5CC-45EFD7246219}" presName="Name10" presStyleCnt="6" presStyleIdx="5" presStyleLbl="parChTrans1D2"/>
      <dgm:spPr/>
      <dgm:t>
        <a:bodyPr numCol="1"/>
        <a:lstStyle/>
        <a:p>
          <a:endParaRPr altLang="bg-BG" lang="bg-BG"/>
        </a:p>
      </dgm:t>
    </dgm:pt>
    <dgm:pt modelId="{3B111386-E994-4EDD-9E68-CDA4AA85219C}" type="pres">
      <dgm:prSet presAssocID="{CA187E24-0E87-460D-B375-6041CC229498}" presName="hierRoot2" presStyleCnt="0"/>
      <dgm:spPr/>
    </dgm:pt>
    <dgm:pt modelId="{1E4C4052-FB8E-4075-AEB7-CF745603AB8E}" type="pres">
      <dgm:prSet presAssocID="{CA187E24-0E87-460D-B375-6041CC229498}" presName="composite2" presStyleCnt="0"/>
      <dgm:spPr/>
    </dgm:pt>
    <dgm:pt modelId="{E31829EE-7542-43F6-8807-D4B07F488BD8}" type="pres">
      <dgm:prSet presAssocID="{CA187E24-0E87-460D-B375-6041CC229498}" presName="background2" presStyleCnt="6" presStyleIdx="5" presStyleLbl="node2"/>
      <dgm:spPr/>
    </dgm:pt>
    <dgm:pt modelId="{82C74558-8C7A-4576-9BD6-907A4E913FA4}" type="pres">
      <dgm:prSet presAssocID="{CA187E24-0E87-460D-B375-6041CC229498}" presName="text2" presStyleCnt="6" presStyleIdx="5" presStyleLbl="fgAcc2">
        <dgm:presLayoutVars>
          <dgm:chPref val="3"/>
        </dgm:presLayoutVars>
      </dgm:prSet>
      <dgm:spPr/>
      <dgm:t>
        <a:bodyPr numCol="1"/>
        <a:lstStyle/>
        <a:p>
          <a:endParaRPr altLang="bg-BG" lang="bg-BG"/>
        </a:p>
      </dgm:t>
    </dgm:pt>
    <dgm:pt modelId="{326EAE04-F943-4849-A216-23E8E8E736AC}" type="pres">
      <dgm:prSet presAssocID="{CA187E24-0E87-460D-B375-6041CC229498}" presName="hierChild3" presStyleCnt="0"/>
      <dgm:spPr/>
    </dgm:pt>
  </dgm:ptLst>
  <dgm:cxnLst>
    <dgm:cxn destId="{94BD5FDD-F6F3-449F-B6E6-3BC2B5349102}" destOrd="0" modelId="{2E05CA99-EA8B-4572-8993-050C1EB1F159}" parTransId="{F283DF86-3474-40D8-BB39-4EDC06922E9D}" sibTransId="{ACD135F6-F13B-4CD8-BFA9-3841BD970DB3}" srcId="{1FDC2655-88B0-402C-BF60-3332A3E351C7}" srcOrd="1"/>
    <dgm:cxn destId="{7349DFE9-AAEF-4EDD-8BCF-B41C17E991A7}" destOrd="0" modelId="{329FBC3D-DEB9-46A9-8714-005CEF696845}" parTransId="{187CE652-7653-461A-97E4-2DFFA915E3C4}" sibTransId="{12AD0B69-94F3-40B9-8FF5-708F424495DE}" srcId="{94BD5FDD-F6F3-449F-B6E6-3BC2B5349102}" srcOrd="1"/>
    <dgm:cxn destId="{4D01438D-50D0-46E3-9B50-E691759C78FB}" destOrd="0" modelId="{BB85EB2E-010A-46A0-9454-F6B25D6290BD}" parTransId="{918224C5-CB6A-4FAF-A956-07C24208CCF2}" sibTransId="{8C169132-536F-4DC0-B7AA-B05FFB3C6944}" srcId="{6FED01BF-A03D-4001-AB1F-06369C4B432E}" srcOrd="0"/>
    <dgm:cxn destId="{C970EBB8-BD48-4FFC-8533-39212CD9FEF0}" destOrd="0" modelId="{E7CB7833-5411-44ED-BCAE-A40E96C1BC3B}" presId="urn:microsoft.com/office/officeart/2005/8/layout/hierarchy1" srcId="{7349DFE9-AAEF-4EDD-8BCF-B41C17E991A7}" srcOrd="0" type="presOf"/>
    <dgm:cxn destId="{3AD99569-BFDC-4974-8420-7617199B69F9}" destOrd="0" modelId="{2D23AADA-400D-4857-A1DF-25336E671DCE}" presId="urn:microsoft.com/office/officeart/2005/8/layout/hierarchy1" srcId="{6078C547-1A30-483D-BF94-867B877784F3}" srcOrd="0" type="presOf"/>
    <dgm:cxn destId="{193232A5-874A-456B-95B6-113F5755C733}" destOrd="0" modelId="{1892D05B-D813-4C19-9278-F81091D777C6}" presId="urn:microsoft.com/office/officeart/2005/8/layout/hierarchy1" srcId="{187CE652-7653-461A-97E4-2DFFA915E3C4}" srcOrd="0" type="presOf"/>
    <dgm:cxn destId="{A99E2468-65D2-4E6D-843A-0F52C8BF74F1}" destOrd="0" modelId="{309024A0-0FA2-4B4A-A7A3-5687269AA785}" presId="urn:microsoft.com/office/officeart/2005/8/layout/hierarchy1" srcId="{6A44FE0D-B693-45BC-B2E8-685E558A6254}" srcOrd="0" type="presOf"/>
    <dgm:cxn destId="{86AD98F1-3E72-413A-AEBC-841277F09D13}" destOrd="0" modelId="{84215FBF-146B-47A1-A143-936BCCE51CA6}" presId="urn:microsoft.com/office/officeart/2005/8/layout/hierarchy1" srcId="{6FED01BF-A03D-4001-AB1F-06369C4B432E}" srcOrd="0" type="presOf"/>
    <dgm:cxn destId="{6078C547-1A30-483D-BF94-867B877784F3}" destOrd="0" modelId="{B9948152-4C13-42F7-B428-E15314A29753}" parTransId="{566DB709-EA73-4568-BD93-35C40EA60F0C}" sibTransId="{547121A4-B8D9-4AEA-A66A-68523613B72E}" srcId="{6FED01BF-A03D-4001-AB1F-06369C4B432E}" srcOrd="1"/>
    <dgm:cxn destId="{ECC208F8-E254-4645-9E3B-9DA7217E70D1}" destOrd="0" modelId="{D65E7FC9-62A1-4807-9D17-3DF85057CCD0}" presId="urn:microsoft.com/office/officeart/2005/8/layout/hierarchy1" srcId="{94BD5FDD-F6F3-449F-B6E6-3BC2B5349102}" srcOrd="0" type="presOf"/>
    <dgm:cxn destId="{B6CA1897-0802-45DE-8952-B559D3F0762E}" destOrd="0" modelId="{7FFA8CBA-6D80-4F75-953C-AA2BB3207A37}" parTransId="{6A44FE0D-B693-45BC-B2E8-685E558A6254}" sibTransId="{EE7312A7-EEFE-4B47-A70E-69B4040242EA}" srcId="{9C15557A-2735-49F8-BFD3-D66EA8E8EE3C}" srcOrd="0"/>
    <dgm:cxn destId="{E6A0BF6C-861F-4AAF-BB03-09610CB17FA9}" destOrd="0" modelId="{C399F200-7F86-450F-802D-7B07A246142C}" presId="urn:microsoft.com/office/officeart/2005/8/layout/hierarchy1" srcId="{566DB709-EA73-4568-BD93-35C40EA60F0C}" srcOrd="0" type="presOf"/>
    <dgm:cxn destId="{6047ED5E-5FB7-43F2-A502-98BC7585DBB3}" destOrd="0" modelId="{C75598C4-DA1A-42FC-B97A-4E581037C4F1}" presId="urn:microsoft.com/office/officeart/2005/8/layout/hierarchy1" srcId="{B7EFA70C-682C-4E5E-9F94-80D8E43A8E2A}" srcOrd="0" type="presOf"/>
    <dgm:cxn destId="{9D5843B1-A1DD-4C10-A148-DF66CB90EC4D}" destOrd="0" modelId="{C21E8649-34B1-4995-A639-97D45E6E63FA}" presId="urn:microsoft.com/office/officeart/2005/8/layout/hierarchy1" srcId="{2FE984FD-CDF9-4C29-B5CC-45EFD7246219}" srcOrd="0" type="presOf"/>
    <dgm:cxn destId="{B7EFA70C-682C-4E5E-9F94-80D8E43A8E2A}" destOrd="0" modelId="{D88D008A-14F5-45F0-BBA1-BEC5CA77DFE9}" parTransId="{81D4FBEC-09E4-4563-8430-9E2A499B1F15}" sibTransId="{A996F867-1E2E-4855-AFFE-F915DD0EEE28}" srcId="{94BD5FDD-F6F3-449F-B6E6-3BC2B5349102}" srcOrd="0"/>
    <dgm:cxn destId="{3049D2AE-A4E3-4935-AFBE-AF675F1C9D21}" destOrd="0" modelId="{D286968D-A826-4DB6-AEA6-1AD21B390CD3}" presId="urn:microsoft.com/office/officeart/2005/8/layout/hierarchy1" srcId="{918224C5-CB6A-4FAF-A956-07C24208CCF2}" srcOrd="0" type="presOf"/>
    <dgm:cxn destId="{6FED01BF-A03D-4001-AB1F-06369C4B432E}" destOrd="0" modelId="{D435E8B4-3F97-4455-A8D2-FF7559CC7852}" parTransId="{32E13C89-E4EF-45FB-B91C-471A5992F067}" sibTransId="{665DF7F4-7641-43B5-BEEC-5C3B9339DB6A}" srcId="{1FDC2655-88B0-402C-BF60-3332A3E351C7}" srcOrd="0"/>
    <dgm:cxn destId="{DB4F98BC-DE4E-40E2-8225-2CABB4F762FD}" destOrd="0" modelId="{16D957DA-5C11-4B2D-86CB-72BD9A4D2D6B}" presId="urn:microsoft.com/office/officeart/2005/8/layout/hierarchy1" srcId="{4D01438D-50D0-46E3-9B50-E691759C78FB}" srcOrd="0" type="presOf"/>
    <dgm:cxn destId="{56BE5E3F-C5FD-42B8-A498-48612442AA08}" destOrd="0" modelId="{C50DD26D-3312-4092-B3AB-F80DEDAB2B52}" presId="urn:microsoft.com/office/officeart/2005/8/layout/hierarchy1" srcId="{1FDC2655-88B0-402C-BF60-3332A3E351C7}" srcOrd="0" type="presOf"/>
    <dgm:cxn destId="{1E92D6B0-CD04-4218-831D-9AA36F9F948D}" destOrd="0" modelId="{43E015E8-2410-4733-B7A4-61A898B0594B}" presId="urn:microsoft.com/office/officeart/2005/8/layout/hierarchy1" srcId="{B6CA1897-0802-45DE-8952-B559D3F0762E}" srcOrd="0" type="presOf"/>
    <dgm:cxn destId="{74041903-50D2-4FC3-A488-C73B416917AF}" destOrd="0" modelId="{6F79B3EA-D036-4AEB-850C-499EB698A69E}" presId="urn:microsoft.com/office/officeart/2005/8/layout/hierarchy1" srcId="{81D4FBEC-09E4-4563-8430-9E2A499B1F15}" srcOrd="0" type="presOf"/>
    <dgm:cxn destId="{82C74558-8C7A-4576-9BD6-907A4E913FA4}" destOrd="0" modelId="{9DB0E6A4-CC7A-49FD-8423-5FD79EF694C2}" presId="urn:microsoft.com/office/officeart/2005/8/layout/hierarchy1" srcId="{CA187E24-0E87-460D-B375-6041CC229498}" srcOrd="0" type="presOf"/>
    <dgm:cxn destId="{9C15557A-2735-49F8-BFD3-D66EA8E8EE3C}" destOrd="0" modelId="{458A5D6C-D5DD-444A-B397-EA323C4EE2DA}" parTransId="{8B7CDDD8-448B-4AB2-99A6-55F6F663701F}" sibTransId="{C6991350-2D0A-4042-B059-43E3DFA17ADD}" srcId="{1FDC2655-88B0-402C-BF60-3332A3E351C7}" srcOrd="2"/>
    <dgm:cxn destId="{C3B0CE4A-7AA2-4EFF-9F98-6E26EAE8BFDF}" destOrd="0" modelId="{B1A8416D-62D5-4478-AE60-276DB52D079C}" presId="urn:microsoft.com/office/officeart/2005/8/layout/hierarchy1" srcId="{9C15557A-2735-49F8-BFD3-D66EA8E8EE3C}" srcOrd="0" type="presOf"/>
    <dgm:cxn destId="{CA187E24-0E87-460D-B375-6041CC229498}" destOrd="0" modelId="{7B65ED8B-68B7-4C4F-B887-435A229EC6B8}" parTransId="{2FE984FD-CDF9-4C29-B5CC-45EFD7246219}" sibTransId="{36500DBD-8382-4642-BF46-4309E9E023D5}" srcId="{9C15557A-2735-49F8-BFD3-D66EA8E8EE3C}" srcOrd="1"/>
    <dgm:cxn destId="{BE4E8EB6-A551-44FB-80D3-D0490B4AA876}" destOrd="0" modelId="{E1C1BB5F-27E0-4221-A145-9EE9A1D7DBB7}" presId="urn:microsoft.com/office/officeart/2005/8/layout/hierarchy1" srcId="{56BE5E3F-C5FD-42B8-A498-48612442AA08}" srcOrd="0" type="presParOf"/>
    <dgm:cxn destId="{B7EB352D-1887-4745-9134-4F7628FF7D26}" destOrd="0" modelId="{D66FB66F-464F-44DC-A138-6718899CE815}" presId="urn:microsoft.com/office/officeart/2005/8/layout/hierarchy1" srcId="{BE4E8EB6-A551-44FB-80D3-D0490B4AA876}" srcOrd="0" type="presParOf"/>
    <dgm:cxn destId="{B91F8667-E6B3-4699-AFC5-083FBE78131B}" destOrd="0" modelId="{28713BD6-6C4D-47CA-B76F-6E1F6BD05828}" presId="urn:microsoft.com/office/officeart/2005/8/layout/hierarchy1" srcId="{B7EB352D-1887-4745-9134-4F7628FF7D26}" srcOrd="0" type="presParOf"/>
    <dgm:cxn destId="{86AD98F1-3E72-413A-AEBC-841277F09D13}" destOrd="0" modelId="{FC1325B4-ED1D-4428-994D-8A4DA499ACA9}" presId="urn:microsoft.com/office/officeart/2005/8/layout/hierarchy1" srcId="{B7EB352D-1887-4745-9134-4F7628FF7D26}" srcOrd="1" type="presParOf"/>
    <dgm:cxn destId="{6172D5AB-5D35-4341-8394-D2B69A6D0107}" destOrd="0" modelId="{887E021B-6436-4522-808A-23E37D569482}" presId="urn:microsoft.com/office/officeart/2005/8/layout/hierarchy1" srcId="{BE4E8EB6-A551-44FB-80D3-D0490B4AA876}" srcOrd="1" type="presParOf"/>
    <dgm:cxn destId="{3049D2AE-A4E3-4935-AFBE-AF675F1C9D21}" destOrd="0" modelId="{A08FEDBC-023A-4F3E-8AB5-D27BE35A0066}" presId="urn:microsoft.com/office/officeart/2005/8/layout/hierarchy1" srcId="{6172D5AB-5D35-4341-8394-D2B69A6D0107}" srcOrd="0" type="presParOf"/>
    <dgm:cxn destId="{73A3EB95-9F64-434D-86E7-E90B9706AE33}" destOrd="0" modelId="{DB9A88CC-D996-43F3-9316-77873D02BDC3}" presId="urn:microsoft.com/office/officeart/2005/8/layout/hierarchy1" srcId="{6172D5AB-5D35-4341-8394-D2B69A6D0107}" srcOrd="1" type="presParOf"/>
    <dgm:cxn destId="{12D5E409-5650-4742-82C6-DB91713350AD}" destOrd="0" modelId="{A645F014-AE7E-4C0B-9D29-CF8F8AAC1A06}" presId="urn:microsoft.com/office/officeart/2005/8/layout/hierarchy1" srcId="{73A3EB95-9F64-434D-86E7-E90B9706AE33}" srcOrd="0" type="presParOf"/>
    <dgm:cxn destId="{7B9DB0CE-AAEC-45DF-B12D-38554D470146}" destOrd="0" modelId="{58A34BE5-8DB3-4F50-BD4B-C6F1797DABDE}" presId="urn:microsoft.com/office/officeart/2005/8/layout/hierarchy1" srcId="{12D5E409-5650-4742-82C6-DB91713350AD}" srcOrd="0" type="presParOf"/>
    <dgm:cxn destId="{DB4F98BC-DE4E-40E2-8225-2CABB4F762FD}" destOrd="0" modelId="{2E3F9E56-F1B1-4279-A0C0-DD6ABF888F4A}" presId="urn:microsoft.com/office/officeart/2005/8/layout/hierarchy1" srcId="{12D5E409-5650-4742-82C6-DB91713350AD}" srcOrd="1" type="presParOf"/>
    <dgm:cxn destId="{C7C6F4A7-E1B3-4B9E-8840-0B52A2827090}" destOrd="0" modelId="{5031F6E6-5846-46AB-AA6D-6F9D4F62D997}" presId="urn:microsoft.com/office/officeart/2005/8/layout/hierarchy1" srcId="{73A3EB95-9F64-434D-86E7-E90B9706AE33}" srcOrd="1" type="presParOf"/>
    <dgm:cxn destId="{E6A0BF6C-861F-4AAF-BB03-09610CB17FA9}" destOrd="0" modelId="{C7328309-CDD9-47F8-802A-152C28D4CB72}" presId="urn:microsoft.com/office/officeart/2005/8/layout/hierarchy1" srcId="{6172D5AB-5D35-4341-8394-D2B69A6D0107}" srcOrd="2" type="presParOf"/>
    <dgm:cxn destId="{A1606AB2-5577-453B-8EAE-549D8CE40A06}" destOrd="0" modelId="{58195EDC-6152-43C6-84C8-1390C13C197C}" presId="urn:microsoft.com/office/officeart/2005/8/layout/hierarchy1" srcId="{6172D5AB-5D35-4341-8394-D2B69A6D0107}" srcOrd="3" type="presParOf"/>
    <dgm:cxn destId="{F2E5590A-453D-4411-A052-808102C55A84}" destOrd="0" modelId="{054CBC66-ECB8-443C-8CB4-E7751A978930}" presId="urn:microsoft.com/office/officeart/2005/8/layout/hierarchy1" srcId="{A1606AB2-5577-453B-8EAE-549D8CE40A06}" srcOrd="0" type="presParOf"/>
    <dgm:cxn destId="{175E4FCF-7178-4F50-AAB7-81D994E5BEF0}" destOrd="0" modelId="{B0271169-81A0-4856-B433-2E2869135266}" presId="urn:microsoft.com/office/officeart/2005/8/layout/hierarchy1" srcId="{F2E5590A-453D-4411-A052-808102C55A84}" srcOrd="0" type="presParOf"/>
    <dgm:cxn destId="{3AD99569-BFDC-4974-8420-7617199B69F9}" destOrd="0" modelId="{C143AE27-2142-4AAB-BC00-EB2F43F669F9}" presId="urn:microsoft.com/office/officeart/2005/8/layout/hierarchy1" srcId="{F2E5590A-453D-4411-A052-808102C55A84}" srcOrd="1" type="presParOf"/>
    <dgm:cxn destId="{3CB215E1-C650-42F2-9524-2D550539147D}" destOrd="0" modelId="{BFD03323-9BE8-4442-ADD9-4AF1A3807883}" presId="urn:microsoft.com/office/officeart/2005/8/layout/hierarchy1" srcId="{A1606AB2-5577-453B-8EAE-549D8CE40A06}" srcOrd="1" type="presParOf"/>
    <dgm:cxn destId="{8C631654-FE81-4C52-BFF6-6BC55D00448A}" destOrd="0" modelId="{09012BB5-2D86-4B93-86E4-DD5755119E41}" presId="urn:microsoft.com/office/officeart/2005/8/layout/hierarchy1" srcId="{56BE5E3F-C5FD-42B8-A498-48612442AA08}" srcOrd="1" type="presParOf"/>
    <dgm:cxn destId="{CC90CD49-18A7-4EA5-8F01-1929A480CE86}" destOrd="0" modelId="{EFC7685C-76AF-4041-BCE3-56CBFA976260}" presId="urn:microsoft.com/office/officeart/2005/8/layout/hierarchy1" srcId="{8C631654-FE81-4C52-BFF6-6BC55D00448A}" srcOrd="0" type="presParOf"/>
    <dgm:cxn destId="{8EF53E44-83E7-48A1-B61D-5A609B54AC2F}" destOrd="0" modelId="{B209A451-6AC2-489D-99B7-E0543F902D21}" presId="urn:microsoft.com/office/officeart/2005/8/layout/hierarchy1" srcId="{CC90CD49-18A7-4EA5-8F01-1929A480CE86}" srcOrd="0" type="presParOf"/>
    <dgm:cxn destId="{ECC208F8-E254-4645-9E3B-9DA7217E70D1}" destOrd="0" modelId="{5B4B6FC4-F934-4B07-9AEA-FA7F746D9503}" presId="urn:microsoft.com/office/officeart/2005/8/layout/hierarchy1" srcId="{CC90CD49-18A7-4EA5-8F01-1929A480CE86}" srcOrd="1" type="presParOf"/>
    <dgm:cxn destId="{7F811F33-D295-43FF-B196-37159D7D8C65}" destOrd="0" modelId="{26C894C0-0DFF-4D7A-AC3A-24B3FCFCD252}" presId="urn:microsoft.com/office/officeart/2005/8/layout/hierarchy1" srcId="{8C631654-FE81-4C52-BFF6-6BC55D00448A}" srcOrd="1" type="presParOf"/>
    <dgm:cxn destId="{74041903-50D2-4FC3-A488-C73B416917AF}" destOrd="0" modelId="{15CB2406-B9F3-4A6C-AEC6-12D860592028}" presId="urn:microsoft.com/office/officeart/2005/8/layout/hierarchy1" srcId="{7F811F33-D295-43FF-B196-37159D7D8C65}" srcOrd="0" type="presParOf"/>
    <dgm:cxn destId="{C554920F-10CF-4130-AFEB-BD301EEDCF75}" destOrd="0" modelId="{B1B59D28-71DB-483B-8C2F-3B324E6ADF99}" presId="urn:microsoft.com/office/officeart/2005/8/layout/hierarchy1" srcId="{7F811F33-D295-43FF-B196-37159D7D8C65}" srcOrd="1" type="presParOf"/>
    <dgm:cxn destId="{AE1E5734-7C12-47DC-8DA6-21B430E89D36}" destOrd="0" modelId="{776435AF-38BC-4CF0-897B-5140C4B65CCC}" presId="urn:microsoft.com/office/officeart/2005/8/layout/hierarchy1" srcId="{C554920F-10CF-4130-AFEB-BD301EEDCF75}" srcOrd="0" type="presParOf"/>
    <dgm:cxn destId="{5BB62949-28CD-4904-AED1-116C921E0F7F}" destOrd="0" modelId="{703BA84E-ADAC-4B34-AE9A-53063244D25A}" presId="urn:microsoft.com/office/officeart/2005/8/layout/hierarchy1" srcId="{AE1E5734-7C12-47DC-8DA6-21B430E89D36}" srcOrd="0" type="presParOf"/>
    <dgm:cxn destId="{6047ED5E-5FB7-43F2-A502-98BC7585DBB3}" destOrd="0" modelId="{ABA72D17-9137-43D9-8C17-C52F0F20E692}" presId="urn:microsoft.com/office/officeart/2005/8/layout/hierarchy1" srcId="{AE1E5734-7C12-47DC-8DA6-21B430E89D36}" srcOrd="1" type="presParOf"/>
    <dgm:cxn destId="{5A560E6D-C92E-4C22-BF62-B2FD0D6BD45F}" destOrd="0" modelId="{47A2E27D-B724-4DDE-87A5-7FF120F7720F}" presId="urn:microsoft.com/office/officeart/2005/8/layout/hierarchy1" srcId="{C554920F-10CF-4130-AFEB-BD301EEDCF75}" srcOrd="1" type="presParOf"/>
    <dgm:cxn destId="{193232A5-874A-456B-95B6-113F5755C733}" destOrd="0" modelId="{B5E52808-1C46-4FAF-B774-4DEC96A12C1A}" presId="urn:microsoft.com/office/officeart/2005/8/layout/hierarchy1" srcId="{7F811F33-D295-43FF-B196-37159D7D8C65}" srcOrd="2" type="presParOf"/>
    <dgm:cxn destId="{53F846D4-D25D-4709-B9C1-09FDA04824AF}" destOrd="0" modelId="{1A3215FC-4954-46DA-BF9F-904913BD7EA1}" presId="urn:microsoft.com/office/officeart/2005/8/layout/hierarchy1" srcId="{7F811F33-D295-43FF-B196-37159D7D8C65}" srcOrd="3" type="presParOf"/>
    <dgm:cxn destId="{6479A166-4BCB-4221-9F9E-97D891254675}" destOrd="0" modelId="{1CB76DA6-30D4-4175-9E5A-2876648E3E9C}" presId="urn:microsoft.com/office/officeart/2005/8/layout/hierarchy1" srcId="{53F846D4-D25D-4709-B9C1-09FDA04824AF}" srcOrd="0" type="presParOf"/>
    <dgm:cxn destId="{D67DC37B-22B7-4BF7-BBDC-C6FABAAF45A3}" destOrd="0" modelId="{8CA2CF9A-6EDB-4B2A-AEA0-FD8F3B138AE0}" presId="urn:microsoft.com/office/officeart/2005/8/layout/hierarchy1" srcId="{6479A166-4BCB-4221-9F9E-97D891254675}" srcOrd="0" type="presParOf"/>
    <dgm:cxn destId="{C970EBB8-BD48-4FFC-8533-39212CD9FEF0}" destOrd="0" modelId="{7C72482D-D68F-47CD-BB01-98F55C3F757F}" presId="urn:microsoft.com/office/officeart/2005/8/layout/hierarchy1" srcId="{6479A166-4BCB-4221-9F9E-97D891254675}" srcOrd="1" type="presParOf"/>
    <dgm:cxn destId="{A8B323A2-5B47-4FF5-83BF-51EEDC6E9353}" destOrd="0" modelId="{F0B2DB45-397A-4744-A1B2-5C0E0EE11C34}" presId="urn:microsoft.com/office/officeart/2005/8/layout/hierarchy1" srcId="{53F846D4-D25D-4709-B9C1-09FDA04824AF}" srcOrd="1" type="presParOf"/>
    <dgm:cxn destId="{433AB0A5-90C6-4066-9ED5-943B628E0239}" destOrd="0" modelId="{3EC68F33-B7AB-4889-B86D-A274C1898FAF}" presId="urn:microsoft.com/office/officeart/2005/8/layout/hierarchy1" srcId="{56BE5E3F-C5FD-42B8-A498-48612442AA08}" srcOrd="2" type="presParOf"/>
    <dgm:cxn destId="{D1847E50-B783-4633-9A59-6AABD23892F1}" destOrd="0" modelId="{12D86811-43C9-40D1-ABDB-26BD8E656AF3}" presId="urn:microsoft.com/office/officeart/2005/8/layout/hierarchy1" srcId="{433AB0A5-90C6-4066-9ED5-943B628E0239}" srcOrd="0" type="presParOf"/>
    <dgm:cxn destId="{41632A9F-A5C7-426A-82CA-1A8B25E2B2CD}" destOrd="0" modelId="{F2F326F8-363F-419F-AD14-17C8D50668FD}" presId="urn:microsoft.com/office/officeart/2005/8/layout/hierarchy1" srcId="{D1847E50-B783-4633-9A59-6AABD23892F1}" srcOrd="0" type="presParOf"/>
    <dgm:cxn destId="{C3B0CE4A-7AA2-4EFF-9F98-6E26EAE8BFDF}" destOrd="0" modelId="{5EAF8DBA-5A83-4705-B263-3DD67BC988D8}" presId="urn:microsoft.com/office/officeart/2005/8/layout/hierarchy1" srcId="{D1847E50-B783-4633-9A59-6AABD23892F1}" srcOrd="1" type="presParOf"/>
    <dgm:cxn destId="{7B9E20EA-AEC8-4A14-955E-1939876A6B3A}" destOrd="0" modelId="{B8A5C8F6-49E7-4C35-9441-D89256BCE672}" presId="urn:microsoft.com/office/officeart/2005/8/layout/hierarchy1" srcId="{433AB0A5-90C6-4066-9ED5-943B628E0239}" srcOrd="1" type="presParOf"/>
    <dgm:cxn destId="{A99E2468-65D2-4E6D-843A-0F52C8BF74F1}" destOrd="0" modelId="{B0265B70-6AC5-440F-B85C-6DF7D963D3D9}" presId="urn:microsoft.com/office/officeart/2005/8/layout/hierarchy1" srcId="{7B9E20EA-AEC8-4A14-955E-1939876A6B3A}" srcOrd="0" type="presParOf"/>
    <dgm:cxn destId="{3BAB4E0F-D787-4EE9-8312-58A54E4CBEB7}" destOrd="0" modelId="{6D98C2CF-8567-4164-896B-77E36D174BA0}" presId="urn:microsoft.com/office/officeart/2005/8/layout/hierarchy1" srcId="{7B9E20EA-AEC8-4A14-955E-1939876A6B3A}" srcOrd="1" type="presParOf"/>
    <dgm:cxn destId="{C9F8169D-655E-40C0-85CD-2A3053786D60}" destOrd="0" modelId="{A54940A9-DD03-4B2A-BC51-8BC8C05862FB}" presId="urn:microsoft.com/office/officeart/2005/8/layout/hierarchy1" srcId="{3BAB4E0F-D787-4EE9-8312-58A54E4CBEB7}" srcOrd="0" type="presParOf"/>
    <dgm:cxn destId="{68B99E5D-0E0C-4BFD-9FAA-7572C8402C44}" destOrd="0" modelId="{CA9D3851-9FB4-431D-95C5-32AAB4E5C159}" presId="urn:microsoft.com/office/officeart/2005/8/layout/hierarchy1" srcId="{C9F8169D-655E-40C0-85CD-2A3053786D60}" srcOrd="0" type="presParOf"/>
    <dgm:cxn destId="{1E92D6B0-CD04-4218-831D-9AA36F9F948D}" destOrd="0" modelId="{2137696F-C2A3-4A00-AA19-F6322454D0EC}" presId="urn:microsoft.com/office/officeart/2005/8/layout/hierarchy1" srcId="{C9F8169D-655E-40C0-85CD-2A3053786D60}" srcOrd="1" type="presParOf"/>
    <dgm:cxn destId="{2A60DEC5-870D-4D24-BF87-0E054803EAFE}" destOrd="0" modelId="{D72FE595-1B3E-4294-98D4-F1EA9E95D8A6}" presId="urn:microsoft.com/office/officeart/2005/8/layout/hierarchy1" srcId="{3BAB4E0F-D787-4EE9-8312-58A54E4CBEB7}" srcOrd="1" type="presParOf"/>
    <dgm:cxn destId="{9D5843B1-A1DD-4C10-A148-DF66CB90EC4D}" destOrd="0" modelId="{DFB18B30-F580-46FE-A484-2890D217AFA3}" presId="urn:microsoft.com/office/officeart/2005/8/layout/hierarchy1" srcId="{7B9E20EA-AEC8-4A14-955E-1939876A6B3A}" srcOrd="2" type="presParOf"/>
    <dgm:cxn destId="{3B111386-E994-4EDD-9E68-CDA4AA85219C}" destOrd="0" modelId="{E8AE47F4-DACA-4BDA-9668-9443CD1D42F0}" presId="urn:microsoft.com/office/officeart/2005/8/layout/hierarchy1" srcId="{7B9E20EA-AEC8-4A14-955E-1939876A6B3A}" srcOrd="3" type="presParOf"/>
    <dgm:cxn destId="{1E4C4052-FB8E-4075-AEB7-CF745603AB8E}" destOrd="0" modelId="{3B8D49E3-8331-4F37-A7DA-BB0EA0AC2154}" presId="urn:microsoft.com/office/officeart/2005/8/layout/hierarchy1" srcId="{3B111386-E994-4EDD-9E68-CDA4AA85219C}" srcOrd="0" type="presParOf"/>
    <dgm:cxn destId="{E31829EE-7542-43F6-8807-D4B07F488BD8}" destOrd="0" modelId="{20E6C00B-50EC-424B-9036-BF837B6919C4}" presId="urn:microsoft.com/office/officeart/2005/8/layout/hierarchy1" srcId="{1E4C4052-FB8E-4075-AEB7-CF745603AB8E}" srcOrd="0" type="presParOf"/>
    <dgm:cxn destId="{82C74558-8C7A-4576-9BD6-907A4E913FA4}" destOrd="0" modelId="{DC69AA5E-A7CB-414D-BA95-6291368830AA}" presId="urn:microsoft.com/office/officeart/2005/8/layout/hierarchy1" srcId="{1E4C4052-FB8E-4075-AEB7-CF745603AB8E}" srcOrd="1" type="presParOf"/>
    <dgm:cxn destId="{326EAE04-F943-4849-A216-23E8E8E736AC}" destOrd="0" modelId="{9549CCA3-A7C3-405D-B1F9-C861EAD712B0}" presId="urn:microsoft.com/office/officeart/2005/8/layout/hierarchy1" srcId="{3B111386-E994-4EDD-9E68-CDA4AA85219C}" srcOrd="1" type="presParOf"/>
  </dgm:cxnLst>
  <dgm:bg/>
  <dgm:whole/>
  <dgm:extLst>
    <a:ext uri="http://schemas.microsoft.com/office/drawing/2008/diagram">
      <dsp:dataModelExt xmlns:dsp="http://schemas.microsoft.com/office/drawing/2008/diagram" minVer="http://schemas.openxmlformats.org/drawingml/2006/diagram" relId="rId6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GrpSpPr/>
      <dsp:cNvPr id="0" name=""/>
    </dsp:nvGrpSpPr>
    <dsp:grpSpPr/>
    <dsp:sp modelId="{9D5843B1-A1DD-4C10-A148-DF66CB90EC4D}">
      <dsp:nvSpPr>
        <dsp:cNvPr id="0" name=""/>
        <dsp:cNvSpPr/>
      </dsp:nvSpPr>
      <dsp:spPr>
        <a:xfrm>
          <a:off x="7118128" y="1908975"/>
          <a:ext cx="724888" cy="344980"/>
        </a:xfrm>
        <a:custGeom>
          <a:avLst/>
          <a:gdLst/>
          <a:ahLst/>
          <a:cxnLst/>
          <a:rect b="0" l="0" r="0" t="0"/>
          <a:pathLst>
            <a:path h="0" w="0">
              <a:moveTo>
                <a:pt x="0" y="0"/>
              </a:moveTo>
              <a:lnTo>
                <a:pt x="0" y="235094"/>
              </a:lnTo>
              <a:lnTo>
                <a:pt x="724888" y="235094"/>
              </a:lnTo>
              <a:lnTo>
                <a:pt x="724888" y="344980"/>
              </a:lnTo>
            </a:path>
          </a:pathLst>
        </a:custGeom>
        <a:noFill/>
        <a:ln algn="ctr" cap="flat" cmpd="sng" w="25400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0">
          <a:scrgbClr b="0" g="0" r="0"/>
        </a:fillRef>
        <a:effectRef idx="0">
          <a:scrgbClr b="0" g="0" r="0"/>
        </a:effectRef>
        <a:fontRef idx="minor"/>
      </dsp:style>
    </dsp:sp>
    <dsp:sp modelId="{A99E2468-65D2-4E6D-843A-0F52C8BF74F1}">
      <dsp:nvSpPr>
        <dsp:cNvPr id="0" name=""/>
        <dsp:cNvSpPr/>
      </dsp:nvSpPr>
      <dsp:spPr>
        <a:xfrm>
          <a:off x="6393240" y="1908975"/>
          <a:ext cx="724888" cy="344980"/>
        </a:xfrm>
        <a:custGeom>
          <a:avLst/>
          <a:gdLst/>
          <a:ahLst/>
          <a:cxnLst/>
          <a:rect b="0" l="0" r="0" t="0"/>
          <a:pathLst>
            <a:path h="0" w="0">
              <a:moveTo>
                <a:pt x="724888" y="0"/>
              </a:moveTo>
              <a:lnTo>
                <a:pt x="724888" y="235094"/>
              </a:lnTo>
              <a:lnTo>
                <a:pt x="0" y="235094"/>
              </a:lnTo>
              <a:lnTo>
                <a:pt x="0" y="344980"/>
              </a:lnTo>
            </a:path>
          </a:pathLst>
        </a:custGeom>
        <a:noFill/>
        <a:ln algn="ctr" cap="flat" cmpd="sng" w="25400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0">
          <a:scrgbClr b="0" g="0" r="0"/>
        </a:fillRef>
        <a:effectRef idx="0">
          <a:scrgbClr b="0" g="0" r="0"/>
        </a:effectRef>
        <a:fontRef idx="minor"/>
      </dsp:style>
    </dsp:sp>
    <dsp:sp modelId="{193232A5-874A-456B-95B6-113F5755C733}">
      <dsp:nvSpPr>
        <dsp:cNvPr id="0" name=""/>
        <dsp:cNvSpPr/>
      </dsp:nvSpPr>
      <dsp:spPr>
        <a:xfrm>
          <a:off x="4218576" y="1908975"/>
          <a:ext cx="724888" cy="344980"/>
        </a:xfrm>
        <a:custGeom>
          <a:avLst/>
          <a:gdLst/>
          <a:ahLst/>
          <a:cxnLst/>
          <a:rect b="0" l="0" r="0" t="0"/>
          <a:pathLst>
            <a:path h="0" w="0">
              <a:moveTo>
                <a:pt x="0" y="0"/>
              </a:moveTo>
              <a:lnTo>
                <a:pt x="0" y="235094"/>
              </a:lnTo>
              <a:lnTo>
                <a:pt x="724888" y="235094"/>
              </a:lnTo>
              <a:lnTo>
                <a:pt x="724888" y="344980"/>
              </a:lnTo>
            </a:path>
          </a:pathLst>
        </a:custGeom>
        <a:noFill/>
        <a:ln algn="ctr" cap="flat" cmpd="sng" w="25400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0">
          <a:scrgbClr b="0" g="0" r="0"/>
        </a:fillRef>
        <a:effectRef idx="0">
          <a:scrgbClr b="0" g="0" r="0"/>
        </a:effectRef>
        <a:fontRef idx="minor"/>
      </dsp:style>
    </dsp:sp>
    <dsp:sp modelId="{74041903-50D2-4FC3-A488-C73B416917AF}">
      <dsp:nvSpPr>
        <dsp:cNvPr id="0" name=""/>
        <dsp:cNvSpPr/>
      </dsp:nvSpPr>
      <dsp:spPr>
        <a:xfrm>
          <a:off x="3493688" y="1908975"/>
          <a:ext cx="724888" cy="344980"/>
        </a:xfrm>
        <a:custGeom>
          <a:avLst/>
          <a:gdLst/>
          <a:ahLst/>
          <a:cxnLst/>
          <a:rect b="0" l="0" r="0" t="0"/>
          <a:pathLst>
            <a:path h="0" w="0">
              <a:moveTo>
                <a:pt x="724888" y="0"/>
              </a:moveTo>
              <a:lnTo>
                <a:pt x="724888" y="235094"/>
              </a:lnTo>
              <a:lnTo>
                <a:pt x="0" y="235094"/>
              </a:lnTo>
              <a:lnTo>
                <a:pt x="0" y="344980"/>
              </a:lnTo>
            </a:path>
          </a:pathLst>
        </a:custGeom>
        <a:noFill/>
        <a:ln algn="ctr" cap="flat" cmpd="sng" w="25400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0">
          <a:scrgbClr b="0" g="0" r="0"/>
        </a:fillRef>
        <a:effectRef idx="0">
          <a:scrgbClr b="0" g="0" r="0"/>
        </a:effectRef>
        <a:fontRef idx="minor"/>
      </dsp:style>
    </dsp:sp>
    <dsp:sp modelId="{E6A0BF6C-861F-4AAF-BB03-09610CB17FA9}">
      <dsp:nvSpPr>
        <dsp:cNvPr id="0" name=""/>
        <dsp:cNvSpPr/>
      </dsp:nvSpPr>
      <dsp:spPr>
        <a:xfrm>
          <a:off x="1319024" y="1908975"/>
          <a:ext cx="724888" cy="344980"/>
        </a:xfrm>
        <a:custGeom>
          <a:avLst/>
          <a:gdLst/>
          <a:ahLst/>
          <a:cxnLst/>
          <a:rect b="0" l="0" r="0" t="0"/>
          <a:pathLst>
            <a:path h="0" w="0">
              <a:moveTo>
                <a:pt x="0" y="0"/>
              </a:moveTo>
              <a:lnTo>
                <a:pt x="0" y="235094"/>
              </a:lnTo>
              <a:lnTo>
                <a:pt x="724888" y="235094"/>
              </a:lnTo>
              <a:lnTo>
                <a:pt x="724888" y="344980"/>
              </a:lnTo>
            </a:path>
          </a:pathLst>
        </a:custGeom>
        <a:noFill/>
        <a:ln algn="ctr" cap="flat" cmpd="sng" w="25400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0">
          <a:scrgbClr b="0" g="0" r="0"/>
        </a:fillRef>
        <a:effectRef idx="0">
          <a:scrgbClr b="0" g="0" r="0"/>
        </a:effectRef>
        <a:fontRef idx="minor"/>
      </dsp:style>
    </dsp:sp>
    <dsp:sp modelId="{3049D2AE-A4E3-4935-AFBE-AF675F1C9D21}">
      <dsp:nvSpPr>
        <dsp:cNvPr id="0" name=""/>
        <dsp:cNvSpPr/>
      </dsp:nvSpPr>
      <dsp:spPr>
        <a:xfrm>
          <a:off x="594136" y="1908975"/>
          <a:ext cx="724888" cy="344980"/>
        </a:xfrm>
        <a:custGeom>
          <a:avLst/>
          <a:gdLst/>
          <a:ahLst/>
          <a:cxnLst/>
          <a:rect b="0" l="0" r="0" t="0"/>
          <a:pathLst>
            <a:path h="0" w="0">
              <a:moveTo>
                <a:pt x="724888" y="0"/>
              </a:moveTo>
              <a:lnTo>
                <a:pt x="724888" y="235094"/>
              </a:lnTo>
              <a:lnTo>
                <a:pt x="0" y="235094"/>
              </a:lnTo>
              <a:lnTo>
                <a:pt x="0" y="344980"/>
              </a:lnTo>
            </a:path>
          </a:pathLst>
        </a:custGeom>
        <a:noFill/>
        <a:ln algn="ctr" cap="flat" cmpd="sng" w="25400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0">
          <a:scrgbClr b="0" g="0" r="0"/>
        </a:fillRef>
        <a:effectRef idx="0">
          <a:scrgbClr b="0" g="0" r="0"/>
        </a:effectRef>
        <a:fontRef idx="minor"/>
      </dsp:style>
    </dsp:sp>
    <dsp:sp modelId="{B91F8667-E6B3-4699-AFC5-083FBE78131B}">
      <dsp:nvSpPr>
        <dsp:cNvPr id="0" name=""/>
        <dsp:cNvSpPr/>
      </dsp:nvSpPr>
      <dsp:spPr>
        <a:xfrm>
          <a:off x="725934" y="1155751"/>
          <a:ext cx="1186180" cy="753224"/>
        </a:xfrm>
        <a:prstGeom prst="roundRect">
          <a:avLst>
            <a:gd fmla="val 10000" name="adj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86AD98F1-3E72-413A-AEBC-841277F09D13}">
      <dsp:nvSpPr>
        <dsp:cNvPr id="0" name=""/>
        <dsp:cNvSpPr/>
      </dsp:nvSpPr>
      <dsp:spPr>
        <a:xfrm>
          <a:off x="857731" y="1280958"/>
          <a:ext cx="1186180" cy="753224"/>
        </a:xfrm>
        <a:prstGeom prst="roundRect">
          <a:avLst>
            <a:gd fmla="val 10000" name="adj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ctr" anchorCtr="0" bIns="64770" lIns="64770" numCol="1" rIns="64770" spcCol="1270" spcFirstLastPara="0" tIns="64770" vert="horz" wrap="square">
          <a:noAutofit/>
        </a:bodyPr>
        <a:lstStyle/>
        <a:p>
          <a:pPr algn="ctr" defTabSz="755650" lvl="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altLang="en-GB" dirty="0" kern="1200" lang="en-GB" sz="1700">
              <a:solidFill>
                <a:schemeClr val="tx1"/>
              </a:solidFill>
              <a:latin typeface="Arial"/>
              <a:cs typeface="Arial"/>
            </a:rPr>
            <a:t>Sales Manager</a:t>
          </a:r>
        </a:p>
      </dsp:txBody>
      <dsp:txXfrm>
        <a:off x="879792" y="1303019"/>
        <a:ext cx="1142058" cy="709102"/>
      </dsp:txXfrm>
    </dsp:sp>
    <dsp:sp modelId="{7B9DB0CE-AAEC-45DF-B12D-38554D470146}">
      <dsp:nvSpPr>
        <dsp:cNvPr id="0" name=""/>
        <dsp:cNvSpPr/>
      </dsp:nvSpPr>
      <dsp:spPr>
        <a:xfrm>
          <a:off x="1046" y="2253956"/>
          <a:ext cx="1186180" cy="753224"/>
        </a:xfrm>
        <a:prstGeom prst="roundRect">
          <a:avLst>
            <a:gd fmla="val 10000" name="adj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DB4F98BC-DE4E-40E2-8225-2CABB4F762FD}">
      <dsp:nvSpPr>
        <dsp:cNvPr id="0" name=""/>
        <dsp:cNvSpPr/>
      </dsp:nvSpPr>
      <dsp:spPr>
        <a:xfrm>
          <a:off x="132843" y="2379164"/>
          <a:ext cx="1186180" cy="753224"/>
        </a:xfrm>
        <a:prstGeom prst="roundRect">
          <a:avLst>
            <a:gd fmla="val 10000" name="adj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ctr" anchorCtr="0" bIns="64770" lIns="64770" numCol="1" rIns="64770" spcCol="1270" spcFirstLastPara="0" tIns="64770" vert="horz" wrap="square">
          <a:noAutofit/>
        </a:bodyPr>
        <a:lstStyle/>
        <a:p>
          <a:pPr algn="ctr" defTabSz="755650" lv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altLang="en-GB" dirty="0" kern="1200" lang="en-GB" sz="1700">
              <a:solidFill>
                <a:schemeClr val="tx1"/>
              </a:solidFill>
              <a:latin typeface="Arial"/>
              <a:cs typeface="Arial"/>
            </a:rPr>
            <a:t>Employee</a:t>
          </a:r>
        </a:p>
      </dsp:txBody>
      <dsp:txXfrm>
        <a:off x="154904" y="2401225"/>
        <a:ext cx="1142058" cy="709102"/>
      </dsp:txXfrm>
    </dsp:sp>
    <dsp:sp modelId="{175E4FCF-7178-4F50-AAB7-81D994E5BEF0}">
      <dsp:nvSpPr>
        <dsp:cNvPr id="0" name=""/>
        <dsp:cNvSpPr/>
      </dsp:nvSpPr>
      <dsp:spPr>
        <a:xfrm>
          <a:off x="1450822" y="2253956"/>
          <a:ext cx="1186180" cy="753224"/>
        </a:xfrm>
        <a:prstGeom prst="roundRect">
          <a:avLst>
            <a:gd fmla="val 10000" name="adj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3AD99569-BFDC-4974-8420-7617199B69F9}">
      <dsp:nvSpPr>
        <dsp:cNvPr id="0" name=""/>
        <dsp:cNvSpPr/>
      </dsp:nvSpPr>
      <dsp:spPr>
        <a:xfrm>
          <a:off x="1582619" y="2379164"/>
          <a:ext cx="1186180" cy="753224"/>
        </a:xfrm>
        <a:prstGeom prst="roundRect">
          <a:avLst>
            <a:gd fmla="val 10000" name="adj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ctr" anchorCtr="0" bIns="64770" lIns="64770" numCol="1" rIns="64770" spcCol="1270" spcFirstLastPara="0" tIns="64770" vert="horz" wrap="square">
          <a:noAutofit/>
        </a:bodyPr>
        <a:lstStyle/>
        <a:p>
          <a:pPr algn="ctr" defTabSz="755650" lv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altLang="en-GB" dirty="0" kern="1200" lang="en-GB" sz="1700">
              <a:solidFill>
                <a:schemeClr val="tx1"/>
              </a:solidFill>
              <a:latin typeface="Arial"/>
              <a:cs typeface="Arial"/>
            </a:rPr>
            <a:t>Employee</a:t>
          </a:r>
        </a:p>
      </dsp:txBody>
      <dsp:txXfrm>
        <a:off x="1604680" y="2401225"/>
        <a:ext cx="1142058" cy="709102"/>
      </dsp:txXfrm>
    </dsp:sp>
    <dsp:sp modelId="{8EF53E44-83E7-48A1-B61D-5A609B54AC2F}">
      <dsp:nvSpPr>
        <dsp:cNvPr id="0" name=""/>
        <dsp:cNvSpPr/>
      </dsp:nvSpPr>
      <dsp:spPr>
        <a:xfrm>
          <a:off x="3625486" y="1155751"/>
          <a:ext cx="1186180" cy="753224"/>
        </a:xfrm>
        <a:prstGeom prst="roundRect">
          <a:avLst>
            <a:gd fmla="val 10000" name="adj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ECC208F8-E254-4645-9E3B-9DA7217E70D1}">
      <dsp:nvSpPr>
        <dsp:cNvPr id="0" name=""/>
        <dsp:cNvSpPr/>
      </dsp:nvSpPr>
      <dsp:spPr>
        <a:xfrm>
          <a:off x="3757284" y="1280958"/>
          <a:ext cx="1186180" cy="753224"/>
        </a:xfrm>
        <a:prstGeom prst="roundRect">
          <a:avLst>
            <a:gd fmla="val 10000" name="adj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ctr" anchorCtr="0" bIns="64770" lIns="64770" numCol="1" rIns="64770" spcCol="1270" spcFirstLastPara="0" tIns="64770" vert="horz" wrap="square">
          <a:noAutofit/>
        </a:bodyPr>
        <a:lstStyle/>
        <a:p>
          <a:pPr algn="ctr" defTabSz="755650" lvl="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altLang="en-GB" dirty="0" kern="1200" lang="en-GB" sz="1700">
              <a:solidFill>
                <a:schemeClr val="tx1"/>
              </a:solidFill>
              <a:latin typeface="Arial"/>
              <a:cs typeface="Arial"/>
            </a:rPr>
            <a:t>Technical Manager  </a:t>
          </a:r>
        </a:p>
      </dsp:txBody>
      <dsp:txXfrm>
        <a:off x="3779345" y="1303019"/>
        <a:ext cx="1142058" cy="709102"/>
      </dsp:txXfrm>
    </dsp:sp>
    <dsp:sp modelId="{5BB62949-28CD-4904-AED1-116C921E0F7F}">
      <dsp:nvSpPr>
        <dsp:cNvPr id="0" name=""/>
        <dsp:cNvSpPr/>
      </dsp:nvSpPr>
      <dsp:spPr>
        <a:xfrm>
          <a:off x="2900598" y="2253956"/>
          <a:ext cx="1186180" cy="753224"/>
        </a:xfrm>
        <a:prstGeom prst="roundRect">
          <a:avLst>
            <a:gd fmla="val 10000" name="adj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6047ED5E-5FB7-43F2-A502-98BC7585DBB3}">
      <dsp:nvSpPr>
        <dsp:cNvPr id="0" name=""/>
        <dsp:cNvSpPr/>
      </dsp:nvSpPr>
      <dsp:spPr>
        <a:xfrm>
          <a:off x="3032396" y="2379164"/>
          <a:ext cx="1186180" cy="753224"/>
        </a:xfrm>
        <a:prstGeom prst="roundRect">
          <a:avLst>
            <a:gd fmla="val 10000" name="adj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ctr" anchorCtr="0" bIns="64770" lIns="64770" numCol="1" rIns="64770" spcCol="1270" spcFirstLastPara="0" tIns="64770" vert="horz" wrap="square">
          <a:noAutofit/>
        </a:bodyPr>
        <a:lstStyle/>
        <a:p>
          <a:pPr algn="ctr" defTabSz="755650" lvl="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altLang="en-GB" dirty="0" kern="1200" lang="en-GB" sz="1700">
              <a:solidFill>
                <a:schemeClr val="tx1"/>
              </a:solidFill>
              <a:latin typeface="Arial"/>
              <a:cs typeface="Arial"/>
            </a:rPr>
            <a:t>Employee </a:t>
          </a:r>
        </a:p>
      </dsp:txBody>
      <dsp:txXfrm>
        <a:off x="3054457" y="2401225"/>
        <a:ext cx="1142058" cy="709102"/>
      </dsp:txXfrm>
    </dsp:sp>
    <dsp:sp modelId="{D67DC37B-22B7-4BF7-BBDC-C6FABAAF45A3}">
      <dsp:nvSpPr>
        <dsp:cNvPr id="0" name=""/>
        <dsp:cNvSpPr/>
      </dsp:nvSpPr>
      <dsp:spPr>
        <a:xfrm>
          <a:off x="4350374" y="2253956"/>
          <a:ext cx="1186180" cy="753224"/>
        </a:xfrm>
        <a:prstGeom prst="roundRect">
          <a:avLst>
            <a:gd fmla="val 10000" name="adj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C970EBB8-BD48-4FFC-8533-39212CD9FEF0}">
      <dsp:nvSpPr>
        <dsp:cNvPr id="0" name=""/>
        <dsp:cNvSpPr/>
      </dsp:nvSpPr>
      <dsp:spPr>
        <a:xfrm>
          <a:off x="4482172" y="2379164"/>
          <a:ext cx="1186180" cy="753224"/>
        </a:xfrm>
        <a:prstGeom prst="roundRect">
          <a:avLst>
            <a:gd fmla="val 10000" name="adj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ctr" anchorCtr="0" bIns="64770" lIns="64770" numCol="1" rIns="64770" spcCol="1270" spcFirstLastPara="0" tIns="64770" vert="horz" wrap="square">
          <a:noAutofit/>
        </a:bodyPr>
        <a:lstStyle/>
        <a:p>
          <a:pPr algn="ctr" defTabSz="755650" lv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altLang="en-GB" dirty="0" kern="1200" lang="en-GB" sz="1700">
              <a:solidFill>
                <a:schemeClr val="tx1"/>
              </a:solidFill>
              <a:latin typeface="Arial"/>
              <a:cs typeface="Arial"/>
            </a:rPr>
            <a:t>Employee</a:t>
          </a:r>
        </a:p>
      </dsp:txBody>
      <dsp:txXfrm>
        <a:off x="4504233" y="2401225"/>
        <a:ext cx="1142058" cy="709102"/>
      </dsp:txXfrm>
    </dsp:sp>
    <dsp:sp modelId="{41632A9F-A5C7-426A-82CA-1A8B25E2B2CD}">
      <dsp:nvSpPr>
        <dsp:cNvPr id="0" name=""/>
        <dsp:cNvSpPr/>
      </dsp:nvSpPr>
      <dsp:spPr>
        <a:xfrm>
          <a:off x="6525038" y="1155751"/>
          <a:ext cx="1186180" cy="753224"/>
        </a:xfrm>
        <a:prstGeom prst="roundRect">
          <a:avLst>
            <a:gd fmla="val 10000" name="adj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C3B0CE4A-7AA2-4EFF-9F98-6E26EAE8BFDF}">
      <dsp:nvSpPr>
        <dsp:cNvPr id="0" name=""/>
        <dsp:cNvSpPr/>
      </dsp:nvSpPr>
      <dsp:spPr>
        <a:xfrm>
          <a:off x="6656836" y="1280958"/>
          <a:ext cx="1186180" cy="753224"/>
        </a:xfrm>
        <a:prstGeom prst="roundRect">
          <a:avLst>
            <a:gd fmla="val 10000" name="adj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ctr" anchorCtr="0" bIns="64770" lIns="64770" numCol="1" rIns="64770" spcCol="1270" spcFirstLastPara="0" tIns="64770" vert="horz" wrap="square">
          <a:noAutofit/>
        </a:bodyPr>
        <a:lstStyle/>
        <a:p>
          <a:pPr algn="ctr" defTabSz="755650" lvl="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altLang="en-GB" dirty="0" kern="1200" lang="en-GB" sz="1700">
              <a:solidFill>
                <a:schemeClr val="tx1"/>
              </a:solidFill>
              <a:latin typeface="Arial"/>
              <a:cs typeface="Arial"/>
            </a:rPr>
            <a:t>Marketing Manager</a:t>
          </a:r>
        </a:p>
      </dsp:txBody>
      <dsp:txXfrm>
        <a:off x="6678897" y="1303019"/>
        <a:ext cx="1142058" cy="709102"/>
      </dsp:txXfrm>
    </dsp:sp>
    <dsp:sp modelId="{68B99E5D-0E0C-4BFD-9FAA-7572C8402C44}">
      <dsp:nvSpPr>
        <dsp:cNvPr id="0" name=""/>
        <dsp:cNvSpPr/>
      </dsp:nvSpPr>
      <dsp:spPr>
        <a:xfrm>
          <a:off x="5800150" y="2253956"/>
          <a:ext cx="1186180" cy="753224"/>
        </a:xfrm>
        <a:prstGeom prst="roundRect">
          <a:avLst>
            <a:gd fmla="val 10000" name="adj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1E92D6B0-CD04-4218-831D-9AA36F9F948D}">
      <dsp:nvSpPr>
        <dsp:cNvPr id="0" name=""/>
        <dsp:cNvSpPr/>
      </dsp:nvSpPr>
      <dsp:spPr>
        <a:xfrm>
          <a:off x="5931948" y="2379164"/>
          <a:ext cx="1186180" cy="753224"/>
        </a:xfrm>
        <a:prstGeom prst="roundRect">
          <a:avLst>
            <a:gd fmla="val 10000" name="adj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ctr" anchorCtr="0" bIns="64770" lIns="64770" numCol="1" rIns="64770" spcCol="1270" spcFirstLastPara="0" tIns="64770" vert="horz" wrap="square">
          <a:noAutofit/>
        </a:bodyPr>
        <a:lstStyle/>
        <a:p>
          <a:pPr algn="ctr" defTabSz="755650" lv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altLang="en-GB" dirty="0" kern="1200" lang="en-GB" sz="1700">
              <a:solidFill>
                <a:schemeClr val="tx1"/>
              </a:solidFill>
              <a:latin typeface="Arial"/>
              <a:cs typeface="Arial"/>
            </a:rPr>
            <a:t>Employee</a:t>
          </a:r>
        </a:p>
      </dsp:txBody>
      <dsp:txXfrm>
        <a:off x="5954009" y="2401225"/>
        <a:ext cx="1142058" cy="709102"/>
      </dsp:txXfrm>
    </dsp:sp>
    <dsp:sp modelId="{E31829EE-7542-43F6-8807-D4B07F488BD8}">
      <dsp:nvSpPr>
        <dsp:cNvPr id="0" name=""/>
        <dsp:cNvSpPr/>
      </dsp:nvSpPr>
      <dsp:spPr>
        <a:xfrm>
          <a:off x="7249926" y="2253956"/>
          <a:ext cx="1186180" cy="753224"/>
        </a:xfrm>
        <a:prstGeom prst="roundRect">
          <a:avLst>
            <a:gd fmla="val 10000" name="adj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82C74558-8C7A-4576-9BD6-907A4E913FA4}">
      <dsp:nvSpPr>
        <dsp:cNvPr id="0" name=""/>
        <dsp:cNvSpPr/>
      </dsp:nvSpPr>
      <dsp:spPr>
        <a:xfrm>
          <a:off x="7381724" y="2379164"/>
          <a:ext cx="1186180" cy="753224"/>
        </a:xfrm>
        <a:prstGeom prst="roundRect">
          <a:avLst>
            <a:gd fmla="val 10000" name="adj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ctr" anchorCtr="0" bIns="64770" lIns="64770" numCol="1" rIns="64770" spcCol="1270" spcFirstLastPara="0" tIns="64770" vert="horz" wrap="square">
          <a:noAutofit/>
        </a:bodyPr>
        <a:lstStyle/>
        <a:p>
          <a:pPr algn="ctr" defTabSz="755650" lv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altLang="en-GB" dirty="0" kern="1200" lang="en-GB" sz="1700">
              <a:solidFill>
                <a:schemeClr val="tx1"/>
              </a:solidFill>
              <a:latin typeface="Arial"/>
              <a:cs typeface="Arial"/>
            </a:rPr>
            <a:t>Employee</a:t>
          </a:r>
        </a:p>
      </dsp:txBody>
      <dsp:txXfrm>
        <a:off x="7403785" y="2401225"/>
        <a:ext cx="1142058" cy="709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pri="2000" type="hierarchy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destId="1" destOrd="0" modelId="4" srcId="0" srcOrd="0"/>
        <dgm:cxn destId="2" destOrd="0" modelId="5" srcId="1" srcOrd="0"/>
        <dgm:cxn destId="3" destOrd="0" modelId="6" srcId="1" srcOrd="1"/>
        <dgm:cxn destId="21" destOrd="0" modelId="23" srcId="2" srcOrd="0"/>
        <dgm:cxn destId="22" destOrd="0" modelId="24" srcId="2" srcOrd="1"/>
        <dgm:cxn destId="31" destOrd="0" modelId="33" srcId="3" src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destId="1" destOrd="0" modelId="2" srcId="0" srcOrd="0"/>
        <dgm:cxn destId="11" destOrd="0" modelId="13" srcId="1" srcOrd="0"/>
        <dgm:cxn destId="12" destOrd="0" modelId="14" srcId="1" srcOrd="1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destId="1" destOrd="0" modelId="4" srcId="0" srcOrd="0"/>
        <dgm:cxn destId="2" destOrd="0" modelId="5" srcId="1" srcOrd="0"/>
        <dgm:cxn destId="3" destOrd="0" modelId="6" srcId="1" srcOrd="1"/>
        <dgm:cxn destId="21" destOrd="0" modelId="23" srcId="2" srcOrd="0"/>
        <dgm:cxn destId="211" destOrd="0" modelId="24" srcId="21" srcOrd="0"/>
        <dgm:cxn destId="31" destOrd="0" modelId="33" srcId="3" srcOrd="0"/>
        <dgm:cxn destId="311" destOrd="0" modelId="34" srcId="31" srcOrd="0"/>
      </dgm:cxnLst>
      <dgm:bg/>
      <dgm:whole/>
    </dgm:dataModel>
  </dgm:clrData>
  <dgm:layoutNode name="hierChild1">
    <dgm:shape xmlns:r="http://schemas.openxmlformats.org/officeDocument/2006/relationships" r:blip="">
      <dgm:adjLst/>
    </dgm:shape>
    <dgm:varLst>
      <dgm:chPref val="1"/>
      <dgm:dir/>
      <dgm:animOne val="branch"/>
      <dgm:animLvl val="lvl"/>
      <dgm:resizeHandles/>
    </dgm:varLst>
    <dgm:choose name="Name0">
      <dgm:if arg="dir" func="var" name="Name1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presOf/>
    <dgm:constrLst>
      <dgm:constr for="des" op="equ" ptType="node" type="primFontSz" val="65"/>
      <dgm:constr for="des" forName="composite" refType="w" type="w"/>
      <dgm:constr fact="0.667" for="des" forName="composite" refFor="des" refForName="composite" refType="w" type="h"/>
      <dgm:constr for="des" forName="composite2" refFor="des" refForName="composite" refType="w" type="w"/>
      <dgm:constr for="des" forName="composite2" refFor="des" refForName="composite" refType="h" type="h"/>
      <dgm:constr for="des" forName="composite3" refFor="des" refForName="composite" refType="w" type="w"/>
      <dgm:constr for="des" forName="composite3" refFor="des" refForName="composite" refType="h" type="h"/>
      <dgm:constr for="des" forName="composite4" refFor="des" refForName="composite" refType="w" type="w"/>
      <dgm:constr for="des" forName="composite4" refFor="des" refForName="composite" refType="h" type="h"/>
      <dgm:constr for="des" forName="composite5" refFor="des" refForName="composite" refType="w" type="w"/>
      <dgm:constr for="des" forName="composite5" refFor="des" refForName="composite" refType="h" type="h"/>
      <dgm:constr fact="0.1" refFor="des" refForName="composite" refType="w" type="sibSp"/>
      <dgm:constr for="des" forName="hierChild2" refType="sibSp" type="sibSp"/>
      <dgm:constr for="des" forName="hierChild3" refType="sibSp" type="sibSp"/>
      <dgm:constr for="des" forName="hierChild4" refType="sibSp" type="sibSp"/>
      <dgm:constr for="des" forName="hierChild5" refType="sibSp" type="sibSp"/>
      <dgm:constr for="des" forName="hierChild6" refType="sibSp" type="sibSp"/>
      <dgm:constr fact="0.25" for="des" forName="hierRoot1" refFor="des" refForName="composite" refType="h" type="sp"/>
      <dgm:constr for="des" forName="hierRoot2" refFor="des" refForName="hierRoot1" refType="sp" type="sp"/>
      <dgm:constr for="des" forName="hierRoot3" refFor="des" refForName="hierRoot1" refType="sp" type="sp"/>
      <dgm:constr for="des" forName="hierRoot4" refFor="des" refForName="hierRoot1" refType="sp" type="sp"/>
      <dgm:constr for="des" forName="hierRoot5" refFor="des" refForName="hierRoot1" refType="sp" type="sp"/>
    </dgm:constrLst>
    <dgm:ruleLst/>
    <dgm:forEach axis="ch" name="Name3">
      <dgm:forEach axis="self" name="Name4" ptType="node">
        <dgm:layoutNode name="hierRoot1">
          <dgm:alg type="hierRoot"/>
          <dgm:shape xmlns:r="http://schemas.openxmlformats.org/officeDocument/2006/relationships" r:blip="">
            <dgm:adjLst/>
          </dgm:shape>
          <dgm:layoutNode name="composite">
            <dgm:alg type="composite"/>
            <dgm:shape xmlns:r="http://schemas.openxmlformats.org/officeDocument/2006/relationships" r:blip="">
              <dgm:adjLst/>
            </dgm:shape>
            <dgm:layoutNode moveWith="text" name="background" styleLbl="node0">
              <dgm:alg type="sp"/>
              <dgm:shape xmlns:r="http://schemas.openxmlformats.org/officeDocument/2006/relationships" r:blip="" type="roundRect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alg type="tx"/>
              <dgm:shape xmlns:r="http://schemas.openxmlformats.org/officeDocument/2006/relationships" r:blip="" type="roundRect">
                <dgm:adjLst>
                  <dgm:adj idx="1" val="0.1"/>
                </dgm:adjLst>
              </dgm:shape>
              <dgm:varLst>
                <dgm:chPref val="3"/>
              </dgm:varLst>
              <dgm:presOf axis="self"/>
              <dgm:constrLst>
                <dgm:constr fact="0.3" refType="primFontSz" type="tMarg"/>
                <dgm:constr fact="0.3" refType="primFontSz" type="bMarg"/>
                <dgm:constr fact="0.3" refType="primFontSz" type="lMarg"/>
                <dgm:constr fact="0.3" refType="primFontSz" type="rMarg"/>
              </dgm:constrLst>
              <dgm:ruleLst>
                <dgm:rule fact="NaN" max="NaN" type="primFontSz" val="5"/>
              </dgm:ruleLst>
            </dgm:layoutNode>
            <dgm:presOf/>
            <dgm:constrLst>
              <dgm:constr fact="0.9" for="ch" forName="background" refType="w" type="w"/>
              <dgm:constr fact="0.635" for="ch" forName="background" refFor="ch" refForName="background" refType="w" type="h"/>
              <dgm:constr for="ch" forName="background" type="t"/>
              <dgm:constr for="ch" forName="background" type="l"/>
              <dgm:constr fact="0.9" for="ch" forName="text" refType="w" type="w"/>
              <dgm:constr fact="0.635" for="ch" forName="text" refFor="ch" refForName="text" refType="w" type="h"/>
              <dgm:constr fact="0.095" for="ch" forName="text" refType="w" type="t"/>
              <dgm:constr fact="0.1" for="ch" forName="text" refType="w" type="l"/>
            </dgm:constrLst>
            <dgm:ruleLst/>
          </dgm:layoutNode>
          <dgm:layoutNode name="hierChild2">
            <dgm:shape xmlns:r="http://schemas.openxmlformats.org/officeDocument/2006/relationships" r:blip="">
              <dgm:adjLst/>
            </dgm:shape>
            <dgm:choose name="Name5">
              <dgm:if arg="dir" func="var" name="Name6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presOf/>
            <dgm:constrLst/>
            <dgm:ruleLst/>
            <dgm:forEach axis="ch" name="Name8">
              <dgm:forEach axis="self" cnt="1" name="Name9" ptType="parTrans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r:blip="" type="conn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axis="self" name="Name11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layoutNode moveWith="text2" name="background2">
                      <dgm:alg type="sp"/>
                      <dgm:shape xmlns:r="http://schemas.openxmlformats.org/officeDocument/2006/relationships" r:blip="" type="roundRect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alg type="tx"/>
                      <dgm:shape xmlns:r="http://schemas.openxmlformats.org/officeDocument/2006/relationships" r:blip="" type="roundRect">
                        <dgm:adjLst>
                          <dgm:adj idx="1" val="0.1"/>
                        </dgm:adjLst>
                      </dgm:shape>
                      <dgm:varLst>
                        <dgm:chPref val="3"/>
                      </dgm:varLst>
                      <dgm:presOf axis="self"/>
                      <dgm:constrLst>
                        <dgm:constr fact="0.3" refType="primFontSz" type="tMarg"/>
                        <dgm:constr fact="0.3" refType="primFontSz" type="bMarg"/>
                        <dgm:constr fact="0.3" refType="primFontSz" type="lMarg"/>
                        <dgm:constr fact="0.3" refType="primFontSz" type="rMarg"/>
                      </dgm:constrLst>
                      <dgm:ruleLst>
                        <dgm:rule fact="NaN" max="NaN" type="primFontSz" val="5"/>
                      </dgm:ruleLst>
                    </dgm:layoutNode>
                    <dgm:presOf/>
                    <dgm:constrLst>
                      <dgm:constr fact="0.9" for="ch" forName="background2" refType="w" type="w"/>
                      <dgm:constr fact="0.635" for="ch" forName="background2" refFor="ch" refForName="background2" refType="w" type="h"/>
                      <dgm:constr for="ch" forName="background2" type="t"/>
                      <dgm:constr for="ch" forName="background2" type="l"/>
                      <dgm:constr fact="0.9" for="ch" forName="text2" refType="w" type="w"/>
                      <dgm:constr fact="0.635" for="ch" forName="text2" refFor="ch" refForName="text2" refType="w" type="h"/>
                      <dgm:constr fact="0.095" for="ch" forName="text2" refType="w" type="t"/>
                      <dgm:constr fact="0.1" for="ch" forName="text2" refType="w" type="l"/>
                    </dgm:constrLst>
                    <dgm:ruleLst/>
                  </dgm:layoutNode>
                  <dgm:layoutNode name="hierChild3">
                    <dgm:shape xmlns:r="http://schemas.openxmlformats.org/officeDocument/2006/relationships" r:blip="">
                      <dgm:adjLst/>
                    </dgm:shape>
                    <dgm:choose name="Name12">
                      <dgm:if arg="dir" func="var" name="Name13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presOf/>
                    <dgm:constrLst/>
                    <dgm:ruleLst/>
                    <dgm:forEach axis="ch" name="Name15">
                      <dgm:forEach axis="self" cnt="1" name="Name16" ptType="parTrans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r:blip="" type="conn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axis="self" name="Name18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layoutNode moveWith="text3" name="background3">
                              <dgm:alg type="sp"/>
                              <dgm:shape xmlns:r="http://schemas.openxmlformats.org/officeDocument/2006/relationships" r:blip="" type="roundRect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alg type="tx"/>
                              <dgm:shape xmlns:r="http://schemas.openxmlformats.org/officeDocument/2006/relationships" r:blip="" type="roundRect">
                                <dgm:adjLst>
                                  <dgm:adj idx="1" val="0.1"/>
                                </dgm:adjLst>
                              </dgm:shape>
                              <dgm:varLst>
                                <dgm:chPref val="3"/>
                              </dgm:varLst>
                              <dgm:presOf axis="self"/>
                              <dgm:constrLst>
                                <dgm:constr fact="0.3" refType="primFontSz" type="tMarg"/>
                                <dgm:constr fact="0.3" refType="primFontSz" type="bMarg"/>
                                <dgm:constr fact="0.3" refType="primFontSz" type="lMarg"/>
                                <dgm:constr fact="0.3" refType="primFontSz" type="rMarg"/>
                              </dgm:constrLst>
                              <dgm:ruleLst>
                                <dgm:rule fact="NaN" max="NaN" type="primFontSz" val="5"/>
                              </dgm:ruleLst>
                            </dgm:layoutNode>
                            <dgm:presOf/>
                            <dgm:constrLst>
                              <dgm:constr fact="0.9" for="ch" forName="background3" refType="w" type="w"/>
                              <dgm:constr fact="0.635" for="ch" forName="background3" refFor="ch" refForName="background3" refType="w" type="h"/>
                              <dgm:constr for="ch" forName="background3" type="t"/>
                              <dgm:constr for="ch" forName="background3" type="l"/>
                              <dgm:constr fact="0.9" for="ch" forName="text3" refType="w" type="w"/>
                              <dgm:constr fact="0.635" for="ch" forName="text3" refFor="ch" refForName="text3" refType="w" type="h"/>
                              <dgm:constr fact="0.095" for="ch" forName="text3" refType="w" type="t"/>
                              <dgm:constr fact="0.1" for="ch" forName="text3" refType="w" type="l"/>
                            </dgm:constrLst>
                            <dgm:ruleLst/>
                          </dgm:layoutNode>
                          <dgm:layoutNode name="hierChild4">
                            <dgm:shape xmlns:r="http://schemas.openxmlformats.org/officeDocument/2006/relationships" r:blip="">
                              <dgm:adjLst/>
                            </dgm:shape>
                            <dgm:choose name="Name19">
                              <dgm:if arg="dir" func="var" name="Name20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presOf/>
                            <dgm:constrLst/>
                            <dgm:ruleLst/>
                            <dgm:forEach axis="ch" name="repeat">
                              <dgm:forEach axis="self" cnt="1" name="Name22" ptType="parTrans">
                                <dgm:layoutNode name="Name23">
                                  <dgm:shape xmlns:r="http://schemas.openxmlformats.org/officeDocument/2006/relationships" r:blip="" type="conn" zOrderOff="-999">
                                    <dgm:adjLst/>
                                  </dgm:shape>
                                  <dgm:choose name="Name24">
                                    <dgm:if axis="self" func="depth" name="Name25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axis="self" name="Name27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layoutNode moveWith="text4" name="background4">
                                      <dgm:alg type="sp"/>
                                      <dgm:shape xmlns:r="http://schemas.openxmlformats.org/officeDocument/2006/relationships" r:blip="" type="roundRect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alg type="tx"/>
                                      <dgm:shape xmlns:r="http://schemas.openxmlformats.org/officeDocument/2006/relationships" r:blip="" type="roundRect">
                                        <dgm:adjLst>
                                          <dgm:adj idx="1" val="0.1"/>
                                        </dgm:adjLst>
                                      </dgm:shape>
                                      <dgm:varLst>
                                        <dgm:chPref val="3"/>
                                      </dgm:varLst>
                                      <dgm:presOf axis="self"/>
                                      <dgm:constrLst>
                                        <dgm:constr fact="0.3" refType="primFontSz" type="tMarg"/>
                                        <dgm:constr fact="0.3" refType="primFontSz" type="bMarg"/>
                                        <dgm:constr fact="0.3" refType="primFontSz" type="lMarg"/>
                                        <dgm:constr fact="0.3" refType="primFontSz" type="rMarg"/>
                                      </dgm:constrLst>
                                      <dgm:ruleLst>
                                        <dgm:rule fact="NaN" max="NaN" type="primFontSz" val="5"/>
                                      </dgm:ruleLst>
                                    </dgm:layoutNode>
                                    <dgm:presOf/>
                                    <dgm:constrLst>
                                      <dgm:constr fact="0.9" for="ch" forName="background4" refType="w" type="w"/>
                                      <dgm:constr fact="0.635" for="ch" forName="background4" refFor="ch" refForName="background4" refType="w" type="h"/>
                                      <dgm:constr for="ch" forName="background4" type="t"/>
                                      <dgm:constr for="ch" forName="background4" type="l"/>
                                      <dgm:constr fact="0.9" for="ch" forName="text4" refType="w" type="w"/>
                                      <dgm:constr fact="0.635" for="ch" forName="text4" refFor="ch" refForName="text4" refType="w" type="h"/>
                                      <dgm:constr fact="0.095" for="ch" forName="text4" refType="w" type="t"/>
                                      <dgm:constr fact="0.1" for="ch" forName="text4" refType="w" type="l"/>
                                    </dgm:constrLst>
                                    <dgm:ruleLst/>
                                  </dgm:layoutNode>
                                  <dgm:layoutNode name="hierChild5"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choose name="Name28">
                                      <dgm:if arg="dir" func="var" name="Name29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  <dgm:presOf/>
                                  <dgm:constrLst>
                                    <dgm:constr fact="0.5" for="des" ptType="parTrans" refType="sp" type="bendDist"/>
                                  </dgm:constrLst>
                                  <dgm:ruleLst/>
                                </dgm:layoutNode>
                              </dgm:forEach>
                            </dgm:forEach>
                          </dgm:layoutNode>
                          <dgm:presOf/>
                          <dgm:constrLst>
                            <dgm:constr fact="0.5" for="des" ptType="parTrans" refType="sp" type="bendDist"/>
                          </dgm:constrLst>
                          <dgm:ruleLst/>
                        </dgm:layoutNode>
                      </dgm:forEach>
                    </dgm:forEach>
                  </dgm:layoutNode>
                  <dgm:presOf/>
                  <dgm:constrLst>
                    <dgm:constr fact="0.5" for="des" ptType="parTrans" refType="sp" type="bendDist"/>
                  </dgm:constrLst>
                  <dgm:ruleLst/>
                </dgm:layoutNode>
              </dgm:forEach>
            </dgm:forEach>
          </dgm:layoutNode>
          <dgm:presOf/>
          <dgm:constrLst>
            <dgm:constr fact="0.5" for="des" ptType="parTrans" refType="sp" type="bendDist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pri="10100" type="simple"/>
  </dgm:catLst>
  <dgm:scene3d>
    <a:camera prst="orthographicFront"/>
    <a:lightRig dir="t" rig="threePt"/>
  </dgm:scene3d>
  <dgm:styleLbl name="node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l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ven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tx1"/>
      </a:fontRef>
    </dgm:style>
  </dgm:styleLbl>
  <dgm:styleLbl name="alig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fg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fg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bg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sibTrans1D1">
    <dgm:scene3d>
      <a:camera prst="orthographicFront"/>
      <a:lightRig dir="t" rig="threePt"/>
    </dgm:scene3d>
    <dgm:sp3d/>
    <dgm:txPr/>
    <dgm:style>
      <a:lnRef idx="1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callout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sst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1D1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2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3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4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con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trAlignAcc1">
    <dgm:scene3d>
      <a:camera prst="orthographicFront"/>
      <a:lightRig dir="t" rig="threePt"/>
    </dgm:scene3d>
    <dgm:sp3d/>
    <dgm:txPr/>
    <dgm:style>
      <a:lnRef idx="1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Align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B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dk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tr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Shp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revTx">
    <dgm:scene3d>
      <a:camera prst="orthographicFront"/>
      <a:lightRig dir="t" rig="threePt"/>
    </dgm:scene3d>
    <dgm:sp3d/>
    <dgm:txPr/>
    <dgm:style>
      <a:lnRef idx="0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</dgm:styleDef>
</file>

<file path=ppt/handoutMasters/_rels/handoutMaster1.xml.rels><?xml version="1.0" encoding="UTF-8" standalone="yes"?><Relationships xmlns="http://schemas.openxmlformats.org/package/2006/relationships"><Relationship Id="rId1" Target="../theme/theme4.xml" Type="http://schemas.openxmlformats.org/officeDocument/2006/relationships/theme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sz="quarter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bIns="45720" lIns="91440" numCol="1" rIns="91440" rtlCol="0" tIns="45720" vert="horz"/>
          <a:lstStyle>
            <a:lvl1pPr algn="l">
              <a:defRPr sz="1200"/>
            </a:lvl1pPr>
          </a:lstStyle>
          <a:p>
            <a:endParaRPr lang="ko-KR"/>
          </a:p>
        </p:txBody>
      </p:sp>
      <p:sp>
        <p:nvSpPr>
          <p:cNvPr id="3" name="Date Placeholder 2"/>
          <p:cNvSpPr>
            <a:spLocks noGrp="1"/>
          </p:cNvSpPr>
          <p:nvPr>
            <p:ph idx="1" sz="quarter" type="dt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bIns="45720" lIns="91440" numCol="1" rIns="91440" rtlCol="0" tIns="45720" vert="horz"/>
          <a:lstStyle>
            <a:lvl1pPr algn="r">
              <a:defRPr sz="1200"/>
            </a:lvl1pPr>
          </a:lstStyle>
          <a:p>
            <a:fld id="{DCA0D974-0561-4F94-B707-428AB29B216A}" type="datetimeFigureOut">
              <a:rPr lang="ko-KR" smtClean="0"/>
              <a:t>2024-03-21</a:t>
            </a:fld>
            <a:endParaRPr lang="ko-KR"/>
          </a:p>
        </p:txBody>
      </p:sp>
      <p:sp>
        <p:nvSpPr>
          <p:cNvPr id="4" name="Footer Placeholder 3"/>
          <p:cNvSpPr>
            <a:spLocks noGrp="1"/>
          </p:cNvSpPr>
          <p:nvPr>
            <p:ph idx="2" sz="quarter" type="ftr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 bIns="45720" lIns="91440" numCol="1" rIns="91440" rtlCol="0" tIns="45720" vert="horz"/>
          <a:lstStyle>
            <a:lvl1pPr algn="l">
              <a:defRPr sz="1200"/>
            </a:lvl1pPr>
          </a:lstStyle>
          <a:p>
            <a:endParaRPr lang="ko-KR"/>
          </a:p>
        </p:txBody>
      </p:sp>
      <p:sp>
        <p:nvSpPr>
          <p:cNvPr id="5" name="Slide Number Placeholder 4"/>
          <p:cNvSpPr>
            <a:spLocks noGrp="1"/>
          </p:cNvSpPr>
          <p:nvPr>
            <p:ph idx="3" sz="quarter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="b" bIns="45720" lIns="91440" numCol="1" rIns="91440" rtlCol="0" tIns="45720" vert="horz"/>
          <a:lstStyle>
            <a:lvl1pPr algn="r">
              <a:defRPr sz="1200"/>
            </a:lvl1pPr>
          </a:lstStyle>
          <a:p>
            <a:fld id="{A6C1FE7E-1921-4EFD-A381-47CA5A5D26F2}" type="slidenum">
              <a:rPr lang="ko-KR" smtClean="0"/>
              <a:t>‹#›</a:t>
            </a:fld>
            <a:endParaRPr lang="ko-KR"/>
          </a:p>
        </p:txBody>
      </p:sp>
    </p:spTree>
    <p:extLst>
      <p:ext uri="{BB962C8B-B14F-4D97-AF65-F5344CB8AC3E}">
        <p14:creationId xmlns:p14="http://schemas.microsoft.com/office/powerpoint/2010/main" val="3885666471"/>
      </p:ext>
    </p:extLst>
  </p:cSld>
  <p:clrMap accent1="accent1" accent2="accent2" accent3="accent3" accent4="accent4" accent5="accent5" accent6="accent6" bg1="lt1" bg2="lt2" folHlink="folHlink" hlink="hlink" tx1="dk1" tx2="dk2"/>
</p:handoutMaster>
</file>

<file path=ppt/notesMasters/_rels/notesMaster1.xml.rels><?xml version="1.0" encoding="UTF-8" standalone="yes"?><Relationships xmlns="http://schemas.openxmlformats.org/package/2006/relationships"><Relationship Id="rId1" Target="../theme/theme3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sz="quarter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bIns="45720" lIns="91440" numCol="1" rIns="91440" rtlCol="0" tIns="45720" vert="horz"/>
          <a:lstStyle>
            <a:lvl1pPr algn="l">
              <a:defRPr sz="1200"/>
            </a:lvl1pPr>
          </a:lstStyle>
          <a:p>
            <a:endParaRPr lang="ko-KR"/>
          </a:p>
        </p:txBody>
      </p:sp>
      <p:sp>
        <p:nvSpPr>
          <p:cNvPr id="3" name="날짜 개체 틀 2"/>
          <p:cNvSpPr>
            <a:spLocks noGrp="1"/>
          </p:cNvSpPr>
          <p:nvPr>
            <p:ph idx="1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bIns="45720" lIns="91440" numCol="1" rIns="91440" rtlCol="0" tIns="45720" vert="horz"/>
          <a:lstStyle>
            <a:lvl1pPr algn="r">
              <a:defRPr sz="1200"/>
            </a:lvl1pPr>
          </a:lstStyle>
          <a:p>
            <a:fld id="{4DC0B810-6FB8-4958-ACEA-EED1FE35CBDF}" type="datetimeFigureOut">
              <a:rPr lang="ko-KR" smtClean="0"/>
              <a:t>2024-03-21</a:t>
            </a:fld>
            <a:endParaRPr lang="ko-KR"/>
          </a:p>
        </p:txBody>
      </p:sp>
      <p:sp>
        <p:nvSpPr>
          <p:cNvPr id="4" name="슬라이드 이미지 개체 틀 3"/>
          <p:cNvSpPr>
            <a:spLocks noChangeAspect="1" noGrp="1" noRot="1"/>
          </p:cNvSpPr>
          <p:nvPr>
            <p:ph idx="2"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anchor="ctr" bIns="45720" lIns="91440" numCol="1" rIns="91440" rtlCol="0" tIns="45720" vert="horz"/>
          <a:lstStyle/>
          <a:p>
            <a:endParaRPr lang="ko-KR"/>
          </a:p>
        </p:txBody>
      </p:sp>
      <p:sp>
        <p:nvSpPr>
          <p:cNvPr id="5" name="슬라이드 노트 개체 틀 4"/>
          <p:cNvSpPr>
            <a:spLocks noGrp="1"/>
          </p:cNvSpPr>
          <p:nvPr>
            <p:ph idx="3" sz="quarter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bIns="45720" lIns="91440" numCol="1" rIns="91440" rtlCol="0" tIns="45720" vert="horz"/>
          <a:lstStyle/>
          <a:p>
            <a:pPr lvl="0"/>
            <a:r>
              <a:rPr lang="ko-KR"/>
              <a:t>마스터 텍스트 스타일 편집</a:t>
            </a:r>
          </a:p>
          <a:p>
            <a:pPr lvl="1"/>
            <a:r>
              <a:rPr lang="ko-KR"/>
              <a:t>둘째 수준</a:t>
            </a:r>
          </a:p>
          <a:p>
            <a:pPr lvl="2"/>
            <a:r>
              <a:rPr lang="ko-KR"/>
              <a:t>셋째 수준</a:t>
            </a:r>
          </a:p>
          <a:p>
            <a:pPr lvl="3"/>
            <a:r>
              <a:rPr lang="ko-KR"/>
              <a:t>넷째 수준</a:t>
            </a:r>
          </a:p>
          <a:p>
            <a:pPr lvl="4"/>
            <a:r>
              <a:rPr lang="ko-KR"/>
              <a:t>다섯째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idx="4" sz="quarter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anchor="b" bIns="45720" lIns="91440" numCol="1" rIns="91440" rtlCol="0" tIns="45720" vert="horz"/>
          <a:lstStyle>
            <a:lvl1pPr algn="l">
              <a:defRPr sz="1200"/>
            </a:lvl1pPr>
          </a:lstStyle>
          <a:p>
            <a:endParaRPr lang="ko-KR"/>
          </a:p>
        </p:txBody>
      </p:sp>
      <p:sp>
        <p:nvSpPr>
          <p:cNvPr id="7" name="슬라이드 번호 개체 틀 6"/>
          <p:cNvSpPr>
            <a:spLocks noGrp="1"/>
          </p:cNvSpPr>
          <p:nvPr>
            <p:ph idx="5" sz="quarter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 bIns="45720" lIns="91440" numCol="1" rIns="91440" rtlCol="0" tIns="45720" vert="horz"/>
          <a:lstStyle>
            <a:lvl1pPr algn="r">
              <a:defRPr sz="1200"/>
            </a:lvl1pPr>
          </a:lstStyle>
          <a:p>
            <a:fld id="{E92C2A06-9CFC-4017-A78E-791E0662E31D}" type="slidenum">
              <a:rPr lang="ko-KR" smtClean="0"/>
              <a:t>‹#›</a:t>
            </a:fld>
            <a:endParaRPr lang="ko-KR"/>
          </a:p>
        </p:txBody>
      </p:sp>
    </p:spTree>
    <p:extLst>
      <p:ext uri="{BB962C8B-B14F-4D97-AF65-F5344CB8AC3E}">
        <p14:creationId xmlns:p14="http://schemas.microsoft.com/office/powerpoint/2010/main" val="3766483149"/>
      </p:ext>
    </p:extLst>
  </p:cSld>
  <p:clrMap accent1="accent1" accent2="accent2" accent3="accent3" accent4="accent4" accent5="accent5" accent6="accent6" bg1="lt1" bg2="lt2" folHlink="folHlink" hlink="hlink" tx1="dk1" tx2="dk2"/>
  <p:notesStyle>
    <a:lvl1pPr algn="l" defTabSz="914400" eaLnBrk="1" hangingPunct="1" latinLnBrk="1" marL="0" rtl="0">
      <a:defRPr kern="1200" sz="12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1" marL="457200" rtl="0">
      <a:defRPr kern="1200" sz="12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1" marL="914400" rtl="0">
      <a:defRPr kern="1200" sz="12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1" marL="1371600" rtl="0">
      <a:defRPr kern="1200" sz="12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1" marL="1828800" rtl="0">
      <a:defRPr kern="1200" sz="12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1" marL="2286000" rtl="0">
      <a:defRPr kern="1200" sz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1" marL="2743200" rtl="0">
      <a:defRPr kern="1200" sz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1" marL="3200400" rtl="0">
      <a:defRPr kern="1200" sz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1" marL="3657600" rtl="0">
      <a:defRPr kern="1200"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2" Target="../slides/slide8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ChangeAspect="1" noGrp="1" noRot="1"/>
          </p:cNvSpPr>
          <p:nvPr>
            <p:ph type="sldImg"/>
          </p:nvPr>
        </p:nvSpPr>
        <p:spPr/>
      </p:sp>
      <p:sp>
        <p:nvSpPr>
          <p:cNvPr id="3" name="슬라이드 노트 개체 틀 2"/>
          <p:cNvSpPr>
            <a:spLocks noGrp="1"/>
          </p:cNvSpPr>
          <p:nvPr>
            <p:ph idx="1" type="body"/>
          </p:nvPr>
        </p:nvSpPr>
        <p:spPr/>
        <p:txBody>
          <a:bodyPr numCol="1"/>
          <a:lstStyle/>
          <a:p>
            <a:endParaRPr dirty="0" lang="ko-KR"/>
          </a:p>
        </p:txBody>
      </p:sp>
      <p:sp>
        <p:nvSpPr>
          <p:cNvPr id="4" name="슬라이드 번호 개체 틀 3"/>
          <p:cNvSpPr>
            <a:spLocks noGrp="1"/>
          </p:cNvSpPr>
          <p:nvPr>
            <p:ph idx="10" sz="quarter" type="sldNum"/>
          </p:nvPr>
        </p:nvSpPr>
        <p:spPr/>
        <p:txBody>
          <a:bodyPr numCol="1"/>
          <a:lstStyle/>
          <a:p>
            <a:fld id="{E92C2A06-9CFC-4017-A78E-791E0662E31D}" type="slidenum">
              <a:rPr lang="ko-KR" smtClean="0"/>
              <a:t>8</a:t>
            </a:fld>
            <a:endParaRPr lang="ko-KR"/>
          </a:p>
        </p:txBody>
      </p:sp>
    </p:spTree>
    <p:extLst>
      <p:ext uri="{BB962C8B-B14F-4D97-AF65-F5344CB8AC3E}">
        <p14:creationId xmlns:p14="http://schemas.microsoft.com/office/powerpoint/2010/main" val="3075478048"/>
      </p:ext>
    </p:extLst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2" Target="../media/image1.png" Type="http://schemas.openxmlformats.org/officeDocument/2006/relationships/image"/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2" Target="../media/image1.png" Type="http://schemas.openxmlformats.org/officeDocument/2006/relationships/image"/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2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3" Target="../media/image3.png" Type="http://schemas.openxmlformats.org/officeDocument/2006/relationships/image"/><Relationship Id="rId2" Target="../media/image2.jpg" Type="http://schemas.openxmlformats.org/officeDocument/2006/relationships/image"/><Relationship Id="rId1" Target="../slideMasters/slideMaster2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2" Target="../media/image4.jpg" Type="http://schemas.openxmlformats.org/officeDocument/2006/relationships/image"/><Relationship Id="rId1" Target="../slideMasters/slideMaster2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2" Target="../media/image5.jpg" Type="http://schemas.openxmlformats.org/officeDocument/2006/relationships/image"/><Relationship Id="rId1" Target="../slideMasters/slideMaster2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2" Target="../media/image3.png" Type="http://schemas.openxmlformats.org/officeDocument/2006/relationships/image"/><Relationship Id="rId1" Target="../slideMasters/slideMaster2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2" Target="../media/image6.png" Type="http://schemas.openxmlformats.org/officeDocument/2006/relationships/image"/><Relationship Id="rId1" Target="../slideMasters/slideMaster2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3" Target="../media/image3.png" Type="http://schemas.openxmlformats.org/officeDocument/2006/relationships/image"/><Relationship Id="rId2" Target="../media/image5.jpg" Type="http://schemas.openxmlformats.org/officeDocument/2006/relationships/image"/><Relationship Id="rId1" Target="../slideMasters/slideMaster2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3" Target="../media/image3.png" Type="http://schemas.openxmlformats.org/officeDocument/2006/relationships/image"/><Relationship Id="rId2" Target="../media/image2.jpg" Type="http://schemas.openxmlformats.org/officeDocument/2006/relationships/image"/><Relationship Id="rId1" Target="../slideMasters/slideMaster2.xml" Type="http://schemas.openxmlformats.org/officeDocument/2006/relationships/slideMaster"/></Relationships>
</file>

<file path=ppt/slideLayouts/_rels/slideLayout12.xml.rels><?xml version="1.0" encoding="UTF-8" standalone="yes"?><Relationships xmlns="http://schemas.openxmlformats.org/package/2006/relationships"><Relationship Id="rId3" Target="../media/image7.png" Type="http://schemas.openxmlformats.org/officeDocument/2006/relationships/image"/><Relationship Id="rId2" Target="../media/image4.jpg" Type="http://schemas.openxmlformats.org/officeDocument/2006/relationships/image"/><Relationship Id="rId1" Target="../slideMasters/slideMaster2.xml" Type="http://schemas.openxmlformats.org/officeDocument/2006/relationships/slideMaster"/></Relationships>
</file>

<file path=ppt/slideLayouts/_rels/slideLayout13.xml.rels><?xml version="1.0" encoding="UTF-8" standalone="yes"?><Relationships xmlns="http://schemas.openxmlformats.org/package/2006/relationships"><Relationship Id="rId3" Target="../media/image3.png" Type="http://schemas.openxmlformats.org/officeDocument/2006/relationships/image"/><Relationship Id="rId2" Target="../media/image7.png" Type="http://schemas.openxmlformats.org/officeDocument/2006/relationships/image"/><Relationship Id="rId1" Target="../slideMasters/slideMaster2.xml" Type="http://schemas.openxmlformats.org/officeDocument/2006/relationships/slideMaster"/></Relationships>
</file>

<file path=ppt/slideLayouts/_rels/slideLayout14.xml.rels><?xml version="1.0" encoding="UTF-8" standalone="yes"?><Relationships xmlns="http://schemas.openxmlformats.org/package/2006/relationships"><Relationship Id="rId3" Target="../media/image3.png" Type="http://schemas.openxmlformats.org/officeDocument/2006/relationships/image"/><Relationship Id="rId2" Target="../media/image8.png" Type="http://schemas.openxmlformats.org/officeDocument/2006/relationships/image"/><Relationship Id="rId1" Target="../slideMasters/slideMaster2.xml" Type="http://schemas.openxmlformats.org/officeDocument/2006/relationships/slideMaster"/></Relationships>
</file>

<file path=ppt/slideLayouts/_rels/slideLayout15.xml.rels><?xml version="1.0" encoding="UTF-8" standalone="yes"?><Relationships xmlns="http://schemas.openxmlformats.org/package/2006/relationships"><Relationship Id="rId2" Target="../media/image3.png" Type="http://schemas.openxmlformats.org/officeDocument/2006/relationships/image"/><Relationship Id="rId1" Target="../slideMasters/slideMaster2.xml" Type="http://schemas.openxmlformats.org/officeDocument/2006/relationships/slideMaster"/></Relationships>
</file>

<file path=ppt/slideLayouts/_rels/slideLayout16.xml.rels><?xml version="1.0" encoding="UTF-8" standalone="yes"?><Relationships xmlns="http://schemas.openxmlformats.org/package/2006/relationships"><Relationship Id="rId1" Target="../slideMasters/slideMaster2.xml" Type="http://schemas.openxmlformats.org/officeDocument/2006/relationships/slideMaster"/></Relationships>
</file>

<file path=ppt/slideLayouts/_rels/slideLayout17.xml.rels><?xml version="1.0" encoding="UTF-8" standalone="yes"?><Relationships xmlns="http://schemas.openxmlformats.org/package/2006/relationships"><Relationship Id="rId1" Target="../slideMasters/slideMaster2.xml" Type="http://schemas.openxmlformats.org/officeDocument/2006/relationships/slideMaster"/></Relationships>
</file>

<file path=ppt/slideLayouts/_rels/slideLayout18.xml.rels><?xml version="1.0" encoding="UTF-8" standalone="yes"?><Relationships xmlns="http://schemas.openxmlformats.org/package/2006/relationships"><Relationship Id="rId2" Target="../media/image3.png" Type="http://schemas.openxmlformats.org/officeDocument/2006/relationships/image"/><Relationship Id="rId1" Target="../slideMasters/slideMaster2.xml" Type="http://schemas.openxmlformats.org/officeDocument/2006/relationships/slideMaster"/></Relationships>
</file>

<file path=ppt/slideLayouts/_rels/slideLayout19.xml.rels><?xml version="1.0" encoding="UTF-8" standalone="yes"?><Relationships xmlns="http://schemas.openxmlformats.org/package/2006/relationships"><Relationship Id="rId2" Target="../media/image3.png" Type="http://schemas.openxmlformats.org/officeDocument/2006/relationships/image"/><Relationship Id="rId1" Target="../slideMasters/slideMaster2.xml" Type="http://schemas.openxmlformats.org/officeDocument/2006/relationships/slideMaster"/></Relationships>
</file>

<file path=ppt/slideLayouts/_rels/slideLayout20.xml.rels><?xml version="1.0" encoding="UTF-8" standalone="yes"?><Relationships xmlns="http://schemas.openxmlformats.org/package/2006/relationships"><Relationship Id="rId2" Target="../media/image9.jpg" Type="http://schemas.openxmlformats.org/officeDocument/2006/relationships/image"/><Relationship Id="rId1" Target="../slideMasters/slideMaster2.xml" Type="http://schemas.openxmlformats.org/officeDocument/2006/relationships/slideMaster"/></Relationships>
</file>

<file path=ppt/slideLayouts/_rels/slideLayout21.xml.rels><?xml version="1.0" encoding="UTF-8" standalone="yes"?><Relationships xmlns="http://schemas.openxmlformats.org/package/2006/relationships"><Relationship Id="rId1" Target="../slideMasters/slideMaster2.xml" Type="http://schemas.openxmlformats.org/officeDocument/2006/relationships/slideMaster"/></Relationships>
</file>

<file path=ppt/slideLayouts/_rels/slideLayout22.xml.rels><?xml version="1.0" encoding="UTF-8" standalone="yes"?><Relationships xmlns="http://schemas.openxmlformats.org/package/2006/relationships"><Relationship Id="rId2" Target="../media/image1.png" Type="http://schemas.openxmlformats.org/officeDocument/2006/relationships/image"/><Relationship Id="rId1" Target="../slideMasters/slideMaster3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lide layout">
    <p:bg>
      <p:bgPr>
        <a:gradFill flip="none" rotWithShape="1">
          <a:gsLst>
            <a:gs pos="0">
              <a:schemeClr val="bg1"/>
            </a:gs>
            <a:gs pos="100000">
              <a:schemeClr val="bg1">
                <a:lumMod val="95000"/>
              </a:schemeClr>
            </a:gs>
          </a:gsLst>
          <a:path path="circle">
            <a:fillToRect b="50000" l="50000" r="50000" t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hasCustomPrompt="1" idx="10" sz="quarter" type="body"/>
          </p:nvPr>
        </p:nvSpPr>
        <p:spPr>
          <a:xfrm>
            <a:off x="0" y="3291830"/>
            <a:ext cx="9144000" cy="568445"/>
          </a:xfrm>
          <a:prstGeom prst="rect">
            <a:avLst/>
          </a:prstGeom>
        </p:spPr>
        <p:txBody>
          <a:bodyPr anchor="ctr" numCol="1"/>
          <a:lstStyle>
            <a:lvl1pPr algn="ctr" indent="0" marL="0">
              <a:lnSpc>
                <a:spcPct val="80000"/>
              </a:lnSpc>
              <a:buNone/>
              <a:defRPr b="0" baseline="0" sz="3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Your Presentation Name Here</a:t>
            </a:r>
          </a:p>
        </p:txBody>
      </p:sp>
      <p:sp>
        <p:nvSpPr>
          <p:cNvPr id="11" name="Text Placeholder 9"/>
          <p:cNvSpPr>
            <a:spLocks noGrp="1"/>
          </p:cNvSpPr>
          <p:nvPr>
            <p:ph hasCustomPrompt="1" idx="11" sz="quarter" type="body"/>
          </p:nvPr>
        </p:nvSpPr>
        <p:spPr>
          <a:xfrm>
            <a:off x="-148" y="3856846"/>
            <a:ext cx="9144000" cy="432048"/>
          </a:xfrm>
          <a:prstGeom prst="rect">
            <a:avLst/>
          </a:prstGeom>
        </p:spPr>
        <p:txBody>
          <a:bodyPr anchor="ctr" numCol="1"/>
          <a:lstStyle>
            <a:lvl1pPr algn="ctr" indent="0" marL="0">
              <a:buNone/>
              <a:defRPr b="0" baseline="0" sz="1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n-lt"/>
                <a:ea typeface="+mj-ea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Insert the title </a:t>
            </a:r>
          </a:p>
          <a:p>
            <a:pPr lvl="0"/>
            <a:r>
              <a:rPr altLang="ko-KR" dirty="0" lang="en-US"/>
              <a:t>of your subtitle Here</a:t>
            </a:r>
          </a:p>
        </p:txBody>
      </p:sp>
      <p:pic>
        <p:nvPicPr>
          <p:cNvPr descr="E:\002-KIMS BUSINESS\007-02-Fullslidesppt-Contents\20161216\Stethoscope as symbol of medicine PowerPoint Templates\main-item-01.png" id="1026" name="Picture 2"/>
          <p:cNvPicPr>
            <a:picLocks noChangeArrowheads="1"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59832" y="570538"/>
            <a:ext cx="3024336" cy="224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2736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2987824" y="0"/>
            <a:ext cx="3168352" cy="51435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10" name="Text Placeholder 9"/>
          <p:cNvSpPr>
            <a:spLocks noGrp="1"/>
          </p:cNvSpPr>
          <p:nvPr>
            <p:ph hasCustomPrompt="1" idx="10" sz="quarter" type="body"/>
          </p:nvPr>
        </p:nvSpPr>
        <p:spPr>
          <a:xfrm>
            <a:off x="0" y="3363838"/>
            <a:ext cx="9144000" cy="576063"/>
          </a:xfrm>
          <a:prstGeom prst="rect">
            <a:avLst/>
          </a:prstGeom>
        </p:spPr>
        <p:txBody>
          <a:bodyPr anchor="ctr" numCol="1"/>
          <a:lstStyle>
            <a:lvl1pPr algn="ctr" indent="0" marL="0">
              <a:buNone/>
              <a:defRPr b="0" baseline="0" sz="3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Thank you</a:t>
            </a:r>
          </a:p>
        </p:txBody>
      </p:sp>
      <p:sp>
        <p:nvSpPr>
          <p:cNvPr id="11" name="Text Placeholder 9"/>
          <p:cNvSpPr>
            <a:spLocks noGrp="1"/>
          </p:cNvSpPr>
          <p:nvPr>
            <p:ph hasCustomPrompt="1" idx="11" sz="quarter" type="body"/>
          </p:nvPr>
        </p:nvSpPr>
        <p:spPr>
          <a:xfrm>
            <a:off x="-148" y="3939902"/>
            <a:ext cx="9144000" cy="288032"/>
          </a:xfrm>
          <a:prstGeom prst="rect">
            <a:avLst/>
          </a:prstGeom>
        </p:spPr>
        <p:txBody>
          <a:bodyPr anchor="ctr" numCol="1"/>
          <a:lstStyle>
            <a:lvl1pPr algn="ctr" indent="0" marL="0">
              <a:buNone/>
              <a:defRPr b="0" baseline="0" sz="14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Insert the title of your subtitle Here</a:t>
            </a:r>
          </a:p>
        </p:txBody>
      </p:sp>
      <p:pic>
        <p:nvPicPr>
          <p:cNvPr descr="E:\002-KIMS BUSINESS\007-02-Fullslidesppt-Contents\20161216\Stethoscope as symbol of medicine PowerPoint Templates\main-item-01.png" id="5" name="Picture 2"/>
          <p:cNvPicPr>
            <a:picLocks noChangeArrowheads="1" noChangeAspect="1"/>
          </p:cNvPicPr>
          <p:nvPr userDrawn="1"/>
        </p:nvPicPr>
        <p:blipFill>
          <a:blip cstate="print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563888" y="1013222"/>
            <a:ext cx="2016224" cy="1496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2477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228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bIns="34290" lIns="68580" numCol="1" rIns="68580" rtlCol="0" tIns="34290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400300"/>
            <a:ext cx="7543800" cy="1143000"/>
          </a:xfrm>
          <a:prstGeom prst="rect">
            <a:avLst/>
          </a:prstGeom>
        </p:spPr>
        <p:txBody>
          <a:bodyPr bIns="34290" lIns="68580" numCol="1" rIns="68580" tIns="34290">
            <a:noAutofit/>
          </a:bodyPr>
          <a:lstStyle>
            <a:lvl1pPr>
              <a:defRPr sz="6000"/>
            </a:lvl1pPr>
          </a:lstStyle>
          <a:p>
            <a:r>
              <a:rPr altLang="bg-BG" lang="bg-BG" smtClean="0"/>
              <a:t>Редакт. стил загл. образец</a:t>
            </a:r>
            <a:endParaRPr dirty="0" lang="en-US"/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762000" y="3543300"/>
            <a:ext cx="6858000" cy="742950"/>
          </a:xfrm>
          <a:prstGeom prst="rect">
            <a:avLst/>
          </a:prstGeom>
        </p:spPr>
        <p:txBody>
          <a:bodyPr anchor="t" anchorCtr="0" bIns="34290" lIns="68580" numCol="1" rIns="68580" tIns="34290">
            <a:normAutofit/>
          </a:bodyPr>
          <a:lstStyle>
            <a:lvl1pPr algn="l" indent="0" marL="0">
              <a:buNone/>
              <a:defRPr sz="2100">
                <a:solidFill>
                  <a:schemeClr val="tx2"/>
                </a:solidFill>
              </a:defRPr>
            </a:lvl1pPr>
            <a:lvl2pPr algn="ctr" indent="0" marL="342900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algn="ctr" indent="0" marL="685800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algn="ctr" indent="0" marL="1028700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algn="ctr" indent="0" marL="1371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algn="ctr" indent="0" marL="1714500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algn="ctr" indent="0" marL="2057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algn="ctr" indent="0" marL="2400300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algn="ctr" indent="0" marL="2743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altLang="bg-BG" lang="bg-BG" smtClean="0"/>
              <a:t>Щракнете за редакция стил подзагл. обр.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>
          <a:xfrm>
            <a:off x="6248400" y="4656583"/>
            <a:ext cx="2133600" cy="273844"/>
          </a:xfrm>
          <a:prstGeom prst="rect">
            <a:avLst/>
          </a:prstGeom>
        </p:spPr>
        <p:txBody>
          <a:bodyPr bIns="34290" lIns="68580" numCol="1" rIns="68580" tIns="34290"/>
          <a:lstStyle/>
          <a:p>
            <a:fld id="{3F150D65-C64D-44FB-9152-4CC2DE0C9198}" type="datetime1">
              <a:rPr lang="en-US" smtClean="0"/>
              <a:pPr/>
              <a:t>3/21/2024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>
          <a:xfrm>
            <a:off x="761999" y="4656583"/>
            <a:ext cx="4873869" cy="273844"/>
          </a:xfrm>
          <a:prstGeom prst="rect">
            <a:avLst/>
          </a:prstGeom>
        </p:spPr>
        <p:txBody>
          <a:bodyPr bIns="34290" lIns="68580" numCol="1" rIns="68580" tIns="34290"/>
          <a:lstStyle/>
          <a:p>
            <a:r>
              <a:rPr lang="en-US" smtClean="0"/>
              <a:t>Crypto: investing &amp; trading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>
          <a:xfrm>
            <a:off x="7620000" y="4265677"/>
            <a:ext cx="762000" cy="273844"/>
          </a:xfrm>
          <a:prstGeom prst="rect">
            <a:avLst/>
          </a:prstGeom>
        </p:spPr>
        <p:txBody>
          <a:bodyPr bIns="34290" lIns="68580" numCol="1" rIns="68580" tIns="34290"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7240" y="4629150"/>
            <a:ext cx="7543800" cy="205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bIns="34290" lIns="68580" numCol="1" rIns="68580" rtlCol="0" tIns="34290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533214"/>
      </p:ext>
    </p:extLst>
  </p:cSld>
  <p:clrMapOvr>
    <a:masterClrMapping/>
  </p:clrMapOvr>
  <p:hf dt="0"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75712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Agenda Layout">
    <p:bg>
      <p:bgPr>
        <a:blipFill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3" name="Text Placeholder 9"/>
          <p:cNvSpPr>
            <a:spLocks noGrp="1"/>
          </p:cNvSpPr>
          <p:nvPr>
            <p:ph hasCustomPrompt="1" idx="10" sz="quarter" type="body"/>
          </p:nvPr>
        </p:nvSpPr>
        <p:spPr>
          <a:xfrm>
            <a:off x="323528" y="123478"/>
            <a:ext cx="7344816" cy="576064"/>
          </a:xfrm>
          <a:prstGeom prst="rect">
            <a:avLst/>
          </a:prstGeom>
        </p:spPr>
        <p:txBody>
          <a:bodyPr anchor="ctr" numCol="1"/>
          <a:lstStyle>
            <a:lvl1pPr algn="l" indent="0" marL="0">
              <a:buNone/>
              <a:defRPr b="0" baseline="0" sz="3600"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BASIC LAYOUT</a:t>
            </a:r>
          </a:p>
        </p:txBody>
      </p:sp>
      <p:pic>
        <p:nvPicPr>
          <p:cNvPr descr="E:\002-KIMS BUSINESS\007-02-Fullslidesppt-Contents\20161216\Stethoscope as symbol of medicine PowerPoint Templates\main-item-01.png" id="4" name="Picture 2"/>
          <p:cNvPicPr>
            <a:picLocks noChangeArrowheads="1" noChangeAspect="1"/>
          </p:cNvPicPr>
          <p:nvPr userDrawn="1"/>
        </p:nvPicPr>
        <p:blipFill>
          <a:blip cstate="print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25373" y="123478"/>
            <a:ext cx="983526" cy="729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/>
          <p:cNvCxnSpPr/>
          <p:nvPr userDrawn="1"/>
        </p:nvCxnSpPr>
        <p:spPr>
          <a:xfrm>
            <a:off x="-6032" y="817270"/>
            <a:ext cx="7674376" cy="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4638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Agenda Layout">
    <p:bg>
      <p:bgPr>
        <a:blipFill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alpha val="4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3" name="Rectangle 2"/>
          <p:cNvSpPr/>
          <p:nvPr userDrawn="1"/>
        </p:nvSpPr>
        <p:spPr>
          <a:xfrm>
            <a:off x="2915816" y="0"/>
            <a:ext cx="6228184" cy="51435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5" name="Text Placeholder 9">
            <a:extLst>
              <a:ext uri="{FF2B5EF4-FFF2-40B4-BE49-F238E27FC236}">
                <a16:creationId xmlns="" xmlns:a16="http://schemas.microsoft.com/office/drawing/2014/main" id="{87013D31-6B1B-457D-A2E1-324A15BA2C59}"/>
              </a:ext>
            </a:extLst>
          </p:cNvPr>
          <p:cNvSpPr>
            <a:spLocks noGrp="1"/>
          </p:cNvSpPr>
          <p:nvPr>
            <p:ph hasCustomPrompt="1" idx="10" sz="quarter" type="body"/>
          </p:nvPr>
        </p:nvSpPr>
        <p:spPr>
          <a:xfrm>
            <a:off x="107504" y="2715766"/>
            <a:ext cx="2808312" cy="2088480"/>
          </a:xfrm>
          <a:prstGeom prst="rect">
            <a:avLst/>
          </a:prstGeom>
        </p:spPr>
        <p:txBody>
          <a:bodyPr anchor="ctr" numCol="1"/>
          <a:lstStyle>
            <a:lvl1pPr algn="l" indent="0" marL="0">
              <a:buNone/>
              <a:defRPr b="0" baseline="0" sz="3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584997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Agenda Layout">
    <p:bg>
      <p:bgPr>
        <a:blipFill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3203848" y="0"/>
            <a:ext cx="5940152" cy="5143500"/>
          </a:xfrm>
          <a:prstGeom prst="rect">
            <a:avLst/>
          </a:prstGeom>
          <a:solidFill>
            <a:schemeClr val="accent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3" name="Text Placeholder 9"/>
          <p:cNvSpPr>
            <a:spLocks noGrp="1"/>
          </p:cNvSpPr>
          <p:nvPr>
            <p:ph hasCustomPrompt="1" idx="10" sz="quarter" type="body"/>
          </p:nvPr>
        </p:nvSpPr>
        <p:spPr>
          <a:xfrm>
            <a:off x="3419872" y="123478"/>
            <a:ext cx="5544616" cy="576064"/>
          </a:xfrm>
          <a:prstGeom prst="rect">
            <a:avLst/>
          </a:prstGeom>
        </p:spPr>
        <p:txBody>
          <a:bodyPr anchor="ctr" numCol="1"/>
          <a:lstStyle>
            <a:lvl1pPr algn="l" indent="0" marL="0">
              <a:buNone/>
              <a:defRPr b="0" baseline="0" sz="3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670273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asic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hasCustomPrompt="1" idx="10" sz="quarter" type="body"/>
          </p:nvPr>
        </p:nvSpPr>
        <p:spPr>
          <a:xfrm>
            <a:off x="323528" y="123478"/>
            <a:ext cx="7344816" cy="576064"/>
          </a:xfrm>
          <a:prstGeom prst="rect">
            <a:avLst/>
          </a:prstGeom>
        </p:spPr>
        <p:txBody>
          <a:bodyPr anchor="ctr" numCol="1"/>
          <a:lstStyle>
            <a:lvl1pPr algn="l" indent="0" marL="0">
              <a:buNone/>
              <a:defRPr b="0" baseline="0" sz="3600"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BASIC LAYOUT</a:t>
            </a:r>
          </a:p>
        </p:txBody>
      </p:sp>
      <p:pic>
        <p:nvPicPr>
          <p:cNvPr descr="E:\002-KIMS BUSINESS\007-02-Fullslidesppt-Contents\20161216\Stethoscope as symbol of medicine PowerPoint Templates\main-item-01.png" id="4" name="Picture 2"/>
          <p:cNvPicPr>
            <a:picLocks noChangeArrowheads="1" noChangeAspect="1"/>
          </p:cNvPicPr>
          <p:nvPr userDrawn="1"/>
        </p:nvPicPr>
        <p:blipFill>
          <a:blip cstate="print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25373" y="123478"/>
            <a:ext cx="983526" cy="729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/>
          <p:cNvCxnSpPr/>
          <p:nvPr userDrawn="1"/>
        </p:nvCxnSpPr>
        <p:spPr>
          <a:xfrm>
            <a:off x="-6032" y="817270"/>
            <a:ext cx="7674376" cy="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8360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asic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-6032" y="0"/>
            <a:ext cx="1841728" cy="51435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10" name="Text Placeholder 9"/>
          <p:cNvSpPr>
            <a:spLocks noGrp="1"/>
          </p:cNvSpPr>
          <p:nvPr>
            <p:ph hasCustomPrompt="1" idx="10" sz="quarter" type="body"/>
          </p:nvPr>
        </p:nvSpPr>
        <p:spPr>
          <a:xfrm>
            <a:off x="2051720" y="123478"/>
            <a:ext cx="6912768" cy="576064"/>
          </a:xfrm>
          <a:prstGeom prst="rect">
            <a:avLst/>
          </a:prstGeom>
        </p:spPr>
        <p:txBody>
          <a:bodyPr anchor="ctr" numCol="1"/>
          <a:lstStyle>
            <a:lvl1pPr algn="l" indent="0" marL="0">
              <a:buNone/>
              <a:defRPr b="0" baseline="0" sz="3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BASIC LAYOUT</a:t>
            </a:r>
          </a:p>
        </p:txBody>
      </p:sp>
      <p:pic>
        <p:nvPicPr>
          <p:cNvPr descr="E:\002-KIMS BUSINESS\007-02-Fullslidesppt-Contents\20161216\Stethoscope as symbol of medicine PowerPoint Templates\main-item-01.png" id="4" name="Picture 2"/>
          <p:cNvPicPr>
            <a:picLocks noChangeArrowheads="1" noChangeAspect="1"/>
          </p:cNvPicPr>
          <p:nvPr userDrawn="1"/>
        </p:nvPicPr>
        <p:blipFill>
          <a:blip cstate="print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2000" y="3867894"/>
            <a:ext cx="1265664" cy="939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5666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Layout">
    <p:bg>
      <p:bgPr>
        <a:blipFill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3" name="Text Placeholder 9"/>
          <p:cNvSpPr>
            <a:spLocks noGrp="1"/>
          </p:cNvSpPr>
          <p:nvPr>
            <p:ph hasCustomPrompt="1" idx="10" sz="quarter" type="body"/>
          </p:nvPr>
        </p:nvSpPr>
        <p:spPr>
          <a:xfrm>
            <a:off x="323528" y="123478"/>
            <a:ext cx="7344816" cy="576064"/>
          </a:xfrm>
          <a:prstGeom prst="rect">
            <a:avLst/>
          </a:prstGeom>
        </p:spPr>
        <p:txBody>
          <a:bodyPr anchor="ctr" numCol="1"/>
          <a:lstStyle>
            <a:lvl1pPr algn="l" indent="0" marL="0">
              <a:buNone/>
              <a:defRPr b="0" baseline="0" sz="3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BASIC LAYOUT</a:t>
            </a:r>
          </a:p>
        </p:txBody>
      </p:sp>
      <p:pic>
        <p:nvPicPr>
          <p:cNvPr descr="E:\002-KIMS BUSINESS\007-02-Fullslidesppt-Contents\20161216\Stethoscope as symbol of medicine PowerPoint Templates\main-item-01.png" id="4" name="Picture 2"/>
          <p:cNvPicPr>
            <a:picLocks noChangeArrowheads="1" noChangeAspect="1"/>
          </p:cNvPicPr>
          <p:nvPr userDrawn="1"/>
        </p:nvPicPr>
        <p:blipFill>
          <a:blip cstate="print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25373" y="123478"/>
            <a:ext cx="983526" cy="729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/>
          <p:cNvCxnSpPr/>
          <p:nvPr userDrawn="1"/>
        </p:nvCxnSpPr>
        <p:spPr>
          <a:xfrm>
            <a:off x="-6032" y="817270"/>
            <a:ext cx="7674376" cy="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1723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Agenda Layout">
    <p:bg>
      <p:bgPr>
        <a:blipFill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alpha val="8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3" name="Text Placeholder 9"/>
          <p:cNvSpPr>
            <a:spLocks noGrp="1"/>
          </p:cNvSpPr>
          <p:nvPr>
            <p:ph hasCustomPrompt="1" idx="10" sz="quarter" type="body"/>
          </p:nvPr>
        </p:nvSpPr>
        <p:spPr>
          <a:xfrm>
            <a:off x="323528" y="123478"/>
            <a:ext cx="7344816" cy="576064"/>
          </a:xfrm>
          <a:prstGeom prst="rect">
            <a:avLst/>
          </a:prstGeom>
        </p:spPr>
        <p:txBody>
          <a:bodyPr anchor="ctr" numCol="1"/>
          <a:lstStyle>
            <a:lvl1pPr algn="l" indent="0" marL="0">
              <a:buNone/>
              <a:defRPr b="0" baseline="0" sz="3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BASIC LAYOUT</a:t>
            </a:r>
          </a:p>
        </p:txBody>
      </p:sp>
      <p:pic>
        <p:nvPicPr>
          <p:cNvPr descr="E:\002-KIMS BUSINESS\007-02-Fullslidesppt-Contents\20161216\Stethoscope as symbol of medicine PowerPoint Templates\main-item-01.png" id="4" name="Picture 2"/>
          <p:cNvPicPr>
            <a:picLocks noChangeArrowheads="1" noChangeAspect="1"/>
          </p:cNvPicPr>
          <p:nvPr userDrawn="1"/>
        </p:nvPicPr>
        <p:blipFill>
          <a:blip cstate="print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25373" y="123478"/>
            <a:ext cx="983526" cy="729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/>
          <p:cNvCxnSpPr/>
          <p:nvPr userDrawn="1"/>
        </p:nvCxnSpPr>
        <p:spPr>
          <a:xfrm>
            <a:off x="-6032" y="817270"/>
            <a:ext cx="7674376" cy="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icture Placeholder 2"/>
          <p:cNvSpPr>
            <a:spLocks noGrp="1"/>
          </p:cNvSpPr>
          <p:nvPr>
            <p:ph hasCustomPrompt="1" idx="1" type="pic"/>
          </p:nvPr>
        </p:nvSpPr>
        <p:spPr>
          <a:xfrm>
            <a:off x="683568" y="1131590"/>
            <a:ext cx="1728192" cy="187220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  <p:sp>
        <p:nvSpPr>
          <p:cNvPr id="9" name="Picture Placeholder 2"/>
          <p:cNvSpPr>
            <a:spLocks noGrp="1"/>
          </p:cNvSpPr>
          <p:nvPr>
            <p:ph hasCustomPrompt="1" idx="11" type="pic"/>
          </p:nvPr>
        </p:nvSpPr>
        <p:spPr>
          <a:xfrm>
            <a:off x="2699792" y="1131590"/>
            <a:ext cx="1728192" cy="187220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  <p:sp>
        <p:nvSpPr>
          <p:cNvPr id="10" name="Picture Placeholder 2"/>
          <p:cNvSpPr>
            <a:spLocks noGrp="1"/>
          </p:cNvSpPr>
          <p:nvPr>
            <p:ph hasCustomPrompt="1" idx="12" type="pic"/>
          </p:nvPr>
        </p:nvSpPr>
        <p:spPr>
          <a:xfrm>
            <a:off x="4716016" y="1131590"/>
            <a:ext cx="1728192" cy="187220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  <p:sp>
        <p:nvSpPr>
          <p:cNvPr id="11" name="Picture Placeholder 2"/>
          <p:cNvSpPr>
            <a:spLocks noGrp="1"/>
          </p:cNvSpPr>
          <p:nvPr>
            <p:ph hasCustomPrompt="1" idx="13" type="pic"/>
          </p:nvPr>
        </p:nvSpPr>
        <p:spPr>
          <a:xfrm>
            <a:off x="6732240" y="1131590"/>
            <a:ext cx="1728192" cy="187220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</p:spTree>
    <p:extLst>
      <p:ext uri="{BB962C8B-B14F-4D97-AF65-F5344CB8AC3E}">
        <p14:creationId xmlns:p14="http://schemas.microsoft.com/office/powerpoint/2010/main" val="2916735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Agenda Layout">
    <p:bg>
      <p:bgPr>
        <a:blipFill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4" name="Text Placeholder 9"/>
          <p:cNvSpPr>
            <a:spLocks noGrp="1"/>
          </p:cNvSpPr>
          <p:nvPr>
            <p:ph hasCustomPrompt="1" idx="10" sz="quarter" type="body"/>
          </p:nvPr>
        </p:nvSpPr>
        <p:spPr>
          <a:xfrm>
            <a:off x="107504" y="3075806"/>
            <a:ext cx="2808312" cy="1368400"/>
          </a:xfrm>
          <a:prstGeom prst="rect">
            <a:avLst/>
          </a:prstGeom>
        </p:spPr>
        <p:txBody>
          <a:bodyPr anchor="ctr" numCol="1"/>
          <a:lstStyle>
            <a:lvl1pPr algn="l" indent="0" marL="0">
              <a:buNone/>
              <a:defRPr b="0" baseline="0" sz="3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BASIC LAYOUT</a:t>
            </a:r>
          </a:p>
        </p:txBody>
      </p:sp>
      <p:pic>
        <p:nvPicPr>
          <p:cNvPr descr="D:\Fullppt\PNG이미지\핸드폰2.png" id="8" name="Picture 2"/>
          <p:cNvPicPr>
            <a:picLocks noChangeArrowheads="1"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85336" y="925101"/>
            <a:ext cx="3168352" cy="3836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icture Placeholder 2"/>
          <p:cNvSpPr>
            <a:spLocks noGrp="1"/>
          </p:cNvSpPr>
          <p:nvPr>
            <p:ph hasCustomPrompt="1" idx="1" type="pic"/>
          </p:nvPr>
        </p:nvSpPr>
        <p:spPr>
          <a:xfrm>
            <a:off x="3662184" y="1061419"/>
            <a:ext cx="1827251" cy="28225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</p:spTree>
    <p:extLst>
      <p:ext uri="{BB962C8B-B14F-4D97-AF65-F5344CB8AC3E}">
        <p14:creationId xmlns:p14="http://schemas.microsoft.com/office/powerpoint/2010/main" val="1325334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:\Fullppt\PNG이미지\핸드폰2.png" id="5" name="Picture 2"/>
          <p:cNvPicPr>
            <a:picLocks noChangeArrowheads="1"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70880" y="1497141"/>
            <a:ext cx="2808312" cy="340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icture Placeholder 2"/>
          <p:cNvSpPr>
            <a:spLocks noGrp="1"/>
          </p:cNvSpPr>
          <p:nvPr>
            <p:ph hasCustomPrompt="1" idx="1" type="pic"/>
          </p:nvPr>
        </p:nvSpPr>
        <p:spPr>
          <a:xfrm>
            <a:off x="3755527" y="1635289"/>
            <a:ext cx="1619609" cy="250179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  <p:sp>
        <p:nvSpPr>
          <p:cNvPr id="7" name="Picture Placeholder 2"/>
          <p:cNvSpPr>
            <a:spLocks noGrp="1"/>
          </p:cNvSpPr>
          <p:nvPr>
            <p:ph hasCustomPrompt="1" idx="12" type="pic"/>
          </p:nvPr>
        </p:nvSpPr>
        <p:spPr>
          <a:xfrm>
            <a:off x="1964472" y="1635289"/>
            <a:ext cx="1619609" cy="250179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  <p:sp>
        <p:nvSpPr>
          <p:cNvPr id="8" name="Picture Placeholder 2"/>
          <p:cNvSpPr>
            <a:spLocks noGrp="1"/>
          </p:cNvSpPr>
          <p:nvPr>
            <p:ph hasCustomPrompt="1" idx="13" type="pic"/>
          </p:nvPr>
        </p:nvSpPr>
        <p:spPr>
          <a:xfrm>
            <a:off x="249617" y="1635289"/>
            <a:ext cx="1619609" cy="250179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  <p:sp>
        <p:nvSpPr>
          <p:cNvPr id="9" name="Picture Placeholder 2"/>
          <p:cNvSpPr>
            <a:spLocks noGrp="1"/>
          </p:cNvSpPr>
          <p:nvPr>
            <p:ph hasCustomPrompt="1" idx="14" type="pic"/>
          </p:nvPr>
        </p:nvSpPr>
        <p:spPr>
          <a:xfrm>
            <a:off x="5564872" y="1635289"/>
            <a:ext cx="1619609" cy="250179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  <p:sp>
        <p:nvSpPr>
          <p:cNvPr id="12" name="Picture Placeholder 2"/>
          <p:cNvSpPr>
            <a:spLocks noGrp="1"/>
          </p:cNvSpPr>
          <p:nvPr>
            <p:ph hasCustomPrompt="1" idx="15" type="pic"/>
          </p:nvPr>
        </p:nvSpPr>
        <p:spPr>
          <a:xfrm>
            <a:off x="7288872" y="1635289"/>
            <a:ext cx="1619609" cy="250179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  <p:sp>
        <p:nvSpPr>
          <p:cNvPr id="13" name="Text Placeholder 9">
            <a:extLst>
              <a:ext uri="{FF2B5EF4-FFF2-40B4-BE49-F238E27FC236}">
                <a16:creationId xmlns="" xmlns:a16="http://schemas.microsoft.com/office/drawing/2014/main" id="{A7341551-4697-41C7-A352-EF717005841A}"/>
              </a:ext>
            </a:extLst>
          </p:cNvPr>
          <p:cNvSpPr>
            <a:spLocks noGrp="1"/>
          </p:cNvSpPr>
          <p:nvPr>
            <p:ph hasCustomPrompt="1" idx="10" sz="quarter" type="body"/>
          </p:nvPr>
        </p:nvSpPr>
        <p:spPr>
          <a:xfrm>
            <a:off x="323528" y="123478"/>
            <a:ext cx="7344816" cy="576064"/>
          </a:xfrm>
          <a:prstGeom prst="rect">
            <a:avLst/>
          </a:prstGeom>
        </p:spPr>
        <p:txBody>
          <a:bodyPr anchor="ctr" numCol="1"/>
          <a:lstStyle>
            <a:lvl1pPr algn="l" indent="0" marL="0">
              <a:buNone/>
              <a:defRPr b="0" baseline="0" sz="3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BASIC LAYOUT</a:t>
            </a:r>
          </a:p>
        </p:txBody>
      </p:sp>
      <p:pic>
        <p:nvPicPr>
          <p:cNvPr descr="E:\002-KIMS BUSINESS\007-02-Fullslidesppt-Contents\20161216\Stethoscope as symbol of medicine PowerPoint Templates\main-item-01.png" id="14" name="Picture 2">
            <a:extLst>
              <a:ext uri="{FF2B5EF4-FFF2-40B4-BE49-F238E27FC236}">
                <a16:creationId xmlns="" xmlns:a16="http://schemas.microsoft.com/office/drawing/2014/main" id="{704696FB-5704-44BE-A7C4-3766EFA77A69}"/>
              </a:ext>
            </a:extLst>
          </p:cNvPr>
          <p:cNvPicPr>
            <a:picLocks noChangeArrowheads="1" noChangeAspect="1"/>
          </p:cNvPicPr>
          <p:nvPr userDrawn="1"/>
        </p:nvPicPr>
        <p:blipFill>
          <a:blip cstate="print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25373" y="123478"/>
            <a:ext cx="983526" cy="729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Straight Connector 4">
            <a:extLst>
              <a:ext uri="{FF2B5EF4-FFF2-40B4-BE49-F238E27FC236}">
                <a16:creationId xmlns="" xmlns:a16="http://schemas.microsoft.com/office/drawing/2014/main" id="{112562F3-7C1E-4A0C-96A9-C0EE72521397}"/>
              </a:ext>
            </a:extLst>
          </p:cNvPr>
          <p:cNvCxnSpPr/>
          <p:nvPr userDrawn="1"/>
        </p:nvCxnSpPr>
        <p:spPr>
          <a:xfrm>
            <a:off x="-6032" y="817270"/>
            <a:ext cx="7674376" cy="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8669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:\Fullppt\005-PNG이미지\모니터.png" id="1026" name="Picture 2"/>
          <p:cNvPicPr>
            <a:picLocks noChangeArrowheads="1"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8024" y="1280200"/>
            <a:ext cx="3600400" cy="3589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icture Placeholder 2"/>
          <p:cNvSpPr>
            <a:spLocks noGrp="1"/>
          </p:cNvSpPr>
          <p:nvPr>
            <p:ph hasCustomPrompt="1" idx="1" type="pic"/>
          </p:nvPr>
        </p:nvSpPr>
        <p:spPr>
          <a:xfrm>
            <a:off x="4932040" y="1408807"/>
            <a:ext cx="3312368" cy="232588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  <p:sp>
        <p:nvSpPr>
          <p:cNvPr id="7" name="Text Placeholder 9">
            <a:extLst>
              <a:ext uri="{FF2B5EF4-FFF2-40B4-BE49-F238E27FC236}">
                <a16:creationId xmlns="" xmlns:a16="http://schemas.microsoft.com/office/drawing/2014/main" id="{3697A31B-4C32-45F0-9980-3B5F2D5511D1}"/>
              </a:ext>
            </a:extLst>
          </p:cNvPr>
          <p:cNvSpPr>
            <a:spLocks noGrp="1"/>
          </p:cNvSpPr>
          <p:nvPr>
            <p:ph hasCustomPrompt="1" idx="10" sz="quarter" type="body"/>
          </p:nvPr>
        </p:nvSpPr>
        <p:spPr>
          <a:xfrm>
            <a:off x="323528" y="123478"/>
            <a:ext cx="7344816" cy="576064"/>
          </a:xfrm>
          <a:prstGeom prst="rect">
            <a:avLst/>
          </a:prstGeom>
        </p:spPr>
        <p:txBody>
          <a:bodyPr anchor="ctr" numCol="1"/>
          <a:lstStyle>
            <a:lvl1pPr algn="l" indent="0" marL="0">
              <a:buNone/>
              <a:defRPr b="0" baseline="0" sz="3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BASIC LAYOUT</a:t>
            </a:r>
          </a:p>
        </p:txBody>
      </p:sp>
      <p:pic>
        <p:nvPicPr>
          <p:cNvPr descr="E:\002-KIMS BUSINESS\007-02-Fullslidesppt-Contents\20161216\Stethoscope as symbol of medicine PowerPoint Templates\main-item-01.png" id="8" name="Picture 2">
            <a:extLst>
              <a:ext uri="{FF2B5EF4-FFF2-40B4-BE49-F238E27FC236}">
                <a16:creationId xmlns="" xmlns:a16="http://schemas.microsoft.com/office/drawing/2014/main" id="{2B3A4CC3-A1A4-42DB-A940-EBD20187FA2D}"/>
              </a:ext>
            </a:extLst>
          </p:cNvPr>
          <p:cNvPicPr>
            <a:picLocks noChangeArrowheads="1" noChangeAspect="1"/>
          </p:cNvPicPr>
          <p:nvPr userDrawn="1"/>
        </p:nvPicPr>
        <p:blipFill>
          <a:blip cstate="print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25373" y="123478"/>
            <a:ext cx="983526" cy="729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Straight Connector 4">
            <a:extLst>
              <a:ext uri="{FF2B5EF4-FFF2-40B4-BE49-F238E27FC236}">
                <a16:creationId xmlns="" xmlns:a16="http://schemas.microsoft.com/office/drawing/2014/main" id="{1A83409A-F47A-4922-AEBE-AE222BBF71BF}"/>
              </a:ext>
            </a:extLst>
          </p:cNvPr>
          <p:cNvCxnSpPr/>
          <p:nvPr userDrawn="1"/>
        </p:nvCxnSpPr>
        <p:spPr>
          <a:xfrm>
            <a:off x="-6032" y="817270"/>
            <a:ext cx="7674376" cy="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02331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asic Layou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hasCustomPrompt="1" idx="10" sz="quarter" type="body"/>
          </p:nvPr>
        </p:nvSpPr>
        <p:spPr>
          <a:xfrm>
            <a:off x="1619672" y="3939902"/>
            <a:ext cx="2952328" cy="576064"/>
          </a:xfrm>
          <a:prstGeom prst="rect">
            <a:avLst/>
          </a:prstGeom>
        </p:spPr>
        <p:txBody>
          <a:bodyPr anchor="ctr" numCol="1"/>
          <a:lstStyle>
            <a:lvl1pPr algn="l" indent="0" marL="0">
              <a:buNone/>
              <a:defRPr b="0" baseline="0" sz="40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BASIC</a:t>
            </a:r>
          </a:p>
        </p:txBody>
      </p:sp>
      <p:pic>
        <p:nvPicPr>
          <p:cNvPr descr="E:\002-KIMS BUSINESS\007-02-Fullslidesppt-Contents\20161216\Stethoscope as symbol of medicine PowerPoint Templates\main-item-01.png" id="4" name="Picture 2"/>
          <p:cNvPicPr>
            <a:picLocks noChangeArrowheads="1" noChangeAspect="1"/>
          </p:cNvPicPr>
          <p:nvPr userDrawn="1"/>
        </p:nvPicPr>
        <p:blipFill>
          <a:blip cstate="print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4006" y="3947522"/>
            <a:ext cx="77616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 userDrawn="1"/>
        </p:nvSpPr>
        <p:spPr>
          <a:xfrm>
            <a:off x="539552" y="3723878"/>
            <a:ext cx="8064896" cy="100811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8" name="Picture Placeholder 2"/>
          <p:cNvSpPr>
            <a:spLocks noGrp="1"/>
          </p:cNvSpPr>
          <p:nvPr>
            <p:ph hasCustomPrompt="1" idx="1" type="pic"/>
          </p:nvPr>
        </p:nvSpPr>
        <p:spPr>
          <a:xfrm>
            <a:off x="539552" y="0"/>
            <a:ext cx="8064896" cy="336383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</p:spTree>
    <p:extLst>
      <p:ext uri="{BB962C8B-B14F-4D97-AF65-F5344CB8AC3E}">
        <p14:creationId xmlns:p14="http://schemas.microsoft.com/office/powerpoint/2010/main" val="38098223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hasCustomPrompt="1" idx="1" type="pic"/>
          </p:nvPr>
        </p:nvSpPr>
        <p:spPr>
          <a:xfrm>
            <a:off x="2843808" y="0"/>
            <a:ext cx="3456384" cy="51435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</p:spTree>
    <p:extLst>
      <p:ext uri="{BB962C8B-B14F-4D97-AF65-F5344CB8AC3E}">
        <p14:creationId xmlns:p14="http://schemas.microsoft.com/office/powerpoint/2010/main" val="33664610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4575733" y="0"/>
            <a:ext cx="2286000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6" name="Picture Placeholder 2"/>
          <p:cNvSpPr>
            <a:spLocks noGrp="1"/>
          </p:cNvSpPr>
          <p:nvPr>
            <p:ph hasCustomPrompt="1" idx="10" type="pic"/>
          </p:nvPr>
        </p:nvSpPr>
        <p:spPr>
          <a:xfrm>
            <a:off x="6858000" y="698778"/>
            <a:ext cx="2286000" cy="187220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  <p:sp>
        <p:nvSpPr>
          <p:cNvPr id="7" name="Picture Placeholder 2"/>
          <p:cNvSpPr>
            <a:spLocks noGrp="1"/>
          </p:cNvSpPr>
          <p:nvPr>
            <p:ph hasCustomPrompt="1" idx="11" type="pic"/>
          </p:nvPr>
        </p:nvSpPr>
        <p:spPr>
          <a:xfrm>
            <a:off x="4575733" y="2578606"/>
            <a:ext cx="2286000" cy="187220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  <p:sp>
        <p:nvSpPr>
          <p:cNvPr id="8" name="Picture Placeholder 2"/>
          <p:cNvSpPr>
            <a:spLocks noGrp="1"/>
          </p:cNvSpPr>
          <p:nvPr>
            <p:ph hasCustomPrompt="1" idx="12" type="pic"/>
          </p:nvPr>
        </p:nvSpPr>
        <p:spPr>
          <a:xfrm>
            <a:off x="2289428" y="699542"/>
            <a:ext cx="2286000" cy="187220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  <p:sp>
        <p:nvSpPr>
          <p:cNvPr id="9" name="Picture Placeholder 2"/>
          <p:cNvSpPr>
            <a:spLocks noGrp="1"/>
          </p:cNvSpPr>
          <p:nvPr>
            <p:ph hasCustomPrompt="1" idx="13" type="pic"/>
          </p:nvPr>
        </p:nvSpPr>
        <p:spPr>
          <a:xfrm>
            <a:off x="0" y="2579370"/>
            <a:ext cx="2286000" cy="187220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</p:spTree>
    <p:extLst>
      <p:ext uri="{BB962C8B-B14F-4D97-AF65-F5344CB8AC3E}">
        <p14:creationId xmlns:p14="http://schemas.microsoft.com/office/powerpoint/2010/main" val="35883809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hasCustomPrompt="1" idx="10" sz="quarter" type="body"/>
          </p:nvPr>
        </p:nvSpPr>
        <p:spPr>
          <a:xfrm>
            <a:off x="1547664" y="406569"/>
            <a:ext cx="5004048" cy="576064"/>
          </a:xfrm>
          <a:prstGeom prst="rect">
            <a:avLst/>
          </a:prstGeom>
        </p:spPr>
        <p:txBody>
          <a:bodyPr anchor="ctr" numCol="1"/>
          <a:lstStyle>
            <a:lvl1pPr algn="l" indent="0" marL="0">
              <a:buNone/>
              <a:defRPr b="0" baseline="0" sz="3600"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IMAGES STYLE</a:t>
            </a:r>
          </a:p>
        </p:txBody>
      </p:sp>
      <p:pic>
        <p:nvPicPr>
          <p:cNvPr descr="E:\002-KIMS BUSINESS\007-02-Fullslidesppt-Contents\20161216\Stethoscope as symbol of medicine PowerPoint Templates\main-item-01.png" id="5" name="Picture 2"/>
          <p:cNvPicPr>
            <a:picLocks noChangeArrowheads="1" noChangeAspect="1"/>
          </p:cNvPicPr>
          <p:nvPr userDrawn="1"/>
        </p:nvPicPr>
        <p:blipFill>
          <a:blip cstate="print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87916" y="329620"/>
            <a:ext cx="983526" cy="729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icture Placeholder 2"/>
          <p:cNvSpPr>
            <a:spLocks noGrp="1"/>
          </p:cNvSpPr>
          <p:nvPr>
            <p:ph hasCustomPrompt="1" idx="1" type="pic"/>
          </p:nvPr>
        </p:nvSpPr>
        <p:spPr>
          <a:xfrm>
            <a:off x="0" y="2931790"/>
            <a:ext cx="9144000" cy="221171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trike="sngStrike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j-ea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</p:spTree>
    <p:extLst>
      <p:ext uri="{BB962C8B-B14F-4D97-AF65-F5344CB8AC3E}">
        <p14:creationId xmlns:p14="http://schemas.microsoft.com/office/powerpoint/2010/main" val="10059274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hasCustomPrompt="1" idx="12" type="pic"/>
          </p:nvPr>
        </p:nvSpPr>
        <p:spPr>
          <a:xfrm>
            <a:off x="2051720" y="0"/>
            <a:ext cx="2286000" cy="278777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  <p:sp>
        <p:nvSpPr>
          <p:cNvPr id="6" name="Picture Placeholder 2"/>
          <p:cNvSpPr>
            <a:spLocks noGrp="1"/>
          </p:cNvSpPr>
          <p:nvPr>
            <p:ph hasCustomPrompt="1" idx="13" type="pic"/>
          </p:nvPr>
        </p:nvSpPr>
        <p:spPr>
          <a:xfrm>
            <a:off x="4572000" y="2571750"/>
            <a:ext cx="4572000" cy="257175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 numCol="1"/>
          <a:lstStyle>
            <a:lvl1pPr algn="ctr" indent="0" marL="0">
              <a:buNone/>
              <a:defRPr baseline="0"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ko-KR" dirty="0" lang="en-US"/>
              <a:t>Your Picture Here</a:t>
            </a:r>
            <a:endParaRPr dirty="0" lang="ko-KR"/>
          </a:p>
        </p:txBody>
      </p:sp>
      <p:pic>
        <p:nvPicPr>
          <p:cNvPr descr="E:\002-KIMS BUSINESS\007-02-Fullslidesppt-Contents\20161216\Stethoscope as symbol of medicine PowerPoint Templates\main-item-01.png" id="7" name="Picture 2"/>
          <p:cNvPicPr>
            <a:picLocks noChangeArrowheads="1" noChangeAspect="1"/>
          </p:cNvPicPr>
          <p:nvPr userDrawn="1"/>
        </p:nvPicPr>
        <p:blipFill>
          <a:blip cstate="print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0798" y="1561376"/>
            <a:ext cx="983526" cy="729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9661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hapes sets layout">
    <p:bg>
      <p:bgPr>
        <a:blipFill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hasCustomPrompt="1" idx="10" sz="quarter" type="body"/>
          </p:nvPr>
        </p:nvSpPr>
        <p:spPr>
          <a:xfrm>
            <a:off x="242646" y="92609"/>
            <a:ext cx="8679898" cy="543185"/>
          </a:xfrm>
          <a:prstGeom prst="rect">
            <a:avLst/>
          </a:prstGeom>
        </p:spPr>
        <p:txBody>
          <a:bodyPr anchor="ctr" numCol="1"/>
          <a:lstStyle>
            <a:lvl1pPr algn="ctr" indent="0" marL="0">
              <a:buNone/>
              <a:defRPr b="0" baseline="0" sz="405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charset="0" pitchFamily="34" typeface="Arial"/>
              </a:defRPr>
            </a:lvl1pPr>
          </a:lstStyle>
          <a:p>
            <a:r>
              <a:rPr altLang="ko-KR" dirty="0" lang="en-US"/>
              <a:t>Fully Editable Shapes</a:t>
            </a:r>
          </a:p>
        </p:txBody>
      </p:sp>
    </p:spTree>
    <p:extLst>
      <p:ext uri="{BB962C8B-B14F-4D97-AF65-F5344CB8AC3E}">
        <p14:creationId xmlns:p14="http://schemas.microsoft.com/office/powerpoint/2010/main" val="37037848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hasCustomPrompt="1" idx="10" sz="quarter" type="body"/>
          </p:nvPr>
        </p:nvSpPr>
        <p:spPr>
          <a:xfrm>
            <a:off x="0" y="123478"/>
            <a:ext cx="9144000" cy="576064"/>
          </a:xfrm>
          <a:prstGeom prst="rect">
            <a:avLst/>
          </a:prstGeom>
        </p:spPr>
        <p:txBody>
          <a:bodyPr anchor="ctr" numCol="1"/>
          <a:lstStyle>
            <a:lvl1pPr algn="ctr" indent="0" marL="0">
              <a:buNone/>
              <a:defRPr b="0" baseline="0" sz="3200"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ICON SETS LAYOUT</a:t>
            </a:r>
          </a:p>
        </p:txBody>
      </p:sp>
      <p:sp>
        <p:nvSpPr>
          <p:cNvPr id="11" name="Rounded Rectangle 10"/>
          <p:cNvSpPr/>
          <p:nvPr userDrawn="1"/>
        </p:nvSpPr>
        <p:spPr>
          <a:xfrm>
            <a:off x="354008" y="1131589"/>
            <a:ext cx="2849840" cy="3649171"/>
          </a:xfrm>
          <a:prstGeom prst="roundRect">
            <a:avLst>
              <a:gd fmla="val 3968" name="adj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17" name="Rounded Rectangle 16"/>
          <p:cNvSpPr/>
          <p:nvPr userDrawn="1"/>
        </p:nvSpPr>
        <p:spPr>
          <a:xfrm>
            <a:off x="531932" y="1347500"/>
            <a:ext cx="108520" cy="3240473"/>
          </a:xfrm>
          <a:prstGeom prst="roundRect">
            <a:avLst>
              <a:gd fmla="val 50000" name="adj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>
              <a:solidFill>
                <a:schemeClr val="bg1"/>
              </a:solidFill>
            </a:endParaRPr>
          </a:p>
        </p:txBody>
      </p:sp>
      <p:sp>
        <p:nvSpPr>
          <p:cNvPr id="18" name="Half Frame 17"/>
          <p:cNvSpPr/>
          <p:nvPr userDrawn="1"/>
        </p:nvSpPr>
        <p:spPr>
          <a:xfrm rot="5400000">
            <a:off x="2592642" y="1238201"/>
            <a:ext cx="502331" cy="502331"/>
          </a:xfrm>
          <a:prstGeom prst="halfFrame">
            <a:avLst>
              <a:gd fmla="val 23728" name="adj1"/>
              <a:gd fmla="val 24642" name="adj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81822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3419872" y="1893198"/>
            <a:ext cx="5724128" cy="136815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10" name="Text Placeholder 9"/>
          <p:cNvSpPr>
            <a:spLocks noGrp="1"/>
          </p:cNvSpPr>
          <p:nvPr>
            <p:ph hasCustomPrompt="1" idx="10" sz="quarter" type="body"/>
          </p:nvPr>
        </p:nvSpPr>
        <p:spPr>
          <a:xfrm>
            <a:off x="3707904" y="2139702"/>
            <a:ext cx="5436096" cy="576064"/>
          </a:xfrm>
          <a:prstGeom prst="rect">
            <a:avLst/>
          </a:prstGeom>
        </p:spPr>
        <p:txBody>
          <a:bodyPr anchor="ctr" numCol="1"/>
          <a:lstStyle>
            <a:lvl1pPr algn="l" indent="0" marL="0">
              <a:buNone/>
              <a:defRPr b="0" baseline="0" sz="3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SECTION BREAK</a:t>
            </a:r>
          </a:p>
        </p:txBody>
      </p:sp>
      <p:sp>
        <p:nvSpPr>
          <p:cNvPr id="11" name="Text Placeholder 9"/>
          <p:cNvSpPr>
            <a:spLocks noGrp="1"/>
          </p:cNvSpPr>
          <p:nvPr>
            <p:ph hasCustomPrompt="1" idx="11" sz="quarter" type="body"/>
          </p:nvPr>
        </p:nvSpPr>
        <p:spPr>
          <a:xfrm>
            <a:off x="3707904" y="2715766"/>
            <a:ext cx="5436096" cy="288032"/>
          </a:xfrm>
          <a:prstGeom prst="rect">
            <a:avLst/>
          </a:prstGeom>
        </p:spPr>
        <p:txBody>
          <a:bodyPr anchor="ctr" numCol="1"/>
          <a:lstStyle>
            <a:lvl1pPr algn="l" indent="0" marL="0">
              <a:buNone/>
              <a:defRPr b="0" baseline="0" sz="14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charset="0" pitchFamily="34" typeface="Arial"/>
              </a:defRPr>
            </a:lvl1pPr>
          </a:lstStyle>
          <a:p>
            <a:pPr lvl="0"/>
            <a:r>
              <a:rPr altLang="ko-KR" dirty="0" lang="en-US"/>
              <a:t>Insert the title of your subtitle Here</a:t>
            </a:r>
          </a:p>
        </p:txBody>
      </p:sp>
      <p:pic>
        <p:nvPicPr>
          <p:cNvPr descr="E:\002-KIMS BUSINESS\007-02-Fullslidesppt-Contents\20161216\Stethoscope as symbol of medicine PowerPoint Templates\main-item-01.png" id="4" name="Picture 2"/>
          <p:cNvPicPr>
            <a:picLocks noChangeArrowheads="1"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42824" y="1745754"/>
            <a:ext cx="223148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 userDrawn="1"/>
        </p:nvSpPr>
        <p:spPr>
          <a:xfrm>
            <a:off x="0" y="1902008"/>
            <a:ext cx="467544" cy="136815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</p:spTree>
    <p:extLst>
      <p:ext uri="{BB962C8B-B14F-4D97-AF65-F5344CB8AC3E}">
        <p14:creationId xmlns:p14="http://schemas.microsoft.com/office/powerpoint/2010/main" val="1738235425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2.xml" Type="http://schemas.openxmlformats.org/officeDocument/2006/relationships/theme"/></Relationships>
</file>

<file path=ppt/slideMasters/_rels/slideMaster2.xml.rels><?xml version="1.0" encoding="UTF-8" standalone="yes"?><Relationships xmlns="http://schemas.openxmlformats.org/package/2006/relationships"><Relationship Id="rId19" Target="../slideLayouts/slideLayout21.xml" Type="http://schemas.openxmlformats.org/officeDocument/2006/relationships/slideLayout"/><Relationship Id="rId18" Target="../slideLayouts/slideLayout20.xml" Type="http://schemas.openxmlformats.org/officeDocument/2006/relationships/slideLayout"/><Relationship Id="rId17" Target="../slideLayouts/slideLayout19.xml" Type="http://schemas.openxmlformats.org/officeDocument/2006/relationships/slideLayout"/><Relationship Id="rId16" Target="../slideLayouts/slideLayout18.xml" Type="http://schemas.openxmlformats.org/officeDocument/2006/relationships/slideLayout"/><Relationship Id="rId15" Target="../slideLayouts/slideLayout17.xml" Type="http://schemas.openxmlformats.org/officeDocument/2006/relationships/slideLayout"/><Relationship Id="rId14" Target="../slideLayouts/slideLayout16.xml" Type="http://schemas.openxmlformats.org/officeDocument/2006/relationships/slideLayout"/><Relationship Id="rId13" Target="../slideLayouts/slideLayout15.xml" Type="http://schemas.openxmlformats.org/officeDocument/2006/relationships/slideLayout"/><Relationship Id="rId12" Target="../slideLayouts/slideLayout14.xml" Type="http://schemas.openxmlformats.org/officeDocument/2006/relationships/slideLayout"/><Relationship Id="rId11" Target="../slideLayouts/slideLayout13.xml" Type="http://schemas.openxmlformats.org/officeDocument/2006/relationships/slideLayout"/><Relationship Id="rId9" Target="../slideLayouts/slideLayout11.xml" Type="http://schemas.openxmlformats.org/officeDocument/2006/relationships/slideLayout"/><Relationship Id="rId10" Target="../slideLayouts/slideLayout12.xml" Type="http://schemas.openxmlformats.org/officeDocument/2006/relationships/slideLayout"/><Relationship Id="rId8" Target="../slideLayouts/slideLayout10.xml" Type="http://schemas.openxmlformats.org/officeDocument/2006/relationships/slideLayout"/><Relationship Id="rId7" Target="../slideLayouts/slideLayout9.xml" Type="http://schemas.openxmlformats.org/officeDocument/2006/relationships/slideLayout"/><Relationship Id="rId6" Target="../slideLayouts/slideLayout8.xml" Type="http://schemas.openxmlformats.org/officeDocument/2006/relationships/slideLayout"/><Relationship Id="rId5" Target="../slideLayouts/slideLayout7.xml" Type="http://schemas.openxmlformats.org/officeDocument/2006/relationships/slideLayout"/><Relationship Id="rId4" Target="../slideLayouts/slideLayout6.xml" Type="http://schemas.openxmlformats.org/officeDocument/2006/relationships/slideLayout"/><Relationship Id="rId3" Target="../slideLayouts/slideLayout5.xml" Type="http://schemas.openxmlformats.org/officeDocument/2006/relationships/slideLayout"/><Relationship Id="rId2" Target="../slideLayouts/slideLayout4.xml" Type="http://schemas.openxmlformats.org/officeDocument/2006/relationships/slideLayout"/><Relationship Id="rId1" Target="../theme/theme5.xml" Type="http://schemas.openxmlformats.org/officeDocument/2006/relationships/theme"/></Relationships>
</file>

<file path=ppt/slideMasters/_rels/slideMaster3.xml.rels><?xml version="1.0" encoding="UTF-8" standalone="yes"?><Relationships xmlns="http://schemas.openxmlformats.org/package/2006/relationships"><Relationship Id="rId2" Target="../slideLayouts/slideLayout22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6683050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</p:sldLayoutIdLst>
  <p:txStyles>
    <p:titleStyle>
      <a:lvl1pPr algn="ctr" defTabSz="914400" eaLnBrk="1" hangingPunct="1" latinLnBrk="1" rtl="0"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342900" latinLnBrk="1" marL="342900" rtl="0">
        <a:spcBef>
          <a:spcPct val="20000"/>
        </a:spcBef>
        <a:buFont charset="0" pitchFamily="34"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85750" latinLnBrk="1" marL="742950" rtl="0">
        <a:spcBef>
          <a:spcPct val="20000"/>
        </a:spcBef>
        <a:buFont charset="0" pitchFamily="34" typeface="Arial"/>
        <a:buChar char="–"/>
        <a:defRPr kern="1200" sz="2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1" marL="1143000" rtl="0">
        <a:spcBef>
          <a:spcPct val="20000"/>
        </a:spcBef>
        <a:buFont charset="0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1" marL="1600200" rtl="0">
        <a:spcBef>
          <a:spcPct val="20000"/>
        </a:spcBef>
        <a:buFont charset="0" pitchFamily="34" typeface="Arial"/>
        <a:buChar char="–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1" marL="2057400" rtl="0">
        <a:spcBef>
          <a:spcPct val="20000"/>
        </a:spcBef>
        <a:buFont charset="0" pitchFamily="34" typeface="Arial"/>
        <a:buChar char="»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1" marL="25146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1" marL="29718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1" marL="34290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1" marL="38862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altLang="ko-KR" lang="ko-KR"/>
      </a:defPPr>
      <a:lvl1pPr algn="l" defTabSz="914400" eaLnBrk="1" hangingPunct="1" latinLnBrk="1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1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1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1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1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1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1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1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1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7555548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  <p:sldLayoutId id="2147483663" r:id="rId14"/>
    <p:sldLayoutId id="2147483664" r:id="rId15"/>
    <p:sldLayoutId id="2147483665" r:id="rId16"/>
    <p:sldLayoutId id="2147483666" r:id="rId17"/>
    <p:sldLayoutId id="2147483667" r:id="rId18"/>
    <p:sldLayoutId id="2147483668" r:id="rId19"/>
  </p:sldLayoutIdLst>
  <p:txStyles>
    <p:titleStyle>
      <a:lvl1pPr algn="ctr" defTabSz="914400" eaLnBrk="1" hangingPunct="1" latinLnBrk="1" rtl="0"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342900" latinLnBrk="1" marL="342900" rtl="0">
        <a:spcBef>
          <a:spcPct val="20000"/>
        </a:spcBef>
        <a:buFont charset="0" pitchFamily="34"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85750" latinLnBrk="1" marL="742950" rtl="0">
        <a:spcBef>
          <a:spcPct val="20000"/>
        </a:spcBef>
        <a:buFont charset="0" pitchFamily="34" typeface="Arial"/>
        <a:buChar char="–"/>
        <a:defRPr kern="1200" sz="2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1" marL="1143000" rtl="0">
        <a:spcBef>
          <a:spcPct val="20000"/>
        </a:spcBef>
        <a:buFont charset="0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1" marL="1600200" rtl="0">
        <a:spcBef>
          <a:spcPct val="20000"/>
        </a:spcBef>
        <a:buFont charset="0" pitchFamily="34" typeface="Arial"/>
        <a:buChar char="–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1" marL="2057400" rtl="0">
        <a:spcBef>
          <a:spcPct val="20000"/>
        </a:spcBef>
        <a:buFont charset="0" pitchFamily="34" typeface="Arial"/>
        <a:buChar char="»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1" marL="25146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1" marL="29718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1" marL="34290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1" marL="38862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altLang="ko-KR" lang="ko-KR"/>
      </a:defPPr>
      <a:lvl1pPr algn="l" defTabSz="914400" eaLnBrk="1" hangingPunct="1" latinLnBrk="1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1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1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1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1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1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1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1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1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54710703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69" r:id="rId2"/>
  </p:sldLayoutIdLst>
  <p:txStyles>
    <p:titleStyle>
      <a:lvl1pPr algn="ctr" defTabSz="914400" eaLnBrk="1" hangingPunct="1" latinLnBrk="1" rtl="0"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342900" latinLnBrk="1" marL="342900" rtl="0">
        <a:spcBef>
          <a:spcPct val="20000"/>
        </a:spcBef>
        <a:buFont charset="0" pitchFamily="34"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85750" latinLnBrk="1" marL="742950" rtl="0">
        <a:spcBef>
          <a:spcPct val="20000"/>
        </a:spcBef>
        <a:buFont charset="0" pitchFamily="34" typeface="Arial"/>
        <a:buChar char="–"/>
        <a:defRPr kern="1200" sz="2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1" marL="1143000" rtl="0">
        <a:spcBef>
          <a:spcPct val="20000"/>
        </a:spcBef>
        <a:buFont charset="0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1" marL="1600200" rtl="0">
        <a:spcBef>
          <a:spcPct val="20000"/>
        </a:spcBef>
        <a:buFont charset="0" pitchFamily="34" typeface="Arial"/>
        <a:buChar char="–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1" marL="2057400" rtl="0">
        <a:spcBef>
          <a:spcPct val="20000"/>
        </a:spcBef>
        <a:buFont charset="0" pitchFamily="34" typeface="Arial"/>
        <a:buChar char="»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1" marL="25146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1" marL="29718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1" marL="34290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1" marL="38862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altLang="ko-KR" lang="ko-KR"/>
      </a:defPPr>
      <a:lvl1pPr algn="l" defTabSz="914400" eaLnBrk="1" hangingPunct="1" latinLnBrk="1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1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1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1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1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1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1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1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1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2" Target="../media/image10.jpeg" Type="http://schemas.openxmlformats.org/officeDocument/2006/relationships/image"/><Relationship Id="rId1" Target="../slideLayouts/slideLayout3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3" Target="../media/image12.png" Type="http://schemas.openxmlformats.org/officeDocument/2006/relationships/image"/><Relationship Id="rId2" Target="../media/image11.png" Type="http://schemas.openxmlformats.org/officeDocument/2006/relationships/image"/><Relationship Id="rId1" Target="../slideLayouts/slideLayout4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8" Target="../media/image12.png" Type="http://schemas.openxmlformats.org/officeDocument/2006/relationships/image"/><Relationship Id="rId7" Target="../media/image12.svg" Type="http://schemas.openxmlformats.org/officeDocument/2006/relationships/image"/><Relationship Id="rId6" Target="../media/image15.png" Type="http://schemas.openxmlformats.org/officeDocument/2006/relationships/image"/><Relationship Id="rId5" Target="../media/image10.svg" Type="http://schemas.openxmlformats.org/officeDocument/2006/relationships/image"/><Relationship Id="rId4" Target="../media/image14.png" Type="http://schemas.openxmlformats.org/officeDocument/2006/relationships/image"/><Relationship Id="rId3" Target="../media/image8.svg" Type="http://schemas.openxmlformats.org/officeDocument/2006/relationships/image"/><Relationship Id="rId2" Target="../media/image13.png" Type="http://schemas.openxmlformats.org/officeDocument/2006/relationships/image"/><Relationship Id="rId1" Target="../slideLayouts/slideLayout8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4" Target="../media/image12.png" Type="http://schemas.openxmlformats.org/officeDocument/2006/relationships/image"/><Relationship Id="rId3" Target="../media/image17.png" Type="http://schemas.openxmlformats.org/officeDocument/2006/relationships/image"/><Relationship Id="rId2" Target="../media/image16.png" Type="http://schemas.openxmlformats.org/officeDocument/2006/relationships/image"/><Relationship Id="rId1" Target="../slideLayouts/slideLayout16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7" Target="../media/image12.png" Type="http://schemas.openxmlformats.org/officeDocument/2006/relationships/image"/><Relationship Id="rId6" Target="../diagrams/drawing1.xml" Type="http://schemas.microsoft.com/office/2007/relationships/diagramDrawing"/><Relationship Id="rId5" Target="../diagrams/quickStyle1.xml" Type="http://schemas.openxmlformats.org/officeDocument/2006/relationships/diagramQuickStyle"/><Relationship Id="rId4" Target="../diagrams/layout1.xml" Type="http://schemas.openxmlformats.org/officeDocument/2006/relationships/diagramLayout"/><Relationship Id="rId3" Target="../diagrams/data1.xml" Type="http://schemas.openxmlformats.org/officeDocument/2006/relationships/diagramData"/><Relationship Id="rId2" Target="../diagrams/colors1.xml" Type="http://schemas.openxmlformats.org/officeDocument/2006/relationships/diagramColors"/><Relationship Id="rId1" Target="../slideLayouts/slideLayout11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3" Target="../media/image12.png" Type="http://schemas.openxmlformats.org/officeDocument/2006/relationships/image"/><Relationship Id="rId2" Target="../media/image18.jpeg" Type="http://schemas.openxmlformats.org/officeDocument/2006/relationships/image"/><Relationship Id="rId1" Target="../slideLayouts/slideLayout18.xml" Type="http://schemas.openxmlformats.org/officeDocument/2006/relationships/slideLayout"/></Relationships>
</file>

<file path=ppt/slides/_rels/slide7.xml.rels><?xml version="1.0" encoding="UTF-8" standalone="yes"?><Relationships xmlns="http://schemas.openxmlformats.org/package/2006/relationships"><Relationship Id="rId2" Target="../media/image19.png" Type="http://schemas.openxmlformats.org/officeDocument/2006/relationships/image"/><Relationship Id="rId1" Target="../slideLayouts/slideLayout18.xml" Type="http://schemas.openxmlformats.org/officeDocument/2006/relationships/slideLayout"/></Relationships>
</file>

<file path=ppt/slides/_rels/slide8.xml.rels><?xml version="1.0" encoding="UTF-8" standalone="yes"?><Relationships xmlns="http://schemas.openxmlformats.org/package/2006/relationships"><Relationship Id="rId3" Target="../media/image20.png" Type="http://schemas.openxmlformats.org/officeDocument/2006/relationships/image"/><Relationship Id="rId2" Target="../notesSlides/notesSlide1.xml" Type="http://schemas.openxmlformats.org/officeDocument/2006/relationships/notesSlide"/><Relationship Id="rId1" Target="../slideLayouts/slideLayout8.xml" Type="http://schemas.openxmlformats.org/officeDocument/2006/relationships/slideLayout"/></Relationships>
</file>

<file path=ppt/slides/_rels/slide9.xml.rels><?xml version="1.0" encoding="UTF-8" standalone="yes"?><Relationships xmlns="http://schemas.openxmlformats.org/package/2006/relationships"><Relationship Id="rId1" Target="../slideLayouts/slideLayout8.xml" Type="http://schemas.openxmlformats.org/officeDocument/2006/relationships/slideLayout"/></Relationships>
</file>

<file path=ppt/slides/_rels/slide10.xml.rels><?xml version="1.0" encoding="UTF-8" standalone="yes"?><Relationships xmlns="http://schemas.openxmlformats.org/package/2006/relationships"><Relationship Id="rId1" Target="../slideLayouts/slideLayout6.xml" Type="http://schemas.openxmlformats.org/officeDocument/2006/relationships/slideLayout"/></Relationships>
</file>

<file path=ppt/slides/_rels/slide11.xml.rels><?xml version="1.0" encoding="UTF-8" standalone="yes"?><Relationships xmlns="http://schemas.openxmlformats.org/package/2006/relationships"><Relationship Id="rId2" Target="../media/image12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2.xml.rels><?xml version="1.0" encoding="UTF-8" standalone="yes"?><Relationships xmlns="http://schemas.openxmlformats.org/package/2006/relationships"><Relationship Id="rId4" Target="../media/image12.png" Type="http://schemas.openxmlformats.org/officeDocument/2006/relationships/image"/><Relationship Id="rId3" Target="https://pestleanalysis.com/pestle-analysis-of-pharmaceutical-industry/amp/" TargetMode="External" Type="http://schemas.openxmlformats.org/officeDocument/2006/relationships/hyperlink"/><Relationship Id="rId2" Target="https://www.irjmets.com/uploadedfiles/paper/volume3/issue_5_may_2021/11497/1628083466.pdf" TargetMode="External" Type="http://schemas.openxmlformats.org/officeDocument/2006/relationships/hyperlink"/><Relationship Id="rId1" Target="../slideLayouts/slideLayout4.xml" Type="http://schemas.openxmlformats.org/officeDocument/2006/relationships/slideLayout"/></Relationships>
</file>

<file path=ppt/slides/_rels/slide13.xml.rels><?xml version="1.0" encoding="UTF-8" standalone="yes"?><Relationships xmlns="http://schemas.openxmlformats.org/package/2006/relationships"><Relationship Id="rId3" Target="../media/image12.png" Type="http://schemas.openxmlformats.org/officeDocument/2006/relationships/image"/><Relationship Id="rId2" Target="https://books.google.co.uk/books?hl=bg&amp;lr=&amp;id=k3KTAgAAQBAJ&amp;oi=fnd&amp;pg=PP1&amp;dq=info:wK67JTBi3yQJ:scholar.google.com/&amp;ots=HcyjQvg9sb&amp;sig=fTspoUDiTjTMxU_wnjgCKdIFIPw&amp;redir_esc=y#v=onepage&amp;q&amp;f=false" TargetMode="External" Type="http://schemas.openxmlformats.org/officeDocument/2006/relationships/hyperlink"/><Relationship Id="rId1" Target="../slideLayouts/slideLayout4.xml" Type="http://schemas.openxmlformats.org/officeDocument/2006/relationships/slideLayout"/></Relationships>
</file>

<file path=ppt/slides/_rels/slide14.xml.rels><?xml version="1.0" encoding="UTF-8" standalone="yes"?><Relationships xmlns="http://schemas.openxmlformats.org/package/2006/relationships"><Relationship Id="rId7" Target="../media/image12.png" Type="http://schemas.openxmlformats.org/officeDocument/2006/relationships/image"/><Relationship Id="rId6" Target="https://books.google.co.uk/books?hl=bg&amp;lr=&amp;id=y8FX4nzWjqsC&amp;oi=fnd&amp;pg=PR1&amp;dq=info:5VpzNiG6eHsJ:scholar.google.com/&amp;ots=aGztjif0Jt&amp;sig=W4yO2NBvKb8zaIWzjha4KrKl3xQ&amp;redir_esc=y#v=onepage&amp;q&amp;f=false" TargetMode="External" Type="http://schemas.openxmlformats.org/officeDocument/2006/relationships/hyperlink"/><Relationship Id="rId5" Target="https://books.google.co.uk/books?hl=bg&amp;lr=&amp;id=y8FX4nzWjqsC&amp;oi=fnd&amp;pg=PR1&amp;dq=info:5VpzNiG6eHsJ:scholar.google.com/&amp;ots=aGztjif0Jt&amp;sig=W4yO2NBvKb8zaIWzjha4KrKl3xQ&amp;redir_esc=y#v=onepage&amp;q&amp;f=false" TargetMode="External" Type="http://schemas.openxmlformats.org/officeDocument/2006/relationships/hyperlink"/><Relationship Id="rId4" Target="https://books.google.co.uk/books?hl=bg&amp;lr=&amp;id=y8FX4nzWjqsC&amp;oi=fnd&amp;pg=PR1&amp;dq=info:5VpzNiG6eHsJ:scholar.google.com/&amp;ots=aGztjif0Jt&amp;sig=W4yO2NBvKb8zaIWzjha4KrKl3xQ&amp;redir_esc=y#v=onepage&amp;q&amp;f=false" TargetMode="External" Type="http://schemas.openxmlformats.org/officeDocument/2006/relationships/hyperlink"/><Relationship Id="rId3" Target="https://publisher.uthm.edu.my/ojs/index.php/jeva/article/view/11604" TargetMode="External" Type="http://schemas.openxmlformats.org/officeDocument/2006/relationships/hyperlink"/><Relationship Id="rId2" Target="https://www.google.co.uk/books/edition/Strategic_Pharmaceutical_Marketing_Manag/cuC0EAAAQBAJ?hl=bg&amp;gbpv=1&amp;dq=marketing+strategy+for+pharmaceutical+items&amp;pg=PT144&amp;printsec=frontcover" TargetMode="External" Type="http://schemas.openxmlformats.org/officeDocument/2006/relationships/hyperlink"/><Relationship Id="rId1" Target="../slideLayouts/slideLayout4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6">
            <a:extLst>
              <a:ext uri="{FF2B5EF4-FFF2-40B4-BE49-F238E27FC236}">
                <a16:creationId xmlns="" xmlns:a16="http://schemas.microsoft.com/office/drawing/2014/main" id="{69D184B2-2226-4E31-BCCB-44433076744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338900" y="688699"/>
            <a:ext cx="529595" cy="4397651"/>
          </a:xfrm>
          <a:custGeom>
            <a:avLst/>
            <a:gdLst>
              <a:gd fmla="*/ 414 w 414" name="T0"/>
              <a:gd fmla="*/ 2447 h 2447" name="T1"/>
              <a:gd fmla="*/ 0 w 414" name="T2"/>
              <a:gd fmla="*/ 2247 h 2447" name="T3"/>
              <a:gd fmla="*/ 0 w 414" name="T4"/>
              <a:gd fmla="*/ 0 h 2447" name="T5"/>
              <a:gd fmla="*/ 414 w 414" name="T6"/>
              <a:gd fmla="*/ 200 h 2447" name="T7"/>
              <a:gd fmla="*/ 414 w 414" name="T8"/>
              <a:gd fmla="*/ 2447 h 2447" name="T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b="b" l="0" r="r" t="0"/>
            <a:pathLst>
              <a:path h="2447" w="414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anchor="t" anchorCtr="0" bIns="34290" compatLnSpc="1" lIns="68580" numCol="1" rIns="68580" tIns="34290" vert="horz" wrap="square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7">
            <a:extLst>
              <a:ext uri="{FF2B5EF4-FFF2-40B4-BE49-F238E27FC236}">
                <a16:creationId xmlns="" xmlns:a16="http://schemas.microsoft.com/office/drawing/2014/main" id="{1AC4D4E3-486A-464A-8EC8-D448810972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338410" y="482601"/>
            <a:ext cx="315230" cy="4251689"/>
          </a:xfrm>
          <a:custGeom>
            <a:avLst/>
            <a:gdLst>
              <a:gd fmla="*/ 209 w 209" name="T0"/>
              <a:gd fmla="*/ 2246 h 2358" name="T1"/>
              <a:gd fmla="*/ 0 w 209" name="T2"/>
              <a:gd fmla="*/ 2358 h 2358" name="T3"/>
              <a:gd fmla="*/ 0 w 209" name="T4"/>
              <a:gd fmla="*/ 111 h 2358" name="T5"/>
              <a:gd fmla="*/ 209 w 209" name="T6"/>
              <a:gd fmla="*/ 0 h 2358" name="T7"/>
              <a:gd fmla="*/ 209 w 209" name="T8"/>
              <a:gd fmla="*/ 2246 h 2358" name="T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b="b" l="0" r="r" t="0"/>
            <a:pathLst>
              <a:path h="2358" w="209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anchor="t" anchorCtr="0" bIns="34290" compatLnSpc="1" lIns="68580" numCol="1" rIns="68580" tIns="34290" vert="horz" wrap="square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="" xmlns:a16="http://schemas.microsoft.com/office/drawing/2014/main" id="{864DE13E-58EB-4475-B79C-0D4FC651239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78791" y="482600"/>
            <a:ext cx="8200127" cy="4043958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anchor="t" anchorCtr="0" bIns="34290" compatLnSpc="1" lIns="68580" numCol="1" rIns="68580" tIns="34290" vert="horz" wrap="square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Title 3">
            <a:extLst>
              <a:ext uri="{FF2B5EF4-FFF2-40B4-BE49-F238E27FC236}">
                <a16:creationId xmlns="" xmlns:a16="http://schemas.microsoft.com/office/drawing/2014/main" id="{5B7AEFB0-51F2-5449-996C-73382891D2F9}"/>
              </a:ext>
            </a:extLst>
          </p:cNvPr>
          <p:cNvSpPr>
            <a:spLocks noGrp="1"/>
          </p:cNvSpPr>
          <p:nvPr/>
        </p:nvSpPr>
        <p:spPr>
          <a:xfrm>
            <a:off x="3989095" y="566229"/>
            <a:ext cx="4287658" cy="2949145"/>
          </a:xfrm>
          <a:prstGeom prst="rect">
            <a:avLst/>
          </a:prstGeom>
        </p:spPr>
        <p:txBody>
          <a:bodyPr anchor="b" bIns="34290" lIns="68580" numCol="1" rIns="68580" rtlCol="0" tIns="34290" vert="horz">
            <a:noAutofit/>
          </a:bodyPr>
          <a:lstStyle>
            <a:lvl1pPr algn="l" defTabSz="457200" eaLnBrk="1" hangingPunct="1" latinLnBrk="0" rtl="0">
              <a:spcBef>
                <a:spcPct val="0"/>
              </a:spcBef>
              <a:buNone/>
              <a:defRPr kern="1200" sz="36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defTabSz="346329">
              <a:lnSpc>
                <a:spcPct val="90000"/>
              </a:lnSpc>
              <a:spcAft>
                <a:spcPts val="450"/>
              </a:spcAft>
            </a:pPr>
            <a:r>
              <a:rPr dirty="0" lang="en-US" sz="2400">
                <a:solidFill>
                  <a:schemeClr val="tx1"/>
                </a:solidFill>
                <a:latin typeface="Arial"/>
                <a:cs typeface="Arial"/>
              </a:rPr>
              <a:t>Valentin Borisov (2219028)</a:t>
            </a:r>
            <a:r>
              <a:rPr dirty="0" lang="en-US" sz="2400">
                <a:latin typeface="Arial"/>
              </a:rPr>
              <a:t/>
            </a:r>
            <a:br>
              <a:rPr dirty="0" lang="en-US" sz="2400">
                <a:latin typeface="Arial"/>
              </a:rPr>
            </a:br>
            <a:r>
              <a:rPr dirty="0" lang="en-US" sz="2400">
                <a:solidFill>
                  <a:schemeClr val="tx1"/>
                </a:solidFill>
                <a:latin typeface="Arial"/>
                <a:cs typeface="Arial"/>
              </a:rPr>
              <a:t>Entrepreneurship (LCBB5001)</a:t>
            </a:r>
            <a:r>
              <a:rPr dirty="0" lang="en-US" sz="2400">
                <a:latin typeface="Arial"/>
              </a:rPr>
              <a:t/>
            </a:r>
            <a:br>
              <a:rPr dirty="0" lang="en-US" sz="2400">
                <a:latin typeface="Arial"/>
              </a:rPr>
            </a:br>
            <a:r>
              <a:rPr dirty="0" lang="en-US" sz="2400">
                <a:solidFill>
                  <a:schemeClr val="tx1"/>
                </a:solidFill>
                <a:latin typeface="Arial"/>
                <a:cs typeface="Arial"/>
              </a:rPr>
              <a:t>Lecturer: Dr. Amer Kareem</a:t>
            </a:r>
            <a:r>
              <a:rPr dirty="0" lang="en-US" sz="2400">
                <a:latin typeface="Arial"/>
              </a:rPr>
              <a:t/>
            </a:r>
            <a:br>
              <a:rPr dirty="0" lang="en-US" sz="2400">
                <a:latin typeface="Arial"/>
              </a:rPr>
            </a:br>
            <a:r>
              <a:rPr dirty="0" lang="en-US" sz="2400">
                <a:latin typeface="Arial"/>
              </a:rPr>
              <a:t/>
            </a:r>
            <a:br>
              <a:rPr dirty="0" lang="en-US" sz="2400">
                <a:latin typeface="Arial"/>
              </a:rPr>
            </a:br>
            <a:r>
              <a:rPr dirty="0" lang="en-US" sz="2400">
                <a:latin typeface="Arial"/>
              </a:rPr>
              <a:t/>
            </a:r>
            <a:br>
              <a:rPr dirty="0" lang="en-US" sz="2400">
                <a:latin typeface="Arial"/>
              </a:rPr>
            </a:br>
            <a:r>
              <a:rPr dirty="0" lang="en-US" sz="2400">
                <a:solidFill>
                  <a:schemeClr val="tx1"/>
                </a:solidFill>
                <a:latin typeface="Arial"/>
                <a:cs typeface="Arial"/>
              </a:rPr>
              <a:t>Business Plan for 24/7 Medical Vending Machines</a:t>
            </a:r>
          </a:p>
        </p:txBody>
      </p:sp>
      <p:pic>
        <p:nvPicPr>
          <p:cNvPr descr="A black and yellow shield with blue flowers  Description automatically generated" id="7" name="Picture 6">
            <a:extLst>
              <a:ext uri="{FF2B5EF4-FFF2-40B4-BE49-F238E27FC236}">
                <a16:creationId xmlns="" xmlns:a16="http://schemas.microsoft.com/office/drawing/2014/main" id="{12A0E1BD-02B6-AA97-C6A2-51178F2E93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-1" l="1073" r="4841"/>
          <a:stretch/>
        </p:blipFill>
        <p:spPr>
          <a:xfrm>
            <a:off x="813334" y="965201"/>
            <a:ext cx="2936288" cy="3079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08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advTm="29519" spd="slow" p14:dur="2000">
        <p14:prism isContent="1"/>
      </p:transition>
    </mc:Choice>
    <mc:Fallback xmlns="">
      <p:transition advTm="29519" spd="slow">
        <p:fade/>
      </p:transition>
    </mc:Fallback>
  </mc:AlternateContent>
  <p:timing>
    <p:tnLst>
      <p:par>
        <p:cTn dur="indefinite" id="1" nodeType="tmRoot" restart="never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 txBox="1">
            <a:spLocks/>
          </p:cNvSpPr>
          <p:nvPr/>
        </p:nvSpPr>
        <p:spPr>
          <a:xfrm>
            <a:off x="2555776" y="581814"/>
            <a:ext cx="6588224" cy="576064"/>
          </a:xfrm>
          <a:prstGeom prst="rect">
            <a:avLst/>
          </a:prstGeom>
        </p:spPr>
        <p:txBody>
          <a:bodyPr anchor="ctr" numCol="1"/>
          <a:lstStyle>
            <a:lvl1pPr algn="ctr" defTabSz="914400" eaLnBrk="1" hangingPunct="1" latinLnBrk="1" rtl="0">
              <a:spcBef>
                <a:spcPct val="0"/>
              </a:spcBef>
              <a:buNone/>
              <a:defRPr kern="1200" sz="4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dirty="0" lang="en-US" smtClean="0" sz="3600">
                <a:solidFill>
                  <a:schemeClr val="accent1"/>
                </a:solidFill>
                <a:cs charset="0" pitchFamily="34" typeface="Arial"/>
              </a:rPr>
              <a:t>Table of content</a:t>
            </a:r>
            <a:endParaRPr dirty="0" lang="en-US" sz="3600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pic>
        <p:nvPicPr>
          <p:cNvPr descr="E:\002-KIMS BUSINESS\007-02-Fullslidesppt-Contents\20161216\Stethoscope as symbol of medicine PowerPoint Templates\main-item-01.png" id="4" name="Picture 2"/>
          <p:cNvPicPr>
            <a:picLocks noChangeArrowheads="1" noChangeAspect="1"/>
          </p:cNvPicPr>
          <p:nvPr/>
        </p:nvPicPr>
        <p:blipFill>
          <a:blip cstate="print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528" y="267494"/>
            <a:ext cx="1816547" cy="1348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reeform 1"/>
          <p:cNvSpPr/>
          <p:nvPr/>
        </p:nvSpPr>
        <p:spPr>
          <a:xfrm>
            <a:off x="1943100" y="259080"/>
            <a:ext cx="365760" cy="4610100"/>
          </a:xfrm>
          <a:custGeom>
            <a:avLst/>
            <a:gdLst>
              <a:gd fmla="*/ 0 w 365760" name="connsiteX0"/>
              <a:gd fmla="*/ 0 h 5013960" name="connsiteY0"/>
              <a:gd fmla="*/ 0 w 365760" name="connsiteX1"/>
              <a:gd fmla="*/ 502920 h 5013960" name="connsiteY1"/>
              <a:gd fmla="*/ 365760 w 365760" name="connsiteX2"/>
              <a:gd fmla="*/ 502920 h 5013960" name="connsiteY2"/>
              <a:gd fmla="*/ 365760 w 365760" name="connsiteX3"/>
              <a:gd fmla="*/ 1249680 h 5013960" name="connsiteY3"/>
              <a:gd fmla="*/ 7620 w 365760" name="connsiteX4"/>
              <a:gd fmla="*/ 1249680 h 5013960" name="connsiteY4"/>
              <a:gd fmla="*/ 7620 w 365760" name="connsiteX5"/>
              <a:gd fmla="*/ 5013960 h 5013960" name="connsiteY5"/>
              <a:gd fmla="*/ 0 w 365760" name="connsiteX0"/>
              <a:gd fmla="*/ 0 h 4762500" name="connsiteY0"/>
              <a:gd fmla="*/ 0 w 365760" name="connsiteX1"/>
              <a:gd fmla="*/ 251460 h 4762500" name="connsiteY1"/>
              <a:gd fmla="*/ 365760 w 365760" name="connsiteX2"/>
              <a:gd fmla="*/ 251460 h 4762500" name="connsiteY2"/>
              <a:gd fmla="*/ 365760 w 365760" name="connsiteX3"/>
              <a:gd fmla="*/ 998220 h 4762500" name="connsiteY3"/>
              <a:gd fmla="*/ 7620 w 365760" name="connsiteX4"/>
              <a:gd fmla="*/ 998220 h 4762500" name="connsiteY4"/>
              <a:gd fmla="*/ 7620 w 365760" name="connsiteX5"/>
              <a:gd fmla="*/ 4762500 h 4762500" name="connsiteY5"/>
              <a:gd fmla="*/ 0 w 365760" name="connsiteX0"/>
              <a:gd fmla="*/ 0 h 4610100" name="connsiteY0"/>
              <a:gd fmla="*/ 0 w 365760" name="connsiteX1"/>
              <a:gd fmla="*/ 251460 h 4610100" name="connsiteY1"/>
              <a:gd fmla="*/ 365760 w 365760" name="connsiteX2"/>
              <a:gd fmla="*/ 251460 h 4610100" name="connsiteY2"/>
              <a:gd fmla="*/ 365760 w 365760" name="connsiteX3"/>
              <a:gd fmla="*/ 998220 h 4610100" name="connsiteY3"/>
              <a:gd fmla="*/ 7620 w 365760" name="connsiteX4"/>
              <a:gd fmla="*/ 998220 h 4610100" name="connsiteY4"/>
              <a:gd fmla="*/ 7620 w 365760" name="connsiteX5"/>
              <a:gd fmla="*/ 4610100 h 4610100" name="connsiteY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b="b" l="l" r="r" t="t"/>
            <a:pathLst>
              <a:path h="4610100" w="365760">
                <a:moveTo>
                  <a:pt x="0" y="0"/>
                </a:moveTo>
                <a:lnTo>
                  <a:pt x="0" y="251460"/>
                </a:lnTo>
                <a:lnTo>
                  <a:pt x="365760" y="251460"/>
                </a:lnTo>
                <a:lnTo>
                  <a:pt x="365760" y="998220"/>
                </a:lnTo>
                <a:lnTo>
                  <a:pt x="7620" y="998220"/>
                </a:lnTo>
                <a:lnTo>
                  <a:pt x="7620" y="4610100"/>
                </a:lnTo>
              </a:path>
            </a:pathLst>
          </a:custGeom>
          <a:ln w="34925">
            <a:solidFill>
              <a:schemeClr val="tx1">
                <a:lumMod val="75000"/>
                <a:lumOff val="2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 numCol="1" rtlCol="0"/>
          <a:lstStyle/>
          <a:p>
            <a:pPr algn="ctr"/>
            <a:endParaRPr lang="ko-KR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627784" y="244634"/>
            <a:ext cx="6516216" cy="7200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6" name="Rectangle 5"/>
          <p:cNvSpPr/>
          <p:nvPr/>
        </p:nvSpPr>
        <p:spPr>
          <a:xfrm>
            <a:off x="2627784" y="316104"/>
            <a:ext cx="6516216" cy="7200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7" name="TextBox 6"/>
          <p:cNvSpPr txBox="1"/>
          <p:nvPr/>
        </p:nvSpPr>
        <p:spPr>
          <a:xfrm>
            <a:off x="2125980" y="1434368"/>
            <a:ext cx="646504" cy="30777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ko-KR" b="1" dirty="0" lang="en-US" sz="14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1</a:t>
            </a:r>
            <a:endParaRPr b="1" dirty="0" lang="ko-KR" sz="1400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sp>
        <p:nvSpPr>
          <p:cNvPr id="17" name="Текстово поле 16"/>
          <p:cNvSpPr txBox="1"/>
          <p:nvPr/>
        </p:nvSpPr>
        <p:spPr>
          <a:xfrm>
            <a:off x="2752078" y="1296957"/>
            <a:ext cx="4392488" cy="4662815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>
              <a:lnSpc>
                <a:spcPct val="150000"/>
              </a:lnSpc>
            </a:pPr>
            <a:r>
              <a:rPr dirty="0" lang="en-US" smtClean="0"/>
              <a:t>Myself </a:t>
            </a:r>
            <a:r>
              <a:rPr dirty="0" lang="en-US"/>
              <a:t>as an </a:t>
            </a:r>
            <a:r>
              <a:rPr dirty="0" lang="en-US" smtClean="0"/>
              <a:t>entrepreneur</a:t>
            </a:r>
            <a:endParaRPr dirty="0" lang="en-US"/>
          </a:p>
          <a:p>
            <a:pPr>
              <a:lnSpc>
                <a:spcPct val="150000"/>
              </a:lnSpc>
            </a:pPr>
            <a:r>
              <a:rPr dirty="0" lang="en-US" smtClean="0"/>
              <a:t>Health-box</a:t>
            </a:r>
            <a:r>
              <a:rPr dirty="0" lang="en-US"/>
              <a:t/>
            </a:r>
            <a:br>
              <a:rPr dirty="0" lang="en-US"/>
            </a:br>
            <a:r>
              <a:rPr dirty="0" lang="en-US" smtClean="0"/>
              <a:t>Our </a:t>
            </a:r>
            <a:r>
              <a:rPr dirty="0" lang="en-US"/>
              <a:t>Management structure</a:t>
            </a:r>
          </a:p>
          <a:p>
            <a:pPr>
              <a:lnSpc>
                <a:spcPct val="150000"/>
              </a:lnSpc>
            </a:pPr>
            <a:r>
              <a:rPr dirty="0" lang="en-US" smtClean="0"/>
              <a:t>Target </a:t>
            </a:r>
            <a:r>
              <a:rPr dirty="0" lang="en-US"/>
              <a:t>market and marketing strategy</a:t>
            </a:r>
          </a:p>
          <a:p>
            <a:pPr>
              <a:lnSpc>
                <a:spcPct val="150000"/>
              </a:lnSpc>
            </a:pPr>
            <a:r>
              <a:rPr dirty="0" lang="en-US" smtClean="0"/>
              <a:t>Competition </a:t>
            </a:r>
            <a:r>
              <a:rPr dirty="0" lang="en-US"/>
              <a:t>and differentiation</a:t>
            </a:r>
          </a:p>
          <a:p>
            <a:pPr>
              <a:lnSpc>
                <a:spcPct val="150000"/>
              </a:lnSpc>
            </a:pPr>
            <a:r>
              <a:rPr dirty="0" lang="en-US" smtClean="0"/>
              <a:t>Funding </a:t>
            </a:r>
            <a:r>
              <a:rPr dirty="0" lang="en-US"/>
              <a:t>and </a:t>
            </a:r>
            <a:r>
              <a:rPr dirty="0" lang="en-US" smtClean="0"/>
              <a:t>allocation</a:t>
            </a:r>
          </a:p>
          <a:p>
            <a:pPr>
              <a:lnSpc>
                <a:spcPct val="150000"/>
              </a:lnSpc>
            </a:pPr>
            <a:r>
              <a:rPr dirty="0" lang="en-US" smtClean="0"/>
              <a:t>Revenue, Profit and Break-even point</a:t>
            </a:r>
            <a:endParaRPr dirty="0" lang="en-US"/>
          </a:p>
          <a:p>
            <a:pPr>
              <a:lnSpc>
                <a:spcPct val="150000"/>
              </a:lnSpc>
            </a:pPr>
            <a:r>
              <a:rPr dirty="0" lang="en-US" smtClean="0"/>
              <a:t>Conclusion</a:t>
            </a:r>
            <a:endParaRPr dirty="0" lang="en-US"/>
          </a:p>
          <a:p>
            <a:pPr>
              <a:lnSpc>
                <a:spcPct val="150000"/>
              </a:lnSpc>
            </a:pPr>
            <a:r>
              <a:rPr dirty="0" lang="en-US" smtClean="0"/>
              <a:t>References</a:t>
            </a:r>
            <a:endParaRPr dirty="0" lang="en-US"/>
          </a:p>
          <a:p>
            <a:pPr>
              <a:lnSpc>
                <a:spcPct val="150000"/>
              </a:lnSpc>
            </a:pPr>
            <a:endParaRPr dirty="0" lang="en-US"/>
          </a:p>
          <a:p>
            <a:pPr>
              <a:lnSpc>
                <a:spcPct val="150000"/>
              </a:lnSpc>
            </a:pPr>
            <a:endParaRPr altLang="bg-BG" dirty="0" lang="bg-BG"/>
          </a:p>
        </p:txBody>
      </p:sp>
      <p:sp>
        <p:nvSpPr>
          <p:cNvPr id="18" name="TextBox 6"/>
          <p:cNvSpPr txBox="1"/>
          <p:nvPr/>
        </p:nvSpPr>
        <p:spPr>
          <a:xfrm>
            <a:off x="2140075" y="2262047"/>
            <a:ext cx="646504" cy="30777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ko-KR" b="1" dirty="0" lang="en-US" sz="14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3</a:t>
            </a:r>
            <a:endParaRPr b="1" dirty="0" lang="ko-KR" sz="1400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sp>
        <p:nvSpPr>
          <p:cNvPr id="19" name="TextBox 6"/>
          <p:cNvSpPr txBox="1"/>
          <p:nvPr/>
        </p:nvSpPr>
        <p:spPr>
          <a:xfrm>
            <a:off x="2125980" y="1851669"/>
            <a:ext cx="646504" cy="30777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ko-KR" b="1" dirty="0" lang="en-US" smtClean="0" sz="14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2</a:t>
            </a:r>
            <a:endParaRPr b="1" dirty="0" lang="ko-KR" sz="1400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sp>
        <p:nvSpPr>
          <p:cNvPr id="20" name="TextBox 6"/>
          <p:cNvSpPr txBox="1"/>
          <p:nvPr/>
        </p:nvSpPr>
        <p:spPr>
          <a:xfrm>
            <a:off x="2129747" y="4731990"/>
            <a:ext cx="646504" cy="52322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ko-KR" b="1" dirty="0" lang="en-US" smtClean="0" sz="14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9</a:t>
            </a:r>
          </a:p>
          <a:p>
            <a:pPr algn="ctr"/>
            <a:endParaRPr b="1" dirty="0" lang="ko-KR" sz="1400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sp>
        <p:nvSpPr>
          <p:cNvPr id="21" name="TextBox 6"/>
          <p:cNvSpPr txBox="1"/>
          <p:nvPr/>
        </p:nvSpPr>
        <p:spPr>
          <a:xfrm>
            <a:off x="2125980" y="3889262"/>
            <a:ext cx="646504" cy="30777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ko-KR" b="1" dirty="0" lang="en-US" sz="14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7</a:t>
            </a:r>
            <a:endParaRPr b="1" dirty="0" lang="ko-KR" sz="1400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sp>
        <p:nvSpPr>
          <p:cNvPr id="22" name="TextBox 6"/>
          <p:cNvSpPr txBox="1"/>
          <p:nvPr/>
        </p:nvSpPr>
        <p:spPr>
          <a:xfrm>
            <a:off x="2129747" y="3507853"/>
            <a:ext cx="646504" cy="30777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ko-KR" b="1" dirty="0" lang="en-US" smtClean="0" sz="14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6</a:t>
            </a:r>
            <a:endParaRPr b="1" dirty="0" lang="ko-KR" sz="1400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sp>
        <p:nvSpPr>
          <p:cNvPr id="23" name="TextBox 6"/>
          <p:cNvSpPr txBox="1"/>
          <p:nvPr/>
        </p:nvSpPr>
        <p:spPr>
          <a:xfrm>
            <a:off x="2125980" y="3091486"/>
            <a:ext cx="646504" cy="30777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ko-KR" b="1" dirty="0" lang="en-US" sz="14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5</a:t>
            </a:r>
            <a:endParaRPr b="1" dirty="0" lang="ko-KR" sz="1400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sp>
        <p:nvSpPr>
          <p:cNvPr id="24" name="TextBox 6"/>
          <p:cNvSpPr txBox="1"/>
          <p:nvPr/>
        </p:nvSpPr>
        <p:spPr>
          <a:xfrm>
            <a:off x="2129747" y="2627442"/>
            <a:ext cx="646504" cy="30777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ko-KR" b="1" dirty="0" lang="en-US" sz="14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4</a:t>
            </a:r>
            <a:endParaRPr b="1" dirty="0" lang="ko-KR" sz="1400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pic>
        <p:nvPicPr>
          <p:cNvPr descr="A black background with white text  Description automatically generated" id="25" name="Picture 4">
            <a:extLst>
              <a:ext uri="{FF2B5EF4-FFF2-40B4-BE49-F238E27FC236}">
                <a16:creationId xmlns:a16="http://schemas.microsoft.com/office/drawing/2014/main" xmlns="" id="{89BA2C07-5555-3AF1-7AA2-DA79A33117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1103" y="4642735"/>
            <a:ext cx="1475656" cy="452890"/>
          </a:xfrm>
          <a:prstGeom prst="rect">
            <a:avLst/>
          </a:prstGeom>
        </p:spPr>
      </p:pic>
      <p:sp>
        <p:nvSpPr>
          <p:cNvPr id="26" name="TextBox 6"/>
          <p:cNvSpPr txBox="1"/>
          <p:nvPr/>
        </p:nvSpPr>
        <p:spPr>
          <a:xfrm>
            <a:off x="2140075" y="4334958"/>
            <a:ext cx="646504" cy="30777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ko-KR" b="1" dirty="0" lang="en-US" sz="14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8</a:t>
            </a:r>
            <a:endParaRPr b="1" dirty="0" lang="ko-KR" sz="1400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5055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advTm="3821" spd="slow" p14:dur="2000"/>
    </mc:Choice>
    <mc:Fallback xmlns="">
      <p:transition advTm="3821" spd="slow"/>
    </mc:Fallback>
  </mc:AlternateContent>
  <p:timing>
    <p:tnLst>
      <p:par>
        <p:cTn dur="indefinite" id="1" nodeType="tmRoot" restart="never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idx="10" sz="quarter" type="body"/>
          </p:nvPr>
        </p:nvSpPr>
        <p:spPr/>
        <p:txBody>
          <a:bodyPr numCol="1"/>
          <a:lstStyle/>
          <a:p>
            <a:r>
              <a:rPr altLang="ko-KR" dirty="0" lang="en-US" smtClean="0" sz="3200">
                <a:solidFill>
                  <a:schemeClr val="accent4"/>
                </a:solidFill>
              </a:rPr>
              <a:t>Myself as an Entrepreneur</a:t>
            </a:r>
            <a:endParaRPr dirty="0" lang="ko-KR" sz="3200">
              <a:solidFill>
                <a:schemeClr val="accent4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511215" y="1491630"/>
            <a:ext cx="1396489" cy="1368152"/>
            <a:chOff x="511215" y="1779662"/>
            <a:chExt cx="1396489" cy="1368152"/>
          </a:xfrm>
        </p:grpSpPr>
        <p:sp>
          <p:nvSpPr>
            <p:cNvPr id="3" name="Oval 2"/>
            <p:cNvSpPr/>
            <p:nvPr/>
          </p:nvSpPr>
          <p:spPr>
            <a:xfrm>
              <a:off x="511215" y="1851670"/>
              <a:ext cx="1296144" cy="129614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/>
            <a:p>
              <a:pPr algn="ctr"/>
              <a:endParaRPr lang="ko-KR"/>
            </a:p>
          </p:txBody>
        </p:sp>
        <p:sp>
          <p:nvSpPr>
            <p:cNvPr id="4" name="Oval 3"/>
            <p:cNvSpPr/>
            <p:nvPr/>
          </p:nvSpPr>
          <p:spPr>
            <a:xfrm>
              <a:off x="1331640" y="1779662"/>
              <a:ext cx="576064" cy="57606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/>
            <a:p>
              <a:pPr algn="ctr"/>
              <a:endParaRPr lang="ko-KR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432937" y="1810799"/>
              <a:ext cx="385042" cy="523220"/>
            </a:xfrm>
            <a:prstGeom prst="rect">
              <a:avLst/>
            </a:prstGeom>
            <a:noFill/>
          </p:spPr>
          <p:txBody>
            <a:bodyPr numCol="1" rtlCol="0" wrap="none">
              <a:spAutoFit/>
            </a:bodyPr>
            <a:lstStyle/>
            <a:p>
              <a:r>
                <a:rPr altLang="ko-KR" b="1" dirty="0" lang="en-US" sz="2800">
                  <a:solidFill>
                    <a:schemeClr val="bg1"/>
                  </a:solidFill>
                  <a:cs charset="0" pitchFamily="34" typeface="Arial"/>
                </a:rPr>
                <a:t>1</a:t>
              </a:r>
              <a:endParaRPr b="1" dirty="0" lang="ko-KR" sz="2800">
                <a:solidFill>
                  <a:schemeClr val="bg1"/>
                </a:solidFill>
                <a:cs charset="0" pitchFamily="34" typeface="Arial"/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2195736" y="1491630"/>
            <a:ext cx="1396489" cy="1368152"/>
            <a:chOff x="511215" y="1779662"/>
            <a:chExt cx="1396489" cy="1368152"/>
          </a:xfrm>
        </p:grpSpPr>
        <p:sp>
          <p:nvSpPr>
            <p:cNvPr id="13" name="Oval 12"/>
            <p:cNvSpPr/>
            <p:nvPr/>
          </p:nvSpPr>
          <p:spPr>
            <a:xfrm>
              <a:off x="511215" y="1851670"/>
              <a:ext cx="1296144" cy="1296144"/>
            </a:xfrm>
            <a:prstGeom prst="ellipse">
              <a:avLst/>
            </a:prstGeom>
            <a:noFill/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/>
            <a:p>
              <a:pPr algn="ctr"/>
              <a:endParaRPr lang="ko-KR"/>
            </a:p>
          </p:txBody>
        </p:sp>
        <p:sp>
          <p:nvSpPr>
            <p:cNvPr id="14" name="Oval 13"/>
            <p:cNvSpPr/>
            <p:nvPr/>
          </p:nvSpPr>
          <p:spPr>
            <a:xfrm>
              <a:off x="1331640" y="1779662"/>
              <a:ext cx="576064" cy="576064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/>
            <a:p>
              <a:pPr algn="ctr"/>
              <a:endParaRPr lang="ko-KR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1432937" y="1810799"/>
              <a:ext cx="385042" cy="523220"/>
            </a:xfrm>
            <a:prstGeom prst="rect">
              <a:avLst/>
            </a:prstGeom>
            <a:noFill/>
          </p:spPr>
          <p:txBody>
            <a:bodyPr numCol="1" rtlCol="0" wrap="none">
              <a:spAutoFit/>
            </a:bodyPr>
            <a:lstStyle/>
            <a:p>
              <a:r>
                <a:rPr altLang="ko-KR" b="1" dirty="0" lang="en-US" sz="2800">
                  <a:solidFill>
                    <a:schemeClr val="bg1"/>
                  </a:solidFill>
                  <a:cs charset="0" pitchFamily="34" typeface="Arial"/>
                </a:rPr>
                <a:t>2</a:t>
              </a:r>
              <a:endParaRPr b="1" dirty="0" lang="ko-KR" sz="2800">
                <a:solidFill>
                  <a:schemeClr val="bg1"/>
                </a:solidFill>
                <a:cs charset="0" pitchFamily="34" typeface="Arial"/>
              </a:endParaRP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3880257" y="1491630"/>
            <a:ext cx="1396489" cy="1368152"/>
            <a:chOff x="511215" y="1779662"/>
            <a:chExt cx="1396489" cy="1368152"/>
          </a:xfrm>
        </p:grpSpPr>
        <p:sp>
          <p:nvSpPr>
            <p:cNvPr id="17" name="Oval 16"/>
            <p:cNvSpPr/>
            <p:nvPr/>
          </p:nvSpPr>
          <p:spPr>
            <a:xfrm>
              <a:off x="511215" y="1851670"/>
              <a:ext cx="1296144" cy="1296144"/>
            </a:xfrm>
            <a:prstGeom prst="ellipse">
              <a:avLst/>
            </a:pr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/>
            <a:p>
              <a:pPr algn="ctr"/>
              <a:endParaRPr dirty="0" lang="ko-KR"/>
            </a:p>
          </p:txBody>
        </p:sp>
        <p:sp>
          <p:nvSpPr>
            <p:cNvPr id="18" name="Oval 17"/>
            <p:cNvSpPr/>
            <p:nvPr/>
          </p:nvSpPr>
          <p:spPr>
            <a:xfrm>
              <a:off x="1331640" y="1779662"/>
              <a:ext cx="576064" cy="57606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/>
            <a:p>
              <a:pPr algn="ctr"/>
              <a:endParaRPr lang="ko-KR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1432937" y="1810799"/>
              <a:ext cx="385042" cy="523220"/>
            </a:xfrm>
            <a:prstGeom prst="rect">
              <a:avLst/>
            </a:prstGeom>
            <a:noFill/>
          </p:spPr>
          <p:txBody>
            <a:bodyPr numCol="1" rtlCol="0" wrap="none">
              <a:spAutoFit/>
            </a:bodyPr>
            <a:lstStyle/>
            <a:p>
              <a:r>
                <a:rPr altLang="ko-KR" b="1" dirty="0" lang="en-US" sz="2800">
                  <a:solidFill>
                    <a:schemeClr val="bg1"/>
                  </a:solidFill>
                  <a:cs charset="0" pitchFamily="34" typeface="Arial"/>
                </a:rPr>
                <a:t>3</a:t>
              </a:r>
              <a:endParaRPr b="1" dirty="0" lang="ko-KR" sz="2800">
                <a:solidFill>
                  <a:schemeClr val="bg1"/>
                </a:solidFill>
                <a:cs charset="0" pitchFamily="34" typeface="Arial"/>
              </a:endParaRP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5564778" y="1491630"/>
            <a:ext cx="1396489" cy="1368152"/>
            <a:chOff x="511215" y="1779662"/>
            <a:chExt cx="1396489" cy="1368152"/>
          </a:xfrm>
        </p:grpSpPr>
        <p:sp>
          <p:nvSpPr>
            <p:cNvPr id="21" name="Oval 20"/>
            <p:cNvSpPr/>
            <p:nvPr/>
          </p:nvSpPr>
          <p:spPr>
            <a:xfrm>
              <a:off x="511215" y="1851670"/>
              <a:ext cx="1296144" cy="1296144"/>
            </a:xfrm>
            <a:prstGeom prst="ellipse">
              <a:avLst/>
            </a:prstGeom>
            <a:noFill/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/>
            <a:p>
              <a:pPr algn="ctr"/>
              <a:endParaRPr lang="ko-KR"/>
            </a:p>
          </p:txBody>
        </p:sp>
        <p:sp>
          <p:nvSpPr>
            <p:cNvPr id="22" name="Oval 21"/>
            <p:cNvSpPr/>
            <p:nvPr/>
          </p:nvSpPr>
          <p:spPr>
            <a:xfrm>
              <a:off x="1331640" y="1779662"/>
              <a:ext cx="576064" cy="576064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/>
            <a:p>
              <a:pPr algn="ctr"/>
              <a:endParaRPr lang="ko-KR"/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1432937" y="1810799"/>
              <a:ext cx="385042" cy="523220"/>
            </a:xfrm>
            <a:prstGeom prst="rect">
              <a:avLst/>
            </a:prstGeom>
            <a:noFill/>
          </p:spPr>
          <p:txBody>
            <a:bodyPr numCol="1" rtlCol="0" wrap="none">
              <a:spAutoFit/>
            </a:bodyPr>
            <a:lstStyle/>
            <a:p>
              <a:r>
                <a:rPr altLang="ko-KR" b="1" dirty="0" lang="en-US" sz="2800">
                  <a:solidFill>
                    <a:schemeClr val="bg1"/>
                  </a:solidFill>
                  <a:cs charset="0" pitchFamily="34" typeface="Arial"/>
                </a:rPr>
                <a:t>4</a:t>
              </a:r>
              <a:endParaRPr b="1" dirty="0" lang="ko-KR" sz="2800">
                <a:solidFill>
                  <a:schemeClr val="bg1"/>
                </a:solidFill>
                <a:cs charset="0" pitchFamily="34" typeface="Arial"/>
              </a:endParaRPr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7249299" y="1491630"/>
            <a:ext cx="1396489" cy="1368152"/>
            <a:chOff x="511215" y="1779662"/>
            <a:chExt cx="1396489" cy="1368152"/>
          </a:xfrm>
        </p:grpSpPr>
        <p:sp>
          <p:nvSpPr>
            <p:cNvPr id="25" name="Oval 24"/>
            <p:cNvSpPr/>
            <p:nvPr/>
          </p:nvSpPr>
          <p:spPr>
            <a:xfrm>
              <a:off x="511215" y="1851670"/>
              <a:ext cx="1296144" cy="1296144"/>
            </a:xfrm>
            <a:prstGeom prst="ellipse">
              <a:avLst/>
            </a:prstGeom>
            <a:noFill/>
            <a:ln>
              <a:solidFill>
                <a:schemeClr val="accent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/>
            <a:p>
              <a:pPr algn="ctr"/>
              <a:endParaRPr lang="ko-KR"/>
            </a:p>
          </p:txBody>
        </p:sp>
        <p:sp>
          <p:nvSpPr>
            <p:cNvPr id="26" name="Oval 25"/>
            <p:cNvSpPr/>
            <p:nvPr/>
          </p:nvSpPr>
          <p:spPr>
            <a:xfrm>
              <a:off x="1331640" y="1779662"/>
              <a:ext cx="576064" cy="576064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/>
            <a:p>
              <a:pPr algn="ctr"/>
              <a:endParaRPr lang="ko-KR"/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1432937" y="1810799"/>
              <a:ext cx="385042" cy="523220"/>
            </a:xfrm>
            <a:prstGeom prst="rect">
              <a:avLst/>
            </a:prstGeom>
            <a:noFill/>
          </p:spPr>
          <p:txBody>
            <a:bodyPr numCol="1" rtlCol="0" wrap="none">
              <a:spAutoFit/>
            </a:bodyPr>
            <a:lstStyle/>
            <a:p>
              <a:r>
                <a:rPr altLang="ko-KR" b="1" dirty="0" lang="en-US" sz="2800">
                  <a:solidFill>
                    <a:schemeClr val="bg1"/>
                  </a:solidFill>
                  <a:cs charset="0" pitchFamily="34" typeface="Arial"/>
                </a:rPr>
                <a:t>5</a:t>
              </a:r>
              <a:endParaRPr b="1" dirty="0" lang="ko-KR" sz="2800">
                <a:solidFill>
                  <a:schemeClr val="bg1"/>
                </a:solidFill>
                <a:cs charset="0" pitchFamily="34" typeface="Arial"/>
              </a:endParaRPr>
            </a:p>
          </p:txBody>
        </p:sp>
      </p:grpSp>
      <p:sp>
        <p:nvSpPr>
          <p:cNvPr id="35" name="TextBox 34"/>
          <p:cNvSpPr txBox="1"/>
          <p:nvPr/>
        </p:nvSpPr>
        <p:spPr>
          <a:xfrm>
            <a:off x="327225" y="3418895"/>
            <a:ext cx="1699847" cy="36933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ko-KR" b="1" dirty="0" lang="en-US" smtClean="0">
                <a:solidFill>
                  <a:schemeClr val="accent1"/>
                </a:solidFill>
                <a:cs charset="0" pitchFamily="34" typeface="Arial"/>
              </a:rPr>
              <a:t>Creativity</a:t>
            </a:r>
            <a:endParaRPr b="1" dirty="0" lang="ko-KR">
              <a:solidFill>
                <a:schemeClr val="accent1"/>
              </a:solidFill>
              <a:cs charset="0" pitchFamily="34" typeface="Arial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2027072" y="3418894"/>
            <a:ext cx="1699847" cy="36933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ko-KR" b="1" dirty="0" lang="en-US" smtClean="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Leadership</a:t>
            </a:r>
            <a:endParaRPr b="1" dirty="0" lang="ko-KR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3712031" y="3418893"/>
            <a:ext cx="1699847" cy="36933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ko-KR" b="1" dirty="0" lang="en-US" smtClean="0">
                <a:solidFill>
                  <a:schemeClr val="accent3"/>
                </a:solidFill>
                <a:cs charset="0" pitchFamily="34" typeface="Arial"/>
              </a:rPr>
              <a:t>Adaptability</a:t>
            </a:r>
            <a:endParaRPr b="1" dirty="0" lang="ko-KR">
              <a:solidFill>
                <a:schemeClr val="accent3"/>
              </a:solidFill>
              <a:cs charset="0" pitchFamily="34" typeface="Arial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5404651" y="3418892"/>
            <a:ext cx="1699847" cy="646331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ko-KR" b="1" dirty="0" lang="en-US" smtClean="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Decision-making</a:t>
            </a:r>
            <a:endParaRPr b="1" dirty="0" lang="ko-KR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7104498" y="3418895"/>
            <a:ext cx="1699847" cy="36933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ko-KR" b="1" dirty="0" lang="en-US" smtClean="0">
                <a:solidFill>
                  <a:schemeClr val="accent5"/>
                </a:solidFill>
                <a:cs charset="0" pitchFamily="34" typeface="Arial"/>
              </a:rPr>
              <a:t>Risk-taking</a:t>
            </a:r>
            <a:endParaRPr b="1" dirty="0" lang="ko-KR">
              <a:solidFill>
                <a:schemeClr val="accent5"/>
              </a:solidFill>
              <a:cs charset="0" pitchFamily="34" typeface="Arial"/>
            </a:endParaRPr>
          </a:p>
        </p:txBody>
      </p:sp>
      <p:sp>
        <p:nvSpPr>
          <p:cNvPr id="53" name="Rounded Rectangle 51">
            <a:extLst>
              <a:ext uri="{FF2B5EF4-FFF2-40B4-BE49-F238E27FC236}">
                <a16:creationId xmlns="" xmlns:a16="http://schemas.microsoft.com/office/drawing/2014/main" id="{23303952-8007-4AD4-B1C2-0D3F02133CB8}"/>
              </a:ext>
            </a:extLst>
          </p:cNvPr>
          <p:cNvSpPr/>
          <p:nvPr/>
        </p:nvSpPr>
        <p:spPr>
          <a:xfrm flipH="1" rot="16200000">
            <a:off x="835251" y="1959683"/>
            <a:ext cx="648074" cy="720080"/>
          </a:xfrm>
          <a:custGeom>
            <a:avLst/>
            <a:gdLst/>
            <a:ahLst/>
            <a:cxnLst/>
            <a:rect b="b" l="l" r="r" t="t"/>
            <a:pathLst>
              <a:path h="2758049" w="2928608">
                <a:moveTo>
                  <a:pt x="2797052" y="1199936"/>
                </a:moveTo>
                <a:lnTo>
                  <a:pt x="2797052" y="1541978"/>
                </a:lnTo>
                <a:cubicBezTo>
                  <a:pt x="2797052" y="1578306"/>
                  <a:pt x="2826502" y="1607756"/>
                  <a:pt x="2862830" y="1607756"/>
                </a:cubicBezTo>
                <a:lnTo>
                  <a:pt x="2862830" y="1607755"/>
                </a:lnTo>
                <a:cubicBezTo>
                  <a:pt x="2899158" y="1607755"/>
                  <a:pt x="2928608" y="1578305"/>
                  <a:pt x="2928608" y="1541977"/>
                </a:cubicBezTo>
                <a:lnTo>
                  <a:pt x="2928607" y="1199936"/>
                </a:lnTo>
                <a:cubicBezTo>
                  <a:pt x="2928607" y="1163608"/>
                  <a:pt x="2899158" y="1134159"/>
                  <a:pt x="2862830" y="1134158"/>
                </a:cubicBezTo>
                <a:cubicBezTo>
                  <a:pt x="2826502" y="1134159"/>
                  <a:pt x="2797052" y="1163608"/>
                  <a:pt x="2797052" y="1199936"/>
                </a:cubicBezTo>
                <a:close/>
                <a:moveTo>
                  <a:pt x="2593193" y="1147315"/>
                </a:moveTo>
                <a:lnTo>
                  <a:pt x="2593193" y="1594601"/>
                </a:lnTo>
                <a:cubicBezTo>
                  <a:pt x="2593193" y="1630929"/>
                  <a:pt x="2622643" y="1660379"/>
                  <a:pt x="2658971" y="1660379"/>
                </a:cubicBezTo>
                <a:lnTo>
                  <a:pt x="2658971" y="1660378"/>
                </a:lnTo>
                <a:cubicBezTo>
                  <a:pt x="2695299" y="1660378"/>
                  <a:pt x="2724749" y="1630928"/>
                  <a:pt x="2724749" y="1594600"/>
                </a:cubicBezTo>
                <a:lnTo>
                  <a:pt x="2724748" y="1147315"/>
                </a:lnTo>
                <a:cubicBezTo>
                  <a:pt x="2724748" y="1110987"/>
                  <a:pt x="2695299" y="1081538"/>
                  <a:pt x="2658971" y="1081537"/>
                </a:cubicBezTo>
                <a:cubicBezTo>
                  <a:pt x="2622643" y="1081538"/>
                  <a:pt x="2593193" y="1110987"/>
                  <a:pt x="2593193" y="1147315"/>
                </a:cubicBezTo>
                <a:close/>
                <a:moveTo>
                  <a:pt x="2389334" y="1121004"/>
                </a:moveTo>
                <a:lnTo>
                  <a:pt x="2389334" y="1620912"/>
                </a:lnTo>
                <a:cubicBezTo>
                  <a:pt x="2389334" y="1657240"/>
                  <a:pt x="2418784" y="1686690"/>
                  <a:pt x="2455112" y="1686690"/>
                </a:cubicBezTo>
                <a:lnTo>
                  <a:pt x="2455112" y="1686689"/>
                </a:lnTo>
                <a:cubicBezTo>
                  <a:pt x="2491440" y="1686689"/>
                  <a:pt x="2520890" y="1657239"/>
                  <a:pt x="2520890" y="1620911"/>
                </a:cubicBezTo>
                <a:lnTo>
                  <a:pt x="2520889" y="1121004"/>
                </a:lnTo>
                <a:cubicBezTo>
                  <a:pt x="2520889" y="1084676"/>
                  <a:pt x="2491440" y="1055227"/>
                  <a:pt x="2455112" y="1055226"/>
                </a:cubicBezTo>
                <a:cubicBezTo>
                  <a:pt x="2418784" y="1055227"/>
                  <a:pt x="2389334" y="1084676"/>
                  <a:pt x="2389334" y="1121004"/>
                </a:cubicBezTo>
                <a:close/>
                <a:moveTo>
                  <a:pt x="1314382" y="1247024"/>
                </a:moveTo>
                <a:cubicBezTo>
                  <a:pt x="1314381" y="1225915"/>
                  <a:pt x="1331494" y="1208803"/>
                  <a:pt x="1352603" y="1208803"/>
                </a:cubicBezTo>
                <a:lnTo>
                  <a:pt x="1410313" y="1208803"/>
                </a:lnTo>
                <a:lnTo>
                  <a:pt x="1410313" y="1146778"/>
                </a:lnTo>
                <a:cubicBezTo>
                  <a:pt x="1410313" y="1145599"/>
                  <a:pt x="1410393" y="1144438"/>
                  <a:pt x="1411688" y="1143457"/>
                </a:cubicBezTo>
                <a:lnTo>
                  <a:pt x="1408531" y="1133444"/>
                </a:lnTo>
                <a:cubicBezTo>
                  <a:pt x="1410371" y="1112415"/>
                  <a:pt x="1428909" y="1096860"/>
                  <a:pt x="1449938" y="1098699"/>
                </a:cubicBezTo>
                <a:lnTo>
                  <a:pt x="2236821" y="1167543"/>
                </a:lnTo>
                <a:cubicBezTo>
                  <a:pt x="2257849" y="1169383"/>
                  <a:pt x="2273405" y="1187920"/>
                  <a:pt x="2271565" y="1208950"/>
                </a:cubicBezTo>
                <a:cubicBezTo>
                  <a:pt x="2269725" y="1229978"/>
                  <a:pt x="2251187" y="1245533"/>
                  <a:pt x="2230159" y="1243693"/>
                </a:cubicBezTo>
                <a:cubicBezTo>
                  <a:pt x="1973864" y="1221271"/>
                  <a:pt x="1717570" y="1198849"/>
                  <a:pt x="1461275" y="1176426"/>
                </a:cubicBezTo>
                <a:lnTo>
                  <a:pt x="1461274" y="1208803"/>
                </a:lnTo>
                <a:lnTo>
                  <a:pt x="1518985" y="1208803"/>
                </a:lnTo>
                <a:cubicBezTo>
                  <a:pt x="1540095" y="1208802"/>
                  <a:pt x="1557205" y="1225915"/>
                  <a:pt x="1557206" y="1247025"/>
                </a:cubicBezTo>
                <a:lnTo>
                  <a:pt x="1557207" y="1247023"/>
                </a:lnTo>
                <a:cubicBezTo>
                  <a:pt x="1557207" y="1268132"/>
                  <a:pt x="1540095" y="1285244"/>
                  <a:pt x="1518986" y="1285244"/>
                </a:cubicBezTo>
                <a:cubicBezTo>
                  <a:pt x="1499749" y="1285244"/>
                  <a:pt x="1480511" y="1285243"/>
                  <a:pt x="1461275" y="1285244"/>
                </a:cubicBezTo>
                <a:lnTo>
                  <a:pt x="1461275" y="1337600"/>
                </a:lnTo>
                <a:lnTo>
                  <a:pt x="1518985" y="1337600"/>
                </a:lnTo>
                <a:cubicBezTo>
                  <a:pt x="1540095" y="1337600"/>
                  <a:pt x="1557206" y="1354713"/>
                  <a:pt x="1557206" y="1375821"/>
                </a:cubicBezTo>
                <a:lnTo>
                  <a:pt x="1557207" y="1375820"/>
                </a:lnTo>
                <a:cubicBezTo>
                  <a:pt x="1557206" y="1396928"/>
                  <a:pt x="1540095" y="1414041"/>
                  <a:pt x="1518986" y="1414041"/>
                </a:cubicBezTo>
                <a:cubicBezTo>
                  <a:pt x="1499750" y="1414041"/>
                  <a:pt x="1480511" y="1414041"/>
                  <a:pt x="1461275" y="1414042"/>
                </a:cubicBezTo>
                <a:lnTo>
                  <a:pt x="1461275" y="1466398"/>
                </a:lnTo>
                <a:lnTo>
                  <a:pt x="1518985" y="1466398"/>
                </a:lnTo>
                <a:cubicBezTo>
                  <a:pt x="1540095" y="1466398"/>
                  <a:pt x="1557206" y="1483509"/>
                  <a:pt x="1557206" y="1504618"/>
                </a:cubicBezTo>
                <a:lnTo>
                  <a:pt x="1557207" y="1504619"/>
                </a:lnTo>
                <a:cubicBezTo>
                  <a:pt x="1557207" y="1525727"/>
                  <a:pt x="1540094" y="1542838"/>
                  <a:pt x="1518986" y="1542839"/>
                </a:cubicBezTo>
                <a:cubicBezTo>
                  <a:pt x="1499749" y="1542839"/>
                  <a:pt x="1480511" y="1542838"/>
                  <a:pt x="1461275" y="1542839"/>
                </a:cubicBezTo>
                <a:lnTo>
                  <a:pt x="1461274" y="1575412"/>
                </a:lnTo>
                <a:lnTo>
                  <a:pt x="2226550" y="1494978"/>
                </a:lnTo>
                <a:cubicBezTo>
                  <a:pt x="2247542" y="1492772"/>
                  <a:pt x="2266350" y="1508001"/>
                  <a:pt x="2268556" y="1528995"/>
                </a:cubicBezTo>
                <a:cubicBezTo>
                  <a:pt x="2270763" y="1549988"/>
                  <a:pt x="2255534" y="1568794"/>
                  <a:pt x="2234542" y="1571000"/>
                </a:cubicBezTo>
                <a:cubicBezTo>
                  <a:pt x="1972686" y="1598522"/>
                  <a:pt x="1710833" y="1626046"/>
                  <a:pt x="1448978" y="1653567"/>
                </a:cubicBezTo>
                <a:cubicBezTo>
                  <a:pt x="1427984" y="1655774"/>
                  <a:pt x="1409178" y="1640544"/>
                  <a:pt x="1406971" y="1619551"/>
                </a:cubicBezTo>
                <a:cubicBezTo>
                  <a:pt x="1406474" y="1614827"/>
                  <a:pt x="1406862" y="1610214"/>
                  <a:pt x="1410805" y="1606610"/>
                </a:cubicBezTo>
                <a:lnTo>
                  <a:pt x="1410312" y="1605422"/>
                </a:lnTo>
                <a:lnTo>
                  <a:pt x="1410312" y="1542839"/>
                </a:lnTo>
                <a:lnTo>
                  <a:pt x="1352603" y="1542841"/>
                </a:lnTo>
                <a:cubicBezTo>
                  <a:pt x="1331494" y="1542841"/>
                  <a:pt x="1314382" y="1525729"/>
                  <a:pt x="1314382" y="1504619"/>
                </a:cubicBezTo>
                <a:cubicBezTo>
                  <a:pt x="1314382" y="1483510"/>
                  <a:pt x="1331493" y="1466397"/>
                  <a:pt x="1352603" y="1466398"/>
                </a:cubicBezTo>
                <a:lnTo>
                  <a:pt x="1410312" y="1466398"/>
                </a:lnTo>
                <a:lnTo>
                  <a:pt x="1410313" y="1414042"/>
                </a:lnTo>
                <a:lnTo>
                  <a:pt x="1352603" y="1414042"/>
                </a:lnTo>
                <a:cubicBezTo>
                  <a:pt x="1331494" y="1414041"/>
                  <a:pt x="1314383" y="1396930"/>
                  <a:pt x="1314382" y="1375820"/>
                </a:cubicBezTo>
                <a:cubicBezTo>
                  <a:pt x="1314383" y="1354713"/>
                  <a:pt x="1331494" y="1337600"/>
                  <a:pt x="1352603" y="1337601"/>
                </a:cubicBezTo>
                <a:lnTo>
                  <a:pt x="1410312" y="1337600"/>
                </a:lnTo>
                <a:lnTo>
                  <a:pt x="1410312" y="1285244"/>
                </a:lnTo>
                <a:lnTo>
                  <a:pt x="1352603" y="1285244"/>
                </a:lnTo>
                <a:cubicBezTo>
                  <a:pt x="1331494" y="1285244"/>
                  <a:pt x="1314381" y="1268133"/>
                  <a:pt x="1314382" y="1247024"/>
                </a:cubicBezTo>
                <a:close/>
                <a:moveTo>
                  <a:pt x="1171967" y="72000"/>
                </a:moveTo>
                <a:lnTo>
                  <a:pt x="1171967" y="288000"/>
                </a:lnTo>
                <a:cubicBezTo>
                  <a:pt x="1171967" y="327765"/>
                  <a:pt x="1204202" y="360000"/>
                  <a:pt x="1243967" y="360000"/>
                </a:cubicBezTo>
                <a:cubicBezTo>
                  <a:pt x="1283732" y="360000"/>
                  <a:pt x="1315967" y="327765"/>
                  <a:pt x="1315967" y="288000"/>
                </a:cubicBezTo>
                <a:lnTo>
                  <a:pt x="1315967" y="72000"/>
                </a:lnTo>
                <a:cubicBezTo>
                  <a:pt x="1315967" y="32235"/>
                  <a:pt x="1283732" y="0"/>
                  <a:pt x="1243967" y="0"/>
                </a:cubicBezTo>
                <a:cubicBezTo>
                  <a:pt x="1204202" y="0"/>
                  <a:pt x="1171967" y="32235"/>
                  <a:pt x="1171967" y="72000"/>
                </a:cubicBezTo>
                <a:close/>
                <a:moveTo>
                  <a:pt x="1171966" y="2470049"/>
                </a:moveTo>
                <a:lnTo>
                  <a:pt x="1171966" y="2686049"/>
                </a:lnTo>
                <a:cubicBezTo>
                  <a:pt x="1171966" y="2725814"/>
                  <a:pt x="1204201" y="2758049"/>
                  <a:pt x="1243966" y="2758049"/>
                </a:cubicBezTo>
                <a:cubicBezTo>
                  <a:pt x="1283731" y="2758049"/>
                  <a:pt x="1315966" y="2725814"/>
                  <a:pt x="1315966" y="2686049"/>
                </a:cubicBezTo>
                <a:lnTo>
                  <a:pt x="1315966" y="2470049"/>
                </a:lnTo>
                <a:cubicBezTo>
                  <a:pt x="1315966" y="2430284"/>
                  <a:pt x="1283731" y="2398049"/>
                  <a:pt x="1243966" y="2398049"/>
                </a:cubicBezTo>
                <a:cubicBezTo>
                  <a:pt x="1204201" y="2398049"/>
                  <a:pt x="1171966" y="2430284"/>
                  <a:pt x="1171966" y="2470049"/>
                </a:cubicBezTo>
                <a:close/>
                <a:moveTo>
                  <a:pt x="515345" y="1370958"/>
                </a:moveTo>
                <a:cubicBezTo>
                  <a:pt x="515344" y="1558300"/>
                  <a:pt x="586814" y="1745642"/>
                  <a:pt x="729750" y="1888579"/>
                </a:cubicBezTo>
                <a:cubicBezTo>
                  <a:pt x="1015625" y="2174454"/>
                  <a:pt x="1479119" y="2174454"/>
                  <a:pt x="1764994" y="1888580"/>
                </a:cubicBezTo>
                <a:lnTo>
                  <a:pt x="1940572" y="1713001"/>
                </a:lnTo>
                <a:lnTo>
                  <a:pt x="2136413" y="1713002"/>
                </a:lnTo>
                <a:cubicBezTo>
                  <a:pt x="2215124" y="1713001"/>
                  <a:pt x="2278929" y="1649195"/>
                  <a:pt x="2278929" y="1570486"/>
                </a:cubicBezTo>
                <a:lnTo>
                  <a:pt x="2278929" y="1374645"/>
                </a:lnTo>
                <a:lnTo>
                  <a:pt x="2282614" y="1370959"/>
                </a:lnTo>
                <a:lnTo>
                  <a:pt x="2278929" y="1367272"/>
                </a:lnTo>
                <a:lnTo>
                  <a:pt x="2278929" y="1171432"/>
                </a:lnTo>
                <a:cubicBezTo>
                  <a:pt x="2278929" y="1092722"/>
                  <a:pt x="2215123" y="1028916"/>
                  <a:pt x="2136413" y="1028916"/>
                </a:cubicBezTo>
                <a:lnTo>
                  <a:pt x="1940571" y="1028916"/>
                </a:lnTo>
                <a:cubicBezTo>
                  <a:pt x="1882045" y="970390"/>
                  <a:pt x="1823519" y="911862"/>
                  <a:pt x="1764993" y="853336"/>
                </a:cubicBezTo>
                <a:cubicBezTo>
                  <a:pt x="1479118" y="567461"/>
                  <a:pt x="1015625" y="567462"/>
                  <a:pt x="729750" y="853336"/>
                </a:cubicBezTo>
                <a:cubicBezTo>
                  <a:pt x="586813" y="996273"/>
                  <a:pt x="515344" y="1183616"/>
                  <a:pt x="515345" y="1370958"/>
                </a:cubicBezTo>
                <a:close/>
                <a:moveTo>
                  <a:pt x="388776" y="2386770"/>
                </a:moveTo>
                <a:cubicBezTo>
                  <a:pt x="388776" y="2405196"/>
                  <a:pt x="395805" y="2423622"/>
                  <a:pt x="409865" y="2437681"/>
                </a:cubicBezTo>
                <a:cubicBezTo>
                  <a:pt x="437983" y="2465800"/>
                  <a:pt x="483570" y="2465800"/>
                  <a:pt x="511688" y="2437681"/>
                </a:cubicBezTo>
                <a:lnTo>
                  <a:pt x="664423" y="2284946"/>
                </a:lnTo>
                <a:cubicBezTo>
                  <a:pt x="692541" y="2256828"/>
                  <a:pt x="692541" y="2211241"/>
                  <a:pt x="664423" y="2183123"/>
                </a:cubicBezTo>
                <a:cubicBezTo>
                  <a:pt x="636305" y="2155005"/>
                  <a:pt x="590718" y="2155005"/>
                  <a:pt x="562599" y="2183123"/>
                </a:cubicBezTo>
                <a:lnTo>
                  <a:pt x="409865" y="2335858"/>
                </a:lnTo>
                <a:cubicBezTo>
                  <a:pt x="395805" y="2349917"/>
                  <a:pt x="388776" y="2368343"/>
                  <a:pt x="388776" y="2386770"/>
                </a:cubicBezTo>
                <a:close/>
                <a:moveTo>
                  <a:pt x="388776" y="365689"/>
                </a:moveTo>
                <a:cubicBezTo>
                  <a:pt x="388776" y="384115"/>
                  <a:pt x="395805" y="402541"/>
                  <a:pt x="409865" y="416600"/>
                </a:cubicBezTo>
                <a:lnTo>
                  <a:pt x="562599" y="569335"/>
                </a:lnTo>
                <a:cubicBezTo>
                  <a:pt x="590718" y="597454"/>
                  <a:pt x="636305" y="597454"/>
                  <a:pt x="664423" y="569335"/>
                </a:cubicBezTo>
                <a:cubicBezTo>
                  <a:pt x="692541" y="541217"/>
                  <a:pt x="692541" y="495630"/>
                  <a:pt x="664423" y="467512"/>
                </a:cubicBezTo>
                <a:lnTo>
                  <a:pt x="511688" y="314777"/>
                </a:lnTo>
                <a:cubicBezTo>
                  <a:pt x="483570" y="286659"/>
                  <a:pt x="437983" y="286659"/>
                  <a:pt x="409865" y="314777"/>
                </a:cubicBezTo>
                <a:cubicBezTo>
                  <a:pt x="395805" y="328836"/>
                  <a:pt x="388776" y="347262"/>
                  <a:pt x="388776" y="365689"/>
                </a:cubicBezTo>
                <a:close/>
                <a:moveTo>
                  <a:pt x="0" y="1379024"/>
                </a:moveTo>
                <a:cubicBezTo>
                  <a:pt x="0" y="1418789"/>
                  <a:pt x="32235" y="1451024"/>
                  <a:pt x="72000" y="1451024"/>
                </a:cubicBezTo>
                <a:lnTo>
                  <a:pt x="288000" y="1451024"/>
                </a:lnTo>
                <a:cubicBezTo>
                  <a:pt x="327765" y="1451024"/>
                  <a:pt x="360000" y="1418789"/>
                  <a:pt x="360000" y="1379024"/>
                </a:cubicBezTo>
                <a:cubicBezTo>
                  <a:pt x="360000" y="1339259"/>
                  <a:pt x="327765" y="1307024"/>
                  <a:pt x="288000" y="1307024"/>
                </a:cubicBezTo>
                <a:lnTo>
                  <a:pt x="72000" y="1307024"/>
                </a:lnTo>
                <a:cubicBezTo>
                  <a:pt x="32235" y="1307024"/>
                  <a:pt x="0" y="1339259"/>
                  <a:pt x="0" y="137902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noAutofit/>
          </a:bodyPr>
          <a:lstStyle/>
          <a:p>
            <a:pPr algn="ctr"/>
            <a:endParaRPr lang="ko-KR">
              <a:solidFill>
                <a:schemeClr val="tx1"/>
              </a:solidFill>
            </a:endParaRPr>
          </a:p>
        </p:txBody>
      </p:sp>
      <p:sp>
        <p:nvSpPr>
          <p:cNvPr id="54" name="Freeform 108">
            <a:extLst>
              <a:ext uri="{FF2B5EF4-FFF2-40B4-BE49-F238E27FC236}">
                <a16:creationId xmlns="" xmlns:a16="http://schemas.microsoft.com/office/drawing/2014/main" id="{7562F491-4A4D-48E7-9D8D-85C13BA9A2B2}"/>
              </a:ext>
            </a:extLst>
          </p:cNvPr>
          <p:cNvSpPr/>
          <p:nvPr/>
        </p:nvSpPr>
        <p:spPr>
          <a:xfrm>
            <a:off x="2561943" y="2046952"/>
            <a:ext cx="563729" cy="597772"/>
          </a:xfrm>
          <a:custGeom>
            <a:avLst/>
            <a:gdLst/>
            <a:ahLst/>
            <a:cxnLst/>
            <a:rect b="b" l="l" r="r" t="t"/>
            <a:pathLst>
              <a:path h="376812" w="341005">
                <a:moveTo>
                  <a:pt x="179590" y="105941"/>
                </a:moveTo>
                <a:cubicBezTo>
                  <a:pt x="189466" y="103284"/>
                  <a:pt x="200229" y="106383"/>
                  <a:pt x="207502" y="113978"/>
                </a:cubicBezTo>
                <a:lnTo>
                  <a:pt x="205155" y="116193"/>
                </a:lnTo>
                <a:cubicBezTo>
                  <a:pt x="198727" y="109493"/>
                  <a:pt x="189244" y="106732"/>
                  <a:pt x="180543" y="109027"/>
                </a:cubicBezTo>
                <a:cubicBezTo>
                  <a:pt x="171284" y="111470"/>
                  <a:pt x="164597" y="119184"/>
                  <a:pt x="163491" y="128699"/>
                </a:cubicBezTo>
                <a:lnTo>
                  <a:pt x="160301" y="128192"/>
                </a:lnTo>
                <a:cubicBezTo>
                  <a:pt x="160626" y="125509"/>
                  <a:pt x="161343" y="122953"/>
                  <a:pt x="162397" y="120583"/>
                </a:cubicBezTo>
                <a:cubicBezTo>
                  <a:pt x="163188" y="118806"/>
                  <a:pt x="164168" y="117134"/>
                  <a:pt x="165317" y="115593"/>
                </a:cubicBezTo>
                <a:close/>
                <a:moveTo>
                  <a:pt x="184774" y="76800"/>
                </a:moveTo>
                <a:cubicBezTo>
                  <a:pt x="189722" y="75892"/>
                  <a:pt x="194950" y="76276"/>
                  <a:pt x="199898" y="78055"/>
                </a:cubicBezTo>
                <a:lnTo>
                  <a:pt x="198784" y="81085"/>
                </a:lnTo>
                <a:cubicBezTo>
                  <a:pt x="190044" y="77951"/>
                  <a:pt x="180324" y="79705"/>
                  <a:pt x="173557" y="85636"/>
                </a:cubicBezTo>
                <a:cubicBezTo>
                  <a:pt x="166357" y="91948"/>
                  <a:pt x="163808" y="101834"/>
                  <a:pt x="167057" y="110845"/>
                </a:cubicBezTo>
                <a:lnTo>
                  <a:pt x="163976" y="111813"/>
                </a:lnTo>
                <a:cubicBezTo>
                  <a:pt x="161264" y="104174"/>
                  <a:pt x="162206" y="95982"/>
                  <a:pt x="166259" y="89343"/>
                </a:cubicBezTo>
                <a:lnTo>
                  <a:pt x="171329" y="83298"/>
                </a:lnTo>
                <a:cubicBezTo>
                  <a:pt x="175158" y="79908"/>
                  <a:pt x="179826" y="77708"/>
                  <a:pt x="184774" y="76800"/>
                </a:cubicBezTo>
                <a:close/>
                <a:moveTo>
                  <a:pt x="179076" y="24908"/>
                </a:moveTo>
                <a:cubicBezTo>
                  <a:pt x="173882" y="25821"/>
                  <a:pt x="169065" y="28595"/>
                  <a:pt x="165693" y="33023"/>
                </a:cubicBezTo>
                <a:lnTo>
                  <a:pt x="165081" y="32645"/>
                </a:lnTo>
                <a:lnTo>
                  <a:pt x="164343" y="33841"/>
                </a:lnTo>
                <a:lnTo>
                  <a:pt x="159156" y="28989"/>
                </a:lnTo>
                <a:cubicBezTo>
                  <a:pt x="147650" y="21890"/>
                  <a:pt x="132568" y="25462"/>
                  <a:pt x="125468" y="36968"/>
                </a:cubicBezTo>
                <a:cubicBezTo>
                  <a:pt x="125028" y="37682"/>
                  <a:pt x="124628" y="38410"/>
                  <a:pt x="124607" y="39302"/>
                </a:cubicBezTo>
                <a:cubicBezTo>
                  <a:pt x="121192" y="53871"/>
                  <a:pt x="126621" y="67918"/>
                  <a:pt x="137512" y="72288"/>
                </a:cubicBezTo>
                <a:lnTo>
                  <a:pt x="136408" y="75373"/>
                </a:lnTo>
                <a:cubicBezTo>
                  <a:pt x="125065" y="70889"/>
                  <a:pt x="118824" y="57470"/>
                  <a:pt x="120792" y="42874"/>
                </a:cubicBezTo>
                <a:cubicBezTo>
                  <a:pt x="110219" y="38045"/>
                  <a:pt x="97555" y="41998"/>
                  <a:pt x="91229" y="52250"/>
                </a:cubicBezTo>
                <a:cubicBezTo>
                  <a:pt x="86215" y="60377"/>
                  <a:pt x="87164" y="68019"/>
                  <a:pt x="90995" y="75559"/>
                </a:cubicBezTo>
                <a:cubicBezTo>
                  <a:pt x="88405" y="77546"/>
                  <a:pt x="86197" y="80074"/>
                  <a:pt x="84391" y="83001"/>
                </a:cubicBezTo>
                <a:cubicBezTo>
                  <a:pt x="75261" y="97799"/>
                  <a:pt x="79855" y="117197"/>
                  <a:pt x="94653" y="126328"/>
                </a:cubicBezTo>
                <a:cubicBezTo>
                  <a:pt x="99603" y="129383"/>
                  <a:pt x="105068" y="130901"/>
                  <a:pt x="110449" y="130283"/>
                </a:cubicBezTo>
                <a:cubicBezTo>
                  <a:pt x="111461" y="121556"/>
                  <a:pt x="114239" y="112980"/>
                  <a:pt x="118788" y="105103"/>
                </a:cubicBezTo>
                <a:lnTo>
                  <a:pt x="122060" y="106993"/>
                </a:lnTo>
                <a:cubicBezTo>
                  <a:pt x="117549" y="114804"/>
                  <a:pt x="114885" y="123345"/>
                  <a:pt x="114602" y="132066"/>
                </a:cubicBezTo>
                <a:cubicBezTo>
                  <a:pt x="118189" y="142541"/>
                  <a:pt x="127538" y="149533"/>
                  <a:pt x="138054" y="150704"/>
                </a:cubicBezTo>
                <a:lnTo>
                  <a:pt x="138622" y="157584"/>
                </a:lnTo>
                <a:cubicBezTo>
                  <a:pt x="141809" y="168599"/>
                  <a:pt x="152592" y="175355"/>
                  <a:pt x="163536" y="173320"/>
                </a:cubicBezTo>
                <a:lnTo>
                  <a:pt x="163736" y="174011"/>
                </a:lnTo>
                <a:lnTo>
                  <a:pt x="165086" y="173621"/>
                </a:lnTo>
                <a:lnTo>
                  <a:pt x="165671" y="180699"/>
                </a:lnTo>
                <a:cubicBezTo>
                  <a:pt x="169429" y="193686"/>
                  <a:pt x="183003" y="201168"/>
                  <a:pt x="195990" y="197411"/>
                </a:cubicBezTo>
                <a:cubicBezTo>
                  <a:pt x="196796" y="197178"/>
                  <a:pt x="197581" y="196907"/>
                  <a:pt x="198196" y="196260"/>
                </a:cubicBezTo>
                <a:cubicBezTo>
                  <a:pt x="209934" y="188156"/>
                  <a:pt x="215400" y="175007"/>
                  <a:pt x="211155" y="164763"/>
                </a:cubicBezTo>
                <a:cubicBezTo>
                  <a:pt x="205121" y="170199"/>
                  <a:pt x="196738" y="172687"/>
                  <a:pt x="188343" y="171472"/>
                </a:cubicBezTo>
                <a:lnTo>
                  <a:pt x="188829" y="168281"/>
                </a:lnTo>
                <a:cubicBezTo>
                  <a:pt x="198020" y="169602"/>
                  <a:pt x="207192" y="165939"/>
                  <a:pt x="212635" y="158774"/>
                </a:cubicBezTo>
                <a:cubicBezTo>
                  <a:pt x="218427" y="151149"/>
                  <a:pt x="218946" y="140953"/>
                  <a:pt x="213960" y="132774"/>
                </a:cubicBezTo>
                <a:lnTo>
                  <a:pt x="216785" y="131210"/>
                </a:lnTo>
                <a:cubicBezTo>
                  <a:pt x="222366" y="140465"/>
                  <a:pt x="221779" y="151983"/>
                  <a:pt x="215286" y="160619"/>
                </a:cubicBezTo>
                <a:lnTo>
                  <a:pt x="213805" y="162105"/>
                </a:lnTo>
                <a:cubicBezTo>
                  <a:pt x="218946" y="172938"/>
                  <a:pt x="214526" y="186813"/>
                  <a:pt x="203421" y="196175"/>
                </a:cubicBezTo>
                <a:cubicBezTo>
                  <a:pt x="208012" y="206854"/>
                  <a:pt x="220050" y="212429"/>
                  <a:pt x="231622" y="209082"/>
                </a:cubicBezTo>
                <a:cubicBezTo>
                  <a:pt x="239377" y="206838"/>
                  <a:pt x="243741" y="201989"/>
                  <a:pt x="246092" y="195539"/>
                </a:cubicBezTo>
                <a:cubicBezTo>
                  <a:pt x="255042" y="199507"/>
                  <a:pt x="265290" y="198199"/>
                  <a:pt x="272958" y="192601"/>
                </a:cubicBezTo>
                <a:lnTo>
                  <a:pt x="276795" y="193971"/>
                </a:lnTo>
                <a:cubicBezTo>
                  <a:pt x="289009" y="194016"/>
                  <a:pt x="298363" y="193248"/>
                  <a:pt x="304258" y="183694"/>
                </a:cubicBezTo>
                <a:cubicBezTo>
                  <a:pt x="309343" y="175453"/>
                  <a:pt x="308953" y="165378"/>
                  <a:pt x="303795" y="157923"/>
                </a:cubicBezTo>
                <a:cubicBezTo>
                  <a:pt x="298315" y="164420"/>
                  <a:pt x="291041" y="168177"/>
                  <a:pt x="283702" y="168174"/>
                </a:cubicBezTo>
                <a:lnTo>
                  <a:pt x="283555" y="164527"/>
                </a:lnTo>
                <a:cubicBezTo>
                  <a:pt x="293404" y="164978"/>
                  <a:pt x="303289" y="157339"/>
                  <a:pt x="308110" y="145450"/>
                </a:cubicBezTo>
                <a:cubicBezTo>
                  <a:pt x="311022" y="136198"/>
                  <a:pt x="308752" y="126109"/>
                  <a:pt x="302169" y="119023"/>
                </a:cubicBezTo>
                <a:cubicBezTo>
                  <a:pt x="296249" y="127191"/>
                  <a:pt x="286098" y="131525"/>
                  <a:pt x="275782" y="130309"/>
                </a:cubicBezTo>
                <a:lnTo>
                  <a:pt x="276183" y="127106"/>
                </a:lnTo>
                <a:cubicBezTo>
                  <a:pt x="285405" y="128184"/>
                  <a:pt x="294478" y="124281"/>
                  <a:pt x="299730" y="116974"/>
                </a:cubicBezTo>
                <a:lnTo>
                  <a:pt x="300207" y="116045"/>
                </a:lnTo>
                <a:cubicBezTo>
                  <a:pt x="300079" y="107222"/>
                  <a:pt x="295342" y="98867"/>
                  <a:pt x="287259" y="93880"/>
                </a:cubicBezTo>
                <a:cubicBezTo>
                  <a:pt x="284295" y="92051"/>
                  <a:pt x="281129" y="90828"/>
                  <a:pt x="277855" y="90561"/>
                </a:cubicBezTo>
                <a:cubicBezTo>
                  <a:pt x="271916" y="104194"/>
                  <a:pt x="259881" y="112708"/>
                  <a:pt x="248172" y="111695"/>
                </a:cubicBezTo>
                <a:cubicBezTo>
                  <a:pt x="248002" y="114741"/>
                  <a:pt x="246936" y="117719"/>
                  <a:pt x="245089" y="120348"/>
                </a:cubicBezTo>
                <a:cubicBezTo>
                  <a:pt x="241307" y="125729"/>
                  <a:pt x="234825" y="128827"/>
                  <a:pt x="228007" y="128511"/>
                </a:cubicBezTo>
                <a:lnTo>
                  <a:pt x="228158" y="125380"/>
                </a:lnTo>
                <a:cubicBezTo>
                  <a:pt x="233848" y="125642"/>
                  <a:pt x="239262" y="123097"/>
                  <a:pt x="242439" y="118667"/>
                </a:cubicBezTo>
                <a:cubicBezTo>
                  <a:pt x="244071" y="116391"/>
                  <a:pt x="244987" y="113796"/>
                  <a:pt x="245116" y="111152"/>
                </a:cubicBezTo>
                <a:lnTo>
                  <a:pt x="243716" y="110904"/>
                </a:lnTo>
                <a:lnTo>
                  <a:pt x="244539" y="108155"/>
                </a:lnTo>
                <a:cubicBezTo>
                  <a:pt x="244792" y="106166"/>
                  <a:pt x="244131" y="104285"/>
                  <a:pt x="243078" y="102544"/>
                </a:cubicBezTo>
                <a:cubicBezTo>
                  <a:pt x="240257" y="97875"/>
                  <a:pt x="235048" y="94922"/>
                  <a:pt x="229344" y="94755"/>
                </a:cubicBezTo>
                <a:lnTo>
                  <a:pt x="229436" y="91621"/>
                </a:lnTo>
                <a:cubicBezTo>
                  <a:pt x="236268" y="91821"/>
                  <a:pt x="242499" y="95409"/>
                  <a:pt x="245850" y="101072"/>
                </a:cubicBezTo>
                <a:cubicBezTo>
                  <a:pt x="247129" y="103235"/>
                  <a:pt x="247915" y="105575"/>
                  <a:pt x="248037" y="107973"/>
                </a:cubicBezTo>
                <a:cubicBezTo>
                  <a:pt x="258268" y="109553"/>
                  <a:pt x="268981" y="102051"/>
                  <a:pt x="274232" y="89778"/>
                </a:cubicBezTo>
                <a:cubicBezTo>
                  <a:pt x="278708" y="77339"/>
                  <a:pt x="274020" y="63056"/>
                  <a:pt x="262316" y="55834"/>
                </a:cubicBezTo>
                <a:cubicBezTo>
                  <a:pt x="257734" y="53007"/>
                  <a:pt x="252666" y="51626"/>
                  <a:pt x="247691" y="52231"/>
                </a:cubicBezTo>
                <a:cubicBezTo>
                  <a:pt x="248705" y="60913"/>
                  <a:pt x="245967" y="69020"/>
                  <a:pt x="239739" y="74185"/>
                </a:cubicBezTo>
                <a:lnTo>
                  <a:pt x="237649" y="71664"/>
                </a:lnTo>
                <a:cubicBezTo>
                  <a:pt x="244579" y="65918"/>
                  <a:pt x="246481" y="55888"/>
                  <a:pt x="243151" y="45920"/>
                </a:cubicBezTo>
                <a:cubicBezTo>
                  <a:pt x="241194" y="40124"/>
                  <a:pt x="237183" y="35004"/>
                  <a:pt x="231542" y="31523"/>
                </a:cubicBezTo>
                <a:cubicBezTo>
                  <a:pt x="221392" y="25261"/>
                  <a:pt x="208864" y="26095"/>
                  <a:pt x="199763" y="32668"/>
                </a:cubicBezTo>
                <a:lnTo>
                  <a:pt x="194721" y="27952"/>
                </a:lnTo>
                <a:cubicBezTo>
                  <a:pt x="189842" y="24941"/>
                  <a:pt x="184271" y="23995"/>
                  <a:pt x="179076" y="24908"/>
                </a:cubicBezTo>
                <a:close/>
                <a:moveTo>
                  <a:pt x="190632" y="62"/>
                </a:moveTo>
                <a:cubicBezTo>
                  <a:pt x="300121" y="2329"/>
                  <a:pt x="391248" y="125645"/>
                  <a:pt x="309641" y="225160"/>
                </a:cubicBezTo>
                <a:cubicBezTo>
                  <a:pt x="282892" y="251229"/>
                  <a:pt x="279266" y="288859"/>
                  <a:pt x="302841" y="374772"/>
                </a:cubicBezTo>
                <a:lnTo>
                  <a:pt x="121266" y="376812"/>
                </a:lnTo>
                <a:lnTo>
                  <a:pt x="109025" y="322355"/>
                </a:lnTo>
                <a:cubicBezTo>
                  <a:pt x="76580" y="333165"/>
                  <a:pt x="40716" y="329924"/>
                  <a:pt x="28778" y="318327"/>
                </a:cubicBezTo>
                <a:cubicBezTo>
                  <a:pt x="22923" y="311868"/>
                  <a:pt x="25422" y="291738"/>
                  <a:pt x="32859" y="276164"/>
                </a:cubicBezTo>
                <a:cubicBezTo>
                  <a:pt x="35235" y="270344"/>
                  <a:pt x="23179" y="268321"/>
                  <a:pt x="20618" y="259843"/>
                </a:cubicBezTo>
                <a:cubicBezTo>
                  <a:pt x="19440" y="251965"/>
                  <a:pt x="27377" y="251682"/>
                  <a:pt x="30757" y="247602"/>
                </a:cubicBezTo>
                <a:lnTo>
                  <a:pt x="18516" y="238938"/>
                </a:lnTo>
                <a:cubicBezTo>
                  <a:pt x="12669" y="232923"/>
                  <a:pt x="25811" y="221592"/>
                  <a:pt x="29458" y="212919"/>
                </a:cubicBezTo>
                <a:cubicBezTo>
                  <a:pt x="16679" y="208924"/>
                  <a:pt x="7006" y="203466"/>
                  <a:pt x="307" y="196983"/>
                </a:cubicBezTo>
                <a:cubicBezTo>
                  <a:pt x="-2572" y="186228"/>
                  <a:pt x="15339" y="171234"/>
                  <a:pt x="31089" y="151672"/>
                </a:cubicBezTo>
                <a:cubicBezTo>
                  <a:pt x="47602" y="132201"/>
                  <a:pt x="33821" y="117353"/>
                  <a:pt x="46470" y="75544"/>
                </a:cubicBezTo>
                <a:cubicBezTo>
                  <a:pt x="66559" y="23813"/>
                  <a:pt x="114124" y="-1423"/>
                  <a:pt x="190632" y="6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pic>
        <p:nvPicPr>
          <p:cNvPr descr="Aspiration with solid fill" id="55" name="Graphic 28">
            <a:extLst>
              <a:ext uri="{FF2B5EF4-FFF2-40B4-BE49-F238E27FC236}">
                <a16:creationId xmlns:a16="http://schemas.microsoft.com/office/drawing/2014/main" xmlns="" id="{7B51A75B-FD96-73B3-ACAB-1C95A7E07D2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4139952" y="1995686"/>
            <a:ext cx="770384" cy="649038"/>
          </a:xfrm>
          <a:prstGeom prst="rect">
            <a:avLst/>
          </a:prstGeom>
        </p:spPr>
      </p:pic>
      <p:pic>
        <p:nvPicPr>
          <p:cNvPr descr="Fork In Road with solid fill" id="56" name="Graphic 29">
            <a:extLst>
              <a:ext uri="{FF2B5EF4-FFF2-40B4-BE49-F238E27FC236}">
                <a16:creationId xmlns:a16="http://schemas.microsoft.com/office/drawing/2014/main" xmlns="" id="{2B23B779-16DC-554E-703C-24A9B0DE623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5846308" y="1995686"/>
            <a:ext cx="733083" cy="649038"/>
          </a:xfrm>
          <a:prstGeom prst="rect">
            <a:avLst/>
          </a:prstGeom>
        </p:spPr>
      </p:pic>
      <p:pic>
        <p:nvPicPr>
          <p:cNvPr descr="Warning with solid fill" id="57" name="Graphic 30">
            <a:extLst>
              <a:ext uri="{FF2B5EF4-FFF2-40B4-BE49-F238E27FC236}">
                <a16:creationId xmlns:a16="http://schemas.microsoft.com/office/drawing/2014/main" xmlns="" id="{7E2A7B4D-DEE9-D4B5-6628-58A5C0B57792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7545729" y="1995686"/>
            <a:ext cx="703284" cy="648074"/>
          </a:xfrm>
          <a:prstGeom prst="rect">
            <a:avLst/>
          </a:prstGeom>
        </p:spPr>
      </p:pic>
      <p:sp>
        <p:nvSpPr>
          <p:cNvPr id="6" name="Правоъгълник 5"/>
          <p:cNvSpPr/>
          <p:nvPr/>
        </p:nvSpPr>
        <p:spPr>
          <a:xfrm>
            <a:off x="3530261" y="4836395"/>
            <a:ext cx="1795684" cy="276999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r>
              <a:rPr altLang="en-GB" dirty="0" lang="en-GB" sz="1200"/>
              <a:t>(Hébert and Link, 2009)</a:t>
            </a:r>
          </a:p>
        </p:txBody>
      </p:sp>
      <p:pic>
        <p:nvPicPr>
          <p:cNvPr descr="A black background with white text  Description automatically generated" id="58" name="Picture 4">
            <a:extLst>
              <a:ext uri="{FF2B5EF4-FFF2-40B4-BE49-F238E27FC236}">
                <a16:creationId xmlns:a16="http://schemas.microsoft.com/office/drawing/2014/main" xmlns="" id="{89BA2C07-5555-3AF1-7AA2-DA79A331179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51103" y="4642735"/>
            <a:ext cx="1475656" cy="452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33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advTm="16863" spd="slow" p14:dur="2000"/>
    </mc:Choice>
    <mc:Fallback xmlns="">
      <p:transition advTm="16863" spd="slow"/>
    </mc:Fallback>
  </mc:AlternateContent>
  <p:timing>
    <p:tnLst>
      <p:par>
        <p:cTn dur="indefinite" id="1" nodeType="tmRoot" restart="never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онтейнер за картина 3"/>
          <p:cNvPicPr>
            <a:picLocks noChangeAspect="1" noGrp="1"/>
          </p:cNvPicPr>
          <p:nvPr>
            <p:ph idx="1" type="pic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034" l="15299" r="26771" t="10241"/>
          <a:stretch/>
        </p:blipFill>
        <p:spPr>
          <a:xfrm>
            <a:off x="2267744" y="1024095"/>
            <a:ext cx="3816423" cy="4119405"/>
          </a:xfrm>
        </p:spPr>
      </p:pic>
      <p:pic>
        <p:nvPicPr>
          <p:cNvPr id="6147" name="Picture 3"/>
          <p:cNvPicPr>
            <a:picLocks noChangeArrowheads="1"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332" y="123478"/>
            <a:ext cx="778192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Текстово поле 4"/>
          <p:cNvSpPr txBox="1"/>
          <p:nvPr/>
        </p:nvSpPr>
        <p:spPr>
          <a:xfrm>
            <a:off x="0" y="1419621"/>
            <a:ext cx="3025553" cy="2554545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indent="-285750" marL="285750">
              <a:lnSpc>
                <a:spcPct val="250000"/>
              </a:lnSpc>
              <a:buFont charset="0" pitchFamily="34" typeface="Arial"/>
              <a:buChar char="•"/>
            </a:pPr>
            <a:r>
              <a:rPr dirty="0" lang="en-US" smtClean="0" sz="1600">
                <a:solidFill>
                  <a:schemeClr val="accent4"/>
                </a:solidFill>
              </a:rPr>
              <a:t>Wide range of products</a:t>
            </a:r>
          </a:p>
          <a:p>
            <a:pPr indent="-285750" marL="285750">
              <a:lnSpc>
                <a:spcPct val="250000"/>
              </a:lnSpc>
              <a:buFont charset="0" pitchFamily="34" typeface="Arial"/>
              <a:buChar char="•"/>
            </a:pPr>
            <a:r>
              <a:rPr dirty="0" lang="en-US" smtClean="0" sz="1600">
                <a:solidFill>
                  <a:schemeClr val="accent4"/>
                </a:solidFill>
              </a:rPr>
              <a:t>Touch-screen interface</a:t>
            </a:r>
          </a:p>
          <a:p>
            <a:pPr indent="-285750" marL="285750">
              <a:lnSpc>
                <a:spcPct val="250000"/>
              </a:lnSpc>
              <a:buFont charset="0" pitchFamily="34" typeface="Arial"/>
              <a:buChar char="•"/>
            </a:pPr>
            <a:r>
              <a:rPr dirty="0" lang="en-US" smtClean="0" sz="1600">
                <a:solidFill>
                  <a:schemeClr val="accent4"/>
                </a:solidFill>
              </a:rPr>
              <a:t>Inventory tracking</a:t>
            </a:r>
          </a:p>
          <a:p>
            <a:pPr indent="-285750" marL="285750">
              <a:lnSpc>
                <a:spcPct val="250000"/>
              </a:lnSpc>
              <a:buFont charset="0" pitchFamily="34" typeface="Arial"/>
              <a:buChar char="•"/>
            </a:pPr>
            <a:r>
              <a:rPr dirty="0" lang="en-US" smtClean="0" sz="1600">
                <a:solidFill>
                  <a:schemeClr val="accent4"/>
                </a:solidFill>
              </a:rPr>
              <a:t>Automated restocking</a:t>
            </a:r>
          </a:p>
        </p:txBody>
      </p:sp>
      <p:sp>
        <p:nvSpPr>
          <p:cNvPr id="6" name="Текстово поле 5"/>
          <p:cNvSpPr txBox="1"/>
          <p:nvPr/>
        </p:nvSpPr>
        <p:spPr>
          <a:xfrm>
            <a:off x="5940152" y="1419622"/>
            <a:ext cx="3275856" cy="2554545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indent="-285750" marL="285750">
              <a:lnSpc>
                <a:spcPct val="200000"/>
              </a:lnSpc>
              <a:buFont charset="0" pitchFamily="34" typeface="Arial"/>
              <a:buChar char="•"/>
            </a:pPr>
            <a:r>
              <a:rPr dirty="0" lang="en-US" smtClean="0" sz="1600">
                <a:solidFill>
                  <a:schemeClr val="accent4"/>
                </a:solidFill>
              </a:rPr>
              <a:t>Customer support channel</a:t>
            </a:r>
          </a:p>
          <a:p>
            <a:pPr indent="-285750" marL="285750">
              <a:lnSpc>
                <a:spcPct val="200000"/>
              </a:lnSpc>
              <a:buFont charset="0" pitchFamily="34" typeface="Arial"/>
              <a:buChar char="•"/>
            </a:pPr>
            <a:r>
              <a:rPr dirty="0" lang="en-US" smtClean="0" sz="1600">
                <a:solidFill>
                  <a:schemeClr val="accent4"/>
                </a:solidFill>
              </a:rPr>
              <a:t>Digital payments</a:t>
            </a:r>
          </a:p>
          <a:p>
            <a:pPr indent="-285750" marL="285750">
              <a:lnSpc>
                <a:spcPct val="200000"/>
              </a:lnSpc>
              <a:buFont charset="0" pitchFamily="34" typeface="Arial"/>
              <a:buChar char="•"/>
            </a:pPr>
            <a:r>
              <a:rPr dirty="0" lang="en-US" smtClean="0" sz="1600">
                <a:solidFill>
                  <a:schemeClr val="accent4"/>
                </a:solidFill>
              </a:rPr>
              <a:t>24/7 access including helpline</a:t>
            </a:r>
          </a:p>
          <a:p>
            <a:pPr indent="-285750" marL="285750">
              <a:lnSpc>
                <a:spcPct val="200000"/>
              </a:lnSpc>
              <a:buFont charset="0" pitchFamily="34" typeface="Arial"/>
              <a:buChar char="•"/>
            </a:pPr>
            <a:r>
              <a:rPr dirty="0" lang="en-US" smtClean="0" sz="1600">
                <a:solidFill>
                  <a:schemeClr val="accent4"/>
                </a:solidFill>
              </a:rPr>
              <a:t>Feedback forms</a:t>
            </a:r>
          </a:p>
          <a:p>
            <a:pPr indent="-285750" marL="285750">
              <a:lnSpc>
                <a:spcPct val="200000"/>
              </a:lnSpc>
              <a:buFont charset="0" pitchFamily="34" typeface="Arial"/>
              <a:buChar char="•"/>
            </a:pPr>
            <a:r>
              <a:rPr dirty="0" lang="en-US" smtClean="0" sz="1600">
                <a:solidFill>
                  <a:schemeClr val="accent4"/>
                </a:solidFill>
              </a:rPr>
              <a:t>Digital screen</a:t>
            </a:r>
            <a:endParaRPr altLang="bg-BG" dirty="0" lang="bg-BG" sz="1600">
              <a:solidFill>
                <a:schemeClr val="accent4"/>
              </a:solidFill>
            </a:endParaRPr>
          </a:p>
        </p:txBody>
      </p:sp>
      <p:sp>
        <p:nvSpPr>
          <p:cNvPr id="8" name="Правоъгълник 7"/>
          <p:cNvSpPr/>
          <p:nvPr/>
        </p:nvSpPr>
        <p:spPr>
          <a:xfrm>
            <a:off x="35294" y="4587974"/>
            <a:ext cx="4572000" cy="461665"/>
          </a:xfrm>
          <a:prstGeom prst="rect">
            <a:avLst/>
          </a:prstGeom>
        </p:spPr>
        <p:txBody>
          <a:bodyPr numCol="1">
            <a:spAutoFit/>
          </a:bodyPr>
          <a:lstStyle/>
          <a:p>
            <a:r>
              <a:rPr altLang="en-GB" dirty="0" lang="en-GB" sz="1200">
                <a:cs typeface="Times New Roman"/>
              </a:rPr>
              <a:t>(</a:t>
            </a:r>
            <a:r>
              <a:rPr altLang="en-GB" dirty="0" err="1" lang="en-GB" sz="1200">
                <a:cs typeface="Times New Roman"/>
              </a:rPr>
              <a:t>Bhande</a:t>
            </a:r>
            <a:r>
              <a:rPr altLang="en-GB" dirty="0" lang="en-GB" sz="1200">
                <a:cs typeface="Times New Roman"/>
              </a:rPr>
              <a:t> et al., 2021)</a:t>
            </a:r>
          </a:p>
          <a:p>
            <a:r>
              <a:rPr altLang="en-GB" dirty="0" lang="en-GB" sz="1200">
                <a:cs typeface="Arial"/>
              </a:rPr>
              <a:t>(</a:t>
            </a:r>
            <a:r>
              <a:rPr altLang="en-GB" dirty="0" err="1" lang="en-GB" sz="1200">
                <a:cs typeface="Arial"/>
              </a:rPr>
              <a:t>Harsha</a:t>
            </a:r>
            <a:r>
              <a:rPr altLang="en-GB" dirty="0" lang="en-GB" sz="1200">
                <a:cs typeface="Arial"/>
              </a:rPr>
              <a:t> </a:t>
            </a:r>
            <a:r>
              <a:rPr altLang="en-GB" dirty="0" err="1" lang="en-GB" sz="1200">
                <a:cs typeface="Arial"/>
              </a:rPr>
              <a:t>Vardhini</a:t>
            </a:r>
            <a:r>
              <a:rPr altLang="en-GB" dirty="0" lang="en-GB" sz="1200">
                <a:cs typeface="Arial"/>
              </a:rPr>
              <a:t> and </a:t>
            </a:r>
            <a:r>
              <a:rPr altLang="en-GB" dirty="0" err="1" lang="en-GB" sz="1200">
                <a:cs typeface="Arial"/>
              </a:rPr>
              <a:t>Sai</a:t>
            </a:r>
            <a:r>
              <a:rPr altLang="en-GB" dirty="0" lang="en-GB" sz="1200">
                <a:cs typeface="Arial"/>
              </a:rPr>
              <a:t>, 2023)</a:t>
            </a:r>
            <a:endParaRPr altLang="en-GB" dirty="0" lang="en-GB" sz="1200"/>
          </a:p>
        </p:txBody>
      </p:sp>
      <p:pic>
        <p:nvPicPr>
          <p:cNvPr descr="A black background with white text  Description automatically generated" id="12" name="Picture 4">
            <a:extLst>
              <a:ext uri="{FF2B5EF4-FFF2-40B4-BE49-F238E27FC236}">
                <a16:creationId xmlns:a16="http://schemas.microsoft.com/office/drawing/2014/main" xmlns="" id="{89BA2C07-5555-3AF1-7AA2-DA79A33117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1103" y="4642735"/>
            <a:ext cx="1475656" cy="452890"/>
          </a:xfrm>
          <a:prstGeom prst="rect">
            <a:avLst/>
          </a:prstGeom>
        </p:spPr>
      </p:pic>
      <p:sp>
        <p:nvSpPr>
          <p:cNvPr id="9" name="Текстово поле 8"/>
          <p:cNvSpPr txBox="1"/>
          <p:nvPr/>
        </p:nvSpPr>
        <p:spPr>
          <a:xfrm>
            <a:off x="4139952" y="4848308"/>
            <a:ext cx="2773018" cy="276999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dirty="0" lang="en-US" smtClean="0" sz="1200"/>
              <a:t>Fig.1 – Medical Vending Machine</a:t>
            </a:r>
            <a:endParaRPr altLang="bg-BG" dirty="0" lang="bg-BG" sz="1200"/>
          </a:p>
        </p:txBody>
      </p:sp>
    </p:spTree>
    <p:extLst>
      <p:ext uri="{BB962C8B-B14F-4D97-AF65-F5344CB8AC3E}">
        <p14:creationId xmlns:p14="http://schemas.microsoft.com/office/powerpoint/2010/main" val="3233093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advTm="1087" spd="slow" p14:dur="2000"/>
    </mc:Choice>
    <mc:Fallback xmlns="">
      <p:transition advTm="1087" spd="slow"/>
    </mc:Fallback>
  </mc:AlternateContent>
  <p:timing>
    <p:tnLst>
      <p:par>
        <p:cTn dur="indefinite" id="1" nodeType="tmRoot" restart="never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idx="10" sz="quarter" type="body"/>
          </p:nvPr>
        </p:nvSpPr>
        <p:spPr/>
        <p:txBody>
          <a:bodyPr numCol="1"/>
          <a:lstStyle/>
          <a:p>
            <a:r>
              <a:rPr altLang="ko-KR" dirty="0" lang="en-US" smtClean="0" sz="3200">
                <a:solidFill>
                  <a:schemeClr val="accent4"/>
                </a:solidFill>
              </a:rPr>
              <a:t>Our Management Structure</a:t>
            </a:r>
            <a:endParaRPr dirty="0" lang="ko-KR" sz="3200">
              <a:solidFill>
                <a:schemeClr val="accent4"/>
              </a:solidFill>
            </a:endParaRPr>
          </a:p>
        </p:txBody>
      </p:sp>
      <p:graphicFrame>
        <p:nvGraphicFramePr>
          <p:cNvPr id="31" name="Diagram 4409">
            <a:extLst>
              <a:ext uri="{FF2B5EF4-FFF2-40B4-BE49-F238E27FC236}">
                <a16:creationId xmlns:a16="http://schemas.microsoft.com/office/drawing/2014/main" xmlns="" id="{D9CD1D15-3549-CF2A-4EA8-331CCADB43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31630518"/>
              </p:ext>
            </p:extLst>
          </p:nvPr>
        </p:nvGraphicFramePr>
        <p:xfrm>
          <a:off x="233937" y="1050778"/>
          <a:ext cx="8568951" cy="42881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cs="rId2" r:dm="rId3" r:lo="rId4" r:qs="rId5"/>
          </a:graphicData>
        </a:graphic>
      </p:graphicFrame>
      <p:sp>
        <p:nvSpPr>
          <p:cNvPr id="32" name="Rectangle: Rounded Corners 5822">
            <a:extLst>
              <a:ext uri="{FF2B5EF4-FFF2-40B4-BE49-F238E27FC236}">
                <a16:creationId xmlns:a16="http://schemas.microsoft.com/office/drawing/2014/main" xmlns="" id="{9A3299F7-B5EB-FBCD-4A0C-34940F34E802}"/>
              </a:ext>
            </a:extLst>
          </p:cNvPr>
          <p:cNvSpPr/>
          <p:nvPr/>
        </p:nvSpPr>
        <p:spPr>
          <a:xfrm>
            <a:off x="3406796" y="947214"/>
            <a:ext cx="1984823" cy="678196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dirty="0" lang="en-GB"/>
          </a:p>
        </p:txBody>
      </p:sp>
      <p:sp>
        <p:nvSpPr>
          <p:cNvPr id="33" name="Rectangle: Rounded Corners 6201">
            <a:extLst>
              <a:ext uri="{FF2B5EF4-FFF2-40B4-BE49-F238E27FC236}">
                <a16:creationId xmlns:a16="http://schemas.microsoft.com/office/drawing/2014/main" xmlns="" id="{CADF5B62-F483-BC25-2D5A-41BBE1CAEBA3}"/>
              </a:ext>
            </a:extLst>
          </p:cNvPr>
          <p:cNvSpPr/>
          <p:nvPr/>
        </p:nvSpPr>
        <p:spPr>
          <a:xfrm>
            <a:off x="3546306" y="1059582"/>
            <a:ext cx="1944216" cy="64807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dirty="0" lang="en-GB"/>
          </a:p>
        </p:txBody>
      </p:sp>
      <p:sp>
        <p:nvSpPr>
          <p:cNvPr id="34" name="TextBox 5402">
            <a:extLst>
              <a:ext uri="{FF2B5EF4-FFF2-40B4-BE49-F238E27FC236}">
                <a16:creationId xmlns:a16="http://schemas.microsoft.com/office/drawing/2014/main" xmlns="" id="{239BBF32-5A57-DB60-D13B-2C6824A9F825}"/>
              </a:ext>
            </a:extLst>
          </p:cNvPr>
          <p:cNvSpPr txBox="1"/>
          <p:nvPr/>
        </p:nvSpPr>
        <p:spPr>
          <a:xfrm>
            <a:off x="3712587" y="1050778"/>
            <a:ext cx="1746409" cy="584775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altLang="en-GB" dirty="0" lang="en-GB" sz="3200">
                <a:latin typeface="Arial"/>
                <a:cs typeface="Segoe UI Light"/>
              </a:rPr>
              <a:t>  CEO</a:t>
            </a:r>
          </a:p>
        </p:txBody>
      </p:sp>
      <p:sp>
        <p:nvSpPr>
          <p:cNvPr id="35" name="Arrow: Down 55">
            <a:extLst>
              <a:ext uri="{FF2B5EF4-FFF2-40B4-BE49-F238E27FC236}">
                <a16:creationId xmlns:a16="http://schemas.microsoft.com/office/drawing/2014/main" xmlns="" id="{A0680FD5-88BF-14B4-CD96-80E26474BAAD}"/>
              </a:ext>
            </a:extLst>
          </p:cNvPr>
          <p:cNvSpPr/>
          <p:nvPr/>
        </p:nvSpPr>
        <p:spPr>
          <a:xfrm rot="3420000">
            <a:off x="2623240" y="1478733"/>
            <a:ext cx="473451" cy="61237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dirty="0" lang="en-GB"/>
          </a:p>
        </p:txBody>
      </p:sp>
      <p:sp>
        <p:nvSpPr>
          <p:cNvPr id="37" name="Arrow: Down 55">
            <a:extLst>
              <a:ext uri="{FF2B5EF4-FFF2-40B4-BE49-F238E27FC236}">
                <a16:creationId xmlns:a16="http://schemas.microsoft.com/office/drawing/2014/main" xmlns="" id="{A0680FD5-88BF-14B4-CD96-80E26474BAAD}"/>
              </a:ext>
            </a:extLst>
          </p:cNvPr>
          <p:cNvSpPr/>
          <p:nvPr/>
        </p:nvSpPr>
        <p:spPr>
          <a:xfrm rot="17820453">
            <a:off x="5802296" y="1505893"/>
            <a:ext cx="473451" cy="61237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dirty="0" lang="en-GB"/>
          </a:p>
        </p:txBody>
      </p:sp>
      <p:sp>
        <p:nvSpPr>
          <p:cNvPr id="38" name="Arrow: Down 55">
            <a:extLst>
              <a:ext uri="{FF2B5EF4-FFF2-40B4-BE49-F238E27FC236}">
                <a16:creationId xmlns:a16="http://schemas.microsoft.com/office/drawing/2014/main" xmlns="" id="{A0680FD5-88BF-14B4-CD96-80E26474BAAD}"/>
              </a:ext>
            </a:extLst>
          </p:cNvPr>
          <p:cNvSpPr/>
          <p:nvPr/>
        </p:nvSpPr>
        <p:spPr>
          <a:xfrm>
            <a:off x="4279768" y="1713603"/>
            <a:ext cx="477291" cy="36455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dirty="0" lang="en-GB"/>
          </a:p>
        </p:txBody>
      </p:sp>
      <p:pic>
        <p:nvPicPr>
          <p:cNvPr descr="A black background with white text  Description automatically generated" id="40" name="Picture 4">
            <a:extLst>
              <a:ext uri="{FF2B5EF4-FFF2-40B4-BE49-F238E27FC236}">
                <a16:creationId xmlns:a16="http://schemas.microsoft.com/office/drawing/2014/main" xmlns="" id="{89BA2C07-5555-3AF1-7AA2-DA79A331179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51103" y="4642735"/>
            <a:ext cx="1475656" cy="452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034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advTm="5145" spd="slow" p14:dur="2000"/>
    </mc:Choice>
    <mc:Fallback xmlns="">
      <p:transition advTm="5145" spd="slow"/>
    </mc:Fallback>
  </mc:AlternateContent>
  <p:timing>
    <p:tnLst>
      <p:par>
        <p:cTn dur="indefinite" id="1" nodeType="tmRoot" restart="never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idx="10" sz="quarter" type="body"/>
          </p:nvPr>
        </p:nvSpPr>
        <p:spPr>
          <a:xfrm>
            <a:off x="1547664" y="406569"/>
            <a:ext cx="7704856" cy="576064"/>
          </a:xfrm>
        </p:spPr>
        <p:txBody>
          <a:bodyPr numCol="1"/>
          <a:lstStyle/>
          <a:p>
            <a:r>
              <a:rPr altLang="en-GB" dirty="0" lang="en-GB" sz="3200">
                <a:solidFill>
                  <a:schemeClr val="accent4"/>
                </a:solidFill>
                <a:cs typeface="Arial"/>
              </a:rPr>
              <a:t>Target </a:t>
            </a:r>
            <a:r>
              <a:rPr altLang="en-GB" dirty="0" lang="en-GB" smtClean="0" sz="3200">
                <a:solidFill>
                  <a:schemeClr val="accent4"/>
                </a:solidFill>
                <a:cs typeface="Arial"/>
              </a:rPr>
              <a:t>Market </a:t>
            </a:r>
            <a:r>
              <a:rPr altLang="en-GB" dirty="0" lang="en-GB" sz="3200">
                <a:solidFill>
                  <a:schemeClr val="accent4"/>
                </a:solidFill>
                <a:cs typeface="Arial"/>
              </a:rPr>
              <a:t>and </a:t>
            </a:r>
            <a:r>
              <a:rPr altLang="en-GB" dirty="0" lang="en-GB" smtClean="0" sz="3200">
                <a:solidFill>
                  <a:schemeClr val="accent4"/>
                </a:solidFill>
                <a:cs typeface="Arial"/>
              </a:rPr>
              <a:t>Marketing Strategy</a:t>
            </a:r>
            <a:endParaRPr dirty="0" lang="ko-KR" sz="3200">
              <a:solidFill>
                <a:schemeClr val="accent4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93130" y="1654221"/>
            <a:ext cx="1944216" cy="646331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Travelers</a:t>
            </a:r>
          </a:p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Parents and children</a:t>
            </a:r>
          </a:p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mtClean="0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Disabled people</a:t>
            </a:r>
            <a:endParaRPr b="1" dirty="0" lang="ko-KR" sz="1200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81650" y="1654221"/>
            <a:ext cx="1944216" cy="83099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Tourists</a:t>
            </a:r>
          </a:p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Students</a:t>
            </a:r>
          </a:p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Busy professionals</a:t>
            </a:r>
          </a:p>
          <a:p>
            <a:pPr algn="ctr" indent="-171450" marL="171450">
              <a:buFont charset="0" pitchFamily="34" typeface="Arial"/>
              <a:buChar char="•"/>
            </a:pPr>
            <a:endParaRPr altLang="ko-KR" b="1" dirty="0" lang="en-US" sz="1200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805059" y="1671365"/>
            <a:ext cx="2304256" cy="83099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GB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PR activities</a:t>
            </a:r>
          </a:p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GB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Community Engagement </a:t>
            </a:r>
          </a:p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GB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Feedbacks</a:t>
            </a:r>
          </a:p>
          <a:p>
            <a:pPr algn="ctr" indent="-171450" marL="171450">
              <a:buFont charset="0" pitchFamily="34" typeface="Arial"/>
              <a:buChar char="•"/>
            </a:pPr>
            <a:endParaRPr b="1" dirty="0" lang="ko-KR" sz="1200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860032" y="1671365"/>
            <a:ext cx="2377042" cy="646331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Location-based marketing</a:t>
            </a:r>
          </a:p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Online marketing</a:t>
            </a:r>
          </a:p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Partnership</a:t>
            </a:r>
          </a:p>
        </p:txBody>
      </p:sp>
      <p:sp>
        <p:nvSpPr>
          <p:cNvPr descr="Number of pharmacies per 100,000 population in Poland and other OECD countries." id="26" name="AutoShape 7"/>
          <p:cNvSpPr>
            <a:spLocks noChangeArrowheads="1" noChangeAspect="1"/>
          </p:cNvSpPr>
          <p:nvPr/>
        </p:nvSpPr>
        <p:spPr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 anchorCtr="0" bIns="45720" compatLnSpc="1" lIns="91440" numCol="1" rIns="91440" tIns="45720" vert="horz" wrap="square">
            <a:prstTxWarp prst="textNoShape">
              <a:avLst/>
            </a:prstTxWarp>
          </a:bodyPr>
          <a:lstStyle/>
          <a:p>
            <a:endParaRPr altLang="bg-BG" dirty="0" lang="bg-BG"/>
          </a:p>
        </p:txBody>
      </p:sp>
      <p:sp>
        <p:nvSpPr>
          <p:cNvPr descr="Number of pharmacies per 100,000 population in Poland and other OECD countries." id="27" name="AutoShape 9"/>
          <p:cNvSpPr>
            <a:spLocks noChangeArrowheads="1" noChangeAspect="1"/>
          </p:cNvSpPr>
          <p:nvPr/>
        </p:nvSpPr>
        <p:spPr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 anchorCtr="0" bIns="45720" compatLnSpc="1" lIns="91440" numCol="1" rIns="91440" tIns="45720" vert="horz" wrap="square">
            <a:prstTxWarp prst="textNoShape">
              <a:avLst/>
            </a:prstTxWarp>
          </a:bodyPr>
          <a:lstStyle/>
          <a:p>
            <a:endParaRPr altLang="bg-BG" dirty="0" lang="bg-BG"/>
          </a:p>
        </p:txBody>
      </p:sp>
      <p:sp>
        <p:nvSpPr>
          <p:cNvPr id="32" name="Round Same Side Corner Rectangle 8">
            <a:extLst>
              <a:ext uri="{FF2B5EF4-FFF2-40B4-BE49-F238E27FC236}">
                <a16:creationId xmlns="" xmlns:a16="http://schemas.microsoft.com/office/drawing/2014/main" id="{E4451B41-2F0A-4F98-8F16-0D0192492445}"/>
              </a:ext>
            </a:extLst>
          </p:cNvPr>
          <p:cNvSpPr/>
          <p:nvPr/>
        </p:nvSpPr>
        <p:spPr>
          <a:xfrm>
            <a:off x="1313097" y="1295432"/>
            <a:ext cx="354992" cy="355536"/>
          </a:xfrm>
          <a:custGeom>
            <a:avLst/>
            <a:gdLst/>
            <a:ahLst/>
            <a:cxnLst/>
            <a:rect b="b" l="l" r="r" t="t"/>
            <a:pathLst>
              <a:path h="3202496" w="3197597">
                <a:moveTo>
                  <a:pt x="601421" y="1611393"/>
                </a:moveTo>
                <a:lnTo>
                  <a:pt x="2596176" y="1611393"/>
                </a:lnTo>
                <a:cubicBezTo>
                  <a:pt x="2928331" y="1611393"/>
                  <a:pt x="3197594" y="1880656"/>
                  <a:pt x="3197594" y="2212811"/>
                </a:cubicBezTo>
                <a:lnTo>
                  <a:pt x="3197594" y="2776360"/>
                </a:lnTo>
                <a:lnTo>
                  <a:pt x="3197597" y="2776360"/>
                </a:lnTo>
                <a:lnTo>
                  <a:pt x="3197597" y="2914824"/>
                </a:lnTo>
                <a:lnTo>
                  <a:pt x="3197198" y="2914824"/>
                </a:lnTo>
                <a:lnTo>
                  <a:pt x="3197198" y="3202496"/>
                </a:lnTo>
                <a:lnTo>
                  <a:pt x="398" y="3202496"/>
                </a:lnTo>
                <a:lnTo>
                  <a:pt x="398" y="2914824"/>
                </a:lnTo>
                <a:lnTo>
                  <a:pt x="0" y="2914824"/>
                </a:lnTo>
                <a:lnTo>
                  <a:pt x="0" y="2212811"/>
                </a:lnTo>
                <a:cubicBezTo>
                  <a:pt x="0" y="1880656"/>
                  <a:pt x="269266" y="1611393"/>
                  <a:pt x="601421" y="1611393"/>
                </a:cubicBezTo>
                <a:close/>
                <a:moveTo>
                  <a:pt x="1598801" y="0"/>
                </a:moveTo>
                <a:cubicBezTo>
                  <a:pt x="1998649" y="0"/>
                  <a:pt x="2322791" y="324142"/>
                  <a:pt x="2322791" y="723993"/>
                </a:cubicBezTo>
                <a:cubicBezTo>
                  <a:pt x="2322791" y="1123843"/>
                  <a:pt x="1998649" y="1447985"/>
                  <a:pt x="1598801" y="1447985"/>
                </a:cubicBezTo>
                <a:cubicBezTo>
                  <a:pt x="1198951" y="1447985"/>
                  <a:pt x="874809" y="1123843"/>
                  <a:pt x="874809" y="723993"/>
                </a:cubicBezTo>
                <a:cubicBezTo>
                  <a:pt x="874809" y="324142"/>
                  <a:pt x="1198951" y="0"/>
                  <a:pt x="1598801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33" name="Round Same Side Corner Rectangle 8">
            <a:extLst>
              <a:ext uri="{FF2B5EF4-FFF2-40B4-BE49-F238E27FC236}">
                <a16:creationId xmlns="" xmlns:a16="http://schemas.microsoft.com/office/drawing/2014/main" id="{E4451B41-2F0A-4F98-8F16-0D0192492445}"/>
              </a:ext>
            </a:extLst>
          </p:cNvPr>
          <p:cNvSpPr/>
          <p:nvPr/>
        </p:nvSpPr>
        <p:spPr>
          <a:xfrm>
            <a:off x="2990348" y="1298685"/>
            <a:ext cx="354992" cy="355536"/>
          </a:xfrm>
          <a:custGeom>
            <a:avLst/>
            <a:gdLst/>
            <a:ahLst/>
            <a:cxnLst/>
            <a:rect b="b" l="l" r="r" t="t"/>
            <a:pathLst>
              <a:path h="3202496" w="3197597">
                <a:moveTo>
                  <a:pt x="601421" y="1611393"/>
                </a:moveTo>
                <a:lnTo>
                  <a:pt x="2596176" y="1611393"/>
                </a:lnTo>
                <a:cubicBezTo>
                  <a:pt x="2928331" y="1611393"/>
                  <a:pt x="3197594" y="1880656"/>
                  <a:pt x="3197594" y="2212811"/>
                </a:cubicBezTo>
                <a:lnTo>
                  <a:pt x="3197594" y="2776360"/>
                </a:lnTo>
                <a:lnTo>
                  <a:pt x="3197597" y="2776360"/>
                </a:lnTo>
                <a:lnTo>
                  <a:pt x="3197597" y="2914824"/>
                </a:lnTo>
                <a:lnTo>
                  <a:pt x="3197198" y="2914824"/>
                </a:lnTo>
                <a:lnTo>
                  <a:pt x="3197198" y="3202496"/>
                </a:lnTo>
                <a:lnTo>
                  <a:pt x="398" y="3202496"/>
                </a:lnTo>
                <a:lnTo>
                  <a:pt x="398" y="2914824"/>
                </a:lnTo>
                <a:lnTo>
                  <a:pt x="0" y="2914824"/>
                </a:lnTo>
                <a:lnTo>
                  <a:pt x="0" y="2212811"/>
                </a:lnTo>
                <a:cubicBezTo>
                  <a:pt x="0" y="1880656"/>
                  <a:pt x="269266" y="1611393"/>
                  <a:pt x="601421" y="1611393"/>
                </a:cubicBezTo>
                <a:close/>
                <a:moveTo>
                  <a:pt x="1598801" y="0"/>
                </a:moveTo>
                <a:cubicBezTo>
                  <a:pt x="1998649" y="0"/>
                  <a:pt x="2322791" y="324142"/>
                  <a:pt x="2322791" y="723993"/>
                </a:cubicBezTo>
                <a:cubicBezTo>
                  <a:pt x="2322791" y="1123843"/>
                  <a:pt x="1998649" y="1447985"/>
                  <a:pt x="1598801" y="1447985"/>
                </a:cubicBezTo>
                <a:cubicBezTo>
                  <a:pt x="1198951" y="1447985"/>
                  <a:pt x="874809" y="1123843"/>
                  <a:pt x="874809" y="723993"/>
                </a:cubicBezTo>
                <a:cubicBezTo>
                  <a:pt x="874809" y="324142"/>
                  <a:pt x="1198951" y="0"/>
                  <a:pt x="1598801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/>
          </a:p>
        </p:txBody>
      </p:sp>
      <p:sp>
        <p:nvSpPr>
          <p:cNvPr id="34" name="Donut 24">
            <a:extLst>
              <a:ext uri="{FF2B5EF4-FFF2-40B4-BE49-F238E27FC236}">
                <a16:creationId xmlns="" xmlns:a16="http://schemas.microsoft.com/office/drawing/2014/main" id="{2358F6B7-5407-478C-BBCE-24DB33354B70}"/>
              </a:ext>
            </a:extLst>
          </p:cNvPr>
          <p:cNvSpPr/>
          <p:nvPr/>
        </p:nvSpPr>
        <p:spPr>
          <a:xfrm>
            <a:off x="5940152" y="1213834"/>
            <a:ext cx="433604" cy="437134"/>
          </a:xfrm>
          <a:custGeom>
            <a:avLst/>
            <a:gdLst/>
            <a:ahLst/>
            <a:cxnLst/>
            <a:rect b="b" l="l" r="r" t="t"/>
            <a:pathLst>
              <a:path h="3234532" w="3208412">
                <a:moveTo>
                  <a:pt x="1561445" y="1065858"/>
                </a:moveTo>
                <a:cubicBezTo>
                  <a:pt x="1654998" y="1065858"/>
                  <a:pt x="1743610" y="1087015"/>
                  <a:pt x="1821879" y="1126644"/>
                </a:cubicBezTo>
                <a:lnTo>
                  <a:pt x="1611352" y="1337172"/>
                </a:lnTo>
                <a:cubicBezTo>
                  <a:pt x="1595200" y="1333388"/>
                  <a:pt x="1578468" y="1332141"/>
                  <a:pt x="1561445" y="1332141"/>
                </a:cubicBezTo>
                <a:cubicBezTo>
                  <a:pt x="1373145" y="1332141"/>
                  <a:pt x="1220499" y="1484787"/>
                  <a:pt x="1220499" y="1673087"/>
                </a:cubicBezTo>
                <a:cubicBezTo>
                  <a:pt x="1220499" y="1861387"/>
                  <a:pt x="1373145" y="2014033"/>
                  <a:pt x="1561445" y="2014033"/>
                </a:cubicBezTo>
                <a:cubicBezTo>
                  <a:pt x="1749745" y="2014033"/>
                  <a:pt x="1902391" y="1861387"/>
                  <a:pt x="1902391" y="1673087"/>
                </a:cubicBezTo>
                <a:cubicBezTo>
                  <a:pt x="1902391" y="1643675"/>
                  <a:pt x="1898667" y="1615133"/>
                  <a:pt x="1890450" y="1588219"/>
                </a:cubicBezTo>
                <a:lnTo>
                  <a:pt x="2093156" y="1385512"/>
                </a:lnTo>
                <a:cubicBezTo>
                  <a:pt x="2142229" y="1470075"/>
                  <a:pt x="2168674" y="1568493"/>
                  <a:pt x="2168674" y="1673087"/>
                </a:cubicBezTo>
                <a:cubicBezTo>
                  <a:pt x="2168674" y="2008450"/>
                  <a:pt x="1896808" y="2280316"/>
                  <a:pt x="1561445" y="2280316"/>
                </a:cubicBezTo>
                <a:cubicBezTo>
                  <a:pt x="1226082" y="2280316"/>
                  <a:pt x="954217" y="2008450"/>
                  <a:pt x="954217" y="1673087"/>
                </a:cubicBezTo>
                <a:cubicBezTo>
                  <a:pt x="954217" y="1337724"/>
                  <a:pt x="1226082" y="1065858"/>
                  <a:pt x="1561445" y="1065858"/>
                </a:cubicBezTo>
                <a:close/>
                <a:moveTo>
                  <a:pt x="1561445" y="580076"/>
                </a:moveTo>
                <a:cubicBezTo>
                  <a:pt x="1790175" y="580076"/>
                  <a:pt x="2002494" y="650333"/>
                  <a:pt x="2177834" y="770690"/>
                </a:cubicBezTo>
                <a:lnTo>
                  <a:pt x="1968030" y="980494"/>
                </a:lnTo>
                <a:cubicBezTo>
                  <a:pt x="1849962" y="907198"/>
                  <a:pt x="1710422" y="866794"/>
                  <a:pt x="1561445" y="866794"/>
                </a:cubicBezTo>
                <a:cubicBezTo>
                  <a:pt x="1116142" y="866794"/>
                  <a:pt x="755153" y="1227784"/>
                  <a:pt x="755153" y="1673087"/>
                </a:cubicBezTo>
                <a:cubicBezTo>
                  <a:pt x="755153" y="2118390"/>
                  <a:pt x="1116142" y="2479380"/>
                  <a:pt x="1561445" y="2479380"/>
                </a:cubicBezTo>
                <a:cubicBezTo>
                  <a:pt x="2006748" y="2479380"/>
                  <a:pt x="2367738" y="2118390"/>
                  <a:pt x="2367738" y="1673087"/>
                </a:cubicBezTo>
                <a:cubicBezTo>
                  <a:pt x="2367738" y="1513043"/>
                  <a:pt x="2321108" y="1363890"/>
                  <a:pt x="2239307" y="1239362"/>
                </a:cubicBezTo>
                <a:lnTo>
                  <a:pt x="2445928" y="1032741"/>
                </a:lnTo>
                <a:cubicBezTo>
                  <a:pt x="2577451" y="1212149"/>
                  <a:pt x="2654457" y="1433625"/>
                  <a:pt x="2654457" y="1673087"/>
                </a:cubicBezTo>
                <a:cubicBezTo>
                  <a:pt x="2654457" y="2276741"/>
                  <a:pt x="2165099" y="2766099"/>
                  <a:pt x="1561445" y="2766099"/>
                </a:cubicBezTo>
                <a:cubicBezTo>
                  <a:pt x="957792" y="2766099"/>
                  <a:pt x="468434" y="2276741"/>
                  <a:pt x="468434" y="1673087"/>
                </a:cubicBezTo>
                <a:cubicBezTo>
                  <a:pt x="468434" y="1069433"/>
                  <a:pt x="957792" y="580076"/>
                  <a:pt x="1561445" y="580076"/>
                </a:cubicBezTo>
                <a:close/>
                <a:moveTo>
                  <a:pt x="1561445" y="111642"/>
                </a:moveTo>
                <a:cubicBezTo>
                  <a:pt x="1890473" y="111642"/>
                  <a:pt x="2195731" y="213411"/>
                  <a:pt x="2447076" y="387744"/>
                </a:cubicBezTo>
                <a:lnTo>
                  <a:pt x="2453780" y="494744"/>
                </a:lnTo>
                <a:lnTo>
                  <a:pt x="2309436" y="639088"/>
                </a:lnTo>
                <a:cubicBezTo>
                  <a:pt x="2099826" y="485554"/>
                  <a:pt x="1841132" y="395669"/>
                  <a:pt x="1561445" y="395669"/>
                </a:cubicBezTo>
                <a:cubicBezTo>
                  <a:pt x="855947" y="395669"/>
                  <a:pt x="284027" y="967589"/>
                  <a:pt x="284027" y="1673087"/>
                </a:cubicBezTo>
                <a:cubicBezTo>
                  <a:pt x="284027" y="2378585"/>
                  <a:pt x="855947" y="2950505"/>
                  <a:pt x="1561445" y="2950505"/>
                </a:cubicBezTo>
                <a:cubicBezTo>
                  <a:pt x="2266943" y="2950505"/>
                  <a:pt x="2838863" y="2378585"/>
                  <a:pt x="2838863" y="1673087"/>
                </a:cubicBezTo>
                <a:cubicBezTo>
                  <a:pt x="2838863" y="1382650"/>
                  <a:pt x="2741936" y="1114852"/>
                  <a:pt x="2577529" y="901139"/>
                </a:cubicBezTo>
                <a:lnTo>
                  <a:pt x="2706681" y="771988"/>
                </a:lnTo>
                <a:lnTo>
                  <a:pt x="2841540" y="780437"/>
                </a:lnTo>
                <a:cubicBezTo>
                  <a:pt x="3019168" y="1032973"/>
                  <a:pt x="3122890" y="1340917"/>
                  <a:pt x="3122890" y="1673087"/>
                </a:cubicBezTo>
                <a:cubicBezTo>
                  <a:pt x="3122890" y="2535449"/>
                  <a:pt x="2423807" y="3234532"/>
                  <a:pt x="1561445" y="3234532"/>
                </a:cubicBezTo>
                <a:cubicBezTo>
                  <a:pt x="699083" y="3234532"/>
                  <a:pt x="0" y="2535449"/>
                  <a:pt x="0" y="1673087"/>
                </a:cubicBezTo>
                <a:cubicBezTo>
                  <a:pt x="0" y="810725"/>
                  <a:pt x="699083" y="111642"/>
                  <a:pt x="1561445" y="111642"/>
                </a:cubicBezTo>
                <a:close/>
                <a:moveTo>
                  <a:pt x="2909110" y="0"/>
                </a:moveTo>
                <a:lnTo>
                  <a:pt x="2926757" y="281655"/>
                </a:lnTo>
                <a:lnTo>
                  <a:pt x="3208412" y="299301"/>
                </a:lnTo>
                <a:lnTo>
                  <a:pt x="2863230" y="644483"/>
                </a:lnTo>
                <a:lnTo>
                  <a:pt x="2685547" y="633351"/>
                </a:lnTo>
                <a:lnTo>
                  <a:pt x="1718098" y="1600799"/>
                </a:lnTo>
                <a:cubicBezTo>
                  <a:pt x="1729236" y="1622491"/>
                  <a:pt x="1734939" y="1647123"/>
                  <a:pt x="1734939" y="1673087"/>
                </a:cubicBezTo>
                <a:cubicBezTo>
                  <a:pt x="1734939" y="1768905"/>
                  <a:pt x="1657263" y="1846581"/>
                  <a:pt x="1561445" y="1846581"/>
                </a:cubicBezTo>
                <a:cubicBezTo>
                  <a:pt x="1465627" y="1846581"/>
                  <a:pt x="1387951" y="1768905"/>
                  <a:pt x="1387951" y="1673087"/>
                </a:cubicBezTo>
                <a:cubicBezTo>
                  <a:pt x="1387951" y="1577269"/>
                  <a:pt x="1465627" y="1499593"/>
                  <a:pt x="1561445" y="1499593"/>
                </a:cubicBezTo>
                <a:lnTo>
                  <a:pt x="1591006" y="1505561"/>
                </a:lnTo>
                <a:lnTo>
                  <a:pt x="2574981" y="521587"/>
                </a:lnTo>
                <a:lnTo>
                  <a:pt x="2563928" y="34518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>
              <a:solidFill>
                <a:schemeClr val="tx1"/>
              </a:solidFill>
            </a:endParaRPr>
          </a:p>
        </p:txBody>
      </p:sp>
      <p:sp>
        <p:nvSpPr>
          <p:cNvPr id="35" name="Donut 24">
            <a:extLst>
              <a:ext uri="{FF2B5EF4-FFF2-40B4-BE49-F238E27FC236}">
                <a16:creationId xmlns="" xmlns:a16="http://schemas.microsoft.com/office/drawing/2014/main" id="{2358F6B7-5407-478C-BBCE-24DB33354B70}"/>
              </a:ext>
            </a:extLst>
          </p:cNvPr>
          <p:cNvSpPr/>
          <p:nvPr/>
        </p:nvSpPr>
        <p:spPr>
          <a:xfrm>
            <a:off x="7645432" y="1213834"/>
            <a:ext cx="433604" cy="437134"/>
          </a:xfrm>
          <a:custGeom>
            <a:avLst/>
            <a:gdLst/>
            <a:ahLst/>
            <a:cxnLst/>
            <a:rect b="b" l="l" r="r" t="t"/>
            <a:pathLst>
              <a:path h="3234532" w="3208412">
                <a:moveTo>
                  <a:pt x="1561445" y="1065858"/>
                </a:moveTo>
                <a:cubicBezTo>
                  <a:pt x="1654998" y="1065858"/>
                  <a:pt x="1743610" y="1087015"/>
                  <a:pt x="1821879" y="1126644"/>
                </a:cubicBezTo>
                <a:lnTo>
                  <a:pt x="1611352" y="1337172"/>
                </a:lnTo>
                <a:cubicBezTo>
                  <a:pt x="1595200" y="1333388"/>
                  <a:pt x="1578468" y="1332141"/>
                  <a:pt x="1561445" y="1332141"/>
                </a:cubicBezTo>
                <a:cubicBezTo>
                  <a:pt x="1373145" y="1332141"/>
                  <a:pt x="1220499" y="1484787"/>
                  <a:pt x="1220499" y="1673087"/>
                </a:cubicBezTo>
                <a:cubicBezTo>
                  <a:pt x="1220499" y="1861387"/>
                  <a:pt x="1373145" y="2014033"/>
                  <a:pt x="1561445" y="2014033"/>
                </a:cubicBezTo>
                <a:cubicBezTo>
                  <a:pt x="1749745" y="2014033"/>
                  <a:pt x="1902391" y="1861387"/>
                  <a:pt x="1902391" y="1673087"/>
                </a:cubicBezTo>
                <a:cubicBezTo>
                  <a:pt x="1902391" y="1643675"/>
                  <a:pt x="1898667" y="1615133"/>
                  <a:pt x="1890450" y="1588219"/>
                </a:cubicBezTo>
                <a:lnTo>
                  <a:pt x="2093156" y="1385512"/>
                </a:lnTo>
                <a:cubicBezTo>
                  <a:pt x="2142229" y="1470075"/>
                  <a:pt x="2168674" y="1568493"/>
                  <a:pt x="2168674" y="1673087"/>
                </a:cubicBezTo>
                <a:cubicBezTo>
                  <a:pt x="2168674" y="2008450"/>
                  <a:pt x="1896808" y="2280316"/>
                  <a:pt x="1561445" y="2280316"/>
                </a:cubicBezTo>
                <a:cubicBezTo>
                  <a:pt x="1226082" y="2280316"/>
                  <a:pt x="954217" y="2008450"/>
                  <a:pt x="954217" y="1673087"/>
                </a:cubicBezTo>
                <a:cubicBezTo>
                  <a:pt x="954217" y="1337724"/>
                  <a:pt x="1226082" y="1065858"/>
                  <a:pt x="1561445" y="1065858"/>
                </a:cubicBezTo>
                <a:close/>
                <a:moveTo>
                  <a:pt x="1561445" y="580076"/>
                </a:moveTo>
                <a:cubicBezTo>
                  <a:pt x="1790175" y="580076"/>
                  <a:pt x="2002494" y="650333"/>
                  <a:pt x="2177834" y="770690"/>
                </a:cubicBezTo>
                <a:lnTo>
                  <a:pt x="1968030" y="980494"/>
                </a:lnTo>
                <a:cubicBezTo>
                  <a:pt x="1849962" y="907198"/>
                  <a:pt x="1710422" y="866794"/>
                  <a:pt x="1561445" y="866794"/>
                </a:cubicBezTo>
                <a:cubicBezTo>
                  <a:pt x="1116142" y="866794"/>
                  <a:pt x="755153" y="1227784"/>
                  <a:pt x="755153" y="1673087"/>
                </a:cubicBezTo>
                <a:cubicBezTo>
                  <a:pt x="755153" y="2118390"/>
                  <a:pt x="1116142" y="2479380"/>
                  <a:pt x="1561445" y="2479380"/>
                </a:cubicBezTo>
                <a:cubicBezTo>
                  <a:pt x="2006748" y="2479380"/>
                  <a:pt x="2367738" y="2118390"/>
                  <a:pt x="2367738" y="1673087"/>
                </a:cubicBezTo>
                <a:cubicBezTo>
                  <a:pt x="2367738" y="1513043"/>
                  <a:pt x="2321108" y="1363890"/>
                  <a:pt x="2239307" y="1239362"/>
                </a:cubicBezTo>
                <a:lnTo>
                  <a:pt x="2445928" y="1032741"/>
                </a:lnTo>
                <a:cubicBezTo>
                  <a:pt x="2577451" y="1212149"/>
                  <a:pt x="2654457" y="1433625"/>
                  <a:pt x="2654457" y="1673087"/>
                </a:cubicBezTo>
                <a:cubicBezTo>
                  <a:pt x="2654457" y="2276741"/>
                  <a:pt x="2165099" y="2766099"/>
                  <a:pt x="1561445" y="2766099"/>
                </a:cubicBezTo>
                <a:cubicBezTo>
                  <a:pt x="957792" y="2766099"/>
                  <a:pt x="468434" y="2276741"/>
                  <a:pt x="468434" y="1673087"/>
                </a:cubicBezTo>
                <a:cubicBezTo>
                  <a:pt x="468434" y="1069433"/>
                  <a:pt x="957792" y="580076"/>
                  <a:pt x="1561445" y="580076"/>
                </a:cubicBezTo>
                <a:close/>
                <a:moveTo>
                  <a:pt x="1561445" y="111642"/>
                </a:moveTo>
                <a:cubicBezTo>
                  <a:pt x="1890473" y="111642"/>
                  <a:pt x="2195731" y="213411"/>
                  <a:pt x="2447076" y="387744"/>
                </a:cubicBezTo>
                <a:lnTo>
                  <a:pt x="2453780" y="494744"/>
                </a:lnTo>
                <a:lnTo>
                  <a:pt x="2309436" y="639088"/>
                </a:lnTo>
                <a:cubicBezTo>
                  <a:pt x="2099826" y="485554"/>
                  <a:pt x="1841132" y="395669"/>
                  <a:pt x="1561445" y="395669"/>
                </a:cubicBezTo>
                <a:cubicBezTo>
                  <a:pt x="855947" y="395669"/>
                  <a:pt x="284027" y="967589"/>
                  <a:pt x="284027" y="1673087"/>
                </a:cubicBezTo>
                <a:cubicBezTo>
                  <a:pt x="284027" y="2378585"/>
                  <a:pt x="855947" y="2950505"/>
                  <a:pt x="1561445" y="2950505"/>
                </a:cubicBezTo>
                <a:cubicBezTo>
                  <a:pt x="2266943" y="2950505"/>
                  <a:pt x="2838863" y="2378585"/>
                  <a:pt x="2838863" y="1673087"/>
                </a:cubicBezTo>
                <a:cubicBezTo>
                  <a:pt x="2838863" y="1382650"/>
                  <a:pt x="2741936" y="1114852"/>
                  <a:pt x="2577529" y="901139"/>
                </a:cubicBezTo>
                <a:lnTo>
                  <a:pt x="2706681" y="771988"/>
                </a:lnTo>
                <a:lnTo>
                  <a:pt x="2841540" y="780437"/>
                </a:lnTo>
                <a:cubicBezTo>
                  <a:pt x="3019168" y="1032973"/>
                  <a:pt x="3122890" y="1340917"/>
                  <a:pt x="3122890" y="1673087"/>
                </a:cubicBezTo>
                <a:cubicBezTo>
                  <a:pt x="3122890" y="2535449"/>
                  <a:pt x="2423807" y="3234532"/>
                  <a:pt x="1561445" y="3234532"/>
                </a:cubicBezTo>
                <a:cubicBezTo>
                  <a:pt x="699083" y="3234532"/>
                  <a:pt x="0" y="2535449"/>
                  <a:pt x="0" y="1673087"/>
                </a:cubicBezTo>
                <a:cubicBezTo>
                  <a:pt x="0" y="810725"/>
                  <a:pt x="699083" y="111642"/>
                  <a:pt x="1561445" y="111642"/>
                </a:cubicBezTo>
                <a:close/>
                <a:moveTo>
                  <a:pt x="2909110" y="0"/>
                </a:moveTo>
                <a:lnTo>
                  <a:pt x="2926757" y="281655"/>
                </a:lnTo>
                <a:lnTo>
                  <a:pt x="3208412" y="299301"/>
                </a:lnTo>
                <a:lnTo>
                  <a:pt x="2863230" y="644483"/>
                </a:lnTo>
                <a:lnTo>
                  <a:pt x="2685547" y="633351"/>
                </a:lnTo>
                <a:lnTo>
                  <a:pt x="1718098" y="1600799"/>
                </a:lnTo>
                <a:cubicBezTo>
                  <a:pt x="1729236" y="1622491"/>
                  <a:pt x="1734939" y="1647123"/>
                  <a:pt x="1734939" y="1673087"/>
                </a:cubicBezTo>
                <a:cubicBezTo>
                  <a:pt x="1734939" y="1768905"/>
                  <a:pt x="1657263" y="1846581"/>
                  <a:pt x="1561445" y="1846581"/>
                </a:cubicBezTo>
                <a:cubicBezTo>
                  <a:pt x="1465627" y="1846581"/>
                  <a:pt x="1387951" y="1768905"/>
                  <a:pt x="1387951" y="1673087"/>
                </a:cubicBezTo>
                <a:cubicBezTo>
                  <a:pt x="1387951" y="1577269"/>
                  <a:pt x="1465627" y="1499593"/>
                  <a:pt x="1561445" y="1499593"/>
                </a:cubicBezTo>
                <a:lnTo>
                  <a:pt x="1591006" y="1505561"/>
                </a:lnTo>
                <a:lnTo>
                  <a:pt x="2574981" y="521587"/>
                </a:lnTo>
                <a:lnTo>
                  <a:pt x="2563928" y="34518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ko-KR">
              <a:solidFill>
                <a:schemeClr val="tx1"/>
              </a:solidFill>
            </a:endParaRPr>
          </a:p>
        </p:txBody>
      </p:sp>
      <p:pic>
        <p:nvPicPr>
          <p:cNvPr id="31" name="Картина 3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802" t="14001"/>
          <a:stretch/>
        </p:blipFill>
        <p:spPr>
          <a:xfrm>
            <a:off x="821643" y="2330642"/>
            <a:ext cx="7257392" cy="2649841"/>
          </a:xfrm>
          <a:prstGeom prst="rect">
            <a:avLst/>
          </a:prstGeom>
        </p:spPr>
      </p:pic>
      <p:sp>
        <p:nvSpPr>
          <p:cNvPr id="36" name="Правоъгълник 35"/>
          <p:cNvSpPr/>
          <p:nvPr/>
        </p:nvSpPr>
        <p:spPr>
          <a:xfrm>
            <a:off x="7827929" y="2307544"/>
            <a:ext cx="1144672" cy="276999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r>
              <a:rPr altLang="en-GB" dirty="0" lang="en-GB" sz="1200">
                <a:cs typeface="Segoe UI Light"/>
              </a:rPr>
              <a:t>(</a:t>
            </a:r>
            <a:r>
              <a:rPr altLang="en-GB" dirty="0" err="1" lang="en-GB" sz="1200">
                <a:cs typeface="Segoe UI Light"/>
              </a:rPr>
              <a:t>Nandy</a:t>
            </a:r>
            <a:r>
              <a:rPr altLang="en-GB" dirty="0" lang="en-GB" sz="1200">
                <a:cs typeface="Segoe UI Light"/>
              </a:rPr>
              <a:t>, 2023)</a:t>
            </a:r>
            <a:endParaRPr dirty="0" lang="en-US" sz="1200"/>
          </a:p>
        </p:txBody>
      </p:sp>
      <p:sp>
        <p:nvSpPr>
          <p:cNvPr id="37" name="Текстово поле 36"/>
          <p:cNvSpPr txBox="1"/>
          <p:nvPr/>
        </p:nvSpPr>
        <p:spPr>
          <a:xfrm>
            <a:off x="307975" y="1650968"/>
            <a:ext cx="3903985" cy="646331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numCol="1" rtlCol="0" wrap="square">
            <a:spAutoFit/>
          </a:bodyPr>
          <a:lstStyle/>
          <a:p>
            <a:endParaRPr dirty="0" lang="en-US" smtClean="0"/>
          </a:p>
          <a:p>
            <a:endParaRPr altLang="bg-BG" dirty="0" lang="bg-BG"/>
          </a:p>
        </p:txBody>
      </p:sp>
      <p:sp>
        <p:nvSpPr>
          <p:cNvPr id="39" name="Текстово поле 38"/>
          <p:cNvSpPr txBox="1"/>
          <p:nvPr/>
        </p:nvSpPr>
        <p:spPr>
          <a:xfrm>
            <a:off x="4980426" y="1654220"/>
            <a:ext cx="3992175" cy="646331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numCol="1" rtlCol="0" wrap="square">
            <a:spAutoFit/>
          </a:bodyPr>
          <a:lstStyle/>
          <a:p>
            <a:endParaRPr dirty="0" lang="en-US" smtClean="0"/>
          </a:p>
          <a:p>
            <a:endParaRPr altLang="bg-BG" dirty="0" lang="bg-BG"/>
          </a:p>
        </p:txBody>
      </p:sp>
      <p:pic>
        <p:nvPicPr>
          <p:cNvPr descr="A black background with white text  Description automatically generated" id="40" name="Picture 4">
            <a:extLst>
              <a:ext uri="{FF2B5EF4-FFF2-40B4-BE49-F238E27FC236}">
                <a16:creationId xmlns:a16="http://schemas.microsoft.com/office/drawing/2014/main" xmlns="" id="{89BA2C07-5555-3AF1-7AA2-DA79A33117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9035" y="4740266"/>
            <a:ext cx="1030279" cy="316201"/>
          </a:xfrm>
          <a:prstGeom prst="rect">
            <a:avLst/>
          </a:prstGeom>
        </p:spPr>
      </p:pic>
      <p:sp>
        <p:nvSpPr>
          <p:cNvPr id="38" name="Текстово поле 37"/>
          <p:cNvSpPr txBox="1"/>
          <p:nvPr/>
        </p:nvSpPr>
        <p:spPr>
          <a:xfrm>
            <a:off x="0" y="4858059"/>
            <a:ext cx="4032448" cy="276999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dirty="0" lang="en-US" smtClean="0" sz="1200"/>
              <a:t>Fig.2 – Weekly medicine usage in UK</a:t>
            </a:r>
            <a:endParaRPr altLang="bg-BG" dirty="0" lang="bg-BG" sz="1200"/>
          </a:p>
        </p:txBody>
      </p:sp>
    </p:spTree>
    <p:extLst>
      <p:ext uri="{BB962C8B-B14F-4D97-AF65-F5344CB8AC3E}">
        <p14:creationId xmlns:p14="http://schemas.microsoft.com/office/powerpoint/2010/main" val="3095798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advTm="5622" spd="slow" p14:dur="2000"/>
    </mc:Choice>
    <mc:Fallback xmlns="">
      <p:transition advTm="5622" spd="slow"/>
    </mc:Fallback>
  </mc:AlternateContent>
  <p:timing>
    <p:tnLst>
      <p:par>
        <p:cTn dur="indefinite" id="1" nodeType="tmRoot" restart="never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idx="10" sz="quarter" type="body"/>
          </p:nvPr>
        </p:nvSpPr>
        <p:spPr>
          <a:xfrm>
            <a:off x="1546190" y="312738"/>
            <a:ext cx="7704856" cy="576064"/>
          </a:xfrm>
        </p:spPr>
        <p:txBody>
          <a:bodyPr numCol="1"/>
          <a:lstStyle/>
          <a:p>
            <a:r>
              <a:rPr altLang="en-GB" dirty="0" lang="en-GB" sz="3200">
                <a:solidFill>
                  <a:schemeClr val="accent4"/>
                </a:solidFill>
                <a:cs typeface="Arial"/>
              </a:rPr>
              <a:t>Competition and </a:t>
            </a:r>
            <a:r>
              <a:rPr altLang="en-GB" dirty="0" lang="en-GB" smtClean="0" sz="3200">
                <a:solidFill>
                  <a:schemeClr val="accent4"/>
                </a:solidFill>
                <a:cs typeface="Arial"/>
              </a:rPr>
              <a:t>Differentiation</a:t>
            </a:r>
            <a:endParaRPr dirty="0" lang="ko-KR" sz="3200">
              <a:solidFill>
                <a:schemeClr val="accent4"/>
              </a:solidFill>
            </a:endParaRPr>
          </a:p>
        </p:txBody>
      </p:sp>
      <p:pic>
        <p:nvPicPr>
          <p:cNvPr id="1027" name="Picture 3"/>
          <p:cNvPicPr>
            <a:picLocks noChangeArrowheads="1"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691"/>
          <a:stretch/>
        </p:blipFill>
        <p:spPr>
          <a:xfrm>
            <a:off x="0" y="1419622"/>
            <a:ext cx="9144000" cy="3723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211960" y="1203598"/>
            <a:ext cx="2250855" cy="15696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numCol="1" rtlCol="0" wrap="square">
            <a:spAutoFit/>
          </a:bodyPr>
          <a:lstStyle/>
          <a:p>
            <a:pPr algn="ctr" indent="-171450" marL="171450">
              <a:lnSpc>
                <a:spcPct val="200000"/>
              </a:lnSpc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Traditional pharmacies</a:t>
            </a:r>
          </a:p>
          <a:p>
            <a:pPr algn="ctr" indent="-171450" marL="171450">
              <a:lnSpc>
                <a:spcPct val="200000"/>
              </a:lnSpc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Grocery stores</a:t>
            </a:r>
          </a:p>
          <a:p>
            <a:pPr algn="ctr" indent="-171450" marL="171450">
              <a:lnSpc>
                <a:spcPct val="200000"/>
              </a:lnSpc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Online retailers</a:t>
            </a:r>
          </a:p>
          <a:p>
            <a:pPr algn="ctr" indent="-171450" marL="171450">
              <a:lnSpc>
                <a:spcPct val="200000"/>
              </a:lnSpc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Hospitals and </a:t>
            </a:r>
            <a:r>
              <a:rPr altLang="ko-KR" b="1" dirty="0" lang="en-US" smtClean="0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clinics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588224" y="1203598"/>
            <a:ext cx="2304256" cy="15696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numCol="1" rtlCol="0" wrap="square">
            <a:spAutoFit/>
          </a:bodyPr>
          <a:lstStyle/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24/7 access</a:t>
            </a:r>
          </a:p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High traffic areas</a:t>
            </a:r>
          </a:p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Wide range of products</a:t>
            </a:r>
          </a:p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Quality and safety sources</a:t>
            </a:r>
          </a:p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Cutting-edge technology</a:t>
            </a:r>
          </a:p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Multi-channel marketing</a:t>
            </a:r>
          </a:p>
          <a:p>
            <a:pPr algn="ctr" indent="-171450" marL="171450">
              <a:buFont charset="0" pitchFamily="34" typeface="Arial"/>
              <a:buChar char="•"/>
            </a:pPr>
            <a:r>
              <a:rPr altLang="ko-KR" b="1" dirty="0" lang="en-US" sz="1200">
                <a:solidFill>
                  <a:schemeClr val="tx1">
                    <a:lumMod val="75000"/>
                    <a:lumOff val="25000"/>
                  </a:schemeClr>
                </a:solidFill>
                <a:cs charset="0" pitchFamily="34" typeface="Arial"/>
              </a:rPr>
              <a:t>Price</a:t>
            </a:r>
          </a:p>
          <a:p>
            <a:pPr algn="ctr" indent="-171450" marL="171450">
              <a:buFont charset="0" pitchFamily="34" typeface="Arial"/>
              <a:buChar char="•"/>
            </a:pPr>
            <a:endParaRPr altLang="ko-KR" b="1" dirty="0" lang="en-US" sz="1200">
              <a:solidFill>
                <a:schemeClr val="tx1">
                  <a:lumMod val="75000"/>
                  <a:lumOff val="25000"/>
                </a:schemeClr>
              </a:solidFill>
              <a:cs charset="0" pitchFamily="34" typeface="Arial"/>
            </a:endParaRPr>
          </a:p>
        </p:txBody>
      </p:sp>
      <p:sp>
        <p:nvSpPr>
          <p:cNvPr descr="Number of pharmacies per 100,000 population in Poland and other OECD countries." id="26" name="AutoShape 7"/>
          <p:cNvSpPr>
            <a:spLocks noChangeArrowheads="1" noChangeAspect="1"/>
          </p:cNvSpPr>
          <p:nvPr/>
        </p:nvSpPr>
        <p:spPr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 anchorCtr="0" bIns="45720" compatLnSpc="1" lIns="91440" numCol="1" rIns="91440" tIns="45720" vert="horz" wrap="square">
            <a:prstTxWarp prst="textNoShape">
              <a:avLst/>
            </a:prstTxWarp>
          </a:bodyPr>
          <a:lstStyle/>
          <a:p>
            <a:endParaRPr altLang="bg-BG" dirty="0" lang="bg-BG"/>
          </a:p>
        </p:txBody>
      </p:sp>
      <p:sp>
        <p:nvSpPr>
          <p:cNvPr descr="Number of pharmacies per 100,000 population in Poland and other OECD countries." id="27" name="AutoShape 9"/>
          <p:cNvSpPr>
            <a:spLocks noChangeArrowheads="1" noChangeAspect="1"/>
          </p:cNvSpPr>
          <p:nvPr/>
        </p:nvSpPr>
        <p:spPr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 anchorCtr="0" bIns="45720" compatLnSpc="1" lIns="91440" numCol="1" rIns="91440" tIns="45720" vert="horz" wrap="square">
            <a:prstTxWarp prst="textNoShape">
              <a:avLst/>
            </a:prstTxWarp>
          </a:bodyPr>
          <a:lstStyle/>
          <a:p>
            <a:endParaRPr altLang="bg-BG" dirty="0" lang="bg-BG"/>
          </a:p>
        </p:txBody>
      </p:sp>
      <p:sp>
        <p:nvSpPr>
          <p:cNvPr id="29" name="Правоъгълник 28"/>
          <p:cNvSpPr/>
          <p:nvPr/>
        </p:nvSpPr>
        <p:spPr>
          <a:xfrm>
            <a:off x="2195736" y="2142726"/>
            <a:ext cx="216024" cy="208678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bg-BG" dirty="0" lang="bg-BG"/>
          </a:p>
        </p:txBody>
      </p:sp>
      <p:sp>
        <p:nvSpPr>
          <p:cNvPr id="30" name="Правоъгълник 29"/>
          <p:cNvSpPr/>
          <p:nvPr/>
        </p:nvSpPr>
        <p:spPr>
          <a:xfrm>
            <a:off x="5398618" y="3075806"/>
            <a:ext cx="251833" cy="11537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bg-BG" dirty="0" lang="bg-BG"/>
          </a:p>
        </p:txBody>
      </p:sp>
      <p:sp>
        <p:nvSpPr>
          <p:cNvPr id="3" name="Правоъгълник 2"/>
          <p:cNvSpPr/>
          <p:nvPr/>
        </p:nvSpPr>
        <p:spPr>
          <a:xfrm>
            <a:off x="7128792" y="2773258"/>
            <a:ext cx="1763688" cy="461665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r>
              <a:rPr altLang="en-GB" dirty="0" lang="en-GB" sz="1200">
                <a:cs typeface="Segoe UI Light"/>
              </a:rPr>
              <a:t>(</a:t>
            </a:r>
            <a:r>
              <a:rPr altLang="en-GB" dirty="0" err="1" lang="en-GB" sz="1200">
                <a:cs typeface="Segoe UI Light"/>
              </a:rPr>
              <a:t>DeMaria</a:t>
            </a:r>
            <a:r>
              <a:rPr altLang="en-GB" dirty="0" lang="en-GB" sz="1200">
                <a:cs typeface="Segoe UI Light"/>
              </a:rPr>
              <a:t> et al., 2022) </a:t>
            </a:r>
          </a:p>
          <a:p>
            <a:r>
              <a:rPr altLang="en-GB" dirty="0" lang="en-GB" sz="1200">
                <a:cs typeface="Arial"/>
              </a:rPr>
              <a:t>(</a:t>
            </a:r>
            <a:r>
              <a:rPr altLang="en-GB" dirty="0" err="1" lang="en-GB" sz="1200">
                <a:cs typeface="Arial"/>
              </a:rPr>
              <a:t>Bhande</a:t>
            </a:r>
            <a:r>
              <a:rPr altLang="en-GB" dirty="0" lang="en-GB" sz="1200">
                <a:cs typeface="Arial"/>
              </a:rPr>
              <a:t> et al., 2021)</a:t>
            </a:r>
            <a:endParaRPr altLang="en-GB" dirty="0" lang="en-GB" sz="1200"/>
          </a:p>
        </p:txBody>
      </p:sp>
      <p:sp>
        <p:nvSpPr>
          <p:cNvPr id="4" name="Текстово поле 3"/>
          <p:cNvSpPr txBox="1"/>
          <p:nvPr/>
        </p:nvSpPr>
        <p:spPr>
          <a:xfrm>
            <a:off x="2195736" y="4862393"/>
            <a:ext cx="4608512" cy="276999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dirty="0" lang="en-US" smtClean="0" sz="1200"/>
              <a:t>Fig.3 – Number of pharmacies worldwide</a:t>
            </a:r>
            <a:endParaRPr altLang="bg-BG" dirty="0" lang="bg-BG" sz="1200"/>
          </a:p>
        </p:txBody>
      </p:sp>
    </p:spTree>
    <p:extLst>
      <p:ext uri="{BB962C8B-B14F-4D97-AF65-F5344CB8AC3E}">
        <p14:creationId xmlns:p14="http://schemas.microsoft.com/office/powerpoint/2010/main" val="3832039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advTm="1586" spd="slow" p14:dur="2000"/>
    </mc:Choice>
    <mc:Fallback xmlns="">
      <p:transition advTm="1586" spd="slow"/>
    </mc:Fallback>
  </mc:AlternateContent>
  <p:timing>
    <p:tnLst>
      <p:par>
        <p:cTn dur="indefinite" id="1" nodeType="tmRoot" restart="never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Текстов контейнер 25"/>
          <p:cNvSpPr>
            <a:spLocks noGrp="1"/>
          </p:cNvSpPr>
          <p:nvPr>
            <p:ph idx="10" sz="quarter" type="body"/>
          </p:nvPr>
        </p:nvSpPr>
        <p:spPr/>
        <p:txBody>
          <a:bodyPr numCol="1"/>
          <a:lstStyle/>
          <a:p>
            <a:r>
              <a:rPr dirty="0" lang="en-US" smtClean="0" sz="3200">
                <a:solidFill>
                  <a:schemeClr val="accent4"/>
                </a:solidFill>
              </a:rPr>
              <a:t>Funding and Allocation</a:t>
            </a:r>
            <a:endParaRPr altLang="bg-BG" dirty="0" lang="bg-BG" sz="3200">
              <a:solidFill>
                <a:schemeClr val="accent4"/>
              </a:solidFill>
            </a:endParaRPr>
          </a:p>
        </p:txBody>
      </p:sp>
      <p:pic>
        <p:nvPicPr>
          <p:cNvPr id="1028" name="Picture 4"/>
          <p:cNvPicPr>
            <a:picLocks noChangeArrowheads="1"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952" y="843558"/>
            <a:ext cx="9133047" cy="4414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5632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advTm="1131" spd="slow" p14:dur="2000"/>
    </mc:Choice>
    <mc:Fallback xmlns="">
      <p:transition advTm="1131" spd="slow"/>
    </mc:Fallback>
  </mc:AlternateContent>
  <p:timing>
    <p:tnLst>
      <p:par>
        <p:cTn dur="indefinite" id="1" nodeType="tmRoot" restart="never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Текстов контейнер 1"/>
          <p:cNvSpPr>
            <a:spLocks noGrp="1"/>
          </p:cNvSpPr>
          <p:nvPr>
            <p:ph idx="10" sz="quarter" type="body"/>
          </p:nvPr>
        </p:nvSpPr>
        <p:spPr/>
        <p:txBody>
          <a:bodyPr numCol="1"/>
          <a:lstStyle/>
          <a:p>
            <a:pPr algn="ctr"/>
            <a:r>
              <a:rPr dirty="0" lang="en-US" smtClean="0" sz="3200">
                <a:solidFill>
                  <a:srgbClr val="FF0000"/>
                </a:solidFill>
              </a:rPr>
              <a:t>Revenue, Profit and Break-even point</a:t>
            </a:r>
            <a:endParaRPr altLang="bg-BG" dirty="0" lang="bg-BG" sz="3200">
              <a:solidFill>
                <a:srgbClr val="FF0000"/>
              </a:solidFill>
            </a:endParaRPr>
          </a:p>
        </p:txBody>
      </p:sp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2181199"/>
              </p:ext>
            </p:extLst>
          </p:nvPr>
        </p:nvGraphicFramePr>
        <p:xfrm>
          <a:off x="467544" y="1059582"/>
          <a:ext cx="8208912" cy="2053296"/>
        </p:xfrm>
        <a:graphic>
          <a:graphicData uri="http://schemas.openxmlformats.org/drawingml/2006/table">
            <a:tbl>
              <a:tblPr bandRow="1" firstRow="1">
                <a:tableStyleId>{3B4B98B0-60AC-42C2-AFA5-B58CD77FA1E5}</a:tableStyleId>
              </a:tblPr>
              <a:tblGrid>
                <a:gridCol w="8208912"/>
              </a:tblGrid>
              <a:tr h="149737">
                <a:tc>
                  <a:txBody>
                    <a:bodyPr numCol="1"/>
                    <a:lstStyle/>
                    <a:p>
                      <a:r>
                        <a:rPr dirty="0" lang="en-US" smtClean="0"/>
                        <a:t>Daily</a:t>
                      </a:r>
                      <a:r>
                        <a:rPr baseline="0" dirty="0" lang="en-US" smtClean="0"/>
                        <a:t> Revenue – 10 x 30units (£) = £1,500</a:t>
                      </a:r>
                    </a:p>
                  </a:txBody>
                  <a:tcPr/>
                </a:tc>
              </a:tr>
              <a:tr h="451869">
                <a:tc>
                  <a:txBody>
                    <a:bodyPr numCol="1"/>
                    <a:lstStyle/>
                    <a:p>
                      <a:pPr algn="l" defTabSz="914400" eaLnBrk="1" hangingPunct="1" indent="0" latinLnBrk="1" marL="0" marR="0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dirty="0" lang="en-US" smtClean="0"/>
                        <a:t>Yearly</a:t>
                      </a:r>
                      <a:r>
                        <a:rPr baseline="0" dirty="0" lang="en-US" smtClean="0"/>
                        <a:t> Revenue - £1,500 x 365 = £547,500</a:t>
                      </a:r>
                    </a:p>
                  </a:txBody>
                  <a:tcPr/>
                </a:tc>
              </a:tr>
              <a:tr h="451869">
                <a:tc>
                  <a:txBody>
                    <a:bodyPr numCol="1"/>
                    <a:lstStyle/>
                    <a:p>
                      <a:pPr algn="l" defTabSz="914400" eaLnBrk="1" hangingPunct="1" indent="0" latinLnBrk="1" marL="0" marR="0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dirty="0" lang="en-US" smtClean="0"/>
                        <a:t>Annual</a:t>
                      </a:r>
                      <a:r>
                        <a:rPr baseline="0" dirty="0" lang="en-US" smtClean="0"/>
                        <a:t> Profit - £547,500 – £379,000 = £168,000</a:t>
                      </a:r>
                    </a:p>
                  </a:txBody>
                  <a:tcPr/>
                </a:tc>
              </a:tr>
              <a:tr h="783798">
                <a:tc>
                  <a:txBody>
                    <a:bodyPr numCol="1"/>
                    <a:lstStyle/>
                    <a:p>
                      <a:pPr algn="l" defTabSz="914400" eaLnBrk="1" hangingPunct="1" indent="0" latinLnBrk="1" marL="0" marR="0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b="1" dirty="0" lang="en-US" smtClean="0">
                          <a:solidFill>
                            <a:schemeClr val="accent3"/>
                          </a:solidFill>
                        </a:rPr>
                        <a:t>IN</a:t>
                      </a:r>
                      <a:r>
                        <a:rPr b="1" baseline="0" dirty="0" lang="en-US" smtClean="0">
                          <a:solidFill>
                            <a:schemeClr val="accent3"/>
                          </a:solidFill>
                        </a:rPr>
                        <a:t> RETURN – 50% OF THE PROFIT (£84,150) IN THE FIRST 5 YEARS AND 10% AFTER THE 5</a:t>
                      </a:r>
                      <a:r>
                        <a:rPr b="1" baseline="30000" dirty="0" lang="en-US" smtClean="0">
                          <a:solidFill>
                            <a:schemeClr val="accent3"/>
                          </a:solidFill>
                        </a:rPr>
                        <a:t>TH</a:t>
                      </a:r>
                      <a:r>
                        <a:rPr b="1" baseline="0" dirty="0" lang="en-US" smtClean="0">
                          <a:solidFill>
                            <a:schemeClr val="accent3"/>
                          </a:solidFill>
                        </a:rPr>
                        <a:t> YEAR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Таблица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1034181"/>
              </p:ext>
            </p:extLst>
          </p:nvPr>
        </p:nvGraphicFramePr>
        <p:xfrm>
          <a:off x="467544" y="3435846"/>
          <a:ext cx="8208912" cy="1245736"/>
        </p:xfrm>
        <a:graphic>
          <a:graphicData uri="http://schemas.openxmlformats.org/drawingml/2006/table">
            <a:tbl>
              <a:tblPr bandRow="1" firstRow="1">
                <a:tableStyleId>{3B4B98B0-60AC-42C2-AFA5-B58CD77FA1E5}</a:tableStyleId>
              </a:tblPr>
              <a:tblGrid>
                <a:gridCol w="8208912"/>
              </a:tblGrid>
              <a:tr h="504056">
                <a:tc>
                  <a:txBody>
                    <a:bodyPr numCol="1"/>
                    <a:lstStyle/>
                    <a:p>
                      <a:pPr algn="l" defTabSz="914400" eaLnBrk="1" hangingPunct="1" indent="0" latinLnBrk="1" marL="0" marR="0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dirty="0" lang="en-US" smtClean="0"/>
                        <a:t>Daily</a:t>
                      </a:r>
                      <a:r>
                        <a:rPr baseline="0" dirty="0" lang="en-US" smtClean="0"/>
                        <a:t> Profit: £168,500\365 = £</a:t>
                      </a:r>
                      <a:r>
                        <a:rPr dirty="0" kern="1200" lang="en-US" smtClean="0" sz="1800">
                          <a:effectLst/>
                        </a:rPr>
                        <a:t>461.64 per day</a:t>
                      </a:r>
                      <a:endParaRPr altLang="bg-BG" dirty="0" lang="bg-BG" smtClean="0"/>
                    </a:p>
                  </a:txBody>
                  <a:tcPr/>
                </a:tc>
              </a:tr>
              <a:tr h="370840">
                <a:tc>
                  <a:txBody>
                    <a:bodyPr numCol="1"/>
                    <a:lstStyle/>
                    <a:p>
                      <a:r>
                        <a:rPr dirty="0" lang="en-US" smtClean="0"/>
                        <a:t>Break</a:t>
                      </a:r>
                      <a:r>
                        <a:rPr baseline="0" dirty="0" lang="en-US" smtClean="0"/>
                        <a:t> – even in days: £379,000\461.64= 821 days</a:t>
                      </a:r>
                      <a:endParaRPr altLang="bg-BG" dirty="0" lang="bg-BG"/>
                    </a:p>
                  </a:txBody>
                  <a:tcPr/>
                </a:tc>
              </a:tr>
              <a:tr h="370840">
                <a:tc>
                  <a:txBody>
                    <a:bodyPr numCol="1"/>
                    <a:lstStyle/>
                    <a:p>
                      <a:r>
                        <a:rPr dirty="0" lang="en-US" smtClean="0"/>
                        <a:t>BREAK- EVEN POINT IN 2 years and 91days</a:t>
                      </a:r>
                      <a:endParaRPr altLang="bg-BG" b="1" dirty="0" lang="bg-BG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1073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advTm="7358" spd="slow" p14:dur="2000"/>
    </mc:Choice>
    <mc:Fallback xmlns="">
      <p:transition advTm="7358" spd="slow"/>
    </mc:Fallback>
  </mc:AlternateContent>
  <p:timing>
    <p:tnLst>
      <p:par>
        <p:cTn dur="indefinite" id="1" nodeType="tmRoot" restart="never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равоъгълник 2"/>
          <p:cNvSpPr/>
          <p:nvPr/>
        </p:nvSpPr>
        <p:spPr>
          <a:xfrm>
            <a:off x="3275856" y="0"/>
            <a:ext cx="5868144" cy="5143500"/>
          </a:xfrm>
          <a:prstGeom prst="rect">
            <a:avLst/>
          </a:prstGeom>
          <a:solidFill>
            <a:srgbClr val="40404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indent="-457200" marL="457200">
              <a:lnSpc>
                <a:spcPct val="150000"/>
              </a:lnSpc>
              <a:buFont typeface="Wingdings"/>
              <a:buChar char="ü"/>
            </a:pPr>
            <a:endParaRPr altLang="en-GB" dirty="0" lang="en-GB" sz="2400">
              <a:solidFill>
                <a:schemeClr val="bg1"/>
              </a:solidFill>
              <a:cs typeface="Segoe UI Light"/>
            </a:endParaRPr>
          </a:p>
          <a:p>
            <a:pPr indent="-457200" lvl="3" marL="1828800">
              <a:lnSpc>
                <a:spcPct val="150000"/>
              </a:lnSpc>
              <a:buFont typeface="Wingdings"/>
              <a:buChar char="ü"/>
            </a:pPr>
            <a:r>
              <a:rPr altLang="en-GB" dirty="0" lang="en-GB" smtClean="0" sz="2400">
                <a:solidFill>
                  <a:schemeClr val="bg1"/>
                </a:solidFill>
                <a:cs typeface="Segoe UI Light"/>
              </a:rPr>
              <a:t>Market penetration</a:t>
            </a:r>
            <a:endParaRPr dirty="0" lang="en-US" smtClean="0" sz="2400">
              <a:solidFill>
                <a:schemeClr val="bg1"/>
              </a:solidFill>
              <a:cs typeface="Segoe UI Light"/>
            </a:endParaRPr>
          </a:p>
          <a:p>
            <a:pPr indent="-457200" lvl="3" marL="1828800">
              <a:lnSpc>
                <a:spcPct val="150000"/>
              </a:lnSpc>
              <a:buFont typeface="Wingdings"/>
              <a:buChar char="ü"/>
            </a:pPr>
            <a:r>
              <a:rPr altLang="en-GB" dirty="0" lang="en-GB" smtClean="0" sz="2400">
                <a:solidFill>
                  <a:schemeClr val="bg1"/>
                </a:solidFill>
                <a:cs typeface="Segoe UI Light"/>
              </a:rPr>
              <a:t>Profitability</a:t>
            </a:r>
          </a:p>
          <a:p>
            <a:pPr indent="-457200" lvl="3" marL="1828800">
              <a:lnSpc>
                <a:spcPct val="150000"/>
              </a:lnSpc>
              <a:buFont typeface="Wingdings"/>
              <a:buChar char="ü"/>
            </a:pPr>
            <a:r>
              <a:rPr altLang="en-GB" dirty="0" lang="en-GB" smtClean="0" sz="2400">
                <a:solidFill>
                  <a:schemeClr val="bg1"/>
                </a:solidFill>
                <a:cs typeface="Segoe UI Light"/>
              </a:rPr>
              <a:t>Customer Adoption</a:t>
            </a:r>
          </a:p>
          <a:p>
            <a:pPr indent="-457200" lvl="3" marL="1828800">
              <a:lnSpc>
                <a:spcPct val="150000"/>
              </a:lnSpc>
              <a:buFont typeface="Wingdings"/>
              <a:buChar char="ü"/>
            </a:pPr>
            <a:r>
              <a:rPr altLang="en-GB" dirty="0" lang="en-GB" smtClean="0" sz="2400">
                <a:solidFill>
                  <a:schemeClr val="bg1"/>
                </a:solidFill>
                <a:cs typeface="Segoe UI Light"/>
              </a:rPr>
              <a:t>Expansion</a:t>
            </a:r>
          </a:p>
          <a:p>
            <a:pPr indent="-457200" lvl="3" marL="1828800">
              <a:lnSpc>
                <a:spcPct val="150000"/>
              </a:lnSpc>
              <a:buFont typeface="Wingdings"/>
              <a:buChar char="ü"/>
            </a:pPr>
            <a:r>
              <a:rPr altLang="en-GB" dirty="0" lang="en-GB" smtClean="0" sz="2400">
                <a:solidFill>
                  <a:schemeClr val="bg1"/>
                </a:solidFill>
                <a:cs typeface="Segoe UI Light"/>
              </a:rPr>
              <a:t>Revenue Growth</a:t>
            </a:r>
            <a:endParaRPr altLang="en-GB" dirty="0" lang="en-GB" sz="2400">
              <a:solidFill>
                <a:schemeClr val="bg1"/>
              </a:solidFill>
              <a:cs typeface="Segoe UI Light"/>
            </a:endParaRPr>
          </a:p>
        </p:txBody>
      </p:sp>
      <p:sp>
        <p:nvSpPr>
          <p:cNvPr id="2" name="Текстов контейнер 1"/>
          <p:cNvSpPr>
            <a:spLocks noGrp="1"/>
          </p:cNvSpPr>
          <p:nvPr>
            <p:ph idx="10" sz="quarter" type="body"/>
          </p:nvPr>
        </p:nvSpPr>
        <p:spPr>
          <a:xfrm>
            <a:off x="4716016" y="-236562"/>
            <a:ext cx="2808312" cy="1512168"/>
          </a:xfrm>
        </p:spPr>
        <p:txBody>
          <a:bodyPr numCol="1"/>
          <a:lstStyle/>
          <a:p>
            <a:r>
              <a:rPr dirty="0" lang="en-US" smtClean="0" sz="3200">
                <a:solidFill>
                  <a:schemeClr val="bg1"/>
                </a:solidFill>
              </a:rPr>
              <a:t>Conclusion</a:t>
            </a:r>
            <a:endParaRPr altLang="bg-BG" dirty="0" lang="bg-BG" sz="3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0713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idx="10" sz="quarter" type="body"/>
          </p:nvPr>
        </p:nvSpPr>
        <p:spPr>
          <a:xfrm>
            <a:off x="-17241" y="2715766"/>
            <a:ext cx="9144000" cy="576063"/>
          </a:xfrm>
        </p:spPr>
        <p:txBody>
          <a:bodyPr numCol="1"/>
          <a:lstStyle/>
          <a:p>
            <a:r>
              <a:rPr altLang="ko-KR" dirty="0" lang="en-US">
                <a:solidFill>
                  <a:schemeClr val="accent4"/>
                </a:solidFill>
              </a:rPr>
              <a:t>Thank </a:t>
            </a:r>
            <a:r>
              <a:rPr altLang="ko-KR" dirty="0" lang="en-US" smtClean="0">
                <a:solidFill>
                  <a:schemeClr val="accent4"/>
                </a:solidFill>
              </a:rPr>
              <a:t>you!</a:t>
            </a:r>
            <a:endParaRPr dirty="0" lang="ko-KR">
              <a:solidFill>
                <a:schemeClr val="accent4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idx="11" sz="quarter" type="body"/>
          </p:nvPr>
        </p:nvSpPr>
        <p:spPr>
          <a:xfrm>
            <a:off x="-15010" y="4155926"/>
            <a:ext cx="9144000" cy="288032"/>
          </a:xfrm>
        </p:spPr>
        <p:txBody>
          <a:bodyPr numCol="1"/>
          <a:lstStyle/>
          <a:p>
            <a:pPr lvl="0"/>
            <a:r>
              <a:rPr altLang="ko-KR" dirty="0" err="1" lang="en-US" smtClean="0" sz="1600">
                <a:solidFill>
                  <a:schemeClr val="accent4"/>
                </a:solidFill>
              </a:rPr>
              <a:t>Valentin</a:t>
            </a:r>
            <a:r>
              <a:rPr altLang="ko-KR" dirty="0" lang="en-US" smtClean="0" sz="1600">
                <a:solidFill>
                  <a:schemeClr val="accent4"/>
                </a:solidFill>
              </a:rPr>
              <a:t> </a:t>
            </a:r>
            <a:r>
              <a:rPr altLang="ko-KR" dirty="0" err="1" lang="en-US" smtClean="0" sz="1600">
                <a:solidFill>
                  <a:schemeClr val="accent4"/>
                </a:solidFill>
              </a:rPr>
              <a:t>Borisov</a:t>
            </a:r>
            <a:endParaRPr altLang="ko-KR" dirty="0" lang="en-US" smtClean="0" sz="1600">
              <a:solidFill>
                <a:schemeClr val="accent4"/>
              </a:solidFill>
            </a:endParaRPr>
          </a:p>
          <a:p>
            <a:pPr lvl="0"/>
            <a:r>
              <a:rPr altLang="ko-KR" dirty="0" lang="en-US" smtClean="0" sz="1600">
                <a:solidFill>
                  <a:schemeClr val="accent4"/>
                </a:solidFill>
              </a:rPr>
              <a:t>2219028@student.uwtsd.ac.uk</a:t>
            </a:r>
            <a:endParaRPr altLang="ko-KR" dirty="0" lang="en-US" sz="1600">
              <a:solidFill>
                <a:schemeClr val="accent4"/>
              </a:solidFill>
            </a:endParaRPr>
          </a:p>
        </p:txBody>
      </p:sp>
      <p:pic>
        <p:nvPicPr>
          <p:cNvPr descr="A black background with white text  Description automatically generated" id="4" name="Picture 4">
            <a:extLst>
              <a:ext uri="{FF2B5EF4-FFF2-40B4-BE49-F238E27FC236}">
                <a16:creationId xmlns:a16="http://schemas.microsoft.com/office/drawing/2014/main" xmlns="" id="{89BA2C07-5555-3AF1-7AA2-DA79A33117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1103" y="4642735"/>
            <a:ext cx="1475656" cy="452890"/>
          </a:xfrm>
          <a:prstGeom prst="rect">
            <a:avLst/>
          </a:prstGeom>
        </p:spPr>
      </p:pic>
      <p:cxnSp>
        <p:nvCxnSpPr>
          <p:cNvPr id="6" name="Право съединение 5"/>
          <p:cNvCxnSpPr/>
          <p:nvPr/>
        </p:nvCxnSpPr>
        <p:spPr>
          <a:xfrm>
            <a:off x="3419872" y="3363838"/>
            <a:ext cx="2232248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8571245"/>
      </p:ext>
    </p:extLst>
  </p:cSld>
  <p:clrMapOvr>
    <a:masterClrMapping/>
  </p:clrMapOvr>
  <p:timing>
    <p:tnLst>
      <p:par>
        <p:cTn dur="indefinite" id="1" nodeType="tmRoot" restart="never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Текстово поле 1"/>
          <p:cNvSpPr txBox="1"/>
          <p:nvPr/>
        </p:nvSpPr>
        <p:spPr>
          <a:xfrm>
            <a:off x="467544" y="267494"/>
            <a:ext cx="3960440" cy="584775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dirty="0" lang="en-US" smtClean="0" sz="3200">
                <a:solidFill>
                  <a:schemeClr val="accent4"/>
                </a:solidFill>
              </a:rPr>
              <a:t>References</a:t>
            </a:r>
            <a:endParaRPr altLang="bg-BG" dirty="0" lang="bg-BG" sz="3200">
              <a:solidFill>
                <a:schemeClr val="accent4"/>
              </a:solidFill>
            </a:endParaRPr>
          </a:p>
        </p:txBody>
      </p:sp>
      <p:sp>
        <p:nvSpPr>
          <p:cNvPr id="3" name="Правоъгълник 2"/>
          <p:cNvSpPr/>
          <p:nvPr/>
        </p:nvSpPr>
        <p:spPr>
          <a:xfrm>
            <a:off x="467544" y="827772"/>
            <a:ext cx="8352928" cy="3647152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pPr indent="-285750" marL="285750">
              <a:lnSpc>
                <a:spcPct val="150000"/>
              </a:lnSpc>
              <a:buFont charset="2" pitchFamily="2" typeface="Wingdings"/>
              <a:buChar char="Ø"/>
            </a:pPr>
            <a:r>
              <a:rPr altLang="en-GB" dirty="0" err="1" lang="en-GB" smtClean="0" sz="1400">
                <a:cs typeface="Times New Roman"/>
              </a:rPr>
              <a:t>Asyhari</a:t>
            </a:r>
            <a:r>
              <a:rPr altLang="en-GB" dirty="0" lang="en-GB" sz="1400">
                <a:cs typeface="Times New Roman"/>
              </a:rPr>
              <a:t>, M.W., </a:t>
            </a:r>
            <a:r>
              <a:rPr altLang="en-GB" dirty="0" err="1" lang="en-GB" sz="1400">
                <a:cs typeface="Times New Roman"/>
              </a:rPr>
              <a:t>Sigit</a:t>
            </a:r>
            <a:r>
              <a:rPr altLang="en-GB" dirty="0" lang="en-GB" sz="1400">
                <a:cs typeface="Times New Roman"/>
              </a:rPr>
              <a:t>, R. and </a:t>
            </a:r>
            <a:r>
              <a:rPr altLang="en-GB" dirty="0" err="1" lang="en-GB" sz="1400">
                <a:cs typeface="Times New Roman"/>
              </a:rPr>
              <a:t>Sukaridhoto</a:t>
            </a:r>
            <a:r>
              <a:rPr altLang="en-GB" dirty="0" lang="en-GB" sz="1400">
                <a:cs typeface="Times New Roman"/>
              </a:rPr>
              <a:t>, S. (2019). </a:t>
            </a:r>
            <a:r>
              <a:rPr altLang="en-GB" dirty="0" i="1" lang="en-GB" sz="1400">
                <a:cs typeface="Times New Roman"/>
              </a:rPr>
              <a:t>Vending Machine Monitoring System Integrated with Webserver</a:t>
            </a:r>
            <a:r>
              <a:rPr altLang="en-GB" dirty="0" lang="en-GB" sz="1400">
                <a:cs typeface="Times New Roman"/>
              </a:rPr>
              <a:t>. [online] IEEE </a:t>
            </a:r>
            <a:r>
              <a:rPr altLang="en-GB" dirty="0" err="1" lang="en-GB" sz="1400">
                <a:cs typeface="Times New Roman"/>
              </a:rPr>
              <a:t>Xplore</a:t>
            </a:r>
            <a:r>
              <a:rPr altLang="en-GB" dirty="0" lang="en-GB" sz="1400">
                <a:cs typeface="Times New Roman"/>
              </a:rPr>
              <a:t>. </a:t>
            </a:r>
            <a:r>
              <a:rPr altLang="en-GB" dirty="0" err="1" lang="en-GB" sz="1400">
                <a:cs typeface="Times New Roman"/>
              </a:rPr>
              <a:t>doi:https</a:t>
            </a:r>
            <a:r>
              <a:rPr altLang="en-GB" dirty="0" lang="en-GB" sz="1400">
                <a:cs typeface="Times New Roman"/>
              </a:rPr>
              <a:t>://doi.org/10.1109/ELECSYM.2019.8901588.</a:t>
            </a:r>
            <a:endParaRPr altLang="en-GB" dirty="0" lang="en-GB" sz="1400">
              <a:cs typeface="Arial"/>
            </a:endParaRPr>
          </a:p>
          <a:p>
            <a:pPr indent="-285750" marL="285750">
              <a:lnSpc>
                <a:spcPct val="150000"/>
              </a:lnSpc>
              <a:buFont typeface="Wingdings"/>
              <a:buChar char="Ø"/>
            </a:pPr>
            <a:r>
              <a:rPr altLang="en-GB" dirty="0" err="1" lang="en-GB" sz="1400">
                <a:cs typeface="Times New Roman"/>
              </a:rPr>
              <a:t>Bhande</a:t>
            </a:r>
            <a:r>
              <a:rPr altLang="en-GB" dirty="0" lang="en-GB" sz="1400">
                <a:cs typeface="Times New Roman"/>
              </a:rPr>
              <a:t>, A., </a:t>
            </a:r>
            <a:r>
              <a:rPr altLang="en-GB" dirty="0" err="1" lang="en-GB" sz="1400">
                <a:cs typeface="Times New Roman"/>
              </a:rPr>
              <a:t>Tambe</a:t>
            </a:r>
            <a:r>
              <a:rPr altLang="en-GB" dirty="0" lang="en-GB" sz="1400">
                <a:cs typeface="Times New Roman"/>
              </a:rPr>
              <a:t>, A., </a:t>
            </a:r>
            <a:r>
              <a:rPr altLang="en-GB" dirty="0" err="1" lang="en-GB" sz="1400">
                <a:cs typeface="Times New Roman"/>
              </a:rPr>
              <a:t>Nimkar</a:t>
            </a:r>
            <a:r>
              <a:rPr altLang="en-GB" dirty="0" lang="en-GB" sz="1400">
                <a:cs typeface="Times New Roman"/>
              </a:rPr>
              <a:t>, F., Reddy, M. and Students (2021). AUTOMATIC MEDICINE VENDING MACHINE. </a:t>
            </a:r>
            <a:r>
              <a:rPr altLang="en-GB" dirty="0" i="1" lang="en-GB" sz="1400">
                <a:cs typeface="Times New Roman"/>
              </a:rPr>
              <a:t>International Research Journal of Modernization in Engineering Technology and Science @International Research Journal of Modernization in Engineering</a:t>
            </a:r>
            <a:r>
              <a:rPr altLang="en-GB" dirty="0" lang="en-GB" sz="1400">
                <a:cs typeface="Times New Roman"/>
              </a:rPr>
              <a:t>, [online] 3530(Vol.3), pp.2582–5208. Available at: </a:t>
            </a:r>
            <a:r>
              <a:rPr altLang="en-GB" dirty="0" lang="en-GB" sz="1400">
                <a:cs typeface="Times New Roman"/>
                <a:hlinkClick r:id="rId2">
                  <a:extLst>
                    <a:ext uri="{A12FA001-AC4F-418D-AE19-62706E023703}">
                      <ahyp:hlinkClr xmlns="" xmlns:ahyp="http://schemas.microsoft.com/office/drawing/2018/hyperlinkcolor" xmlns:lc="http://schemas.openxmlformats.org/drawingml/2006/lockedCanvas" val="tx"/>
                    </a:ext>
                  </a:extLst>
                </a:hlinkClick>
              </a:rPr>
              <a:t>https://www.irjmets.com/uploadedfiles/paper/volume3/issue_5_may_2021/11497/1628083466.pdf</a:t>
            </a:r>
            <a:r>
              <a:rPr altLang="en-GB" dirty="0" lang="en-GB" sz="1400">
                <a:cs typeface="Times New Roman"/>
              </a:rPr>
              <a:t>.</a:t>
            </a:r>
            <a:endParaRPr altLang="en-GB" dirty="0" lang="en-GB" sz="1400">
              <a:cs typeface="Arial"/>
            </a:endParaRPr>
          </a:p>
          <a:p>
            <a:pPr indent="-285750" marL="285750">
              <a:lnSpc>
                <a:spcPct val="150000"/>
              </a:lnSpc>
              <a:buFont typeface="Wingdings"/>
              <a:buChar char="Ø"/>
            </a:pPr>
            <a:r>
              <a:rPr altLang="en-GB" dirty="0" lang="en-GB" sz="1400">
                <a:cs typeface="Times New Roman"/>
              </a:rPr>
              <a:t>Bush, T. (2019). </a:t>
            </a:r>
            <a:r>
              <a:rPr altLang="en-GB" dirty="0" i="1" lang="en-GB" sz="1400">
                <a:cs typeface="Times New Roman"/>
              </a:rPr>
              <a:t>PESTLE Analysis of the Pharmaceutical Industry</a:t>
            </a:r>
            <a:r>
              <a:rPr altLang="en-GB" dirty="0" lang="en-GB" sz="1400">
                <a:cs typeface="Times New Roman"/>
              </a:rPr>
              <a:t>. [online] PESTLE Analysis. Available at: </a:t>
            </a:r>
            <a:r>
              <a:rPr altLang="en-GB" dirty="0" lang="en-GB" sz="1400">
                <a:cs typeface="Times New Roman"/>
                <a:hlinkClick r:id="rId3">
                  <a:extLst>
                    <a:ext uri="{A12FA001-AC4F-418D-AE19-62706E023703}">
                      <ahyp:hlinkClr xmlns="" xmlns:ahyp="http://schemas.microsoft.com/office/drawing/2018/hyperlinkcolor" xmlns:lc="http://schemas.openxmlformats.org/drawingml/2006/lockedCanvas" val="tx"/>
                    </a:ext>
                  </a:extLst>
                </a:hlinkClick>
              </a:rPr>
              <a:t>https://pestleanalysis.com/pestle-analysis-of-pharmaceutical-industry/amp/</a:t>
            </a:r>
            <a:r>
              <a:rPr altLang="en-GB" dirty="0" lang="en-GB" sz="1400">
                <a:cs typeface="Times New Roman"/>
              </a:rPr>
              <a:t> [Accessed 3 Mar. 2024].</a:t>
            </a:r>
            <a:endParaRPr altLang="en-GB" dirty="0" lang="en-GB" sz="1400">
              <a:cs typeface="Arial"/>
            </a:endParaRPr>
          </a:p>
          <a:p>
            <a:pPr>
              <a:lnSpc>
                <a:spcPct val="150000"/>
              </a:lnSpc>
            </a:pPr>
            <a:endParaRPr altLang="en-GB" dirty="0" lang="en-GB" sz="1400">
              <a:cs typeface="Times New Roman"/>
            </a:endParaRPr>
          </a:p>
        </p:txBody>
      </p:sp>
      <p:pic>
        <p:nvPicPr>
          <p:cNvPr descr="A black background with white text  Description automatically generated" id="4" name="Picture 4">
            <a:extLst>
              <a:ext uri="{FF2B5EF4-FFF2-40B4-BE49-F238E27FC236}">
                <a16:creationId xmlns:a16="http://schemas.microsoft.com/office/drawing/2014/main" xmlns="" id="{89BA2C07-5555-3AF1-7AA2-DA79A33117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1103" y="4642735"/>
            <a:ext cx="1475656" cy="452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165178"/>
      </p:ext>
    </p:extLst>
  </p:cSld>
  <p:clrMapOvr>
    <a:masterClrMapping/>
  </p:clrMapOvr>
  <p:timing>
    <p:tnLst>
      <p:par>
        <p:cTn dur="indefinite" id="1" nodeType="tmRoot" restart="never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Текстово поле 1"/>
          <p:cNvSpPr txBox="1"/>
          <p:nvPr/>
        </p:nvSpPr>
        <p:spPr>
          <a:xfrm>
            <a:off x="467544" y="267494"/>
            <a:ext cx="3960440" cy="584775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dirty="0" lang="en-US" smtClean="0" sz="3200">
                <a:solidFill>
                  <a:schemeClr val="accent4"/>
                </a:solidFill>
              </a:rPr>
              <a:t>References</a:t>
            </a:r>
            <a:endParaRPr altLang="bg-BG" dirty="0" lang="bg-BG" sz="3200">
              <a:solidFill>
                <a:schemeClr val="accent4"/>
              </a:solidFill>
            </a:endParaRPr>
          </a:p>
        </p:txBody>
      </p:sp>
      <p:sp>
        <p:nvSpPr>
          <p:cNvPr id="3" name="Правоъгълник 2"/>
          <p:cNvSpPr/>
          <p:nvPr/>
        </p:nvSpPr>
        <p:spPr>
          <a:xfrm>
            <a:off x="467544" y="827772"/>
            <a:ext cx="8352928" cy="4253537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pPr indent="-285750" marL="285750">
              <a:lnSpc>
                <a:spcPct val="150000"/>
              </a:lnSpc>
              <a:buFont charset="2" pitchFamily="2" typeface="Wingdings"/>
              <a:buChar char="Ø"/>
            </a:pPr>
            <a:r>
              <a:rPr altLang="en-GB" dirty="0" err="1" lang="en-GB" sz="1400">
                <a:cs typeface="Arial"/>
              </a:rPr>
              <a:t>DeMaria</a:t>
            </a:r>
            <a:r>
              <a:rPr altLang="en-GB" dirty="0" lang="en-GB" sz="1400">
                <a:cs typeface="Arial"/>
              </a:rPr>
              <a:t>, A.L., Hughes-Wegner, A.T., </a:t>
            </a:r>
            <a:r>
              <a:rPr altLang="en-GB" dirty="0" err="1" lang="en-GB" sz="1400">
                <a:cs typeface="Arial"/>
              </a:rPr>
              <a:t>Rogozinski</a:t>
            </a:r>
            <a:r>
              <a:rPr altLang="en-GB" dirty="0" lang="en-GB" sz="1400">
                <a:cs typeface="Arial"/>
              </a:rPr>
              <a:t>, F., Raff, T., </a:t>
            </a:r>
            <a:r>
              <a:rPr altLang="en-GB" dirty="0" err="1" lang="en-GB" sz="1400">
                <a:cs typeface="Arial"/>
              </a:rPr>
              <a:t>Szabo</a:t>
            </a:r>
            <a:r>
              <a:rPr altLang="en-GB" dirty="0" lang="en-GB" sz="1400">
                <a:cs typeface="Arial"/>
              </a:rPr>
              <a:t>, M.M. and Noel, N. (2022). Developing, Implementing, and Evaluating a Campus-Wide Pharmacy Vending Machine Program. </a:t>
            </a:r>
            <a:r>
              <a:rPr altLang="en-GB" dirty="0" i="1" lang="en-GB" sz="1400">
                <a:cs typeface="Arial"/>
              </a:rPr>
              <a:t>Health Promotion Practice</a:t>
            </a:r>
            <a:r>
              <a:rPr altLang="en-GB" dirty="0" lang="en-GB" sz="1400">
                <a:cs typeface="Arial"/>
              </a:rPr>
              <a:t>, 24(5). </a:t>
            </a:r>
            <a:r>
              <a:rPr altLang="en-GB" dirty="0" err="1" lang="en-GB" sz="1400">
                <a:cs typeface="Arial"/>
              </a:rPr>
              <a:t>doi:https</a:t>
            </a:r>
            <a:r>
              <a:rPr altLang="en-GB" dirty="0" lang="en-GB" sz="1400">
                <a:cs typeface="Arial"/>
              </a:rPr>
              <a:t>://doi.org/10.1177/15248399221098016.</a:t>
            </a:r>
          </a:p>
          <a:p>
            <a:pPr indent="-342900" marL="342900">
              <a:lnSpc>
                <a:spcPct val="150000"/>
              </a:lnSpc>
              <a:buFont typeface="Wingdings"/>
              <a:buChar char="Ø"/>
            </a:pPr>
            <a:r>
              <a:rPr altLang="en-GB" dirty="0" err="1" lang="en-GB" sz="1400">
                <a:cs typeface="Times New Roman"/>
              </a:rPr>
              <a:t>Harsha</a:t>
            </a:r>
            <a:r>
              <a:rPr altLang="en-GB" dirty="0" lang="en-GB" sz="1400">
                <a:cs typeface="Times New Roman"/>
              </a:rPr>
              <a:t> </a:t>
            </a:r>
            <a:r>
              <a:rPr altLang="en-GB" dirty="0" err="1" lang="en-GB" sz="1400">
                <a:cs typeface="Times New Roman"/>
              </a:rPr>
              <a:t>Vardhini</a:t>
            </a:r>
            <a:r>
              <a:rPr altLang="en-GB" dirty="0" lang="en-GB" sz="1400">
                <a:cs typeface="Times New Roman"/>
              </a:rPr>
              <a:t>, P. and </a:t>
            </a:r>
            <a:r>
              <a:rPr altLang="en-GB" dirty="0" err="1" lang="en-GB" sz="1400">
                <a:cs typeface="Times New Roman"/>
              </a:rPr>
              <a:t>Sai</a:t>
            </a:r>
            <a:r>
              <a:rPr altLang="en-GB" dirty="0" lang="en-GB" sz="1400">
                <a:cs typeface="Times New Roman"/>
              </a:rPr>
              <a:t>, V. (2023). 24 x 7 Medical Assistance with Medicine Vending Machine for Tribal &amp; Remote Villages. </a:t>
            </a:r>
            <a:r>
              <a:rPr altLang="en-GB" dirty="0" err="1" lang="en-GB" sz="1400">
                <a:cs typeface="Times New Roman"/>
              </a:rPr>
              <a:t>Dogo</a:t>
            </a:r>
            <a:r>
              <a:rPr altLang="en-GB" dirty="0" lang="en-GB" sz="1400">
                <a:cs typeface="Times New Roman"/>
              </a:rPr>
              <a:t> </a:t>
            </a:r>
            <a:r>
              <a:rPr altLang="en-GB" dirty="0" err="1" lang="en-GB" sz="1400">
                <a:cs typeface="Times New Roman"/>
              </a:rPr>
              <a:t>Rangsang</a:t>
            </a:r>
            <a:r>
              <a:rPr altLang="en-GB" dirty="0" lang="en-GB" sz="1400">
                <a:cs typeface="Times New Roman"/>
              </a:rPr>
              <a:t> Research Journal UGC Care Group I Journal, [online] 13(6), pp.2347–7180. Available at: https://www.journal-dogorangsang.in/no_1_Online_23/53_online_june.pdf [Accessed 3 Mar. 2024].</a:t>
            </a:r>
            <a:endParaRPr dirty="0" lang="en-US" sz="1400">
              <a:cs typeface="Segoe UI Light"/>
            </a:endParaRPr>
          </a:p>
          <a:p>
            <a:pPr indent="-285750" marL="285750">
              <a:lnSpc>
                <a:spcPct val="150000"/>
              </a:lnSpc>
              <a:buFont charset="2" pitchFamily="2" typeface="Wingdings"/>
              <a:buChar char="Ø"/>
            </a:pPr>
            <a:r>
              <a:rPr altLang="en-GB" dirty="0" lang="en-GB" sz="1400">
                <a:cs typeface="Times New Roman"/>
              </a:rPr>
              <a:t>Hébert, R.F. and Link, A.N. (2009). </a:t>
            </a:r>
            <a:r>
              <a:rPr altLang="en-GB" dirty="0" i="1" lang="en-GB" sz="1400">
                <a:cs typeface="Times New Roman"/>
              </a:rPr>
              <a:t>A History of Entrepreneurship</a:t>
            </a:r>
            <a:r>
              <a:rPr altLang="en-GB" dirty="0" lang="en-GB" sz="1400">
                <a:cs typeface="Times New Roman"/>
              </a:rPr>
              <a:t>. [online] </a:t>
            </a:r>
            <a:r>
              <a:rPr altLang="en-GB" dirty="0" i="1" lang="en-GB" sz="1400">
                <a:cs typeface="Times New Roman"/>
              </a:rPr>
              <a:t>Google Books</a:t>
            </a:r>
            <a:r>
              <a:rPr altLang="en-GB" dirty="0" lang="en-GB" sz="1400">
                <a:cs typeface="Times New Roman"/>
              </a:rPr>
              <a:t>. </a:t>
            </a:r>
            <a:r>
              <a:rPr altLang="en-GB" dirty="0" err="1" lang="en-GB" sz="1400">
                <a:cs typeface="Times New Roman"/>
              </a:rPr>
              <a:t>Routledge</a:t>
            </a:r>
            <a:r>
              <a:rPr altLang="en-GB" dirty="0" lang="en-GB" sz="1400">
                <a:cs typeface="Times New Roman"/>
              </a:rPr>
              <a:t>. Available at: </a:t>
            </a:r>
            <a:r>
              <a:rPr altLang="en-GB" dirty="0" lang="en-GB" sz="1400">
                <a:cs typeface="Times New Roman"/>
                <a:hlinkClick r:id="rId2"/>
              </a:rPr>
              <a:t>https://books.google.co.uk/books?hl=bg&amp;lr=&amp;id=k3KTAgAAQBAJ&amp;oi=fnd&amp;pg=PP1&amp;dq=info:wK67JTBi3yQJ:scholar.google.com/&amp;ots=HcyjQvg9sb&amp;sig=fTspoUDiTjTMxU_wnjgCKdIFIPw&amp;redir_esc=y#v=onepage&amp;q&amp;f=false</a:t>
            </a:r>
            <a:r>
              <a:rPr altLang="en-GB" dirty="0" lang="en-GB" sz="1400">
                <a:cs typeface="Times New Roman"/>
              </a:rPr>
              <a:t> [Accessed 3 Mar. 2024].</a:t>
            </a:r>
            <a:endParaRPr altLang="en-GB" dirty="0" lang="en-GB" sz="1400">
              <a:cs typeface="Arial"/>
            </a:endParaRPr>
          </a:p>
          <a:p>
            <a:pPr indent="-457200" marL="457200">
              <a:lnSpc>
                <a:spcPct val="150000"/>
              </a:lnSpc>
              <a:buFont typeface="Wingdings"/>
              <a:buChar char="Ø"/>
            </a:pPr>
            <a:endParaRPr altLang="en-GB" dirty="0" lang="en-GB" sz="1400">
              <a:cs typeface="Arial"/>
            </a:endParaRPr>
          </a:p>
          <a:p>
            <a:pPr>
              <a:lnSpc>
                <a:spcPct val="150000"/>
              </a:lnSpc>
            </a:pPr>
            <a:endParaRPr altLang="en-GB" dirty="0" lang="en-GB" sz="1400">
              <a:cs typeface="Times New Roman"/>
            </a:endParaRPr>
          </a:p>
        </p:txBody>
      </p:sp>
      <p:pic>
        <p:nvPicPr>
          <p:cNvPr descr="A black background with white text  Description automatically generated" id="5" name="Picture 4">
            <a:extLst>
              <a:ext uri="{FF2B5EF4-FFF2-40B4-BE49-F238E27FC236}">
                <a16:creationId xmlns:a16="http://schemas.microsoft.com/office/drawing/2014/main" xmlns="" id="{89BA2C07-5555-3AF1-7AA2-DA79A33117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1103" y="4642735"/>
            <a:ext cx="1475656" cy="452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5433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Текстово поле 1"/>
          <p:cNvSpPr txBox="1"/>
          <p:nvPr/>
        </p:nvSpPr>
        <p:spPr>
          <a:xfrm>
            <a:off x="467544" y="267494"/>
            <a:ext cx="3960440" cy="584775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dirty="0" lang="en-US" smtClean="0" sz="3200">
                <a:solidFill>
                  <a:schemeClr val="accent4"/>
                </a:solidFill>
              </a:rPr>
              <a:t>References</a:t>
            </a:r>
            <a:endParaRPr altLang="bg-BG" dirty="0" lang="bg-BG" sz="3200">
              <a:solidFill>
                <a:schemeClr val="accent4"/>
              </a:solidFill>
            </a:endParaRPr>
          </a:p>
        </p:txBody>
      </p:sp>
      <p:sp>
        <p:nvSpPr>
          <p:cNvPr id="3" name="Правоъгълник 2"/>
          <p:cNvSpPr/>
          <p:nvPr/>
        </p:nvSpPr>
        <p:spPr>
          <a:xfrm>
            <a:off x="467544" y="827771"/>
            <a:ext cx="8352928" cy="3970318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pPr indent="-285750" marL="285750">
              <a:lnSpc>
                <a:spcPct val="150000"/>
              </a:lnSpc>
              <a:buFont charset="2" pitchFamily="2" typeface="Wingdings"/>
              <a:buChar char="Ø"/>
            </a:pPr>
            <a:r>
              <a:rPr altLang="en-GB" dirty="0" err="1" lang="en-GB" smtClean="0" sz="1400">
                <a:cs typeface="Arial"/>
              </a:rPr>
              <a:t>Nandy</a:t>
            </a:r>
            <a:r>
              <a:rPr altLang="en-GB" dirty="0" lang="en-GB" sz="1400">
                <a:cs typeface="Arial"/>
              </a:rPr>
              <a:t>, M. (2023). </a:t>
            </a:r>
            <a:r>
              <a:rPr altLang="en-GB" dirty="0" i="1" lang="en-GB" sz="1400">
                <a:cs typeface="Arial"/>
              </a:rPr>
              <a:t>Strategic Pharmaceutical Marketing Management in Growth Markets</a:t>
            </a:r>
            <a:r>
              <a:rPr altLang="en-GB" dirty="0" lang="en-GB" sz="1400">
                <a:cs typeface="Arial"/>
              </a:rPr>
              <a:t>. [online] </a:t>
            </a:r>
            <a:r>
              <a:rPr altLang="en-GB" dirty="0" i="1" lang="en-GB" sz="1400">
                <a:cs typeface="Arial"/>
              </a:rPr>
              <a:t>Google Books</a:t>
            </a:r>
            <a:r>
              <a:rPr altLang="en-GB" dirty="0" lang="en-GB" sz="1400">
                <a:cs typeface="Arial"/>
              </a:rPr>
              <a:t>. Taylor &amp; Francis. Available at: </a:t>
            </a:r>
            <a:r>
              <a:rPr altLang="en-GB" dirty="0" lang="en-GB" sz="1400">
                <a:cs typeface="Arial"/>
                <a:hlinkClick r:id="rId2">
                  <a:extLst>
                    <a:ext uri="{A12FA001-AC4F-418D-AE19-62706E023703}">
                      <ahyp:hlinkClr xmlns="" xmlns:ahyp="http://schemas.microsoft.com/office/drawing/2018/hyperlinkcolor" xmlns:lc="http://schemas.openxmlformats.org/drawingml/2006/lockedCanvas" val="tx"/>
                    </a:ext>
                  </a:extLst>
                </a:hlinkClick>
              </a:rPr>
              <a:t>https://www.google.co.uk/books/edition/Strategic_Pharmaceutical_Marketing_Manag/cuC0EAAAQBAJ?hl=bg&amp;gbpv=1&amp;dq=marketing+strategy+for+pharmaceutical+items&amp;pg=PT144&amp;printsec=frontcover</a:t>
            </a:r>
            <a:r>
              <a:rPr altLang="en-GB" dirty="0" lang="en-GB" sz="1400">
                <a:cs typeface="Arial"/>
              </a:rPr>
              <a:t> [Accessed 3 Mar. 2024].</a:t>
            </a:r>
            <a:endParaRPr altLang="en-GB" dirty="0" lang="en-GB" sz="1400">
              <a:cs typeface="Times New Roman"/>
            </a:endParaRPr>
          </a:p>
          <a:p>
            <a:pPr indent="-285750" marL="285750">
              <a:lnSpc>
                <a:spcPct val="150000"/>
              </a:lnSpc>
              <a:buFont typeface="Wingdings"/>
              <a:buChar char="Ø"/>
            </a:pPr>
            <a:r>
              <a:rPr altLang="en-GB" dirty="0" lang="en-GB" sz="1400">
                <a:cs typeface="Times New Roman"/>
              </a:rPr>
              <a:t>Ng, P.H., Chan, E.R.S.H., </a:t>
            </a:r>
            <a:r>
              <a:rPr altLang="en-GB" dirty="0" err="1" lang="en-GB" sz="1400">
                <a:cs typeface="Times New Roman"/>
              </a:rPr>
              <a:t>Rahman</a:t>
            </a:r>
            <a:r>
              <a:rPr altLang="en-GB" dirty="0" lang="en-GB" sz="1400">
                <a:cs typeface="Times New Roman"/>
              </a:rPr>
              <a:t>, M.N.A., </a:t>
            </a:r>
            <a:r>
              <a:rPr altLang="en-GB" dirty="0" err="1" lang="en-GB" sz="1400">
                <a:cs typeface="Times New Roman"/>
              </a:rPr>
              <a:t>Zolkifli</a:t>
            </a:r>
            <a:r>
              <a:rPr altLang="en-GB" dirty="0" lang="en-GB" sz="1400">
                <a:cs typeface="Times New Roman"/>
              </a:rPr>
              <a:t>, M.F., </a:t>
            </a:r>
            <a:r>
              <a:rPr altLang="en-GB" dirty="0" err="1" lang="en-GB" sz="1400">
                <a:cs typeface="Times New Roman"/>
              </a:rPr>
              <a:t>Rosli</a:t>
            </a:r>
            <a:r>
              <a:rPr altLang="en-GB" dirty="0" lang="en-GB" sz="1400">
                <a:cs typeface="Times New Roman"/>
              </a:rPr>
              <a:t>, N.N.M. and Mahmud, M.N. (2022). Medical Supplies Vending Machine. </a:t>
            </a:r>
            <a:r>
              <a:rPr altLang="en-GB" dirty="0" i="1" lang="en-GB" sz="1400">
                <a:cs typeface="Times New Roman"/>
              </a:rPr>
              <a:t>Journal of Electronic Voltage and Application</a:t>
            </a:r>
            <a:r>
              <a:rPr altLang="en-GB" dirty="0" lang="en-GB" sz="1400">
                <a:cs typeface="Times New Roman"/>
              </a:rPr>
              <a:t>, [online] 3(2), pp.1–14. Available at: </a:t>
            </a:r>
            <a:r>
              <a:rPr altLang="en-GB" dirty="0" lang="en-GB" sz="1400">
                <a:cs typeface="Times New Roman"/>
                <a:hlinkClick r:id="rId3">
                  <a:extLst>
                    <a:ext uri="{A12FA001-AC4F-418D-AE19-62706E023703}">
                      <ahyp:hlinkClr xmlns="" xmlns:ahyp="http://schemas.microsoft.com/office/drawing/2018/hyperlinkcolor" xmlns:lc="http://schemas.openxmlformats.org/drawingml/2006/lockedCanvas" val="tx"/>
                    </a:ext>
                  </a:extLst>
                </a:hlinkClick>
              </a:rPr>
              <a:t>https://publisher.uthm.edu.my/ojs/index.php/jeva/article/view/11604</a:t>
            </a:r>
            <a:r>
              <a:rPr altLang="en-GB" dirty="0" lang="en-GB" sz="1400">
                <a:cs typeface="Times New Roman"/>
              </a:rPr>
              <a:t>.</a:t>
            </a:r>
            <a:endParaRPr altLang="en-GB" dirty="0" lang="en-GB" sz="1400">
              <a:cs typeface="Arial"/>
            </a:endParaRPr>
          </a:p>
          <a:p>
            <a:pPr indent="-285750" marL="285750">
              <a:lnSpc>
                <a:spcPct val="150000"/>
              </a:lnSpc>
              <a:buFont typeface="Wingdings"/>
              <a:buChar char="Ø"/>
            </a:pPr>
            <a:r>
              <a:rPr altLang="en-GB" dirty="0" err="1" lang="en-GB" sz="1400">
                <a:cs typeface="Times New Roman"/>
              </a:rPr>
              <a:t>Sellars</a:t>
            </a:r>
            <a:r>
              <a:rPr altLang="en-GB" dirty="0" lang="en-GB" sz="1400">
                <a:cs typeface="Times New Roman"/>
              </a:rPr>
              <a:t>, D. (2009). </a:t>
            </a:r>
            <a:r>
              <a:rPr altLang="en-GB" dirty="0" i="1" lang="en-GB" sz="1400">
                <a:cs typeface="Times New Roman"/>
              </a:rPr>
              <a:t>Business Plan Project: A Step-by-Step Guide to Writing a Business Plan</a:t>
            </a:r>
            <a:r>
              <a:rPr altLang="en-GB" dirty="0" lang="en-GB" sz="1400">
                <a:cs typeface="Times New Roman"/>
              </a:rPr>
              <a:t>. [online] </a:t>
            </a:r>
            <a:r>
              <a:rPr altLang="en-GB" dirty="0" i="1" lang="en-GB" sz="1400">
                <a:cs typeface="Times New Roman"/>
              </a:rPr>
              <a:t>Google Books</a:t>
            </a:r>
            <a:r>
              <a:rPr altLang="en-GB" dirty="0" lang="en-GB" sz="1400">
                <a:cs typeface="Times New Roman"/>
              </a:rPr>
              <a:t>. Business Expert Press. Available at: </a:t>
            </a:r>
            <a:r>
              <a:rPr altLang="en-GB" dirty="0" lang="en-GB" sz="1400">
                <a:cs typeface="Times New Roman"/>
                <a:hlinkClick r:id="rId4">
                  <a:extLst>
                    <a:ext uri="{A12FA001-AC4F-418D-AE19-62706E023703}">
                      <ahyp:hlinkClr xmlns="" xmlns:ahyp="http://schemas.microsoft.com/office/drawing/2018/hyperlinkcolor" xmlns:lc="http://schemas.openxmlformats.org/drawingml/2006/lockedCanvas" val="tx"/>
                    </a:ext>
                  </a:extLst>
                </a:hlinkClick>
              </a:rPr>
              <a:t>https://books.google.co.uk/books?hl=bg&amp;lr=&amp;</a:t>
            </a:r>
            <a:r>
              <a:rPr altLang="en-GB" dirty="0" lang="en-GB" sz="1400">
                <a:cs typeface="Times New Roman"/>
                <a:hlinkClick r:id="rId5">
                  <a:extLst>
                    <a:ext uri="{A12FA001-AC4F-418D-AE19-62706E023703}">
                      <ahyp:hlinkClr xmlns="" xmlns:ahyp="http://schemas.microsoft.com/office/drawing/2018/hyperlinkcolor" xmlns:lc="http://schemas.openxmlformats.org/drawingml/2006/lockedCanvas" val="tx"/>
                    </a:ext>
                  </a:extLst>
                </a:hlinkClick>
              </a:rPr>
              <a:t>id=y8FX4nzWjqsC&amp;oi=fnd&amp;pg=PR1&amp;dq=info:5VpzNiG6eHsJ:scholar.google.com</a:t>
            </a:r>
            <a:r>
              <a:rPr altLang="en-GB" dirty="0" lang="en-GB" sz="1400">
                <a:cs typeface="Times New Roman"/>
                <a:hlinkClick r:id="rId6">
                  <a:extLst>
                    <a:ext uri="{A12FA001-AC4F-418D-AE19-62706E023703}">
                      <ahyp:hlinkClr xmlns="" xmlns:ahyp="http://schemas.microsoft.com/office/drawing/2018/hyperlinkcolor" xmlns:lc="http://schemas.openxmlformats.org/drawingml/2006/lockedCanvas" val="tx"/>
                    </a:ext>
                  </a:extLst>
                </a:hlinkClick>
              </a:rPr>
              <a:t>/&amp;ots=aGztjif0Jt&amp;sig=W4yO2NBvKb8zaIWzjha4KrKl3xQ&amp;redir_esc=y#v=onepage&amp;q&amp;f=false</a:t>
            </a:r>
            <a:r>
              <a:rPr altLang="en-GB" dirty="0" lang="en-GB" sz="1400">
                <a:cs typeface="Times New Roman"/>
              </a:rPr>
              <a:t> [Accessed 3 Mar. 2024].</a:t>
            </a:r>
            <a:endParaRPr altLang="en-GB" dirty="0" lang="en-GB" sz="1400">
              <a:cs typeface="Arial"/>
            </a:endParaRPr>
          </a:p>
          <a:p>
            <a:pPr indent="-285750" marL="285750">
              <a:lnSpc>
                <a:spcPct val="150000"/>
              </a:lnSpc>
              <a:buFont typeface="Wingdings"/>
              <a:buChar char="Ø"/>
            </a:pPr>
            <a:endParaRPr altLang="en-GB" dirty="0" lang="en-GB" sz="1400">
              <a:cs typeface="Segoe UI Light"/>
            </a:endParaRPr>
          </a:p>
        </p:txBody>
      </p:sp>
      <p:pic>
        <p:nvPicPr>
          <p:cNvPr descr="A black background with white text  Description automatically generated" id="4" name="Picture 4">
            <a:extLst>
              <a:ext uri="{FF2B5EF4-FFF2-40B4-BE49-F238E27FC236}">
                <a16:creationId xmlns:a16="http://schemas.microsoft.com/office/drawing/2014/main" xmlns="" id="{89BA2C07-5555-3AF1-7AA2-DA79A331179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51103" y="4642735"/>
            <a:ext cx="1475656" cy="452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304092"/>
      </p:ext>
    </p:extLst>
  </p:cSld>
  <p:clrMapOvr>
    <a:masterClrMapping/>
  </p:clrMapOvr>
</p:sld>
</file>

<file path=ppt/theme/theme1.xml><?xml version="1.0" encoding="utf-8"?>
<a:theme xmlns:a="http://schemas.openxmlformats.org/drawingml/2006/main" name="Section Break Slide Master">
  <a:themeElements>
    <a:clrScheme name="ALLPPT-COLOR-A07">
      <a:dk1>
        <a:sysClr lastClr="000000" val="windowText"/>
      </a:dk1>
      <a:lt1>
        <a:sysClr lastClr="FFFFFF" val="window"/>
      </a:lt1>
      <a:dk2>
        <a:srgbClr val="1F497D"/>
      </a:dk2>
      <a:lt2>
        <a:srgbClr val="EEECE1"/>
      </a:lt2>
      <a:accent1>
        <a:srgbClr val="FD2906"/>
      </a:accent1>
      <a:accent2>
        <a:srgbClr val="FD2906"/>
      </a:accent2>
      <a:accent3>
        <a:srgbClr val="FD2906"/>
      </a:accent3>
      <a:accent4>
        <a:srgbClr val="FD2906"/>
      </a:accent4>
      <a:accent5>
        <a:srgbClr val="FD2906"/>
      </a:accent5>
      <a:accent6>
        <a:srgbClr val="FD2906"/>
      </a:accent6>
      <a:hlink>
        <a:srgbClr val="000000"/>
      </a:hlink>
      <a:folHlink>
        <a:srgbClr val="00000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algn="ctr" cap="flat" cmpd="sng" w="9525">
          <a:solidFill>
            <a:schemeClr val="phClr">
              <a:shade val="95000"/>
              <a:satMod val="105000"/>
            </a:schemeClr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over and End Slide Master">
  <a:themeElements>
    <a:clrScheme name="ALLPPT-COLOR-A07">
      <a:dk1>
        <a:sysClr lastClr="000000" val="windowText"/>
      </a:dk1>
      <a:lt1>
        <a:sysClr lastClr="FFFFFF" val="window"/>
      </a:lt1>
      <a:dk2>
        <a:srgbClr val="1F497D"/>
      </a:dk2>
      <a:lt2>
        <a:srgbClr val="EEECE1"/>
      </a:lt2>
      <a:accent1>
        <a:srgbClr val="FD2906"/>
      </a:accent1>
      <a:accent2>
        <a:srgbClr val="FD2906"/>
      </a:accent2>
      <a:accent3>
        <a:srgbClr val="FD2906"/>
      </a:accent3>
      <a:accent4>
        <a:srgbClr val="FD2906"/>
      </a:accent4>
      <a:accent5>
        <a:srgbClr val="FD2906"/>
      </a:accent5>
      <a:accent6>
        <a:srgbClr val="FD2906"/>
      </a:accent6>
      <a:hlink>
        <a:srgbClr val="000000"/>
      </a:hlink>
      <a:folHlink>
        <a:srgbClr val="00000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algn="ctr" cap="flat" cmpd="sng" w="9525">
          <a:solidFill>
            <a:schemeClr val="phClr">
              <a:shade val="95000"/>
              <a:satMod val="105000"/>
            </a:schemeClr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테마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id="{62F939B6-93AF-4DB8-9C6B-D6C7DFDC589F}" name="Office Theme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algn="ctr" cap="flat" cmpd="sng" w="9525">
          <a:solidFill>
            <a:schemeClr val="phClr">
              <a:shade val="95000"/>
              <a:satMod val="105000"/>
            </a:schemeClr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Contents Slide Master">
  <a:themeElements>
    <a:clrScheme name="ALLPPT-COLOR-A07">
      <a:dk1>
        <a:sysClr lastClr="000000" val="windowText"/>
      </a:dk1>
      <a:lt1>
        <a:sysClr lastClr="FFFFFF" val="window"/>
      </a:lt1>
      <a:dk2>
        <a:srgbClr val="1F497D"/>
      </a:dk2>
      <a:lt2>
        <a:srgbClr val="EEECE1"/>
      </a:lt2>
      <a:accent1>
        <a:srgbClr val="FD2906"/>
      </a:accent1>
      <a:accent2>
        <a:srgbClr val="FD2906"/>
      </a:accent2>
      <a:accent3>
        <a:srgbClr val="FD2906"/>
      </a:accent3>
      <a:accent4>
        <a:srgbClr val="FD2906"/>
      </a:accent4>
      <a:accent5>
        <a:srgbClr val="FD2906"/>
      </a:accent5>
      <a:accent6>
        <a:srgbClr val="FD2906"/>
      </a:accent6>
      <a:hlink>
        <a:srgbClr val="000000"/>
      </a:hlink>
      <a:folHlink>
        <a:srgbClr val="00000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algn="ctr" cap="flat" cmpd="sng" w="9525">
          <a:solidFill>
            <a:schemeClr val="phClr">
              <a:shade val="95000"/>
              <a:satMod val="105000"/>
            </a:schemeClr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>
    <a:spDef>
      <a:spPr>
        <a:solidFill>
          <a:schemeClr val="tx1">
            <a:lumMod val="75000"/>
            <a:lumOff val="25000"/>
          </a:schemeClr>
        </a:solidFill>
        <a:ln>
          <a:noFill/>
        </a:ln>
      </a:spPr>
      <a:bodyPr anchor="ctr" numCol="1" rtlCol="0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Company>Microsoft</Company>
  <Words>451</Words>
  <Paragraphs>116</Paragraphs>
  <Slides>14</Slides>
  <Notes>1</Notes>
  <TotalTime>2163</TotalTime>
  <HiddenSlides>0</HiddenSlides>
  <MMClips>0</MMClips>
  <ScaleCrop>false</ScaleCrop>
  <HeadingPairs>
    <vt:vector baseType="variant" size="4">
      <vt:variant>
        <vt:lpstr>Тема</vt:lpstr>
      </vt:variant>
      <vt:variant>
        <vt:i4>3</vt:i4>
      </vt:variant>
      <vt:variant>
        <vt:lpstr>Заглавия на слайдовете</vt:lpstr>
      </vt:variant>
      <vt:variant>
        <vt:i4>14</vt:i4>
      </vt:variant>
    </vt:vector>
  </HeadingPairs>
  <TitlesOfParts>
    <vt:vector baseType="lpstr" size="17">
      <vt:lpstr>Cover and End Slide Master</vt:lpstr>
      <vt:lpstr>Contents Slide Master</vt:lpstr>
      <vt:lpstr>Section Break Slide Master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  <vt:lpstr>Презентация на PowerPoint</vt:lpstr>
    </vt:vector>
  </TitlesOfParts>
  <LinksUpToDate>false</LinksUpToDate>
  <SharedDoc>false</SharedDoc>
  <HyperlinksChanged>false</HyperlinksChanged>
  <Application>Microsoft Office PowerPoint</Application>
  <AppVersion>14.0000</AppVersion>
  <PresentationFormat>Презентация на цял екран (16:9)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2016-12-05T23:26:54Z</dcterms:created>
  <dc:creator>googleslidesppt.com;allppt.com</dc:creator>
  <cp:lastModifiedBy>user</cp:lastModifiedBy>
  <dcterms:modified xsi:type="dcterms:W3CDTF">2024-03-21T19:45:16Z</dcterms:modified>
  <cp:revision>128</cp:revision>
  <dc:title>PowerPoint Presentation</dc:title>
</cp:coreProperties>
</file>