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0" r:id="rId2"/>
    <p:sldId id="259" r:id="rId3"/>
    <p:sldId id="262" r:id="rId4"/>
    <p:sldId id="264" r:id="rId5"/>
    <p:sldId id="265" r:id="rId6"/>
    <p:sldId id="266" r:id="rId7"/>
    <p:sldId id="267" r:id="rId8"/>
    <p:sldId id="268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14" autoAdjust="0"/>
    <p:restoredTop sz="94660"/>
  </p:normalViewPr>
  <p:slideViewPr>
    <p:cSldViewPr snapToGrid="0">
      <p:cViewPr varScale="1">
        <p:scale>
          <a:sx n="86" d="100"/>
          <a:sy n="86" d="100"/>
        </p:scale>
        <p:origin x="232" y="9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91587CD-88F0-47EF-8D7C-CBE85B697226}" type="doc">
      <dgm:prSet loTypeId="urn:microsoft.com/office/officeart/2005/8/layout/vList2" loCatId="list" qsTypeId="urn:microsoft.com/office/officeart/2005/8/quickstyle/simple4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EBE8ABF3-EB45-49F3-8F89-6DDC746EEAC5}">
      <dgm:prSet/>
      <dgm:spPr/>
      <dgm:t>
        <a:bodyPr/>
        <a:lstStyle/>
        <a:p>
          <a:r>
            <a:rPr lang="en-GB"/>
            <a:t>Undergraduate Independent Project- Draft Research Proposal</a:t>
          </a:r>
          <a:endParaRPr lang="en-US"/>
        </a:p>
      </dgm:t>
    </dgm:pt>
    <dgm:pt modelId="{B11A17FC-C096-4A57-88AE-8766902A8F02}" type="parTrans" cxnId="{3D9FACF7-6CB9-467A-A292-277369CC08D7}">
      <dgm:prSet/>
      <dgm:spPr/>
      <dgm:t>
        <a:bodyPr/>
        <a:lstStyle/>
        <a:p>
          <a:endParaRPr lang="en-US"/>
        </a:p>
      </dgm:t>
    </dgm:pt>
    <dgm:pt modelId="{10AF0B31-EDF3-4DD0-A13B-6BA22781C9CC}" type="sibTrans" cxnId="{3D9FACF7-6CB9-467A-A292-277369CC08D7}">
      <dgm:prSet/>
      <dgm:spPr/>
      <dgm:t>
        <a:bodyPr/>
        <a:lstStyle/>
        <a:p>
          <a:endParaRPr lang="en-US"/>
        </a:p>
      </dgm:t>
    </dgm:pt>
    <dgm:pt modelId="{B358892C-26C8-4A92-88BB-0FAF48223C0F}">
      <dgm:prSet/>
      <dgm:spPr/>
      <dgm:t>
        <a:bodyPr/>
        <a:lstStyle/>
        <a:p>
          <a:r>
            <a:rPr lang="en-GB"/>
            <a:t>2000 Words</a:t>
          </a:r>
          <a:endParaRPr lang="en-US"/>
        </a:p>
      </dgm:t>
    </dgm:pt>
    <dgm:pt modelId="{826CCD0E-DEBE-4AAC-A926-4AA0C165F08A}" type="parTrans" cxnId="{0230CCAC-50F5-4BFA-A297-50BA1142C74D}">
      <dgm:prSet/>
      <dgm:spPr/>
      <dgm:t>
        <a:bodyPr/>
        <a:lstStyle/>
        <a:p>
          <a:endParaRPr lang="en-US"/>
        </a:p>
      </dgm:t>
    </dgm:pt>
    <dgm:pt modelId="{AE402900-398E-409B-9AEF-72AB3C427352}" type="sibTrans" cxnId="{0230CCAC-50F5-4BFA-A297-50BA1142C74D}">
      <dgm:prSet/>
      <dgm:spPr/>
      <dgm:t>
        <a:bodyPr/>
        <a:lstStyle/>
        <a:p>
          <a:endParaRPr lang="en-US"/>
        </a:p>
      </dgm:t>
    </dgm:pt>
    <dgm:pt modelId="{C359D6C6-0429-4142-A4DB-64E9FBA92736}">
      <dgm:prSet/>
      <dgm:spPr/>
      <dgm:t>
        <a:bodyPr/>
        <a:lstStyle/>
        <a:p>
          <a:r>
            <a:rPr lang="en-GB"/>
            <a:t>Submission to Turnitin 28th February 2025.</a:t>
          </a:r>
          <a:endParaRPr lang="en-US"/>
        </a:p>
      </dgm:t>
    </dgm:pt>
    <dgm:pt modelId="{C690133C-5423-4204-927C-AD1AE43A7727}" type="parTrans" cxnId="{6F57D341-ACDF-405E-992F-7AE6E5A1D9F9}">
      <dgm:prSet/>
      <dgm:spPr/>
      <dgm:t>
        <a:bodyPr/>
        <a:lstStyle/>
        <a:p>
          <a:endParaRPr lang="en-US"/>
        </a:p>
      </dgm:t>
    </dgm:pt>
    <dgm:pt modelId="{19DA7B4E-CC41-4C20-9AF8-18B6D985EA42}" type="sibTrans" cxnId="{6F57D341-ACDF-405E-992F-7AE6E5A1D9F9}">
      <dgm:prSet/>
      <dgm:spPr/>
      <dgm:t>
        <a:bodyPr/>
        <a:lstStyle/>
        <a:p>
          <a:endParaRPr lang="en-US"/>
        </a:p>
      </dgm:t>
    </dgm:pt>
    <dgm:pt modelId="{21D4F3B6-B76A-DF46-9B76-A65C4A15E996}" type="pres">
      <dgm:prSet presAssocID="{E91587CD-88F0-47EF-8D7C-CBE85B697226}" presName="linear" presStyleCnt="0">
        <dgm:presLayoutVars>
          <dgm:animLvl val="lvl"/>
          <dgm:resizeHandles val="exact"/>
        </dgm:presLayoutVars>
      </dgm:prSet>
      <dgm:spPr/>
    </dgm:pt>
    <dgm:pt modelId="{198B6119-0965-6646-8713-04A26D27459B}" type="pres">
      <dgm:prSet presAssocID="{EBE8ABF3-EB45-49F3-8F89-6DDC746EEAC5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DB229343-6FD9-6746-815A-C76B177E0ABE}" type="pres">
      <dgm:prSet presAssocID="{10AF0B31-EDF3-4DD0-A13B-6BA22781C9CC}" presName="spacer" presStyleCnt="0"/>
      <dgm:spPr/>
    </dgm:pt>
    <dgm:pt modelId="{1931B9DA-C5AF-4348-878F-47ADBC06F61E}" type="pres">
      <dgm:prSet presAssocID="{B358892C-26C8-4A92-88BB-0FAF48223C0F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282463C0-D256-7A4A-9009-9459B79041C9}" type="pres">
      <dgm:prSet presAssocID="{AE402900-398E-409B-9AEF-72AB3C427352}" presName="spacer" presStyleCnt="0"/>
      <dgm:spPr/>
    </dgm:pt>
    <dgm:pt modelId="{E2DD75C0-36EA-D245-9559-7D767AA46640}" type="pres">
      <dgm:prSet presAssocID="{C359D6C6-0429-4142-A4DB-64E9FBA92736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6F57D341-ACDF-405E-992F-7AE6E5A1D9F9}" srcId="{E91587CD-88F0-47EF-8D7C-CBE85B697226}" destId="{C359D6C6-0429-4142-A4DB-64E9FBA92736}" srcOrd="2" destOrd="0" parTransId="{C690133C-5423-4204-927C-AD1AE43A7727}" sibTransId="{19DA7B4E-CC41-4C20-9AF8-18B6D985EA42}"/>
    <dgm:cxn modelId="{B9D6354E-4F15-984E-85A2-8AD2F877302F}" type="presOf" srcId="{E91587CD-88F0-47EF-8D7C-CBE85B697226}" destId="{21D4F3B6-B76A-DF46-9B76-A65C4A15E996}" srcOrd="0" destOrd="0" presId="urn:microsoft.com/office/officeart/2005/8/layout/vList2"/>
    <dgm:cxn modelId="{35EDDD7F-1EB0-AB48-99E3-FD099D31C402}" type="presOf" srcId="{C359D6C6-0429-4142-A4DB-64E9FBA92736}" destId="{E2DD75C0-36EA-D245-9559-7D767AA46640}" srcOrd="0" destOrd="0" presId="urn:microsoft.com/office/officeart/2005/8/layout/vList2"/>
    <dgm:cxn modelId="{0230CCAC-50F5-4BFA-A297-50BA1142C74D}" srcId="{E91587CD-88F0-47EF-8D7C-CBE85B697226}" destId="{B358892C-26C8-4A92-88BB-0FAF48223C0F}" srcOrd="1" destOrd="0" parTransId="{826CCD0E-DEBE-4AAC-A926-4AA0C165F08A}" sibTransId="{AE402900-398E-409B-9AEF-72AB3C427352}"/>
    <dgm:cxn modelId="{CF4331CF-2F77-5542-8F87-E1204EDC2877}" type="presOf" srcId="{B358892C-26C8-4A92-88BB-0FAF48223C0F}" destId="{1931B9DA-C5AF-4348-878F-47ADBC06F61E}" srcOrd="0" destOrd="0" presId="urn:microsoft.com/office/officeart/2005/8/layout/vList2"/>
    <dgm:cxn modelId="{C0B200D6-6BFD-D342-94DF-8917565D516C}" type="presOf" srcId="{EBE8ABF3-EB45-49F3-8F89-6DDC746EEAC5}" destId="{198B6119-0965-6646-8713-04A26D27459B}" srcOrd="0" destOrd="0" presId="urn:microsoft.com/office/officeart/2005/8/layout/vList2"/>
    <dgm:cxn modelId="{3D9FACF7-6CB9-467A-A292-277369CC08D7}" srcId="{E91587CD-88F0-47EF-8D7C-CBE85B697226}" destId="{EBE8ABF3-EB45-49F3-8F89-6DDC746EEAC5}" srcOrd="0" destOrd="0" parTransId="{B11A17FC-C096-4A57-88AE-8766902A8F02}" sibTransId="{10AF0B31-EDF3-4DD0-A13B-6BA22781C9CC}"/>
    <dgm:cxn modelId="{DB06F84F-7D35-7347-B2EF-6E36CA7E3C6B}" type="presParOf" srcId="{21D4F3B6-B76A-DF46-9B76-A65C4A15E996}" destId="{198B6119-0965-6646-8713-04A26D27459B}" srcOrd="0" destOrd="0" presId="urn:microsoft.com/office/officeart/2005/8/layout/vList2"/>
    <dgm:cxn modelId="{429FF9D1-9A55-5648-85E9-84ACAA8A903A}" type="presParOf" srcId="{21D4F3B6-B76A-DF46-9B76-A65C4A15E996}" destId="{DB229343-6FD9-6746-815A-C76B177E0ABE}" srcOrd="1" destOrd="0" presId="urn:microsoft.com/office/officeart/2005/8/layout/vList2"/>
    <dgm:cxn modelId="{3D616B4F-3FA7-D741-B917-BD8F5BA98B9B}" type="presParOf" srcId="{21D4F3B6-B76A-DF46-9B76-A65C4A15E996}" destId="{1931B9DA-C5AF-4348-878F-47ADBC06F61E}" srcOrd="2" destOrd="0" presId="urn:microsoft.com/office/officeart/2005/8/layout/vList2"/>
    <dgm:cxn modelId="{81DBD47B-578D-9546-9B77-6609FDCCE5B3}" type="presParOf" srcId="{21D4F3B6-B76A-DF46-9B76-A65C4A15E996}" destId="{282463C0-D256-7A4A-9009-9459B79041C9}" srcOrd="3" destOrd="0" presId="urn:microsoft.com/office/officeart/2005/8/layout/vList2"/>
    <dgm:cxn modelId="{E6A5FC4D-3BBF-CE4F-AD06-9783BE3BD1E6}" type="presParOf" srcId="{21D4F3B6-B76A-DF46-9B76-A65C4A15E996}" destId="{E2DD75C0-36EA-D245-9559-7D767AA46640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3E62083-719E-48EE-88BB-7B599830E026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C01756E0-6E75-4CF6-991C-D9161B352A3D}">
      <dgm:prSet/>
      <dgm:spPr/>
      <dgm:t>
        <a:bodyPr/>
        <a:lstStyle/>
        <a:p>
          <a:r>
            <a:rPr lang="en-GB"/>
            <a:t>Name/Student Number</a:t>
          </a:r>
          <a:endParaRPr lang="en-US"/>
        </a:p>
      </dgm:t>
    </dgm:pt>
    <dgm:pt modelId="{4EFD685C-7EC2-4F45-BB1F-FC5284C1D5DE}" type="parTrans" cxnId="{EC80653F-1E10-459D-AAF9-2B1A8474A306}">
      <dgm:prSet/>
      <dgm:spPr/>
      <dgm:t>
        <a:bodyPr/>
        <a:lstStyle/>
        <a:p>
          <a:endParaRPr lang="en-US"/>
        </a:p>
      </dgm:t>
    </dgm:pt>
    <dgm:pt modelId="{9808C86B-19B4-46AA-9C1C-D22178FCA5FF}" type="sibTrans" cxnId="{EC80653F-1E10-459D-AAF9-2B1A8474A306}">
      <dgm:prSet/>
      <dgm:spPr/>
      <dgm:t>
        <a:bodyPr/>
        <a:lstStyle/>
        <a:p>
          <a:endParaRPr lang="en-US"/>
        </a:p>
      </dgm:t>
    </dgm:pt>
    <dgm:pt modelId="{6EF061B7-D3AF-42EF-ACF2-08613E265DD8}">
      <dgm:prSet/>
      <dgm:spPr/>
      <dgm:t>
        <a:bodyPr/>
        <a:lstStyle/>
        <a:p>
          <a:r>
            <a:rPr lang="en-GB"/>
            <a:t>Introduction</a:t>
          </a:r>
          <a:endParaRPr lang="en-US"/>
        </a:p>
      </dgm:t>
    </dgm:pt>
    <dgm:pt modelId="{0468BBE7-C55D-421E-A450-109E3EDBF19E}" type="parTrans" cxnId="{4D59D083-1471-4991-9275-623E174DFB04}">
      <dgm:prSet/>
      <dgm:spPr/>
      <dgm:t>
        <a:bodyPr/>
        <a:lstStyle/>
        <a:p>
          <a:endParaRPr lang="en-US"/>
        </a:p>
      </dgm:t>
    </dgm:pt>
    <dgm:pt modelId="{BA9706A7-4649-4CF3-B027-E4C7D69DDFFD}" type="sibTrans" cxnId="{4D59D083-1471-4991-9275-623E174DFB04}">
      <dgm:prSet/>
      <dgm:spPr/>
      <dgm:t>
        <a:bodyPr/>
        <a:lstStyle/>
        <a:p>
          <a:endParaRPr lang="en-US"/>
        </a:p>
      </dgm:t>
    </dgm:pt>
    <dgm:pt modelId="{BB09313B-84C8-4912-BBBE-70BDD6F071D3}">
      <dgm:prSet/>
      <dgm:spPr/>
      <dgm:t>
        <a:bodyPr/>
        <a:lstStyle/>
        <a:p>
          <a:r>
            <a:rPr lang="en-GB"/>
            <a:t>Provide a brief introduction to the topic area/organisation on which you are going to base your research project.</a:t>
          </a:r>
          <a:endParaRPr lang="en-US"/>
        </a:p>
      </dgm:t>
    </dgm:pt>
    <dgm:pt modelId="{27426426-4F65-4AF9-A855-6BCFA954C629}" type="parTrans" cxnId="{7D2FC2BE-FB4F-4874-8302-9BD74658FEFB}">
      <dgm:prSet/>
      <dgm:spPr/>
      <dgm:t>
        <a:bodyPr/>
        <a:lstStyle/>
        <a:p>
          <a:endParaRPr lang="en-US"/>
        </a:p>
      </dgm:t>
    </dgm:pt>
    <dgm:pt modelId="{834706F7-2F6C-43B0-8A77-A5FF9FF82DB5}" type="sibTrans" cxnId="{7D2FC2BE-FB4F-4874-8302-9BD74658FEFB}">
      <dgm:prSet/>
      <dgm:spPr/>
      <dgm:t>
        <a:bodyPr/>
        <a:lstStyle/>
        <a:p>
          <a:endParaRPr lang="en-US"/>
        </a:p>
      </dgm:t>
    </dgm:pt>
    <dgm:pt modelId="{83A1A110-2206-45F3-A896-146E4072AADE}">
      <dgm:prSet/>
      <dgm:spPr/>
      <dgm:t>
        <a:bodyPr/>
        <a:lstStyle/>
        <a:p>
          <a:r>
            <a:rPr lang="en-GB"/>
            <a:t>Include draft research question- Briefly explain why there is a need to investigate this issue/topic.</a:t>
          </a:r>
          <a:endParaRPr lang="en-US"/>
        </a:p>
      </dgm:t>
    </dgm:pt>
    <dgm:pt modelId="{85A9CE80-18E6-4A13-87D8-B3EE674EE1BE}" type="parTrans" cxnId="{9A2759BC-CC8F-44A0-A2F5-C88CFE583C25}">
      <dgm:prSet/>
      <dgm:spPr/>
      <dgm:t>
        <a:bodyPr/>
        <a:lstStyle/>
        <a:p>
          <a:endParaRPr lang="en-US"/>
        </a:p>
      </dgm:t>
    </dgm:pt>
    <dgm:pt modelId="{9166BD38-EF54-44A0-BF44-39669C402CF9}" type="sibTrans" cxnId="{9A2759BC-CC8F-44A0-A2F5-C88CFE583C25}">
      <dgm:prSet/>
      <dgm:spPr/>
      <dgm:t>
        <a:bodyPr/>
        <a:lstStyle/>
        <a:p>
          <a:endParaRPr lang="en-US"/>
        </a:p>
      </dgm:t>
    </dgm:pt>
    <dgm:pt modelId="{A5FCDB04-60B4-8644-B5C4-6336A25C571D}" type="pres">
      <dgm:prSet presAssocID="{D3E62083-719E-48EE-88BB-7B599830E026}" presName="linear" presStyleCnt="0">
        <dgm:presLayoutVars>
          <dgm:animLvl val="lvl"/>
          <dgm:resizeHandles val="exact"/>
        </dgm:presLayoutVars>
      </dgm:prSet>
      <dgm:spPr/>
    </dgm:pt>
    <dgm:pt modelId="{3B52C2FF-B130-3F4D-B2CF-0E9F8B4ACEB0}" type="pres">
      <dgm:prSet presAssocID="{C01756E0-6E75-4CF6-991C-D9161B352A3D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861C7845-548D-8D46-86D2-BEC467373760}" type="pres">
      <dgm:prSet presAssocID="{9808C86B-19B4-46AA-9C1C-D22178FCA5FF}" presName="spacer" presStyleCnt="0"/>
      <dgm:spPr/>
    </dgm:pt>
    <dgm:pt modelId="{783473F7-228A-8349-9FFA-A567AC35BDF5}" type="pres">
      <dgm:prSet presAssocID="{6EF061B7-D3AF-42EF-ACF2-08613E265DD8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906C66DC-9BC3-8F4A-B7A4-8BB4D2A6A32B}" type="pres">
      <dgm:prSet presAssocID="{BA9706A7-4649-4CF3-B027-E4C7D69DDFFD}" presName="spacer" presStyleCnt="0"/>
      <dgm:spPr/>
    </dgm:pt>
    <dgm:pt modelId="{76D79FC0-1A26-B64F-AAFE-2DF1DE8BF7A7}" type="pres">
      <dgm:prSet presAssocID="{BB09313B-84C8-4912-BBBE-70BDD6F071D3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AE114B88-C664-5040-AD63-4A4D1E78567E}" type="pres">
      <dgm:prSet presAssocID="{834706F7-2F6C-43B0-8A77-A5FF9FF82DB5}" presName="spacer" presStyleCnt="0"/>
      <dgm:spPr/>
    </dgm:pt>
    <dgm:pt modelId="{CB6D9A16-EF84-964B-8C3C-EE0C50B137C9}" type="pres">
      <dgm:prSet presAssocID="{83A1A110-2206-45F3-A896-146E4072AADE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EC80653F-1E10-459D-AAF9-2B1A8474A306}" srcId="{D3E62083-719E-48EE-88BB-7B599830E026}" destId="{C01756E0-6E75-4CF6-991C-D9161B352A3D}" srcOrd="0" destOrd="0" parTransId="{4EFD685C-7EC2-4F45-BB1F-FC5284C1D5DE}" sibTransId="{9808C86B-19B4-46AA-9C1C-D22178FCA5FF}"/>
    <dgm:cxn modelId="{D4968556-A080-8A4B-8796-AC6FD0CF87E5}" type="presOf" srcId="{6EF061B7-D3AF-42EF-ACF2-08613E265DD8}" destId="{783473F7-228A-8349-9FFA-A567AC35BDF5}" srcOrd="0" destOrd="0" presId="urn:microsoft.com/office/officeart/2005/8/layout/vList2"/>
    <dgm:cxn modelId="{FCA1605D-10E4-2243-A32D-D77710578818}" type="presOf" srcId="{83A1A110-2206-45F3-A896-146E4072AADE}" destId="{CB6D9A16-EF84-964B-8C3C-EE0C50B137C9}" srcOrd="0" destOrd="0" presId="urn:microsoft.com/office/officeart/2005/8/layout/vList2"/>
    <dgm:cxn modelId="{4D59D083-1471-4991-9275-623E174DFB04}" srcId="{D3E62083-719E-48EE-88BB-7B599830E026}" destId="{6EF061B7-D3AF-42EF-ACF2-08613E265DD8}" srcOrd="1" destOrd="0" parTransId="{0468BBE7-C55D-421E-A450-109E3EDBF19E}" sibTransId="{BA9706A7-4649-4CF3-B027-E4C7D69DDFFD}"/>
    <dgm:cxn modelId="{9A2759BC-CC8F-44A0-A2F5-C88CFE583C25}" srcId="{D3E62083-719E-48EE-88BB-7B599830E026}" destId="{83A1A110-2206-45F3-A896-146E4072AADE}" srcOrd="3" destOrd="0" parTransId="{85A9CE80-18E6-4A13-87D8-B3EE674EE1BE}" sibTransId="{9166BD38-EF54-44A0-BF44-39669C402CF9}"/>
    <dgm:cxn modelId="{7D2FC2BE-FB4F-4874-8302-9BD74658FEFB}" srcId="{D3E62083-719E-48EE-88BB-7B599830E026}" destId="{BB09313B-84C8-4912-BBBE-70BDD6F071D3}" srcOrd="2" destOrd="0" parTransId="{27426426-4F65-4AF9-A855-6BCFA954C629}" sibTransId="{834706F7-2F6C-43B0-8A77-A5FF9FF82DB5}"/>
    <dgm:cxn modelId="{C586FEEC-44C4-1A4D-8690-61FD0CF18865}" type="presOf" srcId="{D3E62083-719E-48EE-88BB-7B599830E026}" destId="{A5FCDB04-60B4-8644-B5C4-6336A25C571D}" srcOrd="0" destOrd="0" presId="urn:microsoft.com/office/officeart/2005/8/layout/vList2"/>
    <dgm:cxn modelId="{56D071F0-0A74-9144-8183-2EB94823ED01}" type="presOf" srcId="{BB09313B-84C8-4912-BBBE-70BDD6F071D3}" destId="{76D79FC0-1A26-B64F-AAFE-2DF1DE8BF7A7}" srcOrd="0" destOrd="0" presId="urn:microsoft.com/office/officeart/2005/8/layout/vList2"/>
    <dgm:cxn modelId="{92C661FD-E346-0045-B780-00A254B12CF6}" type="presOf" srcId="{C01756E0-6E75-4CF6-991C-D9161B352A3D}" destId="{3B52C2FF-B130-3F4D-B2CF-0E9F8B4ACEB0}" srcOrd="0" destOrd="0" presId="urn:microsoft.com/office/officeart/2005/8/layout/vList2"/>
    <dgm:cxn modelId="{7BC30586-0617-FD44-AB17-B891400BDF5B}" type="presParOf" srcId="{A5FCDB04-60B4-8644-B5C4-6336A25C571D}" destId="{3B52C2FF-B130-3F4D-B2CF-0E9F8B4ACEB0}" srcOrd="0" destOrd="0" presId="urn:microsoft.com/office/officeart/2005/8/layout/vList2"/>
    <dgm:cxn modelId="{7E621792-F5B8-F04B-95D8-732089C6DCD8}" type="presParOf" srcId="{A5FCDB04-60B4-8644-B5C4-6336A25C571D}" destId="{861C7845-548D-8D46-86D2-BEC467373760}" srcOrd="1" destOrd="0" presId="urn:microsoft.com/office/officeart/2005/8/layout/vList2"/>
    <dgm:cxn modelId="{DF30C2E6-B390-D240-9E10-60C4F747F23A}" type="presParOf" srcId="{A5FCDB04-60B4-8644-B5C4-6336A25C571D}" destId="{783473F7-228A-8349-9FFA-A567AC35BDF5}" srcOrd="2" destOrd="0" presId="urn:microsoft.com/office/officeart/2005/8/layout/vList2"/>
    <dgm:cxn modelId="{2EC16ED3-6AF5-6A49-B270-537BA25716E1}" type="presParOf" srcId="{A5FCDB04-60B4-8644-B5C4-6336A25C571D}" destId="{906C66DC-9BC3-8F4A-B7A4-8BB4D2A6A32B}" srcOrd="3" destOrd="0" presId="urn:microsoft.com/office/officeart/2005/8/layout/vList2"/>
    <dgm:cxn modelId="{42A8C0E8-8EF1-BC47-B684-E482D007BFF2}" type="presParOf" srcId="{A5FCDB04-60B4-8644-B5C4-6336A25C571D}" destId="{76D79FC0-1A26-B64F-AAFE-2DF1DE8BF7A7}" srcOrd="4" destOrd="0" presId="urn:microsoft.com/office/officeart/2005/8/layout/vList2"/>
    <dgm:cxn modelId="{B040F6E0-1B50-A34D-B5DF-FA0548941E86}" type="presParOf" srcId="{A5FCDB04-60B4-8644-B5C4-6336A25C571D}" destId="{AE114B88-C664-5040-AD63-4A4D1E78567E}" srcOrd="5" destOrd="0" presId="urn:microsoft.com/office/officeart/2005/8/layout/vList2"/>
    <dgm:cxn modelId="{FC5267AB-50AB-9044-A553-829D89C44B3D}" type="presParOf" srcId="{A5FCDB04-60B4-8644-B5C4-6336A25C571D}" destId="{CB6D9A16-EF84-964B-8C3C-EE0C50B137C9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6DDE1B0B-A0DC-4464-B26B-403048FE2162}" type="doc">
      <dgm:prSet loTypeId="urn:microsoft.com/office/officeart/2005/8/layout/vList2" loCatId="list" qsTypeId="urn:microsoft.com/office/officeart/2005/8/quickstyle/simple4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0443E8C9-F58C-442B-B31A-3ED1C9FCE1DF}">
      <dgm:prSet/>
      <dgm:spPr/>
      <dgm:t>
        <a:bodyPr/>
        <a:lstStyle/>
        <a:p>
          <a:r>
            <a:rPr lang="en-GB"/>
            <a:t>Having discussed the need for the research you are required to complete the following:</a:t>
          </a:r>
          <a:endParaRPr lang="en-US"/>
        </a:p>
      </dgm:t>
    </dgm:pt>
    <dgm:pt modelId="{FF397CED-AF7D-47BF-86EA-062B3B717E0C}" type="parTrans" cxnId="{9720067D-B6FC-4C92-8D1A-5679090F0F3F}">
      <dgm:prSet/>
      <dgm:spPr/>
      <dgm:t>
        <a:bodyPr/>
        <a:lstStyle/>
        <a:p>
          <a:endParaRPr lang="en-US"/>
        </a:p>
      </dgm:t>
    </dgm:pt>
    <dgm:pt modelId="{5B346259-9258-4C34-B75A-99AC4C985AD0}" type="sibTrans" cxnId="{9720067D-B6FC-4C92-8D1A-5679090F0F3F}">
      <dgm:prSet/>
      <dgm:spPr/>
      <dgm:t>
        <a:bodyPr/>
        <a:lstStyle/>
        <a:p>
          <a:endParaRPr lang="en-US"/>
        </a:p>
      </dgm:t>
    </dgm:pt>
    <dgm:pt modelId="{1E8AF790-926F-4CC4-BB1E-3991E7AF56D8}">
      <dgm:prSet/>
      <dgm:spPr/>
      <dgm:t>
        <a:bodyPr/>
        <a:lstStyle/>
        <a:p>
          <a:r>
            <a:rPr lang="en-GB"/>
            <a:t>Write the aim of the study to state to the reader what you are going to attempt to achieve through this project.</a:t>
          </a:r>
          <a:endParaRPr lang="en-US"/>
        </a:p>
      </dgm:t>
    </dgm:pt>
    <dgm:pt modelId="{43073478-8E09-4757-8D0B-41568A46CEBC}" type="parTrans" cxnId="{FE8E3488-8332-472F-8958-A1FB8E274BC4}">
      <dgm:prSet/>
      <dgm:spPr/>
      <dgm:t>
        <a:bodyPr/>
        <a:lstStyle/>
        <a:p>
          <a:endParaRPr lang="en-US"/>
        </a:p>
      </dgm:t>
    </dgm:pt>
    <dgm:pt modelId="{C4832123-AABA-4FB1-86D9-E19A3915BECB}" type="sibTrans" cxnId="{FE8E3488-8332-472F-8958-A1FB8E274BC4}">
      <dgm:prSet/>
      <dgm:spPr/>
      <dgm:t>
        <a:bodyPr/>
        <a:lstStyle/>
        <a:p>
          <a:endParaRPr lang="en-US"/>
        </a:p>
      </dgm:t>
    </dgm:pt>
    <dgm:pt modelId="{4E887839-87BA-42E0-8DF7-49623B5E5A59}">
      <dgm:prSet/>
      <dgm:spPr/>
      <dgm:t>
        <a:bodyPr/>
        <a:lstStyle/>
        <a:p>
          <a:r>
            <a:rPr lang="en-GB"/>
            <a:t>Write the objectives for the study which will outline what you are going to do to achieve this aim.  You should not have more than 3 or 4 objectives.</a:t>
          </a:r>
          <a:endParaRPr lang="en-US"/>
        </a:p>
      </dgm:t>
    </dgm:pt>
    <dgm:pt modelId="{F27279E4-1C1F-4A21-819C-A4B7E8D15FFB}" type="parTrans" cxnId="{ADD23094-75E2-4D41-8230-4BB1EB89539F}">
      <dgm:prSet/>
      <dgm:spPr/>
      <dgm:t>
        <a:bodyPr/>
        <a:lstStyle/>
        <a:p>
          <a:endParaRPr lang="en-US"/>
        </a:p>
      </dgm:t>
    </dgm:pt>
    <dgm:pt modelId="{94B2E7B0-EE20-417A-8E0B-3B6A4572B576}" type="sibTrans" cxnId="{ADD23094-75E2-4D41-8230-4BB1EB89539F}">
      <dgm:prSet/>
      <dgm:spPr/>
      <dgm:t>
        <a:bodyPr/>
        <a:lstStyle/>
        <a:p>
          <a:endParaRPr lang="en-US"/>
        </a:p>
      </dgm:t>
    </dgm:pt>
    <dgm:pt modelId="{8FF5110B-B710-48C7-A51E-61081D2CF8AC}">
      <dgm:prSet/>
      <dgm:spPr/>
      <dgm:t>
        <a:bodyPr/>
        <a:lstStyle/>
        <a:p>
          <a:r>
            <a:rPr lang="en-GB"/>
            <a:t>(An example of an aim and objectives will be placed on moodle to support you in this task)</a:t>
          </a:r>
          <a:endParaRPr lang="en-US"/>
        </a:p>
      </dgm:t>
    </dgm:pt>
    <dgm:pt modelId="{CB1EC91F-918B-4EE9-A4D0-1BD4D78C8289}" type="parTrans" cxnId="{361B8042-DAEF-4766-84A2-284C773E27C2}">
      <dgm:prSet/>
      <dgm:spPr/>
      <dgm:t>
        <a:bodyPr/>
        <a:lstStyle/>
        <a:p>
          <a:endParaRPr lang="en-US"/>
        </a:p>
      </dgm:t>
    </dgm:pt>
    <dgm:pt modelId="{6DA78AA1-8D89-4047-B450-C4FAD059EF88}" type="sibTrans" cxnId="{361B8042-DAEF-4766-84A2-284C773E27C2}">
      <dgm:prSet/>
      <dgm:spPr/>
      <dgm:t>
        <a:bodyPr/>
        <a:lstStyle/>
        <a:p>
          <a:endParaRPr lang="en-US"/>
        </a:p>
      </dgm:t>
    </dgm:pt>
    <dgm:pt modelId="{1450CE22-5129-3C4A-A2A0-C332E9B880DE}" type="pres">
      <dgm:prSet presAssocID="{6DDE1B0B-A0DC-4464-B26B-403048FE2162}" presName="linear" presStyleCnt="0">
        <dgm:presLayoutVars>
          <dgm:animLvl val="lvl"/>
          <dgm:resizeHandles val="exact"/>
        </dgm:presLayoutVars>
      </dgm:prSet>
      <dgm:spPr/>
    </dgm:pt>
    <dgm:pt modelId="{F00E0072-62A9-A94B-A80C-BE0D60193A24}" type="pres">
      <dgm:prSet presAssocID="{0443E8C9-F58C-442B-B31A-3ED1C9FCE1DF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5B4E876B-5256-964C-ABDD-65D754BC7437}" type="pres">
      <dgm:prSet presAssocID="{5B346259-9258-4C34-B75A-99AC4C985AD0}" presName="spacer" presStyleCnt="0"/>
      <dgm:spPr/>
    </dgm:pt>
    <dgm:pt modelId="{5435AD60-BFD3-6F45-BA6E-C711253DD4AD}" type="pres">
      <dgm:prSet presAssocID="{1E8AF790-926F-4CC4-BB1E-3991E7AF56D8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6350A64F-9BF1-6740-8623-E27523D61839}" type="pres">
      <dgm:prSet presAssocID="{C4832123-AABA-4FB1-86D9-E19A3915BECB}" presName="spacer" presStyleCnt="0"/>
      <dgm:spPr/>
    </dgm:pt>
    <dgm:pt modelId="{0618089E-E1AD-2449-962A-797DDCC82CA5}" type="pres">
      <dgm:prSet presAssocID="{4E887839-87BA-42E0-8DF7-49623B5E5A59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AAC7C431-35F3-2D44-9323-71EE0D4D3C6A}" type="pres">
      <dgm:prSet presAssocID="{94B2E7B0-EE20-417A-8E0B-3B6A4572B576}" presName="spacer" presStyleCnt="0"/>
      <dgm:spPr/>
    </dgm:pt>
    <dgm:pt modelId="{90D715F8-1D99-E943-BAA0-C87C02EA7470}" type="pres">
      <dgm:prSet presAssocID="{8FF5110B-B710-48C7-A51E-61081D2CF8AC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8C61360B-9020-E848-9FEB-1801083A0B2A}" type="presOf" srcId="{6DDE1B0B-A0DC-4464-B26B-403048FE2162}" destId="{1450CE22-5129-3C4A-A2A0-C332E9B880DE}" srcOrd="0" destOrd="0" presId="urn:microsoft.com/office/officeart/2005/8/layout/vList2"/>
    <dgm:cxn modelId="{06E7780F-88A6-8945-9F11-6C51B55E53B2}" type="presOf" srcId="{4E887839-87BA-42E0-8DF7-49623B5E5A59}" destId="{0618089E-E1AD-2449-962A-797DDCC82CA5}" srcOrd="0" destOrd="0" presId="urn:microsoft.com/office/officeart/2005/8/layout/vList2"/>
    <dgm:cxn modelId="{361B8042-DAEF-4766-84A2-284C773E27C2}" srcId="{6DDE1B0B-A0DC-4464-B26B-403048FE2162}" destId="{8FF5110B-B710-48C7-A51E-61081D2CF8AC}" srcOrd="3" destOrd="0" parTransId="{CB1EC91F-918B-4EE9-A4D0-1BD4D78C8289}" sibTransId="{6DA78AA1-8D89-4047-B450-C4FAD059EF88}"/>
    <dgm:cxn modelId="{9720067D-B6FC-4C92-8D1A-5679090F0F3F}" srcId="{6DDE1B0B-A0DC-4464-B26B-403048FE2162}" destId="{0443E8C9-F58C-442B-B31A-3ED1C9FCE1DF}" srcOrd="0" destOrd="0" parTransId="{FF397CED-AF7D-47BF-86EA-062B3B717E0C}" sibTransId="{5B346259-9258-4C34-B75A-99AC4C985AD0}"/>
    <dgm:cxn modelId="{FE8E3488-8332-472F-8958-A1FB8E274BC4}" srcId="{6DDE1B0B-A0DC-4464-B26B-403048FE2162}" destId="{1E8AF790-926F-4CC4-BB1E-3991E7AF56D8}" srcOrd="1" destOrd="0" parTransId="{43073478-8E09-4757-8D0B-41568A46CEBC}" sibTransId="{C4832123-AABA-4FB1-86D9-E19A3915BECB}"/>
    <dgm:cxn modelId="{ADD23094-75E2-4D41-8230-4BB1EB89539F}" srcId="{6DDE1B0B-A0DC-4464-B26B-403048FE2162}" destId="{4E887839-87BA-42E0-8DF7-49623B5E5A59}" srcOrd="2" destOrd="0" parTransId="{F27279E4-1C1F-4A21-819C-A4B7E8D15FFB}" sibTransId="{94B2E7B0-EE20-417A-8E0B-3B6A4572B576}"/>
    <dgm:cxn modelId="{C59D4FAB-DF8B-274E-ACBD-7DCBE574553B}" type="presOf" srcId="{1E8AF790-926F-4CC4-BB1E-3991E7AF56D8}" destId="{5435AD60-BFD3-6F45-BA6E-C711253DD4AD}" srcOrd="0" destOrd="0" presId="urn:microsoft.com/office/officeart/2005/8/layout/vList2"/>
    <dgm:cxn modelId="{DD4A26EC-5C41-9348-AF21-888C6BBF8494}" type="presOf" srcId="{8FF5110B-B710-48C7-A51E-61081D2CF8AC}" destId="{90D715F8-1D99-E943-BAA0-C87C02EA7470}" srcOrd="0" destOrd="0" presId="urn:microsoft.com/office/officeart/2005/8/layout/vList2"/>
    <dgm:cxn modelId="{EB6BDDF2-1578-6649-8B9C-999C7A0D1054}" type="presOf" srcId="{0443E8C9-F58C-442B-B31A-3ED1C9FCE1DF}" destId="{F00E0072-62A9-A94B-A80C-BE0D60193A24}" srcOrd="0" destOrd="0" presId="urn:microsoft.com/office/officeart/2005/8/layout/vList2"/>
    <dgm:cxn modelId="{DA16B8CC-CE65-0E44-AEF2-D19E0819CC04}" type="presParOf" srcId="{1450CE22-5129-3C4A-A2A0-C332E9B880DE}" destId="{F00E0072-62A9-A94B-A80C-BE0D60193A24}" srcOrd="0" destOrd="0" presId="urn:microsoft.com/office/officeart/2005/8/layout/vList2"/>
    <dgm:cxn modelId="{BA30E520-C817-374A-A932-7AA83BBB32C7}" type="presParOf" srcId="{1450CE22-5129-3C4A-A2A0-C332E9B880DE}" destId="{5B4E876B-5256-964C-ABDD-65D754BC7437}" srcOrd="1" destOrd="0" presId="urn:microsoft.com/office/officeart/2005/8/layout/vList2"/>
    <dgm:cxn modelId="{3B4BBD88-7915-5E40-93EE-7CED917F5A0D}" type="presParOf" srcId="{1450CE22-5129-3C4A-A2A0-C332E9B880DE}" destId="{5435AD60-BFD3-6F45-BA6E-C711253DD4AD}" srcOrd="2" destOrd="0" presId="urn:microsoft.com/office/officeart/2005/8/layout/vList2"/>
    <dgm:cxn modelId="{C8AD515C-D812-3042-B208-B9AF12E2616A}" type="presParOf" srcId="{1450CE22-5129-3C4A-A2A0-C332E9B880DE}" destId="{6350A64F-9BF1-6740-8623-E27523D61839}" srcOrd="3" destOrd="0" presId="urn:microsoft.com/office/officeart/2005/8/layout/vList2"/>
    <dgm:cxn modelId="{B3A532F9-725D-7C4A-A804-92F0131CEBE7}" type="presParOf" srcId="{1450CE22-5129-3C4A-A2A0-C332E9B880DE}" destId="{0618089E-E1AD-2449-962A-797DDCC82CA5}" srcOrd="4" destOrd="0" presId="urn:microsoft.com/office/officeart/2005/8/layout/vList2"/>
    <dgm:cxn modelId="{2DC26703-AA63-8940-A64B-A766D229B790}" type="presParOf" srcId="{1450CE22-5129-3C4A-A2A0-C332E9B880DE}" destId="{AAC7C431-35F3-2D44-9323-71EE0D4D3C6A}" srcOrd="5" destOrd="0" presId="urn:microsoft.com/office/officeart/2005/8/layout/vList2"/>
    <dgm:cxn modelId="{4D68127D-0427-364E-8572-986B143D13E9}" type="presParOf" srcId="{1450CE22-5129-3C4A-A2A0-C332E9B880DE}" destId="{90D715F8-1D99-E943-BAA0-C87C02EA7470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A655CDE6-EB4F-4422-97B6-11A85D023554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C9059F2D-0B84-4936-A2A9-958552B35426}">
      <dgm:prSet/>
      <dgm:spPr/>
      <dgm:t>
        <a:bodyPr/>
        <a:lstStyle/>
        <a:p>
          <a:r>
            <a:rPr lang="en-GB"/>
            <a:t>Literature Review</a:t>
          </a:r>
          <a:endParaRPr lang="en-US"/>
        </a:p>
      </dgm:t>
    </dgm:pt>
    <dgm:pt modelId="{A4F28792-C2E7-48C9-94F1-5A24AE5A8E89}" type="parTrans" cxnId="{802B911B-F5D7-4890-A2C3-20C55CF69F51}">
      <dgm:prSet/>
      <dgm:spPr/>
      <dgm:t>
        <a:bodyPr/>
        <a:lstStyle/>
        <a:p>
          <a:endParaRPr lang="en-US"/>
        </a:p>
      </dgm:t>
    </dgm:pt>
    <dgm:pt modelId="{C5E98A28-B40B-49CC-9E8F-330F22F52338}" type="sibTrans" cxnId="{802B911B-F5D7-4890-A2C3-20C55CF69F51}">
      <dgm:prSet/>
      <dgm:spPr/>
      <dgm:t>
        <a:bodyPr/>
        <a:lstStyle/>
        <a:p>
          <a:endParaRPr lang="en-US"/>
        </a:p>
      </dgm:t>
    </dgm:pt>
    <dgm:pt modelId="{7332A53A-793B-41F6-AF63-CF4D687D2E71}">
      <dgm:prSet/>
      <dgm:spPr/>
      <dgm:t>
        <a:bodyPr/>
        <a:lstStyle/>
        <a:p>
          <a:r>
            <a:rPr lang="en-GB"/>
            <a:t>Discuss here what key literature you intend to use as part of your research.  This should be from a range of textbooks, journals and articles. </a:t>
          </a:r>
          <a:endParaRPr lang="en-US"/>
        </a:p>
      </dgm:t>
    </dgm:pt>
    <dgm:pt modelId="{965215DE-D7F8-4283-8514-B3C3D236AF7E}" type="parTrans" cxnId="{24181690-FCBC-41E9-B6F5-C4DB67EF0682}">
      <dgm:prSet/>
      <dgm:spPr/>
      <dgm:t>
        <a:bodyPr/>
        <a:lstStyle/>
        <a:p>
          <a:endParaRPr lang="en-US"/>
        </a:p>
      </dgm:t>
    </dgm:pt>
    <dgm:pt modelId="{252D1474-9114-4608-8453-AF280076B15C}" type="sibTrans" cxnId="{24181690-FCBC-41E9-B6F5-C4DB67EF0682}">
      <dgm:prSet/>
      <dgm:spPr/>
      <dgm:t>
        <a:bodyPr/>
        <a:lstStyle/>
        <a:p>
          <a:endParaRPr lang="en-US"/>
        </a:p>
      </dgm:t>
    </dgm:pt>
    <dgm:pt modelId="{2F37C249-70E8-4D0F-90F0-84BE4FA52975}">
      <dgm:prSet/>
      <dgm:spPr/>
      <dgm:t>
        <a:bodyPr/>
        <a:lstStyle/>
        <a:p>
          <a:r>
            <a:rPr lang="en-GB"/>
            <a:t>You need to show what research has already been undertaken in this area and what gap you are attempting to fill through your research.</a:t>
          </a:r>
          <a:endParaRPr lang="en-US"/>
        </a:p>
      </dgm:t>
    </dgm:pt>
    <dgm:pt modelId="{810C9D48-142C-4EED-9512-E9A5FAF88C95}" type="parTrans" cxnId="{4BECBED2-D445-435C-8D7E-4B70FD32C253}">
      <dgm:prSet/>
      <dgm:spPr/>
      <dgm:t>
        <a:bodyPr/>
        <a:lstStyle/>
        <a:p>
          <a:endParaRPr lang="en-US"/>
        </a:p>
      </dgm:t>
    </dgm:pt>
    <dgm:pt modelId="{F83A6E56-5372-40AC-A400-3D88824D80DC}" type="sibTrans" cxnId="{4BECBED2-D445-435C-8D7E-4B70FD32C253}">
      <dgm:prSet/>
      <dgm:spPr/>
      <dgm:t>
        <a:bodyPr/>
        <a:lstStyle/>
        <a:p>
          <a:endParaRPr lang="en-US"/>
        </a:p>
      </dgm:t>
    </dgm:pt>
    <dgm:pt modelId="{FE6790D3-A167-4663-AB37-65044E1D2883}">
      <dgm:prSet/>
      <dgm:spPr/>
      <dgm:t>
        <a:bodyPr/>
        <a:lstStyle/>
        <a:p>
          <a:r>
            <a:rPr lang="en-GB"/>
            <a:t>Remember to attach a bibliography at the end of the proposal.</a:t>
          </a:r>
          <a:endParaRPr lang="en-US"/>
        </a:p>
      </dgm:t>
    </dgm:pt>
    <dgm:pt modelId="{8F76851D-513A-4343-90FB-9E61D2066124}" type="parTrans" cxnId="{4B130223-F539-4A5B-AFBD-D334557A5B9D}">
      <dgm:prSet/>
      <dgm:spPr/>
      <dgm:t>
        <a:bodyPr/>
        <a:lstStyle/>
        <a:p>
          <a:endParaRPr lang="en-US"/>
        </a:p>
      </dgm:t>
    </dgm:pt>
    <dgm:pt modelId="{A17B282F-1CA0-4B20-B987-CEEDF2FD900C}" type="sibTrans" cxnId="{4B130223-F539-4A5B-AFBD-D334557A5B9D}">
      <dgm:prSet/>
      <dgm:spPr/>
      <dgm:t>
        <a:bodyPr/>
        <a:lstStyle/>
        <a:p>
          <a:endParaRPr lang="en-US"/>
        </a:p>
      </dgm:t>
    </dgm:pt>
    <dgm:pt modelId="{566FFF26-2C9B-9C42-87A2-D353EC505D64}" type="pres">
      <dgm:prSet presAssocID="{A655CDE6-EB4F-4422-97B6-11A85D023554}" presName="Name0" presStyleCnt="0">
        <dgm:presLayoutVars>
          <dgm:dir/>
          <dgm:resizeHandles val="exact"/>
        </dgm:presLayoutVars>
      </dgm:prSet>
      <dgm:spPr/>
    </dgm:pt>
    <dgm:pt modelId="{E9D8E201-3057-504E-B7A3-E6D4BBF032A8}" type="pres">
      <dgm:prSet presAssocID="{C9059F2D-0B84-4936-A2A9-958552B35426}" presName="node" presStyleLbl="node1" presStyleIdx="0" presStyleCnt="4">
        <dgm:presLayoutVars>
          <dgm:bulletEnabled val="1"/>
        </dgm:presLayoutVars>
      </dgm:prSet>
      <dgm:spPr/>
    </dgm:pt>
    <dgm:pt modelId="{75D6AA98-78F7-3244-9168-F1ED82E4CD25}" type="pres">
      <dgm:prSet presAssocID="{C5E98A28-B40B-49CC-9E8F-330F22F52338}" presName="sibTrans" presStyleLbl="sibTrans1D1" presStyleIdx="0" presStyleCnt="3"/>
      <dgm:spPr/>
    </dgm:pt>
    <dgm:pt modelId="{826980AE-0CD0-E242-A19E-BDAFF8453631}" type="pres">
      <dgm:prSet presAssocID="{C5E98A28-B40B-49CC-9E8F-330F22F52338}" presName="connectorText" presStyleLbl="sibTrans1D1" presStyleIdx="0" presStyleCnt="3"/>
      <dgm:spPr/>
    </dgm:pt>
    <dgm:pt modelId="{837C77B1-B282-EA40-94AF-45251D08AB5F}" type="pres">
      <dgm:prSet presAssocID="{7332A53A-793B-41F6-AF63-CF4D687D2E71}" presName="node" presStyleLbl="node1" presStyleIdx="1" presStyleCnt="4">
        <dgm:presLayoutVars>
          <dgm:bulletEnabled val="1"/>
        </dgm:presLayoutVars>
      </dgm:prSet>
      <dgm:spPr/>
    </dgm:pt>
    <dgm:pt modelId="{B1BC2E72-CDE5-5346-A6D1-A7BADE8ED618}" type="pres">
      <dgm:prSet presAssocID="{252D1474-9114-4608-8453-AF280076B15C}" presName="sibTrans" presStyleLbl="sibTrans1D1" presStyleIdx="1" presStyleCnt="3"/>
      <dgm:spPr/>
    </dgm:pt>
    <dgm:pt modelId="{1BB6D4B2-5432-6343-9165-0B03B1ED871F}" type="pres">
      <dgm:prSet presAssocID="{252D1474-9114-4608-8453-AF280076B15C}" presName="connectorText" presStyleLbl="sibTrans1D1" presStyleIdx="1" presStyleCnt="3"/>
      <dgm:spPr/>
    </dgm:pt>
    <dgm:pt modelId="{FC091116-EB3B-EB46-BECB-4A30DCA1B5FB}" type="pres">
      <dgm:prSet presAssocID="{2F37C249-70E8-4D0F-90F0-84BE4FA52975}" presName="node" presStyleLbl="node1" presStyleIdx="2" presStyleCnt="4">
        <dgm:presLayoutVars>
          <dgm:bulletEnabled val="1"/>
        </dgm:presLayoutVars>
      </dgm:prSet>
      <dgm:spPr/>
    </dgm:pt>
    <dgm:pt modelId="{70F462EC-03F6-FD42-B155-01E1D51954F4}" type="pres">
      <dgm:prSet presAssocID="{F83A6E56-5372-40AC-A400-3D88824D80DC}" presName="sibTrans" presStyleLbl="sibTrans1D1" presStyleIdx="2" presStyleCnt="3"/>
      <dgm:spPr/>
    </dgm:pt>
    <dgm:pt modelId="{548D3CEF-9B37-2843-B725-E7C75B7FC94C}" type="pres">
      <dgm:prSet presAssocID="{F83A6E56-5372-40AC-A400-3D88824D80DC}" presName="connectorText" presStyleLbl="sibTrans1D1" presStyleIdx="2" presStyleCnt="3"/>
      <dgm:spPr/>
    </dgm:pt>
    <dgm:pt modelId="{BB835C0E-6E32-9F42-8B6E-16815CA6201D}" type="pres">
      <dgm:prSet presAssocID="{FE6790D3-A167-4663-AB37-65044E1D2883}" presName="node" presStyleLbl="node1" presStyleIdx="3" presStyleCnt="4">
        <dgm:presLayoutVars>
          <dgm:bulletEnabled val="1"/>
        </dgm:presLayoutVars>
      </dgm:prSet>
      <dgm:spPr/>
    </dgm:pt>
  </dgm:ptLst>
  <dgm:cxnLst>
    <dgm:cxn modelId="{802B911B-F5D7-4890-A2C3-20C55CF69F51}" srcId="{A655CDE6-EB4F-4422-97B6-11A85D023554}" destId="{C9059F2D-0B84-4936-A2A9-958552B35426}" srcOrd="0" destOrd="0" parTransId="{A4F28792-C2E7-48C9-94F1-5A24AE5A8E89}" sibTransId="{C5E98A28-B40B-49CC-9E8F-330F22F52338}"/>
    <dgm:cxn modelId="{DB90FA21-2410-6A40-80BE-178090B8A919}" type="presOf" srcId="{F83A6E56-5372-40AC-A400-3D88824D80DC}" destId="{70F462EC-03F6-FD42-B155-01E1D51954F4}" srcOrd="0" destOrd="0" presId="urn:microsoft.com/office/officeart/2016/7/layout/RepeatingBendingProcessNew"/>
    <dgm:cxn modelId="{4B130223-F539-4A5B-AFBD-D334557A5B9D}" srcId="{A655CDE6-EB4F-4422-97B6-11A85D023554}" destId="{FE6790D3-A167-4663-AB37-65044E1D2883}" srcOrd="3" destOrd="0" parTransId="{8F76851D-513A-4343-90FB-9E61D2066124}" sibTransId="{A17B282F-1CA0-4B20-B987-CEEDF2FD900C}"/>
    <dgm:cxn modelId="{280D7F24-2D54-5148-B3A4-2408C0962CAD}" type="presOf" srcId="{7332A53A-793B-41F6-AF63-CF4D687D2E71}" destId="{837C77B1-B282-EA40-94AF-45251D08AB5F}" srcOrd="0" destOrd="0" presId="urn:microsoft.com/office/officeart/2016/7/layout/RepeatingBendingProcessNew"/>
    <dgm:cxn modelId="{1A06C848-F53B-0E40-A826-85F137B43BE0}" type="presOf" srcId="{2F37C249-70E8-4D0F-90F0-84BE4FA52975}" destId="{FC091116-EB3B-EB46-BECB-4A30DCA1B5FB}" srcOrd="0" destOrd="0" presId="urn:microsoft.com/office/officeart/2016/7/layout/RepeatingBendingProcessNew"/>
    <dgm:cxn modelId="{67CBA067-312F-1F4B-A619-5C34A51B6ED0}" type="presOf" srcId="{252D1474-9114-4608-8453-AF280076B15C}" destId="{1BB6D4B2-5432-6343-9165-0B03B1ED871F}" srcOrd="1" destOrd="0" presId="urn:microsoft.com/office/officeart/2016/7/layout/RepeatingBendingProcessNew"/>
    <dgm:cxn modelId="{A1029B87-5A26-A542-ADEC-E899C6736DAC}" type="presOf" srcId="{C5E98A28-B40B-49CC-9E8F-330F22F52338}" destId="{826980AE-0CD0-E242-A19E-BDAFF8453631}" srcOrd="1" destOrd="0" presId="urn:microsoft.com/office/officeart/2016/7/layout/RepeatingBendingProcessNew"/>
    <dgm:cxn modelId="{7C10B587-7E15-A846-A21B-D793E3132811}" type="presOf" srcId="{F83A6E56-5372-40AC-A400-3D88824D80DC}" destId="{548D3CEF-9B37-2843-B725-E7C75B7FC94C}" srcOrd="1" destOrd="0" presId="urn:microsoft.com/office/officeart/2016/7/layout/RepeatingBendingProcessNew"/>
    <dgm:cxn modelId="{24181690-FCBC-41E9-B6F5-C4DB67EF0682}" srcId="{A655CDE6-EB4F-4422-97B6-11A85D023554}" destId="{7332A53A-793B-41F6-AF63-CF4D687D2E71}" srcOrd="1" destOrd="0" parTransId="{965215DE-D7F8-4283-8514-B3C3D236AF7E}" sibTransId="{252D1474-9114-4608-8453-AF280076B15C}"/>
    <dgm:cxn modelId="{BC6A1C9F-E9EF-5041-9088-63FD15033DF3}" type="presOf" srcId="{252D1474-9114-4608-8453-AF280076B15C}" destId="{B1BC2E72-CDE5-5346-A6D1-A7BADE8ED618}" srcOrd="0" destOrd="0" presId="urn:microsoft.com/office/officeart/2016/7/layout/RepeatingBendingProcessNew"/>
    <dgm:cxn modelId="{3ED4FBD0-83EF-AC44-BEA7-1512603B99D4}" type="presOf" srcId="{A655CDE6-EB4F-4422-97B6-11A85D023554}" destId="{566FFF26-2C9B-9C42-87A2-D353EC505D64}" srcOrd="0" destOrd="0" presId="urn:microsoft.com/office/officeart/2016/7/layout/RepeatingBendingProcessNew"/>
    <dgm:cxn modelId="{4BECBED2-D445-435C-8D7E-4B70FD32C253}" srcId="{A655CDE6-EB4F-4422-97B6-11A85D023554}" destId="{2F37C249-70E8-4D0F-90F0-84BE4FA52975}" srcOrd="2" destOrd="0" parTransId="{810C9D48-142C-4EED-9512-E9A5FAF88C95}" sibTransId="{F83A6E56-5372-40AC-A400-3D88824D80DC}"/>
    <dgm:cxn modelId="{EDAA9FD4-D97F-F440-AAFB-2531D29816C1}" type="presOf" srcId="{C5E98A28-B40B-49CC-9E8F-330F22F52338}" destId="{75D6AA98-78F7-3244-9168-F1ED82E4CD25}" srcOrd="0" destOrd="0" presId="urn:microsoft.com/office/officeart/2016/7/layout/RepeatingBendingProcessNew"/>
    <dgm:cxn modelId="{8B5634EE-D589-6840-B050-A3348E834B55}" type="presOf" srcId="{C9059F2D-0B84-4936-A2A9-958552B35426}" destId="{E9D8E201-3057-504E-B7A3-E6D4BBF032A8}" srcOrd="0" destOrd="0" presId="urn:microsoft.com/office/officeart/2016/7/layout/RepeatingBendingProcessNew"/>
    <dgm:cxn modelId="{9BB0D2FE-3713-0E49-91F2-32E54B828250}" type="presOf" srcId="{FE6790D3-A167-4663-AB37-65044E1D2883}" destId="{BB835C0E-6E32-9F42-8B6E-16815CA6201D}" srcOrd="0" destOrd="0" presId="urn:microsoft.com/office/officeart/2016/7/layout/RepeatingBendingProcessNew"/>
    <dgm:cxn modelId="{68A46A10-3836-124F-ACA4-287F79D0E4C1}" type="presParOf" srcId="{566FFF26-2C9B-9C42-87A2-D353EC505D64}" destId="{E9D8E201-3057-504E-B7A3-E6D4BBF032A8}" srcOrd="0" destOrd="0" presId="urn:microsoft.com/office/officeart/2016/7/layout/RepeatingBendingProcessNew"/>
    <dgm:cxn modelId="{243C6802-79BB-4F4E-81E3-4A66A201AFF6}" type="presParOf" srcId="{566FFF26-2C9B-9C42-87A2-D353EC505D64}" destId="{75D6AA98-78F7-3244-9168-F1ED82E4CD25}" srcOrd="1" destOrd="0" presId="urn:microsoft.com/office/officeart/2016/7/layout/RepeatingBendingProcessNew"/>
    <dgm:cxn modelId="{68FAB0C4-98E4-A841-B272-9798FE12612B}" type="presParOf" srcId="{75D6AA98-78F7-3244-9168-F1ED82E4CD25}" destId="{826980AE-0CD0-E242-A19E-BDAFF8453631}" srcOrd="0" destOrd="0" presId="urn:microsoft.com/office/officeart/2016/7/layout/RepeatingBendingProcessNew"/>
    <dgm:cxn modelId="{BEA20AF1-FFBF-5B48-AFD0-75E3490246C9}" type="presParOf" srcId="{566FFF26-2C9B-9C42-87A2-D353EC505D64}" destId="{837C77B1-B282-EA40-94AF-45251D08AB5F}" srcOrd="2" destOrd="0" presId="urn:microsoft.com/office/officeart/2016/7/layout/RepeatingBendingProcessNew"/>
    <dgm:cxn modelId="{DBA8902F-C936-1F44-BCD9-BF29920C8446}" type="presParOf" srcId="{566FFF26-2C9B-9C42-87A2-D353EC505D64}" destId="{B1BC2E72-CDE5-5346-A6D1-A7BADE8ED618}" srcOrd="3" destOrd="0" presId="urn:microsoft.com/office/officeart/2016/7/layout/RepeatingBendingProcessNew"/>
    <dgm:cxn modelId="{62E538DF-143D-B341-A44A-231675C9F6BA}" type="presParOf" srcId="{B1BC2E72-CDE5-5346-A6D1-A7BADE8ED618}" destId="{1BB6D4B2-5432-6343-9165-0B03B1ED871F}" srcOrd="0" destOrd="0" presId="urn:microsoft.com/office/officeart/2016/7/layout/RepeatingBendingProcessNew"/>
    <dgm:cxn modelId="{3C10573C-731A-5E44-B4BE-A3BAD24EBD30}" type="presParOf" srcId="{566FFF26-2C9B-9C42-87A2-D353EC505D64}" destId="{FC091116-EB3B-EB46-BECB-4A30DCA1B5FB}" srcOrd="4" destOrd="0" presId="urn:microsoft.com/office/officeart/2016/7/layout/RepeatingBendingProcessNew"/>
    <dgm:cxn modelId="{8336F32F-B430-474D-A09F-76FD88754F52}" type="presParOf" srcId="{566FFF26-2C9B-9C42-87A2-D353EC505D64}" destId="{70F462EC-03F6-FD42-B155-01E1D51954F4}" srcOrd="5" destOrd="0" presId="urn:microsoft.com/office/officeart/2016/7/layout/RepeatingBendingProcessNew"/>
    <dgm:cxn modelId="{A0BB6CA4-54F3-AC40-BA23-2E1F835DC446}" type="presParOf" srcId="{70F462EC-03F6-FD42-B155-01E1D51954F4}" destId="{548D3CEF-9B37-2843-B725-E7C75B7FC94C}" srcOrd="0" destOrd="0" presId="urn:microsoft.com/office/officeart/2016/7/layout/RepeatingBendingProcessNew"/>
    <dgm:cxn modelId="{274C8853-A773-2B4F-91A4-E995FA03279A}" type="presParOf" srcId="{566FFF26-2C9B-9C42-87A2-D353EC505D64}" destId="{BB835C0E-6E32-9F42-8B6E-16815CA6201D}" srcOrd="6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98B6119-0965-6646-8713-04A26D27459B}">
      <dsp:nvSpPr>
        <dsp:cNvPr id="0" name=""/>
        <dsp:cNvSpPr/>
      </dsp:nvSpPr>
      <dsp:spPr>
        <a:xfrm>
          <a:off x="0" y="412609"/>
          <a:ext cx="6666833" cy="1471860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marL="0" lvl="0" indent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/>
            <a:t>Undergraduate Independent Project- Draft Research Proposal</a:t>
          </a:r>
          <a:endParaRPr lang="en-US" sz="3700" kern="1200"/>
        </a:p>
      </dsp:txBody>
      <dsp:txXfrm>
        <a:off x="71850" y="484459"/>
        <a:ext cx="6523133" cy="1328160"/>
      </dsp:txXfrm>
    </dsp:sp>
    <dsp:sp modelId="{1931B9DA-C5AF-4348-878F-47ADBC06F61E}">
      <dsp:nvSpPr>
        <dsp:cNvPr id="0" name=""/>
        <dsp:cNvSpPr/>
      </dsp:nvSpPr>
      <dsp:spPr>
        <a:xfrm>
          <a:off x="0" y="1991029"/>
          <a:ext cx="6666833" cy="1471860"/>
        </a:xfrm>
        <a:prstGeom prst="roundRect">
          <a:avLst/>
        </a:prstGeom>
        <a:gradFill rotWithShape="0">
          <a:gsLst>
            <a:gs pos="0">
              <a:schemeClr val="accent5">
                <a:hueOff val="-3379271"/>
                <a:satOff val="-8710"/>
                <a:lumOff val="-5883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3379271"/>
                <a:satOff val="-8710"/>
                <a:lumOff val="-5883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3379271"/>
                <a:satOff val="-8710"/>
                <a:lumOff val="-5883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marL="0" lvl="0" indent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/>
            <a:t>2000 Words</a:t>
          </a:r>
          <a:endParaRPr lang="en-US" sz="3700" kern="1200"/>
        </a:p>
      </dsp:txBody>
      <dsp:txXfrm>
        <a:off x="71850" y="2062879"/>
        <a:ext cx="6523133" cy="1328160"/>
      </dsp:txXfrm>
    </dsp:sp>
    <dsp:sp modelId="{E2DD75C0-36EA-D245-9559-7D767AA46640}">
      <dsp:nvSpPr>
        <dsp:cNvPr id="0" name=""/>
        <dsp:cNvSpPr/>
      </dsp:nvSpPr>
      <dsp:spPr>
        <a:xfrm>
          <a:off x="0" y="3569450"/>
          <a:ext cx="6666833" cy="1471860"/>
        </a:xfrm>
        <a:prstGeom prst="roundRect">
          <a:avLst/>
        </a:prstGeom>
        <a:gradFill rotWithShape="0">
          <a:gsLst>
            <a:gs pos="0">
              <a:schemeClr val="accent5">
                <a:hueOff val="-6758543"/>
                <a:satOff val="-17419"/>
                <a:lumOff val="-11765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6758543"/>
                <a:satOff val="-17419"/>
                <a:lumOff val="-11765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6758543"/>
                <a:satOff val="-17419"/>
                <a:lumOff val="-11765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marL="0" lvl="0" indent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/>
            <a:t>Submission to Turnitin 28th February 2025.</a:t>
          </a:r>
          <a:endParaRPr lang="en-US" sz="3700" kern="1200"/>
        </a:p>
      </dsp:txBody>
      <dsp:txXfrm>
        <a:off x="71850" y="3641300"/>
        <a:ext cx="6523133" cy="132816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B52C2FF-B130-3F4D-B2CF-0E9F8B4ACEB0}">
      <dsp:nvSpPr>
        <dsp:cNvPr id="0" name=""/>
        <dsp:cNvSpPr/>
      </dsp:nvSpPr>
      <dsp:spPr>
        <a:xfrm>
          <a:off x="0" y="76195"/>
          <a:ext cx="6666833" cy="1275702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Name/Student Number</a:t>
          </a:r>
          <a:endParaRPr lang="en-US" sz="2300" kern="1200"/>
        </a:p>
      </dsp:txBody>
      <dsp:txXfrm>
        <a:off x="62275" y="138470"/>
        <a:ext cx="6542283" cy="1151152"/>
      </dsp:txXfrm>
    </dsp:sp>
    <dsp:sp modelId="{783473F7-228A-8349-9FFA-A567AC35BDF5}">
      <dsp:nvSpPr>
        <dsp:cNvPr id="0" name=""/>
        <dsp:cNvSpPr/>
      </dsp:nvSpPr>
      <dsp:spPr>
        <a:xfrm>
          <a:off x="0" y="1418137"/>
          <a:ext cx="6666833" cy="1275702"/>
        </a:xfrm>
        <a:prstGeom prst="roundRect">
          <a:avLst/>
        </a:prstGeom>
        <a:gradFill rotWithShape="0">
          <a:gsLst>
            <a:gs pos="0">
              <a:schemeClr val="accent2">
                <a:hueOff val="-485121"/>
                <a:satOff val="-27976"/>
                <a:lumOff val="2876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485121"/>
                <a:satOff val="-27976"/>
                <a:lumOff val="2876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485121"/>
                <a:satOff val="-27976"/>
                <a:lumOff val="2876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Introduction</a:t>
          </a:r>
          <a:endParaRPr lang="en-US" sz="2300" kern="1200"/>
        </a:p>
      </dsp:txBody>
      <dsp:txXfrm>
        <a:off x="62275" y="1480412"/>
        <a:ext cx="6542283" cy="1151152"/>
      </dsp:txXfrm>
    </dsp:sp>
    <dsp:sp modelId="{76D79FC0-1A26-B64F-AAFE-2DF1DE8BF7A7}">
      <dsp:nvSpPr>
        <dsp:cNvPr id="0" name=""/>
        <dsp:cNvSpPr/>
      </dsp:nvSpPr>
      <dsp:spPr>
        <a:xfrm>
          <a:off x="0" y="2760080"/>
          <a:ext cx="6666833" cy="1275702"/>
        </a:xfrm>
        <a:prstGeom prst="roundRect">
          <a:avLst/>
        </a:prstGeom>
        <a:gradFill rotWithShape="0">
          <a:gsLst>
            <a:gs pos="0">
              <a:schemeClr val="accent2">
                <a:hueOff val="-970242"/>
                <a:satOff val="-55952"/>
                <a:lumOff val="5752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970242"/>
                <a:satOff val="-55952"/>
                <a:lumOff val="5752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970242"/>
                <a:satOff val="-55952"/>
                <a:lumOff val="5752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Provide a brief introduction to the topic area/organisation on which you are going to base your research project.</a:t>
          </a:r>
          <a:endParaRPr lang="en-US" sz="2300" kern="1200"/>
        </a:p>
      </dsp:txBody>
      <dsp:txXfrm>
        <a:off x="62275" y="2822355"/>
        <a:ext cx="6542283" cy="1151152"/>
      </dsp:txXfrm>
    </dsp:sp>
    <dsp:sp modelId="{CB6D9A16-EF84-964B-8C3C-EE0C50B137C9}">
      <dsp:nvSpPr>
        <dsp:cNvPr id="0" name=""/>
        <dsp:cNvSpPr/>
      </dsp:nvSpPr>
      <dsp:spPr>
        <a:xfrm>
          <a:off x="0" y="4102022"/>
          <a:ext cx="6666833" cy="1275702"/>
        </a:xfrm>
        <a:prstGeom prst="roundRect">
          <a:avLst/>
        </a:prstGeom>
        <a:gradFill rotWithShape="0">
          <a:gsLst>
            <a:gs pos="0">
              <a:schemeClr val="accent2">
                <a:hueOff val="-1455363"/>
                <a:satOff val="-83928"/>
                <a:lumOff val="8628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1455363"/>
                <a:satOff val="-83928"/>
                <a:lumOff val="8628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1455363"/>
                <a:satOff val="-83928"/>
                <a:lumOff val="8628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Include draft research question- Briefly explain why there is a need to investigate this issue/topic.</a:t>
          </a:r>
          <a:endParaRPr lang="en-US" sz="2300" kern="1200"/>
        </a:p>
      </dsp:txBody>
      <dsp:txXfrm>
        <a:off x="62275" y="4164297"/>
        <a:ext cx="6542283" cy="115115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00E0072-62A9-A94B-A80C-BE0D60193A24}">
      <dsp:nvSpPr>
        <dsp:cNvPr id="0" name=""/>
        <dsp:cNvSpPr/>
      </dsp:nvSpPr>
      <dsp:spPr>
        <a:xfrm>
          <a:off x="0" y="54331"/>
          <a:ext cx="6666833" cy="1286634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Having discussed the need for the research you are required to complete the following:</a:t>
          </a:r>
          <a:endParaRPr lang="en-US" sz="2300" kern="1200"/>
        </a:p>
      </dsp:txBody>
      <dsp:txXfrm>
        <a:off x="62808" y="117139"/>
        <a:ext cx="6541217" cy="1161018"/>
      </dsp:txXfrm>
    </dsp:sp>
    <dsp:sp modelId="{5435AD60-BFD3-6F45-BA6E-C711253DD4AD}">
      <dsp:nvSpPr>
        <dsp:cNvPr id="0" name=""/>
        <dsp:cNvSpPr/>
      </dsp:nvSpPr>
      <dsp:spPr>
        <a:xfrm>
          <a:off x="0" y="1407205"/>
          <a:ext cx="6666833" cy="1286634"/>
        </a:xfrm>
        <a:prstGeom prst="roundRect">
          <a:avLst/>
        </a:prstGeom>
        <a:gradFill rotWithShape="0">
          <a:gsLst>
            <a:gs pos="0">
              <a:schemeClr val="accent5">
                <a:hueOff val="-2252848"/>
                <a:satOff val="-5806"/>
                <a:lumOff val="-3922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2252848"/>
                <a:satOff val="-5806"/>
                <a:lumOff val="-3922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2252848"/>
                <a:satOff val="-5806"/>
                <a:lumOff val="-3922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Write the aim of the study to state to the reader what you are going to attempt to achieve through this project.</a:t>
          </a:r>
          <a:endParaRPr lang="en-US" sz="2300" kern="1200"/>
        </a:p>
      </dsp:txBody>
      <dsp:txXfrm>
        <a:off x="62808" y="1470013"/>
        <a:ext cx="6541217" cy="1161018"/>
      </dsp:txXfrm>
    </dsp:sp>
    <dsp:sp modelId="{0618089E-E1AD-2449-962A-797DDCC82CA5}">
      <dsp:nvSpPr>
        <dsp:cNvPr id="0" name=""/>
        <dsp:cNvSpPr/>
      </dsp:nvSpPr>
      <dsp:spPr>
        <a:xfrm>
          <a:off x="0" y="2760080"/>
          <a:ext cx="6666833" cy="1286634"/>
        </a:xfrm>
        <a:prstGeom prst="roundRect">
          <a:avLst/>
        </a:prstGeom>
        <a:gradFill rotWithShape="0">
          <a:gsLst>
            <a:gs pos="0">
              <a:schemeClr val="accent5">
                <a:hueOff val="-4505695"/>
                <a:satOff val="-11613"/>
                <a:lumOff val="-7843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4505695"/>
                <a:satOff val="-11613"/>
                <a:lumOff val="-7843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4505695"/>
                <a:satOff val="-11613"/>
                <a:lumOff val="-7843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Write the objectives for the study which will outline what you are going to do to achieve this aim.  You should not have more than 3 or 4 objectives.</a:t>
          </a:r>
          <a:endParaRPr lang="en-US" sz="2300" kern="1200"/>
        </a:p>
      </dsp:txBody>
      <dsp:txXfrm>
        <a:off x="62808" y="2822888"/>
        <a:ext cx="6541217" cy="1161018"/>
      </dsp:txXfrm>
    </dsp:sp>
    <dsp:sp modelId="{90D715F8-1D99-E943-BAA0-C87C02EA7470}">
      <dsp:nvSpPr>
        <dsp:cNvPr id="0" name=""/>
        <dsp:cNvSpPr/>
      </dsp:nvSpPr>
      <dsp:spPr>
        <a:xfrm>
          <a:off x="0" y="4112954"/>
          <a:ext cx="6666833" cy="1286634"/>
        </a:xfrm>
        <a:prstGeom prst="roundRect">
          <a:avLst/>
        </a:prstGeom>
        <a:gradFill rotWithShape="0">
          <a:gsLst>
            <a:gs pos="0">
              <a:schemeClr val="accent5">
                <a:hueOff val="-6758543"/>
                <a:satOff val="-17419"/>
                <a:lumOff val="-11765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6758543"/>
                <a:satOff val="-17419"/>
                <a:lumOff val="-11765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6758543"/>
                <a:satOff val="-17419"/>
                <a:lumOff val="-11765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(An example of an aim and objectives will be placed on moodle to support you in this task)</a:t>
          </a:r>
          <a:endParaRPr lang="en-US" sz="2300" kern="1200"/>
        </a:p>
      </dsp:txBody>
      <dsp:txXfrm>
        <a:off x="62808" y="4175762"/>
        <a:ext cx="6541217" cy="1161018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5D6AA98-78F7-3244-9168-F1ED82E4CD25}">
      <dsp:nvSpPr>
        <dsp:cNvPr id="0" name=""/>
        <dsp:cNvSpPr/>
      </dsp:nvSpPr>
      <dsp:spPr>
        <a:xfrm>
          <a:off x="3578798" y="728330"/>
          <a:ext cx="562773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62773" y="45720"/>
              </a:lnTo>
            </a:path>
          </a:pathLst>
        </a:custGeom>
        <a:noFill/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845350" y="771083"/>
        <a:ext cx="29668" cy="5933"/>
      </dsp:txXfrm>
    </dsp:sp>
    <dsp:sp modelId="{E9D8E201-3057-504E-B7A3-E6D4BBF032A8}">
      <dsp:nvSpPr>
        <dsp:cNvPr id="0" name=""/>
        <dsp:cNvSpPr/>
      </dsp:nvSpPr>
      <dsp:spPr>
        <a:xfrm>
          <a:off x="1000712" y="84"/>
          <a:ext cx="2579885" cy="1547931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6417" tIns="132696" rIns="126417" bIns="132696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Literature Review</a:t>
          </a:r>
          <a:endParaRPr lang="en-US" sz="1500" kern="1200"/>
        </a:p>
      </dsp:txBody>
      <dsp:txXfrm>
        <a:off x="1000712" y="84"/>
        <a:ext cx="2579885" cy="1547931"/>
      </dsp:txXfrm>
    </dsp:sp>
    <dsp:sp modelId="{B1BC2E72-CDE5-5346-A6D1-A7BADE8ED618}">
      <dsp:nvSpPr>
        <dsp:cNvPr id="0" name=""/>
        <dsp:cNvSpPr/>
      </dsp:nvSpPr>
      <dsp:spPr>
        <a:xfrm>
          <a:off x="6752057" y="728330"/>
          <a:ext cx="562773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62773" y="45720"/>
              </a:lnTo>
            </a:path>
          </a:pathLst>
        </a:custGeom>
        <a:noFill/>
        <a:ln w="6350" cap="flat" cmpd="sng" algn="ctr">
          <a:solidFill>
            <a:schemeClr val="accent2">
              <a:hueOff val="-727682"/>
              <a:satOff val="-41964"/>
              <a:lumOff val="4314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7018609" y="771083"/>
        <a:ext cx="29668" cy="5933"/>
      </dsp:txXfrm>
    </dsp:sp>
    <dsp:sp modelId="{837C77B1-B282-EA40-94AF-45251D08AB5F}">
      <dsp:nvSpPr>
        <dsp:cNvPr id="0" name=""/>
        <dsp:cNvSpPr/>
      </dsp:nvSpPr>
      <dsp:spPr>
        <a:xfrm>
          <a:off x="4173971" y="84"/>
          <a:ext cx="2579885" cy="1547931"/>
        </a:xfrm>
        <a:prstGeom prst="rect">
          <a:avLst/>
        </a:prstGeom>
        <a:solidFill>
          <a:schemeClr val="accent2">
            <a:hueOff val="-485121"/>
            <a:satOff val="-27976"/>
            <a:lumOff val="287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6417" tIns="132696" rIns="126417" bIns="132696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Discuss here what key literature you intend to use as part of your research.  This should be from a range of textbooks, journals and articles. </a:t>
          </a:r>
          <a:endParaRPr lang="en-US" sz="1500" kern="1200"/>
        </a:p>
      </dsp:txBody>
      <dsp:txXfrm>
        <a:off x="4173971" y="84"/>
        <a:ext cx="2579885" cy="1547931"/>
      </dsp:txXfrm>
    </dsp:sp>
    <dsp:sp modelId="{70F462EC-03F6-FD42-B155-01E1D51954F4}">
      <dsp:nvSpPr>
        <dsp:cNvPr id="0" name=""/>
        <dsp:cNvSpPr/>
      </dsp:nvSpPr>
      <dsp:spPr>
        <a:xfrm>
          <a:off x="2290655" y="1546215"/>
          <a:ext cx="6346518" cy="562773"/>
        </a:xfrm>
        <a:custGeom>
          <a:avLst/>
          <a:gdLst/>
          <a:ahLst/>
          <a:cxnLst/>
          <a:rect l="0" t="0" r="0" b="0"/>
          <a:pathLst>
            <a:path>
              <a:moveTo>
                <a:pt x="6346518" y="0"/>
              </a:moveTo>
              <a:lnTo>
                <a:pt x="6346518" y="298486"/>
              </a:lnTo>
              <a:lnTo>
                <a:pt x="0" y="298486"/>
              </a:lnTo>
              <a:lnTo>
                <a:pt x="0" y="562773"/>
              </a:lnTo>
            </a:path>
          </a:pathLst>
        </a:custGeom>
        <a:noFill/>
        <a:ln w="6350" cap="flat" cmpd="sng" algn="ctr">
          <a:solidFill>
            <a:schemeClr val="accent2">
              <a:hueOff val="-1455363"/>
              <a:satOff val="-83928"/>
              <a:lumOff val="8628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304559" y="1824635"/>
        <a:ext cx="318709" cy="5933"/>
      </dsp:txXfrm>
    </dsp:sp>
    <dsp:sp modelId="{FC091116-EB3B-EB46-BECB-4A30DCA1B5FB}">
      <dsp:nvSpPr>
        <dsp:cNvPr id="0" name=""/>
        <dsp:cNvSpPr/>
      </dsp:nvSpPr>
      <dsp:spPr>
        <a:xfrm>
          <a:off x="7347230" y="84"/>
          <a:ext cx="2579885" cy="1547931"/>
        </a:xfrm>
        <a:prstGeom prst="rect">
          <a:avLst/>
        </a:prstGeom>
        <a:solidFill>
          <a:schemeClr val="accent2">
            <a:hueOff val="-970242"/>
            <a:satOff val="-55952"/>
            <a:lumOff val="575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6417" tIns="132696" rIns="126417" bIns="132696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You need to show what research has already been undertaken in this area and what gap you are attempting to fill through your research.</a:t>
          </a:r>
          <a:endParaRPr lang="en-US" sz="1500" kern="1200"/>
        </a:p>
      </dsp:txBody>
      <dsp:txXfrm>
        <a:off x="7347230" y="84"/>
        <a:ext cx="2579885" cy="1547931"/>
      </dsp:txXfrm>
    </dsp:sp>
    <dsp:sp modelId="{BB835C0E-6E32-9F42-8B6E-16815CA6201D}">
      <dsp:nvSpPr>
        <dsp:cNvPr id="0" name=""/>
        <dsp:cNvSpPr/>
      </dsp:nvSpPr>
      <dsp:spPr>
        <a:xfrm>
          <a:off x="1000712" y="2141389"/>
          <a:ext cx="2579885" cy="1547931"/>
        </a:xfrm>
        <a:prstGeom prst="rect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6417" tIns="132696" rIns="126417" bIns="132696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Remember to attach a bibliography at the end of the proposal.</a:t>
          </a:r>
          <a:endParaRPr lang="en-US" sz="1500" kern="1200"/>
        </a:p>
      </dsp:txBody>
      <dsp:txXfrm>
        <a:off x="1000712" y="2141389"/>
        <a:ext cx="2579885" cy="154793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AAE74D-E474-8EA5-B820-FD8B282FD98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F854A1F-E129-B8CA-F80F-1E883A61946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F19547B-03C1-D47B-E07E-2E597F3EF8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288226-AB77-4438-9DB6-972A897942C5}" type="datetimeFigureOut">
              <a:rPr lang="en-GB" smtClean="0"/>
              <a:t>19/01/2025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08C7F3B-342E-FF77-DD03-71C10F02E4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4C28AAE-758B-A36E-9434-26C7F31E9B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A4C6CD-3CE2-486C-BE77-E8C53E4E00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781602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F38C50-6552-263B-494E-E211488090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DE4A52-6B7E-9E84-1F78-22B329F06D5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338D241-3A37-8E39-CE82-2C702DBEA5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288226-AB77-4438-9DB6-972A897942C5}" type="datetimeFigureOut">
              <a:rPr lang="en-GB" smtClean="0"/>
              <a:t>19/01/2025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16894F-5A65-5A77-F638-A2094E88CF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C0E917-7DE3-665B-8456-AFA96B698B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A4C6CD-3CE2-486C-BE77-E8C53E4E00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469962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CCDEDF-ACC5-504F-DBEF-F0B004BE23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0653107-5D79-C7B9-2916-9CAD99A3A6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98974F6-BC8A-031B-482F-BCB759DE3E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288226-AB77-4438-9DB6-972A897942C5}" type="datetimeFigureOut">
              <a:rPr lang="en-GB" smtClean="0"/>
              <a:t>19/01/2025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693E27F-3755-AFB8-4D18-38663278CF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3474FF5-C5CF-1217-4A0C-A1DC3C2744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A4C6CD-3CE2-486C-BE77-E8C53E4E00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532238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79C464-E95F-5B42-B94C-989AB5B474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8EADCC-F4ED-1003-9AC2-D7E554CBC03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8960F24-A6DD-56A9-AD49-179E46471B2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8044303-7506-F284-DF4A-3275F3C25A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288226-AB77-4438-9DB6-972A897942C5}" type="datetimeFigureOut">
              <a:rPr lang="en-GB" smtClean="0"/>
              <a:t>19/01/2025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31EAF87-BFF2-8650-F71B-B4C2303EA8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39484CD-365A-1501-6271-04EE2A0B49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A4C6CD-3CE2-486C-BE77-E8C53E4E00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274662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53FBF5-545C-046E-5B20-FFC77F5816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6219BA6-7772-99BD-65FB-0E3435477C5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44E68D9-1D2D-5DF0-A149-A60B40CD320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967550A-D2AD-3959-A7EE-5CC0499DCD0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F0E01C3-23FB-430B-790B-760671A4F37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C8B44EC-AD29-380A-7ADD-77A2805CA1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288226-AB77-4438-9DB6-972A897942C5}" type="datetimeFigureOut">
              <a:rPr lang="en-GB" smtClean="0"/>
              <a:t>19/01/2025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0295F15-14CF-49BF-9383-3659F2B402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C7BE33E-B443-6C98-A416-C6087BF1FB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A4C6CD-3CE2-486C-BE77-E8C53E4E00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250195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1DB723-1DA4-BC41-9161-D36882CD34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001AD00-1E10-B5A3-E16B-E8F4B3560B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288226-AB77-4438-9DB6-972A897942C5}" type="datetimeFigureOut">
              <a:rPr lang="en-GB" smtClean="0"/>
              <a:t>19/01/2025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9FAD87A-737B-3101-F79B-BAF9E1453C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B479013-9A6A-87B4-7AAC-8584ED1E0D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A4C6CD-3CE2-486C-BE77-E8C53E4E00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961772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A9A58AF-A7B3-07F3-0984-E7CD891ADB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288226-AB77-4438-9DB6-972A897942C5}" type="datetimeFigureOut">
              <a:rPr lang="en-GB" smtClean="0"/>
              <a:t>19/01/2025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A037A9D-90F1-58BC-68C0-1D4E458144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EAC2A6D-B76F-9AEA-70BE-EB21FC81E4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A4C6CD-3CE2-486C-BE77-E8C53E4E00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64965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EFF525-7076-FBA9-9A91-0583363AD2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B14EC0-95A7-92AF-25C6-0BEFAFE176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68D900F-4B4F-F00F-4B87-F631A38411C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B737ABC-DB0B-9E5F-A62E-64CC292F58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288226-AB77-4438-9DB6-972A897942C5}" type="datetimeFigureOut">
              <a:rPr lang="en-GB" smtClean="0"/>
              <a:t>19/01/2025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AC9D061-3085-A322-FCA9-6BD400B343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EC46823-8BBB-2D4C-8628-70E5BC5D7D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A4C6CD-3CE2-486C-BE77-E8C53E4E00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46306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0CCC5F-87C4-9929-82F7-CDC790BF63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9B5CE0E-6C37-DB07-2476-679723DEDA4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120CAB0-C3E1-3AB4-400F-6C06D0FB461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FF1EB5A-47D9-C022-C026-0367F3ADEA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288226-AB77-4438-9DB6-972A897942C5}" type="datetimeFigureOut">
              <a:rPr lang="en-GB" smtClean="0"/>
              <a:t>19/01/2025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664D1DF-FAAF-2305-017A-7628093F7A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61728C4-AA97-1D67-615F-3A81A3903B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A4C6CD-3CE2-486C-BE77-E8C53E4E00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787841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6B00BC-A565-3E3E-2517-E13A660366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739F509-9693-52E5-DA1F-B9297DE2EEA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2A34969-2AE8-FD52-A133-6BDDBFE31B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288226-AB77-4438-9DB6-972A897942C5}" type="datetimeFigureOut">
              <a:rPr lang="en-GB" smtClean="0"/>
              <a:t>19/01/2025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1C21BDC-F46C-31B5-79FA-AB1CB9AEC8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A200DC-1F44-CAE8-AE5B-F1EDC013F4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A4C6CD-3CE2-486C-BE77-E8C53E4E00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98268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A1842FA-56AD-8844-B0D8-D41A34DC490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861AF05-AC61-E262-257D-34741F91964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7A25107-9CDE-BA9F-749E-F30DB4B542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288226-AB77-4438-9DB6-972A897942C5}" type="datetimeFigureOut">
              <a:rPr lang="en-GB" smtClean="0"/>
              <a:t>19/01/2025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5F5B4B2-645B-DF9E-2CA4-E4DF68B361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C579353-CBDD-DFB4-0B43-1D3C5A9E85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A4C6CD-3CE2-486C-BE77-E8C53E4E00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649644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FB48E85-98F4-1E01-5B0C-1EB283D646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31788BF-6D37-8E53-C7FD-2CEEA371330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564DE48-5ACC-3BD7-29EB-E16AA514BB2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B288226-AB77-4438-9DB6-972A897942C5}" type="datetimeFigureOut">
              <a:rPr lang="en-GB" smtClean="0"/>
              <a:t>19/01/2025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928016-596D-F8B1-5EF0-C48A709D3DE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214BC3E-EACC-A32E-8EB0-B1155ABBC12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5A4C6CD-3CE2-486C-BE77-E8C53E4E00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32514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C38EB87-4449-08DA-D514-A7C8359CE5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Outline for a Proposal- Independent Project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007ACA2-9ADE-523C-DD35-34A5ACB65F0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53733268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17342111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E214A66-D658-98B1-AB8F-ED24A7538A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Content of Proposal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393EB37-142C-97BF-FC87-0688DA5732D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34537609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6998549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307BE9D-DBC7-F6F2-E33A-0FF06B7033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Aim and Objectives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4F5A5E5-BA39-E22E-BE2D-37DEDC30903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43946245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06554054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2170031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082819" y="0"/>
            <a:ext cx="4097211" cy="2170661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48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5010646" y="-5010043"/>
            <a:ext cx="2170709" cy="12192000"/>
          </a:xfrm>
          <a:prstGeom prst="rect">
            <a:avLst/>
          </a:prstGeom>
          <a:gradFill>
            <a:gsLst>
              <a:gs pos="23000">
                <a:schemeClr val="accent1">
                  <a:lumMod val="75000"/>
                  <a:alpha val="16000"/>
                </a:schemeClr>
              </a:gs>
              <a:gs pos="99000">
                <a:srgbClr val="000000">
                  <a:alpha val="45000"/>
                </a:srgbClr>
              </a:gs>
            </a:gsLst>
            <a:lin ang="21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EB8B09F-BC88-090A-E364-BDB96CE1E1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3564" y="348865"/>
            <a:ext cx="9718111" cy="1576446"/>
          </a:xfrm>
        </p:spPr>
        <p:txBody>
          <a:bodyPr anchor="ctr"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Theoretical Context-</a:t>
            </a:r>
          </a:p>
        </p:txBody>
      </p:sp>
      <p:graphicFrame>
        <p:nvGraphicFramePr>
          <p:cNvPr id="17" name="Content Placeholder 2">
            <a:extLst>
              <a:ext uri="{FF2B5EF4-FFF2-40B4-BE49-F238E27FC236}">
                <a16:creationId xmlns:a16="http://schemas.microsoft.com/office/drawing/2014/main" id="{77324BC8-260E-F3CB-AEB2-E5B92DD853E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07901609"/>
              </p:ext>
            </p:extLst>
          </p:nvPr>
        </p:nvGraphicFramePr>
        <p:xfrm>
          <a:off x="644056" y="2615979"/>
          <a:ext cx="10927829" cy="36894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62412872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ight Triangle 9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A63C91-367A-4B11-EC8D-0400939A35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5240" y="1050595"/>
            <a:ext cx="8074815" cy="1618489"/>
          </a:xfrm>
        </p:spPr>
        <p:txBody>
          <a:bodyPr anchor="ctr">
            <a:normAutofit/>
          </a:bodyPr>
          <a:lstStyle/>
          <a:p>
            <a:r>
              <a:rPr lang="en-GB" sz="6700"/>
              <a:t>Summary of Research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F8DA5D-7BDA-1E4F-E433-C3B776AFD6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85240" y="2969469"/>
            <a:ext cx="8074815" cy="2800395"/>
          </a:xfrm>
        </p:spPr>
        <p:txBody>
          <a:bodyPr anchor="t">
            <a:normAutofit/>
          </a:bodyPr>
          <a:lstStyle/>
          <a:p>
            <a:endParaRPr lang="en-GB" sz="2400" b="1">
              <a:effectLst/>
              <a:latin typeface="Calibri" panose="020F0502020204030204" pitchFamily="34" charset="0"/>
              <a:ea typeface="Times New Roman" panose="02020603050405020304" pitchFamily="18" charset="0"/>
            </a:endParaRPr>
          </a:p>
          <a:p>
            <a:r>
              <a:rPr lang="en-GB" sz="2400" b="1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Survey Method: (summary of qualitative or quantitative methods to be used and summary of survey techniques to be used)</a:t>
            </a:r>
          </a:p>
          <a:p>
            <a:endParaRPr lang="en-GB" sz="2400" b="1">
              <a:latin typeface="Calibri" panose="020F0502020204030204" pitchFamily="34" charset="0"/>
              <a:ea typeface="Times New Roman" panose="02020603050405020304" pitchFamily="18" charset="0"/>
            </a:endParaRPr>
          </a:p>
          <a:p>
            <a:endParaRPr lang="en-GB" sz="2400"/>
          </a:p>
        </p:txBody>
      </p:sp>
    </p:spTree>
    <p:extLst>
      <p:ext uri="{BB962C8B-B14F-4D97-AF65-F5344CB8AC3E}">
        <p14:creationId xmlns:p14="http://schemas.microsoft.com/office/powerpoint/2010/main" val="179262286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ight Triangle 9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21767F8-2597-217A-CF6D-350F555983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5767" y="1188637"/>
            <a:ext cx="2988234" cy="4480726"/>
          </a:xfrm>
        </p:spPr>
        <p:txBody>
          <a:bodyPr>
            <a:normAutofit/>
          </a:bodyPr>
          <a:lstStyle/>
          <a:p>
            <a:pPr algn="r"/>
            <a:r>
              <a:rPr lang="en-GB" sz="4600"/>
              <a:t>Summary of Sampling Framework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23AAC9B5-8015-485C-ACF9-A750390E9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1852863"/>
            <a:ext cx="0" cy="3236495"/>
          </a:xfrm>
          <a:prstGeom prst="line">
            <a:avLst/>
          </a:prstGeom>
          <a:ln w="19050" cap="sq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C131DB-5A56-8577-7D8A-785E69448D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55260" y="1648870"/>
            <a:ext cx="4702848" cy="3560260"/>
          </a:xfrm>
        </p:spPr>
        <p:txBody>
          <a:bodyPr anchor="ctr">
            <a:normAutofit/>
          </a:bodyPr>
          <a:lstStyle/>
          <a:p>
            <a:endParaRPr lang="en-GB" sz="2200" b="1">
              <a:effectLst/>
              <a:latin typeface="Calibri" panose="020F0502020204030204" pitchFamily="34" charset="0"/>
              <a:ea typeface="Times New Roman" panose="02020603050405020304" pitchFamily="18" charset="0"/>
            </a:endParaRPr>
          </a:p>
          <a:p>
            <a:r>
              <a:rPr lang="en-GB" sz="2200" b="1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Details of target sample i.e who are you intending to research, where will they be located and when will this research take place.</a:t>
            </a:r>
          </a:p>
          <a:p>
            <a:endParaRPr lang="en-GB" sz="2200" b="1">
              <a:latin typeface="Calibri" panose="020F0502020204030204" pitchFamily="34" charset="0"/>
              <a:ea typeface="Times New Roman" panose="02020603050405020304" pitchFamily="18" charset="0"/>
            </a:endParaRPr>
          </a:p>
          <a:p>
            <a:endParaRPr lang="en-GB" sz="2200" b="1">
              <a:effectLst/>
              <a:latin typeface="Calibri" panose="020F0502020204030204" pitchFamily="34" charset="0"/>
              <a:ea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220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  </a:t>
            </a:r>
            <a:endParaRPr lang="en-GB" sz="220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endParaRPr lang="en-GB" sz="2200"/>
          </a:p>
        </p:txBody>
      </p:sp>
    </p:spTree>
    <p:extLst>
      <p:ext uri="{BB962C8B-B14F-4D97-AF65-F5344CB8AC3E}">
        <p14:creationId xmlns:p14="http://schemas.microsoft.com/office/powerpoint/2010/main" val="304638181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2554CA6-288E-4202-BC52-2E5A8F0C0A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9189" y="1119031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ABE8381-572C-CACB-257B-B0039D46F8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1074" y="1396686"/>
            <a:ext cx="3240506" cy="4064628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References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5B7778FC-632E-4DCA-A7CB-0D7731CCF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9809111">
            <a:off x="8683720" y="941148"/>
            <a:ext cx="2987899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FA23A907-97FB-4A8F-880A-DD77401C42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0048" y="4780992"/>
            <a:ext cx="546100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37940C-8971-8081-8E86-249DFBCA40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70153" y="1526033"/>
            <a:ext cx="5536397" cy="3935281"/>
          </a:xfrm>
        </p:spPr>
        <p:txBody>
          <a:bodyPr>
            <a:normAutofit/>
          </a:bodyPr>
          <a:lstStyle/>
          <a:p>
            <a:endParaRPr lang="en-GB" b="1">
              <a:effectLst/>
              <a:latin typeface="Calibri" panose="020F0502020204030204" pitchFamily="34" charset="0"/>
              <a:ea typeface="Times New Roman" panose="02020603050405020304" pitchFamily="18" charset="0"/>
            </a:endParaRPr>
          </a:p>
          <a:p>
            <a:endParaRPr lang="en-GB" b="1">
              <a:latin typeface="Calibri" panose="020F0502020204030204" pitchFamily="34" charset="0"/>
              <a:ea typeface="Times New Roman" panose="02020603050405020304" pitchFamily="18" charset="0"/>
            </a:endParaRPr>
          </a:p>
          <a:p>
            <a:r>
              <a:rPr lang="en-GB" b="1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KEY REFERENCES CONSULTED: </a:t>
            </a:r>
            <a:r>
              <a:rPr lang="en-GB" i="1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(what references have you consulted in order to complete this proposal)</a:t>
            </a:r>
            <a:endParaRPr lang="en-GB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5186182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2554CA6-288E-4202-BC52-2E5A8F0C0A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9189" y="1119031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E59C8EB-53AA-0480-2049-6887C793AE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1074" y="1396686"/>
            <a:ext cx="3240506" cy="4064628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Gantt Chart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5B7778FC-632E-4DCA-A7CB-0D7731CCF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9809111">
            <a:off x="8683720" y="941148"/>
            <a:ext cx="2987899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FA23A907-97FB-4A8F-880A-DD77401C42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0048" y="4780992"/>
            <a:ext cx="546100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A63D93-2F89-895E-687D-0DC4A8BD1E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70153" y="1526033"/>
            <a:ext cx="5536397" cy="3935281"/>
          </a:xfrm>
        </p:spPr>
        <p:txBody>
          <a:bodyPr>
            <a:normAutofit/>
          </a:bodyPr>
          <a:lstStyle/>
          <a:p>
            <a:r>
              <a:rPr lang="en-GB" dirty="0"/>
              <a:t>You are required to append a Gantt chart which details which activities you are going to complete  with start/completion dates.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7940237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52</TotalTime>
  <Words>329</Words>
  <Application>Microsoft Macintosh PowerPoint</Application>
  <PresentationFormat>Widescreen</PresentationFormat>
  <Paragraphs>34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3" baseType="lpstr">
      <vt:lpstr>Arial</vt:lpstr>
      <vt:lpstr>Calibri</vt:lpstr>
      <vt:lpstr>Calibri Light</vt:lpstr>
      <vt:lpstr>Times New Roman</vt:lpstr>
      <vt:lpstr>Office Theme</vt:lpstr>
      <vt:lpstr>Outline for a Proposal- Independent Project</vt:lpstr>
      <vt:lpstr>Content of Proposal</vt:lpstr>
      <vt:lpstr>Aim and Objectives</vt:lpstr>
      <vt:lpstr>Theoretical Context-</vt:lpstr>
      <vt:lpstr>Summary of Research</vt:lpstr>
      <vt:lpstr>Summary of Sampling Framework</vt:lpstr>
      <vt:lpstr>References</vt:lpstr>
      <vt:lpstr>Gantt Chart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Outline for a Proposal- Independent Project- (Created by Dr. Caroline Jawad)</dc:title>
  <dc:creator>Maria Heffernan</dc:creator>
  <cp:lastModifiedBy>Arpu Kumar</cp:lastModifiedBy>
  <cp:revision>3</cp:revision>
  <dcterms:created xsi:type="dcterms:W3CDTF">2024-01-10T09:00:59Z</dcterms:created>
  <dcterms:modified xsi:type="dcterms:W3CDTF">2025-01-19T18:57:15Z</dcterms:modified>
</cp:coreProperties>
</file>