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9.xml" ContentType="application/inkml+xml"/>
  <Override PartName="/ppt/ink/ink10.xml" ContentType="application/inkml+xml"/>
  <Override PartName="/ppt/ink/ink11.xml" ContentType="application/inkml+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media/image10.jpg" ContentType="image/jpg"/>
  <Override PartName="/ppt/media/image11.jpg" ContentType="image/jpg"/>
  <Override PartName="/ppt/ink/ink12.xml" ContentType="application/inkml+xml"/>
  <Override PartName="/ppt/ink/ink13.xml" ContentType="application/inkml+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8"/>
  </p:notesMasterIdLst>
  <p:sldIdLst>
    <p:sldId id="269" r:id="rId2"/>
    <p:sldId id="321" r:id="rId3"/>
    <p:sldId id="356" r:id="rId4"/>
    <p:sldId id="271" r:id="rId5"/>
    <p:sldId id="357" r:id="rId6"/>
    <p:sldId id="360" r:id="rId7"/>
    <p:sldId id="358" r:id="rId8"/>
    <p:sldId id="361" r:id="rId9"/>
    <p:sldId id="310" r:id="rId10"/>
    <p:sldId id="359" r:id="rId11"/>
    <p:sldId id="305" r:id="rId12"/>
    <p:sldId id="275" r:id="rId13"/>
    <p:sldId id="328" r:id="rId14"/>
    <p:sldId id="279" r:id="rId15"/>
    <p:sldId id="298" r:id="rId16"/>
    <p:sldId id="288" r:id="rId17"/>
    <p:sldId id="264" r:id="rId18"/>
    <p:sldId id="265" r:id="rId19"/>
    <p:sldId id="294" r:id="rId20"/>
    <p:sldId id="295" r:id="rId21"/>
    <p:sldId id="283" r:id="rId22"/>
    <p:sldId id="257" r:id="rId23"/>
    <p:sldId id="285" r:id="rId24"/>
    <p:sldId id="277" r:id="rId25"/>
    <p:sldId id="267" r:id="rId26"/>
    <p:sldId id="300" r:id="rId27"/>
    <p:sldId id="333" r:id="rId28"/>
    <p:sldId id="355" r:id="rId29"/>
    <p:sldId id="290" r:id="rId30"/>
    <p:sldId id="289" r:id="rId31"/>
    <p:sldId id="292" r:id="rId32"/>
    <p:sldId id="323" r:id="rId33"/>
    <p:sldId id="325" r:id="rId34"/>
    <p:sldId id="329" r:id="rId35"/>
    <p:sldId id="362" r:id="rId36"/>
    <p:sldId id="26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82" d="100"/>
          <a:sy n="82" d="100"/>
        </p:scale>
        <p:origin x="187" y="48"/>
      </p:cViewPr>
      <p:guideLst/>
    </p:cSldViewPr>
  </p:slideViewPr>
  <p:notesTextViewPr>
    <p:cViewPr>
      <p:scale>
        <a:sx n="3" d="2"/>
        <a:sy n="3" d="2"/>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A6C4DC-31AC-4B21-8DF4-9F5FE49499C3}" type="doc">
      <dgm:prSet loTypeId="urn:microsoft.com/office/officeart/2005/8/layout/cycle2" loCatId="cycle" qsTypeId="urn:microsoft.com/office/officeart/2005/8/quickstyle/3d1" qsCatId="3D" csTypeId="urn:microsoft.com/office/officeart/2005/8/colors/colorful1" csCatId="colorful" phldr="1"/>
      <dgm:spPr/>
      <dgm:t>
        <a:bodyPr/>
        <a:lstStyle/>
        <a:p>
          <a:endParaRPr lang="en-GB"/>
        </a:p>
      </dgm:t>
    </dgm:pt>
    <dgm:pt modelId="{A1578475-0064-42D2-983A-75BE49640324}">
      <dgm:prSet phldrT="[Text]" custT="1"/>
      <dgm:spPr>
        <a:gradFill rotWithShape="0">
          <a:gsLst>
            <a:gs pos="0">
              <a:srgbClr val="FFC000"/>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gradFill>
      </dgm:spPr>
      <dgm:t>
        <a:bodyPr/>
        <a:lstStyle/>
        <a:p>
          <a:r>
            <a:rPr lang="en-GB" sz="1800" b="1" dirty="0"/>
            <a:t>ID Problem</a:t>
          </a:r>
        </a:p>
      </dgm:t>
    </dgm:pt>
    <dgm:pt modelId="{9F80F217-6615-484F-957A-D0703E92054A}" type="parTrans" cxnId="{3155A26B-1875-49E0-9207-5338FF8839A9}">
      <dgm:prSet/>
      <dgm:spPr/>
      <dgm:t>
        <a:bodyPr/>
        <a:lstStyle/>
        <a:p>
          <a:endParaRPr lang="en-GB"/>
        </a:p>
      </dgm:t>
    </dgm:pt>
    <dgm:pt modelId="{80BF51F0-606C-4570-9A56-62767084529A}" type="sibTrans" cxnId="{3155A26B-1875-49E0-9207-5338FF8839A9}">
      <dgm:prSet/>
      <dgm:spPr>
        <a:solidFill>
          <a:srgbClr val="73C6E3"/>
        </a:solidFill>
      </dgm:spPr>
      <dgm:t>
        <a:bodyPr/>
        <a:lstStyle/>
        <a:p>
          <a:endParaRPr lang="en-GB"/>
        </a:p>
      </dgm:t>
    </dgm:pt>
    <dgm:pt modelId="{509A3882-908F-45D6-852A-9DA612BAD379}">
      <dgm:prSet phldrT="[Text]" custT="1"/>
      <dgm:spPr>
        <a:solidFill>
          <a:srgbClr val="00B050"/>
        </a:solidFill>
      </dgm:spPr>
      <dgm:t>
        <a:bodyPr/>
        <a:lstStyle/>
        <a:p>
          <a:r>
            <a:rPr lang="en-GB" sz="1800" b="1" dirty="0"/>
            <a:t>Identify Ownership</a:t>
          </a:r>
        </a:p>
      </dgm:t>
    </dgm:pt>
    <dgm:pt modelId="{0E6FFA9D-3A55-415B-9631-DD2A06F0A976}" type="parTrans" cxnId="{547C1F3D-651D-4877-A8F0-363766347D6E}">
      <dgm:prSet/>
      <dgm:spPr/>
      <dgm:t>
        <a:bodyPr/>
        <a:lstStyle/>
        <a:p>
          <a:endParaRPr lang="en-GB"/>
        </a:p>
      </dgm:t>
    </dgm:pt>
    <dgm:pt modelId="{5BC98130-33D8-43DA-9D9B-909555A2F400}" type="sibTrans" cxnId="{547C1F3D-651D-4877-A8F0-363766347D6E}">
      <dgm:prSet/>
      <dgm:spPr>
        <a:solidFill>
          <a:srgbClr val="92D050"/>
        </a:solidFill>
      </dgm:spPr>
      <dgm:t>
        <a:bodyPr/>
        <a:lstStyle/>
        <a:p>
          <a:endParaRPr lang="en-GB"/>
        </a:p>
      </dgm:t>
    </dgm:pt>
    <dgm:pt modelId="{B5E92540-F44D-4DED-B895-F14E8ABCE19B}">
      <dgm:prSet phldrT="[Text]" custT="1"/>
      <dgm:spPr>
        <a:solidFill>
          <a:srgbClr val="73C6E3"/>
        </a:solidFill>
      </dgm:spPr>
      <dgm:t>
        <a:bodyPr/>
        <a:lstStyle/>
        <a:p>
          <a:r>
            <a:rPr lang="en-GB" sz="1800" b="1" dirty="0"/>
            <a:t>Problem Solving Approach</a:t>
          </a:r>
        </a:p>
      </dgm:t>
    </dgm:pt>
    <dgm:pt modelId="{CECAB53F-636E-42D1-BC22-04381A1769EC}" type="parTrans" cxnId="{8AF53EE9-1B52-4838-BCD2-EAE321833DC3}">
      <dgm:prSet/>
      <dgm:spPr/>
      <dgm:t>
        <a:bodyPr/>
        <a:lstStyle/>
        <a:p>
          <a:endParaRPr lang="en-GB"/>
        </a:p>
      </dgm:t>
    </dgm:pt>
    <dgm:pt modelId="{A3407ACB-A69C-4F01-8799-6D5AFA58025E}" type="sibTrans" cxnId="{8AF53EE9-1B52-4838-BCD2-EAE321833DC3}">
      <dgm:prSet/>
      <dgm:spPr/>
      <dgm:t>
        <a:bodyPr/>
        <a:lstStyle/>
        <a:p>
          <a:endParaRPr lang="en-GB"/>
        </a:p>
      </dgm:t>
    </dgm:pt>
    <dgm:pt modelId="{41086DA1-DDE1-4452-8C7B-CBC4FC342DFD}">
      <dgm:prSet phldrT="[Text]" custT="1"/>
      <dgm:spPr>
        <a:solidFill>
          <a:schemeClr val="accent2"/>
        </a:solidFill>
      </dgm:spPr>
      <dgm:t>
        <a:bodyPr/>
        <a:lstStyle/>
        <a:p>
          <a:r>
            <a:rPr lang="en-GB" sz="1800" b="1" dirty="0"/>
            <a:t>POP - Plan on a page</a:t>
          </a:r>
        </a:p>
      </dgm:t>
    </dgm:pt>
    <dgm:pt modelId="{7EC9D30B-FC56-4534-ACC1-560B75CA0ECD}" type="parTrans" cxnId="{0FB483F9-7258-43F9-9EFE-40779C48B9F5}">
      <dgm:prSet/>
      <dgm:spPr/>
      <dgm:t>
        <a:bodyPr/>
        <a:lstStyle/>
        <a:p>
          <a:endParaRPr lang="en-GB"/>
        </a:p>
      </dgm:t>
    </dgm:pt>
    <dgm:pt modelId="{73B2208A-4B6E-4F70-8152-FF92B2337E69}" type="sibTrans" cxnId="{0FB483F9-7258-43F9-9EFE-40779C48B9F5}">
      <dgm:prSet/>
      <dgm:spPr>
        <a:solidFill>
          <a:srgbClr val="73C6E3"/>
        </a:solidFill>
      </dgm:spPr>
      <dgm:t>
        <a:bodyPr/>
        <a:lstStyle/>
        <a:p>
          <a:endParaRPr lang="en-GB"/>
        </a:p>
      </dgm:t>
    </dgm:pt>
    <dgm:pt modelId="{A58ABAB6-ACD0-4C49-86EE-88B23F2136E2}">
      <dgm:prSet phldrT="[Text]" custT="1"/>
      <dgm:spPr/>
      <dgm:t>
        <a:bodyPr/>
        <a:lstStyle/>
        <a:p>
          <a:r>
            <a:rPr lang="en-GB" sz="1800" b="1" dirty="0"/>
            <a:t>Problem Solved</a:t>
          </a:r>
        </a:p>
      </dgm:t>
    </dgm:pt>
    <dgm:pt modelId="{7803BF33-E4C7-4DB1-B348-482A9FC50156}" type="parTrans" cxnId="{D3047EC7-5E3C-4B8D-AD14-FA3FA9CC59A1}">
      <dgm:prSet/>
      <dgm:spPr/>
      <dgm:t>
        <a:bodyPr/>
        <a:lstStyle/>
        <a:p>
          <a:endParaRPr lang="en-GB"/>
        </a:p>
      </dgm:t>
    </dgm:pt>
    <dgm:pt modelId="{27C87401-E3D8-46CD-853A-DB63177A816B}" type="sibTrans" cxnId="{D3047EC7-5E3C-4B8D-AD14-FA3FA9CC59A1}">
      <dgm:prSet/>
      <dgm:spPr>
        <a:solidFill>
          <a:srgbClr val="FFFF00"/>
        </a:solidFill>
      </dgm:spPr>
      <dgm:t>
        <a:bodyPr/>
        <a:lstStyle/>
        <a:p>
          <a:endParaRPr lang="en-GB"/>
        </a:p>
      </dgm:t>
    </dgm:pt>
    <dgm:pt modelId="{D381AE13-C32A-4404-BEBE-AE12E7A27763}">
      <dgm:prSet phldrT="[Text]" custT="1"/>
      <dgm:spPr>
        <a:solidFill>
          <a:srgbClr val="73C6E3"/>
        </a:solidFill>
      </dgm:spPr>
      <dgm:t>
        <a:bodyPr/>
        <a:lstStyle/>
        <a:p>
          <a:r>
            <a:rPr lang="en-GB" sz="1800" b="1" dirty="0"/>
            <a:t>Best Practice Sharing</a:t>
          </a:r>
        </a:p>
      </dgm:t>
    </dgm:pt>
    <dgm:pt modelId="{7DE7599E-7307-4236-ACF6-9AA331E8700C}" type="parTrans" cxnId="{15DE692E-80B0-4059-BB50-1FEE2525D1EB}">
      <dgm:prSet/>
      <dgm:spPr/>
      <dgm:t>
        <a:bodyPr/>
        <a:lstStyle/>
        <a:p>
          <a:endParaRPr lang="en-GB"/>
        </a:p>
      </dgm:t>
    </dgm:pt>
    <dgm:pt modelId="{7E09D220-B760-417F-BF81-65753565BF2F}" type="sibTrans" cxnId="{15DE692E-80B0-4059-BB50-1FEE2525D1EB}">
      <dgm:prSet/>
      <dgm:spPr/>
      <dgm:t>
        <a:bodyPr/>
        <a:lstStyle/>
        <a:p>
          <a:endParaRPr lang="en-GB"/>
        </a:p>
      </dgm:t>
    </dgm:pt>
    <dgm:pt modelId="{02D74DC2-519B-407C-AC81-867AB19DCFE5}" type="pres">
      <dgm:prSet presAssocID="{94A6C4DC-31AC-4B21-8DF4-9F5FE49499C3}" presName="cycle" presStyleCnt="0">
        <dgm:presLayoutVars>
          <dgm:dir/>
          <dgm:resizeHandles val="exact"/>
        </dgm:presLayoutVars>
      </dgm:prSet>
      <dgm:spPr/>
    </dgm:pt>
    <dgm:pt modelId="{73EA8A95-20F9-4558-B1CD-154245A0A484}" type="pres">
      <dgm:prSet presAssocID="{A1578475-0064-42D2-983A-75BE49640324}" presName="node" presStyleLbl="node1" presStyleIdx="0" presStyleCnt="6" custRadScaleRad="99338">
        <dgm:presLayoutVars>
          <dgm:bulletEnabled val="1"/>
        </dgm:presLayoutVars>
      </dgm:prSet>
      <dgm:spPr/>
    </dgm:pt>
    <dgm:pt modelId="{0368D04C-9B19-41D1-B5B8-F0E48FF5303C}" type="pres">
      <dgm:prSet presAssocID="{80BF51F0-606C-4570-9A56-62767084529A}" presName="sibTrans" presStyleLbl="sibTrans2D1" presStyleIdx="0" presStyleCnt="6"/>
      <dgm:spPr/>
    </dgm:pt>
    <dgm:pt modelId="{1D4D9B86-A602-4EC7-A5E8-2341CD24E46F}" type="pres">
      <dgm:prSet presAssocID="{80BF51F0-606C-4570-9A56-62767084529A}" presName="connectorText" presStyleLbl="sibTrans2D1" presStyleIdx="0" presStyleCnt="6"/>
      <dgm:spPr/>
    </dgm:pt>
    <dgm:pt modelId="{B4AAC53C-1583-4998-A17A-51E905361567}" type="pres">
      <dgm:prSet presAssocID="{509A3882-908F-45D6-852A-9DA612BAD379}" presName="node" presStyleLbl="node1" presStyleIdx="1" presStyleCnt="6">
        <dgm:presLayoutVars>
          <dgm:bulletEnabled val="1"/>
        </dgm:presLayoutVars>
      </dgm:prSet>
      <dgm:spPr/>
    </dgm:pt>
    <dgm:pt modelId="{E289A354-C795-44AA-9979-33317BFDA330}" type="pres">
      <dgm:prSet presAssocID="{5BC98130-33D8-43DA-9D9B-909555A2F400}" presName="sibTrans" presStyleLbl="sibTrans2D1" presStyleIdx="1" presStyleCnt="6"/>
      <dgm:spPr/>
    </dgm:pt>
    <dgm:pt modelId="{8C5C79FC-ED2B-4C73-83CB-84144BB2BD6D}" type="pres">
      <dgm:prSet presAssocID="{5BC98130-33D8-43DA-9D9B-909555A2F400}" presName="connectorText" presStyleLbl="sibTrans2D1" presStyleIdx="1" presStyleCnt="6"/>
      <dgm:spPr/>
    </dgm:pt>
    <dgm:pt modelId="{E424AD29-8609-4CF8-95B1-12920565C31E}" type="pres">
      <dgm:prSet presAssocID="{B5E92540-F44D-4DED-B895-F14E8ABCE19B}" presName="node" presStyleLbl="node1" presStyleIdx="2" presStyleCnt="6">
        <dgm:presLayoutVars>
          <dgm:bulletEnabled val="1"/>
        </dgm:presLayoutVars>
      </dgm:prSet>
      <dgm:spPr/>
    </dgm:pt>
    <dgm:pt modelId="{83F0532D-DC58-4749-B960-6363B593C32F}" type="pres">
      <dgm:prSet presAssocID="{A3407ACB-A69C-4F01-8799-6D5AFA58025E}" presName="sibTrans" presStyleLbl="sibTrans2D1" presStyleIdx="2" presStyleCnt="6"/>
      <dgm:spPr/>
    </dgm:pt>
    <dgm:pt modelId="{F9C5DB45-91CA-4091-BE27-228C0E9DB9F9}" type="pres">
      <dgm:prSet presAssocID="{A3407ACB-A69C-4F01-8799-6D5AFA58025E}" presName="connectorText" presStyleLbl="sibTrans2D1" presStyleIdx="2" presStyleCnt="6"/>
      <dgm:spPr/>
    </dgm:pt>
    <dgm:pt modelId="{FCB479C4-EF00-42F4-9432-85208DD313BA}" type="pres">
      <dgm:prSet presAssocID="{41086DA1-DDE1-4452-8C7B-CBC4FC342DFD}" presName="node" presStyleLbl="node1" presStyleIdx="3" presStyleCnt="6">
        <dgm:presLayoutVars>
          <dgm:bulletEnabled val="1"/>
        </dgm:presLayoutVars>
      </dgm:prSet>
      <dgm:spPr/>
    </dgm:pt>
    <dgm:pt modelId="{0D1FA5B4-C53B-430C-830D-2AF7DC62391F}" type="pres">
      <dgm:prSet presAssocID="{73B2208A-4B6E-4F70-8152-FF92B2337E69}" presName="sibTrans" presStyleLbl="sibTrans2D1" presStyleIdx="3" presStyleCnt="6"/>
      <dgm:spPr/>
    </dgm:pt>
    <dgm:pt modelId="{148C7EAA-C055-4CA6-871B-D91314AEB429}" type="pres">
      <dgm:prSet presAssocID="{73B2208A-4B6E-4F70-8152-FF92B2337E69}" presName="connectorText" presStyleLbl="sibTrans2D1" presStyleIdx="3" presStyleCnt="6"/>
      <dgm:spPr/>
    </dgm:pt>
    <dgm:pt modelId="{E2720AC3-E689-489F-BE9D-52791668F5C0}" type="pres">
      <dgm:prSet presAssocID="{A58ABAB6-ACD0-4C49-86EE-88B23F2136E2}" presName="node" presStyleLbl="node1" presStyleIdx="4" presStyleCnt="6">
        <dgm:presLayoutVars>
          <dgm:bulletEnabled val="1"/>
        </dgm:presLayoutVars>
      </dgm:prSet>
      <dgm:spPr/>
    </dgm:pt>
    <dgm:pt modelId="{12F816BD-447C-4970-AEEB-2401CDFF06B4}" type="pres">
      <dgm:prSet presAssocID="{27C87401-E3D8-46CD-853A-DB63177A816B}" presName="sibTrans" presStyleLbl="sibTrans2D1" presStyleIdx="4" presStyleCnt="6"/>
      <dgm:spPr/>
    </dgm:pt>
    <dgm:pt modelId="{56A79F77-A093-42F4-B103-EFE64AC83128}" type="pres">
      <dgm:prSet presAssocID="{27C87401-E3D8-46CD-853A-DB63177A816B}" presName="connectorText" presStyleLbl="sibTrans2D1" presStyleIdx="4" presStyleCnt="6"/>
      <dgm:spPr/>
    </dgm:pt>
    <dgm:pt modelId="{571135C9-270C-4689-8622-4FFBA034A5F2}" type="pres">
      <dgm:prSet presAssocID="{D381AE13-C32A-4404-BEBE-AE12E7A27763}" presName="node" presStyleLbl="node1" presStyleIdx="5" presStyleCnt="6">
        <dgm:presLayoutVars>
          <dgm:bulletEnabled val="1"/>
        </dgm:presLayoutVars>
      </dgm:prSet>
      <dgm:spPr/>
    </dgm:pt>
    <dgm:pt modelId="{7B24D0BD-4444-442B-B89D-8FE7F7CA05A6}" type="pres">
      <dgm:prSet presAssocID="{7E09D220-B760-417F-BF81-65753565BF2F}" presName="sibTrans" presStyleLbl="sibTrans2D1" presStyleIdx="5" presStyleCnt="6"/>
      <dgm:spPr/>
    </dgm:pt>
    <dgm:pt modelId="{98BB76A3-2EF1-48A2-B2BB-F8F2921CAFE7}" type="pres">
      <dgm:prSet presAssocID="{7E09D220-B760-417F-BF81-65753565BF2F}" presName="connectorText" presStyleLbl="sibTrans2D1" presStyleIdx="5" presStyleCnt="6"/>
      <dgm:spPr/>
    </dgm:pt>
  </dgm:ptLst>
  <dgm:cxnLst>
    <dgm:cxn modelId="{40B19204-DE46-4682-BBB6-6F21B152E302}" type="presOf" srcId="{509A3882-908F-45D6-852A-9DA612BAD379}" destId="{B4AAC53C-1583-4998-A17A-51E905361567}" srcOrd="0" destOrd="0" presId="urn:microsoft.com/office/officeart/2005/8/layout/cycle2"/>
    <dgm:cxn modelId="{E7DB6B05-98CE-4A4B-B8CE-C85CB99338A2}" type="presOf" srcId="{27C87401-E3D8-46CD-853A-DB63177A816B}" destId="{56A79F77-A093-42F4-B103-EFE64AC83128}" srcOrd="1" destOrd="0" presId="urn:microsoft.com/office/officeart/2005/8/layout/cycle2"/>
    <dgm:cxn modelId="{F31F0E17-8438-4816-B824-E40DB1D53712}" type="presOf" srcId="{B5E92540-F44D-4DED-B895-F14E8ABCE19B}" destId="{E424AD29-8609-4CF8-95B1-12920565C31E}" srcOrd="0" destOrd="0" presId="urn:microsoft.com/office/officeart/2005/8/layout/cycle2"/>
    <dgm:cxn modelId="{15DE692E-80B0-4059-BB50-1FEE2525D1EB}" srcId="{94A6C4DC-31AC-4B21-8DF4-9F5FE49499C3}" destId="{D381AE13-C32A-4404-BEBE-AE12E7A27763}" srcOrd="5" destOrd="0" parTransId="{7DE7599E-7307-4236-ACF6-9AA331E8700C}" sibTransId="{7E09D220-B760-417F-BF81-65753565BF2F}"/>
    <dgm:cxn modelId="{45284E2E-AA32-4CF6-91EB-5EAA0C8065FD}" type="presOf" srcId="{7E09D220-B760-417F-BF81-65753565BF2F}" destId="{7B24D0BD-4444-442B-B89D-8FE7F7CA05A6}" srcOrd="0" destOrd="0" presId="urn:microsoft.com/office/officeart/2005/8/layout/cycle2"/>
    <dgm:cxn modelId="{89E0862E-095D-4722-AAF6-C4AEF49C9C35}" type="presOf" srcId="{73B2208A-4B6E-4F70-8152-FF92B2337E69}" destId="{148C7EAA-C055-4CA6-871B-D91314AEB429}" srcOrd="1" destOrd="0" presId="urn:microsoft.com/office/officeart/2005/8/layout/cycle2"/>
    <dgm:cxn modelId="{10EDA83B-41BD-4F0E-9E3E-BC6DA5926EB6}" type="presOf" srcId="{80BF51F0-606C-4570-9A56-62767084529A}" destId="{0368D04C-9B19-41D1-B5B8-F0E48FF5303C}" srcOrd="0" destOrd="0" presId="urn:microsoft.com/office/officeart/2005/8/layout/cycle2"/>
    <dgm:cxn modelId="{547C1F3D-651D-4877-A8F0-363766347D6E}" srcId="{94A6C4DC-31AC-4B21-8DF4-9F5FE49499C3}" destId="{509A3882-908F-45D6-852A-9DA612BAD379}" srcOrd="1" destOrd="0" parTransId="{0E6FFA9D-3A55-415B-9631-DD2A06F0A976}" sibTransId="{5BC98130-33D8-43DA-9D9B-909555A2F400}"/>
    <dgm:cxn modelId="{71C65C6B-6514-4B87-90B8-EBDE0D89B9B1}" type="presOf" srcId="{D381AE13-C32A-4404-BEBE-AE12E7A27763}" destId="{571135C9-270C-4689-8622-4FFBA034A5F2}" srcOrd="0" destOrd="0" presId="urn:microsoft.com/office/officeart/2005/8/layout/cycle2"/>
    <dgm:cxn modelId="{24C45A4B-CBE8-426F-9C1C-2963BD46709B}" type="presOf" srcId="{A58ABAB6-ACD0-4C49-86EE-88B23F2136E2}" destId="{E2720AC3-E689-489F-BE9D-52791668F5C0}" srcOrd="0" destOrd="0" presId="urn:microsoft.com/office/officeart/2005/8/layout/cycle2"/>
    <dgm:cxn modelId="{3155A26B-1875-49E0-9207-5338FF8839A9}" srcId="{94A6C4DC-31AC-4B21-8DF4-9F5FE49499C3}" destId="{A1578475-0064-42D2-983A-75BE49640324}" srcOrd="0" destOrd="0" parTransId="{9F80F217-6615-484F-957A-D0703E92054A}" sibTransId="{80BF51F0-606C-4570-9A56-62767084529A}"/>
    <dgm:cxn modelId="{AC6F696F-491B-442C-A16D-C1663819DD22}" type="presOf" srcId="{A3407ACB-A69C-4F01-8799-6D5AFA58025E}" destId="{F9C5DB45-91CA-4091-BE27-228C0E9DB9F9}" srcOrd="1" destOrd="0" presId="urn:microsoft.com/office/officeart/2005/8/layout/cycle2"/>
    <dgm:cxn modelId="{831C3880-3E79-4A6F-839E-D1E1482506D6}" type="presOf" srcId="{7E09D220-B760-417F-BF81-65753565BF2F}" destId="{98BB76A3-2EF1-48A2-B2BB-F8F2921CAFE7}" srcOrd="1" destOrd="0" presId="urn:microsoft.com/office/officeart/2005/8/layout/cycle2"/>
    <dgm:cxn modelId="{C447BF86-7562-4C72-B309-4A1ABED22C58}" type="presOf" srcId="{5BC98130-33D8-43DA-9D9B-909555A2F400}" destId="{E289A354-C795-44AA-9979-33317BFDA330}" srcOrd="0" destOrd="0" presId="urn:microsoft.com/office/officeart/2005/8/layout/cycle2"/>
    <dgm:cxn modelId="{8B03348B-6760-4309-9238-3ADB52D06DB5}" type="presOf" srcId="{94A6C4DC-31AC-4B21-8DF4-9F5FE49499C3}" destId="{02D74DC2-519B-407C-AC81-867AB19DCFE5}" srcOrd="0" destOrd="0" presId="urn:microsoft.com/office/officeart/2005/8/layout/cycle2"/>
    <dgm:cxn modelId="{15BFAFA6-BD50-469D-BE16-CD83DF1703FA}" type="presOf" srcId="{A3407ACB-A69C-4F01-8799-6D5AFA58025E}" destId="{83F0532D-DC58-4749-B960-6363B593C32F}" srcOrd="0" destOrd="0" presId="urn:microsoft.com/office/officeart/2005/8/layout/cycle2"/>
    <dgm:cxn modelId="{CEE519AB-61C9-43E7-AABE-B61C15557D96}" type="presOf" srcId="{A1578475-0064-42D2-983A-75BE49640324}" destId="{73EA8A95-20F9-4558-B1CD-154245A0A484}" srcOrd="0" destOrd="0" presId="urn:microsoft.com/office/officeart/2005/8/layout/cycle2"/>
    <dgm:cxn modelId="{D3047EC7-5E3C-4B8D-AD14-FA3FA9CC59A1}" srcId="{94A6C4DC-31AC-4B21-8DF4-9F5FE49499C3}" destId="{A58ABAB6-ACD0-4C49-86EE-88B23F2136E2}" srcOrd="4" destOrd="0" parTransId="{7803BF33-E4C7-4DB1-B348-482A9FC50156}" sibTransId="{27C87401-E3D8-46CD-853A-DB63177A816B}"/>
    <dgm:cxn modelId="{C9DC0ED9-199A-4B9E-A4DE-CE608872DCDE}" type="presOf" srcId="{5BC98130-33D8-43DA-9D9B-909555A2F400}" destId="{8C5C79FC-ED2B-4C73-83CB-84144BB2BD6D}" srcOrd="1" destOrd="0" presId="urn:microsoft.com/office/officeart/2005/8/layout/cycle2"/>
    <dgm:cxn modelId="{AEC40EDE-0ED1-43E1-BEAB-F27026321F20}" type="presOf" srcId="{41086DA1-DDE1-4452-8C7B-CBC4FC342DFD}" destId="{FCB479C4-EF00-42F4-9432-85208DD313BA}" srcOrd="0" destOrd="0" presId="urn:microsoft.com/office/officeart/2005/8/layout/cycle2"/>
    <dgm:cxn modelId="{ED2FECE5-AC64-4975-952A-2A442184B2A0}" type="presOf" srcId="{27C87401-E3D8-46CD-853A-DB63177A816B}" destId="{12F816BD-447C-4970-AEEB-2401CDFF06B4}" srcOrd="0" destOrd="0" presId="urn:microsoft.com/office/officeart/2005/8/layout/cycle2"/>
    <dgm:cxn modelId="{8AF53EE9-1B52-4838-BCD2-EAE321833DC3}" srcId="{94A6C4DC-31AC-4B21-8DF4-9F5FE49499C3}" destId="{B5E92540-F44D-4DED-B895-F14E8ABCE19B}" srcOrd="2" destOrd="0" parTransId="{CECAB53F-636E-42D1-BC22-04381A1769EC}" sibTransId="{A3407ACB-A69C-4F01-8799-6D5AFA58025E}"/>
    <dgm:cxn modelId="{A17D2CF7-3683-40ED-BB3A-57A730B4E442}" type="presOf" srcId="{73B2208A-4B6E-4F70-8152-FF92B2337E69}" destId="{0D1FA5B4-C53B-430C-830D-2AF7DC62391F}" srcOrd="0" destOrd="0" presId="urn:microsoft.com/office/officeart/2005/8/layout/cycle2"/>
    <dgm:cxn modelId="{0FB483F9-7258-43F9-9EFE-40779C48B9F5}" srcId="{94A6C4DC-31AC-4B21-8DF4-9F5FE49499C3}" destId="{41086DA1-DDE1-4452-8C7B-CBC4FC342DFD}" srcOrd="3" destOrd="0" parTransId="{7EC9D30B-FC56-4534-ACC1-560B75CA0ECD}" sibTransId="{73B2208A-4B6E-4F70-8152-FF92B2337E69}"/>
    <dgm:cxn modelId="{7366F3FC-684B-4BDD-B201-2B42126EDF45}" type="presOf" srcId="{80BF51F0-606C-4570-9A56-62767084529A}" destId="{1D4D9B86-A602-4EC7-A5E8-2341CD24E46F}" srcOrd="1" destOrd="0" presId="urn:microsoft.com/office/officeart/2005/8/layout/cycle2"/>
    <dgm:cxn modelId="{1D766794-EE51-4241-9D7A-F1E812A33C63}" type="presParOf" srcId="{02D74DC2-519B-407C-AC81-867AB19DCFE5}" destId="{73EA8A95-20F9-4558-B1CD-154245A0A484}" srcOrd="0" destOrd="0" presId="urn:microsoft.com/office/officeart/2005/8/layout/cycle2"/>
    <dgm:cxn modelId="{1756FF0B-35D1-4E14-9DE0-D3E92F2822F7}" type="presParOf" srcId="{02D74DC2-519B-407C-AC81-867AB19DCFE5}" destId="{0368D04C-9B19-41D1-B5B8-F0E48FF5303C}" srcOrd="1" destOrd="0" presId="urn:microsoft.com/office/officeart/2005/8/layout/cycle2"/>
    <dgm:cxn modelId="{C1BA3FA6-A154-4DBC-B7C0-EBE2F482127D}" type="presParOf" srcId="{0368D04C-9B19-41D1-B5B8-F0E48FF5303C}" destId="{1D4D9B86-A602-4EC7-A5E8-2341CD24E46F}" srcOrd="0" destOrd="0" presId="urn:microsoft.com/office/officeart/2005/8/layout/cycle2"/>
    <dgm:cxn modelId="{ACC59822-764E-4D7F-8AE5-C6888E5A5080}" type="presParOf" srcId="{02D74DC2-519B-407C-AC81-867AB19DCFE5}" destId="{B4AAC53C-1583-4998-A17A-51E905361567}" srcOrd="2" destOrd="0" presId="urn:microsoft.com/office/officeart/2005/8/layout/cycle2"/>
    <dgm:cxn modelId="{D4312BA6-301F-43D1-9E91-BBA3D027A5BF}" type="presParOf" srcId="{02D74DC2-519B-407C-AC81-867AB19DCFE5}" destId="{E289A354-C795-44AA-9979-33317BFDA330}" srcOrd="3" destOrd="0" presId="urn:microsoft.com/office/officeart/2005/8/layout/cycle2"/>
    <dgm:cxn modelId="{FE82935F-0ECB-48DD-8991-2A9D065CDA73}" type="presParOf" srcId="{E289A354-C795-44AA-9979-33317BFDA330}" destId="{8C5C79FC-ED2B-4C73-83CB-84144BB2BD6D}" srcOrd="0" destOrd="0" presId="urn:microsoft.com/office/officeart/2005/8/layout/cycle2"/>
    <dgm:cxn modelId="{41744A9E-5F53-451D-B1EA-E9AD9245CA03}" type="presParOf" srcId="{02D74DC2-519B-407C-AC81-867AB19DCFE5}" destId="{E424AD29-8609-4CF8-95B1-12920565C31E}" srcOrd="4" destOrd="0" presId="urn:microsoft.com/office/officeart/2005/8/layout/cycle2"/>
    <dgm:cxn modelId="{DC3EFB55-1131-487D-84BC-522C2BA87335}" type="presParOf" srcId="{02D74DC2-519B-407C-AC81-867AB19DCFE5}" destId="{83F0532D-DC58-4749-B960-6363B593C32F}" srcOrd="5" destOrd="0" presId="urn:microsoft.com/office/officeart/2005/8/layout/cycle2"/>
    <dgm:cxn modelId="{0E7E4FDA-E67B-4AA9-859A-39EF82BD5DD1}" type="presParOf" srcId="{83F0532D-DC58-4749-B960-6363B593C32F}" destId="{F9C5DB45-91CA-4091-BE27-228C0E9DB9F9}" srcOrd="0" destOrd="0" presId="urn:microsoft.com/office/officeart/2005/8/layout/cycle2"/>
    <dgm:cxn modelId="{26801F7B-DDDB-4C2F-936B-8B41775DD54B}" type="presParOf" srcId="{02D74DC2-519B-407C-AC81-867AB19DCFE5}" destId="{FCB479C4-EF00-42F4-9432-85208DD313BA}" srcOrd="6" destOrd="0" presId="urn:microsoft.com/office/officeart/2005/8/layout/cycle2"/>
    <dgm:cxn modelId="{E7ED2496-F912-435A-8391-72F270BA18AD}" type="presParOf" srcId="{02D74DC2-519B-407C-AC81-867AB19DCFE5}" destId="{0D1FA5B4-C53B-430C-830D-2AF7DC62391F}" srcOrd="7" destOrd="0" presId="urn:microsoft.com/office/officeart/2005/8/layout/cycle2"/>
    <dgm:cxn modelId="{D65D451B-EC5E-4702-8B35-D1CA78290928}" type="presParOf" srcId="{0D1FA5B4-C53B-430C-830D-2AF7DC62391F}" destId="{148C7EAA-C055-4CA6-871B-D91314AEB429}" srcOrd="0" destOrd="0" presId="urn:microsoft.com/office/officeart/2005/8/layout/cycle2"/>
    <dgm:cxn modelId="{F4E13983-764F-4161-BEA7-4CA9808C1A61}" type="presParOf" srcId="{02D74DC2-519B-407C-AC81-867AB19DCFE5}" destId="{E2720AC3-E689-489F-BE9D-52791668F5C0}" srcOrd="8" destOrd="0" presId="urn:microsoft.com/office/officeart/2005/8/layout/cycle2"/>
    <dgm:cxn modelId="{C4530DA7-5571-4DF2-BE32-B9EA682C98DB}" type="presParOf" srcId="{02D74DC2-519B-407C-AC81-867AB19DCFE5}" destId="{12F816BD-447C-4970-AEEB-2401CDFF06B4}" srcOrd="9" destOrd="0" presId="urn:microsoft.com/office/officeart/2005/8/layout/cycle2"/>
    <dgm:cxn modelId="{672A1A97-6640-46BF-B3E1-A11D4149848C}" type="presParOf" srcId="{12F816BD-447C-4970-AEEB-2401CDFF06B4}" destId="{56A79F77-A093-42F4-B103-EFE64AC83128}" srcOrd="0" destOrd="0" presId="urn:microsoft.com/office/officeart/2005/8/layout/cycle2"/>
    <dgm:cxn modelId="{FA9D1155-56F9-42F1-A095-D7A617934948}" type="presParOf" srcId="{02D74DC2-519B-407C-AC81-867AB19DCFE5}" destId="{571135C9-270C-4689-8622-4FFBA034A5F2}" srcOrd="10" destOrd="0" presId="urn:microsoft.com/office/officeart/2005/8/layout/cycle2"/>
    <dgm:cxn modelId="{62BDAC18-649F-47C9-A1A3-EEC3FD0555AF}" type="presParOf" srcId="{02D74DC2-519B-407C-AC81-867AB19DCFE5}" destId="{7B24D0BD-4444-442B-B89D-8FE7F7CA05A6}" srcOrd="11" destOrd="0" presId="urn:microsoft.com/office/officeart/2005/8/layout/cycle2"/>
    <dgm:cxn modelId="{9137CE3C-D8B4-4576-9F18-0F7433DD0DDA}" type="presParOf" srcId="{7B24D0BD-4444-442B-B89D-8FE7F7CA05A6}" destId="{98BB76A3-2EF1-48A2-B2BB-F8F2921CAFE7}" srcOrd="0" destOrd="0" presId="urn:microsoft.com/office/officeart/2005/8/layout/cycle2"/>
  </dgm:cxnLst>
  <dgm:bg>
    <a:noFill/>
    <a:effectLst>
      <a:outerShdw blurRad="50800" dist="50800" dir="5400000" algn="ctr" rotWithShape="0">
        <a:schemeClr val="accent1">
          <a:lumMod val="40000"/>
          <a:lumOff val="60000"/>
        </a:schemeClr>
      </a:outerShdw>
    </a:effect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94A6C4DC-31AC-4B21-8DF4-9F5FE49499C3}"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GB"/>
        </a:p>
      </dgm:t>
    </dgm:pt>
    <dgm:pt modelId="{A1578475-0064-42D2-983A-75BE49640324}">
      <dgm:prSet phldrT="[Text]" custT="1"/>
      <dgm:spPr/>
      <dgm:t>
        <a:bodyPr/>
        <a:lstStyle/>
        <a:p>
          <a:r>
            <a:rPr lang="en-GB" sz="1600" b="0" dirty="0"/>
            <a:t>Visible and Accessible</a:t>
          </a:r>
        </a:p>
      </dgm:t>
    </dgm:pt>
    <dgm:pt modelId="{9F80F217-6615-484F-957A-D0703E92054A}" type="parTrans" cxnId="{3155A26B-1875-49E0-9207-5338FF8839A9}">
      <dgm:prSet/>
      <dgm:spPr/>
      <dgm:t>
        <a:bodyPr/>
        <a:lstStyle/>
        <a:p>
          <a:endParaRPr lang="en-GB"/>
        </a:p>
      </dgm:t>
    </dgm:pt>
    <dgm:pt modelId="{80BF51F0-606C-4570-9A56-62767084529A}" type="sibTrans" cxnId="{3155A26B-1875-49E0-9207-5338FF8839A9}">
      <dgm:prSet/>
      <dgm:spPr/>
      <dgm:t>
        <a:bodyPr/>
        <a:lstStyle/>
        <a:p>
          <a:endParaRPr lang="en-GB"/>
        </a:p>
      </dgm:t>
    </dgm:pt>
    <dgm:pt modelId="{509A3882-908F-45D6-852A-9DA612BAD379}">
      <dgm:prSet phldrT="[Text]" custT="1"/>
      <dgm:spPr/>
      <dgm:t>
        <a:bodyPr/>
        <a:lstStyle/>
        <a:p>
          <a:r>
            <a:rPr lang="en-GB" sz="1600" b="0" dirty="0"/>
            <a:t>Understand, know  and  integrate </a:t>
          </a:r>
        </a:p>
      </dgm:t>
    </dgm:pt>
    <dgm:pt modelId="{0E6FFA9D-3A55-415B-9631-DD2A06F0A976}" type="parTrans" cxnId="{547C1F3D-651D-4877-A8F0-363766347D6E}">
      <dgm:prSet/>
      <dgm:spPr/>
      <dgm:t>
        <a:bodyPr/>
        <a:lstStyle/>
        <a:p>
          <a:endParaRPr lang="en-GB"/>
        </a:p>
      </dgm:t>
    </dgm:pt>
    <dgm:pt modelId="{5BC98130-33D8-43DA-9D9B-909555A2F400}" type="sibTrans" cxnId="{547C1F3D-651D-4877-A8F0-363766347D6E}">
      <dgm:prSet/>
      <dgm:spPr/>
      <dgm:t>
        <a:bodyPr/>
        <a:lstStyle/>
        <a:p>
          <a:endParaRPr lang="en-GB"/>
        </a:p>
      </dgm:t>
    </dgm:pt>
    <dgm:pt modelId="{B5E92540-F44D-4DED-B895-F14E8ABCE19B}">
      <dgm:prSet phldrT="[Text]" custT="1"/>
      <dgm:spPr/>
      <dgm:t>
        <a:bodyPr/>
        <a:lstStyle/>
        <a:p>
          <a:r>
            <a:rPr lang="en-GB" sz="1600" b="0" dirty="0"/>
            <a:t>Build relationships</a:t>
          </a:r>
        </a:p>
      </dgm:t>
    </dgm:pt>
    <dgm:pt modelId="{CECAB53F-636E-42D1-BC22-04381A1769EC}" type="parTrans" cxnId="{8AF53EE9-1B52-4838-BCD2-EAE321833DC3}">
      <dgm:prSet/>
      <dgm:spPr/>
      <dgm:t>
        <a:bodyPr/>
        <a:lstStyle/>
        <a:p>
          <a:endParaRPr lang="en-GB"/>
        </a:p>
      </dgm:t>
    </dgm:pt>
    <dgm:pt modelId="{A3407ACB-A69C-4F01-8799-6D5AFA58025E}" type="sibTrans" cxnId="{8AF53EE9-1B52-4838-BCD2-EAE321833DC3}">
      <dgm:prSet/>
      <dgm:spPr/>
      <dgm:t>
        <a:bodyPr/>
        <a:lstStyle/>
        <a:p>
          <a:endParaRPr lang="en-GB"/>
        </a:p>
      </dgm:t>
    </dgm:pt>
    <dgm:pt modelId="{41086DA1-DDE1-4452-8C7B-CBC4FC342DFD}">
      <dgm:prSet phldrT="[Text]" custT="1"/>
      <dgm:spPr/>
      <dgm:t>
        <a:bodyPr/>
        <a:lstStyle/>
        <a:p>
          <a:r>
            <a:rPr lang="en-GB" sz="1600" b="0" dirty="0"/>
            <a:t>Plan and carry out engagement</a:t>
          </a:r>
        </a:p>
      </dgm:t>
    </dgm:pt>
    <dgm:pt modelId="{7EC9D30B-FC56-4534-ACC1-560B75CA0ECD}" type="parTrans" cxnId="{0FB483F9-7258-43F9-9EFE-40779C48B9F5}">
      <dgm:prSet/>
      <dgm:spPr/>
      <dgm:t>
        <a:bodyPr/>
        <a:lstStyle/>
        <a:p>
          <a:endParaRPr lang="en-GB"/>
        </a:p>
      </dgm:t>
    </dgm:pt>
    <dgm:pt modelId="{73B2208A-4B6E-4F70-8152-FF92B2337E69}" type="sibTrans" cxnId="{0FB483F9-7258-43F9-9EFE-40779C48B9F5}">
      <dgm:prSet/>
      <dgm:spPr/>
      <dgm:t>
        <a:bodyPr/>
        <a:lstStyle/>
        <a:p>
          <a:endParaRPr lang="en-GB"/>
        </a:p>
      </dgm:t>
    </dgm:pt>
    <dgm:pt modelId="{A58ABAB6-ACD0-4C49-86EE-88B23F2136E2}">
      <dgm:prSet phldrT="[Text]" custT="1"/>
      <dgm:spPr/>
      <dgm:t>
        <a:bodyPr/>
        <a:lstStyle/>
        <a:p>
          <a:r>
            <a:rPr lang="en-GB" sz="1600" b="0" dirty="0"/>
            <a:t>Evaluate Engagement information</a:t>
          </a:r>
        </a:p>
      </dgm:t>
    </dgm:pt>
    <dgm:pt modelId="{7803BF33-E4C7-4DB1-B348-482A9FC50156}" type="parTrans" cxnId="{D3047EC7-5E3C-4B8D-AD14-FA3FA9CC59A1}">
      <dgm:prSet/>
      <dgm:spPr/>
      <dgm:t>
        <a:bodyPr/>
        <a:lstStyle/>
        <a:p>
          <a:endParaRPr lang="en-GB"/>
        </a:p>
      </dgm:t>
    </dgm:pt>
    <dgm:pt modelId="{27C87401-E3D8-46CD-853A-DB63177A816B}" type="sibTrans" cxnId="{D3047EC7-5E3C-4B8D-AD14-FA3FA9CC59A1}">
      <dgm:prSet/>
      <dgm:spPr/>
      <dgm:t>
        <a:bodyPr/>
        <a:lstStyle/>
        <a:p>
          <a:endParaRPr lang="en-GB"/>
        </a:p>
      </dgm:t>
    </dgm:pt>
    <dgm:pt modelId="{D381AE13-C32A-4404-BEBE-AE12E7A27763}">
      <dgm:prSet phldrT="[Text]" custT="1"/>
      <dgm:spPr/>
      <dgm:t>
        <a:bodyPr/>
        <a:lstStyle/>
        <a:p>
          <a:r>
            <a:rPr lang="en-GB" sz="1600" b="0" dirty="0"/>
            <a:t>Action and develop </a:t>
          </a:r>
        </a:p>
      </dgm:t>
    </dgm:pt>
    <dgm:pt modelId="{7DE7599E-7307-4236-ACF6-9AA331E8700C}" type="parTrans" cxnId="{15DE692E-80B0-4059-BB50-1FEE2525D1EB}">
      <dgm:prSet/>
      <dgm:spPr/>
      <dgm:t>
        <a:bodyPr/>
        <a:lstStyle/>
        <a:p>
          <a:endParaRPr lang="en-GB"/>
        </a:p>
      </dgm:t>
    </dgm:pt>
    <dgm:pt modelId="{7E09D220-B760-417F-BF81-65753565BF2F}" type="sibTrans" cxnId="{15DE692E-80B0-4059-BB50-1FEE2525D1EB}">
      <dgm:prSet/>
      <dgm:spPr/>
      <dgm:t>
        <a:bodyPr/>
        <a:lstStyle/>
        <a:p>
          <a:endParaRPr lang="en-GB"/>
        </a:p>
      </dgm:t>
    </dgm:pt>
    <dgm:pt modelId="{78317E27-406E-440A-9114-3A263A37DE8A}">
      <dgm:prSet custT="1"/>
      <dgm:spPr/>
      <dgm:t>
        <a:bodyPr/>
        <a:lstStyle/>
        <a:p>
          <a:r>
            <a:rPr lang="en-GB" sz="1600" b="0" dirty="0"/>
            <a:t>Identify Engagement needed</a:t>
          </a:r>
        </a:p>
      </dgm:t>
    </dgm:pt>
    <dgm:pt modelId="{335ECB30-B095-4CC3-851C-A06E48CE861E}" type="parTrans" cxnId="{6683809A-65A1-4B70-9426-FC8877B36223}">
      <dgm:prSet/>
      <dgm:spPr/>
      <dgm:t>
        <a:bodyPr/>
        <a:lstStyle/>
        <a:p>
          <a:endParaRPr lang="en-GB"/>
        </a:p>
      </dgm:t>
    </dgm:pt>
    <dgm:pt modelId="{EDC368A3-C0FE-4856-9126-76569B91640C}" type="sibTrans" cxnId="{6683809A-65A1-4B70-9426-FC8877B36223}">
      <dgm:prSet/>
      <dgm:spPr/>
      <dgm:t>
        <a:bodyPr/>
        <a:lstStyle/>
        <a:p>
          <a:endParaRPr lang="en-GB"/>
        </a:p>
      </dgm:t>
    </dgm:pt>
    <dgm:pt modelId="{4D99695C-F90B-45CA-B171-AEDB5A996D90}">
      <dgm:prSet custT="1"/>
      <dgm:spPr/>
      <dgm:t>
        <a:bodyPr/>
        <a:lstStyle/>
        <a:p>
          <a:r>
            <a:rPr lang="en-GB" sz="1600" b="0" dirty="0"/>
            <a:t>Feedback to the community</a:t>
          </a:r>
        </a:p>
      </dgm:t>
    </dgm:pt>
    <dgm:pt modelId="{1345AB88-F525-4964-A293-B5B7B6FD0701}" type="parTrans" cxnId="{C83F2C18-4C98-45A4-9EC2-02C13179D4AD}">
      <dgm:prSet/>
      <dgm:spPr/>
      <dgm:t>
        <a:bodyPr/>
        <a:lstStyle/>
        <a:p>
          <a:endParaRPr lang="en-GB"/>
        </a:p>
      </dgm:t>
    </dgm:pt>
    <dgm:pt modelId="{4A034D2D-5449-41B3-8E3B-111C7F06D277}" type="sibTrans" cxnId="{C83F2C18-4C98-45A4-9EC2-02C13179D4AD}">
      <dgm:prSet/>
      <dgm:spPr/>
      <dgm:t>
        <a:bodyPr/>
        <a:lstStyle/>
        <a:p>
          <a:endParaRPr lang="en-GB"/>
        </a:p>
      </dgm:t>
    </dgm:pt>
    <dgm:pt modelId="{0CC7293B-D445-4E49-9CF7-BE8C503900C0}" type="pres">
      <dgm:prSet presAssocID="{94A6C4DC-31AC-4B21-8DF4-9F5FE49499C3}" presName="cycle" presStyleCnt="0">
        <dgm:presLayoutVars>
          <dgm:dir/>
          <dgm:resizeHandles val="exact"/>
        </dgm:presLayoutVars>
      </dgm:prSet>
      <dgm:spPr/>
    </dgm:pt>
    <dgm:pt modelId="{852ABF84-FE49-48AF-A070-E33B76747E3E}" type="pres">
      <dgm:prSet presAssocID="{A1578475-0064-42D2-983A-75BE49640324}" presName="node" presStyleLbl="node1" presStyleIdx="0" presStyleCnt="8" custRadScaleRad="101000" custRadScaleInc="-1178">
        <dgm:presLayoutVars>
          <dgm:bulletEnabled val="1"/>
        </dgm:presLayoutVars>
      </dgm:prSet>
      <dgm:spPr/>
    </dgm:pt>
    <dgm:pt modelId="{6766D285-2814-44DA-B6A6-3385A64D1310}" type="pres">
      <dgm:prSet presAssocID="{80BF51F0-606C-4570-9A56-62767084529A}" presName="sibTrans" presStyleLbl="sibTrans2D1" presStyleIdx="0" presStyleCnt="8"/>
      <dgm:spPr/>
    </dgm:pt>
    <dgm:pt modelId="{3ED8C784-5634-44F7-8CF1-3AECA6980C79}" type="pres">
      <dgm:prSet presAssocID="{80BF51F0-606C-4570-9A56-62767084529A}" presName="connectorText" presStyleLbl="sibTrans2D1" presStyleIdx="0" presStyleCnt="8"/>
      <dgm:spPr/>
    </dgm:pt>
    <dgm:pt modelId="{A18E4D01-BFA2-4501-A281-543F6E1B7459}" type="pres">
      <dgm:prSet presAssocID="{509A3882-908F-45D6-852A-9DA612BAD379}" presName="node" presStyleLbl="node1" presStyleIdx="1" presStyleCnt="8">
        <dgm:presLayoutVars>
          <dgm:bulletEnabled val="1"/>
        </dgm:presLayoutVars>
      </dgm:prSet>
      <dgm:spPr/>
    </dgm:pt>
    <dgm:pt modelId="{6E239B61-16A4-475F-9465-C39C64174851}" type="pres">
      <dgm:prSet presAssocID="{5BC98130-33D8-43DA-9D9B-909555A2F400}" presName="sibTrans" presStyleLbl="sibTrans2D1" presStyleIdx="1" presStyleCnt="8"/>
      <dgm:spPr/>
    </dgm:pt>
    <dgm:pt modelId="{8FA1A112-9CD4-4B79-8C5F-A39FED3272AF}" type="pres">
      <dgm:prSet presAssocID="{5BC98130-33D8-43DA-9D9B-909555A2F400}" presName="connectorText" presStyleLbl="sibTrans2D1" presStyleIdx="1" presStyleCnt="8"/>
      <dgm:spPr/>
    </dgm:pt>
    <dgm:pt modelId="{FF08551B-3C9D-448D-94BB-2FECE51E2305}" type="pres">
      <dgm:prSet presAssocID="{B5E92540-F44D-4DED-B895-F14E8ABCE19B}" presName="node" presStyleLbl="node1" presStyleIdx="2" presStyleCnt="8" custRadScaleRad="100533" custRadScaleInc="-1940">
        <dgm:presLayoutVars>
          <dgm:bulletEnabled val="1"/>
        </dgm:presLayoutVars>
      </dgm:prSet>
      <dgm:spPr/>
    </dgm:pt>
    <dgm:pt modelId="{E027F5F5-0C2B-47C8-A97C-518C848C99C8}" type="pres">
      <dgm:prSet presAssocID="{A3407ACB-A69C-4F01-8799-6D5AFA58025E}" presName="sibTrans" presStyleLbl="sibTrans2D1" presStyleIdx="2" presStyleCnt="8"/>
      <dgm:spPr/>
    </dgm:pt>
    <dgm:pt modelId="{1221AA7C-131C-4D90-A207-136202404BA6}" type="pres">
      <dgm:prSet presAssocID="{A3407ACB-A69C-4F01-8799-6D5AFA58025E}" presName="connectorText" presStyleLbl="sibTrans2D1" presStyleIdx="2" presStyleCnt="8"/>
      <dgm:spPr/>
    </dgm:pt>
    <dgm:pt modelId="{6D89C0E3-E117-4985-8802-DBD14E644408}" type="pres">
      <dgm:prSet presAssocID="{78317E27-406E-440A-9114-3A263A37DE8A}" presName="node" presStyleLbl="node1" presStyleIdx="3" presStyleCnt="8">
        <dgm:presLayoutVars>
          <dgm:bulletEnabled val="1"/>
        </dgm:presLayoutVars>
      </dgm:prSet>
      <dgm:spPr/>
    </dgm:pt>
    <dgm:pt modelId="{E256CE76-A28C-4A22-976D-5B393A457617}" type="pres">
      <dgm:prSet presAssocID="{EDC368A3-C0FE-4856-9126-76569B91640C}" presName="sibTrans" presStyleLbl="sibTrans2D1" presStyleIdx="3" presStyleCnt="8"/>
      <dgm:spPr/>
    </dgm:pt>
    <dgm:pt modelId="{C9B150BE-9E83-436F-83E9-A940846F53B6}" type="pres">
      <dgm:prSet presAssocID="{EDC368A3-C0FE-4856-9126-76569B91640C}" presName="connectorText" presStyleLbl="sibTrans2D1" presStyleIdx="3" presStyleCnt="8"/>
      <dgm:spPr/>
    </dgm:pt>
    <dgm:pt modelId="{C4ECBA14-A4D4-4311-BB2E-F7759F4C8B62}" type="pres">
      <dgm:prSet presAssocID="{41086DA1-DDE1-4452-8C7B-CBC4FC342DFD}" presName="node" presStyleLbl="node1" presStyleIdx="4" presStyleCnt="8">
        <dgm:presLayoutVars>
          <dgm:bulletEnabled val="1"/>
        </dgm:presLayoutVars>
      </dgm:prSet>
      <dgm:spPr/>
    </dgm:pt>
    <dgm:pt modelId="{55AFB75F-D9C6-4DF7-B4AA-C71479704DFF}" type="pres">
      <dgm:prSet presAssocID="{73B2208A-4B6E-4F70-8152-FF92B2337E69}" presName="sibTrans" presStyleLbl="sibTrans2D1" presStyleIdx="4" presStyleCnt="8"/>
      <dgm:spPr/>
    </dgm:pt>
    <dgm:pt modelId="{4E79EA50-9D18-47BA-83B9-7E264C729ABB}" type="pres">
      <dgm:prSet presAssocID="{73B2208A-4B6E-4F70-8152-FF92B2337E69}" presName="connectorText" presStyleLbl="sibTrans2D1" presStyleIdx="4" presStyleCnt="8"/>
      <dgm:spPr/>
    </dgm:pt>
    <dgm:pt modelId="{BA99581C-60BC-43B1-A4BE-CE027534EB55}" type="pres">
      <dgm:prSet presAssocID="{A58ABAB6-ACD0-4C49-86EE-88B23F2136E2}" presName="node" presStyleLbl="node1" presStyleIdx="5" presStyleCnt="8">
        <dgm:presLayoutVars>
          <dgm:bulletEnabled val="1"/>
        </dgm:presLayoutVars>
      </dgm:prSet>
      <dgm:spPr/>
    </dgm:pt>
    <dgm:pt modelId="{6FB1B95E-1288-469E-AFD7-E63D82F5EC6D}" type="pres">
      <dgm:prSet presAssocID="{27C87401-E3D8-46CD-853A-DB63177A816B}" presName="sibTrans" presStyleLbl="sibTrans2D1" presStyleIdx="5" presStyleCnt="8"/>
      <dgm:spPr/>
    </dgm:pt>
    <dgm:pt modelId="{1B86A249-592D-40AB-8A44-FB16AD86BE14}" type="pres">
      <dgm:prSet presAssocID="{27C87401-E3D8-46CD-853A-DB63177A816B}" presName="connectorText" presStyleLbl="sibTrans2D1" presStyleIdx="5" presStyleCnt="8"/>
      <dgm:spPr/>
    </dgm:pt>
    <dgm:pt modelId="{C8FDC2A2-9DDA-4876-869E-C58C8742481D}" type="pres">
      <dgm:prSet presAssocID="{D381AE13-C32A-4404-BEBE-AE12E7A27763}" presName="node" presStyleLbl="node1" presStyleIdx="6" presStyleCnt="8">
        <dgm:presLayoutVars>
          <dgm:bulletEnabled val="1"/>
        </dgm:presLayoutVars>
      </dgm:prSet>
      <dgm:spPr/>
    </dgm:pt>
    <dgm:pt modelId="{A0DEA62D-70FC-4B79-82CF-3E293487FBA2}" type="pres">
      <dgm:prSet presAssocID="{7E09D220-B760-417F-BF81-65753565BF2F}" presName="sibTrans" presStyleLbl="sibTrans2D1" presStyleIdx="6" presStyleCnt="8"/>
      <dgm:spPr/>
    </dgm:pt>
    <dgm:pt modelId="{465BC89E-7AA3-4E49-8D02-C5AC9F562AEC}" type="pres">
      <dgm:prSet presAssocID="{7E09D220-B760-417F-BF81-65753565BF2F}" presName="connectorText" presStyleLbl="sibTrans2D1" presStyleIdx="6" presStyleCnt="8"/>
      <dgm:spPr/>
    </dgm:pt>
    <dgm:pt modelId="{A3ADC860-0AE8-4841-9BC0-15954E4590AA}" type="pres">
      <dgm:prSet presAssocID="{4D99695C-F90B-45CA-B171-AEDB5A996D90}" presName="node" presStyleLbl="node1" presStyleIdx="7" presStyleCnt="8">
        <dgm:presLayoutVars>
          <dgm:bulletEnabled val="1"/>
        </dgm:presLayoutVars>
      </dgm:prSet>
      <dgm:spPr/>
    </dgm:pt>
    <dgm:pt modelId="{139D8D68-A58B-4A92-BBF6-113FB43004BA}" type="pres">
      <dgm:prSet presAssocID="{4A034D2D-5449-41B3-8E3B-111C7F06D277}" presName="sibTrans" presStyleLbl="sibTrans2D1" presStyleIdx="7" presStyleCnt="8"/>
      <dgm:spPr/>
    </dgm:pt>
    <dgm:pt modelId="{9307E4C5-29CC-4225-B7DC-C72E716BE006}" type="pres">
      <dgm:prSet presAssocID="{4A034D2D-5449-41B3-8E3B-111C7F06D277}" presName="connectorText" presStyleLbl="sibTrans2D1" presStyleIdx="7" presStyleCnt="8"/>
      <dgm:spPr/>
    </dgm:pt>
  </dgm:ptLst>
  <dgm:cxnLst>
    <dgm:cxn modelId="{8C0E5E0A-BFD3-41B6-980C-EF9B84FBFFA3}" type="presOf" srcId="{80BF51F0-606C-4570-9A56-62767084529A}" destId="{6766D285-2814-44DA-B6A6-3385A64D1310}" srcOrd="0" destOrd="0" presId="urn:microsoft.com/office/officeart/2005/8/layout/cycle2"/>
    <dgm:cxn modelId="{C83F2C18-4C98-45A4-9EC2-02C13179D4AD}" srcId="{94A6C4DC-31AC-4B21-8DF4-9F5FE49499C3}" destId="{4D99695C-F90B-45CA-B171-AEDB5A996D90}" srcOrd="7" destOrd="0" parTransId="{1345AB88-F525-4964-A293-B5B7B6FD0701}" sibTransId="{4A034D2D-5449-41B3-8E3B-111C7F06D277}"/>
    <dgm:cxn modelId="{76222420-C55C-4C84-80BC-1EBF07641416}" type="presOf" srcId="{27C87401-E3D8-46CD-853A-DB63177A816B}" destId="{1B86A249-592D-40AB-8A44-FB16AD86BE14}" srcOrd="1" destOrd="0" presId="urn:microsoft.com/office/officeart/2005/8/layout/cycle2"/>
    <dgm:cxn modelId="{7D111924-E745-4AE9-8F15-70AE8526CAF7}" type="presOf" srcId="{A58ABAB6-ACD0-4C49-86EE-88B23F2136E2}" destId="{BA99581C-60BC-43B1-A4BE-CE027534EB55}" srcOrd="0" destOrd="0" presId="urn:microsoft.com/office/officeart/2005/8/layout/cycle2"/>
    <dgm:cxn modelId="{83986F2D-CE79-488F-A35B-23FD7EAC39B0}" type="presOf" srcId="{94A6C4DC-31AC-4B21-8DF4-9F5FE49499C3}" destId="{0CC7293B-D445-4E49-9CF7-BE8C503900C0}" srcOrd="0" destOrd="0" presId="urn:microsoft.com/office/officeart/2005/8/layout/cycle2"/>
    <dgm:cxn modelId="{15DE692E-80B0-4059-BB50-1FEE2525D1EB}" srcId="{94A6C4DC-31AC-4B21-8DF4-9F5FE49499C3}" destId="{D381AE13-C32A-4404-BEBE-AE12E7A27763}" srcOrd="6" destOrd="0" parTransId="{7DE7599E-7307-4236-ACF6-9AA331E8700C}" sibTransId="{7E09D220-B760-417F-BF81-65753565BF2F}"/>
    <dgm:cxn modelId="{547C1F3D-651D-4877-A8F0-363766347D6E}" srcId="{94A6C4DC-31AC-4B21-8DF4-9F5FE49499C3}" destId="{509A3882-908F-45D6-852A-9DA612BAD379}" srcOrd="1" destOrd="0" parTransId="{0E6FFA9D-3A55-415B-9631-DD2A06F0A976}" sibTransId="{5BC98130-33D8-43DA-9D9B-909555A2F400}"/>
    <dgm:cxn modelId="{AE29C15D-282D-43BC-8C4E-C78C57D457ED}" type="presOf" srcId="{EDC368A3-C0FE-4856-9126-76569B91640C}" destId="{C9B150BE-9E83-436F-83E9-A940846F53B6}" srcOrd="1" destOrd="0" presId="urn:microsoft.com/office/officeart/2005/8/layout/cycle2"/>
    <dgm:cxn modelId="{F3E95D5F-4F3C-479C-B221-0011ED7859F8}" type="presOf" srcId="{B5E92540-F44D-4DED-B895-F14E8ABCE19B}" destId="{FF08551B-3C9D-448D-94BB-2FECE51E2305}" srcOrd="0" destOrd="0" presId="urn:microsoft.com/office/officeart/2005/8/layout/cycle2"/>
    <dgm:cxn modelId="{4AA48465-E371-40E7-A033-1F75D2FF9894}" type="presOf" srcId="{4A034D2D-5449-41B3-8E3B-111C7F06D277}" destId="{139D8D68-A58B-4A92-BBF6-113FB43004BA}" srcOrd="0" destOrd="0" presId="urn:microsoft.com/office/officeart/2005/8/layout/cycle2"/>
    <dgm:cxn modelId="{374E2046-F198-46CF-95E7-585F765EE837}" type="presOf" srcId="{A3407ACB-A69C-4F01-8799-6D5AFA58025E}" destId="{E027F5F5-0C2B-47C8-A97C-518C848C99C8}" srcOrd="0" destOrd="0" presId="urn:microsoft.com/office/officeart/2005/8/layout/cycle2"/>
    <dgm:cxn modelId="{3155A26B-1875-49E0-9207-5338FF8839A9}" srcId="{94A6C4DC-31AC-4B21-8DF4-9F5FE49499C3}" destId="{A1578475-0064-42D2-983A-75BE49640324}" srcOrd="0" destOrd="0" parTransId="{9F80F217-6615-484F-957A-D0703E92054A}" sibTransId="{80BF51F0-606C-4570-9A56-62767084529A}"/>
    <dgm:cxn modelId="{A355594C-8A24-4975-9C34-1DC987C2F29E}" type="presOf" srcId="{EDC368A3-C0FE-4856-9126-76569B91640C}" destId="{E256CE76-A28C-4A22-976D-5B393A457617}" srcOrd="0" destOrd="0" presId="urn:microsoft.com/office/officeart/2005/8/layout/cycle2"/>
    <dgm:cxn modelId="{B684697A-515D-4CCE-85AB-12C5E3ACF8A4}" type="presOf" srcId="{78317E27-406E-440A-9114-3A263A37DE8A}" destId="{6D89C0E3-E117-4985-8802-DBD14E644408}" srcOrd="0" destOrd="0" presId="urn:microsoft.com/office/officeart/2005/8/layout/cycle2"/>
    <dgm:cxn modelId="{E230C982-19C0-4E95-9E44-24861994E8B5}" type="presOf" srcId="{A1578475-0064-42D2-983A-75BE49640324}" destId="{852ABF84-FE49-48AF-A070-E33B76747E3E}" srcOrd="0" destOrd="0" presId="urn:microsoft.com/office/officeart/2005/8/layout/cycle2"/>
    <dgm:cxn modelId="{56786B89-B626-4F0D-87AB-1CA95B8F050F}" type="presOf" srcId="{73B2208A-4B6E-4F70-8152-FF92B2337E69}" destId="{55AFB75F-D9C6-4DF7-B4AA-C71479704DFF}" srcOrd="0" destOrd="0" presId="urn:microsoft.com/office/officeart/2005/8/layout/cycle2"/>
    <dgm:cxn modelId="{3CE34893-C69E-4A0A-9CE1-F30115E4ABA6}" type="presOf" srcId="{41086DA1-DDE1-4452-8C7B-CBC4FC342DFD}" destId="{C4ECBA14-A4D4-4311-BB2E-F7759F4C8B62}" srcOrd="0" destOrd="0" presId="urn:microsoft.com/office/officeart/2005/8/layout/cycle2"/>
    <dgm:cxn modelId="{B6C20495-0B94-4738-8F05-067E2F4DA419}" type="presOf" srcId="{A3407ACB-A69C-4F01-8799-6D5AFA58025E}" destId="{1221AA7C-131C-4D90-A207-136202404BA6}" srcOrd="1" destOrd="0" presId="urn:microsoft.com/office/officeart/2005/8/layout/cycle2"/>
    <dgm:cxn modelId="{1401A696-E931-4FF6-89FE-1F06518E71FF}" type="presOf" srcId="{7E09D220-B760-417F-BF81-65753565BF2F}" destId="{A0DEA62D-70FC-4B79-82CF-3E293487FBA2}" srcOrd="0" destOrd="0" presId="urn:microsoft.com/office/officeart/2005/8/layout/cycle2"/>
    <dgm:cxn modelId="{6683809A-65A1-4B70-9426-FC8877B36223}" srcId="{94A6C4DC-31AC-4B21-8DF4-9F5FE49499C3}" destId="{78317E27-406E-440A-9114-3A263A37DE8A}" srcOrd="3" destOrd="0" parTransId="{335ECB30-B095-4CC3-851C-A06E48CE861E}" sibTransId="{EDC368A3-C0FE-4856-9126-76569B91640C}"/>
    <dgm:cxn modelId="{0304799D-CF41-42F8-86BB-E205C8A9457C}" type="presOf" srcId="{509A3882-908F-45D6-852A-9DA612BAD379}" destId="{A18E4D01-BFA2-4501-A281-543F6E1B7459}" srcOrd="0" destOrd="0" presId="urn:microsoft.com/office/officeart/2005/8/layout/cycle2"/>
    <dgm:cxn modelId="{70E9ABB5-9E5C-4C6A-99CF-80E23EB7CF1F}" type="presOf" srcId="{7E09D220-B760-417F-BF81-65753565BF2F}" destId="{465BC89E-7AA3-4E49-8D02-C5AC9F562AEC}" srcOrd="1" destOrd="0" presId="urn:microsoft.com/office/officeart/2005/8/layout/cycle2"/>
    <dgm:cxn modelId="{EFD0A5BF-9BA4-41B2-9FF3-DB0A67121592}" type="presOf" srcId="{D381AE13-C32A-4404-BEBE-AE12E7A27763}" destId="{C8FDC2A2-9DDA-4876-869E-C58C8742481D}" srcOrd="0" destOrd="0" presId="urn:microsoft.com/office/officeart/2005/8/layout/cycle2"/>
    <dgm:cxn modelId="{18A0FFC2-047F-4FF0-BFA3-EDAFD0A14951}" type="presOf" srcId="{5BC98130-33D8-43DA-9D9B-909555A2F400}" destId="{8FA1A112-9CD4-4B79-8C5F-A39FED3272AF}" srcOrd="1" destOrd="0" presId="urn:microsoft.com/office/officeart/2005/8/layout/cycle2"/>
    <dgm:cxn modelId="{D3047EC7-5E3C-4B8D-AD14-FA3FA9CC59A1}" srcId="{94A6C4DC-31AC-4B21-8DF4-9F5FE49499C3}" destId="{A58ABAB6-ACD0-4C49-86EE-88B23F2136E2}" srcOrd="5" destOrd="0" parTransId="{7803BF33-E4C7-4DB1-B348-482A9FC50156}" sibTransId="{27C87401-E3D8-46CD-853A-DB63177A816B}"/>
    <dgm:cxn modelId="{6B4796CC-494D-40C5-8412-0D8D12AC2DDD}" type="presOf" srcId="{27C87401-E3D8-46CD-853A-DB63177A816B}" destId="{6FB1B95E-1288-469E-AFD7-E63D82F5EC6D}" srcOrd="0" destOrd="0" presId="urn:microsoft.com/office/officeart/2005/8/layout/cycle2"/>
    <dgm:cxn modelId="{E3E895D6-6341-4972-BBCE-7AC9BF0C34D3}" type="presOf" srcId="{5BC98130-33D8-43DA-9D9B-909555A2F400}" destId="{6E239B61-16A4-475F-9465-C39C64174851}" srcOrd="0" destOrd="0" presId="urn:microsoft.com/office/officeart/2005/8/layout/cycle2"/>
    <dgm:cxn modelId="{A53199D9-75FB-48A2-B055-F6CF3984717B}" type="presOf" srcId="{73B2208A-4B6E-4F70-8152-FF92B2337E69}" destId="{4E79EA50-9D18-47BA-83B9-7E264C729ABB}" srcOrd="1" destOrd="0" presId="urn:microsoft.com/office/officeart/2005/8/layout/cycle2"/>
    <dgm:cxn modelId="{F29B1EE3-0BB2-4945-9B77-47FBD25B4E9D}" type="presOf" srcId="{4A034D2D-5449-41B3-8E3B-111C7F06D277}" destId="{9307E4C5-29CC-4225-B7DC-C72E716BE006}" srcOrd="1" destOrd="0" presId="urn:microsoft.com/office/officeart/2005/8/layout/cycle2"/>
    <dgm:cxn modelId="{8AF53EE9-1B52-4838-BCD2-EAE321833DC3}" srcId="{94A6C4DC-31AC-4B21-8DF4-9F5FE49499C3}" destId="{B5E92540-F44D-4DED-B895-F14E8ABCE19B}" srcOrd="2" destOrd="0" parTransId="{CECAB53F-636E-42D1-BC22-04381A1769EC}" sibTransId="{A3407ACB-A69C-4F01-8799-6D5AFA58025E}"/>
    <dgm:cxn modelId="{46610AF3-47ED-4B8D-93A4-A9456B7909BB}" type="presOf" srcId="{4D99695C-F90B-45CA-B171-AEDB5A996D90}" destId="{A3ADC860-0AE8-4841-9BC0-15954E4590AA}" srcOrd="0" destOrd="0" presId="urn:microsoft.com/office/officeart/2005/8/layout/cycle2"/>
    <dgm:cxn modelId="{0FB483F9-7258-43F9-9EFE-40779C48B9F5}" srcId="{94A6C4DC-31AC-4B21-8DF4-9F5FE49499C3}" destId="{41086DA1-DDE1-4452-8C7B-CBC4FC342DFD}" srcOrd="4" destOrd="0" parTransId="{7EC9D30B-FC56-4534-ACC1-560B75CA0ECD}" sibTransId="{73B2208A-4B6E-4F70-8152-FF92B2337E69}"/>
    <dgm:cxn modelId="{64814AFA-ACE9-48F4-A85E-AF9995124C41}" type="presOf" srcId="{80BF51F0-606C-4570-9A56-62767084529A}" destId="{3ED8C784-5634-44F7-8CF1-3AECA6980C79}" srcOrd="1" destOrd="0" presId="urn:microsoft.com/office/officeart/2005/8/layout/cycle2"/>
    <dgm:cxn modelId="{A7ECD23A-7128-4123-B6BB-0CC919E145A3}" type="presParOf" srcId="{0CC7293B-D445-4E49-9CF7-BE8C503900C0}" destId="{852ABF84-FE49-48AF-A070-E33B76747E3E}" srcOrd="0" destOrd="0" presId="urn:microsoft.com/office/officeart/2005/8/layout/cycle2"/>
    <dgm:cxn modelId="{50AC1993-757F-4C78-A4CE-A904831E0B68}" type="presParOf" srcId="{0CC7293B-D445-4E49-9CF7-BE8C503900C0}" destId="{6766D285-2814-44DA-B6A6-3385A64D1310}" srcOrd="1" destOrd="0" presId="urn:microsoft.com/office/officeart/2005/8/layout/cycle2"/>
    <dgm:cxn modelId="{1E704B5C-9B65-4CEF-AD00-95D03602D3A0}" type="presParOf" srcId="{6766D285-2814-44DA-B6A6-3385A64D1310}" destId="{3ED8C784-5634-44F7-8CF1-3AECA6980C79}" srcOrd="0" destOrd="0" presId="urn:microsoft.com/office/officeart/2005/8/layout/cycle2"/>
    <dgm:cxn modelId="{7D12E21C-8950-44E0-B5CD-BBFE0F82AE6B}" type="presParOf" srcId="{0CC7293B-D445-4E49-9CF7-BE8C503900C0}" destId="{A18E4D01-BFA2-4501-A281-543F6E1B7459}" srcOrd="2" destOrd="0" presId="urn:microsoft.com/office/officeart/2005/8/layout/cycle2"/>
    <dgm:cxn modelId="{D81A52FF-A598-4CA5-88CE-BF8464F7C072}" type="presParOf" srcId="{0CC7293B-D445-4E49-9CF7-BE8C503900C0}" destId="{6E239B61-16A4-475F-9465-C39C64174851}" srcOrd="3" destOrd="0" presId="urn:microsoft.com/office/officeart/2005/8/layout/cycle2"/>
    <dgm:cxn modelId="{141E9EC2-9ACB-4C42-9AF8-872C8DD80580}" type="presParOf" srcId="{6E239B61-16A4-475F-9465-C39C64174851}" destId="{8FA1A112-9CD4-4B79-8C5F-A39FED3272AF}" srcOrd="0" destOrd="0" presId="urn:microsoft.com/office/officeart/2005/8/layout/cycle2"/>
    <dgm:cxn modelId="{28B640EF-E305-45AD-AE56-A304939C83F6}" type="presParOf" srcId="{0CC7293B-D445-4E49-9CF7-BE8C503900C0}" destId="{FF08551B-3C9D-448D-94BB-2FECE51E2305}" srcOrd="4" destOrd="0" presId="urn:microsoft.com/office/officeart/2005/8/layout/cycle2"/>
    <dgm:cxn modelId="{A8193DAC-9444-4C41-854C-D7C0E6DB6D60}" type="presParOf" srcId="{0CC7293B-D445-4E49-9CF7-BE8C503900C0}" destId="{E027F5F5-0C2B-47C8-A97C-518C848C99C8}" srcOrd="5" destOrd="0" presId="urn:microsoft.com/office/officeart/2005/8/layout/cycle2"/>
    <dgm:cxn modelId="{585EECD5-9EC2-45B7-81B2-9876A528D1AB}" type="presParOf" srcId="{E027F5F5-0C2B-47C8-A97C-518C848C99C8}" destId="{1221AA7C-131C-4D90-A207-136202404BA6}" srcOrd="0" destOrd="0" presId="urn:microsoft.com/office/officeart/2005/8/layout/cycle2"/>
    <dgm:cxn modelId="{3BE6B85E-7D25-4662-8896-52C92E3A02ED}" type="presParOf" srcId="{0CC7293B-D445-4E49-9CF7-BE8C503900C0}" destId="{6D89C0E3-E117-4985-8802-DBD14E644408}" srcOrd="6" destOrd="0" presId="urn:microsoft.com/office/officeart/2005/8/layout/cycle2"/>
    <dgm:cxn modelId="{EA53EA2B-A343-4B26-9FF1-F13D244F1F9D}" type="presParOf" srcId="{0CC7293B-D445-4E49-9CF7-BE8C503900C0}" destId="{E256CE76-A28C-4A22-976D-5B393A457617}" srcOrd="7" destOrd="0" presId="urn:microsoft.com/office/officeart/2005/8/layout/cycle2"/>
    <dgm:cxn modelId="{C9D84D42-D1AF-4596-A8B7-914CD8D5B09B}" type="presParOf" srcId="{E256CE76-A28C-4A22-976D-5B393A457617}" destId="{C9B150BE-9E83-436F-83E9-A940846F53B6}" srcOrd="0" destOrd="0" presId="urn:microsoft.com/office/officeart/2005/8/layout/cycle2"/>
    <dgm:cxn modelId="{70DCDC53-7243-4D83-993A-0D4CB6FEDD71}" type="presParOf" srcId="{0CC7293B-D445-4E49-9CF7-BE8C503900C0}" destId="{C4ECBA14-A4D4-4311-BB2E-F7759F4C8B62}" srcOrd="8" destOrd="0" presId="urn:microsoft.com/office/officeart/2005/8/layout/cycle2"/>
    <dgm:cxn modelId="{A839FC63-0ACD-4989-BA40-5F53CB356FBF}" type="presParOf" srcId="{0CC7293B-D445-4E49-9CF7-BE8C503900C0}" destId="{55AFB75F-D9C6-4DF7-B4AA-C71479704DFF}" srcOrd="9" destOrd="0" presId="urn:microsoft.com/office/officeart/2005/8/layout/cycle2"/>
    <dgm:cxn modelId="{1DB7D7C5-ACA0-4B2E-9832-46570F8197D5}" type="presParOf" srcId="{55AFB75F-D9C6-4DF7-B4AA-C71479704DFF}" destId="{4E79EA50-9D18-47BA-83B9-7E264C729ABB}" srcOrd="0" destOrd="0" presId="urn:microsoft.com/office/officeart/2005/8/layout/cycle2"/>
    <dgm:cxn modelId="{8C176E11-EEE3-4631-9979-F7AA215550A7}" type="presParOf" srcId="{0CC7293B-D445-4E49-9CF7-BE8C503900C0}" destId="{BA99581C-60BC-43B1-A4BE-CE027534EB55}" srcOrd="10" destOrd="0" presId="urn:microsoft.com/office/officeart/2005/8/layout/cycle2"/>
    <dgm:cxn modelId="{F24C5914-F027-4ED6-B706-E8C6E7D2758C}" type="presParOf" srcId="{0CC7293B-D445-4E49-9CF7-BE8C503900C0}" destId="{6FB1B95E-1288-469E-AFD7-E63D82F5EC6D}" srcOrd="11" destOrd="0" presId="urn:microsoft.com/office/officeart/2005/8/layout/cycle2"/>
    <dgm:cxn modelId="{1B7F2B1A-23B4-4BF4-9C76-C3E37A9F6860}" type="presParOf" srcId="{6FB1B95E-1288-469E-AFD7-E63D82F5EC6D}" destId="{1B86A249-592D-40AB-8A44-FB16AD86BE14}" srcOrd="0" destOrd="0" presId="urn:microsoft.com/office/officeart/2005/8/layout/cycle2"/>
    <dgm:cxn modelId="{1CDBDC93-C254-4B16-B699-D50D724255DF}" type="presParOf" srcId="{0CC7293B-D445-4E49-9CF7-BE8C503900C0}" destId="{C8FDC2A2-9DDA-4876-869E-C58C8742481D}" srcOrd="12" destOrd="0" presId="urn:microsoft.com/office/officeart/2005/8/layout/cycle2"/>
    <dgm:cxn modelId="{73422387-434A-4C66-ACB4-DEE588B1E847}" type="presParOf" srcId="{0CC7293B-D445-4E49-9CF7-BE8C503900C0}" destId="{A0DEA62D-70FC-4B79-82CF-3E293487FBA2}" srcOrd="13" destOrd="0" presId="urn:microsoft.com/office/officeart/2005/8/layout/cycle2"/>
    <dgm:cxn modelId="{5601D822-57F1-4CEF-A4D5-C991C53A9DCB}" type="presParOf" srcId="{A0DEA62D-70FC-4B79-82CF-3E293487FBA2}" destId="{465BC89E-7AA3-4E49-8D02-C5AC9F562AEC}" srcOrd="0" destOrd="0" presId="urn:microsoft.com/office/officeart/2005/8/layout/cycle2"/>
    <dgm:cxn modelId="{13D16FB5-279C-4B95-A504-51E4CCD0D42E}" type="presParOf" srcId="{0CC7293B-D445-4E49-9CF7-BE8C503900C0}" destId="{A3ADC860-0AE8-4841-9BC0-15954E4590AA}" srcOrd="14" destOrd="0" presId="urn:microsoft.com/office/officeart/2005/8/layout/cycle2"/>
    <dgm:cxn modelId="{1FA90748-62B8-428D-9983-15590B29C643}" type="presParOf" srcId="{0CC7293B-D445-4E49-9CF7-BE8C503900C0}" destId="{139D8D68-A58B-4A92-BBF6-113FB43004BA}" srcOrd="15" destOrd="0" presId="urn:microsoft.com/office/officeart/2005/8/layout/cycle2"/>
    <dgm:cxn modelId="{3A817047-9CEC-45CF-97CE-2E9A2577D69D}" type="presParOf" srcId="{139D8D68-A58B-4A92-BBF6-113FB43004BA}" destId="{9307E4C5-29CC-4225-B7DC-C72E716BE006}" srcOrd="0" destOrd="0" presId="urn:microsoft.com/office/officeart/2005/8/layout/cycle2"/>
  </dgm:cxnLst>
  <dgm:bg>
    <a:noFill/>
    <a:effectLst>
      <a:outerShdw blurRad="50800" dist="50800" dir="5400000" algn="ctr" rotWithShape="0">
        <a:schemeClr val="accent1">
          <a:lumMod val="40000"/>
          <a:lumOff val="60000"/>
        </a:schemeClr>
      </a:outerShdw>
    </a:effect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4EB508C5-F68F-460F-8594-4A9D25593F0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D83FA31B-0B30-470C-AEBE-B2CAF2885B38}">
      <dgm:prSet phldrT="[Text]"/>
      <dgm:spPr/>
      <dgm:t>
        <a:bodyPr/>
        <a:lstStyle/>
        <a:p>
          <a:r>
            <a:rPr lang="en-US" dirty="0" err="1"/>
            <a:t>Neighbourhood</a:t>
          </a:r>
          <a:r>
            <a:rPr lang="en-US" dirty="0"/>
            <a:t> Policing – Engagement Portal </a:t>
          </a:r>
        </a:p>
      </dgm:t>
    </dgm:pt>
    <dgm:pt modelId="{9745D75F-B303-4DDF-83BD-E23A5B9924DC}" type="parTrans" cxnId="{A49E6B59-B609-48D7-B7CC-83E86BAD21BD}">
      <dgm:prSet/>
      <dgm:spPr/>
      <dgm:t>
        <a:bodyPr/>
        <a:lstStyle/>
        <a:p>
          <a:endParaRPr lang="en-US"/>
        </a:p>
      </dgm:t>
    </dgm:pt>
    <dgm:pt modelId="{DEC0B8B7-28E8-4D15-BF90-A75C2A2763B0}" type="sibTrans" cxnId="{A49E6B59-B609-48D7-B7CC-83E86BAD21BD}">
      <dgm:prSet/>
      <dgm:spPr/>
      <dgm:t>
        <a:bodyPr/>
        <a:lstStyle/>
        <a:p>
          <a:endParaRPr lang="en-US"/>
        </a:p>
      </dgm:t>
    </dgm:pt>
    <dgm:pt modelId="{C4BB1D30-CC67-4590-AB61-A2E4CCFB0D58}">
      <dgm:prSet phldrT="[Text]"/>
      <dgm:spPr/>
      <dgm:t>
        <a:bodyPr/>
        <a:lstStyle/>
        <a:p>
          <a:r>
            <a:rPr lang="en-US" dirty="0"/>
            <a:t>Stakeholder/Partnership</a:t>
          </a:r>
        </a:p>
      </dgm:t>
    </dgm:pt>
    <dgm:pt modelId="{444E2C55-EA91-42BA-A05D-474A2C78EA39}" type="parTrans" cxnId="{410D9884-5AA8-4FC0-96DB-6BC92E8AE9DC}">
      <dgm:prSet/>
      <dgm:spPr/>
      <dgm:t>
        <a:bodyPr/>
        <a:lstStyle/>
        <a:p>
          <a:endParaRPr lang="en-US"/>
        </a:p>
      </dgm:t>
    </dgm:pt>
    <dgm:pt modelId="{6FE444AE-1CDF-49EA-8DE4-A8FD2DB6C86B}" type="sibTrans" cxnId="{410D9884-5AA8-4FC0-96DB-6BC92E8AE9DC}">
      <dgm:prSet/>
      <dgm:spPr/>
      <dgm:t>
        <a:bodyPr/>
        <a:lstStyle/>
        <a:p>
          <a:endParaRPr lang="en-US"/>
        </a:p>
      </dgm:t>
    </dgm:pt>
    <dgm:pt modelId="{2D8A5698-08AE-4553-986B-4B582A9BDD98}">
      <dgm:prSet phldrT="[Text]"/>
      <dgm:spPr/>
      <dgm:t>
        <a:bodyPr/>
        <a:lstStyle/>
        <a:p>
          <a:r>
            <a:rPr lang="en-US" dirty="0"/>
            <a:t>Engagement Survey </a:t>
          </a:r>
        </a:p>
      </dgm:t>
    </dgm:pt>
    <dgm:pt modelId="{A7977524-7B4F-4863-A664-BB8BC00B696F}" type="parTrans" cxnId="{303D95D0-F40E-4415-97DE-CF64E771C378}">
      <dgm:prSet/>
      <dgm:spPr/>
      <dgm:t>
        <a:bodyPr/>
        <a:lstStyle/>
        <a:p>
          <a:endParaRPr lang="en-US"/>
        </a:p>
      </dgm:t>
    </dgm:pt>
    <dgm:pt modelId="{A23C66BC-2D9B-4F32-8E1A-ADEED954F6EA}" type="sibTrans" cxnId="{303D95D0-F40E-4415-97DE-CF64E771C378}">
      <dgm:prSet/>
      <dgm:spPr/>
      <dgm:t>
        <a:bodyPr/>
        <a:lstStyle/>
        <a:p>
          <a:endParaRPr lang="en-US"/>
        </a:p>
      </dgm:t>
    </dgm:pt>
    <dgm:pt modelId="{FF249599-CAA6-4A61-95DC-43D50CD4C2C6}">
      <dgm:prSet phldrT="[Text]"/>
      <dgm:spPr/>
      <dgm:t>
        <a:bodyPr/>
        <a:lstStyle/>
        <a:p>
          <a:r>
            <a:rPr lang="en-US" dirty="0"/>
            <a:t>Operation Perception</a:t>
          </a:r>
        </a:p>
      </dgm:t>
    </dgm:pt>
    <dgm:pt modelId="{6236E8CF-45CF-492C-83A3-365298423C64}" type="parTrans" cxnId="{57574A35-4A9D-4531-A9DD-27853E0A65DA}">
      <dgm:prSet/>
      <dgm:spPr/>
      <dgm:t>
        <a:bodyPr/>
        <a:lstStyle/>
        <a:p>
          <a:endParaRPr lang="en-US"/>
        </a:p>
      </dgm:t>
    </dgm:pt>
    <dgm:pt modelId="{3CBC9273-55C5-4D76-9918-BA040820E551}" type="sibTrans" cxnId="{57574A35-4A9D-4531-A9DD-27853E0A65DA}">
      <dgm:prSet/>
      <dgm:spPr/>
      <dgm:t>
        <a:bodyPr/>
        <a:lstStyle/>
        <a:p>
          <a:endParaRPr lang="en-US"/>
        </a:p>
      </dgm:t>
    </dgm:pt>
    <dgm:pt modelId="{314042D8-1A97-4263-98DF-D606DFCED8F5}">
      <dgm:prSet phldrT="[Text]"/>
      <dgm:spPr/>
      <dgm:t>
        <a:bodyPr/>
        <a:lstStyle/>
        <a:p>
          <a:r>
            <a:rPr lang="en-US" dirty="0"/>
            <a:t>Community Cohesion Groups</a:t>
          </a:r>
        </a:p>
      </dgm:t>
    </dgm:pt>
    <dgm:pt modelId="{3DE2BB4A-09C3-4317-AA92-254D562F71B3}" type="parTrans" cxnId="{A3FF3929-67F8-4A69-BF8A-15073369FDBB}">
      <dgm:prSet/>
      <dgm:spPr/>
      <dgm:t>
        <a:bodyPr/>
        <a:lstStyle/>
        <a:p>
          <a:endParaRPr lang="en-US"/>
        </a:p>
      </dgm:t>
    </dgm:pt>
    <dgm:pt modelId="{2B6485C5-4AB5-426F-8271-9B5EEC6311DD}" type="sibTrans" cxnId="{A3FF3929-67F8-4A69-BF8A-15073369FDBB}">
      <dgm:prSet/>
      <dgm:spPr/>
      <dgm:t>
        <a:bodyPr/>
        <a:lstStyle/>
        <a:p>
          <a:endParaRPr lang="en-US"/>
        </a:p>
      </dgm:t>
    </dgm:pt>
    <dgm:pt modelId="{6A23A322-549D-4339-A577-3FF8C3754967}">
      <dgm:prSet phldrT="[Text]"/>
      <dgm:spPr/>
      <dgm:t>
        <a:bodyPr/>
        <a:lstStyle/>
        <a:p>
          <a:r>
            <a:rPr lang="en-US" dirty="0"/>
            <a:t>Social Media</a:t>
          </a:r>
        </a:p>
      </dgm:t>
    </dgm:pt>
    <dgm:pt modelId="{0ABD7A07-8CFA-4708-ABFB-8D918ABCDF75}" type="parTrans" cxnId="{09F8D706-4E90-4197-8888-F54D61A23832}">
      <dgm:prSet/>
      <dgm:spPr/>
      <dgm:t>
        <a:bodyPr/>
        <a:lstStyle/>
        <a:p>
          <a:endParaRPr lang="en-US"/>
        </a:p>
      </dgm:t>
    </dgm:pt>
    <dgm:pt modelId="{136ADC6D-ED59-4F5A-84D5-249443373E56}" type="sibTrans" cxnId="{09F8D706-4E90-4197-8888-F54D61A23832}">
      <dgm:prSet/>
      <dgm:spPr/>
      <dgm:t>
        <a:bodyPr/>
        <a:lstStyle/>
        <a:p>
          <a:endParaRPr lang="en-US"/>
        </a:p>
      </dgm:t>
    </dgm:pt>
    <dgm:pt modelId="{D1A17DF8-8640-4A06-AC37-652BEEF245C6}">
      <dgm:prSet phldrT="[Text]"/>
      <dgm:spPr/>
      <dgm:t>
        <a:bodyPr/>
        <a:lstStyle/>
        <a:p>
          <a:r>
            <a:rPr lang="en-US" dirty="0"/>
            <a:t>Events </a:t>
          </a:r>
        </a:p>
      </dgm:t>
    </dgm:pt>
    <dgm:pt modelId="{305B4CE0-1A4D-4D9A-B421-BDFE464E1C48}" type="parTrans" cxnId="{894D9AA1-5437-41E3-AF8C-54E85A5E6586}">
      <dgm:prSet/>
      <dgm:spPr/>
      <dgm:t>
        <a:bodyPr/>
        <a:lstStyle/>
        <a:p>
          <a:endParaRPr lang="en-US"/>
        </a:p>
      </dgm:t>
    </dgm:pt>
    <dgm:pt modelId="{C9DBC664-2BF2-43BA-B8AB-A71680F7C2F8}" type="sibTrans" cxnId="{894D9AA1-5437-41E3-AF8C-54E85A5E6586}">
      <dgm:prSet/>
      <dgm:spPr/>
      <dgm:t>
        <a:bodyPr/>
        <a:lstStyle/>
        <a:p>
          <a:endParaRPr lang="en-US"/>
        </a:p>
      </dgm:t>
    </dgm:pt>
    <dgm:pt modelId="{89C63056-8DE6-4FFD-9104-120A83CE6D72}">
      <dgm:prSet phldrT="[Text]"/>
      <dgm:spPr/>
      <dgm:t>
        <a:bodyPr/>
        <a:lstStyle/>
        <a:p>
          <a:r>
            <a:rPr lang="en-US" dirty="0"/>
            <a:t>Day to day Policing – quality of service to all  </a:t>
          </a:r>
        </a:p>
      </dgm:t>
    </dgm:pt>
    <dgm:pt modelId="{98C5EC98-FA21-48B7-B39B-683D3E795175}" type="parTrans" cxnId="{EC4417A7-DEDD-459F-AD65-4A2139B538FA}">
      <dgm:prSet/>
      <dgm:spPr/>
      <dgm:t>
        <a:bodyPr/>
        <a:lstStyle/>
        <a:p>
          <a:endParaRPr lang="en-US"/>
        </a:p>
      </dgm:t>
    </dgm:pt>
    <dgm:pt modelId="{A327C113-C63F-4175-B487-C792ED78FC31}" type="sibTrans" cxnId="{EC4417A7-DEDD-459F-AD65-4A2139B538FA}">
      <dgm:prSet/>
      <dgm:spPr/>
      <dgm:t>
        <a:bodyPr/>
        <a:lstStyle/>
        <a:p>
          <a:endParaRPr lang="en-US"/>
        </a:p>
      </dgm:t>
    </dgm:pt>
    <dgm:pt modelId="{0E3722CD-8A4D-468D-8C10-CDF47561AF80}">
      <dgm:prSet phldrT="[Text]"/>
      <dgm:spPr/>
      <dgm:t>
        <a:bodyPr/>
        <a:lstStyle/>
        <a:p>
          <a:r>
            <a:rPr lang="en-US" dirty="0"/>
            <a:t>Media Campaigns</a:t>
          </a:r>
        </a:p>
      </dgm:t>
    </dgm:pt>
    <dgm:pt modelId="{18F965FE-F027-4CD2-AA98-B1C3582BE9CE}" type="parTrans" cxnId="{4E14D7FD-79E9-432A-8605-8C6817B906F0}">
      <dgm:prSet/>
      <dgm:spPr/>
      <dgm:t>
        <a:bodyPr/>
        <a:lstStyle/>
        <a:p>
          <a:endParaRPr lang="en-US"/>
        </a:p>
      </dgm:t>
    </dgm:pt>
    <dgm:pt modelId="{24E190C6-DBAC-440D-93FD-32272954C1C5}" type="sibTrans" cxnId="{4E14D7FD-79E9-432A-8605-8C6817B906F0}">
      <dgm:prSet/>
      <dgm:spPr/>
      <dgm:t>
        <a:bodyPr/>
        <a:lstStyle/>
        <a:p>
          <a:endParaRPr lang="en-US"/>
        </a:p>
      </dgm:t>
    </dgm:pt>
    <dgm:pt modelId="{F0B9FD56-0EF8-4F34-8AD8-EB3CB5E3E0F4}" type="pres">
      <dgm:prSet presAssocID="{4EB508C5-F68F-460F-8594-4A9D25593F06}" presName="linear" presStyleCnt="0">
        <dgm:presLayoutVars>
          <dgm:dir/>
          <dgm:animLvl val="lvl"/>
          <dgm:resizeHandles val="exact"/>
        </dgm:presLayoutVars>
      </dgm:prSet>
      <dgm:spPr/>
    </dgm:pt>
    <dgm:pt modelId="{900BC639-202F-4DF3-B2DB-B59D338886F7}" type="pres">
      <dgm:prSet presAssocID="{D83FA31B-0B30-470C-AEBE-B2CAF2885B38}" presName="parentLin" presStyleCnt="0"/>
      <dgm:spPr/>
    </dgm:pt>
    <dgm:pt modelId="{686CEEF4-5EDE-4907-98EB-9F724DC9D5A4}" type="pres">
      <dgm:prSet presAssocID="{D83FA31B-0B30-470C-AEBE-B2CAF2885B38}" presName="parentLeftMargin" presStyleLbl="node1" presStyleIdx="0" presStyleCnt="9"/>
      <dgm:spPr/>
    </dgm:pt>
    <dgm:pt modelId="{3F3CFA1D-399E-4716-84CC-9857BE480BE5}" type="pres">
      <dgm:prSet presAssocID="{D83FA31B-0B30-470C-AEBE-B2CAF2885B38}" presName="parentText" presStyleLbl="node1" presStyleIdx="0" presStyleCnt="9">
        <dgm:presLayoutVars>
          <dgm:chMax val="0"/>
          <dgm:bulletEnabled val="1"/>
        </dgm:presLayoutVars>
      </dgm:prSet>
      <dgm:spPr/>
    </dgm:pt>
    <dgm:pt modelId="{F17EE646-F247-4517-8445-E19F7D91707D}" type="pres">
      <dgm:prSet presAssocID="{D83FA31B-0B30-470C-AEBE-B2CAF2885B38}" presName="negativeSpace" presStyleCnt="0"/>
      <dgm:spPr/>
    </dgm:pt>
    <dgm:pt modelId="{FBC77B8E-0402-4F30-9213-74A2F98161E8}" type="pres">
      <dgm:prSet presAssocID="{D83FA31B-0B30-470C-AEBE-B2CAF2885B38}" presName="childText" presStyleLbl="conFgAcc1" presStyleIdx="0" presStyleCnt="9">
        <dgm:presLayoutVars>
          <dgm:bulletEnabled val="1"/>
        </dgm:presLayoutVars>
      </dgm:prSet>
      <dgm:spPr/>
    </dgm:pt>
    <dgm:pt modelId="{961A3E89-2FF8-4293-B47E-EB3F298A755D}" type="pres">
      <dgm:prSet presAssocID="{DEC0B8B7-28E8-4D15-BF90-A75C2A2763B0}" presName="spaceBetweenRectangles" presStyleCnt="0"/>
      <dgm:spPr/>
    </dgm:pt>
    <dgm:pt modelId="{FB7B4F53-6F1F-430E-8C3E-9CC35ECC33F9}" type="pres">
      <dgm:prSet presAssocID="{C4BB1D30-CC67-4590-AB61-A2E4CCFB0D58}" presName="parentLin" presStyleCnt="0"/>
      <dgm:spPr/>
    </dgm:pt>
    <dgm:pt modelId="{F0156A93-F32A-4FC1-AE87-EBE01BFF5000}" type="pres">
      <dgm:prSet presAssocID="{C4BB1D30-CC67-4590-AB61-A2E4CCFB0D58}" presName="parentLeftMargin" presStyleLbl="node1" presStyleIdx="0" presStyleCnt="9"/>
      <dgm:spPr/>
    </dgm:pt>
    <dgm:pt modelId="{AF43EB70-15F7-4FEF-ABD5-9F47F9C73391}" type="pres">
      <dgm:prSet presAssocID="{C4BB1D30-CC67-4590-AB61-A2E4CCFB0D58}" presName="parentText" presStyleLbl="node1" presStyleIdx="1" presStyleCnt="9" custLinFactNeighborX="-15534" custLinFactNeighborY="17556">
        <dgm:presLayoutVars>
          <dgm:chMax val="0"/>
          <dgm:bulletEnabled val="1"/>
        </dgm:presLayoutVars>
      </dgm:prSet>
      <dgm:spPr/>
    </dgm:pt>
    <dgm:pt modelId="{1BF6FF09-EB1A-4ADD-871A-992B6E7B88C1}" type="pres">
      <dgm:prSet presAssocID="{C4BB1D30-CC67-4590-AB61-A2E4CCFB0D58}" presName="negativeSpace" presStyleCnt="0"/>
      <dgm:spPr/>
    </dgm:pt>
    <dgm:pt modelId="{56ABBBAF-A11A-4833-BF8E-BD1DC87AF42D}" type="pres">
      <dgm:prSet presAssocID="{C4BB1D30-CC67-4590-AB61-A2E4CCFB0D58}" presName="childText" presStyleLbl="conFgAcc1" presStyleIdx="1" presStyleCnt="9" custLinFactNeighborY="-19300">
        <dgm:presLayoutVars>
          <dgm:bulletEnabled val="1"/>
        </dgm:presLayoutVars>
      </dgm:prSet>
      <dgm:spPr/>
    </dgm:pt>
    <dgm:pt modelId="{9996E125-34DC-4FFF-BF43-513116AA2834}" type="pres">
      <dgm:prSet presAssocID="{6FE444AE-1CDF-49EA-8DE4-A8FD2DB6C86B}" presName="spaceBetweenRectangles" presStyleCnt="0"/>
      <dgm:spPr/>
    </dgm:pt>
    <dgm:pt modelId="{927FEEC6-FD54-4D0F-92DA-94DB4670ECF0}" type="pres">
      <dgm:prSet presAssocID="{2D8A5698-08AE-4553-986B-4B582A9BDD98}" presName="parentLin" presStyleCnt="0"/>
      <dgm:spPr/>
    </dgm:pt>
    <dgm:pt modelId="{7EE586AF-96C6-415D-931C-112A6C23E45A}" type="pres">
      <dgm:prSet presAssocID="{2D8A5698-08AE-4553-986B-4B582A9BDD98}" presName="parentLeftMargin" presStyleLbl="node1" presStyleIdx="1" presStyleCnt="9"/>
      <dgm:spPr/>
    </dgm:pt>
    <dgm:pt modelId="{F6D969C2-CD31-47E8-96B4-BBE2708730A7}" type="pres">
      <dgm:prSet presAssocID="{2D8A5698-08AE-4553-986B-4B582A9BDD98}" presName="parentText" presStyleLbl="node1" presStyleIdx="2" presStyleCnt="9">
        <dgm:presLayoutVars>
          <dgm:chMax val="0"/>
          <dgm:bulletEnabled val="1"/>
        </dgm:presLayoutVars>
      </dgm:prSet>
      <dgm:spPr/>
    </dgm:pt>
    <dgm:pt modelId="{B74D1A45-D523-4B4A-A328-A569195FA835}" type="pres">
      <dgm:prSet presAssocID="{2D8A5698-08AE-4553-986B-4B582A9BDD98}" presName="negativeSpace" presStyleCnt="0"/>
      <dgm:spPr/>
    </dgm:pt>
    <dgm:pt modelId="{A00F7220-906F-407E-BF5E-1C85CFEB52FA}" type="pres">
      <dgm:prSet presAssocID="{2D8A5698-08AE-4553-986B-4B582A9BDD98}" presName="childText" presStyleLbl="conFgAcc1" presStyleIdx="2" presStyleCnt="9">
        <dgm:presLayoutVars>
          <dgm:bulletEnabled val="1"/>
        </dgm:presLayoutVars>
      </dgm:prSet>
      <dgm:spPr/>
    </dgm:pt>
    <dgm:pt modelId="{84EE6235-F384-4F93-88D3-F5F74BE79C48}" type="pres">
      <dgm:prSet presAssocID="{A23C66BC-2D9B-4F32-8E1A-ADEED954F6EA}" presName="spaceBetweenRectangles" presStyleCnt="0"/>
      <dgm:spPr/>
    </dgm:pt>
    <dgm:pt modelId="{4D33019C-133D-4C51-89C9-EE19645068DE}" type="pres">
      <dgm:prSet presAssocID="{FF249599-CAA6-4A61-95DC-43D50CD4C2C6}" presName="parentLin" presStyleCnt="0"/>
      <dgm:spPr/>
    </dgm:pt>
    <dgm:pt modelId="{813521CD-4901-4701-B7CC-1261A8D96A38}" type="pres">
      <dgm:prSet presAssocID="{FF249599-CAA6-4A61-95DC-43D50CD4C2C6}" presName="parentLeftMargin" presStyleLbl="node1" presStyleIdx="2" presStyleCnt="9"/>
      <dgm:spPr/>
    </dgm:pt>
    <dgm:pt modelId="{93F8C7AA-0D02-4539-8F7E-F2D3FBF41C19}" type="pres">
      <dgm:prSet presAssocID="{FF249599-CAA6-4A61-95DC-43D50CD4C2C6}" presName="parentText" presStyleLbl="node1" presStyleIdx="3" presStyleCnt="9">
        <dgm:presLayoutVars>
          <dgm:chMax val="0"/>
          <dgm:bulletEnabled val="1"/>
        </dgm:presLayoutVars>
      </dgm:prSet>
      <dgm:spPr/>
    </dgm:pt>
    <dgm:pt modelId="{7B1207EC-AE4E-4DA3-9386-40E3A5BF8823}" type="pres">
      <dgm:prSet presAssocID="{FF249599-CAA6-4A61-95DC-43D50CD4C2C6}" presName="negativeSpace" presStyleCnt="0"/>
      <dgm:spPr/>
    </dgm:pt>
    <dgm:pt modelId="{20011693-0EA3-4289-B2C6-319A38935E60}" type="pres">
      <dgm:prSet presAssocID="{FF249599-CAA6-4A61-95DC-43D50CD4C2C6}" presName="childText" presStyleLbl="conFgAcc1" presStyleIdx="3" presStyleCnt="9">
        <dgm:presLayoutVars>
          <dgm:bulletEnabled val="1"/>
        </dgm:presLayoutVars>
      </dgm:prSet>
      <dgm:spPr/>
    </dgm:pt>
    <dgm:pt modelId="{3426FDB1-8DFC-4CF4-9DF7-F600347EC9A0}" type="pres">
      <dgm:prSet presAssocID="{3CBC9273-55C5-4D76-9918-BA040820E551}" presName="spaceBetweenRectangles" presStyleCnt="0"/>
      <dgm:spPr/>
    </dgm:pt>
    <dgm:pt modelId="{2869D403-44AF-41F0-9AAC-935B1755B2CF}" type="pres">
      <dgm:prSet presAssocID="{314042D8-1A97-4263-98DF-D606DFCED8F5}" presName="parentLin" presStyleCnt="0"/>
      <dgm:spPr/>
    </dgm:pt>
    <dgm:pt modelId="{48B15611-460F-4EEF-A8FA-FF9ABAB6C710}" type="pres">
      <dgm:prSet presAssocID="{314042D8-1A97-4263-98DF-D606DFCED8F5}" presName="parentLeftMargin" presStyleLbl="node1" presStyleIdx="3" presStyleCnt="9"/>
      <dgm:spPr/>
    </dgm:pt>
    <dgm:pt modelId="{588D6B78-9F18-4602-A15A-813C794D6318}" type="pres">
      <dgm:prSet presAssocID="{314042D8-1A97-4263-98DF-D606DFCED8F5}" presName="parentText" presStyleLbl="node1" presStyleIdx="4" presStyleCnt="9">
        <dgm:presLayoutVars>
          <dgm:chMax val="0"/>
          <dgm:bulletEnabled val="1"/>
        </dgm:presLayoutVars>
      </dgm:prSet>
      <dgm:spPr/>
    </dgm:pt>
    <dgm:pt modelId="{EB0A13DD-D262-42C0-926C-F0A8A663CF17}" type="pres">
      <dgm:prSet presAssocID="{314042D8-1A97-4263-98DF-D606DFCED8F5}" presName="negativeSpace" presStyleCnt="0"/>
      <dgm:spPr/>
    </dgm:pt>
    <dgm:pt modelId="{0F579B7D-04D2-4EEC-BF23-FE21CAA76C53}" type="pres">
      <dgm:prSet presAssocID="{314042D8-1A97-4263-98DF-D606DFCED8F5}" presName="childText" presStyleLbl="conFgAcc1" presStyleIdx="4" presStyleCnt="9">
        <dgm:presLayoutVars>
          <dgm:bulletEnabled val="1"/>
        </dgm:presLayoutVars>
      </dgm:prSet>
      <dgm:spPr/>
    </dgm:pt>
    <dgm:pt modelId="{B40C620F-B9E8-4E88-BDD9-3F37B5C87FAD}" type="pres">
      <dgm:prSet presAssocID="{2B6485C5-4AB5-426F-8271-9B5EEC6311DD}" presName="spaceBetweenRectangles" presStyleCnt="0"/>
      <dgm:spPr/>
    </dgm:pt>
    <dgm:pt modelId="{5ACDC411-D9C2-4FD4-A7B5-6228DA9968E2}" type="pres">
      <dgm:prSet presAssocID="{6A23A322-549D-4339-A577-3FF8C3754967}" presName="parentLin" presStyleCnt="0"/>
      <dgm:spPr/>
    </dgm:pt>
    <dgm:pt modelId="{92EFB2D1-7835-4F86-9C24-68D4EF10988B}" type="pres">
      <dgm:prSet presAssocID="{6A23A322-549D-4339-A577-3FF8C3754967}" presName="parentLeftMargin" presStyleLbl="node1" presStyleIdx="4" presStyleCnt="9"/>
      <dgm:spPr/>
    </dgm:pt>
    <dgm:pt modelId="{4B48344E-A603-43E4-BFBE-6C55C6E22485}" type="pres">
      <dgm:prSet presAssocID="{6A23A322-549D-4339-A577-3FF8C3754967}" presName="parentText" presStyleLbl="node1" presStyleIdx="5" presStyleCnt="9">
        <dgm:presLayoutVars>
          <dgm:chMax val="0"/>
          <dgm:bulletEnabled val="1"/>
        </dgm:presLayoutVars>
      </dgm:prSet>
      <dgm:spPr/>
    </dgm:pt>
    <dgm:pt modelId="{FF3566D2-DD66-49EF-BFA0-37C49F7C3BF9}" type="pres">
      <dgm:prSet presAssocID="{6A23A322-549D-4339-A577-3FF8C3754967}" presName="negativeSpace" presStyleCnt="0"/>
      <dgm:spPr/>
    </dgm:pt>
    <dgm:pt modelId="{6B46D45D-AECE-4EC8-BCFF-963D810D1039}" type="pres">
      <dgm:prSet presAssocID="{6A23A322-549D-4339-A577-3FF8C3754967}" presName="childText" presStyleLbl="conFgAcc1" presStyleIdx="5" presStyleCnt="9">
        <dgm:presLayoutVars>
          <dgm:bulletEnabled val="1"/>
        </dgm:presLayoutVars>
      </dgm:prSet>
      <dgm:spPr/>
    </dgm:pt>
    <dgm:pt modelId="{6239C6AE-D5BF-4913-953B-C82D42385A4E}" type="pres">
      <dgm:prSet presAssocID="{136ADC6D-ED59-4F5A-84D5-249443373E56}" presName="spaceBetweenRectangles" presStyleCnt="0"/>
      <dgm:spPr/>
    </dgm:pt>
    <dgm:pt modelId="{C95A98A2-7C52-473C-B3C9-B36E3321A0A8}" type="pres">
      <dgm:prSet presAssocID="{D1A17DF8-8640-4A06-AC37-652BEEF245C6}" presName="parentLin" presStyleCnt="0"/>
      <dgm:spPr/>
    </dgm:pt>
    <dgm:pt modelId="{07943048-E332-4698-B4B0-CA35B0FFE448}" type="pres">
      <dgm:prSet presAssocID="{D1A17DF8-8640-4A06-AC37-652BEEF245C6}" presName="parentLeftMargin" presStyleLbl="node1" presStyleIdx="5" presStyleCnt="9"/>
      <dgm:spPr/>
    </dgm:pt>
    <dgm:pt modelId="{085D584E-E8B3-4105-BFFF-31EA42E36055}" type="pres">
      <dgm:prSet presAssocID="{D1A17DF8-8640-4A06-AC37-652BEEF245C6}" presName="parentText" presStyleLbl="node1" presStyleIdx="6" presStyleCnt="9">
        <dgm:presLayoutVars>
          <dgm:chMax val="0"/>
          <dgm:bulletEnabled val="1"/>
        </dgm:presLayoutVars>
      </dgm:prSet>
      <dgm:spPr/>
    </dgm:pt>
    <dgm:pt modelId="{D602D58B-A8B5-41AF-8588-F3EC9710BCD1}" type="pres">
      <dgm:prSet presAssocID="{D1A17DF8-8640-4A06-AC37-652BEEF245C6}" presName="negativeSpace" presStyleCnt="0"/>
      <dgm:spPr/>
    </dgm:pt>
    <dgm:pt modelId="{160E83A0-9909-4320-B4E5-15C7243A9075}" type="pres">
      <dgm:prSet presAssocID="{D1A17DF8-8640-4A06-AC37-652BEEF245C6}" presName="childText" presStyleLbl="conFgAcc1" presStyleIdx="6" presStyleCnt="9">
        <dgm:presLayoutVars>
          <dgm:bulletEnabled val="1"/>
        </dgm:presLayoutVars>
      </dgm:prSet>
      <dgm:spPr/>
    </dgm:pt>
    <dgm:pt modelId="{8498621F-2F07-42C9-9E4D-9266ACA6C1B5}" type="pres">
      <dgm:prSet presAssocID="{C9DBC664-2BF2-43BA-B8AB-A71680F7C2F8}" presName="spaceBetweenRectangles" presStyleCnt="0"/>
      <dgm:spPr/>
    </dgm:pt>
    <dgm:pt modelId="{93DF7CB6-F034-47C1-AF00-F3B1D85B3970}" type="pres">
      <dgm:prSet presAssocID="{0E3722CD-8A4D-468D-8C10-CDF47561AF80}" presName="parentLin" presStyleCnt="0"/>
      <dgm:spPr/>
    </dgm:pt>
    <dgm:pt modelId="{98E70DCB-1597-4209-AC65-9796B8F3B487}" type="pres">
      <dgm:prSet presAssocID="{0E3722CD-8A4D-468D-8C10-CDF47561AF80}" presName="parentLeftMargin" presStyleLbl="node1" presStyleIdx="6" presStyleCnt="9"/>
      <dgm:spPr/>
    </dgm:pt>
    <dgm:pt modelId="{0A5E93C3-A22D-4EE4-A4D5-6F4B13A3CAE8}" type="pres">
      <dgm:prSet presAssocID="{0E3722CD-8A4D-468D-8C10-CDF47561AF80}" presName="parentText" presStyleLbl="node1" presStyleIdx="7" presStyleCnt="9">
        <dgm:presLayoutVars>
          <dgm:chMax val="0"/>
          <dgm:bulletEnabled val="1"/>
        </dgm:presLayoutVars>
      </dgm:prSet>
      <dgm:spPr/>
    </dgm:pt>
    <dgm:pt modelId="{4E1B460D-55B5-4B1C-BC00-7E75839CEA2C}" type="pres">
      <dgm:prSet presAssocID="{0E3722CD-8A4D-468D-8C10-CDF47561AF80}" presName="negativeSpace" presStyleCnt="0"/>
      <dgm:spPr/>
    </dgm:pt>
    <dgm:pt modelId="{397767E1-A183-49EB-B548-4E90C698BB0D}" type="pres">
      <dgm:prSet presAssocID="{0E3722CD-8A4D-468D-8C10-CDF47561AF80}" presName="childText" presStyleLbl="conFgAcc1" presStyleIdx="7" presStyleCnt="9">
        <dgm:presLayoutVars>
          <dgm:bulletEnabled val="1"/>
        </dgm:presLayoutVars>
      </dgm:prSet>
      <dgm:spPr/>
    </dgm:pt>
    <dgm:pt modelId="{81B5FE51-7D74-40E3-A935-7C6A0D02CF86}" type="pres">
      <dgm:prSet presAssocID="{24E190C6-DBAC-440D-93FD-32272954C1C5}" presName="spaceBetweenRectangles" presStyleCnt="0"/>
      <dgm:spPr/>
    </dgm:pt>
    <dgm:pt modelId="{0A36ECA1-4D98-4F28-9AEA-EC903393571C}" type="pres">
      <dgm:prSet presAssocID="{89C63056-8DE6-4FFD-9104-120A83CE6D72}" presName="parentLin" presStyleCnt="0"/>
      <dgm:spPr/>
    </dgm:pt>
    <dgm:pt modelId="{6E2C09E6-27B1-408F-B4B3-F5BF276E1B69}" type="pres">
      <dgm:prSet presAssocID="{89C63056-8DE6-4FFD-9104-120A83CE6D72}" presName="parentLeftMargin" presStyleLbl="node1" presStyleIdx="7" presStyleCnt="9"/>
      <dgm:spPr/>
    </dgm:pt>
    <dgm:pt modelId="{ABA4F991-6AF1-48D2-AAA7-85FE7F35CDE0}" type="pres">
      <dgm:prSet presAssocID="{89C63056-8DE6-4FFD-9104-120A83CE6D72}" presName="parentText" presStyleLbl="node1" presStyleIdx="8" presStyleCnt="9">
        <dgm:presLayoutVars>
          <dgm:chMax val="0"/>
          <dgm:bulletEnabled val="1"/>
        </dgm:presLayoutVars>
      </dgm:prSet>
      <dgm:spPr/>
    </dgm:pt>
    <dgm:pt modelId="{A0580FFF-78E4-49C9-B129-214ECA97EE13}" type="pres">
      <dgm:prSet presAssocID="{89C63056-8DE6-4FFD-9104-120A83CE6D72}" presName="negativeSpace" presStyleCnt="0"/>
      <dgm:spPr/>
    </dgm:pt>
    <dgm:pt modelId="{664E0E1E-3A4D-46BE-B167-7BA2E0563B0B}" type="pres">
      <dgm:prSet presAssocID="{89C63056-8DE6-4FFD-9104-120A83CE6D72}" presName="childText" presStyleLbl="conFgAcc1" presStyleIdx="8" presStyleCnt="9">
        <dgm:presLayoutVars>
          <dgm:bulletEnabled val="1"/>
        </dgm:presLayoutVars>
      </dgm:prSet>
      <dgm:spPr/>
    </dgm:pt>
  </dgm:ptLst>
  <dgm:cxnLst>
    <dgm:cxn modelId="{09F8D706-4E90-4197-8888-F54D61A23832}" srcId="{4EB508C5-F68F-460F-8594-4A9D25593F06}" destId="{6A23A322-549D-4339-A577-3FF8C3754967}" srcOrd="5" destOrd="0" parTransId="{0ABD7A07-8CFA-4708-ABFB-8D918ABCDF75}" sibTransId="{136ADC6D-ED59-4F5A-84D5-249443373E56}"/>
    <dgm:cxn modelId="{11D5A814-6B3C-4CA8-820F-D6D6E4E2F627}" type="presOf" srcId="{D1A17DF8-8640-4A06-AC37-652BEEF245C6}" destId="{07943048-E332-4698-B4B0-CA35B0FFE448}" srcOrd="0" destOrd="0" presId="urn:microsoft.com/office/officeart/2005/8/layout/list1"/>
    <dgm:cxn modelId="{24A1341B-5E6B-42D7-A0EC-38B182E0C88B}" type="presOf" srcId="{0E3722CD-8A4D-468D-8C10-CDF47561AF80}" destId="{98E70DCB-1597-4209-AC65-9796B8F3B487}" srcOrd="0" destOrd="0" presId="urn:microsoft.com/office/officeart/2005/8/layout/list1"/>
    <dgm:cxn modelId="{3F863D24-0DAB-4CD2-9182-D584213391BC}" type="presOf" srcId="{314042D8-1A97-4263-98DF-D606DFCED8F5}" destId="{48B15611-460F-4EEF-A8FA-FF9ABAB6C710}" srcOrd="0" destOrd="0" presId="urn:microsoft.com/office/officeart/2005/8/layout/list1"/>
    <dgm:cxn modelId="{A3FF3929-67F8-4A69-BF8A-15073369FDBB}" srcId="{4EB508C5-F68F-460F-8594-4A9D25593F06}" destId="{314042D8-1A97-4263-98DF-D606DFCED8F5}" srcOrd="4" destOrd="0" parTransId="{3DE2BB4A-09C3-4317-AA92-254D562F71B3}" sibTransId="{2B6485C5-4AB5-426F-8271-9B5EEC6311DD}"/>
    <dgm:cxn modelId="{57574A35-4A9D-4531-A9DD-27853E0A65DA}" srcId="{4EB508C5-F68F-460F-8594-4A9D25593F06}" destId="{FF249599-CAA6-4A61-95DC-43D50CD4C2C6}" srcOrd="3" destOrd="0" parTransId="{6236E8CF-45CF-492C-83A3-365298423C64}" sibTransId="{3CBC9273-55C5-4D76-9918-BA040820E551}"/>
    <dgm:cxn modelId="{5449FA61-AAE7-427A-8784-303BA1A1F178}" type="presOf" srcId="{314042D8-1A97-4263-98DF-D606DFCED8F5}" destId="{588D6B78-9F18-4602-A15A-813C794D6318}" srcOrd="1" destOrd="0" presId="urn:microsoft.com/office/officeart/2005/8/layout/list1"/>
    <dgm:cxn modelId="{7C921342-FE40-4EAC-810F-9FDC95C887A3}" type="presOf" srcId="{6A23A322-549D-4339-A577-3FF8C3754967}" destId="{92EFB2D1-7835-4F86-9C24-68D4EF10988B}" srcOrd="0" destOrd="0" presId="urn:microsoft.com/office/officeart/2005/8/layout/list1"/>
    <dgm:cxn modelId="{914B7246-8580-4150-88CF-3D54F463ABEC}" type="presOf" srcId="{D83FA31B-0B30-470C-AEBE-B2CAF2885B38}" destId="{3F3CFA1D-399E-4716-84CC-9857BE480BE5}" srcOrd="1" destOrd="0" presId="urn:microsoft.com/office/officeart/2005/8/layout/list1"/>
    <dgm:cxn modelId="{137F9A51-21CC-4B0F-8F5A-66B44F328F3D}" type="presOf" srcId="{6A23A322-549D-4339-A577-3FF8C3754967}" destId="{4B48344E-A603-43E4-BFBE-6C55C6E22485}" srcOrd="1" destOrd="0" presId="urn:microsoft.com/office/officeart/2005/8/layout/list1"/>
    <dgm:cxn modelId="{A49E6B59-B609-48D7-B7CC-83E86BAD21BD}" srcId="{4EB508C5-F68F-460F-8594-4A9D25593F06}" destId="{D83FA31B-0B30-470C-AEBE-B2CAF2885B38}" srcOrd="0" destOrd="0" parTransId="{9745D75F-B303-4DDF-83BD-E23A5B9924DC}" sibTransId="{DEC0B8B7-28E8-4D15-BF90-A75C2A2763B0}"/>
    <dgm:cxn modelId="{9A41F47C-4063-463D-AD06-9FDF541A1312}" type="presOf" srcId="{2D8A5698-08AE-4553-986B-4B582A9BDD98}" destId="{F6D969C2-CD31-47E8-96B4-BBE2708730A7}" srcOrd="1" destOrd="0" presId="urn:microsoft.com/office/officeart/2005/8/layout/list1"/>
    <dgm:cxn modelId="{89D0827D-51BD-4F41-95A1-B5DBDAE145F6}" type="presOf" srcId="{C4BB1D30-CC67-4590-AB61-A2E4CCFB0D58}" destId="{F0156A93-F32A-4FC1-AE87-EBE01BFF5000}" srcOrd="0" destOrd="0" presId="urn:microsoft.com/office/officeart/2005/8/layout/list1"/>
    <dgm:cxn modelId="{E916D680-31B3-48B3-A46D-99BF9F8099D1}" type="presOf" srcId="{2D8A5698-08AE-4553-986B-4B582A9BDD98}" destId="{7EE586AF-96C6-415D-931C-112A6C23E45A}" srcOrd="0" destOrd="0" presId="urn:microsoft.com/office/officeart/2005/8/layout/list1"/>
    <dgm:cxn modelId="{410D9884-5AA8-4FC0-96DB-6BC92E8AE9DC}" srcId="{4EB508C5-F68F-460F-8594-4A9D25593F06}" destId="{C4BB1D30-CC67-4590-AB61-A2E4CCFB0D58}" srcOrd="1" destOrd="0" parTransId="{444E2C55-EA91-42BA-A05D-474A2C78EA39}" sibTransId="{6FE444AE-1CDF-49EA-8DE4-A8FD2DB6C86B}"/>
    <dgm:cxn modelId="{AC9A4988-E928-4FAE-B1AF-A52E53113EBA}" type="presOf" srcId="{C4BB1D30-CC67-4590-AB61-A2E4CCFB0D58}" destId="{AF43EB70-15F7-4FEF-ABD5-9F47F9C73391}" srcOrd="1" destOrd="0" presId="urn:microsoft.com/office/officeart/2005/8/layout/list1"/>
    <dgm:cxn modelId="{B24C179E-CF2E-4405-A3B3-0F9DA937B167}" type="presOf" srcId="{FF249599-CAA6-4A61-95DC-43D50CD4C2C6}" destId="{813521CD-4901-4701-B7CC-1261A8D96A38}" srcOrd="0" destOrd="0" presId="urn:microsoft.com/office/officeart/2005/8/layout/list1"/>
    <dgm:cxn modelId="{49015B9E-94FB-4535-BE52-22BE4F12842B}" type="presOf" srcId="{D83FA31B-0B30-470C-AEBE-B2CAF2885B38}" destId="{686CEEF4-5EDE-4907-98EB-9F724DC9D5A4}" srcOrd="0" destOrd="0" presId="urn:microsoft.com/office/officeart/2005/8/layout/list1"/>
    <dgm:cxn modelId="{894D9AA1-5437-41E3-AF8C-54E85A5E6586}" srcId="{4EB508C5-F68F-460F-8594-4A9D25593F06}" destId="{D1A17DF8-8640-4A06-AC37-652BEEF245C6}" srcOrd="6" destOrd="0" parTransId="{305B4CE0-1A4D-4D9A-B421-BDFE464E1C48}" sibTransId="{C9DBC664-2BF2-43BA-B8AB-A71680F7C2F8}"/>
    <dgm:cxn modelId="{93678CA5-C635-44F8-A470-5AE2FEF5A078}" type="presOf" srcId="{4EB508C5-F68F-460F-8594-4A9D25593F06}" destId="{F0B9FD56-0EF8-4F34-8AD8-EB3CB5E3E0F4}" srcOrd="0" destOrd="0" presId="urn:microsoft.com/office/officeart/2005/8/layout/list1"/>
    <dgm:cxn modelId="{EC4417A7-DEDD-459F-AD65-4A2139B538FA}" srcId="{4EB508C5-F68F-460F-8594-4A9D25593F06}" destId="{89C63056-8DE6-4FFD-9104-120A83CE6D72}" srcOrd="8" destOrd="0" parTransId="{98C5EC98-FA21-48B7-B39B-683D3E795175}" sibTransId="{A327C113-C63F-4175-B487-C792ED78FC31}"/>
    <dgm:cxn modelId="{4E466CA9-6553-4FD8-87C8-6724DA68C399}" type="presOf" srcId="{89C63056-8DE6-4FFD-9104-120A83CE6D72}" destId="{ABA4F991-6AF1-48D2-AAA7-85FE7F35CDE0}" srcOrd="1" destOrd="0" presId="urn:microsoft.com/office/officeart/2005/8/layout/list1"/>
    <dgm:cxn modelId="{043905AB-AA9D-44B8-98DF-856673F74C41}" type="presOf" srcId="{D1A17DF8-8640-4A06-AC37-652BEEF245C6}" destId="{085D584E-E8B3-4105-BFFF-31EA42E36055}" srcOrd="1" destOrd="0" presId="urn:microsoft.com/office/officeart/2005/8/layout/list1"/>
    <dgm:cxn modelId="{CC699BC4-9AAA-4E0D-B54C-6902D1E4E070}" type="presOf" srcId="{0E3722CD-8A4D-468D-8C10-CDF47561AF80}" destId="{0A5E93C3-A22D-4EE4-A4D5-6F4B13A3CAE8}" srcOrd="1" destOrd="0" presId="urn:microsoft.com/office/officeart/2005/8/layout/list1"/>
    <dgm:cxn modelId="{DD6AA2C8-C883-4E79-9027-347B2A829B13}" type="presOf" srcId="{89C63056-8DE6-4FFD-9104-120A83CE6D72}" destId="{6E2C09E6-27B1-408F-B4B3-F5BF276E1B69}" srcOrd="0" destOrd="0" presId="urn:microsoft.com/office/officeart/2005/8/layout/list1"/>
    <dgm:cxn modelId="{303D95D0-F40E-4415-97DE-CF64E771C378}" srcId="{4EB508C5-F68F-460F-8594-4A9D25593F06}" destId="{2D8A5698-08AE-4553-986B-4B582A9BDD98}" srcOrd="2" destOrd="0" parTransId="{A7977524-7B4F-4863-A664-BB8BC00B696F}" sibTransId="{A23C66BC-2D9B-4F32-8E1A-ADEED954F6EA}"/>
    <dgm:cxn modelId="{82FD6AFD-3A4C-4C2D-A088-1771A38836EA}" type="presOf" srcId="{FF249599-CAA6-4A61-95DC-43D50CD4C2C6}" destId="{93F8C7AA-0D02-4539-8F7E-F2D3FBF41C19}" srcOrd="1" destOrd="0" presId="urn:microsoft.com/office/officeart/2005/8/layout/list1"/>
    <dgm:cxn modelId="{4E14D7FD-79E9-432A-8605-8C6817B906F0}" srcId="{4EB508C5-F68F-460F-8594-4A9D25593F06}" destId="{0E3722CD-8A4D-468D-8C10-CDF47561AF80}" srcOrd="7" destOrd="0" parTransId="{18F965FE-F027-4CD2-AA98-B1C3582BE9CE}" sibTransId="{24E190C6-DBAC-440D-93FD-32272954C1C5}"/>
    <dgm:cxn modelId="{15B7854C-884F-4A87-B976-12E3E9607DFE}" type="presParOf" srcId="{F0B9FD56-0EF8-4F34-8AD8-EB3CB5E3E0F4}" destId="{900BC639-202F-4DF3-B2DB-B59D338886F7}" srcOrd="0" destOrd="0" presId="urn:microsoft.com/office/officeart/2005/8/layout/list1"/>
    <dgm:cxn modelId="{ACB94D7E-A8B5-47B7-BBA6-8178E406D20E}" type="presParOf" srcId="{900BC639-202F-4DF3-B2DB-B59D338886F7}" destId="{686CEEF4-5EDE-4907-98EB-9F724DC9D5A4}" srcOrd="0" destOrd="0" presId="urn:microsoft.com/office/officeart/2005/8/layout/list1"/>
    <dgm:cxn modelId="{D7079D6B-65F5-4286-B56C-8C9D948CDAD3}" type="presParOf" srcId="{900BC639-202F-4DF3-B2DB-B59D338886F7}" destId="{3F3CFA1D-399E-4716-84CC-9857BE480BE5}" srcOrd="1" destOrd="0" presId="urn:microsoft.com/office/officeart/2005/8/layout/list1"/>
    <dgm:cxn modelId="{D0365EAE-4A0A-478D-B48F-7A4BEB884463}" type="presParOf" srcId="{F0B9FD56-0EF8-4F34-8AD8-EB3CB5E3E0F4}" destId="{F17EE646-F247-4517-8445-E19F7D91707D}" srcOrd="1" destOrd="0" presId="urn:microsoft.com/office/officeart/2005/8/layout/list1"/>
    <dgm:cxn modelId="{C4DFFA10-C40C-4829-BD35-EF9493C39014}" type="presParOf" srcId="{F0B9FD56-0EF8-4F34-8AD8-EB3CB5E3E0F4}" destId="{FBC77B8E-0402-4F30-9213-74A2F98161E8}" srcOrd="2" destOrd="0" presId="urn:microsoft.com/office/officeart/2005/8/layout/list1"/>
    <dgm:cxn modelId="{D35A805F-047D-4F4E-81F6-C3FC38E61621}" type="presParOf" srcId="{F0B9FD56-0EF8-4F34-8AD8-EB3CB5E3E0F4}" destId="{961A3E89-2FF8-4293-B47E-EB3F298A755D}" srcOrd="3" destOrd="0" presId="urn:microsoft.com/office/officeart/2005/8/layout/list1"/>
    <dgm:cxn modelId="{31705667-1D86-4429-BDEF-04431C0D3608}" type="presParOf" srcId="{F0B9FD56-0EF8-4F34-8AD8-EB3CB5E3E0F4}" destId="{FB7B4F53-6F1F-430E-8C3E-9CC35ECC33F9}" srcOrd="4" destOrd="0" presId="urn:microsoft.com/office/officeart/2005/8/layout/list1"/>
    <dgm:cxn modelId="{41A5528F-1ABF-4C73-80BE-957E80B99CFF}" type="presParOf" srcId="{FB7B4F53-6F1F-430E-8C3E-9CC35ECC33F9}" destId="{F0156A93-F32A-4FC1-AE87-EBE01BFF5000}" srcOrd="0" destOrd="0" presId="urn:microsoft.com/office/officeart/2005/8/layout/list1"/>
    <dgm:cxn modelId="{4456801C-3623-48AB-9D7F-CEA0E4C24117}" type="presParOf" srcId="{FB7B4F53-6F1F-430E-8C3E-9CC35ECC33F9}" destId="{AF43EB70-15F7-4FEF-ABD5-9F47F9C73391}" srcOrd="1" destOrd="0" presId="urn:microsoft.com/office/officeart/2005/8/layout/list1"/>
    <dgm:cxn modelId="{2E2CE3FD-E16F-4CC0-86A6-70FBC5EA90C1}" type="presParOf" srcId="{F0B9FD56-0EF8-4F34-8AD8-EB3CB5E3E0F4}" destId="{1BF6FF09-EB1A-4ADD-871A-992B6E7B88C1}" srcOrd="5" destOrd="0" presId="urn:microsoft.com/office/officeart/2005/8/layout/list1"/>
    <dgm:cxn modelId="{B53E3562-55B0-450A-B1BA-F8949D0A80C7}" type="presParOf" srcId="{F0B9FD56-0EF8-4F34-8AD8-EB3CB5E3E0F4}" destId="{56ABBBAF-A11A-4833-BF8E-BD1DC87AF42D}" srcOrd="6" destOrd="0" presId="urn:microsoft.com/office/officeart/2005/8/layout/list1"/>
    <dgm:cxn modelId="{2AF8CE86-17C4-4EF4-949B-47D22EA6AF25}" type="presParOf" srcId="{F0B9FD56-0EF8-4F34-8AD8-EB3CB5E3E0F4}" destId="{9996E125-34DC-4FFF-BF43-513116AA2834}" srcOrd="7" destOrd="0" presId="urn:microsoft.com/office/officeart/2005/8/layout/list1"/>
    <dgm:cxn modelId="{4B1A690C-077D-4F47-99A4-CD2A067C1C25}" type="presParOf" srcId="{F0B9FD56-0EF8-4F34-8AD8-EB3CB5E3E0F4}" destId="{927FEEC6-FD54-4D0F-92DA-94DB4670ECF0}" srcOrd="8" destOrd="0" presId="urn:microsoft.com/office/officeart/2005/8/layout/list1"/>
    <dgm:cxn modelId="{1380D349-BF6F-426B-AA6F-C0CEB9842014}" type="presParOf" srcId="{927FEEC6-FD54-4D0F-92DA-94DB4670ECF0}" destId="{7EE586AF-96C6-415D-931C-112A6C23E45A}" srcOrd="0" destOrd="0" presId="urn:microsoft.com/office/officeart/2005/8/layout/list1"/>
    <dgm:cxn modelId="{CB6AA9AE-9A89-42DE-B507-2F4BC07DE6B4}" type="presParOf" srcId="{927FEEC6-FD54-4D0F-92DA-94DB4670ECF0}" destId="{F6D969C2-CD31-47E8-96B4-BBE2708730A7}" srcOrd="1" destOrd="0" presId="urn:microsoft.com/office/officeart/2005/8/layout/list1"/>
    <dgm:cxn modelId="{1673B85F-1917-4FF5-8203-2B6D730D3236}" type="presParOf" srcId="{F0B9FD56-0EF8-4F34-8AD8-EB3CB5E3E0F4}" destId="{B74D1A45-D523-4B4A-A328-A569195FA835}" srcOrd="9" destOrd="0" presId="urn:microsoft.com/office/officeart/2005/8/layout/list1"/>
    <dgm:cxn modelId="{6CA20C72-5901-4B9B-991B-E81357B389C4}" type="presParOf" srcId="{F0B9FD56-0EF8-4F34-8AD8-EB3CB5E3E0F4}" destId="{A00F7220-906F-407E-BF5E-1C85CFEB52FA}" srcOrd="10" destOrd="0" presId="urn:microsoft.com/office/officeart/2005/8/layout/list1"/>
    <dgm:cxn modelId="{7EDDDB51-6F7D-4CB7-8117-FC4980BE7A72}" type="presParOf" srcId="{F0B9FD56-0EF8-4F34-8AD8-EB3CB5E3E0F4}" destId="{84EE6235-F384-4F93-88D3-F5F74BE79C48}" srcOrd="11" destOrd="0" presId="urn:microsoft.com/office/officeart/2005/8/layout/list1"/>
    <dgm:cxn modelId="{F1FD2CDB-53B5-4735-9548-AB81AAEA3E55}" type="presParOf" srcId="{F0B9FD56-0EF8-4F34-8AD8-EB3CB5E3E0F4}" destId="{4D33019C-133D-4C51-89C9-EE19645068DE}" srcOrd="12" destOrd="0" presId="urn:microsoft.com/office/officeart/2005/8/layout/list1"/>
    <dgm:cxn modelId="{0EBDC602-ECD7-48A3-911D-4D2FF23987BB}" type="presParOf" srcId="{4D33019C-133D-4C51-89C9-EE19645068DE}" destId="{813521CD-4901-4701-B7CC-1261A8D96A38}" srcOrd="0" destOrd="0" presId="urn:microsoft.com/office/officeart/2005/8/layout/list1"/>
    <dgm:cxn modelId="{F5B5E47E-1BF5-424F-9293-54B6D5E4EFB5}" type="presParOf" srcId="{4D33019C-133D-4C51-89C9-EE19645068DE}" destId="{93F8C7AA-0D02-4539-8F7E-F2D3FBF41C19}" srcOrd="1" destOrd="0" presId="urn:microsoft.com/office/officeart/2005/8/layout/list1"/>
    <dgm:cxn modelId="{AC3CFF11-4010-4D55-8704-7190EB3DD495}" type="presParOf" srcId="{F0B9FD56-0EF8-4F34-8AD8-EB3CB5E3E0F4}" destId="{7B1207EC-AE4E-4DA3-9386-40E3A5BF8823}" srcOrd="13" destOrd="0" presId="urn:microsoft.com/office/officeart/2005/8/layout/list1"/>
    <dgm:cxn modelId="{73A1C2B9-D863-48A2-88BE-979FB640D523}" type="presParOf" srcId="{F0B9FD56-0EF8-4F34-8AD8-EB3CB5E3E0F4}" destId="{20011693-0EA3-4289-B2C6-319A38935E60}" srcOrd="14" destOrd="0" presId="urn:microsoft.com/office/officeart/2005/8/layout/list1"/>
    <dgm:cxn modelId="{D837EF33-0FCF-40EE-B5B8-DCFD69A384DB}" type="presParOf" srcId="{F0B9FD56-0EF8-4F34-8AD8-EB3CB5E3E0F4}" destId="{3426FDB1-8DFC-4CF4-9DF7-F600347EC9A0}" srcOrd="15" destOrd="0" presId="urn:microsoft.com/office/officeart/2005/8/layout/list1"/>
    <dgm:cxn modelId="{18144362-0E75-48D9-B0C7-E53DB504400D}" type="presParOf" srcId="{F0B9FD56-0EF8-4F34-8AD8-EB3CB5E3E0F4}" destId="{2869D403-44AF-41F0-9AAC-935B1755B2CF}" srcOrd="16" destOrd="0" presId="urn:microsoft.com/office/officeart/2005/8/layout/list1"/>
    <dgm:cxn modelId="{4811904A-F914-49DA-8C16-51C90C74494E}" type="presParOf" srcId="{2869D403-44AF-41F0-9AAC-935B1755B2CF}" destId="{48B15611-460F-4EEF-A8FA-FF9ABAB6C710}" srcOrd="0" destOrd="0" presId="urn:microsoft.com/office/officeart/2005/8/layout/list1"/>
    <dgm:cxn modelId="{D6FB1EF4-3406-4942-84E5-16CDED1D959A}" type="presParOf" srcId="{2869D403-44AF-41F0-9AAC-935B1755B2CF}" destId="{588D6B78-9F18-4602-A15A-813C794D6318}" srcOrd="1" destOrd="0" presId="urn:microsoft.com/office/officeart/2005/8/layout/list1"/>
    <dgm:cxn modelId="{848AEB36-382C-4FC0-A635-CD98445E8F32}" type="presParOf" srcId="{F0B9FD56-0EF8-4F34-8AD8-EB3CB5E3E0F4}" destId="{EB0A13DD-D262-42C0-926C-F0A8A663CF17}" srcOrd="17" destOrd="0" presId="urn:microsoft.com/office/officeart/2005/8/layout/list1"/>
    <dgm:cxn modelId="{0434B5CB-42C2-4D45-8261-4593B23425CF}" type="presParOf" srcId="{F0B9FD56-0EF8-4F34-8AD8-EB3CB5E3E0F4}" destId="{0F579B7D-04D2-4EEC-BF23-FE21CAA76C53}" srcOrd="18" destOrd="0" presId="urn:microsoft.com/office/officeart/2005/8/layout/list1"/>
    <dgm:cxn modelId="{A768B4B4-7394-4E12-ABE4-96D0101FCF0B}" type="presParOf" srcId="{F0B9FD56-0EF8-4F34-8AD8-EB3CB5E3E0F4}" destId="{B40C620F-B9E8-4E88-BDD9-3F37B5C87FAD}" srcOrd="19" destOrd="0" presId="urn:microsoft.com/office/officeart/2005/8/layout/list1"/>
    <dgm:cxn modelId="{F27C91BC-3644-45BD-B6D7-360751D66603}" type="presParOf" srcId="{F0B9FD56-0EF8-4F34-8AD8-EB3CB5E3E0F4}" destId="{5ACDC411-D9C2-4FD4-A7B5-6228DA9968E2}" srcOrd="20" destOrd="0" presId="urn:microsoft.com/office/officeart/2005/8/layout/list1"/>
    <dgm:cxn modelId="{2D2F7257-3DC1-49F4-B6A3-E0E4F5793CEF}" type="presParOf" srcId="{5ACDC411-D9C2-4FD4-A7B5-6228DA9968E2}" destId="{92EFB2D1-7835-4F86-9C24-68D4EF10988B}" srcOrd="0" destOrd="0" presId="urn:microsoft.com/office/officeart/2005/8/layout/list1"/>
    <dgm:cxn modelId="{68C23F09-9E23-4DB7-8F9C-DBB73C982DC9}" type="presParOf" srcId="{5ACDC411-D9C2-4FD4-A7B5-6228DA9968E2}" destId="{4B48344E-A603-43E4-BFBE-6C55C6E22485}" srcOrd="1" destOrd="0" presId="urn:microsoft.com/office/officeart/2005/8/layout/list1"/>
    <dgm:cxn modelId="{B905B90B-C9A8-4FB4-B5A5-01B716BFA3A4}" type="presParOf" srcId="{F0B9FD56-0EF8-4F34-8AD8-EB3CB5E3E0F4}" destId="{FF3566D2-DD66-49EF-BFA0-37C49F7C3BF9}" srcOrd="21" destOrd="0" presId="urn:microsoft.com/office/officeart/2005/8/layout/list1"/>
    <dgm:cxn modelId="{6E9EC7A5-A760-4139-92A2-406398F19C23}" type="presParOf" srcId="{F0B9FD56-0EF8-4F34-8AD8-EB3CB5E3E0F4}" destId="{6B46D45D-AECE-4EC8-BCFF-963D810D1039}" srcOrd="22" destOrd="0" presId="urn:microsoft.com/office/officeart/2005/8/layout/list1"/>
    <dgm:cxn modelId="{C914D21E-37F6-42DA-8A2B-8C2C1175E4E7}" type="presParOf" srcId="{F0B9FD56-0EF8-4F34-8AD8-EB3CB5E3E0F4}" destId="{6239C6AE-D5BF-4913-953B-C82D42385A4E}" srcOrd="23" destOrd="0" presId="urn:microsoft.com/office/officeart/2005/8/layout/list1"/>
    <dgm:cxn modelId="{14EBE17D-EE43-41B2-AA84-FBC1E1FF83B4}" type="presParOf" srcId="{F0B9FD56-0EF8-4F34-8AD8-EB3CB5E3E0F4}" destId="{C95A98A2-7C52-473C-B3C9-B36E3321A0A8}" srcOrd="24" destOrd="0" presId="urn:microsoft.com/office/officeart/2005/8/layout/list1"/>
    <dgm:cxn modelId="{BEB9AA28-431C-40EB-A40C-C815C2532746}" type="presParOf" srcId="{C95A98A2-7C52-473C-B3C9-B36E3321A0A8}" destId="{07943048-E332-4698-B4B0-CA35B0FFE448}" srcOrd="0" destOrd="0" presId="urn:microsoft.com/office/officeart/2005/8/layout/list1"/>
    <dgm:cxn modelId="{94BE1262-C866-4A35-823E-FD69322A1A21}" type="presParOf" srcId="{C95A98A2-7C52-473C-B3C9-B36E3321A0A8}" destId="{085D584E-E8B3-4105-BFFF-31EA42E36055}" srcOrd="1" destOrd="0" presId="urn:microsoft.com/office/officeart/2005/8/layout/list1"/>
    <dgm:cxn modelId="{844716C4-4C5D-4E74-8D8A-CC5C3A522F46}" type="presParOf" srcId="{F0B9FD56-0EF8-4F34-8AD8-EB3CB5E3E0F4}" destId="{D602D58B-A8B5-41AF-8588-F3EC9710BCD1}" srcOrd="25" destOrd="0" presId="urn:microsoft.com/office/officeart/2005/8/layout/list1"/>
    <dgm:cxn modelId="{B0AE4404-97A0-45B6-AF2F-2F4A9A031991}" type="presParOf" srcId="{F0B9FD56-0EF8-4F34-8AD8-EB3CB5E3E0F4}" destId="{160E83A0-9909-4320-B4E5-15C7243A9075}" srcOrd="26" destOrd="0" presId="urn:microsoft.com/office/officeart/2005/8/layout/list1"/>
    <dgm:cxn modelId="{798B4361-FC29-43F4-A359-212058A99B7A}" type="presParOf" srcId="{F0B9FD56-0EF8-4F34-8AD8-EB3CB5E3E0F4}" destId="{8498621F-2F07-42C9-9E4D-9266ACA6C1B5}" srcOrd="27" destOrd="0" presId="urn:microsoft.com/office/officeart/2005/8/layout/list1"/>
    <dgm:cxn modelId="{305B5B59-F94A-4D5E-B5A5-E2D0D863316D}" type="presParOf" srcId="{F0B9FD56-0EF8-4F34-8AD8-EB3CB5E3E0F4}" destId="{93DF7CB6-F034-47C1-AF00-F3B1D85B3970}" srcOrd="28" destOrd="0" presId="urn:microsoft.com/office/officeart/2005/8/layout/list1"/>
    <dgm:cxn modelId="{69E0F713-CBF9-4693-9563-C3D2EA7DD618}" type="presParOf" srcId="{93DF7CB6-F034-47C1-AF00-F3B1D85B3970}" destId="{98E70DCB-1597-4209-AC65-9796B8F3B487}" srcOrd="0" destOrd="0" presId="urn:microsoft.com/office/officeart/2005/8/layout/list1"/>
    <dgm:cxn modelId="{C51ECCEB-8EFC-4AFB-93BB-E55F377F796E}" type="presParOf" srcId="{93DF7CB6-F034-47C1-AF00-F3B1D85B3970}" destId="{0A5E93C3-A22D-4EE4-A4D5-6F4B13A3CAE8}" srcOrd="1" destOrd="0" presId="urn:microsoft.com/office/officeart/2005/8/layout/list1"/>
    <dgm:cxn modelId="{A5C344D0-8432-4C9F-B31F-B31FCFF48288}" type="presParOf" srcId="{F0B9FD56-0EF8-4F34-8AD8-EB3CB5E3E0F4}" destId="{4E1B460D-55B5-4B1C-BC00-7E75839CEA2C}" srcOrd="29" destOrd="0" presId="urn:microsoft.com/office/officeart/2005/8/layout/list1"/>
    <dgm:cxn modelId="{85EF40FD-D1BA-46FF-8C45-71415AEDC463}" type="presParOf" srcId="{F0B9FD56-0EF8-4F34-8AD8-EB3CB5E3E0F4}" destId="{397767E1-A183-49EB-B548-4E90C698BB0D}" srcOrd="30" destOrd="0" presId="urn:microsoft.com/office/officeart/2005/8/layout/list1"/>
    <dgm:cxn modelId="{FE31544B-7A4B-4330-ACCC-8343D8B5A6F0}" type="presParOf" srcId="{F0B9FD56-0EF8-4F34-8AD8-EB3CB5E3E0F4}" destId="{81B5FE51-7D74-40E3-A935-7C6A0D02CF86}" srcOrd="31" destOrd="0" presId="urn:microsoft.com/office/officeart/2005/8/layout/list1"/>
    <dgm:cxn modelId="{B9A69040-6F2D-4074-8ABD-E876B02FC9E0}" type="presParOf" srcId="{F0B9FD56-0EF8-4F34-8AD8-EB3CB5E3E0F4}" destId="{0A36ECA1-4D98-4F28-9AEA-EC903393571C}" srcOrd="32" destOrd="0" presId="urn:microsoft.com/office/officeart/2005/8/layout/list1"/>
    <dgm:cxn modelId="{7EDF2C80-BD50-4E67-9C77-0085702F47FA}" type="presParOf" srcId="{0A36ECA1-4D98-4F28-9AEA-EC903393571C}" destId="{6E2C09E6-27B1-408F-B4B3-F5BF276E1B69}" srcOrd="0" destOrd="0" presId="urn:microsoft.com/office/officeart/2005/8/layout/list1"/>
    <dgm:cxn modelId="{0E76EE5E-6E89-4CA6-9FCB-6FE2B241F1ED}" type="presParOf" srcId="{0A36ECA1-4D98-4F28-9AEA-EC903393571C}" destId="{ABA4F991-6AF1-48D2-AAA7-85FE7F35CDE0}" srcOrd="1" destOrd="0" presId="urn:microsoft.com/office/officeart/2005/8/layout/list1"/>
    <dgm:cxn modelId="{2C5B74B1-3AFD-4BB3-8856-0AE082327826}" type="presParOf" srcId="{F0B9FD56-0EF8-4F34-8AD8-EB3CB5E3E0F4}" destId="{A0580FFF-78E4-49C9-B129-214ECA97EE13}" srcOrd="33" destOrd="0" presId="urn:microsoft.com/office/officeart/2005/8/layout/list1"/>
    <dgm:cxn modelId="{0857C4A1-57A7-49DB-86D0-24D89D83756B}" type="presParOf" srcId="{F0B9FD56-0EF8-4F34-8AD8-EB3CB5E3E0F4}" destId="{664E0E1E-3A4D-46BE-B167-7BA2E0563B0B}" srcOrd="3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A8A95-20F9-4558-B1CD-154245A0A484}">
      <dsp:nvSpPr>
        <dsp:cNvPr id="0" name=""/>
        <dsp:cNvSpPr/>
      </dsp:nvSpPr>
      <dsp:spPr>
        <a:xfrm>
          <a:off x="4272086" y="16469"/>
          <a:ext cx="1588117" cy="1588117"/>
        </a:xfrm>
        <a:prstGeom prst="ellipse">
          <a:avLst/>
        </a:prstGeom>
        <a:gradFill rotWithShape="0">
          <a:gsLst>
            <a:gs pos="0">
              <a:srgbClr val="FFC000"/>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ID Problem</a:t>
          </a:r>
        </a:p>
      </dsp:txBody>
      <dsp:txXfrm>
        <a:off x="4504660" y="249043"/>
        <a:ext cx="1122969" cy="1122969"/>
      </dsp:txXfrm>
    </dsp:sp>
    <dsp:sp modelId="{0368D04C-9B19-41D1-B5B8-F0E48FF5303C}">
      <dsp:nvSpPr>
        <dsp:cNvPr id="0" name=""/>
        <dsp:cNvSpPr/>
      </dsp:nvSpPr>
      <dsp:spPr>
        <a:xfrm rot="1780226">
          <a:off x="5879123" y="1124445"/>
          <a:ext cx="416891" cy="535989"/>
        </a:xfrm>
        <a:prstGeom prst="rightArrow">
          <a:avLst>
            <a:gd name="adj1" fmla="val 60000"/>
            <a:gd name="adj2" fmla="val 50000"/>
          </a:avLst>
        </a:prstGeom>
        <a:solidFill>
          <a:srgbClr val="73C6E3"/>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887322" y="1200688"/>
        <a:ext cx="291824" cy="321593"/>
      </dsp:txXfrm>
    </dsp:sp>
    <dsp:sp modelId="{B4AAC53C-1583-4998-A17A-51E905361567}">
      <dsp:nvSpPr>
        <dsp:cNvPr id="0" name=""/>
        <dsp:cNvSpPr/>
      </dsp:nvSpPr>
      <dsp:spPr>
        <a:xfrm>
          <a:off x="6335437" y="1191973"/>
          <a:ext cx="1588117" cy="1588117"/>
        </a:xfrm>
        <a:prstGeom prst="ellipse">
          <a:avLst/>
        </a:prstGeom>
        <a:solidFill>
          <a:srgbClr val="00B05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Identify Ownership</a:t>
          </a:r>
        </a:p>
      </dsp:txBody>
      <dsp:txXfrm>
        <a:off x="6568011" y="1424547"/>
        <a:ext cx="1122969" cy="1122969"/>
      </dsp:txXfrm>
    </dsp:sp>
    <dsp:sp modelId="{E289A354-C795-44AA-9979-33317BFDA330}">
      <dsp:nvSpPr>
        <dsp:cNvPr id="0" name=""/>
        <dsp:cNvSpPr/>
      </dsp:nvSpPr>
      <dsp:spPr>
        <a:xfrm rot="5400000">
          <a:off x="6918971" y="2897397"/>
          <a:ext cx="421050" cy="535989"/>
        </a:xfrm>
        <a:prstGeom prst="rightArrow">
          <a:avLst>
            <a:gd name="adj1" fmla="val 60000"/>
            <a:gd name="adj2" fmla="val 50000"/>
          </a:avLst>
        </a:prstGeom>
        <a:solidFill>
          <a:srgbClr val="92D050"/>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6982129" y="2941438"/>
        <a:ext cx="294735" cy="321593"/>
      </dsp:txXfrm>
    </dsp:sp>
    <dsp:sp modelId="{E424AD29-8609-4CF8-95B1-12920565C31E}">
      <dsp:nvSpPr>
        <dsp:cNvPr id="0" name=""/>
        <dsp:cNvSpPr/>
      </dsp:nvSpPr>
      <dsp:spPr>
        <a:xfrm>
          <a:off x="6335437" y="3574526"/>
          <a:ext cx="1588117" cy="1588117"/>
        </a:xfrm>
        <a:prstGeom prst="ellipse">
          <a:avLst/>
        </a:prstGeom>
        <a:solidFill>
          <a:srgbClr val="73C6E3"/>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Problem Solving Approach</a:t>
          </a:r>
        </a:p>
      </dsp:txBody>
      <dsp:txXfrm>
        <a:off x="6568011" y="3807100"/>
        <a:ext cx="1122969" cy="1122969"/>
      </dsp:txXfrm>
    </dsp:sp>
    <dsp:sp modelId="{83F0532D-DC58-4749-B960-6363B593C32F}">
      <dsp:nvSpPr>
        <dsp:cNvPr id="0" name=""/>
        <dsp:cNvSpPr/>
      </dsp:nvSpPr>
      <dsp:spPr>
        <a:xfrm rot="9000000">
          <a:off x="5897615" y="4690270"/>
          <a:ext cx="421050" cy="535989"/>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6015468" y="4765889"/>
        <a:ext cx="294735" cy="321593"/>
      </dsp:txXfrm>
    </dsp:sp>
    <dsp:sp modelId="{FCB479C4-EF00-42F4-9432-85208DD313BA}">
      <dsp:nvSpPr>
        <dsp:cNvPr id="0" name=""/>
        <dsp:cNvSpPr/>
      </dsp:nvSpPr>
      <dsp:spPr>
        <a:xfrm>
          <a:off x="4272086" y="4765802"/>
          <a:ext cx="1588117" cy="1588117"/>
        </a:xfrm>
        <a:prstGeom prst="ellipse">
          <a:avLst/>
        </a:prstGeom>
        <a:solidFill>
          <a:schemeClr val="accent2"/>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POP - Plan on a page</a:t>
          </a:r>
        </a:p>
      </dsp:txBody>
      <dsp:txXfrm>
        <a:off x="4504660" y="4998376"/>
        <a:ext cx="1122969" cy="1122969"/>
      </dsp:txXfrm>
    </dsp:sp>
    <dsp:sp modelId="{0D1FA5B4-C53B-430C-830D-2AF7DC62391F}">
      <dsp:nvSpPr>
        <dsp:cNvPr id="0" name=""/>
        <dsp:cNvSpPr/>
      </dsp:nvSpPr>
      <dsp:spPr>
        <a:xfrm rot="12600000">
          <a:off x="3834264" y="4702186"/>
          <a:ext cx="421050" cy="535989"/>
        </a:xfrm>
        <a:prstGeom prst="rightArrow">
          <a:avLst>
            <a:gd name="adj1" fmla="val 60000"/>
            <a:gd name="adj2" fmla="val 50000"/>
          </a:avLst>
        </a:prstGeom>
        <a:solidFill>
          <a:srgbClr val="73C6E3"/>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3952117" y="4840963"/>
        <a:ext cx="294735" cy="321593"/>
      </dsp:txXfrm>
    </dsp:sp>
    <dsp:sp modelId="{E2720AC3-E689-489F-BE9D-52791668F5C0}">
      <dsp:nvSpPr>
        <dsp:cNvPr id="0" name=""/>
        <dsp:cNvSpPr/>
      </dsp:nvSpPr>
      <dsp:spPr>
        <a:xfrm>
          <a:off x="2208735" y="3574526"/>
          <a:ext cx="1588117" cy="1588117"/>
        </a:xfrm>
        <a:prstGeom prst="ellips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Problem Solved</a:t>
          </a:r>
        </a:p>
      </dsp:txBody>
      <dsp:txXfrm>
        <a:off x="2441309" y="3807100"/>
        <a:ext cx="1122969" cy="1122969"/>
      </dsp:txXfrm>
    </dsp:sp>
    <dsp:sp modelId="{12F816BD-447C-4970-AEEB-2401CDFF06B4}">
      <dsp:nvSpPr>
        <dsp:cNvPr id="0" name=""/>
        <dsp:cNvSpPr/>
      </dsp:nvSpPr>
      <dsp:spPr>
        <a:xfrm rot="16200000">
          <a:off x="2792269" y="2921230"/>
          <a:ext cx="421050" cy="535989"/>
        </a:xfrm>
        <a:prstGeom prst="rightArrow">
          <a:avLst>
            <a:gd name="adj1" fmla="val 60000"/>
            <a:gd name="adj2" fmla="val 50000"/>
          </a:avLst>
        </a:prstGeom>
        <a:solidFill>
          <a:srgbClr val="FFFF00"/>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855427" y="3091586"/>
        <a:ext cx="294735" cy="321593"/>
      </dsp:txXfrm>
    </dsp:sp>
    <dsp:sp modelId="{571135C9-270C-4689-8622-4FFBA034A5F2}">
      <dsp:nvSpPr>
        <dsp:cNvPr id="0" name=""/>
        <dsp:cNvSpPr/>
      </dsp:nvSpPr>
      <dsp:spPr>
        <a:xfrm>
          <a:off x="2208735" y="1191973"/>
          <a:ext cx="1588117" cy="1588117"/>
        </a:xfrm>
        <a:prstGeom prst="ellipse">
          <a:avLst/>
        </a:prstGeom>
        <a:solidFill>
          <a:srgbClr val="73C6E3"/>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Best Practice Sharing</a:t>
          </a:r>
        </a:p>
      </dsp:txBody>
      <dsp:txXfrm>
        <a:off x="2441309" y="1424547"/>
        <a:ext cx="1122969" cy="1122969"/>
      </dsp:txXfrm>
    </dsp:sp>
    <dsp:sp modelId="{7B24D0BD-4444-442B-B89D-8FE7F7CA05A6}">
      <dsp:nvSpPr>
        <dsp:cNvPr id="0" name=""/>
        <dsp:cNvSpPr/>
      </dsp:nvSpPr>
      <dsp:spPr>
        <a:xfrm rot="19819774">
          <a:off x="3815772" y="1136126"/>
          <a:ext cx="416891" cy="535989"/>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823971" y="1274279"/>
        <a:ext cx="291824" cy="3215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2ABF84-FE49-48AF-A070-E33B76747E3E}">
      <dsp:nvSpPr>
        <dsp:cNvPr id="0" name=""/>
        <dsp:cNvSpPr/>
      </dsp:nvSpPr>
      <dsp:spPr>
        <a:xfrm>
          <a:off x="6964825" y="0"/>
          <a:ext cx="1361061" cy="1361061"/>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0" kern="1200" dirty="0"/>
            <a:t>Visible and Accessible</a:t>
          </a:r>
        </a:p>
      </dsp:txBody>
      <dsp:txXfrm>
        <a:off x="7164148" y="199323"/>
        <a:ext cx="962415" cy="962415"/>
      </dsp:txXfrm>
    </dsp:sp>
    <dsp:sp modelId="{6766D285-2814-44DA-B6A6-3385A64D1310}">
      <dsp:nvSpPr>
        <dsp:cNvPr id="0" name=""/>
        <dsp:cNvSpPr/>
      </dsp:nvSpPr>
      <dsp:spPr>
        <a:xfrm rot="1344594">
          <a:off x="8402174" y="839032"/>
          <a:ext cx="369035" cy="45935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8406354" y="909801"/>
        <a:ext cx="258325" cy="275614"/>
      </dsp:txXfrm>
    </dsp:sp>
    <dsp:sp modelId="{A18E4D01-BFA2-4501-A281-543F6E1B7459}">
      <dsp:nvSpPr>
        <dsp:cNvPr id="0" name=""/>
        <dsp:cNvSpPr/>
      </dsp:nvSpPr>
      <dsp:spPr>
        <a:xfrm>
          <a:off x="8866808" y="784325"/>
          <a:ext cx="1361061" cy="1361061"/>
        </a:xfrm>
        <a:prstGeom prst="ellipse">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0" kern="1200" dirty="0"/>
            <a:t>Understand, know  and  integrate </a:t>
          </a:r>
        </a:p>
      </dsp:txBody>
      <dsp:txXfrm>
        <a:off x="9066131" y="983648"/>
        <a:ext cx="962415" cy="962415"/>
      </dsp:txXfrm>
    </dsp:sp>
    <dsp:sp modelId="{6E239B61-16A4-475F-9465-C39C64174851}">
      <dsp:nvSpPr>
        <dsp:cNvPr id="0" name=""/>
        <dsp:cNvSpPr/>
      </dsp:nvSpPr>
      <dsp:spPr>
        <a:xfrm rot="4014606">
          <a:off x="9764058" y="2160438"/>
          <a:ext cx="355490" cy="459358"/>
        </a:xfrm>
        <a:prstGeom prst="rightArrow">
          <a:avLst>
            <a:gd name="adj1" fmla="val 60000"/>
            <a:gd name="adj2" fmla="val 50000"/>
          </a:avLst>
        </a:prstGeom>
        <a:solidFill>
          <a:schemeClr val="accent5">
            <a:hueOff val="-965506"/>
            <a:satOff val="-2488"/>
            <a:lumOff val="-168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9796469" y="2203258"/>
        <a:ext cx="248843" cy="275614"/>
      </dsp:txXfrm>
    </dsp:sp>
    <dsp:sp modelId="{FF08551B-3C9D-448D-94BB-2FECE51E2305}">
      <dsp:nvSpPr>
        <dsp:cNvPr id="0" name=""/>
        <dsp:cNvSpPr/>
      </dsp:nvSpPr>
      <dsp:spPr>
        <a:xfrm>
          <a:off x="9663629" y="2653358"/>
          <a:ext cx="1361061" cy="1361061"/>
        </a:xfrm>
        <a:prstGeom prst="ellipse">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0" kern="1200" dirty="0"/>
            <a:t>Build relationships</a:t>
          </a:r>
        </a:p>
      </dsp:txBody>
      <dsp:txXfrm>
        <a:off x="9862952" y="2852681"/>
        <a:ext cx="962415" cy="962415"/>
      </dsp:txXfrm>
    </dsp:sp>
    <dsp:sp modelId="{E027F5F5-0C2B-47C8-A97C-518C848C99C8}">
      <dsp:nvSpPr>
        <dsp:cNvPr id="0" name=""/>
        <dsp:cNvSpPr/>
      </dsp:nvSpPr>
      <dsp:spPr>
        <a:xfrm rot="6758728">
          <a:off x="9762101" y="4049384"/>
          <a:ext cx="375479" cy="459358"/>
        </a:xfrm>
        <a:prstGeom prst="rightArrow">
          <a:avLst>
            <a:gd name="adj1" fmla="val 60000"/>
            <a:gd name="adj2" fmla="val 50000"/>
          </a:avLst>
        </a:prstGeom>
        <a:solidFill>
          <a:schemeClr val="accent5">
            <a:hueOff val="-1931012"/>
            <a:satOff val="-4977"/>
            <a:lumOff val="-33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9840109" y="4089276"/>
        <a:ext cx="262835" cy="275614"/>
      </dsp:txXfrm>
    </dsp:sp>
    <dsp:sp modelId="{6D89C0E3-E117-4985-8802-DBD14E644408}">
      <dsp:nvSpPr>
        <dsp:cNvPr id="0" name=""/>
        <dsp:cNvSpPr/>
      </dsp:nvSpPr>
      <dsp:spPr>
        <a:xfrm>
          <a:off x="8866808" y="4563322"/>
          <a:ext cx="1361061" cy="1361061"/>
        </a:xfrm>
        <a:prstGeom prst="ellipse">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0" kern="1200" dirty="0"/>
            <a:t>Identify Engagement needed</a:t>
          </a:r>
        </a:p>
      </dsp:txBody>
      <dsp:txXfrm>
        <a:off x="9066131" y="4762645"/>
        <a:ext cx="962415" cy="962415"/>
      </dsp:txXfrm>
    </dsp:sp>
    <dsp:sp modelId="{E256CE76-A28C-4A22-976D-5B393A457617}">
      <dsp:nvSpPr>
        <dsp:cNvPr id="0" name=""/>
        <dsp:cNvSpPr/>
      </dsp:nvSpPr>
      <dsp:spPr>
        <a:xfrm rot="9450000">
          <a:off x="8430779" y="5401575"/>
          <a:ext cx="362581" cy="459358"/>
        </a:xfrm>
        <a:prstGeom prst="rightArrow">
          <a:avLst>
            <a:gd name="adj1" fmla="val 60000"/>
            <a:gd name="adj2" fmla="val 50000"/>
          </a:avLst>
        </a:prstGeom>
        <a:solidFill>
          <a:schemeClr val="accent5">
            <a:hueOff val="-2896518"/>
            <a:satOff val="-7465"/>
            <a:lumOff val="-504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8535413" y="5472634"/>
        <a:ext cx="253807" cy="275614"/>
      </dsp:txXfrm>
    </dsp:sp>
    <dsp:sp modelId="{C4ECBA14-A4D4-4311-BB2E-F7759F4C8B62}">
      <dsp:nvSpPr>
        <dsp:cNvPr id="0" name=""/>
        <dsp:cNvSpPr/>
      </dsp:nvSpPr>
      <dsp:spPr>
        <a:xfrm>
          <a:off x="6977310" y="5345978"/>
          <a:ext cx="1361061" cy="1361061"/>
        </a:xfrm>
        <a:prstGeom prst="ellipse">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0" kern="1200" dirty="0"/>
            <a:t>Plan and carry out engagement</a:t>
          </a:r>
        </a:p>
      </dsp:txBody>
      <dsp:txXfrm>
        <a:off x="7176633" y="5545301"/>
        <a:ext cx="962415" cy="962415"/>
      </dsp:txXfrm>
    </dsp:sp>
    <dsp:sp modelId="{55AFB75F-D9C6-4DF7-B4AA-C71479704DFF}">
      <dsp:nvSpPr>
        <dsp:cNvPr id="0" name=""/>
        <dsp:cNvSpPr/>
      </dsp:nvSpPr>
      <dsp:spPr>
        <a:xfrm rot="12150000">
          <a:off x="6541281" y="5409429"/>
          <a:ext cx="362581" cy="459358"/>
        </a:xfrm>
        <a:prstGeom prst="rightArrow">
          <a:avLst>
            <a:gd name="adj1" fmla="val 60000"/>
            <a:gd name="adj2" fmla="val 50000"/>
          </a:avLst>
        </a:prstGeom>
        <a:solidFill>
          <a:schemeClr val="accent5">
            <a:hueOff val="-3862025"/>
            <a:satOff val="-9954"/>
            <a:lumOff val="-672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6645915" y="5522114"/>
        <a:ext cx="253807" cy="275614"/>
      </dsp:txXfrm>
    </dsp:sp>
    <dsp:sp modelId="{BA99581C-60BC-43B1-A4BE-CE027534EB55}">
      <dsp:nvSpPr>
        <dsp:cNvPr id="0" name=""/>
        <dsp:cNvSpPr/>
      </dsp:nvSpPr>
      <dsp:spPr>
        <a:xfrm>
          <a:off x="5087811" y="4563322"/>
          <a:ext cx="1361061" cy="1361061"/>
        </a:xfrm>
        <a:prstGeom prst="ellipse">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0" kern="1200" dirty="0"/>
            <a:t>Evaluate Engagement information</a:t>
          </a:r>
        </a:p>
      </dsp:txBody>
      <dsp:txXfrm>
        <a:off x="5287134" y="4762645"/>
        <a:ext cx="962415" cy="962415"/>
      </dsp:txXfrm>
    </dsp:sp>
    <dsp:sp modelId="{6FB1B95E-1288-469E-AFD7-E63D82F5EC6D}">
      <dsp:nvSpPr>
        <dsp:cNvPr id="0" name=""/>
        <dsp:cNvSpPr/>
      </dsp:nvSpPr>
      <dsp:spPr>
        <a:xfrm rot="14850000">
          <a:off x="5199650" y="4078905"/>
          <a:ext cx="362581" cy="459358"/>
        </a:xfrm>
        <a:prstGeom prst="rightArrow">
          <a:avLst>
            <a:gd name="adj1" fmla="val 60000"/>
            <a:gd name="adj2" fmla="val 50000"/>
          </a:avLst>
        </a:prstGeom>
        <a:solidFill>
          <a:schemeClr val="accent5">
            <a:hueOff val="-4827531"/>
            <a:satOff val="-12442"/>
            <a:lumOff val="-84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5274850" y="4221024"/>
        <a:ext cx="253807" cy="275614"/>
      </dsp:txXfrm>
    </dsp:sp>
    <dsp:sp modelId="{C8FDC2A2-9DDA-4876-869E-C58C8742481D}">
      <dsp:nvSpPr>
        <dsp:cNvPr id="0" name=""/>
        <dsp:cNvSpPr/>
      </dsp:nvSpPr>
      <dsp:spPr>
        <a:xfrm>
          <a:off x="4305155" y="2673824"/>
          <a:ext cx="1361061" cy="1361061"/>
        </a:xfrm>
        <a:prstGeom prst="ellipse">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0" kern="1200" dirty="0"/>
            <a:t>Action and develop </a:t>
          </a:r>
        </a:p>
      </dsp:txBody>
      <dsp:txXfrm>
        <a:off x="4504478" y="2873147"/>
        <a:ext cx="962415" cy="962415"/>
      </dsp:txXfrm>
    </dsp:sp>
    <dsp:sp modelId="{A0DEA62D-70FC-4B79-82CF-3E293487FBA2}">
      <dsp:nvSpPr>
        <dsp:cNvPr id="0" name=""/>
        <dsp:cNvSpPr/>
      </dsp:nvSpPr>
      <dsp:spPr>
        <a:xfrm rot="17550000">
          <a:off x="5191796" y="2189407"/>
          <a:ext cx="362581" cy="459358"/>
        </a:xfrm>
        <a:prstGeom prst="rightArrow">
          <a:avLst>
            <a:gd name="adj1" fmla="val 60000"/>
            <a:gd name="adj2" fmla="val 50000"/>
          </a:avLst>
        </a:prstGeom>
        <a:solidFill>
          <a:schemeClr val="accent5">
            <a:hueOff val="-5793037"/>
            <a:satOff val="-14931"/>
            <a:lumOff val="-100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5225370" y="2331526"/>
        <a:ext cx="253807" cy="275614"/>
      </dsp:txXfrm>
    </dsp:sp>
    <dsp:sp modelId="{A3ADC860-0AE8-4841-9BC0-15954E4590AA}">
      <dsp:nvSpPr>
        <dsp:cNvPr id="0" name=""/>
        <dsp:cNvSpPr/>
      </dsp:nvSpPr>
      <dsp:spPr>
        <a:xfrm>
          <a:off x="5087811" y="784325"/>
          <a:ext cx="1361061" cy="1361061"/>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0" kern="1200" dirty="0"/>
            <a:t>Feedback to the community</a:t>
          </a:r>
        </a:p>
      </dsp:txBody>
      <dsp:txXfrm>
        <a:off x="5287134" y="983648"/>
        <a:ext cx="962415" cy="962415"/>
      </dsp:txXfrm>
    </dsp:sp>
    <dsp:sp modelId="{139D8D68-A58B-4A92-BBF6-113FB43004BA}">
      <dsp:nvSpPr>
        <dsp:cNvPr id="0" name=""/>
        <dsp:cNvSpPr/>
      </dsp:nvSpPr>
      <dsp:spPr>
        <a:xfrm rot="20239319">
          <a:off x="6519125" y="846907"/>
          <a:ext cx="356812" cy="459358"/>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6523263" y="959415"/>
        <a:ext cx="249768" cy="2756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C77B8E-0402-4F30-9213-74A2F98161E8}">
      <dsp:nvSpPr>
        <dsp:cNvPr id="0" name=""/>
        <dsp:cNvSpPr/>
      </dsp:nvSpPr>
      <dsp:spPr>
        <a:xfrm>
          <a:off x="0" y="342745"/>
          <a:ext cx="7563394" cy="327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3CFA1D-399E-4716-84CC-9857BE480BE5}">
      <dsp:nvSpPr>
        <dsp:cNvPr id="0" name=""/>
        <dsp:cNvSpPr/>
      </dsp:nvSpPr>
      <dsp:spPr>
        <a:xfrm>
          <a:off x="378169" y="150865"/>
          <a:ext cx="5294375"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115" tIns="0" rIns="200115" bIns="0" numCol="1" spcCol="1270" anchor="ctr" anchorCtr="0">
          <a:noAutofit/>
        </a:bodyPr>
        <a:lstStyle/>
        <a:p>
          <a:pPr marL="0" lvl="0" indent="0" algn="l" defTabSz="577850">
            <a:lnSpc>
              <a:spcPct val="90000"/>
            </a:lnSpc>
            <a:spcBef>
              <a:spcPct val="0"/>
            </a:spcBef>
            <a:spcAft>
              <a:spcPct val="35000"/>
            </a:spcAft>
            <a:buNone/>
          </a:pPr>
          <a:r>
            <a:rPr lang="en-US" sz="1300" kern="1200" dirty="0" err="1"/>
            <a:t>Neighbourhood</a:t>
          </a:r>
          <a:r>
            <a:rPr lang="en-US" sz="1300" kern="1200" dirty="0"/>
            <a:t> Policing – Engagement Portal </a:t>
          </a:r>
        </a:p>
      </dsp:txBody>
      <dsp:txXfrm>
        <a:off x="396903" y="169599"/>
        <a:ext cx="5256907" cy="346292"/>
      </dsp:txXfrm>
    </dsp:sp>
    <dsp:sp modelId="{56ABBBAF-A11A-4833-BF8E-BD1DC87AF42D}">
      <dsp:nvSpPr>
        <dsp:cNvPr id="0" name=""/>
        <dsp:cNvSpPr/>
      </dsp:nvSpPr>
      <dsp:spPr>
        <a:xfrm>
          <a:off x="0" y="918876"/>
          <a:ext cx="7563394" cy="327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F43EB70-15F7-4FEF-ABD5-9F47F9C73391}">
      <dsp:nvSpPr>
        <dsp:cNvPr id="0" name=""/>
        <dsp:cNvSpPr/>
      </dsp:nvSpPr>
      <dsp:spPr>
        <a:xfrm>
          <a:off x="319424" y="807918"/>
          <a:ext cx="5294375"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115" tIns="0" rIns="200115" bIns="0" numCol="1" spcCol="1270" anchor="ctr" anchorCtr="0">
          <a:noAutofit/>
        </a:bodyPr>
        <a:lstStyle/>
        <a:p>
          <a:pPr marL="0" lvl="0" indent="0" algn="l" defTabSz="577850">
            <a:lnSpc>
              <a:spcPct val="90000"/>
            </a:lnSpc>
            <a:spcBef>
              <a:spcPct val="0"/>
            </a:spcBef>
            <a:spcAft>
              <a:spcPct val="35000"/>
            </a:spcAft>
            <a:buNone/>
          </a:pPr>
          <a:r>
            <a:rPr lang="en-US" sz="1300" kern="1200" dirty="0"/>
            <a:t>Stakeholder/Partnership</a:t>
          </a:r>
        </a:p>
      </dsp:txBody>
      <dsp:txXfrm>
        <a:off x="338158" y="826652"/>
        <a:ext cx="5256907" cy="346292"/>
      </dsp:txXfrm>
    </dsp:sp>
    <dsp:sp modelId="{A00F7220-906F-407E-BF5E-1C85CFEB52FA}">
      <dsp:nvSpPr>
        <dsp:cNvPr id="0" name=""/>
        <dsp:cNvSpPr/>
      </dsp:nvSpPr>
      <dsp:spPr>
        <a:xfrm>
          <a:off x="0" y="1522105"/>
          <a:ext cx="7563394" cy="327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D969C2-CD31-47E8-96B4-BBE2708730A7}">
      <dsp:nvSpPr>
        <dsp:cNvPr id="0" name=""/>
        <dsp:cNvSpPr/>
      </dsp:nvSpPr>
      <dsp:spPr>
        <a:xfrm>
          <a:off x="378169" y="1330225"/>
          <a:ext cx="5294375"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115" tIns="0" rIns="200115" bIns="0" numCol="1" spcCol="1270" anchor="ctr" anchorCtr="0">
          <a:noAutofit/>
        </a:bodyPr>
        <a:lstStyle/>
        <a:p>
          <a:pPr marL="0" lvl="0" indent="0" algn="l" defTabSz="577850">
            <a:lnSpc>
              <a:spcPct val="90000"/>
            </a:lnSpc>
            <a:spcBef>
              <a:spcPct val="0"/>
            </a:spcBef>
            <a:spcAft>
              <a:spcPct val="35000"/>
            </a:spcAft>
            <a:buNone/>
          </a:pPr>
          <a:r>
            <a:rPr lang="en-US" sz="1300" kern="1200" dirty="0"/>
            <a:t>Engagement Survey </a:t>
          </a:r>
        </a:p>
      </dsp:txBody>
      <dsp:txXfrm>
        <a:off x="396903" y="1348959"/>
        <a:ext cx="5256907" cy="346292"/>
      </dsp:txXfrm>
    </dsp:sp>
    <dsp:sp modelId="{20011693-0EA3-4289-B2C6-319A38935E60}">
      <dsp:nvSpPr>
        <dsp:cNvPr id="0" name=""/>
        <dsp:cNvSpPr/>
      </dsp:nvSpPr>
      <dsp:spPr>
        <a:xfrm>
          <a:off x="0" y="2111785"/>
          <a:ext cx="7563394" cy="327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F8C7AA-0D02-4539-8F7E-F2D3FBF41C19}">
      <dsp:nvSpPr>
        <dsp:cNvPr id="0" name=""/>
        <dsp:cNvSpPr/>
      </dsp:nvSpPr>
      <dsp:spPr>
        <a:xfrm>
          <a:off x="378169" y="1919905"/>
          <a:ext cx="5294375"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115" tIns="0" rIns="200115" bIns="0" numCol="1" spcCol="1270" anchor="ctr" anchorCtr="0">
          <a:noAutofit/>
        </a:bodyPr>
        <a:lstStyle/>
        <a:p>
          <a:pPr marL="0" lvl="0" indent="0" algn="l" defTabSz="577850">
            <a:lnSpc>
              <a:spcPct val="90000"/>
            </a:lnSpc>
            <a:spcBef>
              <a:spcPct val="0"/>
            </a:spcBef>
            <a:spcAft>
              <a:spcPct val="35000"/>
            </a:spcAft>
            <a:buNone/>
          </a:pPr>
          <a:r>
            <a:rPr lang="en-US" sz="1300" kern="1200" dirty="0"/>
            <a:t>Operation Perception</a:t>
          </a:r>
        </a:p>
      </dsp:txBody>
      <dsp:txXfrm>
        <a:off x="396903" y="1938639"/>
        <a:ext cx="5256907" cy="346292"/>
      </dsp:txXfrm>
    </dsp:sp>
    <dsp:sp modelId="{0F579B7D-04D2-4EEC-BF23-FE21CAA76C53}">
      <dsp:nvSpPr>
        <dsp:cNvPr id="0" name=""/>
        <dsp:cNvSpPr/>
      </dsp:nvSpPr>
      <dsp:spPr>
        <a:xfrm>
          <a:off x="0" y="2701465"/>
          <a:ext cx="7563394" cy="327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88D6B78-9F18-4602-A15A-813C794D6318}">
      <dsp:nvSpPr>
        <dsp:cNvPr id="0" name=""/>
        <dsp:cNvSpPr/>
      </dsp:nvSpPr>
      <dsp:spPr>
        <a:xfrm>
          <a:off x="378169" y="2509585"/>
          <a:ext cx="5294375"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115" tIns="0" rIns="200115" bIns="0" numCol="1" spcCol="1270" anchor="ctr" anchorCtr="0">
          <a:noAutofit/>
        </a:bodyPr>
        <a:lstStyle/>
        <a:p>
          <a:pPr marL="0" lvl="0" indent="0" algn="l" defTabSz="577850">
            <a:lnSpc>
              <a:spcPct val="90000"/>
            </a:lnSpc>
            <a:spcBef>
              <a:spcPct val="0"/>
            </a:spcBef>
            <a:spcAft>
              <a:spcPct val="35000"/>
            </a:spcAft>
            <a:buNone/>
          </a:pPr>
          <a:r>
            <a:rPr lang="en-US" sz="1300" kern="1200" dirty="0"/>
            <a:t>Community Cohesion Groups</a:t>
          </a:r>
        </a:p>
      </dsp:txBody>
      <dsp:txXfrm>
        <a:off x="396903" y="2528319"/>
        <a:ext cx="5256907" cy="346292"/>
      </dsp:txXfrm>
    </dsp:sp>
    <dsp:sp modelId="{6B46D45D-AECE-4EC8-BCFF-963D810D1039}">
      <dsp:nvSpPr>
        <dsp:cNvPr id="0" name=""/>
        <dsp:cNvSpPr/>
      </dsp:nvSpPr>
      <dsp:spPr>
        <a:xfrm>
          <a:off x="0" y="3291145"/>
          <a:ext cx="7563394" cy="327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48344E-A603-43E4-BFBE-6C55C6E22485}">
      <dsp:nvSpPr>
        <dsp:cNvPr id="0" name=""/>
        <dsp:cNvSpPr/>
      </dsp:nvSpPr>
      <dsp:spPr>
        <a:xfrm>
          <a:off x="378169" y="3099265"/>
          <a:ext cx="5294375"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115" tIns="0" rIns="200115" bIns="0" numCol="1" spcCol="1270" anchor="ctr" anchorCtr="0">
          <a:noAutofit/>
        </a:bodyPr>
        <a:lstStyle/>
        <a:p>
          <a:pPr marL="0" lvl="0" indent="0" algn="l" defTabSz="577850">
            <a:lnSpc>
              <a:spcPct val="90000"/>
            </a:lnSpc>
            <a:spcBef>
              <a:spcPct val="0"/>
            </a:spcBef>
            <a:spcAft>
              <a:spcPct val="35000"/>
            </a:spcAft>
            <a:buNone/>
          </a:pPr>
          <a:r>
            <a:rPr lang="en-US" sz="1300" kern="1200" dirty="0"/>
            <a:t>Social Media</a:t>
          </a:r>
        </a:p>
      </dsp:txBody>
      <dsp:txXfrm>
        <a:off x="396903" y="3117999"/>
        <a:ext cx="5256907" cy="346292"/>
      </dsp:txXfrm>
    </dsp:sp>
    <dsp:sp modelId="{160E83A0-9909-4320-B4E5-15C7243A9075}">
      <dsp:nvSpPr>
        <dsp:cNvPr id="0" name=""/>
        <dsp:cNvSpPr/>
      </dsp:nvSpPr>
      <dsp:spPr>
        <a:xfrm>
          <a:off x="0" y="3880825"/>
          <a:ext cx="7563394" cy="327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5D584E-E8B3-4105-BFFF-31EA42E36055}">
      <dsp:nvSpPr>
        <dsp:cNvPr id="0" name=""/>
        <dsp:cNvSpPr/>
      </dsp:nvSpPr>
      <dsp:spPr>
        <a:xfrm>
          <a:off x="378169" y="3688945"/>
          <a:ext cx="5294375"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115" tIns="0" rIns="200115" bIns="0" numCol="1" spcCol="1270" anchor="ctr" anchorCtr="0">
          <a:noAutofit/>
        </a:bodyPr>
        <a:lstStyle/>
        <a:p>
          <a:pPr marL="0" lvl="0" indent="0" algn="l" defTabSz="577850">
            <a:lnSpc>
              <a:spcPct val="90000"/>
            </a:lnSpc>
            <a:spcBef>
              <a:spcPct val="0"/>
            </a:spcBef>
            <a:spcAft>
              <a:spcPct val="35000"/>
            </a:spcAft>
            <a:buNone/>
          </a:pPr>
          <a:r>
            <a:rPr lang="en-US" sz="1300" kern="1200" dirty="0"/>
            <a:t>Events </a:t>
          </a:r>
        </a:p>
      </dsp:txBody>
      <dsp:txXfrm>
        <a:off x="396903" y="3707679"/>
        <a:ext cx="5256907" cy="346292"/>
      </dsp:txXfrm>
    </dsp:sp>
    <dsp:sp modelId="{397767E1-A183-49EB-B548-4E90C698BB0D}">
      <dsp:nvSpPr>
        <dsp:cNvPr id="0" name=""/>
        <dsp:cNvSpPr/>
      </dsp:nvSpPr>
      <dsp:spPr>
        <a:xfrm>
          <a:off x="0" y="4470505"/>
          <a:ext cx="7563394" cy="327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5E93C3-A22D-4EE4-A4D5-6F4B13A3CAE8}">
      <dsp:nvSpPr>
        <dsp:cNvPr id="0" name=""/>
        <dsp:cNvSpPr/>
      </dsp:nvSpPr>
      <dsp:spPr>
        <a:xfrm>
          <a:off x="378169" y="4278625"/>
          <a:ext cx="5294375"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115" tIns="0" rIns="200115" bIns="0" numCol="1" spcCol="1270" anchor="ctr" anchorCtr="0">
          <a:noAutofit/>
        </a:bodyPr>
        <a:lstStyle/>
        <a:p>
          <a:pPr marL="0" lvl="0" indent="0" algn="l" defTabSz="577850">
            <a:lnSpc>
              <a:spcPct val="90000"/>
            </a:lnSpc>
            <a:spcBef>
              <a:spcPct val="0"/>
            </a:spcBef>
            <a:spcAft>
              <a:spcPct val="35000"/>
            </a:spcAft>
            <a:buNone/>
          </a:pPr>
          <a:r>
            <a:rPr lang="en-US" sz="1300" kern="1200" dirty="0"/>
            <a:t>Media Campaigns</a:t>
          </a:r>
        </a:p>
      </dsp:txBody>
      <dsp:txXfrm>
        <a:off x="396903" y="4297359"/>
        <a:ext cx="5256907" cy="346292"/>
      </dsp:txXfrm>
    </dsp:sp>
    <dsp:sp modelId="{664E0E1E-3A4D-46BE-B167-7BA2E0563B0B}">
      <dsp:nvSpPr>
        <dsp:cNvPr id="0" name=""/>
        <dsp:cNvSpPr/>
      </dsp:nvSpPr>
      <dsp:spPr>
        <a:xfrm>
          <a:off x="0" y="5060185"/>
          <a:ext cx="7563394" cy="327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A4F991-6AF1-48D2-AAA7-85FE7F35CDE0}">
      <dsp:nvSpPr>
        <dsp:cNvPr id="0" name=""/>
        <dsp:cNvSpPr/>
      </dsp:nvSpPr>
      <dsp:spPr>
        <a:xfrm>
          <a:off x="378169" y="4868305"/>
          <a:ext cx="5294375"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115" tIns="0" rIns="200115" bIns="0" numCol="1" spcCol="1270" anchor="ctr" anchorCtr="0">
          <a:noAutofit/>
        </a:bodyPr>
        <a:lstStyle/>
        <a:p>
          <a:pPr marL="0" lvl="0" indent="0" algn="l" defTabSz="577850">
            <a:lnSpc>
              <a:spcPct val="90000"/>
            </a:lnSpc>
            <a:spcBef>
              <a:spcPct val="0"/>
            </a:spcBef>
            <a:spcAft>
              <a:spcPct val="35000"/>
            </a:spcAft>
            <a:buNone/>
          </a:pPr>
          <a:r>
            <a:rPr lang="en-US" sz="1300" kern="1200" dirty="0"/>
            <a:t>Day to day Policing – quality of service to all  </a:t>
          </a:r>
        </a:p>
      </dsp:txBody>
      <dsp:txXfrm>
        <a:off x="396903" y="4887039"/>
        <a:ext cx="5256907" cy="34629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8-30T14:56:52.183"/>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8-30T14:56:53.573"/>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8-30T14:57:00.323"/>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8-30T14:57:01.696"/>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8-30T14:57:02.530"/>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8-30T14:57:03.031"/>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8-30T14:58:09.872"/>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8-30T14:58:11.144"/>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8-30T14:59:36.010"/>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8-30T14:59:36.581"/>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8-30T14:59:37.082"/>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8-30T14:59:06"/>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8-30T14:59:06.935"/>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702 1,'-2'2,"0"0,0 1,0-1,0 1,0 0,-2 5,-5 7,-134 189,2-3,27-11,98-157,1 0,2 0,1 1,-8 40,-42 422,60-469,-33 212,7-62,-2 24,10-78,-6 187,31-161,36 220,-25-278,42 131,54 80,-103-281,1 1,1-2,1 0,21 28,-26-40,0 1,1-2,0 1,0-1,0 0,1 0,0-1,1-1,-1 1,1-2,18 8,-23-11,1 0,0 0,-1 0,1 0,-1-1,1 0,0 0,-1-1,1 1,7-3,24-7,63-25,89-48,8-9</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CC00B4-0F55-40F0-B79E-048F480E0FCF}" type="datetimeFigureOut">
              <a:rPr lang="en-GB" smtClean="0"/>
              <a:t>08/12/2024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7D5032-0C24-4E01-B7C8-9C0FE703FDBC}" type="slidenum">
              <a:rPr lang="en-GB" smtClean="0"/>
              <a:t>‹#›</a:t>
            </a:fld>
            <a:endParaRPr lang="en-GB"/>
          </a:p>
        </p:txBody>
      </p:sp>
    </p:spTree>
    <p:extLst>
      <p:ext uri="{BB962C8B-B14F-4D97-AF65-F5344CB8AC3E}">
        <p14:creationId xmlns:p14="http://schemas.microsoft.com/office/powerpoint/2010/main" val="3371740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AA46E4-E116-4E3C-8859-F48D73088FD5}" type="slidenum">
              <a:rPr lang="en-GB" smtClean="0"/>
              <a:t>29</a:t>
            </a:fld>
            <a:endParaRPr lang="en-GB"/>
          </a:p>
        </p:txBody>
      </p:sp>
    </p:spTree>
    <p:extLst>
      <p:ext uri="{BB962C8B-B14F-4D97-AF65-F5344CB8AC3E}">
        <p14:creationId xmlns:p14="http://schemas.microsoft.com/office/powerpoint/2010/main" val="395113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0BE6D-89F1-4809-8A94-8C6BBD4D98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C53E1D-0C87-480F-B47F-630579871C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0A17BB-E8E1-40CB-8F3E-EA93A1E637E4}"/>
              </a:ext>
            </a:extLst>
          </p:cNvPr>
          <p:cNvSpPr>
            <a:spLocks noGrp="1"/>
          </p:cNvSpPr>
          <p:nvPr>
            <p:ph type="dt" sz="half" idx="10"/>
          </p:nvPr>
        </p:nvSpPr>
        <p:spPr/>
        <p:txBody>
          <a:bodyPr/>
          <a:lstStyle/>
          <a:p>
            <a:fld id="{23351D54-28D2-4064-A288-527AA59FD035}" type="datetimeFigureOut">
              <a:rPr lang="en-GB" smtClean="0"/>
              <a:t>08/12/2024</a:t>
            </a:fld>
            <a:endParaRPr lang="en-GB"/>
          </a:p>
        </p:txBody>
      </p:sp>
      <p:sp>
        <p:nvSpPr>
          <p:cNvPr id="5" name="Footer Placeholder 4">
            <a:extLst>
              <a:ext uri="{FF2B5EF4-FFF2-40B4-BE49-F238E27FC236}">
                <a16:creationId xmlns:a16="http://schemas.microsoft.com/office/drawing/2014/main" id="{05D17F97-AFD4-4477-82C3-FF223F8600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EFD741-41CA-45D1-B631-E804000CA5F1}"/>
              </a:ext>
            </a:extLst>
          </p:cNvPr>
          <p:cNvSpPr>
            <a:spLocks noGrp="1"/>
          </p:cNvSpPr>
          <p:nvPr>
            <p:ph type="sldNum" sz="quarter" idx="12"/>
          </p:nvPr>
        </p:nvSpPr>
        <p:spPr/>
        <p:txBody>
          <a:bodyPr/>
          <a:lstStyle/>
          <a:p>
            <a:fld id="{43C24FEE-16D6-4882-B6C6-A64CD03B7924}" type="slidenum">
              <a:rPr lang="en-GB" smtClean="0"/>
              <a:t>‹#›</a:t>
            </a:fld>
            <a:endParaRPr lang="en-GB"/>
          </a:p>
        </p:txBody>
      </p:sp>
    </p:spTree>
    <p:extLst>
      <p:ext uri="{BB962C8B-B14F-4D97-AF65-F5344CB8AC3E}">
        <p14:creationId xmlns:p14="http://schemas.microsoft.com/office/powerpoint/2010/main" val="3733468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2802215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79CE80-43EE-4CE4-88F5-1FC8C862E8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DC7402-3152-44E1-9943-478CEA0AAE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61CFF5-1FE7-4E9C-8D18-ADD3189993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351D54-28D2-4064-A288-527AA59FD035}" type="datetimeFigureOut">
              <a:rPr lang="en-GB" smtClean="0"/>
              <a:t>08/12/2024</a:t>
            </a:fld>
            <a:endParaRPr lang="en-GB"/>
          </a:p>
        </p:txBody>
      </p:sp>
      <p:sp>
        <p:nvSpPr>
          <p:cNvPr id="5" name="Footer Placeholder 4">
            <a:extLst>
              <a:ext uri="{FF2B5EF4-FFF2-40B4-BE49-F238E27FC236}">
                <a16:creationId xmlns:a16="http://schemas.microsoft.com/office/drawing/2014/main" id="{A416E346-8DF4-4949-89F5-D12AB5ACFA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91796A1-75E1-4048-A4E6-3581EF80DE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C24FEE-16D6-4882-B6C6-A64CD03B7924}" type="slidenum">
              <a:rPr lang="en-GB" smtClean="0"/>
              <a:t>‹#›</a:t>
            </a:fld>
            <a:endParaRPr lang="en-GB"/>
          </a:p>
        </p:txBody>
      </p:sp>
    </p:spTree>
    <p:extLst>
      <p:ext uri="{BB962C8B-B14F-4D97-AF65-F5344CB8AC3E}">
        <p14:creationId xmlns:p14="http://schemas.microsoft.com/office/powerpoint/2010/main" val="3855810036"/>
      </p:ext>
    </p:extLst>
  </p:cSld>
  <p:clrMap bg1="lt1" tx1="dk1" bg2="lt2" tx2="dk2" accent1="accent1" accent2="accent2" accent3="accent3" accent4="accent4" accent5="accent5" accent6="accent6" hlink="hlink" folHlink="folHlink"/>
  <p:sldLayoutIdLst>
    <p:sldLayoutId id="2147483675"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customXml" Target="../ink/ink1.xml"/><Relationship Id="rId7" Type="http://schemas.openxmlformats.org/officeDocument/2006/relationships/customXml" Target="../ink/ink4.xml"/><Relationship Id="rId12" Type="http://schemas.openxmlformats.org/officeDocument/2006/relationships/image" Target="../media/image7.jp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customXml" Target="../ink/ink3.xml"/><Relationship Id="rId11" Type="http://schemas.openxmlformats.org/officeDocument/2006/relationships/customXml" Target="../ink/ink8.xml"/><Relationship Id="rId5" Type="http://schemas.openxmlformats.org/officeDocument/2006/relationships/customXml" Target="../ink/ink2.xml"/><Relationship Id="rId10" Type="http://schemas.openxmlformats.org/officeDocument/2006/relationships/customXml" Target="../ink/ink7.xml"/><Relationship Id="rId4" Type="http://schemas.openxmlformats.org/officeDocument/2006/relationships/image" Target="../media/image5.png"/><Relationship Id="rId9" Type="http://schemas.openxmlformats.org/officeDocument/2006/relationships/customXml" Target="../ink/ink6.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customXml" Target="../ink/ink9.xm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diagramColors" Target="../diagrams/colors2.xml"/><Relationship Id="rId11" Type="http://schemas.openxmlformats.org/officeDocument/2006/relationships/customXml" Target="../ink/ink11.xml"/><Relationship Id="rId5" Type="http://schemas.openxmlformats.org/officeDocument/2006/relationships/diagramQuickStyle" Target="../diagrams/quickStyle2.xml"/><Relationship Id="rId10" Type="http://schemas.openxmlformats.org/officeDocument/2006/relationships/customXml" Target="../ink/ink10.xml"/><Relationship Id="rId4" Type="http://schemas.openxmlformats.org/officeDocument/2006/relationships/diagramLayout" Target="../diagrams/layout2.xml"/><Relationship Id="rId9" Type="http://schemas.openxmlformats.org/officeDocument/2006/relationships/image" Target="../media/image50.png"/></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g"/><Relationship Id="rId7" Type="http://schemas.openxmlformats.org/officeDocument/2006/relationships/image" Target="../media/image130.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customXml" Target="../ink/ink13.xml"/><Relationship Id="rId5" Type="http://schemas.openxmlformats.org/officeDocument/2006/relationships/image" Target="../media/image50.png"/><Relationship Id="rId4" Type="http://schemas.openxmlformats.org/officeDocument/2006/relationships/customXml" Target="../ink/ink12.xml"/></Relationships>
</file>

<file path=ppt/slides/_rels/slide25.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 Id="rId14" Type="http://schemas.openxmlformats.org/officeDocument/2006/relationships/image" Target="../media/image26.png"/></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28.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image" Target="../media/image29.png"/><Relationship Id="rId7" Type="http://schemas.openxmlformats.org/officeDocument/2006/relationships/image" Target="../media/image33.jpe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png"/><Relationship Id="rId9" Type="http://schemas.openxmlformats.org/officeDocument/2006/relationships/image" Target="../media/image35.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6.png"/></Relationships>
</file>

<file path=ppt/slides/_rels/slide3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text, outdoor&#10;&#10;Description automatically generated">
            <a:extLst>
              <a:ext uri="{FF2B5EF4-FFF2-40B4-BE49-F238E27FC236}">
                <a16:creationId xmlns:a16="http://schemas.microsoft.com/office/drawing/2014/main" id="{1D6C2ECA-92B0-4296-BFCE-F99896180B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85616" y="2103120"/>
            <a:ext cx="8321942" cy="4741796"/>
          </a:xfrm>
          <a:prstGeom prst="rect">
            <a:avLst/>
          </a:prstGeom>
        </p:spPr>
        <p:style>
          <a:lnRef idx="3">
            <a:schemeClr val="lt1"/>
          </a:lnRef>
          <a:fillRef idx="1">
            <a:schemeClr val="accent1"/>
          </a:fillRef>
          <a:effectRef idx="1">
            <a:schemeClr val="accent1"/>
          </a:effectRef>
          <a:fontRef idx="minor">
            <a:schemeClr val="lt1"/>
          </a:fontRef>
        </p:style>
      </p:pic>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3"/>
          <a:srcRect t="10185" b="10309"/>
          <a:stretch/>
        </p:blipFill>
        <p:spPr>
          <a:xfrm>
            <a:off x="30572" y="195964"/>
            <a:ext cx="12960535" cy="7683361"/>
          </a:xfrm>
          <a:prstGeom prst="rect">
            <a:avLst/>
          </a:prstGeom>
        </p:spPr>
      </p:pic>
      <p:sp>
        <p:nvSpPr>
          <p:cNvPr id="11" name="TextBox 10">
            <a:extLst>
              <a:ext uri="{FF2B5EF4-FFF2-40B4-BE49-F238E27FC236}">
                <a16:creationId xmlns:a16="http://schemas.microsoft.com/office/drawing/2014/main" id="{2EE1882B-06EA-4F84-AB66-E2582F430AED}"/>
              </a:ext>
            </a:extLst>
          </p:cNvPr>
          <p:cNvSpPr txBox="1"/>
          <p:nvPr/>
        </p:nvSpPr>
        <p:spPr>
          <a:xfrm>
            <a:off x="-400049" y="1171576"/>
            <a:ext cx="13087350" cy="5539978"/>
          </a:xfrm>
          <a:prstGeom prst="rect">
            <a:avLst/>
          </a:prstGeom>
          <a:noFill/>
        </p:spPr>
        <p:txBody>
          <a:bodyPr wrap="square">
            <a:spAutoFit/>
          </a:bodyPr>
          <a:lstStyle/>
          <a:p>
            <a:r>
              <a:rPr lang="en-GB" sz="4400" b="1" dirty="0">
                <a:solidFill>
                  <a:schemeClr val="bg1"/>
                </a:solidFill>
              </a:rPr>
              <a:t>                        </a:t>
            </a:r>
          </a:p>
          <a:p>
            <a:endParaRPr lang="en-GB" sz="4400" b="1" dirty="0">
              <a:solidFill>
                <a:schemeClr val="bg1"/>
              </a:solidFill>
            </a:endParaRPr>
          </a:p>
          <a:p>
            <a:r>
              <a:rPr lang="en-GB" sz="4400" b="1" dirty="0">
                <a:solidFill>
                  <a:schemeClr val="bg1"/>
                </a:solidFill>
              </a:rPr>
              <a:t>                         </a:t>
            </a:r>
            <a:r>
              <a:rPr lang="en-GB" sz="4800" b="1" dirty="0">
                <a:solidFill>
                  <a:schemeClr val="bg1"/>
                </a:solidFill>
              </a:rPr>
              <a:t>Neighbourhood Policing Delivery </a:t>
            </a:r>
          </a:p>
          <a:p>
            <a:endParaRPr lang="en-GB" sz="3200" b="1" dirty="0">
              <a:solidFill>
                <a:schemeClr val="accent5">
                  <a:lumMod val="75000"/>
                </a:schemeClr>
              </a:solidFill>
            </a:endParaRPr>
          </a:p>
          <a:p>
            <a:endParaRPr lang="en-GB" sz="3200" b="1" dirty="0">
              <a:solidFill>
                <a:schemeClr val="accent5">
                  <a:lumMod val="75000"/>
                </a:schemeClr>
              </a:solidFill>
            </a:endParaRPr>
          </a:p>
          <a:p>
            <a:r>
              <a:rPr lang="en-GB" sz="3200" b="1" dirty="0">
                <a:solidFill>
                  <a:schemeClr val="accent5">
                    <a:lumMod val="75000"/>
                  </a:schemeClr>
                </a:solidFill>
              </a:rPr>
              <a:t>					</a:t>
            </a:r>
          </a:p>
          <a:p>
            <a:endParaRPr lang="en-GB" sz="3200" b="1" dirty="0">
              <a:solidFill>
                <a:schemeClr val="accent5">
                  <a:lumMod val="75000"/>
                </a:schemeClr>
              </a:solidFill>
            </a:endParaRPr>
          </a:p>
          <a:p>
            <a:r>
              <a:rPr lang="en-GB" sz="2400" b="1" dirty="0">
                <a:solidFill>
                  <a:schemeClr val="accent5">
                    <a:lumMod val="75000"/>
                  </a:schemeClr>
                </a:solidFill>
              </a:rPr>
              <a:t>                                                                                                                          Inspector Lynne Bowen-Jones</a:t>
            </a:r>
          </a:p>
          <a:p>
            <a:r>
              <a:rPr lang="en-GB" sz="2400" b="1" i="1" dirty="0">
                <a:solidFill>
                  <a:schemeClr val="accent1"/>
                </a:solidFill>
              </a:rPr>
              <a:t>					                                  Communities, Partnerships and Cohesion</a:t>
            </a:r>
          </a:p>
          <a:p>
            <a:endParaRPr lang="en-GB" sz="2400" b="1" i="1" dirty="0">
              <a:solidFill>
                <a:schemeClr val="accent1">
                  <a:lumMod val="75000"/>
                </a:schemeClr>
              </a:solidFill>
            </a:endParaRPr>
          </a:p>
          <a:p>
            <a:endParaRPr lang="en-GB" sz="1800" b="1" dirty="0">
              <a:solidFill>
                <a:srgbClr val="0070C0"/>
              </a:solidFill>
            </a:endParaRPr>
          </a:p>
        </p:txBody>
      </p:sp>
    </p:spTree>
    <p:extLst>
      <p:ext uri="{BB962C8B-B14F-4D97-AF65-F5344CB8AC3E}">
        <p14:creationId xmlns:p14="http://schemas.microsoft.com/office/powerpoint/2010/main" val="1724026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1" y="73801"/>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ED0E9BC-404E-4104-AB9A-BB5A1A4BAD4A}"/>
              </a:ext>
            </a:extLst>
          </p:cNvPr>
          <p:cNvSpPr txBox="1"/>
          <p:nvPr/>
        </p:nvSpPr>
        <p:spPr>
          <a:xfrm>
            <a:off x="1197033" y="2618509"/>
            <a:ext cx="9750829" cy="1768575"/>
          </a:xfrm>
          <a:prstGeom prst="rect">
            <a:avLst/>
          </a:prstGeom>
          <a:noFill/>
        </p:spPr>
        <p:txBody>
          <a:bodyPr wrap="square" rtlCol="0">
            <a:spAutoFit/>
          </a:bodyPr>
          <a:lstStyle/>
          <a:p>
            <a:pPr algn="ctr"/>
            <a:r>
              <a:rPr lang="en-GB" sz="2800" dirty="0">
                <a:solidFill>
                  <a:schemeClr val="bg1"/>
                </a:solidFill>
              </a:rPr>
              <a:t>        </a:t>
            </a:r>
            <a:r>
              <a:rPr lang="en-GB" sz="5400" dirty="0">
                <a:solidFill>
                  <a:schemeClr val="bg1"/>
                </a:solidFill>
              </a:rPr>
              <a:t>What is Neighbourhood            Policing ?</a:t>
            </a:r>
          </a:p>
        </p:txBody>
      </p:sp>
    </p:spTree>
    <p:extLst>
      <p:ext uri="{BB962C8B-B14F-4D97-AF65-F5344CB8AC3E}">
        <p14:creationId xmlns:p14="http://schemas.microsoft.com/office/powerpoint/2010/main" val="1078166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1" y="28744"/>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val 1">
            <a:extLst>
              <a:ext uri="{FF2B5EF4-FFF2-40B4-BE49-F238E27FC236}">
                <a16:creationId xmlns:a16="http://schemas.microsoft.com/office/drawing/2014/main" id="{DA63E4A9-D9CE-4FAC-B363-8C70002ED40A}"/>
              </a:ext>
            </a:extLst>
          </p:cNvPr>
          <p:cNvSpPr/>
          <p:nvPr/>
        </p:nvSpPr>
        <p:spPr>
          <a:xfrm>
            <a:off x="4086131" y="1659009"/>
            <a:ext cx="4848219" cy="24592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Visibility and Accessibility</a:t>
            </a:r>
          </a:p>
          <a:p>
            <a:pPr algn="ctr"/>
            <a:r>
              <a:rPr lang="en-GB" sz="2000" dirty="0"/>
              <a:t>Targeted Engagement</a:t>
            </a:r>
          </a:p>
          <a:p>
            <a:pPr algn="ctr"/>
            <a:r>
              <a:rPr lang="en-GB" sz="2000" dirty="0"/>
              <a:t>Partnership working</a:t>
            </a:r>
          </a:p>
          <a:p>
            <a:pPr algn="ctr"/>
            <a:r>
              <a:rPr lang="en-GB" sz="2000" dirty="0"/>
              <a:t>Problem Solving</a:t>
            </a:r>
          </a:p>
          <a:p>
            <a:pPr algn="ctr"/>
            <a:r>
              <a:rPr lang="en-GB" sz="2000" dirty="0"/>
              <a:t>Community Cohesion</a:t>
            </a:r>
          </a:p>
          <a:p>
            <a:pPr algn="ctr"/>
            <a:r>
              <a:rPr lang="en-GB" sz="2000" dirty="0"/>
              <a:t>Demand Reduction </a:t>
            </a:r>
          </a:p>
        </p:txBody>
      </p:sp>
      <p:sp>
        <p:nvSpPr>
          <p:cNvPr id="3" name="TextBox 2">
            <a:extLst>
              <a:ext uri="{FF2B5EF4-FFF2-40B4-BE49-F238E27FC236}">
                <a16:creationId xmlns:a16="http://schemas.microsoft.com/office/drawing/2014/main" id="{AC06685A-BE5D-4CC0-B996-2113C448CFD6}"/>
              </a:ext>
            </a:extLst>
          </p:cNvPr>
          <p:cNvSpPr txBox="1"/>
          <p:nvPr/>
        </p:nvSpPr>
        <p:spPr>
          <a:xfrm>
            <a:off x="3761117" y="488382"/>
            <a:ext cx="5072332" cy="1077218"/>
          </a:xfrm>
          <a:prstGeom prst="rect">
            <a:avLst/>
          </a:prstGeom>
          <a:noFill/>
        </p:spPr>
        <p:txBody>
          <a:bodyPr wrap="square" rtlCol="0">
            <a:spAutoFit/>
          </a:bodyPr>
          <a:lstStyle/>
          <a:p>
            <a:r>
              <a:rPr lang="en-GB" sz="3200" b="1" dirty="0">
                <a:solidFill>
                  <a:schemeClr val="bg2"/>
                </a:solidFill>
              </a:rPr>
              <a:t>        </a:t>
            </a:r>
            <a:r>
              <a:rPr lang="en-GB" sz="3200" b="1" dirty="0">
                <a:solidFill>
                  <a:schemeClr val="bg1"/>
                </a:solidFill>
              </a:rPr>
              <a:t>Neighbourhood Policing     	COP Core Objectives</a:t>
            </a:r>
          </a:p>
        </p:txBody>
      </p:sp>
      <p:sp>
        <p:nvSpPr>
          <p:cNvPr id="4" name="Oval 3">
            <a:extLst>
              <a:ext uri="{FF2B5EF4-FFF2-40B4-BE49-F238E27FC236}">
                <a16:creationId xmlns:a16="http://schemas.microsoft.com/office/drawing/2014/main" id="{553EBA05-A33D-4413-A767-35E6051D5F7E}"/>
              </a:ext>
            </a:extLst>
          </p:cNvPr>
          <p:cNvSpPr/>
          <p:nvPr/>
        </p:nvSpPr>
        <p:spPr>
          <a:xfrm>
            <a:off x="8833448" y="4457463"/>
            <a:ext cx="2167923" cy="1025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Safer sustainable communities</a:t>
            </a:r>
          </a:p>
        </p:txBody>
      </p:sp>
      <p:sp>
        <p:nvSpPr>
          <p:cNvPr id="8" name="Oval 7">
            <a:extLst>
              <a:ext uri="{FF2B5EF4-FFF2-40B4-BE49-F238E27FC236}">
                <a16:creationId xmlns:a16="http://schemas.microsoft.com/office/drawing/2014/main" id="{2C636861-A9E6-462C-A123-1692B69E72C7}"/>
              </a:ext>
            </a:extLst>
          </p:cNvPr>
          <p:cNvSpPr/>
          <p:nvPr/>
        </p:nvSpPr>
        <p:spPr>
          <a:xfrm>
            <a:off x="9530436" y="2370250"/>
            <a:ext cx="1811548" cy="9834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Build trust and confidence</a:t>
            </a:r>
          </a:p>
        </p:txBody>
      </p:sp>
      <p:sp>
        <p:nvSpPr>
          <p:cNvPr id="9" name="Oval 8">
            <a:extLst>
              <a:ext uri="{FF2B5EF4-FFF2-40B4-BE49-F238E27FC236}">
                <a16:creationId xmlns:a16="http://schemas.microsoft.com/office/drawing/2014/main" id="{2AFAA472-BA68-4CDF-AA96-8BDCF76F272D}"/>
              </a:ext>
            </a:extLst>
          </p:cNvPr>
          <p:cNvSpPr/>
          <p:nvPr/>
        </p:nvSpPr>
        <p:spPr>
          <a:xfrm>
            <a:off x="5430260" y="5298286"/>
            <a:ext cx="2167923" cy="9834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effectLst>
                  <a:outerShdw blurRad="38100" dist="38100" dir="2700000" algn="tl">
                    <a:srgbClr val="000000">
                      <a:alpha val="43137"/>
                    </a:srgbClr>
                  </a:outerShdw>
                </a:effectLst>
              </a:rPr>
              <a:t>Reduce Threat, risk &amp; harm </a:t>
            </a:r>
          </a:p>
        </p:txBody>
      </p:sp>
      <p:sp>
        <p:nvSpPr>
          <p:cNvPr id="10" name="Oval 9">
            <a:extLst>
              <a:ext uri="{FF2B5EF4-FFF2-40B4-BE49-F238E27FC236}">
                <a16:creationId xmlns:a16="http://schemas.microsoft.com/office/drawing/2014/main" id="{FAEBE0F7-490D-4DF1-9EBE-70F8A28F737D}"/>
              </a:ext>
            </a:extLst>
          </p:cNvPr>
          <p:cNvSpPr/>
          <p:nvPr/>
        </p:nvSpPr>
        <p:spPr>
          <a:xfrm>
            <a:off x="2137418" y="4563624"/>
            <a:ext cx="2167923" cy="116430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effectLst>
                  <a:outerShdw blurRad="38100" dist="38100" dir="2700000" algn="tl">
                    <a:srgbClr val="000000">
                      <a:alpha val="43137"/>
                    </a:srgbClr>
                  </a:outerShdw>
                </a:effectLst>
              </a:rPr>
              <a:t>Reduce Offenders </a:t>
            </a:r>
          </a:p>
        </p:txBody>
      </p:sp>
      <p:sp>
        <p:nvSpPr>
          <p:cNvPr id="11" name="Oval 10">
            <a:extLst>
              <a:ext uri="{FF2B5EF4-FFF2-40B4-BE49-F238E27FC236}">
                <a16:creationId xmlns:a16="http://schemas.microsoft.com/office/drawing/2014/main" id="{583A0E51-832C-4469-BC79-9680D65C143F}"/>
              </a:ext>
            </a:extLst>
          </p:cNvPr>
          <p:cNvSpPr/>
          <p:nvPr/>
        </p:nvSpPr>
        <p:spPr>
          <a:xfrm>
            <a:off x="1555717" y="2445583"/>
            <a:ext cx="1894850" cy="9834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effectLst>
                  <a:outerShdw blurRad="38100" dist="38100" dir="2700000" algn="tl">
                    <a:srgbClr val="000000">
                      <a:alpha val="43137"/>
                    </a:srgbClr>
                  </a:outerShdw>
                </a:effectLst>
              </a:rPr>
              <a:t>Reduce Victims </a:t>
            </a:r>
          </a:p>
        </p:txBody>
      </p:sp>
      <p:cxnSp>
        <p:nvCxnSpPr>
          <p:cNvPr id="6" name="Straight Arrow Connector 5">
            <a:extLst>
              <a:ext uri="{FF2B5EF4-FFF2-40B4-BE49-F238E27FC236}">
                <a16:creationId xmlns:a16="http://schemas.microsoft.com/office/drawing/2014/main" id="{5B69E60C-7C2A-4706-98A0-3999490BAB90}"/>
              </a:ext>
            </a:extLst>
          </p:cNvPr>
          <p:cNvCxnSpPr/>
          <p:nvPr/>
        </p:nvCxnSpPr>
        <p:spPr>
          <a:xfrm>
            <a:off x="8833449" y="2684439"/>
            <a:ext cx="905774"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F30FA54-1453-4FFA-BF3A-F2D3973654D2}"/>
              </a:ext>
            </a:extLst>
          </p:cNvPr>
          <p:cNvCxnSpPr/>
          <p:nvPr/>
        </p:nvCxnSpPr>
        <p:spPr>
          <a:xfrm>
            <a:off x="8074325" y="3428995"/>
            <a:ext cx="1362973" cy="135108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06EE94B7-8ECE-40AF-9EE7-6B0B2546123E}"/>
              </a:ext>
            </a:extLst>
          </p:cNvPr>
          <p:cNvCxnSpPr/>
          <p:nvPr/>
        </p:nvCxnSpPr>
        <p:spPr>
          <a:xfrm flipV="1">
            <a:off x="6510240" y="3788675"/>
            <a:ext cx="0" cy="158107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2EB61FCC-322F-4CC0-858A-245A73FAD57E}"/>
              </a:ext>
            </a:extLst>
          </p:cNvPr>
          <p:cNvCxnSpPr/>
          <p:nvPr/>
        </p:nvCxnSpPr>
        <p:spPr>
          <a:xfrm flipV="1">
            <a:off x="3583183" y="3428995"/>
            <a:ext cx="1402885" cy="135108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5C23C96-3F86-499D-AA62-2678DD1DD1AA}"/>
              </a:ext>
            </a:extLst>
          </p:cNvPr>
          <p:cNvCxnSpPr>
            <a:cxnSpLocks/>
          </p:cNvCxnSpPr>
          <p:nvPr/>
        </p:nvCxnSpPr>
        <p:spPr>
          <a:xfrm flipH="1" flipV="1">
            <a:off x="3302782" y="2844402"/>
            <a:ext cx="911610" cy="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6084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7504"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imeline&#10;&#10;Description automatically generated">
            <a:extLst>
              <a:ext uri="{FF2B5EF4-FFF2-40B4-BE49-F238E27FC236}">
                <a16:creationId xmlns:a16="http://schemas.microsoft.com/office/drawing/2014/main" id="{0138C8B8-E1A8-4929-9E49-5E40AAB450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757" y="19271"/>
            <a:ext cx="10950485" cy="6838729"/>
          </a:xfrm>
          <a:prstGeom prst="rect">
            <a:avLst/>
          </a:prstGeom>
        </p:spPr>
      </p:pic>
    </p:spTree>
    <p:extLst>
      <p:ext uri="{BB962C8B-B14F-4D97-AF65-F5344CB8AC3E}">
        <p14:creationId xmlns:p14="http://schemas.microsoft.com/office/powerpoint/2010/main" val="650015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47"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ED0E9BC-404E-4104-AB9A-BB5A1A4BAD4A}"/>
              </a:ext>
            </a:extLst>
          </p:cNvPr>
          <p:cNvSpPr txBox="1"/>
          <p:nvPr/>
        </p:nvSpPr>
        <p:spPr>
          <a:xfrm>
            <a:off x="3108959" y="404950"/>
            <a:ext cx="8007531" cy="5940088"/>
          </a:xfrm>
          <a:prstGeom prst="rect">
            <a:avLst/>
          </a:prstGeom>
          <a:noFill/>
        </p:spPr>
        <p:txBody>
          <a:bodyPr wrap="square" rtlCol="0">
            <a:spAutoFit/>
          </a:bodyPr>
          <a:lstStyle/>
          <a:p>
            <a:pPr algn="ctr"/>
            <a:r>
              <a:rPr lang="en-GB" sz="3200" b="1" u="sng" dirty="0">
                <a:solidFill>
                  <a:schemeClr val="bg1"/>
                </a:solidFill>
              </a:rPr>
              <a:t>Core Principle – Problem Solving </a:t>
            </a:r>
          </a:p>
          <a:p>
            <a:endParaRPr lang="en-GB" sz="3200" b="1" u="sng" dirty="0">
              <a:solidFill>
                <a:schemeClr val="bg1"/>
              </a:solidFill>
            </a:endParaRPr>
          </a:p>
          <a:p>
            <a:r>
              <a:rPr lang="en-GB" sz="3200" b="1" dirty="0">
                <a:solidFill>
                  <a:schemeClr val="bg1"/>
                </a:solidFill>
              </a:rPr>
              <a:t>Expectations</a:t>
            </a:r>
          </a:p>
          <a:p>
            <a:endParaRPr lang="en-GB" sz="3200" b="1" dirty="0">
              <a:solidFill>
                <a:schemeClr val="bg1"/>
              </a:solidFill>
            </a:endParaRPr>
          </a:p>
          <a:p>
            <a:pPr marL="457200" indent="-457200">
              <a:buFont typeface="Arial" panose="020B0604020202020204" pitchFamily="34" charset="0"/>
              <a:buChar char="•"/>
            </a:pPr>
            <a:r>
              <a:rPr lang="en-GB" sz="2800" dirty="0">
                <a:solidFill>
                  <a:schemeClr val="bg1"/>
                </a:solidFill>
              </a:rPr>
              <a:t>Identify trends, issues and problems within the community</a:t>
            </a:r>
          </a:p>
          <a:p>
            <a:pPr marL="457200" indent="-457200">
              <a:buFont typeface="Arial" panose="020B0604020202020204" pitchFamily="34" charset="0"/>
              <a:buChar char="•"/>
            </a:pPr>
            <a:r>
              <a:rPr lang="en-GB" sz="2800" dirty="0">
                <a:solidFill>
                  <a:schemeClr val="bg1"/>
                </a:solidFill>
              </a:rPr>
              <a:t>Improved, close and supportive working relationships with both internal and external  Partners</a:t>
            </a:r>
          </a:p>
          <a:p>
            <a:pPr marL="457200" indent="-457200">
              <a:buFont typeface="Arial" panose="020B0604020202020204" pitchFamily="34" charset="0"/>
              <a:buChar char="•"/>
            </a:pPr>
            <a:r>
              <a:rPr lang="en-GB" sz="2800" dirty="0">
                <a:solidFill>
                  <a:schemeClr val="bg1"/>
                </a:solidFill>
              </a:rPr>
              <a:t>Utilisation of OSARA/POP BI-tool</a:t>
            </a:r>
          </a:p>
          <a:p>
            <a:pPr marL="457200" indent="-457200">
              <a:buFont typeface="Arial" panose="020B0604020202020204" pitchFamily="34" charset="0"/>
              <a:buChar char="•"/>
            </a:pPr>
            <a:r>
              <a:rPr lang="en-GB" sz="2800" dirty="0">
                <a:solidFill>
                  <a:schemeClr val="bg1"/>
                </a:solidFill>
              </a:rPr>
              <a:t>Effective and efficient joint problem solving</a:t>
            </a:r>
          </a:p>
          <a:p>
            <a:pPr marL="457200" indent="-457200">
              <a:buFont typeface="Arial" panose="020B0604020202020204" pitchFamily="34" charset="0"/>
              <a:buChar char="•"/>
            </a:pPr>
            <a:r>
              <a:rPr lang="en-GB" sz="2800" dirty="0">
                <a:solidFill>
                  <a:schemeClr val="bg1"/>
                </a:solidFill>
              </a:rPr>
              <a:t>Crime Prevention</a:t>
            </a:r>
          </a:p>
          <a:p>
            <a:pPr marL="457200" indent="-457200">
              <a:buFont typeface="Arial" panose="020B0604020202020204" pitchFamily="34" charset="0"/>
              <a:buChar char="•"/>
            </a:pPr>
            <a:r>
              <a:rPr lang="en-GB" sz="2800" dirty="0">
                <a:solidFill>
                  <a:schemeClr val="bg1"/>
                </a:solidFill>
              </a:rPr>
              <a:t>Reduce repeat victims/offenders</a:t>
            </a:r>
          </a:p>
        </p:txBody>
      </p:sp>
    </p:spTree>
    <p:extLst>
      <p:ext uri="{BB962C8B-B14F-4D97-AF65-F5344CB8AC3E}">
        <p14:creationId xmlns:p14="http://schemas.microsoft.com/office/powerpoint/2010/main" val="1812937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49" y="61849"/>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ounded Rectangle 4">
            <a:extLst>
              <a:ext uri="{FF2B5EF4-FFF2-40B4-BE49-F238E27FC236}">
                <a16:creationId xmlns:a16="http://schemas.microsoft.com/office/drawing/2014/main" id="{252792A6-31DE-6FA9-5A1D-75096A0FBAD6}"/>
              </a:ext>
            </a:extLst>
          </p:cNvPr>
          <p:cNvSpPr/>
          <p:nvPr/>
        </p:nvSpPr>
        <p:spPr>
          <a:xfrm>
            <a:off x="3317011" y="750277"/>
            <a:ext cx="7591426" cy="768902"/>
          </a:xfrm>
          <a:prstGeom prst="roundRect">
            <a:avLst/>
          </a:prstGeom>
          <a:solidFill>
            <a:srgbClr val="73C6E3"/>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chemeClr val="bg1"/>
                </a:solidFill>
                <a:effectLst>
                  <a:outerShdw blurRad="38100" dist="38100" dir="2700000" algn="tl">
                    <a:srgbClr val="000000">
                      <a:alpha val="43137"/>
                    </a:srgbClr>
                  </a:outerShdw>
                </a:effectLst>
              </a:rPr>
              <a:t>Why do we Problem Solve?</a:t>
            </a:r>
          </a:p>
        </p:txBody>
      </p:sp>
      <p:sp>
        <p:nvSpPr>
          <p:cNvPr id="5" name="Rounded Rectangle 37">
            <a:extLst>
              <a:ext uri="{FF2B5EF4-FFF2-40B4-BE49-F238E27FC236}">
                <a16:creationId xmlns:a16="http://schemas.microsoft.com/office/drawing/2014/main" id="{AA9CC442-9728-1876-7300-604C9D390904}"/>
              </a:ext>
            </a:extLst>
          </p:cNvPr>
          <p:cNvSpPr/>
          <p:nvPr/>
        </p:nvSpPr>
        <p:spPr>
          <a:xfrm>
            <a:off x="1656996" y="2207601"/>
            <a:ext cx="2057299" cy="1283243"/>
          </a:xfrm>
          <a:prstGeom prst="roundRect">
            <a:avLst/>
          </a:prstGeom>
          <a:solidFill>
            <a:schemeClr val="accent2"/>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effectLst>
                  <a:outerShdw blurRad="38100" dist="38100" dir="2700000" algn="tl">
                    <a:srgbClr val="000000">
                      <a:alpha val="43137"/>
                    </a:srgbClr>
                  </a:outerShdw>
                </a:effectLst>
              </a:rPr>
              <a:t>Reduce Victims </a:t>
            </a:r>
          </a:p>
        </p:txBody>
      </p:sp>
      <p:sp>
        <p:nvSpPr>
          <p:cNvPr id="6" name="Rounded Rectangle 39">
            <a:extLst>
              <a:ext uri="{FF2B5EF4-FFF2-40B4-BE49-F238E27FC236}">
                <a16:creationId xmlns:a16="http://schemas.microsoft.com/office/drawing/2014/main" id="{3AC9ADB1-2E72-12A5-E864-8A403E010814}"/>
              </a:ext>
            </a:extLst>
          </p:cNvPr>
          <p:cNvSpPr/>
          <p:nvPr/>
        </p:nvSpPr>
        <p:spPr>
          <a:xfrm>
            <a:off x="4187776" y="2207602"/>
            <a:ext cx="1992162" cy="1221398"/>
          </a:xfrm>
          <a:prstGeom prst="roundRect">
            <a:avLst/>
          </a:prstGeom>
          <a:solidFill>
            <a:srgbClr val="92D05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effectLst>
                  <a:outerShdw blurRad="38100" dist="38100" dir="2700000" algn="tl">
                    <a:srgbClr val="000000">
                      <a:alpha val="43137"/>
                    </a:srgbClr>
                  </a:outerShdw>
                </a:effectLst>
              </a:rPr>
              <a:t>Reduce Offending</a:t>
            </a:r>
          </a:p>
        </p:txBody>
      </p:sp>
      <p:sp>
        <p:nvSpPr>
          <p:cNvPr id="8" name="Rounded Rectangle 41">
            <a:extLst>
              <a:ext uri="{FF2B5EF4-FFF2-40B4-BE49-F238E27FC236}">
                <a16:creationId xmlns:a16="http://schemas.microsoft.com/office/drawing/2014/main" id="{C0B153CC-7456-95BD-9400-E2899653A0E7}"/>
              </a:ext>
            </a:extLst>
          </p:cNvPr>
          <p:cNvSpPr/>
          <p:nvPr/>
        </p:nvSpPr>
        <p:spPr>
          <a:xfrm>
            <a:off x="6540276" y="2207603"/>
            <a:ext cx="1927450" cy="1221398"/>
          </a:xfrm>
          <a:prstGeom prst="roundRect">
            <a:avLst/>
          </a:prstGeom>
          <a:solidFill>
            <a:srgbClr val="4DCDD3"/>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effectLst>
                  <a:outerShdw blurRad="38100" dist="38100" dir="2700000" algn="tl">
                    <a:srgbClr val="000000">
                      <a:alpha val="43137"/>
                    </a:srgbClr>
                  </a:outerShdw>
                </a:effectLst>
              </a:rPr>
              <a:t>Reduce Threat, Risk and Harm </a:t>
            </a:r>
          </a:p>
        </p:txBody>
      </p:sp>
      <p:sp>
        <p:nvSpPr>
          <p:cNvPr id="9" name="Rounded Rectangle 39">
            <a:extLst>
              <a:ext uri="{FF2B5EF4-FFF2-40B4-BE49-F238E27FC236}">
                <a16:creationId xmlns:a16="http://schemas.microsoft.com/office/drawing/2014/main" id="{99F84556-D023-9D5F-0BCF-B66F0057D75E}"/>
              </a:ext>
            </a:extLst>
          </p:cNvPr>
          <p:cNvSpPr/>
          <p:nvPr/>
        </p:nvSpPr>
        <p:spPr>
          <a:xfrm>
            <a:off x="8828065" y="2207601"/>
            <a:ext cx="1927450" cy="1283243"/>
          </a:xfrm>
          <a:prstGeom prst="roundRect">
            <a:avLst/>
          </a:prstGeom>
          <a:solidFill>
            <a:srgbClr val="7030A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effectLst>
                  <a:outerShdw blurRad="38100" dist="38100" dir="2700000" algn="tl">
                    <a:srgbClr val="000000">
                      <a:alpha val="43137"/>
                    </a:srgbClr>
                  </a:outerShdw>
                </a:effectLst>
              </a:rPr>
              <a:t>Reduce Demand on Policing</a:t>
            </a:r>
          </a:p>
        </p:txBody>
      </p:sp>
      <p:sp>
        <p:nvSpPr>
          <p:cNvPr id="11" name="Rounded Rectangle 39">
            <a:extLst>
              <a:ext uri="{FF2B5EF4-FFF2-40B4-BE49-F238E27FC236}">
                <a16:creationId xmlns:a16="http://schemas.microsoft.com/office/drawing/2014/main" id="{3A89EED5-5410-AE62-5657-32EBAD887CF0}"/>
              </a:ext>
            </a:extLst>
          </p:cNvPr>
          <p:cNvSpPr/>
          <p:nvPr/>
        </p:nvSpPr>
        <p:spPr>
          <a:xfrm>
            <a:off x="6258698" y="3933823"/>
            <a:ext cx="3609202" cy="1619251"/>
          </a:xfrm>
          <a:prstGeom prst="roundRect">
            <a:avLst/>
          </a:prstGeom>
          <a:solidFill>
            <a:schemeClr val="accent4">
              <a:lumMod val="60000"/>
              <a:lumOff val="4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effectLst>
                  <a:outerShdw blurRad="38100" dist="38100" dir="2700000" algn="tl">
                    <a:srgbClr val="000000">
                      <a:alpha val="43137"/>
                    </a:srgbClr>
                  </a:outerShdw>
                </a:effectLst>
              </a:rPr>
              <a:t>Build Trust and Confidence</a:t>
            </a:r>
          </a:p>
        </p:txBody>
      </p:sp>
      <p:sp>
        <p:nvSpPr>
          <p:cNvPr id="12" name="Rounded Rectangle 37">
            <a:extLst>
              <a:ext uri="{FF2B5EF4-FFF2-40B4-BE49-F238E27FC236}">
                <a16:creationId xmlns:a16="http://schemas.microsoft.com/office/drawing/2014/main" id="{4DDF50EF-79D2-A56E-D4EC-BB6E592F54EE}"/>
              </a:ext>
            </a:extLst>
          </p:cNvPr>
          <p:cNvSpPr/>
          <p:nvPr/>
        </p:nvSpPr>
        <p:spPr>
          <a:xfrm>
            <a:off x="2324100" y="3933823"/>
            <a:ext cx="3686175" cy="1695451"/>
          </a:xfrm>
          <a:prstGeom prst="roundRect">
            <a:avLst/>
          </a:prstGeom>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effectLst>
                  <a:outerShdw blurRad="38100" dist="38100" dir="2700000" algn="tl">
                    <a:srgbClr val="000000">
                      <a:alpha val="43137"/>
                    </a:srgbClr>
                  </a:outerShdw>
                </a:effectLst>
              </a:rPr>
              <a:t>Safer Sustainable  Communities</a:t>
            </a:r>
          </a:p>
        </p:txBody>
      </p:sp>
    </p:spTree>
    <p:extLst>
      <p:ext uri="{BB962C8B-B14F-4D97-AF65-F5344CB8AC3E}">
        <p14:creationId xmlns:p14="http://schemas.microsoft.com/office/powerpoint/2010/main" val="1942788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1000"/>
                                        <p:tgtEl>
                                          <p:spTgt spid="12"/>
                                        </p:tgtEl>
                                      </p:cBhvr>
                                    </p:animEffect>
                                    <p:anim calcmode="lin" valueType="num">
                                      <p:cBhvr>
                                        <p:cTn id="36" dur="1000" fill="hold"/>
                                        <p:tgtEl>
                                          <p:spTgt spid="12"/>
                                        </p:tgtEl>
                                        <p:attrNameLst>
                                          <p:attrName>ppt_x</p:attrName>
                                        </p:attrNameLst>
                                      </p:cBhvr>
                                      <p:tavLst>
                                        <p:tav tm="0">
                                          <p:val>
                                            <p:strVal val="#ppt_x"/>
                                          </p:val>
                                        </p:tav>
                                        <p:tav tm="100000">
                                          <p:val>
                                            <p:strVal val="#ppt_x"/>
                                          </p:val>
                                        </p:tav>
                                      </p:tavLst>
                                    </p:anim>
                                    <p:anim calcmode="lin" valueType="num">
                                      <p:cBhvr>
                                        <p:cTn id="37"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1000"/>
                                        <p:tgtEl>
                                          <p:spTgt spid="11"/>
                                        </p:tgtEl>
                                      </p:cBhvr>
                                    </p:animEffect>
                                    <p:anim calcmode="lin" valueType="num">
                                      <p:cBhvr>
                                        <p:cTn id="43" dur="1000" fill="hold"/>
                                        <p:tgtEl>
                                          <p:spTgt spid="11"/>
                                        </p:tgtEl>
                                        <p:attrNameLst>
                                          <p:attrName>ppt_x</p:attrName>
                                        </p:attrNameLst>
                                      </p:cBhvr>
                                      <p:tavLst>
                                        <p:tav tm="0">
                                          <p:val>
                                            <p:strVal val="#ppt_x"/>
                                          </p:val>
                                        </p:tav>
                                        <p:tav tm="100000">
                                          <p:val>
                                            <p:strVal val="#ppt_x"/>
                                          </p:val>
                                        </p:tav>
                                      </p:tavLst>
                                    </p:anim>
                                    <p:anim calcmode="lin" valueType="num">
                                      <p:cBhvr>
                                        <p:cTn id="4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P spid="9"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175461" y="135867"/>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ed Rectangle 15">
            <a:extLst>
              <a:ext uri="{FF2B5EF4-FFF2-40B4-BE49-F238E27FC236}">
                <a16:creationId xmlns:a16="http://schemas.microsoft.com/office/drawing/2014/main" id="{DB1EC446-7C5B-8DD7-DBBA-10AE424A1220}"/>
              </a:ext>
            </a:extLst>
          </p:cNvPr>
          <p:cNvSpPr/>
          <p:nvPr/>
        </p:nvSpPr>
        <p:spPr>
          <a:xfrm>
            <a:off x="5810251" y="533476"/>
            <a:ext cx="5219700" cy="1087180"/>
          </a:xfrm>
          <a:prstGeom prst="round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effectLst>
                  <a:outerShdw blurRad="38100" dist="38100" dir="2700000" algn="tl">
                    <a:srgbClr val="000000">
                      <a:alpha val="43137"/>
                    </a:srgbClr>
                  </a:outerShdw>
                </a:effectLst>
              </a:rPr>
              <a:t>Joint Partnership Problem Solving Approach</a:t>
            </a:r>
          </a:p>
        </p:txBody>
      </p:sp>
      <p:pic>
        <p:nvPicPr>
          <p:cNvPr id="5" name="Picture 4" descr="Text&#10;&#10;Description automatically generated with medium confidence">
            <a:extLst>
              <a:ext uri="{FF2B5EF4-FFF2-40B4-BE49-F238E27FC236}">
                <a16:creationId xmlns:a16="http://schemas.microsoft.com/office/drawing/2014/main" id="{811AD1D9-E3C3-DFA2-2FE5-DE1B386CC3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1025" y="135867"/>
            <a:ext cx="4866121" cy="6823666"/>
          </a:xfrm>
          <a:prstGeom prst="rect">
            <a:avLst/>
          </a:prstGeom>
        </p:spPr>
      </p:pic>
      <p:sp>
        <p:nvSpPr>
          <p:cNvPr id="6" name="Rounded Rectangle 21">
            <a:extLst>
              <a:ext uri="{FF2B5EF4-FFF2-40B4-BE49-F238E27FC236}">
                <a16:creationId xmlns:a16="http://schemas.microsoft.com/office/drawing/2014/main" id="{6BB3A3D7-EC62-CCE2-B4DF-FEF5FBCE0CC5}"/>
              </a:ext>
            </a:extLst>
          </p:cNvPr>
          <p:cNvSpPr/>
          <p:nvPr/>
        </p:nvSpPr>
        <p:spPr>
          <a:xfrm>
            <a:off x="7455824" y="2111997"/>
            <a:ext cx="1928553" cy="731519"/>
          </a:xfrm>
          <a:prstGeom prst="roundRect">
            <a:avLst/>
          </a:prstGeom>
          <a:solidFill>
            <a:srgbClr val="7030A0"/>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2400" b="1" dirty="0">
                <a:solidFill>
                  <a:schemeClr val="bg1"/>
                </a:solidFill>
              </a:rPr>
              <a:t>Scanning</a:t>
            </a:r>
            <a:r>
              <a:rPr lang="en-GB" sz="2400" b="1" dirty="0">
                <a:solidFill>
                  <a:schemeClr val="tx1"/>
                </a:solidFill>
              </a:rPr>
              <a:t> </a:t>
            </a:r>
          </a:p>
        </p:txBody>
      </p:sp>
      <p:sp>
        <p:nvSpPr>
          <p:cNvPr id="9" name="TextBox 8">
            <a:extLst>
              <a:ext uri="{FF2B5EF4-FFF2-40B4-BE49-F238E27FC236}">
                <a16:creationId xmlns:a16="http://schemas.microsoft.com/office/drawing/2014/main" id="{5AF941CF-06E7-C007-0A17-54054C0E5CD4}"/>
              </a:ext>
            </a:extLst>
          </p:cNvPr>
          <p:cNvSpPr txBox="1"/>
          <p:nvPr/>
        </p:nvSpPr>
        <p:spPr>
          <a:xfrm>
            <a:off x="3000375" y="3144321"/>
            <a:ext cx="6191250" cy="369332"/>
          </a:xfrm>
          <a:prstGeom prst="rect">
            <a:avLst/>
          </a:prstGeom>
          <a:noFill/>
        </p:spPr>
        <p:txBody>
          <a:bodyPr wrap="square">
            <a:spAutoFit/>
          </a:bodyPr>
          <a:lstStyle/>
          <a:p>
            <a:r>
              <a:rPr lang="en-GB" sz="1800" b="1" dirty="0">
                <a:solidFill>
                  <a:schemeClr val="bg1"/>
                </a:solidFill>
              </a:rPr>
              <a:t>Analysis</a:t>
            </a:r>
            <a:endParaRPr lang="en-GB" dirty="0"/>
          </a:p>
        </p:txBody>
      </p:sp>
      <p:sp>
        <p:nvSpPr>
          <p:cNvPr id="10" name="Rounded Rectangle 22">
            <a:extLst>
              <a:ext uri="{FF2B5EF4-FFF2-40B4-BE49-F238E27FC236}">
                <a16:creationId xmlns:a16="http://schemas.microsoft.com/office/drawing/2014/main" id="{D86ECD05-1AC4-E43D-E7A1-D0CB996B8F2A}"/>
              </a:ext>
            </a:extLst>
          </p:cNvPr>
          <p:cNvSpPr/>
          <p:nvPr/>
        </p:nvSpPr>
        <p:spPr>
          <a:xfrm>
            <a:off x="7455824" y="3375110"/>
            <a:ext cx="1928553" cy="731524"/>
          </a:xfrm>
          <a:prstGeom prst="roundRect">
            <a:avLst/>
          </a:prstGeom>
          <a:solidFill>
            <a:schemeClr val="accent1"/>
          </a:solidFill>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2400" b="1" dirty="0">
                <a:solidFill>
                  <a:schemeClr val="bg1"/>
                </a:solidFill>
              </a:rPr>
              <a:t>Analysis</a:t>
            </a:r>
            <a:r>
              <a:rPr lang="en-GB" sz="2400" b="1" dirty="0">
                <a:solidFill>
                  <a:schemeClr val="tx1"/>
                </a:solidFill>
              </a:rPr>
              <a:t> </a:t>
            </a:r>
          </a:p>
        </p:txBody>
      </p:sp>
      <p:sp>
        <p:nvSpPr>
          <p:cNvPr id="11" name="Rounded Rectangle 23">
            <a:extLst>
              <a:ext uri="{FF2B5EF4-FFF2-40B4-BE49-F238E27FC236}">
                <a16:creationId xmlns:a16="http://schemas.microsoft.com/office/drawing/2014/main" id="{C09C974F-C70C-BF60-6076-72ACFB84424C}"/>
              </a:ext>
            </a:extLst>
          </p:cNvPr>
          <p:cNvSpPr/>
          <p:nvPr/>
        </p:nvSpPr>
        <p:spPr>
          <a:xfrm>
            <a:off x="7455823" y="4614328"/>
            <a:ext cx="1928553" cy="731520"/>
          </a:xfrm>
          <a:prstGeom prst="roundRect">
            <a:avLst/>
          </a:prstGeom>
          <a:solidFill>
            <a:schemeClr val="accent2"/>
          </a:solidFill>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2400" b="1" dirty="0">
                <a:solidFill>
                  <a:schemeClr val="bg1"/>
                </a:solidFill>
              </a:rPr>
              <a:t>Response </a:t>
            </a:r>
          </a:p>
        </p:txBody>
      </p:sp>
      <p:sp>
        <p:nvSpPr>
          <p:cNvPr id="12" name="Rounded Rectangle 24">
            <a:extLst>
              <a:ext uri="{FF2B5EF4-FFF2-40B4-BE49-F238E27FC236}">
                <a16:creationId xmlns:a16="http://schemas.microsoft.com/office/drawing/2014/main" id="{259A15C4-3479-0C58-0903-00ABFC5293F9}"/>
              </a:ext>
            </a:extLst>
          </p:cNvPr>
          <p:cNvSpPr/>
          <p:nvPr/>
        </p:nvSpPr>
        <p:spPr>
          <a:xfrm>
            <a:off x="7455823" y="5782056"/>
            <a:ext cx="1928553" cy="731520"/>
          </a:xfrm>
          <a:prstGeom prst="roundRect">
            <a:avLst/>
          </a:prstGeom>
          <a:solidFill>
            <a:srgbClr val="00B050"/>
          </a:solidFill>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2400" b="1" dirty="0">
                <a:solidFill>
                  <a:schemeClr val="bg1"/>
                </a:solidFill>
              </a:rPr>
              <a:t>Assessment  </a:t>
            </a:r>
          </a:p>
        </p:txBody>
      </p:sp>
    </p:spTree>
    <p:extLst>
      <p:ext uri="{BB962C8B-B14F-4D97-AF65-F5344CB8AC3E}">
        <p14:creationId xmlns:p14="http://schemas.microsoft.com/office/powerpoint/2010/main" val="1337241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1000"/>
                                        <p:tgtEl>
                                          <p:spTgt spid="11"/>
                                        </p:tgtEl>
                                      </p:cBhvr>
                                    </p:animEffect>
                                    <p:anim calcmode="lin" valueType="num">
                                      <p:cBhvr>
                                        <p:cTn id="22" dur="1000" fill="hold"/>
                                        <p:tgtEl>
                                          <p:spTgt spid="11"/>
                                        </p:tgtEl>
                                        <p:attrNameLst>
                                          <p:attrName>ppt_x</p:attrName>
                                        </p:attrNameLst>
                                      </p:cBhvr>
                                      <p:tavLst>
                                        <p:tav tm="0">
                                          <p:val>
                                            <p:strVal val="#ppt_x"/>
                                          </p:val>
                                        </p:tav>
                                        <p:tav tm="100000">
                                          <p:val>
                                            <p:strVal val="#ppt_x"/>
                                          </p:val>
                                        </p:tav>
                                      </p:tavLst>
                                    </p:anim>
                                    <p:anim calcmode="lin" valueType="num">
                                      <p:cBhvr>
                                        <p:cTn id="2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1000"/>
                                        <p:tgtEl>
                                          <p:spTgt spid="12"/>
                                        </p:tgtEl>
                                      </p:cBhvr>
                                    </p:animEffect>
                                    <p:anim calcmode="lin" valueType="num">
                                      <p:cBhvr>
                                        <p:cTn id="29" dur="1000" fill="hold"/>
                                        <p:tgtEl>
                                          <p:spTgt spid="12"/>
                                        </p:tgtEl>
                                        <p:attrNameLst>
                                          <p:attrName>ppt_x</p:attrName>
                                        </p:attrNameLst>
                                      </p:cBhvr>
                                      <p:tavLst>
                                        <p:tav tm="0">
                                          <p:val>
                                            <p:strVal val="#ppt_x"/>
                                          </p:val>
                                        </p:tav>
                                        <p:tav tm="100000">
                                          <p:val>
                                            <p:strVal val="#ppt_x"/>
                                          </p:val>
                                        </p:tav>
                                      </p:tavLst>
                                    </p:anim>
                                    <p:anim calcmode="lin" valueType="num">
                                      <p:cBhvr>
                                        <p:cTn id="3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P spid="1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142874" y="21066"/>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imeline&#10;&#10;Description automatically generated">
            <a:extLst>
              <a:ext uri="{FF2B5EF4-FFF2-40B4-BE49-F238E27FC236}">
                <a16:creationId xmlns:a16="http://schemas.microsoft.com/office/drawing/2014/main" id="{A0FFE2BB-6FF4-7949-C202-4655FAFEF4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64641" y="210365"/>
            <a:ext cx="5248503" cy="6629186"/>
          </a:xfrm>
          <a:prstGeom prst="rect">
            <a:avLst/>
          </a:prstGeom>
          <a:ln>
            <a:solidFill>
              <a:schemeClr val="tx1"/>
            </a:solidFill>
          </a:ln>
        </p:spPr>
      </p:pic>
      <p:sp>
        <p:nvSpPr>
          <p:cNvPr id="4" name="Oval 3">
            <a:extLst>
              <a:ext uri="{FF2B5EF4-FFF2-40B4-BE49-F238E27FC236}">
                <a16:creationId xmlns:a16="http://schemas.microsoft.com/office/drawing/2014/main" id="{2655AFC7-09AC-8BAE-F18F-AB43A777A7A5}"/>
              </a:ext>
            </a:extLst>
          </p:cNvPr>
          <p:cNvSpPr/>
          <p:nvPr/>
        </p:nvSpPr>
        <p:spPr>
          <a:xfrm>
            <a:off x="1687331" y="1887956"/>
            <a:ext cx="2132829" cy="1847849"/>
          </a:xfrm>
          <a:prstGeom prst="ellipse">
            <a:avLst/>
          </a:prstGeom>
          <a:solidFill>
            <a:schemeClr val="accent2"/>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latin typeface="Aharoni" panose="020B0604020202020204" pitchFamily="2" charset="-79"/>
                <a:cs typeface="Aharoni" panose="020B0604020202020204" pitchFamily="2" charset="-79"/>
              </a:rPr>
              <a:t>PROBLEM ORIENTATED  POLICING</a:t>
            </a:r>
          </a:p>
        </p:txBody>
      </p:sp>
      <p:sp>
        <p:nvSpPr>
          <p:cNvPr id="8" name="Oval 7">
            <a:extLst>
              <a:ext uri="{FF2B5EF4-FFF2-40B4-BE49-F238E27FC236}">
                <a16:creationId xmlns:a16="http://schemas.microsoft.com/office/drawing/2014/main" id="{81E69365-0BBB-8C25-CA27-459592A45D21}"/>
              </a:ext>
            </a:extLst>
          </p:cNvPr>
          <p:cNvSpPr/>
          <p:nvPr/>
        </p:nvSpPr>
        <p:spPr>
          <a:xfrm>
            <a:off x="1744481" y="3314700"/>
            <a:ext cx="1884544" cy="1847849"/>
          </a:xfrm>
          <a:prstGeom prst="ellipse">
            <a:avLst/>
          </a:prstGeom>
          <a:solidFill>
            <a:srgbClr val="92D05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haroni" panose="020B0604020202020204" pitchFamily="2" charset="-79"/>
                <a:cs typeface="Aharoni" panose="020B0604020202020204" pitchFamily="2" charset="-79"/>
              </a:rPr>
              <a:t>PLAN ON A PAGE </a:t>
            </a:r>
          </a:p>
        </p:txBody>
      </p:sp>
      <p:sp>
        <p:nvSpPr>
          <p:cNvPr id="11" name="Oval 10">
            <a:extLst>
              <a:ext uri="{FF2B5EF4-FFF2-40B4-BE49-F238E27FC236}">
                <a16:creationId xmlns:a16="http://schemas.microsoft.com/office/drawing/2014/main" id="{61456F55-9EF1-83A9-C428-EFF88EF54358}"/>
              </a:ext>
            </a:extLst>
          </p:cNvPr>
          <p:cNvSpPr/>
          <p:nvPr/>
        </p:nvSpPr>
        <p:spPr>
          <a:xfrm>
            <a:off x="1744482" y="4628996"/>
            <a:ext cx="1884543" cy="1847849"/>
          </a:xfrm>
          <a:prstGeom prst="ellipse">
            <a:avLst/>
          </a:prstGeom>
          <a:solidFill>
            <a:srgbClr val="73C6E3"/>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latin typeface="Aharoni" panose="020B0604020202020204" pitchFamily="2" charset="-79"/>
                <a:cs typeface="Aharoni" panose="020B0604020202020204" pitchFamily="2" charset="-79"/>
              </a:rPr>
              <a:t>POP</a:t>
            </a:r>
          </a:p>
        </p:txBody>
      </p:sp>
    </p:spTree>
    <p:extLst>
      <p:ext uri="{BB962C8B-B14F-4D97-AF65-F5344CB8AC3E}">
        <p14:creationId xmlns:p14="http://schemas.microsoft.com/office/powerpoint/2010/main" val="3909401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1000"/>
                                        <p:tgtEl>
                                          <p:spTgt spid="11"/>
                                        </p:tgtEl>
                                      </p:cBhvr>
                                    </p:animEffect>
                                    <p:anim calcmode="lin" valueType="num">
                                      <p:cBhvr>
                                        <p:cTn id="22" dur="1000" fill="hold"/>
                                        <p:tgtEl>
                                          <p:spTgt spid="11"/>
                                        </p:tgtEl>
                                        <p:attrNameLst>
                                          <p:attrName>ppt_x</p:attrName>
                                        </p:attrNameLst>
                                      </p:cBhvr>
                                      <p:tavLst>
                                        <p:tav tm="0">
                                          <p:val>
                                            <p:strVal val="#ppt_x"/>
                                          </p:val>
                                        </p:tav>
                                        <p:tav tm="100000">
                                          <p:val>
                                            <p:strVal val="#ppt_x"/>
                                          </p:val>
                                        </p:tav>
                                      </p:tavLst>
                                    </p:anim>
                                    <p:anim calcmode="lin" valueType="num">
                                      <p:cBhvr>
                                        <p:cTn id="2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245148"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imeline&#10;&#10;Description automatically generated">
            <a:extLst>
              <a:ext uri="{FF2B5EF4-FFF2-40B4-BE49-F238E27FC236}">
                <a16:creationId xmlns:a16="http://schemas.microsoft.com/office/drawing/2014/main" id="{192B64B2-4DCE-46F7-BD5C-070AFFE829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9694" y="1100708"/>
            <a:ext cx="4382270" cy="5751344"/>
          </a:xfrm>
          <a:prstGeom prst="rect">
            <a:avLst/>
          </a:prstGeom>
          <a:ln>
            <a:solidFill>
              <a:schemeClr val="tx1"/>
            </a:solidFill>
          </a:ln>
        </p:spPr>
      </p:pic>
      <p:sp>
        <p:nvSpPr>
          <p:cNvPr id="2" name="TextBox 1">
            <a:extLst>
              <a:ext uri="{FF2B5EF4-FFF2-40B4-BE49-F238E27FC236}">
                <a16:creationId xmlns:a16="http://schemas.microsoft.com/office/drawing/2014/main" id="{9A980FAC-197B-4660-8FB1-D2C34A98D724}"/>
              </a:ext>
            </a:extLst>
          </p:cNvPr>
          <p:cNvSpPr txBox="1"/>
          <p:nvPr/>
        </p:nvSpPr>
        <p:spPr>
          <a:xfrm>
            <a:off x="3329797" y="276044"/>
            <a:ext cx="8030930" cy="830997"/>
          </a:xfrm>
          <a:prstGeom prst="rect">
            <a:avLst/>
          </a:prstGeom>
          <a:noFill/>
        </p:spPr>
        <p:txBody>
          <a:bodyPr wrap="square" rtlCol="0">
            <a:spAutoFit/>
          </a:bodyPr>
          <a:lstStyle/>
          <a:p>
            <a:pPr algn="r"/>
            <a:r>
              <a:rPr lang="en-GB" sz="4800" b="1" dirty="0">
                <a:solidFill>
                  <a:schemeClr val="bg1"/>
                </a:solidFill>
              </a:rPr>
              <a:t>Problem Solving Plans </a:t>
            </a:r>
          </a:p>
        </p:txBody>
      </p:sp>
      <p:pic>
        <p:nvPicPr>
          <p:cNvPr id="4" name="Picture 3">
            <a:extLst>
              <a:ext uri="{FF2B5EF4-FFF2-40B4-BE49-F238E27FC236}">
                <a16:creationId xmlns:a16="http://schemas.microsoft.com/office/drawing/2014/main" id="{BB8C752E-153B-4079-A8EA-C1376A55D56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22032" y="1103677"/>
            <a:ext cx="4261605" cy="5748375"/>
          </a:xfrm>
          <a:prstGeom prst="rect">
            <a:avLst/>
          </a:prstGeom>
        </p:spPr>
      </p:pic>
    </p:spTree>
    <p:extLst>
      <p:ext uri="{BB962C8B-B14F-4D97-AF65-F5344CB8AC3E}">
        <p14:creationId xmlns:p14="http://schemas.microsoft.com/office/powerpoint/2010/main" val="2361373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20784" y="-12469"/>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2">
            <a:extLst>
              <a:ext uri="{FF2B5EF4-FFF2-40B4-BE49-F238E27FC236}">
                <a16:creationId xmlns:a16="http://schemas.microsoft.com/office/drawing/2014/main" id="{501B07D1-CF47-450C-A872-EA30963B514F}"/>
              </a:ext>
            </a:extLst>
          </p:cNvPr>
          <p:cNvGraphicFramePr/>
          <p:nvPr>
            <p:extLst>
              <p:ext uri="{D42A27DB-BD31-4B8C-83A1-F6EECF244321}">
                <p14:modId xmlns:p14="http://schemas.microsoft.com/office/powerpoint/2010/main" val="1598655917"/>
              </p:ext>
            </p:extLst>
          </p:nvPr>
        </p:nvGraphicFramePr>
        <p:xfrm>
          <a:off x="2946400" y="230909"/>
          <a:ext cx="10132291" cy="63546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55CF7C4-FF99-36CC-8896-7E341BDBADEB}"/>
              </a:ext>
            </a:extLst>
          </p:cNvPr>
          <p:cNvSpPr txBox="1"/>
          <p:nvPr/>
        </p:nvSpPr>
        <p:spPr>
          <a:xfrm>
            <a:off x="1064030" y="3088751"/>
            <a:ext cx="3765666" cy="1077218"/>
          </a:xfrm>
          <a:prstGeom prst="rect">
            <a:avLst/>
          </a:prstGeom>
          <a:noFill/>
        </p:spPr>
        <p:txBody>
          <a:bodyPr wrap="square" rtlCol="0">
            <a:spAutoFit/>
          </a:bodyPr>
          <a:lstStyle/>
          <a:p>
            <a:r>
              <a:rPr lang="en-GB" sz="3200" dirty="0">
                <a:solidFill>
                  <a:schemeClr val="bg1"/>
                </a:solidFill>
              </a:rPr>
              <a:t>CASE STUDY – YOUTH ASB MID GLAM </a:t>
            </a:r>
          </a:p>
        </p:txBody>
      </p:sp>
    </p:spTree>
    <p:extLst>
      <p:ext uri="{BB962C8B-B14F-4D97-AF65-F5344CB8AC3E}">
        <p14:creationId xmlns:p14="http://schemas.microsoft.com/office/powerpoint/2010/main" val="2039161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graphicEl>
                                              <a:dgm id="{73EA8A95-20F9-4558-B1CD-154245A0A484}"/>
                                            </p:graphicEl>
                                          </p:spTgt>
                                        </p:tgtEl>
                                        <p:attrNameLst>
                                          <p:attrName>style.visibility</p:attrName>
                                        </p:attrNameLst>
                                      </p:cBhvr>
                                      <p:to>
                                        <p:strVal val="visible"/>
                                      </p:to>
                                    </p:set>
                                    <p:anim calcmode="lin" valueType="num">
                                      <p:cBhvr additive="base">
                                        <p:cTn id="7" dur="500" fill="hold"/>
                                        <p:tgtEl>
                                          <p:spTgt spid="3">
                                            <p:graphicEl>
                                              <a:dgm id="{73EA8A95-20F9-4558-B1CD-154245A0A48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graphicEl>
                                              <a:dgm id="{73EA8A95-20F9-4558-B1CD-154245A0A48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graphicEl>
                                              <a:dgm id="{0368D04C-9B19-41D1-B5B8-F0E48FF5303C}"/>
                                            </p:graphicEl>
                                          </p:spTgt>
                                        </p:tgtEl>
                                        <p:attrNameLst>
                                          <p:attrName>style.visibility</p:attrName>
                                        </p:attrNameLst>
                                      </p:cBhvr>
                                      <p:to>
                                        <p:strVal val="visible"/>
                                      </p:to>
                                    </p:set>
                                    <p:anim calcmode="lin" valueType="num">
                                      <p:cBhvr additive="base">
                                        <p:cTn id="13" dur="500" fill="hold"/>
                                        <p:tgtEl>
                                          <p:spTgt spid="3">
                                            <p:graphicEl>
                                              <a:dgm id="{0368D04C-9B19-41D1-B5B8-F0E48FF5303C}"/>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graphicEl>
                                              <a:dgm id="{0368D04C-9B19-41D1-B5B8-F0E48FF5303C}"/>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graphicEl>
                                              <a:dgm id="{B4AAC53C-1583-4998-A17A-51E905361567}"/>
                                            </p:graphicEl>
                                          </p:spTgt>
                                        </p:tgtEl>
                                        <p:attrNameLst>
                                          <p:attrName>style.visibility</p:attrName>
                                        </p:attrNameLst>
                                      </p:cBhvr>
                                      <p:to>
                                        <p:strVal val="visible"/>
                                      </p:to>
                                    </p:set>
                                    <p:anim calcmode="lin" valueType="num">
                                      <p:cBhvr additive="base">
                                        <p:cTn id="17" dur="500" fill="hold"/>
                                        <p:tgtEl>
                                          <p:spTgt spid="3">
                                            <p:graphicEl>
                                              <a:dgm id="{B4AAC53C-1583-4998-A17A-51E905361567}"/>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graphicEl>
                                              <a:dgm id="{B4AAC53C-1583-4998-A17A-51E905361567}"/>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graphicEl>
                                              <a:dgm id="{E289A354-C795-44AA-9979-33317BFDA330}"/>
                                            </p:graphicEl>
                                          </p:spTgt>
                                        </p:tgtEl>
                                        <p:attrNameLst>
                                          <p:attrName>style.visibility</p:attrName>
                                        </p:attrNameLst>
                                      </p:cBhvr>
                                      <p:to>
                                        <p:strVal val="visible"/>
                                      </p:to>
                                    </p:set>
                                    <p:anim calcmode="lin" valueType="num">
                                      <p:cBhvr additive="base">
                                        <p:cTn id="23" dur="500" fill="hold"/>
                                        <p:tgtEl>
                                          <p:spTgt spid="3">
                                            <p:graphicEl>
                                              <a:dgm id="{E289A354-C795-44AA-9979-33317BFDA330}"/>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graphicEl>
                                              <a:dgm id="{E289A354-C795-44AA-9979-33317BFDA330}"/>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graphicEl>
                                              <a:dgm id="{E424AD29-8609-4CF8-95B1-12920565C31E}"/>
                                            </p:graphicEl>
                                          </p:spTgt>
                                        </p:tgtEl>
                                        <p:attrNameLst>
                                          <p:attrName>style.visibility</p:attrName>
                                        </p:attrNameLst>
                                      </p:cBhvr>
                                      <p:to>
                                        <p:strVal val="visible"/>
                                      </p:to>
                                    </p:set>
                                    <p:anim calcmode="lin" valueType="num">
                                      <p:cBhvr additive="base">
                                        <p:cTn id="27" dur="500" fill="hold"/>
                                        <p:tgtEl>
                                          <p:spTgt spid="3">
                                            <p:graphicEl>
                                              <a:dgm id="{E424AD29-8609-4CF8-95B1-12920565C31E}"/>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graphicEl>
                                              <a:dgm id="{E424AD29-8609-4CF8-95B1-12920565C31E}"/>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graphicEl>
                                              <a:dgm id="{83F0532D-DC58-4749-B960-6363B593C32F}"/>
                                            </p:graphicEl>
                                          </p:spTgt>
                                        </p:tgtEl>
                                        <p:attrNameLst>
                                          <p:attrName>style.visibility</p:attrName>
                                        </p:attrNameLst>
                                      </p:cBhvr>
                                      <p:to>
                                        <p:strVal val="visible"/>
                                      </p:to>
                                    </p:set>
                                    <p:anim calcmode="lin" valueType="num">
                                      <p:cBhvr additive="base">
                                        <p:cTn id="33" dur="500" fill="hold"/>
                                        <p:tgtEl>
                                          <p:spTgt spid="3">
                                            <p:graphicEl>
                                              <a:dgm id="{83F0532D-DC58-4749-B960-6363B593C32F}"/>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graphicEl>
                                              <a:dgm id="{83F0532D-DC58-4749-B960-6363B593C32F}"/>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graphicEl>
                                              <a:dgm id="{FCB479C4-EF00-42F4-9432-85208DD313BA}"/>
                                            </p:graphicEl>
                                          </p:spTgt>
                                        </p:tgtEl>
                                        <p:attrNameLst>
                                          <p:attrName>style.visibility</p:attrName>
                                        </p:attrNameLst>
                                      </p:cBhvr>
                                      <p:to>
                                        <p:strVal val="visible"/>
                                      </p:to>
                                    </p:set>
                                    <p:anim calcmode="lin" valueType="num">
                                      <p:cBhvr additive="base">
                                        <p:cTn id="37" dur="500" fill="hold"/>
                                        <p:tgtEl>
                                          <p:spTgt spid="3">
                                            <p:graphicEl>
                                              <a:dgm id="{FCB479C4-EF00-42F4-9432-85208DD313BA}"/>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graphicEl>
                                              <a:dgm id="{FCB479C4-EF00-42F4-9432-85208DD313BA}"/>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graphicEl>
                                              <a:dgm id="{0D1FA5B4-C53B-430C-830D-2AF7DC62391F}"/>
                                            </p:graphicEl>
                                          </p:spTgt>
                                        </p:tgtEl>
                                        <p:attrNameLst>
                                          <p:attrName>style.visibility</p:attrName>
                                        </p:attrNameLst>
                                      </p:cBhvr>
                                      <p:to>
                                        <p:strVal val="visible"/>
                                      </p:to>
                                    </p:set>
                                    <p:anim calcmode="lin" valueType="num">
                                      <p:cBhvr additive="base">
                                        <p:cTn id="43" dur="500" fill="hold"/>
                                        <p:tgtEl>
                                          <p:spTgt spid="3">
                                            <p:graphicEl>
                                              <a:dgm id="{0D1FA5B4-C53B-430C-830D-2AF7DC62391F}"/>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graphicEl>
                                              <a:dgm id="{0D1FA5B4-C53B-430C-830D-2AF7DC62391F}"/>
                                            </p:graphic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3">
                                            <p:graphicEl>
                                              <a:dgm id="{E2720AC3-E689-489F-BE9D-52791668F5C0}"/>
                                            </p:graphicEl>
                                          </p:spTgt>
                                        </p:tgtEl>
                                        <p:attrNameLst>
                                          <p:attrName>style.visibility</p:attrName>
                                        </p:attrNameLst>
                                      </p:cBhvr>
                                      <p:to>
                                        <p:strVal val="visible"/>
                                      </p:to>
                                    </p:set>
                                    <p:anim calcmode="lin" valueType="num">
                                      <p:cBhvr additive="base">
                                        <p:cTn id="47" dur="500" fill="hold"/>
                                        <p:tgtEl>
                                          <p:spTgt spid="3">
                                            <p:graphicEl>
                                              <a:dgm id="{E2720AC3-E689-489F-BE9D-52791668F5C0}"/>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graphicEl>
                                              <a:dgm id="{E2720AC3-E689-489F-BE9D-52791668F5C0}"/>
                                            </p:graphic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graphicEl>
                                              <a:dgm id="{12F816BD-447C-4970-AEEB-2401CDFF06B4}"/>
                                            </p:graphicEl>
                                          </p:spTgt>
                                        </p:tgtEl>
                                        <p:attrNameLst>
                                          <p:attrName>style.visibility</p:attrName>
                                        </p:attrNameLst>
                                      </p:cBhvr>
                                      <p:to>
                                        <p:strVal val="visible"/>
                                      </p:to>
                                    </p:set>
                                    <p:anim calcmode="lin" valueType="num">
                                      <p:cBhvr additive="base">
                                        <p:cTn id="53" dur="500" fill="hold"/>
                                        <p:tgtEl>
                                          <p:spTgt spid="3">
                                            <p:graphicEl>
                                              <a:dgm id="{12F816BD-447C-4970-AEEB-2401CDFF06B4}"/>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graphicEl>
                                              <a:dgm id="{12F816BD-447C-4970-AEEB-2401CDFF06B4}"/>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3">
                                            <p:graphicEl>
                                              <a:dgm id="{571135C9-270C-4689-8622-4FFBA034A5F2}"/>
                                            </p:graphicEl>
                                          </p:spTgt>
                                        </p:tgtEl>
                                        <p:attrNameLst>
                                          <p:attrName>style.visibility</p:attrName>
                                        </p:attrNameLst>
                                      </p:cBhvr>
                                      <p:to>
                                        <p:strVal val="visible"/>
                                      </p:to>
                                    </p:set>
                                    <p:anim calcmode="lin" valueType="num">
                                      <p:cBhvr additive="base">
                                        <p:cTn id="57" dur="500" fill="hold"/>
                                        <p:tgtEl>
                                          <p:spTgt spid="3">
                                            <p:graphicEl>
                                              <a:dgm id="{571135C9-270C-4689-8622-4FFBA034A5F2}"/>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graphicEl>
                                              <a:dgm id="{571135C9-270C-4689-8622-4FFBA034A5F2}"/>
                                            </p:graphicEl>
                                          </p:spTgt>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3">
                                            <p:graphicEl>
                                              <a:dgm id="{7B24D0BD-4444-442B-B89D-8FE7F7CA05A6}"/>
                                            </p:graphicEl>
                                          </p:spTgt>
                                        </p:tgtEl>
                                        <p:attrNameLst>
                                          <p:attrName>style.visibility</p:attrName>
                                        </p:attrNameLst>
                                      </p:cBhvr>
                                      <p:to>
                                        <p:strVal val="visible"/>
                                      </p:to>
                                    </p:set>
                                    <p:anim calcmode="lin" valueType="num">
                                      <p:cBhvr additive="base">
                                        <p:cTn id="61" dur="500" fill="hold"/>
                                        <p:tgtEl>
                                          <p:spTgt spid="3">
                                            <p:graphicEl>
                                              <a:dgm id="{7B24D0BD-4444-442B-B89D-8FE7F7CA05A6}"/>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graphicEl>
                                              <a:dgm id="{7B24D0BD-4444-442B-B89D-8FE7F7CA05A6}"/>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7504"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853F6169-51BA-4E78-8A7D-61C3E8E67CBB}"/>
                  </a:ext>
                </a:extLst>
              </p14:cNvPr>
              <p14:cNvContentPartPr/>
              <p14:nvPr/>
            </p14:nvContentPartPr>
            <p14:xfrm>
              <a:off x="5064726" y="1871709"/>
              <a:ext cx="360" cy="360"/>
            </p14:xfrm>
          </p:contentPart>
        </mc:Choice>
        <mc:Fallback xmlns="">
          <p:pic>
            <p:nvPicPr>
              <p:cNvPr id="2" name="Ink 1">
                <a:extLst>
                  <a:ext uri="{FF2B5EF4-FFF2-40B4-BE49-F238E27FC236}">
                    <a16:creationId xmlns:a16="http://schemas.microsoft.com/office/drawing/2014/main" id="{853F6169-51BA-4E78-8A7D-61C3E8E67CBB}"/>
                  </a:ext>
                </a:extLst>
              </p:cNvPr>
              <p:cNvPicPr/>
              <p:nvPr/>
            </p:nvPicPr>
            <p:blipFill>
              <a:blip r:embed="rId4"/>
              <a:stretch>
                <a:fillRect/>
              </a:stretch>
            </p:blipFill>
            <p:spPr>
              <a:xfrm>
                <a:off x="5010726" y="1763709"/>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6187F50C-C7A7-4BF7-BFD1-A4C928745461}"/>
                  </a:ext>
                </a:extLst>
              </p14:cNvPr>
              <p14:cNvContentPartPr/>
              <p14:nvPr/>
            </p14:nvContentPartPr>
            <p14:xfrm>
              <a:off x="5660166" y="4208469"/>
              <a:ext cx="360" cy="360"/>
            </p14:xfrm>
          </p:contentPart>
        </mc:Choice>
        <mc:Fallback xmlns="">
          <p:pic>
            <p:nvPicPr>
              <p:cNvPr id="3" name="Ink 2">
                <a:extLst>
                  <a:ext uri="{FF2B5EF4-FFF2-40B4-BE49-F238E27FC236}">
                    <a16:creationId xmlns:a16="http://schemas.microsoft.com/office/drawing/2014/main" id="{6187F50C-C7A7-4BF7-BFD1-A4C928745461}"/>
                  </a:ext>
                </a:extLst>
              </p:cNvPr>
              <p:cNvPicPr/>
              <p:nvPr/>
            </p:nvPicPr>
            <p:blipFill>
              <a:blip r:embed="rId4"/>
              <a:stretch>
                <a:fillRect/>
              </a:stretch>
            </p:blipFill>
            <p:spPr>
              <a:xfrm>
                <a:off x="5606166" y="4100469"/>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FE08EF3E-B48D-4078-B4D0-4C6A99E36776}"/>
                  </a:ext>
                </a:extLst>
              </p14:cNvPr>
              <p14:cNvContentPartPr/>
              <p14:nvPr/>
            </p14:nvContentPartPr>
            <p14:xfrm>
              <a:off x="5906766" y="3453909"/>
              <a:ext cx="360" cy="360"/>
            </p14:xfrm>
          </p:contentPart>
        </mc:Choice>
        <mc:Fallback xmlns="">
          <p:pic>
            <p:nvPicPr>
              <p:cNvPr id="4" name="Ink 3">
                <a:extLst>
                  <a:ext uri="{FF2B5EF4-FFF2-40B4-BE49-F238E27FC236}">
                    <a16:creationId xmlns:a16="http://schemas.microsoft.com/office/drawing/2014/main" id="{FE08EF3E-B48D-4078-B4D0-4C6A99E36776}"/>
                  </a:ext>
                </a:extLst>
              </p:cNvPr>
              <p:cNvPicPr/>
              <p:nvPr/>
            </p:nvPicPr>
            <p:blipFill>
              <a:blip r:embed="rId4"/>
              <a:stretch>
                <a:fillRect/>
              </a:stretch>
            </p:blipFill>
            <p:spPr>
              <a:xfrm>
                <a:off x="5852766" y="3345909"/>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5" name="Ink 4">
                <a:extLst>
                  <a:ext uri="{FF2B5EF4-FFF2-40B4-BE49-F238E27FC236}">
                    <a16:creationId xmlns:a16="http://schemas.microsoft.com/office/drawing/2014/main" id="{1D57A903-0C27-40D7-BF0A-3A6C266D69E7}"/>
                  </a:ext>
                </a:extLst>
              </p14:cNvPr>
              <p14:cNvContentPartPr/>
              <p14:nvPr/>
            </p14:nvContentPartPr>
            <p14:xfrm>
              <a:off x="3323406" y="3091029"/>
              <a:ext cx="360" cy="360"/>
            </p14:xfrm>
          </p:contentPart>
        </mc:Choice>
        <mc:Fallback xmlns="">
          <p:pic>
            <p:nvPicPr>
              <p:cNvPr id="5" name="Ink 4">
                <a:extLst>
                  <a:ext uri="{FF2B5EF4-FFF2-40B4-BE49-F238E27FC236}">
                    <a16:creationId xmlns:a16="http://schemas.microsoft.com/office/drawing/2014/main" id="{1D57A903-0C27-40D7-BF0A-3A6C266D69E7}"/>
                  </a:ext>
                </a:extLst>
              </p:cNvPr>
              <p:cNvPicPr/>
              <p:nvPr/>
            </p:nvPicPr>
            <p:blipFill>
              <a:blip r:embed="rId4"/>
              <a:stretch>
                <a:fillRect/>
              </a:stretch>
            </p:blipFill>
            <p:spPr>
              <a:xfrm>
                <a:off x="3269406" y="2983029"/>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451FCF85-02A3-42D8-BDE2-2227E8ED72E9}"/>
                  </a:ext>
                </a:extLst>
              </p14:cNvPr>
              <p14:cNvContentPartPr/>
              <p14:nvPr/>
            </p14:nvContentPartPr>
            <p14:xfrm>
              <a:off x="3323406" y="3091029"/>
              <a:ext cx="360" cy="360"/>
            </p14:xfrm>
          </p:contentPart>
        </mc:Choice>
        <mc:Fallback xmlns="">
          <p:pic>
            <p:nvPicPr>
              <p:cNvPr id="6" name="Ink 5">
                <a:extLst>
                  <a:ext uri="{FF2B5EF4-FFF2-40B4-BE49-F238E27FC236}">
                    <a16:creationId xmlns:a16="http://schemas.microsoft.com/office/drawing/2014/main" id="{451FCF85-02A3-42D8-BDE2-2227E8ED72E9}"/>
                  </a:ext>
                </a:extLst>
              </p:cNvPr>
              <p:cNvPicPr/>
              <p:nvPr/>
            </p:nvPicPr>
            <p:blipFill>
              <a:blip r:embed="rId4"/>
              <a:stretch>
                <a:fillRect/>
              </a:stretch>
            </p:blipFill>
            <p:spPr>
              <a:xfrm>
                <a:off x="3269406" y="2983029"/>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A6B53003-B6F9-4E3D-88AF-60DAF04BC5F4}"/>
                  </a:ext>
                </a:extLst>
              </p14:cNvPr>
              <p14:cNvContentPartPr/>
              <p14:nvPr/>
            </p14:nvContentPartPr>
            <p14:xfrm>
              <a:off x="3323406" y="3091029"/>
              <a:ext cx="360" cy="360"/>
            </p14:xfrm>
          </p:contentPart>
        </mc:Choice>
        <mc:Fallback xmlns="">
          <p:pic>
            <p:nvPicPr>
              <p:cNvPr id="8" name="Ink 7">
                <a:extLst>
                  <a:ext uri="{FF2B5EF4-FFF2-40B4-BE49-F238E27FC236}">
                    <a16:creationId xmlns:a16="http://schemas.microsoft.com/office/drawing/2014/main" id="{A6B53003-B6F9-4E3D-88AF-60DAF04BC5F4}"/>
                  </a:ext>
                </a:extLst>
              </p:cNvPr>
              <p:cNvPicPr/>
              <p:nvPr/>
            </p:nvPicPr>
            <p:blipFill>
              <a:blip r:embed="rId4"/>
              <a:stretch>
                <a:fillRect/>
              </a:stretch>
            </p:blipFill>
            <p:spPr>
              <a:xfrm>
                <a:off x="3269406" y="2983029"/>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EFF7233D-D396-4BBB-ADEC-225B25344D16}"/>
                  </a:ext>
                </a:extLst>
              </p14:cNvPr>
              <p14:cNvContentPartPr/>
              <p14:nvPr/>
            </p14:nvContentPartPr>
            <p14:xfrm>
              <a:off x="7009806" y="3918669"/>
              <a:ext cx="360" cy="360"/>
            </p14:xfrm>
          </p:contentPart>
        </mc:Choice>
        <mc:Fallback xmlns="">
          <p:pic>
            <p:nvPicPr>
              <p:cNvPr id="9" name="Ink 8">
                <a:extLst>
                  <a:ext uri="{FF2B5EF4-FFF2-40B4-BE49-F238E27FC236}">
                    <a16:creationId xmlns:a16="http://schemas.microsoft.com/office/drawing/2014/main" id="{EFF7233D-D396-4BBB-ADEC-225B25344D16}"/>
                  </a:ext>
                </a:extLst>
              </p:cNvPr>
              <p:cNvPicPr/>
              <p:nvPr/>
            </p:nvPicPr>
            <p:blipFill>
              <a:blip r:embed="rId4"/>
              <a:stretch>
                <a:fillRect/>
              </a:stretch>
            </p:blipFill>
            <p:spPr>
              <a:xfrm>
                <a:off x="6955806" y="3810669"/>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a:extLst>
                  <a:ext uri="{FF2B5EF4-FFF2-40B4-BE49-F238E27FC236}">
                    <a16:creationId xmlns:a16="http://schemas.microsoft.com/office/drawing/2014/main" id="{2E59A9C1-004B-4BE0-8EAA-FDC53E1EB624}"/>
                  </a:ext>
                </a:extLst>
              </p14:cNvPr>
              <p14:cNvContentPartPr/>
              <p14:nvPr/>
            </p14:nvContentPartPr>
            <p14:xfrm>
              <a:off x="5543886" y="4542549"/>
              <a:ext cx="360" cy="360"/>
            </p14:xfrm>
          </p:contentPart>
        </mc:Choice>
        <mc:Fallback xmlns="">
          <p:pic>
            <p:nvPicPr>
              <p:cNvPr id="10" name="Ink 9">
                <a:extLst>
                  <a:ext uri="{FF2B5EF4-FFF2-40B4-BE49-F238E27FC236}">
                    <a16:creationId xmlns:a16="http://schemas.microsoft.com/office/drawing/2014/main" id="{2E59A9C1-004B-4BE0-8EAA-FDC53E1EB624}"/>
                  </a:ext>
                </a:extLst>
              </p:cNvPr>
              <p:cNvPicPr/>
              <p:nvPr/>
            </p:nvPicPr>
            <p:blipFill>
              <a:blip r:embed="rId4"/>
              <a:stretch>
                <a:fillRect/>
              </a:stretch>
            </p:blipFill>
            <p:spPr>
              <a:xfrm>
                <a:off x="5489886" y="4434549"/>
                <a:ext cx="108000" cy="216000"/>
              </a:xfrm>
              <a:prstGeom prst="rect">
                <a:avLst/>
              </a:prstGeom>
            </p:spPr>
          </p:pic>
        </mc:Fallback>
      </mc:AlternateContent>
      <p:sp>
        <p:nvSpPr>
          <p:cNvPr id="11" name="TextBox 10">
            <a:extLst>
              <a:ext uri="{FF2B5EF4-FFF2-40B4-BE49-F238E27FC236}">
                <a16:creationId xmlns:a16="http://schemas.microsoft.com/office/drawing/2014/main" id="{F4037F26-0CA7-40AD-BBA9-AA1B0CD711EC}"/>
              </a:ext>
            </a:extLst>
          </p:cNvPr>
          <p:cNvSpPr txBox="1"/>
          <p:nvPr/>
        </p:nvSpPr>
        <p:spPr>
          <a:xfrm>
            <a:off x="4901606" y="383457"/>
            <a:ext cx="6661697" cy="923330"/>
          </a:xfrm>
          <a:prstGeom prst="rect">
            <a:avLst/>
          </a:prstGeom>
          <a:noFill/>
        </p:spPr>
        <p:txBody>
          <a:bodyPr wrap="square" rtlCol="0">
            <a:spAutoFit/>
          </a:bodyPr>
          <a:lstStyle/>
          <a:p>
            <a:pPr algn="r"/>
            <a:r>
              <a:rPr lang="en-GB" sz="5400" b="1" dirty="0">
                <a:solidFill>
                  <a:schemeClr val="bg1">
                    <a:lumMod val="95000"/>
                  </a:schemeClr>
                </a:solidFill>
              </a:rPr>
              <a:t>Mapping Tool</a:t>
            </a:r>
          </a:p>
        </p:txBody>
      </p:sp>
      <p:pic>
        <p:nvPicPr>
          <p:cNvPr id="13" name="Picture 12">
            <a:extLst>
              <a:ext uri="{FF2B5EF4-FFF2-40B4-BE49-F238E27FC236}">
                <a16:creationId xmlns:a16="http://schemas.microsoft.com/office/drawing/2014/main" id="{51F562AE-CD68-47C1-8734-4B1A7C2A10CF}"/>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534194" y="1488251"/>
            <a:ext cx="9103624" cy="5099715"/>
          </a:xfrm>
          <a:prstGeom prst="rect">
            <a:avLst/>
          </a:prstGeom>
        </p:spPr>
      </p:pic>
    </p:spTree>
    <p:extLst>
      <p:ext uri="{BB962C8B-B14F-4D97-AF65-F5344CB8AC3E}">
        <p14:creationId xmlns:p14="http://schemas.microsoft.com/office/powerpoint/2010/main" val="1603811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85726" y="1116"/>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9160E22-A230-46E9-8602-EF755E174B95}"/>
              </a:ext>
            </a:extLst>
          </p:cNvPr>
          <p:cNvSpPr txBox="1"/>
          <p:nvPr/>
        </p:nvSpPr>
        <p:spPr>
          <a:xfrm>
            <a:off x="3167743" y="2747219"/>
            <a:ext cx="6335484" cy="369332"/>
          </a:xfrm>
          <a:prstGeom prst="rect">
            <a:avLst/>
          </a:prstGeom>
          <a:noFill/>
        </p:spPr>
        <p:txBody>
          <a:bodyPr wrap="square">
            <a:spAutoFit/>
          </a:bodyPr>
          <a:lstStyle/>
          <a:p>
            <a:r>
              <a:rPr lang="en-GB" sz="1800" b="1" dirty="0">
                <a:effectLst>
                  <a:outerShdw blurRad="38100" dist="38100" dir="2700000" algn="tl">
                    <a:srgbClr val="000000">
                      <a:alpha val="43137"/>
                    </a:srgbClr>
                  </a:outerShdw>
                </a:effectLst>
              </a:rPr>
              <a:t> </a:t>
            </a:r>
            <a:endParaRPr lang="en-GB" dirty="0"/>
          </a:p>
        </p:txBody>
      </p:sp>
      <p:sp>
        <p:nvSpPr>
          <p:cNvPr id="9" name="Rounded Rectangle 39">
            <a:extLst>
              <a:ext uri="{FF2B5EF4-FFF2-40B4-BE49-F238E27FC236}">
                <a16:creationId xmlns:a16="http://schemas.microsoft.com/office/drawing/2014/main" id="{29807675-74C7-410B-A4B4-66352451DE6B}"/>
              </a:ext>
            </a:extLst>
          </p:cNvPr>
          <p:cNvSpPr/>
          <p:nvPr/>
        </p:nvSpPr>
        <p:spPr>
          <a:xfrm>
            <a:off x="6312779" y="2701841"/>
            <a:ext cx="2527069" cy="1384995"/>
          </a:xfrm>
          <a:prstGeom prst="roundRect">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effectLst>
                  <a:outerShdw blurRad="38100" dist="38100" dir="2700000" algn="tl">
                    <a:srgbClr val="000000">
                      <a:alpha val="43137"/>
                    </a:srgbClr>
                  </a:outerShdw>
                </a:effectLst>
              </a:rPr>
              <a:t>Problem Solve to reduce victims and offending</a:t>
            </a:r>
          </a:p>
        </p:txBody>
      </p:sp>
      <p:sp>
        <p:nvSpPr>
          <p:cNvPr id="12" name="Rounded Rectangle 41">
            <a:extLst>
              <a:ext uri="{FF2B5EF4-FFF2-40B4-BE49-F238E27FC236}">
                <a16:creationId xmlns:a16="http://schemas.microsoft.com/office/drawing/2014/main" id="{94E3D9E0-14A1-41A8-81EF-001D484B30C5}"/>
              </a:ext>
            </a:extLst>
          </p:cNvPr>
          <p:cNvSpPr/>
          <p:nvPr/>
        </p:nvSpPr>
        <p:spPr>
          <a:xfrm>
            <a:off x="9168796" y="2701841"/>
            <a:ext cx="2527069" cy="1384995"/>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effectLst>
                  <a:outerShdw blurRad="38100" dist="38100" dir="2700000" algn="tl">
                    <a:srgbClr val="000000">
                      <a:alpha val="43137"/>
                    </a:srgbClr>
                  </a:outerShdw>
                </a:effectLst>
              </a:rPr>
              <a:t>Reduce Threat, Risk and Harm and demand on Policing </a:t>
            </a:r>
          </a:p>
        </p:txBody>
      </p:sp>
      <p:sp>
        <p:nvSpPr>
          <p:cNvPr id="19" name="Rounded Rectangle 39">
            <a:extLst>
              <a:ext uri="{FF2B5EF4-FFF2-40B4-BE49-F238E27FC236}">
                <a16:creationId xmlns:a16="http://schemas.microsoft.com/office/drawing/2014/main" id="{7BEEEFE3-03A3-49E2-9413-6F911DA450DC}"/>
              </a:ext>
            </a:extLst>
          </p:cNvPr>
          <p:cNvSpPr/>
          <p:nvPr/>
        </p:nvSpPr>
        <p:spPr>
          <a:xfrm>
            <a:off x="6335485" y="4825030"/>
            <a:ext cx="2527070" cy="1336369"/>
          </a:xfrm>
          <a:prstGeom prst="roundRect">
            <a:avLst/>
          </a:prstGeom>
          <a:solidFill>
            <a:schemeClr val="accent4">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effectLst>
                  <a:outerShdw blurRad="38100" dist="38100" dir="2700000" algn="tl">
                    <a:srgbClr val="000000">
                      <a:alpha val="43137"/>
                    </a:srgbClr>
                  </a:outerShdw>
                </a:effectLst>
              </a:rPr>
              <a:t>Builds Trust and Confidence</a:t>
            </a:r>
          </a:p>
        </p:txBody>
      </p:sp>
      <p:sp>
        <p:nvSpPr>
          <p:cNvPr id="22" name="Rounded Rectangle 41">
            <a:extLst>
              <a:ext uri="{FF2B5EF4-FFF2-40B4-BE49-F238E27FC236}">
                <a16:creationId xmlns:a16="http://schemas.microsoft.com/office/drawing/2014/main" id="{98BBBFC0-1E65-41A3-93DA-3DFD1A33B50D}"/>
              </a:ext>
            </a:extLst>
          </p:cNvPr>
          <p:cNvSpPr/>
          <p:nvPr/>
        </p:nvSpPr>
        <p:spPr>
          <a:xfrm>
            <a:off x="9203104" y="4776404"/>
            <a:ext cx="2527069" cy="1384995"/>
          </a:xfrm>
          <a:prstGeom prst="roundRect">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effectLst>
                  <a:outerShdw blurRad="38100" dist="38100" dir="2700000" algn="tl">
                    <a:srgbClr val="000000">
                      <a:alpha val="43137"/>
                    </a:srgbClr>
                  </a:outerShdw>
                </a:effectLst>
              </a:rPr>
              <a:t>To Deliver Chief Constable’s  Delivery Plan</a:t>
            </a:r>
          </a:p>
        </p:txBody>
      </p:sp>
      <p:sp>
        <p:nvSpPr>
          <p:cNvPr id="24" name="Rounded Rectangle 37">
            <a:extLst>
              <a:ext uri="{FF2B5EF4-FFF2-40B4-BE49-F238E27FC236}">
                <a16:creationId xmlns:a16="http://schemas.microsoft.com/office/drawing/2014/main" id="{9233F3F4-8194-4061-86FB-1DD40BE08A3A}"/>
              </a:ext>
            </a:extLst>
          </p:cNvPr>
          <p:cNvSpPr/>
          <p:nvPr/>
        </p:nvSpPr>
        <p:spPr>
          <a:xfrm>
            <a:off x="3463736" y="4853657"/>
            <a:ext cx="2527069" cy="1336369"/>
          </a:xfrm>
          <a:prstGeom prst="roundRect">
            <a:avLst/>
          </a:prstGeom>
          <a:solidFill>
            <a:srgbClr val="FF996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effectLst>
                  <a:outerShdw blurRad="38100" dist="38100" dir="2700000" algn="tl">
                    <a:srgbClr val="000000">
                      <a:alpha val="43137"/>
                    </a:srgbClr>
                  </a:outerShdw>
                </a:effectLst>
              </a:rPr>
              <a:t>Creates Safer Sustainable  Communities</a:t>
            </a:r>
          </a:p>
        </p:txBody>
      </p:sp>
      <p:sp>
        <p:nvSpPr>
          <p:cNvPr id="25" name="Rounded Rectangle 39">
            <a:extLst>
              <a:ext uri="{FF2B5EF4-FFF2-40B4-BE49-F238E27FC236}">
                <a16:creationId xmlns:a16="http://schemas.microsoft.com/office/drawing/2014/main" id="{57B95487-CF03-42FC-B16C-39986D4E84B3}"/>
              </a:ext>
            </a:extLst>
          </p:cNvPr>
          <p:cNvSpPr/>
          <p:nvPr/>
        </p:nvSpPr>
        <p:spPr>
          <a:xfrm>
            <a:off x="657393" y="4891114"/>
            <a:ext cx="2527069" cy="1384995"/>
          </a:xfrm>
          <a:prstGeom prst="roundRect">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effectLst>
                  <a:outerShdw blurRad="38100" dist="38100" dir="2700000" algn="tl">
                    <a:srgbClr val="000000">
                      <a:alpha val="43137"/>
                    </a:srgbClr>
                  </a:outerShdw>
                </a:effectLst>
              </a:rPr>
              <a:t>Feedback to our communities to build community cohesion</a:t>
            </a:r>
          </a:p>
        </p:txBody>
      </p:sp>
      <p:sp>
        <p:nvSpPr>
          <p:cNvPr id="26" name="Rounded Rectangle 39">
            <a:extLst>
              <a:ext uri="{FF2B5EF4-FFF2-40B4-BE49-F238E27FC236}">
                <a16:creationId xmlns:a16="http://schemas.microsoft.com/office/drawing/2014/main" id="{27E9BC85-6178-4BA5-BD6B-B3D78A9F8ED6}"/>
              </a:ext>
            </a:extLst>
          </p:cNvPr>
          <p:cNvSpPr/>
          <p:nvPr/>
        </p:nvSpPr>
        <p:spPr>
          <a:xfrm>
            <a:off x="3422455" y="2686235"/>
            <a:ext cx="2527069" cy="1384995"/>
          </a:xfrm>
          <a:prstGeom prst="round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effectLst>
                  <a:outerShdw blurRad="38100" dist="38100" dir="2700000" algn="tl">
                    <a:srgbClr val="000000">
                      <a:alpha val="43137"/>
                    </a:srgbClr>
                  </a:outerShdw>
                </a:effectLst>
              </a:rPr>
              <a:t>Identify issues, concerns and problems</a:t>
            </a:r>
          </a:p>
        </p:txBody>
      </p:sp>
      <p:sp>
        <p:nvSpPr>
          <p:cNvPr id="33" name="Rounded Rectangle 39">
            <a:extLst>
              <a:ext uri="{FF2B5EF4-FFF2-40B4-BE49-F238E27FC236}">
                <a16:creationId xmlns:a16="http://schemas.microsoft.com/office/drawing/2014/main" id="{09A2EA78-85B0-4888-A137-9C46F356DA12}"/>
              </a:ext>
            </a:extLst>
          </p:cNvPr>
          <p:cNvSpPr/>
          <p:nvPr/>
        </p:nvSpPr>
        <p:spPr>
          <a:xfrm>
            <a:off x="657393" y="2701841"/>
            <a:ext cx="2527070" cy="1336369"/>
          </a:xfrm>
          <a:prstGeom prst="roundRect">
            <a:avLst/>
          </a:prstGeom>
          <a:solidFill>
            <a:schemeClr val="accent4">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effectLst>
                  <a:outerShdw blurRad="38100" dist="38100" dir="2700000" algn="tl">
                    <a:srgbClr val="000000">
                      <a:alpha val="43137"/>
                    </a:srgbClr>
                  </a:outerShdw>
                </a:effectLst>
              </a:rPr>
              <a:t>Enables us to better understand and protect our communities</a:t>
            </a:r>
          </a:p>
        </p:txBody>
      </p:sp>
      <p:sp>
        <p:nvSpPr>
          <p:cNvPr id="34" name="TextBox 33">
            <a:extLst>
              <a:ext uri="{FF2B5EF4-FFF2-40B4-BE49-F238E27FC236}">
                <a16:creationId xmlns:a16="http://schemas.microsoft.com/office/drawing/2014/main" id="{0DC283C2-5E32-425D-B603-5FB40AB95789}"/>
              </a:ext>
            </a:extLst>
          </p:cNvPr>
          <p:cNvSpPr txBox="1"/>
          <p:nvPr/>
        </p:nvSpPr>
        <p:spPr>
          <a:xfrm>
            <a:off x="3706260" y="1417530"/>
            <a:ext cx="5655128" cy="954107"/>
          </a:xfrm>
          <a:prstGeom prst="rect">
            <a:avLst/>
          </a:prstGeom>
          <a:noFill/>
        </p:spPr>
        <p:txBody>
          <a:bodyPr wrap="square">
            <a:spAutoFit/>
          </a:bodyPr>
          <a:lstStyle/>
          <a:p>
            <a:pPr algn="ctr"/>
            <a:r>
              <a:rPr lang="en-GB" sz="2800" b="1" dirty="0">
                <a:solidFill>
                  <a:schemeClr val="bg1">
                    <a:lumMod val="95000"/>
                  </a:schemeClr>
                </a:solidFill>
                <a:effectLst>
                  <a:outerShdw blurRad="38100" dist="38100" dir="2700000" algn="tl">
                    <a:srgbClr val="000000">
                      <a:alpha val="43137"/>
                    </a:srgbClr>
                  </a:outerShdw>
                </a:effectLst>
              </a:rPr>
              <a:t>Why are engagements with our communities so important</a:t>
            </a:r>
          </a:p>
        </p:txBody>
      </p:sp>
      <p:sp>
        <p:nvSpPr>
          <p:cNvPr id="3" name="TextBox 2">
            <a:extLst>
              <a:ext uri="{FF2B5EF4-FFF2-40B4-BE49-F238E27FC236}">
                <a16:creationId xmlns:a16="http://schemas.microsoft.com/office/drawing/2014/main" id="{340ABF59-6527-D160-D4F2-14891ADF4004}"/>
              </a:ext>
            </a:extLst>
          </p:cNvPr>
          <p:cNvSpPr txBox="1"/>
          <p:nvPr/>
        </p:nvSpPr>
        <p:spPr>
          <a:xfrm>
            <a:off x="3167743" y="295924"/>
            <a:ext cx="8683819" cy="923330"/>
          </a:xfrm>
          <a:prstGeom prst="rect">
            <a:avLst/>
          </a:prstGeom>
          <a:noFill/>
        </p:spPr>
        <p:txBody>
          <a:bodyPr wrap="square">
            <a:spAutoFit/>
          </a:bodyPr>
          <a:lstStyle/>
          <a:p>
            <a:r>
              <a:rPr lang="en-GB" sz="5400" b="1" u="sng" dirty="0">
                <a:solidFill>
                  <a:schemeClr val="bg1"/>
                </a:solidFill>
              </a:rPr>
              <a:t>Core Principle – Engagement</a:t>
            </a:r>
            <a:endParaRPr lang="en-GB" sz="5400" dirty="0"/>
          </a:p>
        </p:txBody>
      </p:sp>
    </p:spTree>
    <p:extLst>
      <p:ext uri="{BB962C8B-B14F-4D97-AF65-F5344CB8AC3E}">
        <p14:creationId xmlns:p14="http://schemas.microsoft.com/office/powerpoint/2010/main" val="1651767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1410" y="2278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val 1">
            <a:extLst>
              <a:ext uri="{FF2B5EF4-FFF2-40B4-BE49-F238E27FC236}">
                <a16:creationId xmlns:a16="http://schemas.microsoft.com/office/drawing/2014/main" id="{75B6D92C-9E2F-4C71-8709-DC6E92714CFD}"/>
              </a:ext>
            </a:extLst>
          </p:cNvPr>
          <p:cNvSpPr/>
          <p:nvPr/>
        </p:nvSpPr>
        <p:spPr>
          <a:xfrm>
            <a:off x="6015769" y="2205459"/>
            <a:ext cx="2365829" cy="2333171"/>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WHY DO POLICE CARRY OUT  COMMUNITY ENGAGEMENT</a:t>
            </a:r>
          </a:p>
        </p:txBody>
      </p:sp>
      <p:sp>
        <p:nvSpPr>
          <p:cNvPr id="3" name="Oval 2">
            <a:extLst>
              <a:ext uri="{FF2B5EF4-FFF2-40B4-BE49-F238E27FC236}">
                <a16:creationId xmlns:a16="http://schemas.microsoft.com/office/drawing/2014/main" id="{97FBC870-BF63-4ED8-9ACF-75A176B26302}"/>
              </a:ext>
            </a:extLst>
          </p:cNvPr>
          <p:cNvSpPr/>
          <p:nvPr/>
        </p:nvSpPr>
        <p:spPr>
          <a:xfrm>
            <a:off x="7660039" y="268493"/>
            <a:ext cx="2016309" cy="1816083"/>
          </a:xfrm>
          <a:prstGeom prst="ellipse">
            <a:avLst/>
          </a:prstGeom>
          <a:solidFill>
            <a:srgbClr val="FFC000"/>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Get to know our communities</a:t>
            </a:r>
          </a:p>
        </p:txBody>
      </p:sp>
      <p:sp>
        <p:nvSpPr>
          <p:cNvPr id="8" name="Oval 7">
            <a:extLst>
              <a:ext uri="{FF2B5EF4-FFF2-40B4-BE49-F238E27FC236}">
                <a16:creationId xmlns:a16="http://schemas.microsoft.com/office/drawing/2014/main" id="{47D5799E-B2D9-4675-B9CD-538A0EAB3072}"/>
              </a:ext>
            </a:extLst>
          </p:cNvPr>
          <p:cNvSpPr/>
          <p:nvPr/>
        </p:nvSpPr>
        <p:spPr>
          <a:xfrm>
            <a:off x="9337305" y="2410202"/>
            <a:ext cx="2016309" cy="2066762"/>
          </a:xfrm>
          <a:prstGeom prst="ellipse">
            <a:avLst/>
          </a:prstGeom>
          <a:solidFill>
            <a:srgbClr val="92D050"/>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Integrate and understand our communities</a:t>
            </a:r>
          </a:p>
        </p:txBody>
      </p:sp>
      <p:sp>
        <p:nvSpPr>
          <p:cNvPr id="9" name="Oval 8">
            <a:extLst>
              <a:ext uri="{FF2B5EF4-FFF2-40B4-BE49-F238E27FC236}">
                <a16:creationId xmlns:a16="http://schemas.microsoft.com/office/drawing/2014/main" id="{5648B437-D1F1-4A47-BCD4-C3916E070242}"/>
              </a:ext>
            </a:extLst>
          </p:cNvPr>
          <p:cNvSpPr/>
          <p:nvPr/>
        </p:nvSpPr>
        <p:spPr>
          <a:xfrm>
            <a:off x="4629209" y="268493"/>
            <a:ext cx="2028864" cy="1816082"/>
          </a:xfrm>
          <a:prstGeom prst="ellipse">
            <a:avLst/>
          </a:prstGeom>
          <a:solidFill>
            <a:srgbClr val="00B050"/>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Identify the needs of our communities</a:t>
            </a:r>
          </a:p>
        </p:txBody>
      </p:sp>
      <p:sp>
        <p:nvSpPr>
          <p:cNvPr id="10" name="Oval 9">
            <a:extLst>
              <a:ext uri="{FF2B5EF4-FFF2-40B4-BE49-F238E27FC236}">
                <a16:creationId xmlns:a16="http://schemas.microsoft.com/office/drawing/2014/main" id="{7EFE5D7F-98C5-4411-8134-2BEA975F2159}"/>
              </a:ext>
            </a:extLst>
          </p:cNvPr>
          <p:cNvSpPr/>
          <p:nvPr/>
        </p:nvSpPr>
        <p:spPr>
          <a:xfrm>
            <a:off x="4629209" y="4826671"/>
            <a:ext cx="2039255" cy="1871637"/>
          </a:xfrm>
          <a:prstGeom prst="ellipse">
            <a:avLst/>
          </a:prstGeom>
          <a:solidFill>
            <a:schemeClr val="tx2">
              <a:lumMod val="40000"/>
              <a:lumOff val="60000"/>
            </a:schemeClr>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Visible and Accessible</a:t>
            </a:r>
          </a:p>
        </p:txBody>
      </p:sp>
      <p:sp>
        <p:nvSpPr>
          <p:cNvPr id="11" name="Oval 10">
            <a:extLst>
              <a:ext uri="{FF2B5EF4-FFF2-40B4-BE49-F238E27FC236}">
                <a16:creationId xmlns:a16="http://schemas.microsoft.com/office/drawing/2014/main" id="{40A566AF-49A2-49FF-B4A2-A7C35F732242}"/>
              </a:ext>
            </a:extLst>
          </p:cNvPr>
          <p:cNvSpPr/>
          <p:nvPr/>
        </p:nvSpPr>
        <p:spPr>
          <a:xfrm>
            <a:off x="3225238" y="2373378"/>
            <a:ext cx="2039255" cy="2043554"/>
          </a:xfrm>
          <a:prstGeom prst="ellipse">
            <a:avLst/>
          </a:prstGeom>
          <a:solidFill>
            <a:srgbClr val="FF0000"/>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Community Cohesion </a:t>
            </a:r>
          </a:p>
        </p:txBody>
      </p:sp>
      <p:sp>
        <p:nvSpPr>
          <p:cNvPr id="13" name="Oval 12">
            <a:extLst>
              <a:ext uri="{FF2B5EF4-FFF2-40B4-BE49-F238E27FC236}">
                <a16:creationId xmlns:a16="http://schemas.microsoft.com/office/drawing/2014/main" id="{6CE682CB-7E2E-42C3-8C1E-8552DA197DAA}"/>
              </a:ext>
            </a:extLst>
          </p:cNvPr>
          <p:cNvSpPr/>
          <p:nvPr/>
        </p:nvSpPr>
        <p:spPr>
          <a:xfrm>
            <a:off x="7774965" y="4900309"/>
            <a:ext cx="2188001" cy="1797999"/>
          </a:xfrm>
          <a:prstGeom prst="ellipse">
            <a:avLst/>
          </a:prstGeom>
          <a:solidFill>
            <a:schemeClr val="accent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Embed</a:t>
            </a:r>
          </a:p>
          <a:p>
            <a:pPr algn="ctr"/>
            <a:r>
              <a:rPr lang="en-GB" dirty="0"/>
              <a:t>Accountability</a:t>
            </a:r>
          </a:p>
          <a:p>
            <a:pPr algn="ctr"/>
            <a:r>
              <a:rPr lang="en-GB" dirty="0"/>
              <a:t>Performance</a:t>
            </a:r>
          </a:p>
        </p:txBody>
      </p:sp>
      <p:grpSp>
        <p:nvGrpSpPr>
          <p:cNvPr id="23" name="Group 22">
            <a:extLst>
              <a:ext uri="{FF2B5EF4-FFF2-40B4-BE49-F238E27FC236}">
                <a16:creationId xmlns:a16="http://schemas.microsoft.com/office/drawing/2014/main" id="{C9EAA246-D765-4860-82EE-0732BBDAA8EE}"/>
              </a:ext>
            </a:extLst>
          </p:cNvPr>
          <p:cNvGrpSpPr/>
          <p:nvPr/>
        </p:nvGrpSpPr>
        <p:grpSpPr>
          <a:xfrm>
            <a:off x="4454096" y="4618296"/>
            <a:ext cx="350226" cy="275043"/>
            <a:chOff x="3418228" y="3143991"/>
            <a:chExt cx="350226" cy="275043"/>
          </a:xfrm>
        </p:grpSpPr>
        <p:sp>
          <p:nvSpPr>
            <p:cNvPr id="24" name="Arrow: Right 23">
              <a:extLst>
                <a:ext uri="{FF2B5EF4-FFF2-40B4-BE49-F238E27FC236}">
                  <a16:creationId xmlns:a16="http://schemas.microsoft.com/office/drawing/2014/main" id="{BC0C3D3C-499E-46B9-8CD1-10703ADB9226}"/>
                </a:ext>
              </a:extLst>
            </p:cNvPr>
            <p:cNvSpPr/>
            <p:nvPr/>
          </p:nvSpPr>
          <p:spPr>
            <a:xfrm rot="14850000">
              <a:off x="3455819" y="3106400"/>
              <a:ext cx="275043" cy="350226"/>
            </a:xfrm>
            <a:prstGeom prst="rightArrow">
              <a:avLst>
                <a:gd name="adj1" fmla="val 60000"/>
                <a:gd name="adj2" fmla="val 50000"/>
              </a:avLst>
            </a:prstGeom>
          </p:spPr>
          <p:style>
            <a:lnRef idx="0">
              <a:schemeClr val="lt1">
                <a:hueOff val="0"/>
                <a:satOff val="0"/>
                <a:lumOff val="0"/>
                <a:alphaOff val="0"/>
              </a:schemeClr>
            </a:lnRef>
            <a:fillRef idx="1">
              <a:schemeClr val="accent5">
                <a:hueOff val="-5252389"/>
                <a:satOff val="-7306"/>
                <a:lumOff val="-2801"/>
                <a:alphaOff val="0"/>
              </a:schemeClr>
            </a:fillRef>
            <a:effectRef idx="0">
              <a:schemeClr val="accent5">
                <a:hueOff val="-5252389"/>
                <a:satOff val="-7306"/>
                <a:lumOff val="-2801"/>
                <a:alphaOff val="0"/>
              </a:schemeClr>
            </a:effectRef>
            <a:fontRef idx="minor">
              <a:schemeClr val="lt1"/>
            </a:fontRef>
          </p:style>
          <p:txBody>
            <a:bodyPr/>
            <a:lstStyle/>
            <a:p>
              <a:endParaRPr lang="en-GB"/>
            </a:p>
          </p:txBody>
        </p:sp>
        <p:sp>
          <p:nvSpPr>
            <p:cNvPr id="25" name="Arrow: Right 4">
              <a:extLst>
                <a:ext uri="{FF2B5EF4-FFF2-40B4-BE49-F238E27FC236}">
                  <a16:creationId xmlns:a16="http://schemas.microsoft.com/office/drawing/2014/main" id="{17B46D41-1730-48CD-A22F-E2C8981E809E}"/>
                </a:ext>
              </a:extLst>
            </p:cNvPr>
            <p:cNvSpPr txBox="1"/>
            <p:nvPr/>
          </p:nvSpPr>
          <p:spPr>
            <a:xfrm rot="25650000">
              <a:off x="3512864" y="3214561"/>
              <a:ext cx="192530" cy="21013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p:txBody>
        </p:sp>
      </p:grpSp>
      <p:grpSp>
        <p:nvGrpSpPr>
          <p:cNvPr id="29" name="Group 28">
            <a:extLst>
              <a:ext uri="{FF2B5EF4-FFF2-40B4-BE49-F238E27FC236}">
                <a16:creationId xmlns:a16="http://schemas.microsoft.com/office/drawing/2014/main" id="{7CC76CA3-774D-469E-8AC3-466C0297A5F9}"/>
              </a:ext>
            </a:extLst>
          </p:cNvPr>
          <p:cNvGrpSpPr/>
          <p:nvPr/>
        </p:nvGrpSpPr>
        <p:grpSpPr>
          <a:xfrm>
            <a:off x="4603794" y="1982910"/>
            <a:ext cx="350226" cy="275043"/>
            <a:chOff x="3412270" y="1705827"/>
            <a:chExt cx="350226" cy="275043"/>
          </a:xfrm>
        </p:grpSpPr>
        <p:sp>
          <p:nvSpPr>
            <p:cNvPr id="31" name="Arrow: Right 30">
              <a:extLst>
                <a:ext uri="{FF2B5EF4-FFF2-40B4-BE49-F238E27FC236}">
                  <a16:creationId xmlns:a16="http://schemas.microsoft.com/office/drawing/2014/main" id="{1599C13E-8854-4C33-BB9A-3E46D584239C}"/>
                </a:ext>
              </a:extLst>
            </p:cNvPr>
            <p:cNvSpPr/>
            <p:nvPr/>
          </p:nvSpPr>
          <p:spPr>
            <a:xfrm rot="17550000">
              <a:off x="3449861" y="1668236"/>
              <a:ext cx="275043" cy="350226"/>
            </a:xfrm>
            <a:prstGeom prst="rightArrow">
              <a:avLst>
                <a:gd name="adj1" fmla="val 60000"/>
                <a:gd name="adj2" fmla="val 50000"/>
              </a:avLst>
            </a:prstGeom>
          </p:spPr>
          <p:style>
            <a:lnRef idx="0">
              <a:schemeClr val="lt1">
                <a:hueOff val="0"/>
                <a:satOff val="0"/>
                <a:lumOff val="0"/>
                <a:alphaOff val="0"/>
              </a:schemeClr>
            </a:lnRef>
            <a:fillRef idx="1">
              <a:schemeClr val="accent5">
                <a:hueOff val="-6302867"/>
                <a:satOff val="-8767"/>
                <a:lumOff val="-3362"/>
                <a:alphaOff val="0"/>
              </a:schemeClr>
            </a:fillRef>
            <a:effectRef idx="0">
              <a:schemeClr val="accent5">
                <a:hueOff val="-6302867"/>
                <a:satOff val="-8767"/>
                <a:lumOff val="-3362"/>
                <a:alphaOff val="0"/>
              </a:schemeClr>
            </a:effectRef>
            <a:fontRef idx="minor">
              <a:schemeClr val="lt1"/>
            </a:fontRef>
          </p:style>
          <p:txBody>
            <a:bodyPr/>
            <a:lstStyle/>
            <a:p>
              <a:endParaRPr lang="en-GB"/>
            </a:p>
          </p:txBody>
        </p:sp>
        <p:sp>
          <p:nvSpPr>
            <p:cNvPr id="33" name="Arrow: Right 4">
              <a:extLst>
                <a:ext uri="{FF2B5EF4-FFF2-40B4-BE49-F238E27FC236}">
                  <a16:creationId xmlns:a16="http://schemas.microsoft.com/office/drawing/2014/main" id="{B68B21FE-4E10-4E79-8016-B5AB09A32478}"/>
                </a:ext>
              </a:extLst>
            </p:cNvPr>
            <p:cNvSpPr txBox="1"/>
            <p:nvPr/>
          </p:nvSpPr>
          <p:spPr>
            <a:xfrm rot="17550000">
              <a:off x="3475329" y="1776397"/>
              <a:ext cx="192530" cy="21013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p:txBody>
        </p:sp>
      </p:grpSp>
      <p:grpSp>
        <p:nvGrpSpPr>
          <p:cNvPr id="34" name="Group 33">
            <a:extLst>
              <a:ext uri="{FF2B5EF4-FFF2-40B4-BE49-F238E27FC236}">
                <a16:creationId xmlns:a16="http://schemas.microsoft.com/office/drawing/2014/main" id="{772D57F7-88B0-48FC-9E91-6F8D7FF60BB5}"/>
              </a:ext>
            </a:extLst>
          </p:cNvPr>
          <p:cNvGrpSpPr/>
          <p:nvPr/>
        </p:nvGrpSpPr>
        <p:grpSpPr>
          <a:xfrm>
            <a:off x="9366812" y="1993556"/>
            <a:ext cx="280206" cy="350226"/>
            <a:chOff x="5893278" y="639822"/>
            <a:chExt cx="280206" cy="350226"/>
          </a:xfrm>
        </p:grpSpPr>
        <p:sp>
          <p:nvSpPr>
            <p:cNvPr id="35" name="Arrow: Right 34">
              <a:extLst>
                <a:ext uri="{FF2B5EF4-FFF2-40B4-BE49-F238E27FC236}">
                  <a16:creationId xmlns:a16="http://schemas.microsoft.com/office/drawing/2014/main" id="{413AB5CE-F7F9-45CA-BCCB-B8FCB1DE94AB}"/>
                </a:ext>
              </a:extLst>
            </p:cNvPr>
            <p:cNvSpPr/>
            <p:nvPr/>
          </p:nvSpPr>
          <p:spPr>
            <a:xfrm rot="1347117">
              <a:off x="5893278" y="639822"/>
              <a:ext cx="280206" cy="350226"/>
            </a:xfrm>
            <a:prstGeom prst="rightArrow">
              <a:avLst>
                <a:gd name="adj1" fmla="val 60000"/>
                <a:gd name="adj2" fmla="val 50000"/>
              </a:avLst>
            </a:prstGeom>
          </p:spPr>
          <p:style>
            <a:lnRef idx="0">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a:lstStyle/>
            <a:p>
              <a:endParaRPr lang="en-GB"/>
            </a:p>
          </p:txBody>
        </p:sp>
        <p:sp>
          <p:nvSpPr>
            <p:cNvPr id="36" name="Arrow: Right 4">
              <a:extLst>
                <a:ext uri="{FF2B5EF4-FFF2-40B4-BE49-F238E27FC236}">
                  <a16:creationId xmlns:a16="http://schemas.microsoft.com/office/drawing/2014/main" id="{01EAB339-7AC1-4ABB-9F01-642F39C1F791}"/>
                </a:ext>
              </a:extLst>
            </p:cNvPr>
            <p:cNvSpPr txBox="1"/>
            <p:nvPr/>
          </p:nvSpPr>
          <p:spPr>
            <a:xfrm rot="1347117">
              <a:off x="5896464" y="693815"/>
              <a:ext cx="196144" cy="21013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p:txBody>
        </p:sp>
      </p:grpSp>
      <p:grpSp>
        <p:nvGrpSpPr>
          <p:cNvPr id="37" name="Group 36">
            <a:extLst>
              <a:ext uri="{FF2B5EF4-FFF2-40B4-BE49-F238E27FC236}">
                <a16:creationId xmlns:a16="http://schemas.microsoft.com/office/drawing/2014/main" id="{7C9EFA8A-0298-4372-ACE2-70F8A433182E}"/>
              </a:ext>
            </a:extLst>
          </p:cNvPr>
          <p:cNvGrpSpPr/>
          <p:nvPr/>
        </p:nvGrpSpPr>
        <p:grpSpPr>
          <a:xfrm>
            <a:off x="9501235" y="4566755"/>
            <a:ext cx="350226" cy="284860"/>
            <a:chOff x="6895779" y="3116662"/>
            <a:chExt cx="350226" cy="284860"/>
          </a:xfrm>
        </p:grpSpPr>
        <p:sp>
          <p:nvSpPr>
            <p:cNvPr id="38" name="Arrow: Right 37">
              <a:extLst>
                <a:ext uri="{FF2B5EF4-FFF2-40B4-BE49-F238E27FC236}">
                  <a16:creationId xmlns:a16="http://schemas.microsoft.com/office/drawing/2014/main" id="{6E99AC02-A661-4C5E-9F0C-17C6185A8044}"/>
                </a:ext>
              </a:extLst>
            </p:cNvPr>
            <p:cNvSpPr/>
            <p:nvPr/>
          </p:nvSpPr>
          <p:spPr>
            <a:xfrm rot="6758728">
              <a:off x="6928462" y="3083979"/>
              <a:ext cx="284860" cy="350226"/>
            </a:xfrm>
            <a:prstGeom prst="rightArrow">
              <a:avLst>
                <a:gd name="adj1" fmla="val 60000"/>
                <a:gd name="adj2" fmla="val 50000"/>
              </a:avLst>
            </a:prstGeom>
          </p:spPr>
          <p:style>
            <a:lnRef idx="0">
              <a:schemeClr val="lt1">
                <a:hueOff val="0"/>
                <a:satOff val="0"/>
                <a:lumOff val="0"/>
                <a:alphaOff val="0"/>
              </a:schemeClr>
            </a:lnRef>
            <a:fillRef idx="1">
              <a:schemeClr val="accent5">
                <a:hueOff val="-2100956"/>
                <a:satOff val="-2922"/>
                <a:lumOff val="-1121"/>
                <a:alphaOff val="0"/>
              </a:schemeClr>
            </a:fillRef>
            <a:effectRef idx="0">
              <a:schemeClr val="accent5">
                <a:hueOff val="-2100956"/>
                <a:satOff val="-2922"/>
                <a:lumOff val="-1121"/>
                <a:alphaOff val="0"/>
              </a:schemeClr>
            </a:effectRef>
            <a:fontRef idx="minor">
              <a:schemeClr val="lt1"/>
            </a:fontRef>
          </p:style>
          <p:txBody>
            <a:bodyPr/>
            <a:lstStyle/>
            <a:p>
              <a:endParaRPr lang="en-GB"/>
            </a:p>
          </p:txBody>
        </p:sp>
        <p:sp>
          <p:nvSpPr>
            <p:cNvPr id="39" name="Arrow: Right 4">
              <a:extLst>
                <a:ext uri="{FF2B5EF4-FFF2-40B4-BE49-F238E27FC236}">
                  <a16:creationId xmlns:a16="http://schemas.microsoft.com/office/drawing/2014/main" id="{8F9C57B5-0864-41B4-AE6F-843A8A7A5851}"/>
                </a:ext>
              </a:extLst>
            </p:cNvPr>
            <p:cNvSpPr txBox="1"/>
            <p:nvPr/>
          </p:nvSpPr>
          <p:spPr>
            <a:xfrm rot="17558728">
              <a:off x="6987643" y="3114589"/>
              <a:ext cx="199402" cy="21013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p:txBody>
        </p:sp>
      </p:grpSp>
      <p:grpSp>
        <p:nvGrpSpPr>
          <p:cNvPr id="40" name="Group 39">
            <a:extLst>
              <a:ext uri="{FF2B5EF4-FFF2-40B4-BE49-F238E27FC236}">
                <a16:creationId xmlns:a16="http://schemas.microsoft.com/office/drawing/2014/main" id="{E64D9EE4-795E-4213-B73D-843101B83549}"/>
              </a:ext>
            </a:extLst>
          </p:cNvPr>
          <p:cNvGrpSpPr/>
          <p:nvPr/>
        </p:nvGrpSpPr>
        <p:grpSpPr>
          <a:xfrm>
            <a:off x="7168771" y="5562780"/>
            <a:ext cx="275043" cy="350226"/>
            <a:chOff x="5915132" y="4113165"/>
            <a:chExt cx="275043" cy="350226"/>
          </a:xfrm>
        </p:grpSpPr>
        <p:sp>
          <p:nvSpPr>
            <p:cNvPr id="41" name="Arrow: Right 40">
              <a:extLst>
                <a:ext uri="{FF2B5EF4-FFF2-40B4-BE49-F238E27FC236}">
                  <a16:creationId xmlns:a16="http://schemas.microsoft.com/office/drawing/2014/main" id="{B51053D0-B1BE-4ECF-ACCC-DA05D4E130E3}"/>
                </a:ext>
              </a:extLst>
            </p:cNvPr>
            <p:cNvSpPr/>
            <p:nvPr/>
          </p:nvSpPr>
          <p:spPr>
            <a:xfrm rot="9450000">
              <a:off x="5915132" y="4113165"/>
              <a:ext cx="275043" cy="350226"/>
            </a:xfrm>
            <a:prstGeom prst="rightArrow">
              <a:avLst>
                <a:gd name="adj1" fmla="val 60000"/>
                <a:gd name="adj2" fmla="val 50000"/>
              </a:avLst>
            </a:prstGeom>
          </p:spPr>
          <p:style>
            <a:lnRef idx="0">
              <a:schemeClr val="lt1">
                <a:hueOff val="0"/>
                <a:satOff val="0"/>
                <a:lumOff val="0"/>
                <a:alphaOff val="0"/>
              </a:schemeClr>
            </a:lnRef>
            <a:fillRef idx="1">
              <a:schemeClr val="accent5">
                <a:hueOff val="-3151433"/>
                <a:satOff val="-4383"/>
                <a:lumOff val="-1681"/>
                <a:alphaOff val="0"/>
              </a:schemeClr>
            </a:fillRef>
            <a:effectRef idx="0">
              <a:schemeClr val="accent5">
                <a:hueOff val="-3151433"/>
                <a:satOff val="-4383"/>
                <a:lumOff val="-1681"/>
                <a:alphaOff val="0"/>
              </a:schemeClr>
            </a:effectRef>
            <a:fontRef idx="minor">
              <a:schemeClr val="lt1"/>
            </a:fontRef>
          </p:style>
          <p:txBody>
            <a:bodyPr/>
            <a:lstStyle/>
            <a:p>
              <a:endParaRPr lang="en-GB"/>
            </a:p>
          </p:txBody>
        </p:sp>
        <p:sp>
          <p:nvSpPr>
            <p:cNvPr id="42" name="Arrow: Right 4">
              <a:extLst>
                <a:ext uri="{FF2B5EF4-FFF2-40B4-BE49-F238E27FC236}">
                  <a16:creationId xmlns:a16="http://schemas.microsoft.com/office/drawing/2014/main" id="{0CC28D58-0AFF-4EFF-BD43-58AF5CDA4157}"/>
                </a:ext>
              </a:extLst>
            </p:cNvPr>
            <p:cNvSpPr txBox="1"/>
            <p:nvPr/>
          </p:nvSpPr>
          <p:spPr>
            <a:xfrm rot="20250000">
              <a:off x="5994505" y="4167422"/>
              <a:ext cx="192530" cy="21013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p:txBody>
        </p:sp>
      </p:grpSp>
      <p:grpSp>
        <p:nvGrpSpPr>
          <p:cNvPr id="43" name="Group 42">
            <a:extLst>
              <a:ext uri="{FF2B5EF4-FFF2-40B4-BE49-F238E27FC236}">
                <a16:creationId xmlns:a16="http://schemas.microsoft.com/office/drawing/2014/main" id="{9772992B-80F6-42A7-8304-038A0727EF0C}"/>
              </a:ext>
            </a:extLst>
          </p:cNvPr>
          <p:cNvGrpSpPr/>
          <p:nvPr/>
        </p:nvGrpSpPr>
        <p:grpSpPr>
          <a:xfrm>
            <a:off x="7128955" y="992200"/>
            <a:ext cx="270906" cy="350226"/>
            <a:chOff x="4460020" y="645812"/>
            <a:chExt cx="270906" cy="350226"/>
          </a:xfrm>
        </p:grpSpPr>
        <p:sp>
          <p:nvSpPr>
            <p:cNvPr id="44" name="Arrow: Right 43">
              <a:extLst>
                <a:ext uri="{FF2B5EF4-FFF2-40B4-BE49-F238E27FC236}">
                  <a16:creationId xmlns:a16="http://schemas.microsoft.com/office/drawing/2014/main" id="{A2B48179-FC48-4D88-8077-8311D3D496EB}"/>
                </a:ext>
              </a:extLst>
            </p:cNvPr>
            <p:cNvSpPr/>
            <p:nvPr/>
          </p:nvSpPr>
          <p:spPr>
            <a:xfrm rot="20236773">
              <a:off x="4460020" y="645812"/>
              <a:ext cx="270906" cy="350226"/>
            </a:xfrm>
            <a:prstGeom prst="rightArrow">
              <a:avLst>
                <a:gd name="adj1" fmla="val 60000"/>
                <a:gd name="adj2" fmla="val 50000"/>
              </a:avLst>
            </a:prstGeom>
          </p:spPr>
          <p:style>
            <a:lnRef idx="0">
              <a:schemeClr val="lt1">
                <a:hueOff val="0"/>
                <a:satOff val="0"/>
                <a:lumOff val="0"/>
                <a:alphaOff val="0"/>
              </a:schemeClr>
            </a:lnRef>
            <a:fillRef idx="1">
              <a:schemeClr val="accent5">
                <a:hueOff val="-7353344"/>
                <a:satOff val="-10228"/>
                <a:lumOff val="-3922"/>
                <a:alphaOff val="0"/>
              </a:schemeClr>
            </a:fillRef>
            <a:effectRef idx="0">
              <a:schemeClr val="accent5">
                <a:hueOff val="-7353344"/>
                <a:satOff val="-10228"/>
                <a:lumOff val="-3922"/>
                <a:alphaOff val="0"/>
              </a:schemeClr>
            </a:effectRef>
            <a:fontRef idx="minor">
              <a:schemeClr val="lt1"/>
            </a:fontRef>
          </p:style>
          <p:txBody>
            <a:bodyPr/>
            <a:lstStyle/>
            <a:p>
              <a:endParaRPr lang="en-GB"/>
            </a:p>
          </p:txBody>
        </p:sp>
        <p:sp>
          <p:nvSpPr>
            <p:cNvPr id="45" name="Arrow: Right 4">
              <a:extLst>
                <a:ext uri="{FF2B5EF4-FFF2-40B4-BE49-F238E27FC236}">
                  <a16:creationId xmlns:a16="http://schemas.microsoft.com/office/drawing/2014/main" id="{D85E1AE0-4972-4A03-AC4A-708B117DA77A}"/>
                </a:ext>
              </a:extLst>
            </p:cNvPr>
            <p:cNvSpPr txBox="1"/>
            <p:nvPr/>
          </p:nvSpPr>
          <p:spPr>
            <a:xfrm rot="20236773">
              <a:off x="4463173" y="731552"/>
              <a:ext cx="189634" cy="21013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p:txBody>
        </p:sp>
      </p:grpSp>
    </p:spTree>
    <p:extLst>
      <p:ext uri="{BB962C8B-B14F-4D97-AF65-F5344CB8AC3E}">
        <p14:creationId xmlns:p14="http://schemas.microsoft.com/office/powerpoint/2010/main" val="15901234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254001"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80047EE-57C9-40DB-9B3E-BD03451C097C}"/>
              </a:ext>
            </a:extLst>
          </p:cNvPr>
          <p:cNvSpPr/>
          <p:nvPr/>
        </p:nvSpPr>
        <p:spPr>
          <a:xfrm>
            <a:off x="824870" y="1985140"/>
            <a:ext cx="2347538" cy="4592320"/>
          </a:xfrm>
          <a:prstGeom prst="rect">
            <a:avLst/>
          </a:prstGeom>
          <a:solidFill>
            <a:srgbClr val="CD1141"/>
          </a:solidFill>
          <a:ln>
            <a:solidFill>
              <a:srgbClr val="2626E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ACCOUNTABILITY</a:t>
            </a:r>
          </a:p>
          <a:p>
            <a:pPr algn="ctr"/>
            <a:r>
              <a:rPr lang="en-GB" dirty="0">
                <a:solidFill>
                  <a:schemeClr val="bg1"/>
                </a:solidFill>
              </a:rPr>
              <a:t>EMBED</a:t>
            </a:r>
          </a:p>
          <a:p>
            <a:pPr algn="ctr"/>
            <a:r>
              <a:rPr lang="en-GB" dirty="0">
                <a:solidFill>
                  <a:schemeClr val="bg1"/>
                </a:solidFill>
              </a:rPr>
              <a:t>PERFORMANCE</a:t>
            </a:r>
          </a:p>
        </p:txBody>
      </p:sp>
      <p:graphicFrame>
        <p:nvGraphicFramePr>
          <p:cNvPr id="6" name="Diagram 5">
            <a:extLst>
              <a:ext uri="{FF2B5EF4-FFF2-40B4-BE49-F238E27FC236}">
                <a16:creationId xmlns:a16="http://schemas.microsoft.com/office/drawing/2014/main" id="{968081D5-25EE-4EE5-AB21-F0B5D34FB417}"/>
              </a:ext>
            </a:extLst>
          </p:cNvPr>
          <p:cNvGraphicFramePr/>
          <p:nvPr>
            <p:extLst>
              <p:ext uri="{D42A27DB-BD31-4B8C-83A1-F6EECF244321}">
                <p14:modId xmlns:p14="http://schemas.microsoft.com/office/powerpoint/2010/main" val="2489491730"/>
              </p:ext>
            </p:extLst>
          </p:nvPr>
        </p:nvGraphicFramePr>
        <p:xfrm>
          <a:off x="-274735" y="74645"/>
          <a:ext cx="15315682" cy="6708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Smiley Face 7">
            <a:extLst>
              <a:ext uri="{FF2B5EF4-FFF2-40B4-BE49-F238E27FC236}">
                <a16:creationId xmlns:a16="http://schemas.microsoft.com/office/drawing/2014/main" id="{F9AE1FDA-1C90-48C4-935F-D9C33D34A726}"/>
              </a:ext>
            </a:extLst>
          </p:cNvPr>
          <p:cNvSpPr/>
          <p:nvPr/>
        </p:nvSpPr>
        <p:spPr>
          <a:xfrm>
            <a:off x="6685340" y="2746097"/>
            <a:ext cx="1395531" cy="1365805"/>
          </a:xfrm>
          <a:prstGeom prst="smileyFac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Up 8">
            <a:extLst>
              <a:ext uri="{FF2B5EF4-FFF2-40B4-BE49-F238E27FC236}">
                <a16:creationId xmlns:a16="http://schemas.microsoft.com/office/drawing/2014/main" id="{FCB92E79-7479-4BF9-9CA8-B5D420D40D57}"/>
              </a:ext>
            </a:extLst>
          </p:cNvPr>
          <p:cNvSpPr/>
          <p:nvPr/>
        </p:nvSpPr>
        <p:spPr>
          <a:xfrm>
            <a:off x="7083815" y="1723235"/>
            <a:ext cx="596864" cy="8940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8">
            <p14:nvContentPartPr>
              <p14:cNvPr id="2" name="Ink 1">
                <a:extLst>
                  <a:ext uri="{FF2B5EF4-FFF2-40B4-BE49-F238E27FC236}">
                    <a16:creationId xmlns:a16="http://schemas.microsoft.com/office/drawing/2014/main" id="{07360169-D14E-47B3-AEDD-B98099190124}"/>
                  </a:ext>
                </a:extLst>
              </p14:cNvPr>
              <p14:cNvContentPartPr/>
              <p14:nvPr/>
            </p14:nvContentPartPr>
            <p14:xfrm>
              <a:off x="5297286" y="3178509"/>
              <a:ext cx="360" cy="360"/>
            </p14:xfrm>
          </p:contentPart>
        </mc:Choice>
        <mc:Fallback xmlns="">
          <p:pic>
            <p:nvPicPr>
              <p:cNvPr id="2" name="Ink 1">
                <a:extLst>
                  <a:ext uri="{FF2B5EF4-FFF2-40B4-BE49-F238E27FC236}">
                    <a16:creationId xmlns:a16="http://schemas.microsoft.com/office/drawing/2014/main" id="{07360169-D14E-47B3-AEDD-B98099190124}"/>
                  </a:ext>
                </a:extLst>
              </p:cNvPr>
              <p:cNvPicPr/>
              <p:nvPr/>
            </p:nvPicPr>
            <p:blipFill>
              <a:blip r:embed="rId9"/>
              <a:stretch>
                <a:fillRect/>
              </a:stretch>
            </p:blipFill>
            <p:spPr>
              <a:xfrm>
                <a:off x="5243286" y="3070509"/>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3" name="Ink 2">
                <a:extLst>
                  <a:ext uri="{FF2B5EF4-FFF2-40B4-BE49-F238E27FC236}">
                    <a16:creationId xmlns:a16="http://schemas.microsoft.com/office/drawing/2014/main" id="{D309C487-394A-41E6-95D5-08332D5CEF27}"/>
                  </a:ext>
                </a:extLst>
              </p14:cNvPr>
              <p14:cNvContentPartPr/>
              <p14:nvPr/>
            </p14:nvContentPartPr>
            <p14:xfrm>
              <a:off x="5297286" y="3178509"/>
              <a:ext cx="360" cy="360"/>
            </p14:xfrm>
          </p:contentPart>
        </mc:Choice>
        <mc:Fallback xmlns="">
          <p:pic>
            <p:nvPicPr>
              <p:cNvPr id="3" name="Ink 2">
                <a:extLst>
                  <a:ext uri="{FF2B5EF4-FFF2-40B4-BE49-F238E27FC236}">
                    <a16:creationId xmlns:a16="http://schemas.microsoft.com/office/drawing/2014/main" id="{D309C487-394A-41E6-95D5-08332D5CEF27}"/>
                  </a:ext>
                </a:extLst>
              </p:cNvPr>
              <p:cNvPicPr/>
              <p:nvPr/>
            </p:nvPicPr>
            <p:blipFill>
              <a:blip r:embed="rId9"/>
              <a:stretch>
                <a:fillRect/>
              </a:stretch>
            </p:blipFill>
            <p:spPr>
              <a:xfrm>
                <a:off x="5243286" y="3070509"/>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4" name="Ink 3">
                <a:extLst>
                  <a:ext uri="{FF2B5EF4-FFF2-40B4-BE49-F238E27FC236}">
                    <a16:creationId xmlns:a16="http://schemas.microsoft.com/office/drawing/2014/main" id="{2166A67C-50AC-49F9-9C2E-C0F4F84F73A0}"/>
                  </a:ext>
                </a:extLst>
              </p14:cNvPr>
              <p14:cNvContentPartPr/>
              <p14:nvPr/>
            </p14:nvContentPartPr>
            <p14:xfrm>
              <a:off x="5297286" y="3178509"/>
              <a:ext cx="360" cy="360"/>
            </p14:xfrm>
          </p:contentPart>
        </mc:Choice>
        <mc:Fallback xmlns="">
          <p:pic>
            <p:nvPicPr>
              <p:cNvPr id="4" name="Ink 3">
                <a:extLst>
                  <a:ext uri="{FF2B5EF4-FFF2-40B4-BE49-F238E27FC236}">
                    <a16:creationId xmlns:a16="http://schemas.microsoft.com/office/drawing/2014/main" id="{2166A67C-50AC-49F9-9C2E-C0F4F84F73A0}"/>
                  </a:ext>
                </a:extLst>
              </p:cNvPr>
              <p:cNvPicPr/>
              <p:nvPr/>
            </p:nvPicPr>
            <p:blipFill>
              <a:blip r:embed="rId9"/>
              <a:stretch>
                <a:fillRect/>
              </a:stretch>
            </p:blipFill>
            <p:spPr>
              <a:xfrm>
                <a:off x="5243286" y="3070509"/>
                <a:ext cx="108000" cy="216000"/>
              </a:xfrm>
              <a:prstGeom prst="rect">
                <a:avLst/>
              </a:prstGeom>
            </p:spPr>
          </p:pic>
        </mc:Fallback>
      </mc:AlternateContent>
    </p:spTree>
    <p:extLst>
      <p:ext uri="{BB962C8B-B14F-4D97-AF65-F5344CB8AC3E}">
        <p14:creationId xmlns:p14="http://schemas.microsoft.com/office/powerpoint/2010/main" val="4276149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47"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CF69A07-E2B9-43D8-91ED-4ADBFBBEB408}"/>
              </a:ext>
            </a:extLst>
          </p:cNvPr>
          <p:cNvSpPr txBox="1"/>
          <p:nvPr/>
        </p:nvSpPr>
        <p:spPr>
          <a:xfrm>
            <a:off x="2087593" y="1488252"/>
            <a:ext cx="9161252" cy="4524315"/>
          </a:xfrm>
          <a:prstGeom prst="rect">
            <a:avLst/>
          </a:prstGeom>
          <a:noFill/>
        </p:spPr>
        <p:txBody>
          <a:bodyPr wrap="square">
            <a:spAutoFit/>
          </a:bodyPr>
          <a:lstStyle/>
          <a:p>
            <a:pPr marL="457200" indent="-457200" algn="ctr">
              <a:buFont typeface="Arial" panose="020B0604020202020204" pitchFamily="34" charset="0"/>
              <a:buChar char="•"/>
            </a:pPr>
            <a:endParaRPr lang="en-GB" sz="2400" dirty="0">
              <a:ln>
                <a:solidFill>
                  <a:schemeClr val="accent5">
                    <a:lumMod val="60000"/>
                    <a:lumOff val="40000"/>
                  </a:schemeClr>
                </a:solidFill>
              </a:ln>
              <a:solidFill>
                <a:schemeClr val="bg2"/>
              </a:solidFill>
              <a:effectLst>
                <a:outerShdw blurRad="38100" dist="38100" dir="2700000" algn="tl">
                  <a:srgbClr val="000000">
                    <a:alpha val="43137"/>
                  </a:srgbClr>
                </a:outerShdw>
              </a:effectLst>
              <a:ea typeface="Tahoma" panose="020B0604030504040204" pitchFamily="34" charset="0"/>
              <a:cs typeface="Tahoma" panose="020B0604030504040204" pitchFamily="34" charset="0"/>
            </a:endParaRPr>
          </a:p>
          <a:p>
            <a:pPr marL="457200" indent="-457200" algn="ctr">
              <a:buFont typeface="Arial" panose="020B0604020202020204" pitchFamily="34" charset="0"/>
              <a:buChar char="•"/>
            </a:pPr>
            <a:r>
              <a:rPr lang="en-GB" sz="2400" dirty="0">
                <a:ln>
                  <a:solidFill>
                    <a:schemeClr val="accent5">
                      <a:lumMod val="60000"/>
                      <a:lumOff val="40000"/>
                    </a:schemeClr>
                  </a:solidFill>
                </a:ln>
                <a:solidFill>
                  <a:schemeClr val="bg2"/>
                </a:solidFill>
                <a:ea typeface="Tahoma" panose="020B0604030504040204" pitchFamily="34" charset="0"/>
                <a:cs typeface="Tahoma" panose="020B0604030504040204" pitchFamily="34" charset="0"/>
              </a:rPr>
              <a:t>Planned Engagements</a:t>
            </a:r>
          </a:p>
          <a:p>
            <a:pPr marL="457200" indent="-457200" algn="ctr">
              <a:buFont typeface="Arial" panose="020B0604020202020204" pitchFamily="34" charset="0"/>
              <a:buChar char="•"/>
            </a:pPr>
            <a:r>
              <a:rPr lang="en-GB" sz="2400" dirty="0">
                <a:ln>
                  <a:solidFill>
                    <a:schemeClr val="accent5">
                      <a:lumMod val="60000"/>
                      <a:lumOff val="40000"/>
                    </a:schemeClr>
                  </a:solidFill>
                </a:ln>
                <a:solidFill>
                  <a:schemeClr val="bg2"/>
                </a:solidFill>
                <a:ea typeface="Tahoma" panose="020B0604030504040204" pitchFamily="34" charset="0"/>
                <a:cs typeface="Tahoma" panose="020B0604030504040204" pitchFamily="34" charset="0"/>
              </a:rPr>
              <a:t>Spontaneous Engagements</a:t>
            </a:r>
          </a:p>
          <a:p>
            <a:pPr marL="457200" indent="-457200" algn="ctr">
              <a:buFont typeface="Arial" panose="020B0604020202020204" pitchFamily="34" charset="0"/>
              <a:buChar char="•"/>
            </a:pPr>
            <a:r>
              <a:rPr lang="en-GB" sz="2400" dirty="0">
                <a:ln>
                  <a:solidFill>
                    <a:schemeClr val="accent5">
                      <a:lumMod val="60000"/>
                      <a:lumOff val="40000"/>
                    </a:schemeClr>
                  </a:solidFill>
                </a:ln>
                <a:solidFill>
                  <a:schemeClr val="bg2"/>
                </a:solidFill>
                <a:ea typeface="Tahoma" panose="020B0604030504040204" pitchFamily="34" charset="0"/>
                <a:cs typeface="Tahoma" panose="020B0604030504040204" pitchFamily="34" charset="0"/>
              </a:rPr>
              <a:t>Joint Engagements</a:t>
            </a:r>
          </a:p>
          <a:p>
            <a:pPr marL="457200" indent="-457200" algn="ctr">
              <a:buFont typeface="Arial" panose="020B0604020202020204" pitchFamily="34" charset="0"/>
              <a:buChar char="•"/>
            </a:pPr>
            <a:r>
              <a:rPr lang="en-GB" sz="2400" dirty="0">
                <a:ln>
                  <a:solidFill>
                    <a:schemeClr val="accent5">
                      <a:lumMod val="60000"/>
                      <a:lumOff val="40000"/>
                    </a:schemeClr>
                  </a:solidFill>
                </a:ln>
                <a:solidFill>
                  <a:schemeClr val="bg2"/>
                </a:solidFill>
                <a:ea typeface="Tahoma" panose="020B0604030504040204" pitchFamily="34" charset="0"/>
                <a:cs typeface="Tahoma" panose="020B0604030504040204" pitchFamily="34" charset="0"/>
              </a:rPr>
              <a:t>Partnership Engagements</a:t>
            </a:r>
          </a:p>
          <a:p>
            <a:pPr marL="457200" indent="-457200" algn="ctr">
              <a:buFont typeface="Arial" panose="020B0604020202020204" pitchFamily="34" charset="0"/>
              <a:buChar char="•"/>
            </a:pPr>
            <a:r>
              <a:rPr lang="en-GB" sz="2400" dirty="0">
                <a:ln>
                  <a:solidFill>
                    <a:schemeClr val="accent5">
                      <a:lumMod val="60000"/>
                      <a:lumOff val="40000"/>
                    </a:schemeClr>
                  </a:solidFill>
                </a:ln>
                <a:solidFill>
                  <a:schemeClr val="bg2"/>
                </a:solidFill>
                <a:ea typeface="Tahoma" panose="020B0604030504040204" pitchFamily="34" charset="0"/>
                <a:cs typeface="Tahoma" panose="020B0604030504040204" pitchFamily="34" charset="0"/>
              </a:rPr>
              <a:t>Ongoing Engagements</a:t>
            </a:r>
          </a:p>
          <a:p>
            <a:pPr marL="457200" indent="-457200" algn="ctr">
              <a:buFont typeface="Arial" panose="020B0604020202020204" pitchFamily="34" charset="0"/>
              <a:buChar char="•"/>
            </a:pPr>
            <a:r>
              <a:rPr lang="en-GB" sz="2400" dirty="0">
                <a:ln>
                  <a:solidFill>
                    <a:schemeClr val="accent5">
                      <a:lumMod val="60000"/>
                      <a:lumOff val="40000"/>
                    </a:schemeClr>
                  </a:solidFill>
                </a:ln>
                <a:solidFill>
                  <a:schemeClr val="bg2"/>
                </a:solidFill>
                <a:ea typeface="Tahoma" panose="020B0604030504040204" pitchFamily="34" charset="0"/>
                <a:cs typeface="Tahoma" panose="020B0604030504040204" pitchFamily="34" charset="0"/>
              </a:rPr>
              <a:t>Established Engagements</a:t>
            </a:r>
          </a:p>
          <a:p>
            <a:pPr marL="457200" indent="-457200" algn="ctr">
              <a:buFont typeface="Arial" panose="020B0604020202020204" pitchFamily="34" charset="0"/>
              <a:buChar char="•"/>
            </a:pPr>
            <a:r>
              <a:rPr lang="en-GB" sz="2400" dirty="0">
                <a:ln>
                  <a:solidFill>
                    <a:schemeClr val="accent5">
                      <a:lumMod val="60000"/>
                      <a:lumOff val="40000"/>
                    </a:schemeClr>
                  </a:solidFill>
                </a:ln>
                <a:solidFill>
                  <a:schemeClr val="bg2"/>
                </a:solidFill>
                <a:ea typeface="Tahoma" panose="020B0604030504040204" pitchFamily="34" charset="0"/>
                <a:cs typeface="Tahoma" panose="020B0604030504040204" pitchFamily="34" charset="0"/>
              </a:rPr>
              <a:t>Targeted Engagements </a:t>
            </a:r>
          </a:p>
          <a:p>
            <a:pPr marL="457200" indent="-457200" algn="ctr">
              <a:buFont typeface="Arial" panose="020B0604020202020204" pitchFamily="34" charset="0"/>
              <a:buChar char="•"/>
            </a:pPr>
            <a:endParaRPr lang="en-GB" sz="2400" dirty="0">
              <a:ln>
                <a:solidFill>
                  <a:schemeClr val="accent5">
                    <a:lumMod val="60000"/>
                    <a:lumOff val="40000"/>
                  </a:schemeClr>
                </a:solidFill>
              </a:ln>
              <a:solidFill>
                <a:schemeClr val="bg2"/>
              </a:solidFill>
              <a:ea typeface="Tahoma" panose="020B0604030504040204" pitchFamily="34" charset="0"/>
              <a:cs typeface="Tahoma" panose="020B0604030504040204" pitchFamily="34" charset="0"/>
            </a:endParaRPr>
          </a:p>
          <a:p>
            <a:pPr marL="457200" indent="-457200" algn="ctr">
              <a:buFont typeface="Arial" panose="020B0604020202020204" pitchFamily="34" charset="0"/>
              <a:buChar char="•"/>
            </a:pPr>
            <a:r>
              <a:rPr lang="en-GB" sz="2400" dirty="0">
                <a:ln>
                  <a:solidFill>
                    <a:schemeClr val="accent5">
                      <a:lumMod val="60000"/>
                      <a:lumOff val="40000"/>
                    </a:schemeClr>
                  </a:solidFill>
                </a:ln>
                <a:solidFill>
                  <a:schemeClr val="bg2"/>
                </a:solidFill>
                <a:ea typeface="Tahoma" panose="020B0604030504040204" pitchFamily="34" charset="0"/>
                <a:cs typeface="Tahoma" panose="020B0604030504040204" pitchFamily="34" charset="0"/>
              </a:rPr>
              <a:t>The list of engagements is endless what is important that every engagement is purposeful and feedback is provided to the community </a:t>
            </a:r>
          </a:p>
        </p:txBody>
      </p:sp>
      <p:sp>
        <p:nvSpPr>
          <p:cNvPr id="3" name="TextBox 2">
            <a:extLst>
              <a:ext uri="{FF2B5EF4-FFF2-40B4-BE49-F238E27FC236}">
                <a16:creationId xmlns:a16="http://schemas.microsoft.com/office/drawing/2014/main" id="{F5BD8F09-931B-4CC2-87D0-6CD7234D56FF}"/>
              </a:ext>
            </a:extLst>
          </p:cNvPr>
          <p:cNvSpPr txBox="1"/>
          <p:nvPr/>
        </p:nvSpPr>
        <p:spPr>
          <a:xfrm>
            <a:off x="2087593" y="719350"/>
            <a:ext cx="8402127" cy="584775"/>
          </a:xfrm>
          <a:prstGeom prst="rect">
            <a:avLst/>
          </a:prstGeom>
          <a:noFill/>
        </p:spPr>
        <p:txBody>
          <a:bodyPr wrap="square" rtlCol="0">
            <a:spAutoFit/>
          </a:bodyPr>
          <a:lstStyle/>
          <a:p>
            <a:r>
              <a:rPr lang="en-GB" sz="3200" dirty="0">
                <a:solidFill>
                  <a:schemeClr val="bg2"/>
                </a:solidFill>
              </a:rPr>
              <a:t>                 </a:t>
            </a:r>
            <a:r>
              <a:rPr lang="en-GB" sz="3200" b="1" dirty="0">
                <a:solidFill>
                  <a:schemeClr val="bg2"/>
                </a:solidFill>
              </a:rPr>
              <a:t>What types of Engagements are there </a:t>
            </a:r>
            <a:r>
              <a:rPr lang="en-GB" sz="3200" dirty="0">
                <a:solidFill>
                  <a:schemeClr val="bg2"/>
                </a:solidFill>
              </a:rPr>
              <a:t>?</a:t>
            </a:r>
          </a:p>
        </p:txBody>
      </p:sp>
    </p:spTree>
    <p:extLst>
      <p:ext uri="{BB962C8B-B14F-4D97-AF65-F5344CB8AC3E}">
        <p14:creationId xmlns:p14="http://schemas.microsoft.com/office/powerpoint/2010/main" val="2980319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7504"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52B5091-5DA6-4D02-88AA-2AC8039BA517}"/>
              </a:ext>
            </a:extLst>
          </p:cNvPr>
          <p:cNvSpPr txBox="1"/>
          <p:nvPr/>
        </p:nvSpPr>
        <p:spPr>
          <a:xfrm>
            <a:off x="2074290" y="2428504"/>
            <a:ext cx="9810206" cy="3522759"/>
          </a:xfrm>
          <a:prstGeom prst="rect">
            <a:avLst/>
          </a:prstGeom>
          <a:noFill/>
        </p:spPr>
        <p:txBody>
          <a:bodyPr wrap="square">
            <a:spAutoFit/>
          </a:bodyPr>
          <a:lstStyle/>
          <a:p>
            <a:pPr>
              <a:lnSpc>
                <a:spcPct val="115000"/>
              </a:lnSpc>
              <a:spcAft>
                <a:spcPts val="800"/>
              </a:spcAft>
            </a:pPr>
            <a:r>
              <a:rPr lang="en-GB" sz="1600" b="1" i="1" dirty="0">
                <a:solidFill>
                  <a:schemeClr val="bg1">
                    <a:lumMod val="95000"/>
                  </a:schemeClr>
                </a:solidFill>
                <a:ea typeface="Calibri" panose="020F0502020204030204" pitchFamily="34" charset="0"/>
                <a:cs typeface="Calibri" panose="020F0502020204030204" pitchFamily="34" charset="0"/>
              </a:rPr>
              <a:t>To make our engagements the best most effective that they can be </a:t>
            </a:r>
            <a:r>
              <a:rPr lang="en-GB" sz="1600" b="1" i="1" u="dbl" dirty="0">
                <a:solidFill>
                  <a:schemeClr val="bg1">
                    <a:lumMod val="95000"/>
                  </a:schemeClr>
                </a:solidFill>
                <a:ea typeface="Calibri" panose="020F0502020204030204" pitchFamily="34" charset="0"/>
                <a:cs typeface="Calibri" panose="020F0502020204030204" pitchFamily="34" charset="0"/>
              </a:rPr>
              <a:t>Always Think ?</a:t>
            </a:r>
          </a:p>
          <a:p>
            <a:pPr marL="285750" indent="-285750">
              <a:lnSpc>
                <a:spcPct val="115000"/>
              </a:lnSpc>
              <a:spcAft>
                <a:spcPts val="800"/>
              </a:spcAft>
              <a:buFont typeface="Arial" panose="020B0604020202020204" pitchFamily="34" charset="0"/>
              <a:buChar char="•"/>
            </a:pPr>
            <a:r>
              <a:rPr lang="en-GB" sz="1600" b="1" dirty="0">
                <a:solidFill>
                  <a:schemeClr val="bg1">
                    <a:lumMod val="95000"/>
                  </a:schemeClr>
                </a:solidFill>
                <a:ea typeface="Calibri" panose="020F0502020204030204" pitchFamily="34" charset="0"/>
                <a:cs typeface="Calibri" panose="020F0502020204030204" pitchFamily="34" charset="0"/>
              </a:rPr>
              <a:t>Quality, worthwhile and thought out engagements are needed and crucial in your communities </a:t>
            </a:r>
          </a:p>
          <a:p>
            <a:pPr marL="285750" indent="-285750">
              <a:lnSpc>
                <a:spcPct val="115000"/>
              </a:lnSpc>
              <a:spcAft>
                <a:spcPts val="800"/>
              </a:spcAft>
              <a:buFont typeface="Arial" panose="020B0604020202020204" pitchFamily="34" charset="0"/>
              <a:buChar char="•"/>
            </a:pPr>
            <a:r>
              <a:rPr lang="en-GB" sz="1600" b="1" dirty="0">
                <a:solidFill>
                  <a:schemeClr val="bg1">
                    <a:lumMod val="95000"/>
                  </a:schemeClr>
                </a:solidFill>
                <a:ea typeface="Calibri" panose="020F0502020204030204" pitchFamily="34" charset="0"/>
                <a:cs typeface="Calibri" panose="020F0502020204030204" pitchFamily="34" charset="0"/>
              </a:rPr>
              <a:t>‘Purposeful’ engagements - ‘Why am I doing this ? What I am hoping to achieve ? How will this benefit the community ?</a:t>
            </a:r>
          </a:p>
          <a:p>
            <a:pPr marL="285750" indent="-285750">
              <a:lnSpc>
                <a:spcPct val="115000"/>
              </a:lnSpc>
              <a:spcAft>
                <a:spcPts val="800"/>
              </a:spcAft>
              <a:buFont typeface="Arial" panose="020B0604020202020204" pitchFamily="34" charset="0"/>
              <a:buChar char="•"/>
            </a:pPr>
            <a:r>
              <a:rPr lang="en-GB" sz="1600" b="1" dirty="0">
                <a:solidFill>
                  <a:schemeClr val="bg1">
                    <a:lumMod val="95000"/>
                  </a:schemeClr>
                </a:solidFill>
                <a:ea typeface="Calibri" panose="020F0502020204030204" pitchFamily="34" charset="0"/>
                <a:cs typeface="Calibri" panose="020F0502020204030204" pitchFamily="34" charset="0"/>
              </a:rPr>
              <a:t>Identify those gaps in your communities where engagements are needed -consider Mosaic data, vulnerable groups, Hard to reach communities, as well as the community's needs, asks and wants </a:t>
            </a:r>
          </a:p>
          <a:p>
            <a:pPr marL="285750" indent="-285750">
              <a:lnSpc>
                <a:spcPct val="115000"/>
              </a:lnSpc>
              <a:spcAft>
                <a:spcPts val="800"/>
              </a:spcAft>
              <a:buFont typeface="Arial" panose="020B0604020202020204" pitchFamily="34" charset="0"/>
              <a:buChar char="•"/>
            </a:pPr>
            <a:r>
              <a:rPr lang="en-GB" sz="1600" b="1" dirty="0">
                <a:solidFill>
                  <a:schemeClr val="bg1">
                    <a:lumMod val="95000"/>
                  </a:schemeClr>
                </a:solidFill>
                <a:ea typeface="Calibri" panose="020F0502020204030204" pitchFamily="34" charset="0"/>
                <a:cs typeface="Calibri" panose="020F0502020204030204" pitchFamily="34" charset="0"/>
              </a:rPr>
              <a:t>Community cohesion – engagements are fundamental key part of knowing and understanding your communities creating cohesive safer sustainable communities</a:t>
            </a:r>
          </a:p>
          <a:p>
            <a:pPr marL="285750" indent="-285750">
              <a:lnSpc>
                <a:spcPct val="115000"/>
              </a:lnSpc>
              <a:spcAft>
                <a:spcPts val="800"/>
              </a:spcAft>
              <a:buFont typeface="Arial" panose="020B0604020202020204" pitchFamily="34" charset="0"/>
              <a:buChar char="•"/>
            </a:pPr>
            <a:r>
              <a:rPr lang="en-GB" sz="1600" b="1" dirty="0">
                <a:solidFill>
                  <a:schemeClr val="bg1">
                    <a:lumMod val="95000"/>
                  </a:schemeClr>
                </a:solidFill>
                <a:ea typeface="Calibri" panose="020F0502020204030204" pitchFamily="34" charset="0"/>
                <a:cs typeface="Calibri" panose="020F0502020204030204" pitchFamily="34" charset="0"/>
              </a:rPr>
              <a:t>Feedback to the community - How will I do that ? </a:t>
            </a:r>
          </a:p>
          <a:p>
            <a:pPr marL="285750" indent="-285750">
              <a:lnSpc>
                <a:spcPct val="115000"/>
              </a:lnSpc>
              <a:spcAft>
                <a:spcPts val="800"/>
              </a:spcAft>
              <a:buFont typeface="Arial" panose="020B0604020202020204" pitchFamily="34" charset="0"/>
              <a:buChar char="•"/>
            </a:pPr>
            <a:r>
              <a:rPr lang="en-GB" sz="1600" b="1" dirty="0">
                <a:solidFill>
                  <a:schemeClr val="bg1">
                    <a:lumMod val="95000"/>
                  </a:schemeClr>
                </a:solidFill>
                <a:ea typeface="Calibri" panose="020F0502020204030204" pitchFamily="34" charset="0"/>
                <a:cs typeface="Calibri" panose="020F0502020204030204" pitchFamily="34" charset="0"/>
              </a:rPr>
              <a:t>How can I involve partners, KINS and Key stakeholders when necessary – Joint partnership working</a:t>
            </a:r>
          </a:p>
        </p:txBody>
      </p:sp>
      <p:sp>
        <p:nvSpPr>
          <p:cNvPr id="3" name="TextBox 2">
            <a:extLst>
              <a:ext uri="{FF2B5EF4-FFF2-40B4-BE49-F238E27FC236}">
                <a16:creationId xmlns:a16="http://schemas.microsoft.com/office/drawing/2014/main" id="{9EF122D7-8C8F-4F21-8270-3836BB7DAA6F}"/>
              </a:ext>
            </a:extLst>
          </p:cNvPr>
          <p:cNvSpPr txBox="1"/>
          <p:nvPr/>
        </p:nvSpPr>
        <p:spPr>
          <a:xfrm>
            <a:off x="4206240" y="653143"/>
            <a:ext cx="6505303" cy="584775"/>
          </a:xfrm>
          <a:prstGeom prst="rect">
            <a:avLst/>
          </a:prstGeom>
          <a:noFill/>
        </p:spPr>
        <p:txBody>
          <a:bodyPr wrap="square" rtlCol="0">
            <a:spAutoFit/>
          </a:bodyPr>
          <a:lstStyle/>
          <a:p>
            <a:r>
              <a:rPr lang="en-GB" sz="3200" b="1" dirty="0">
                <a:solidFill>
                  <a:schemeClr val="bg1">
                    <a:lumMod val="95000"/>
                  </a:schemeClr>
                </a:solidFill>
              </a:rPr>
              <a:t>Key Engagement Considerations</a:t>
            </a:r>
          </a:p>
        </p:txBody>
      </p:sp>
    </p:spTree>
    <p:extLst>
      <p:ext uri="{BB962C8B-B14F-4D97-AF65-F5344CB8AC3E}">
        <p14:creationId xmlns:p14="http://schemas.microsoft.com/office/powerpoint/2010/main" val="3753261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4457" y="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A6936D49-1673-4600-9E25-9BFE41C659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03174" y="1976300"/>
            <a:ext cx="5509260" cy="4251487"/>
          </a:xfrm>
          <a:prstGeom prst="rect">
            <a:avLst/>
          </a:prstGeom>
        </p:spPr>
      </p:pic>
      <p:sp>
        <p:nvSpPr>
          <p:cNvPr id="11" name="TextBox 10">
            <a:extLst>
              <a:ext uri="{FF2B5EF4-FFF2-40B4-BE49-F238E27FC236}">
                <a16:creationId xmlns:a16="http://schemas.microsoft.com/office/drawing/2014/main" id="{BF5D846F-219F-4652-97DF-D5F65895F22A}"/>
              </a:ext>
            </a:extLst>
          </p:cNvPr>
          <p:cNvSpPr txBox="1"/>
          <p:nvPr/>
        </p:nvSpPr>
        <p:spPr>
          <a:xfrm>
            <a:off x="1058091" y="1976300"/>
            <a:ext cx="4088675" cy="4585871"/>
          </a:xfrm>
          <a:prstGeom prst="rect">
            <a:avLst/>
          </a:prstGeom>
          <a:noFill/>
        </p:spPr>
        <p:txBody>
          <a:bodyPr wrap="square">
            <a:spAutoFit/>
          </a:bodyPr>
          <a:lstStyle/>
          <a:p>
            <a:r>
              <a:rPr lang="en-GB" b="1" u="sng" dirty="0">
                <a:solidFill>
                  <a:schemeClr val="bg1"/>
                </a:solidFill>
              </a:rPr>
              <a:t>Risks associated with ineffective engagement</a:t>
            </a:r>
          </a:p>
          <a:p>
            <a:endParaRPr lang="en-GB" b="1" u="sng" dirty="0">
              <a:solidFill>
                <a:schemeClr val="bg1"/>
              </a:solidFill>
            </a:endParaRPr>
          </a:p>
          <a:p>
            <a:pPr marL="742950" lvl="1" indent="-285750">
              <a:buFont typeface="Arial" panose="020B0604020202020204" pitchFamily="34" charset="0"/>
              <a:buChar char="•"/>
            </a:pPr>
            <a:r>
              <a:rPr lang="en-GB" sz="1400" dirty="0">
                <a:solidFill>
                  <a:schemeClr val="bg1"/>
                </a:solidFill>
              </a:rPr>
              <a:t>loss of public confidence in the police</a:t>
            </a:r>
          </a:p>
          <a:p>
            <a:pPr marL="742950" lvl="1" indent="-285750">
              <a:buFont typeface="Arial" panose="020B0604020202020204" pitchFamily="34" charset="0"/>
              <a:buChar char="•"/>
            </a:pPr>
            <a:r>
              <a:rPr lang="en-GB" sz="1400" dirty="0">
                <a:solidFill>
                  <a:schemeClr val="bg1"/>
                </a:solidFill>
              </a:rPr>
              <a:t>loss of legitimacy in the eyes of the public </a:t>
            </a:r>
          </a:p>
          <a:p>
            <a:pPr marL="742950" lvl="1" indent="-285750">
              <a:buFont typeface="Arial" panose="020B0604020202020204" pitchFamily="34" charset="0"/>
              <a:buChar char="•"/>
            </a:pPr>
            <a:r>
              <a:rPr lang="en-GB" sz="1400" dirty="0">
                <a:solidFill>
                  <a:schemeClr val="bg1"/>
                </a:solidFill>
              </a:rPr>
              <a:t>negative impact on strategic policing as the police are unable to predict changes in community profile, needs and priorities</a:t>
            </a:r>
          </a:p>
          <a:p>
            <a:pPr marL="742950" lvl="1" indent="-285750">
              <a:buFont typeface="Arial" panose="020B0604020202020204" pitchFamily="34" charset="0"/>
              <a:buChar char="•"/>
            </a:pPr>
            <a:r>
              <a:rPr lang="en-GB" sz="1400" dirty="0">
                <a:solidFill>
                  <a:schemeClr val="bg1"/>
                </a:solidFill>
              </a:rPr>
              <a:t>increased vulnerabilities around threat, risk and harm</a:t>
            </a:r>
          </a:p>
          <a:p>
            <a:pPr marL="742950" lvl="1" indent="-285750">
              <a:buFont typeface="Arial" panose="020B0604020202020204" pitchFamily="34" charset="0"/>
              <a:buChar char="•"/>
            </a:pPr>
            <a:r>
              <a:rPr lang="en-GB" sz="1400" dirty="0">
                <a:solidFill>
                  <a:schemeClr val="bg1"/>
                </a:solidFill>
              </a:rPr>
              <a:t>withdrawal of the public from participation and problem solving, leading to services that are less responsive to the needs of the public and require increased policing resources unrealistic public expectations regarding policing services</a:t>
            </a:r>
          </a:p>
          <a:p>
            <a:pPr marL="742950" lvl="1" indent="-285750">
              <a:buFont typeface="Arial" panose="020B0604020202020204" pitchFamily="34" charset="0"/>
              <a:buChar char="•"/>
            </a:pPr>
            <a:r>
              <a:rPr lang="en-GB" sz="1400" dirty="0">
                <a:solidFill>
                  <a:schemeClr val="bg1"/>
                </a:solidFill>
              </a:rPr>
              <a:t>lack of awareness of changes in the community and tensions not being identified, leading to a negative impact upon tactical policing.</a:t>
            </a:r>
          </a:p>
        </p:txBody>
      </p:sp>
      <p:sp>
        <p:nvSpPr>
          <p:cNvPr id="9" name="TextBox 8">
            <a:extLst>
              <a:ext uri="{FF2B5EF4-FFF2-40B4-BE49-F238E27FC236}">
                <a16:creationId xmlns:a16="http://schemas.microsoft.com/office/drawing/2014/main" id="{AA665C33-77E2-476F-AFCA-A104A99ACA6E}"/>
              </a:ext>
            </a:extLst>
          </p:cNvPr>
          <p:cNvSpPr txBox="1"/>
          <p:nvPr/>
        </p:nvSpPr>
        <p:spPr>
          <a:xfrm>
            <a:off x="4336869" y="630213"/>
            <a:ext cx="5760720" cy="584775"/>
          </a:xfrm>
          <a:prstGeom prst="rect">
            <a:avLst/>
          </a:prstGeom>
          <a:noFill/>
        </p:spPr>
        <p:txBody>
          <a:bodyPr wrap="square" rtlCol="0">
            <a:spAutoFit/>
          </a:bodyPr>
          <a:lstStyle/>
          <a:p>
            <a:r>
              <a:rPr lang="en-GB" sz="3200" dirty="0">
                <a:solidFill>
                  <a:schemeClr val="bg1">
                    <a:lumMod val="95000"/>
                  </a:schemeClr>
                </a:solidFill>
              </a:rPr>
              <a:t>         Community Engagement</a:t>
            </a:r>
          </a:p>
        </p:txBody>
      </p:sp>
    </p:spTree>
    <p:extLst>
      <p:ext uri="{BB962C8B-B14F-4D97-AF65-F5344CB8AC3E}">
        <p14:creationId xmlns:p14="http://schemas.microsoft.com/office/powerpoint/2010/main" val="32276569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2" y="-156754"/>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Diagram 9">
            <a:extLst>
              <a:ext uri="{FF2B5EF4-FFF2-40B4-BE49-F238E27FC236}">
                <a16:creationId xmlns:a16="http://schemas.microsoft.com/office/drawing/2014/main" id="{37201590-ED67-4DE7-A936-4A381D62EE82}"/>
              </a:ext>
            </a:extLst>
          </p:cNvPr>
          <p:cNvGraphicFramePr/>
          <p:nvPr/>
        </p:nvGraphicFramePr>
        <p:xfrm>
          <a:off x="3566160" y="862149"/>
          <a:ext cx="7563394" cy="55386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a:extLst>
              <a:ext uri="{FF2B5EF4-FFF2-40B4-BE49-F238E27FC236}">
                <a16:creationId xmlns:a16="http://schemas.microsoft.com/office/drawing/2014/main" id="{883E53D9-50F8-4B9F-84EB-CFDF3934E740}"/>
              </a:ext>
            </a:extLst>
          </p:cNvPr>
          <p:cNvPicPr>
            <a:picLocks noChangeAspect="1"/>
          </p:cNvPicPr>
          <p:nvPr/>
        </p:nvPicPr>
        <p:blipFill>
          <a:blip r:embed="rId8"/>
          <a:stretch>
            <a:fillRect/>
          </a:stretch>
        </p:blipFill>
        <p:spPr>
          <a:xfrm>
            <a:off x="809570" y="2377439"/>
            <a:ext cx="2566971" cy="2429691"/>
          </a:xfrm>
          <a:prstGeom prst="rect">
            <a:avLst/>
          </a:prstGeom>
        </p:spPr>
      </p:pic>
      <p:sp>
        <p:nvSpPr>
          <p:cNvPr id="3" name="TextBox 2">
            <a:extLst>
              <a:ext uri="{FF2B5EF4-FFF2-40B4-BE49-F238E27FC236}">
                <a16:creationId xmlns:a16="http://schemas.microsoft.com/office/drawing/2014/main" id="{759A25D8-A5CE-4A0B-9AD2-2F9B61776D90}"/>
              </a:ext>
            </a:extLst>
          </p:cNvPr>
          <p:cNvSpPr txBox="1"/>
          <p:nvPr/>
        </p:nvSpPr>
        <p:spPr>
          <a:xfrm>
            <a:off x="3566160" y="156764"/>
            <a:ext cx="8456701" cy="523220"/>
          </a:xfrm>
          <a:custGeom>
            <a:avLst/>
            <a:gdLst>
              <a:gd name="connsiteX0" fmla="*/ 0 w 184731"/>
              <a:gd name="connsiteY0" fmla="*/ 0 h 369332"/>
              <a:gd name="connsiteX1" fmla="*/ 184731 w 184731"/>
              <a:gd name="connsiteY1" fmla="*/ 0 h 369332"/>
              <a:gd name="connsiteX2" fmla="*/ 184731 w 184731"/>
              <a:gd name="connsiteY2" fmla="*/ 369332 h 369332"/>
              <a:gd name="connsiteX3" fmla="*/ 0 w 184731"/>
              <a:gd name="connsiteY3" fmla="*/ 369332 h 369332"/>
              <a:gd name="connsiteX4" fmla="*/ 0 w 184731"/>
              <a:gd name="connsiteY4" fmla="*/ 0 h 369332"/>
              <a:gd name="connsiteX0" fmla="*/ 0 w 4782856"/>
              <a:gd name="connsiteY0" fmla="*/ 0 h 369332"/>
              <a:gd name="connsiteX1" fmla="*/ 184731 w 4782856"/>
              <a:gd name="connsiteY1" fmla="*/ 0 h 369332"/>
              <a:gd name="connsiteX2" fmla="*/ 4782856 w 4782856"/>
              <a:gd name="connsiteY2" fmla="*/ 42761 h 369332"/>
              <a:gd name="connsiteX3" fmla="*/ 0 w 4782856"/>
              <a:gd name="connsiteY3" fmla="*/ 369332 h 369332"/>
              <a:gd name="connsiteX4" fmla="*/ 0 w 4782856"/>
              <a:gd name="connsiteY4" fmla="*/ 0 h 369332"/>
              <a:gd name="connsiteX0" fmla="*/ 0 w 4521599"/>
              <a:gd name="connsiteY0" fmla="*/ 0 h 591401"/>
              <a:gd name="connsiteX1" fmla="*/ 184731 w 4521599"/>
              <a:gd name="connsiteY1" fmla="*/ 0 h 591401"/>
              <a:gd name="connsiteX2" fmla="*/ 4521599 w 4521599"/>
              <a:gd name="connsiteY2" fmla="*/ 591401 h 591401"/>
              <a:gd name="connsiteX3" fmla="*/ 0 w 4521599"/>
              <a:gd name="connsiteY3" fmla="*/ 369332 h 591401"/>
              <a:gd name="connsiteX4" fmla="*/ 0 w 4521599"/>
              <a:gd name="connsiteY4" fmla="*/ 0 h 591401"/>
              <a:gd name="connsiteX0" fmla="*/ 0 w 4613039"/>
              <a:gd name="connsiteY0" fmla="*/ 0 h 369332"/>
              <a:gd name="connsiteX1" fmla="*/ 184731 w 4613039"/>
              <a:gd name="connsiteY1" fmla="*/ 0 h 369332"/>
              <a:gd name="connsiteX2" fmla="*/ 4613039 w 4613039"/>
              <a:gd name="connsiteY2" fmla="*/ 108076 h 369332"/>
              <a:gd name="connsiteX3" fmla="*/ 0 w 4613039"/>
              <a:gd name="connsiteY3" fmla="*/ 369332 h 369332"/>
              <a:gd name="connsiteX4" fmla="*/ 0 w 4613039"/>
              <a:gd name="connsiteY4" fmla="*/ 0 h 369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039" h="369332">
                <a:moveTo>
                  <a:pt x="0" y="0"/>
                </a:moveTo>
                <a:lnTo>
                  <a:pt x="184731" y="0"/>
                </a:lnTo>
                <a:lnTo>
                  <a:pt x="4613039" y="108076"/>
                </a:lnTo>
                <a:lnTo>
                  <a:pt x="0" y="369332"/>
                </a:lnTo>
                <a:lnTo>
                  <a:pt x="0" y="0"/>
                </a:lnTo>
                <a:close/>
              </a:path>
            </a:pathLst>
          </a:custGeom>
          <a:noFill/>
        </p:spPr>
        <p:txBody>
          <a:bodyPr wrap="square" rtlCol="0">
            <a:spAutoFit/>
          </a:bodyPr>
          <a:lstStyle/>
          <a:p>
            <a:r>
              <a:rPr lang="en-GB" sz="2800" b="1" dirty="0">
                <a:solidFill>
                  <a:schemeClr val="bg1">
                    <a:lumMod val="95000"/>
                  </a:schemeClr>
                </a:solidFill>
              </a:rPr>
              <a:t>How does the SWP engage with  our Communities</a:t>
            </a:r>
          </a:p>
        </p:txBody>
      </p:sp>
    </p:spTree>
    <p:extLst>
      <p:ext uri="{BB962C8B-B14F-4D97-AF65-F5344CB8AC3E}">
        <p14:creationId xmlns:p14="http://schemas.microsoft.com/office/powerpoint/2010/main" val="41628898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47"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9A3EBEE-5320-47DB-BF43-96E0BE830A48}"/>
              </a:ext>
            </a:extLst>
          </p:cNvPr>
          <p:cNvSpPr txBox="1"/>
          <p:nvPr/>
        </p:nvSpPr>
        <p:spPr>
          <a:xfrm>
            <a:off x="3292243" y="2207602"/>
            <a:ext cx="7300994" cy="2605842"/>
          </a:xfrm>
          <a:prstGeom prst="rect">
            <a:avLst/>
          </a:prstGeom>
          <a:noFill/>
        </p:spPr>
        <p:txBody>
          <a:bodyPr wrap="square">
            <a:spAutoFit/>
          </a:bodyPr>
          <a:lstStyle/>
          <a:p>
            <a:pPr marL="241300" indent="-229235">
              <a:lnSpc>
                <a:spcPct val="100000"/>
              </a:lnSpc>
              <a:spcBef>
                <a:spcPts val="775"/>
              </a:spcBef>
              <a:buFont typeface="Arial"/>
              <a:buChar char="•"/>
              <a:tabLst>
                <a:tab pos="241935" algn="l"/>
              </a:tabLst>
            </a:pPr>
            <a:r>
              <a:rPr lang="en-GB" sz="2800" spc="-10" dirty="0">
                <a:solidFill>
                  <a:schemeClr val="bg2"/>
                </a:solidFill>
                <a:latin typeface="Calibri"/>
                <a:cs typeface="Calibri"/>
              </a:rPr>
              <a:t>What is Community Cohesion ? </a:t>
            </a:r>
            <a:endParaRPr lang="en-GB" sz="2800" dirty="0">
              <a:solidFill>
                <a:schemeClr val="bg2"/>
              </a:solidFill>
              <a:latin typeface="Calibri"/>
              <a:cs typeface="Calibri"/>
            </a:endParaRPr>
          </a:p>
          <a:p>
            <a:pPr marL="241300" indent="-229235">
              <a:lnSpc>
                <a:spcPct val="100000"/>
              </a:lnSpc>
              <a:spcBef>
                <a:spcPts val="675"/>
              </a:spcBef>
              <a:buFont typeface="Arial"/>
              <a:buChar char="•"/>
              <a:tabLst>
                <a:tab pos="241935" algn="l"/>
              </a:tabLst>
            </a:pPr>
            <a:r>
              <a:rPr lang="en-GB" sz="2800" spc="-15" dirty="0">
                <a:solidFill>
                  <a:schemeClr val="bg2"/>
                </a:solidFill>
                <a:latin typeface="Calibri"/>
                <a:cs typeface="Calibri"/>
              </a:rPr>
              <a:t>Why is it important ?</a:t>
            </a:r>
            <a:endParaRPr lang="en-GB" sz="2800" dirty="0">
              <a:solidFill>
                <a:schemeClr val="bg2"/>
              </a:solidFill>
              <a:latin typeface="Calibri"/>
              <a:cs typeface="Calibri"/>
            </a:endParaRPr>
          </a:p>
          <a:p>
            <a:pPr marL="241300" indent="-229235">
              <a:lnSpc>
                <a:spcPct val="100000"/>
              </a:lnSpc>
              <a:spcBef>
                <a:spcPts val="660"/>
              </a:spcBef>
              <a:buFont typeface="Arial"/>
              <a:buChar char="•"/>
              <a:tabLst>
                <a:tab pos="241935" algn="l"/>
              </a:tabLst>
            </a:pPr>
            <a:r>
              <a:rPr lang="en-GB" sz="2800" spc="-15" dirty="0">
                <a:solidFill>
                  <a:schemeClr val="bg2"/>
                </a:solidFill>
                <a:latin typeface="Calibri"/>
                <a:cs typeface="Calibri"/>
              </a:rPr>
              <a:t>Force response </a:t>
            </a:r>
            <a:endParaRPr lang="en-GB" sz="2800" dirty="0">
              <a:solidFill>
                <a:schemeClr val="bg2"/>
              </a:solidFill>
              <a:latin typeface="Calibri"/>
              <a:cs typeface="Calibri"/>
            </a:endParaRPr>
          </a:p>
          <a:p>
            <a:pPr marL="241300" indent="-229235">
              <a:lnSpc>
                <a:spcPct val="100000"/>
              </a:lnSpc>
              <a:spcBef>
                <a:spcPts val="665"/>
              </a:spcBef>
              <a:buFont typeface="Arial"/>
              <a:buChar char="•"/>
              <a:tabLst>
                <a:tab pos="241935" algn="l"/>
              </a:tabLst>
            </a:pPr>
            <a:r>
              <a:rPr lang="en-GB" sz="2800" spc="-10" dirty="0">
                <a:solidFill>
                  <a:schemeClr val="bg2"/>
                </a:solidFill>
                <a:latin typeface="Calibri"/>
                <a:cs typeface="Calibri"/>
              </a:rPr>
              <a:t>Community tension</a:t>
            </a:r>
          </a:p>
          <a:p>
            <a:pPr marL="241300" indent="-229235">
              <a:lnSpc>
                <a:spcPct val="100000"/>
              </a:lnSpc>
              <a:spcBef>
                <a:spcPts val="665"/>
              </a:spcBef>
              <a:buFont typeface="Arial"/>
              <a:buChar char="•"/>
              <a:tabLst>
                <a:tab pos="241935" algn="l"/>
              </a:tabLst>
            </a:pPr>
            <a:r>
              <a:rPr lang="en-GB" sz="2800" spc="-10" dirty="0">
                <a:solidFill>
                  <a:schemeClr val="bg2"/>
                </a:solidFill>
                <a:latin typeface="Calibri"/>
                <a:cs typeface="Calibri"/>
              </a:rPr>
              <a:t>Engagement</a:t>
            </a:r>
            <a:endParaRPr lang="en-GB" sz="2800" dirty="0">
              <a:solidFill>
                <a:schemeClr val="bg2"/>
              </a:solidFill>
              <a:latin typeface="Calibri"/>
              <a:cs typeface="Calibri"/>
            </a:endParaRPr>
          </a:p>
        </p:txBody>
      </p:sp>
      <p:sp>
        <p:nvSpPr>
          <p:cNvPr id="8" name="TextBox 7">
            <a:extLst>
              <a:ext uri="{FF2B5EF4-FFF2-40B4-BE49-F238E27FC236}">
                <a16:creationId xmlns:a16="http://schemas.microsoft.com/office/drawing/2014/main" id="{0D33C790-1A9F-4A8E-89E1-6853D66F4D97}"/>
              </a:ext>
            </a:extLst>
          </p:cNvPr>
          <p:cNvSpPr txBox="1"/>
          <p:nvPr/>
        </p:nvSpPr>
        <p:spPr>
          <a:xfrm>
            <a:off x="3295290" y="874455"/>
            <a:ext cx="7522235" cy="2062103"/>
          </a:xfrm>
          <a:prstGeom prst="rect">
            <a:avLst/>
          </a:prstGeom>
          <a:noFill/>
        </p:spPr>
        <p:txBody>
          <a:bodyPr wrap="square">
            <a:spAutoFit/>
          </a:bodyPr>
          <a:lstStyle/>
          <a:p>
            <a:r>
              <a:rPr lang="en-GB" sz="3200" b="1" dirty="0">
                <a:solidFill>
                  <a:schemeClr val="bg2"/>
                </a:solidFill>
                <a:effectLst>
                  <a:outerShdw blurRad="38100" dist="38100" dir="2700000" algn="tl">
                    <a:srgbClr val="000000">
                      <a:alpha val="43137"/>
                    </a:srgbClr>
                  </a:outerShdw>
                </a:effectLst>
              </a:rPr>
              <a:t>Core Principle - Community Cohesion</a:t>
            </a:r>
          </a:p>
          <a:p>
            <a:endParaRPr lang="en-GB" sz="3200" b="1" dirty="0">
              <a:solidFill>
                <a:schemeClr val="bg2"/>
              </a:solidFill>
              <a:effectLst>
                <a:outerShdw blurRad="38100" dist="38100" dir="2700000" algn="tl">
                  <a:srgbClr val="000000">
                    <a:alpha val="43137"/>
                  </a:srgbClr>
                </a:outerShdw>
              </a:effectLst>
            </a:endParaRPr>
          </a:p>
          <a:p>
            <a:endParaRPr lang="en-GB" sz="3200" b="1" dirty="0">
              <a:solidFill>
                <a:schemeClr val="bg2"/>
              </a:solidFill>
              <a:effectLst>
                <a:outerShdw blurRad="38100" dist="38100" dir="2700000" algn="tl">
                  <a:srgbClr val="000000">
                    <a:alpha val="43137"/>
                  </a:srgbClr>
                </a:outerShdw>
              </a:effectLst>
            </a:endParaRPr>
          </a:p>
          <a:p>
            <a:endParaRPr lang="en-GB" sz="3200" dirty="0">
              <a:solidFill>
                <a:schemeClr val="bg2"/>
              </a:solidFill>
            </a:endParaRPr>
          </a:p>
        </p:txBody>
      </p:sp>
    </p:spTree>
    <p:extLst>
      <p:ext uri="{BB962C8B-B14F-4D97-AF65-F5344CB8AC3E}">
        <p14:creationId xmlns:p14="http://schemas.microsoft.com/office/powerpoint/2010/main" val="1113295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49" y="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bject 4">
            <a:extLst>
              <a:ext uri="{FF2B5EF4-FFF2-40B4-BE49-F238E27FC236}">
                <a16:creationId xmlns:a16="http://schemas.microsoft.com/office/drawing/2014/main" id="{6E0D17FF-0F9F-4F44-A77A-73BC1D7A9746}"/>
              </a:ext>
            </a:extLst>
          </p:cNvPr>
          <p:cNvPicPr/>
          <p:nvPr/>
        </p:nvPicPr>
        <p:blipFill>
          <a:blip r:embed="rId3" cstate="print"/>
          <a:stretch>
            <a:fillRect/>
          </a:stretch>
        </p:blipFill>
        <p:spPr>
          <a:xfrm>
            <a:off x="6096000" y="2039830"/>
            <a:ext cx="5009991" cy="4378223"/>
          </a:xfrm>
          <a:prstGeom prst="rect">
            <a:avLst/>
          </a:prstGeom>
        </p:spPr>
      </p:pic>
      <p:sp>
        <p:nvSpPr>
          <p:cNvPr id="8" name="TextBox 7">
            <a:extLst>
              <a:ext uri="{FF2B5EF4-FFF2-40B4-BE49-F238E27FC236}">
                <a16:creationId xmlns:a16="http://schemas.microsoft.com/office/drawing/2014/main" id="{0B6EB6F8-59E7-4C79-9266-60CD31A9483E}"/>
              </a:ext>
            </a:extLst>
          </p:cNvPr>
          <p:cNvSpPr txBox="1"/>
          <p:nvPr/>
        </p:nvSpPr>
        <p:spPr>
          <a:xfrm>
            <a:off x="1593360" y="2473797"/>
            <a:ext cx="3640348" cy="3194721"/>
          </a:xfrm>
          <a:prstGeom prst="rect">
            <a:avLst/>
          </a:prstGeom>
          <a:noFill/>
        </p:spPr>
        <p:txBody>
          <a:bodyPr wrap="square">
            <a:spAutoFit/>
          </a:bodyPr>
          <a:lstStyle/>
          <a:p>
            <a:pPr marL="12700" marR="5080">
              <a:lnSpc>
                <a:spcPct val="90000"/>
              </a:lnSpc>
              <a:spcBef>
                <a:spcPts val="434"/>
              </a:spcBef>
            </a:pPr>
            <a:r>
              <a:rPr lang="en-GB" sz="2800" spc="-5" dirty="0">
                <a:solidFill>
                  <a:schemeClr val="bg2"/>
                </a:solidFill>
                <a:latin typeface="Calibri"/>
                <a:cs typeface="Calibri"/>
              </a:rPr>
              <a:t>The ability</a:t>
            </a:r>
            <a:r>
              <a:rPr lang="en-GB" sz="2800" spc="5" dirty="0">
                <a:solidFill>
                  <a:schemeClr val="bg2"/>
                </a:solidFill>
                <a:latin typeface="Calibri"/>
                <a:cs typeface="Calibri"/>
              </a:rPr>
              <a:t> </a:t>
            </a:r>
            <a:r>
              <a:rPr lang="en-GB" sz="2800" spc="-5" dirty="0">
                <a:solidFill>
                  <a:schemeClr val="bg2"/>
                </a:solidFill>
                <a:latin typeface="Calibri"/>
                <a:cs typeface="Calibri"/>
              </a:rPr>
              <a:t>of </a:t>
            </a:r>
            <a:r>
              <a:rPr lang="en-GB" sz="2800" spc="-10" dirty="0">
                <a:solidFill>
                  <a:schemeClr val="bg2"/>
                </a:solidFill>
                <a:latin typeface="Calibri"/>
                <a:cs typeface="Calibri"/>
              </a:rPr>
              <a:t>communities </a:t>
            </a:r>
            <a:r>
              <a:rPr lang="en-GB" sz="2800" spc="-5" dirty="0">
                <a:solidFill>
                  <a:schemeClr val="bg2"/>
                </a:solidFill>
                <a:latin typeface="Calibri"/>
                <a:cs typeface="Calibri"/>
              </a:rPr>
              <a:t> </a:t>
            </a:r>
            <a:r>
              <a:rPr lang="en-GB" sz="2800" spc="-15" dirty="0">
                <a:solidFill>
                  <a:schemeClr val="bg2"/>
                </a:solidFill>
                <a:latin typeface="Calibri"/>
                <a:cs typeface="Calibri"/>
              </a:rPr>
              <a:t>to</a:t>
            </a:r>
            <a:r>
              <a:rPr lang="en-GB" sz="2800" spc="-5" dirty="0">
                <a:solidFill>
                  <a:schemeClr val="bg2"/>
                </a:solidFill>
                <a:latin typeface="Calibri"/>
                <a:cs typeface="Calibri"/>
              </a:rPr>
              <a:t> </a:t>
            </a:r>
            <a:r>
              <a:rPr lang="en-GB" sz="2800" spc="-15" dirty="0">
                <a:solidFill>
                  <a:schemeClr val="bg2"/>
                </a:solidFill>
                <a:latin typeface="Calibri"/>
                <a:cs typeface="Calibri"/>
              </a:rPr>
              <a:t>go</a:t>
            </a:r>
            <a:r>
              <a:rPr lang="en-GB" sz="2800" spc="-5" dirty="0">
                <a:solidFill>
                  <a:schemeClr val="bg2"/>
                </a:solidFill>
                <a:latin typeface="Calibri"/>
                <a:cs typeface="Calibri"/>
              </a:rPr>
              <a:t> about</a:t>
            </a:r>
            <a:r>
              <a:rPr lang="en-GB" sz="2800" spc="5" dirty="0">
                <a:solidFill>
                  <a:schemeClr val="bg2"/>
                </a:solidFill>
                <a:latin typeface="Calibri"/>
                <a:cs typeface="Calibri"/>
              </a:rPr>
              <a:t> </a:t>
            </a:r>
            <a:r>
              <a:rPr lang="en-GB" sz="2800" spc="-5" dirty="0">
                <a:solidFill>
                  <a:schemeClr val="bg2"/>
                </a:solidFill>
                <a:latin typeface="Calibri"/>
                <a:cs typeface="Calibri"/>
              </a:rPr>
              <a:t>their</a:t>
            </a:r>
            <a:r>
              <a:rPr lang="en-GB" sz="2800" dirty="0">
                <a:solidFill>
                  <a:schemeClr val="bg2"/>
                </a:solidFill>
                <a:latin typeface="Calibri"/>
                <a:cs typeface="Calibri"/>
              </a:rPr>
              <a:t> </a:t>
            </a:r>
            <a:r>
              <a:rPr lang="en-GB" sz="2800" spc="-20" dirty="0">
                <a:solidFill>
                  <a:schemeClr val="bg2"/>
                </a:solidFill>
                <a:latin typeface="Calibri"/>
                <a:cs typeface="Calibri"/>
              </a:rPr>
              <a:t>day</a:t>
            </a:r>
            <a:r>
              <a:rPr lang="en-GB" sz="2800" dirty="0">
                <a:solidFill>
                  <a:schemeClr val="bg2"/>
                </a:solidFill>
                <a:latin typeface="Calibri"/>
                <a:cs typeface="Calibri"/>
              </a:rPr>
              <a:t> </a:t>
            </a:r>
            <a:r>
              <a:rPr lang="en-GB" sz="2800" spc="-15" dirty="0">
                <a:solidFill>
                  <a:schemeClr val="bg2"/>
                </a:solidFill>
                <a:latin typeface="Calibri"/>
                <a:cs typeface="Calibri"/>
              </a:rPr>
              <a:t>to</a:t>
            </a:r>
            <a:r>
              <a:rPr lang="en-GB" sz="2800" dirty="0">
                <a:solidFill>
                  <a:schemeClr val="bg2"/>
                </a:solidFill>
                <a:latin typeface="Calibri"/>
                <a:cs typeface="Calibri"/>
              </a:rPr>
              <a:t> </a:t>
            </a:r>
            <a:r>
              <a:rPr lang="en-GB" sz="2800" spc="-20" dirty="0">
                <a:solidFill>
                  <a:schemeClr val="bg2"/>
                </a:solidFill>
                <a:latin typeface="Calibri"/>
                <a:cs typeface="Calibri"/>
              </a:rPr>
              <a:t>day </a:t>
            </a:r>
            <a:r>
              <a:rPr lang="en-GB" sz="2800" spc="-620" dirty="0">
                <a:solidFill>
                  <a:schemeClr val="bg2"/>
                </a:solidFill>
                <a:latin typeface="Calibri"/>
                <a:cs typeface="Calibri"/>
              </a:rPr>
              <a:t> </a:t>
            </a:r>
            <a:r>
              <a:rPr lang="en-GB" sz="2800" spc="-10" dirty="0">
                <a:solidFill>
                  <a:schemeClr val="bg2"/>
                </a:solidFill>
                <a:latin typeface="Calibri"/>
                <a:cs typeface="Calibri"/>
              </a:rPr>
              <a:t>lives</a:t>
            </a:r>
            <a:r>
              <a:rPr lang="en-GB" sz="2800" spc="10" dirty="0">
                <a:solidFill>
                  <a:schemeClr val="bg2"/>
                </a:solidFill>
                <a:latin typeface="Calibri"/>
                <a:cs typeface="Calibri"/>
              </a:rPr>
              <a:t> </a:t>
            </a:r>
            <a:r>
              <a:rPr lang="en-GB" sz="2800" spc="-5" dirty="0">
                <a:solidFill>
                  <a:schemeClr val="bg2"/>
                </a:solidFill>
                <a:latin typeface="Calibri"/>
                <a:cs typeface="Calibri"/>
              </a:rPr>
              <a:t>in</a:t>
            </a:r>
            <a:r>
              <a:rPr lang="en-GB" sz="2800" dirty="0">
                <a:solidFill>
                  <a:schemeClr val="bg2"/>
                </a:solidFill>
                <a:latin typeface="Calibri"/>
                <a:cs typeface="Calibri"/>
              </a:rPr>
              <a:t> </a:t>
            </a:r>
            <a:r>
              <a:rPr lang="en-GB" sz="2800" spc="-15" dirty="0">
                <a:solidFill>
                  <a:schemeClr val="bg2"/>
                </a:solidFill>
                <a:latin typeface="Calibri"/>
                <a:cs typeface="Calibri"/>
              </a:rPr>
              <a:t>harmony</a:t>
            </a:r>
            <a:r>
              <a:rPr lang="en-GB" sz="2800" spc="10" dirty="0">
                <a:solidFill>
                  <a:schemeClr val="bg2"/>
                </a:solidFill>
                <a:latin typeface="Calibri"/>
                <a:cs typeface="Calibri"/>
              </a:rPr>
              <a:t> </a:t>
            </a:r>
            <a:r>
              <a:rPr lang="en-GB" sz="2800" spc="-10" dirty="0">
                <a:solidFill>
                  <a:schemeClr val="bg2"/>
                </a:solidFill>
                <a:latin typeface="Calibri"/>
                <a:cs typeface="Calibri"/>
              </a:rPr>
              <a:t>together </a:t>
            </a:r>
            <a:r>
              <a:rPr lang="en-GB" sz="2800" spc="-5" dirty="0">
                <a:solidFill>
                  <a:schemeClr val="bg2"/>
                </a:solidFill>
                <a:latin typeface="Calibri"/>
                <a:cs typeface="Calibri"/>
              </a:rPr>
              <a:t> </a:t>
            </a:r>
            <a:r>
              <a:rPr lang="en-GB" sz="2800" spc="-15" dirty="0">
                <a:solidFill>
                  <a:schemeClr val="bg2"/>
                </a:solidFill>
                <a:latin typeface="Calibri"/>
                <a:cs typeface="Calibri"/>
              </a:rPr>
              <a:t>rather</a:t>
            </a:r>
            <a:r>
              <a:rPr lang="en-GB" sz="2800" dirty="0">
                <a:solidFill>
                  <a:schemeClr val="bg2"/>
                </a:solidFill>
                <a:latin typeface="Calibri"/>
                <a:cs typeface="Calibri"/>
              </a:rPr>
              <a:t> </a:t>
            </a:r>
            <a:r>
              <a:rPr lang="en-GB" sz="2800" spc="-5" dirty="0">
                <a:solidFill>
                  <a:schemeClr val="bg2"/>
                </a:solidFill>
                <a:latin typeface="Calibri"/>
                <a:cs typeface="Calibri"/>
              </a:rPr>
              <a:t>than</a:t>
            </a:r>
            <a:r>
              <a:rPr lang="en-GB" sz="2800" spc="10" dirty="0">
                <a:solidFill>
                  <a:schemeClr val="bg2"/>
                </a:solidFill>
                <a:latin typeface="Calibri"/>
                <a:cs typeface="Calibri"/>
              </a:rPr>
              <a:t> </a:t>
            </a:r>
            <a:r>
              <a:rPr lang="en-GB" sz="2800" spc="-5" dirty="0">
                <a:solidFill>
                  <a:schemeClr val="bg2"/>
                </a:solidFill>
                <a:latin typeface="Calibri"/>
                <a:cs typeface="Calibri"/>
              </a:rPr>
              <a:t>in</a:t>
            </a:r>
            <a:r>
              <a:rPr lang="en-GB" sz="2800" spc="15" dirty="0">
                <a:solidFill>
                  <a:schemeClr val="bg2"/>
                </a:solidFill>
                <a:latin typeface="Calibri"/>
                <a:cs typeface="Calibri"/>
              </a:rPr>
              <a:t> </a:t>
            </a:r>
            <a:r>
              <a:rPr lang="en-GB" sz="2800" spc="-10" dirty="0">
                <a:solidFill>
                  <a:schemeClr val="bg2"/>
                </a:solidFill>
                <a:latin typeface="Calibri"/>
                <a:cs typeface="Calibri"/>
              </a:rPr>
              <a:t>conflict</a:t>
            </a:r>
            <a:r>
              <a:rPr lang="en-GB" sz="2800" spc="-45" dirty="0">
                <a:solidFill>
                  <a:schemeClr val="bg2"/>
                </a:solidFill>
                <a:latin typeface="Calibri"/>
                <a:cs typeface="Calibri"/>
              </a:rPr>
              <a:t> </a:t>
            </a:r>
            <a:r>
              <a:rPr lang="en-GB" sz="2800" spc="-5" dirty="0">
                <a:solidFill>
                  <a:schemeClr val="bg2"/>
                </a:solidFill>
                <a:latin typeface="Calibri"/>
                <a:cs typeface="Calibri"/>
              </a:rPr>
              <a:t>–</a:t>
            </a:r>
            <a:r>
              <a:rPr lang="en-GB" sz="2800" spc="5" dirty="0">
                <a:solidFill>
                  <a:schemeClr val="bg2"/>
                </a:solidFill>
                <a:latin typeface="Calibri"/>
                <a:cs typeface="Calibri"/>
              </a:rPr>
              <a:t> </a:t>
            </a:r>
            <a:r>
              <a:rPr lang="en-GB" sz="2800" spc="-5" dirty="0">
                <a:solidFill>
                  <a:schemeClr val="bg2"/>
                </a:solidFill>
                <a:latin typeface="Calibri"/>
                <a:cs typeface="Calibri"/>
              </a:rPr>
              <a:t>it</a:t>
            </a:r>
            <a:r>
              <a:rPr lang="en-GB" sz="2800" spc="-15" dirty="0">
                <a:solidFill>
                  <a:schemeClr val="bg2"/>
                </a:solidFill>
                <a:latin typeface="Calibri"/>
                <a:cs typeface="Calibri"/>
              </a:rPr>
              <a:t> </a:t>
            </a:r>
            <a:r>
              <a:rPr lang="en-GB" sz="2800" spc="-5" dirty="0">
                <a:solidFill>
                  <a:schemeClr val="bg2"/>
                </a:solidFill>
                <a:latin typeface="Calibri"/>
                <a:cs typeface="Calibri"/>
              </a:rPr>
              <a:t>is </a:t>
            </a:r>
            <a:r>
              <a:rPr lang="en-GB" sz="2800" spc="-620" dirty="0">
                <a:solidFill>
                  <a:schemeClr val="bg2"/>
                </a:solidFill>
                <a:latin typeface="Calibri"/>
                <a:cs typeface="Calibri"/>
              </a:rPr>
              <a:t> </a:t>
            </a:r>
            <a:r>
              <a:rPr lang="en-GB" sz="2800" spc="-5" dirty="0">
                <a:solidFill>
                  <a:schemeClr val="bg2"/>
                </a:solidFill>
                <a:latin typeface="Calibri"/>
                <a:cs typeface="Calibri"/>
              </a:rPr>
              <a:t>the</a:t>
            </a:r>
            <a:r>
              <a:rPr lang="en-GB" sz="2800" spc="5" dirty="0">
                <a:solidFill>
                  <a:schemeClr val="bg2"/>
                </a:solidFill>
                <a:latin typeface="Calibri"/>
                <a:cs typeface="Calibri"/>
              </a:rPr>
              <a:t> </a:t>
            </a:r>
            <a:r>
              <a:rPr lang="en-GB" sz="2800" spc="-5" dirty="0">
                <a:solidFill>
                  <a:schemeClr val="bg2"/>
                </a:solidFill>
                <a:latin typeface="Calibri"/>
                <a:cs typeface="Calibri"/>
              </a:rPr>
              <a:t>adhesive</a:t>
            </a:r>
            <a:r>
              <a:rPr lang="en-GB" sz="2800" spc="10" dirty="0">
                <a:solidFill>
                  <a:schemeClr val="bg2"/>
                </a:solidFill>
                <a:latin typeface="Calibri"/>
                <a:cs typeface="Calibri"/>
              </a:rPr>
              <a:t> </a:t>
            </a:r>
            <a:r>
              <a:rPr lang="en-GB" sz="2800" spc="-10" dirty="0">
                <a:solidFill>
                  <a:schemeClr val="bg2"/>
                </a:solidFill>
                <a:latin typeface="Calibri"/>
                <a:cs typeface="Calibri"/>
              </a:rPr>
              <a:t>that</a:t>
            </a:r>
            <a:r>
              <a:rPr lang="en-GB" sz="2800" spc="5" dirty="0">
                <a:solidFill>
                  <a:schemeClr val="bg2"/>
                </a:solidFill>
                <a:latin typeface="Calibri"/>
                <a:cs typeface="Calibri"/>
              </a:rPr>
              <a:t> </a:t>
            </a:r>
            <a:r>
              <a:rPr lang="en-GB" sz="2800" spc="-20" dirty="0">
                <a:solidFill>
                  <a:schemeClr val="bg2"/>
                </a:solidFill>
                <a:latin typeface="Calibri"/>
                <a:cs typeface="Calibri"/>
              </a:rPr>
              <a:t>keeps </a:t>
            </a:r>
            <a:r>
              <a:rPr lang="en-GB" sz="2800" spc="-15" dirty="0">
                <a:solidFill>
                  <a:schemeClr val="bg2"/>
                </a:solidFill>
                <a:latin typeface="Calibri"/>
                <a:cs typeface="Calibri"/>
              </a:rPr>
              <a:t> </a:t>
            </a:r>
            <a:r>
              <a:rPr lang="en-GB" sz="2800" spc="-10" dirty="0">
                <a:solidFill>
                  <a:schemeClr val="bg2"/>
                </a:solidFill>
                <a:latin typeface="Calibri"/>
                <a:cs typeface="Calibri"/>
              </a:rPr>
              <a:t>communities</a:t>
            </a:r>
            <a:r>
              <a:rPr lang="en-GB" sz="2800" spc="35" dirty="0">
                <a:solidFill>
                  <a:schemeClr val="bg2"/>
                </a:solidFill>
                <a:latin typeface="Calibri"/>
                <a:cs typeface="Calibri"/>
              </a:rPr>
              <a:t> </a:t>
            </a:r>
            <a:r>
              <a:rPr lang="en-GB" sz="2800" spc="-10" dirty="0">
                <a:solidFill>
                  <a:schemeClr val="bg2"/>
                </a:solidFill>
                <a:latin typeface="Calibri"/>
                <a:cs typeface="Calibri"/>
              </a:rPr>
              <a:t>together</a:t>
            </a:r>
            <a:endParaRPr lang="en-GB" sz="2800" dirty="0">
              <a:solidFill>
                <a:schemeClr val="bg2"/>
              </a:solidFill>
              <a:latin typeface="Calibri"/>
              <a:cs typeface="Calibri"/>
            </a:endParaRPr>
          </a:p>
        </p:txBody>
      </p:sp>
      <p:sp>
        <p:nvSpPr>
          <p:cNvPr id="4" name="TextBox 3">
            <a:extLst>
              <a:ext uri="{FF2B5EF4-FFF2-40B4-BE49-F238E27FC236}">
                <a16:creationId xmlns:a16="http://schemas.microsoft.com/office/drawing/2014/main" id="{11019730-E5F8-4AD5-904D-1F511835BFAE}"/>
              </a:ext>
            </a:extLst>
          </p:cNvPr>
          <p:cNvSpPr txBox="1"/>
          <p:nvPr/>
        </p:nvSpPr>
        <p:spPr>
          <a:xfrm>
            <a:off x="4295256" y="510480"/>
            <a:ext cx="6349041" cy="584775"/>
          </a:xfrm>
          <a:prstGeom prst="rect">
            <a:avLst/>
          </a:prstGeom>
          <a:noFill/>
        </p:spPr>
        <p:txBody>
          <a:bodyPr wrap="square" rtlCol="0">
            <a:spAutoFit/>
          </a:bodyPr>
          <a:lstStyle/>
          <a:p>
            <a:r>
              <a:rPr lang="en-GB" sz="3200" b="1" dirty="0">
                <a:solidFill>
                  <a:schemeClr val="bg2"/>
                </a:solidFill>
              </a:rPr>
              <a:t>What is Community Cohesion ?</a:t>
            </a:r>
          </a:p>
        </p:txBody>
      </p:sp>
    </p:spTree>
    <p:extLst>
      <p:ext uri="{BB962C8B-B14F-4D97-AF65-F5344CB8AC3E}">
        <p14:creationId xmlns:p14="http://schemas.microsoft.com/office/powerpoint/2010/main" val="30431495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7504"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bject 6">
            <a:extLst>
              <a:ext uri="{FF2B5EF4-FFF2-40B4-BE49-F238E27FC236}">
                <a16:creationId xmlns:a16="http://schemas.microsoft.com/office/drawing/2014/main" id="{CBB1B084-AC4A-49B4-87E5-8EF48BC63CD7}"/>
              </a:ext>
            </a:extLst>
          </p:cNvPr>
          <p:cNvPicPr/>
          <p:nvPr/>
        </p:nvPicPr>
        <p:blipFill>
          <a:blip r:embed="rId3" cstate="print"/>
          <a:stretch>
            <a:fillRect/>
          </a:stretch>
        </p:blipFill>
        <p:spPr>
          <a:xfrm>
            <a:off x="5008668" y="404236"/>
            <a:ext cx="6322422" cy="3606731"/>
          </a:xfrm>
          <a:prstGeom prst="rect">
            <a:avLst/>
          </a:prstGeom>
        </p:spPr>
      </p:pic>
      <p:sp>
        <p:nvSpPr>
          <p:cNvPr id="8" name="TextBox 7">
            <a:extLst>
              <a:ext uri="{FF2B5EF4-FFF2-40B4-BE49-F238E27FC236}">
                <a16:creationId xmlns:a16="http://schemas.microsoft.com/office/drawing/2014/main" id="{5B39F9A9-847D-408E-B458-8E00673F87C7}"/>
              </a:ext>
            </a:extLst>
          </p:cNvPr>
          <p:cNvSpPr txBox="1"/>
          <p:nvPr/>
        </p:nvSpPr>
        <p:spPr>
          <a:xfrm>
            <a:off x="4650377" y="4418016"/>
            <a:ext cx="6322422" cy="1588127"/>
          </a:xfrm>
          <a:prstGeom prst="rect">
            <a:avLst/>
          </a:prstGeom>
          <a:noFill/>
        </p:spPr>
        <p:txBody>
          <a:bodyPr wrap="square">
            <a:spAutoFit/>
          </a:bodyPr>
          <a:lstStyle/>
          <a:p>
            <a:pPr marL="240665" marR="5080" indent="-228600">
              <a:lnSpc>
                <a:spcPct val="90000"/>
              </a:lnSpc>
              <a:spcBef>
                <a:spcPts val="280"/>
              </a:spcBef>
              <a:buFont typeface="Arial"/>
              <a:buChar char="•"/>
              <a:tabLst>
                <a:tab pos="240665" algn="l"/>
                <a:tab pos="241300" algn="l"/>
              </a:tabLst>
            </a:pPr>
            <a:r>
              <a:rPr lang="en-GB" sz="1800" spc="-5" dirty="0">
                <a:solidFill>
                  <a:schemeClr val="bg1">
                    <a:lumMod val="95000"/>
                  </a:schemeClr>
                </a:solidFill>
                <a:latin typeface="Calibri"/>
                <a:cs typeface="Calibri"/>
              </a:rPr>
              <a:t>This </a:t>
            </a:r>
            <a:r>
              <a:rPr lang="en-GB" sz="1800" dirty="0">
                <a:solidFill>
                  <a:schemeClr val="bg1">
                    <a:lumMod val="95000"/>
                  </a:schemeClr>
                </a:solidFill>
                <a:latin typeface="Calibri"/>
                <a:cs typeface="Calibri"/>
              </a:rPr>
              <a:t>is </a:t>
            </a:r>
            <a:r>
              <a:rPr lang="en-GB" sz="1800" spc="-5" dirty="0">
                <a:solidFill>
                  <a:schemeClr val="bg1">
                    <a:lumMod val="95000"/>
                  </a:schemeClr>
                </a:solidFill>
                <a:latin typeface="Calibri"/>
                <a:cs typeface="Calibri"/>
              </a:rPr>
              <a:t>essential </a:t>
            </a:r>
            <a:r>
              <a:rPr lang="en-GB" sz="1800" dirty="0">
                <a:solidFill>
                  <a:schemeClr val="bg1">
                    <a:lumMod val="95000"/>
                  </a:schemeClr>
                </a:solidFill>
                <a:latin typeface="Calibri"/>
                <a:cs typeface="Calibri"/>
              </a:rPr>
              <a:t>aspect </a:t>
            </a:r>
            <a:r>
              <a:rPr lang="en-GB" sz="1800" spc="-10" dirty="0">
                <a:solidFill>
                  <a:schemeClr val="bg1">
                    <a:lumMod val="95000"/>
                  </a:schemeClr>
                </a:solidFill>
                <a:latin typeface="Calibri"/>
                <a:cs typeface="Calibri"/>
              </a:rPr>
              <a:t>to improve </a:t>
            </a:r>
            <a:r>
              <a:rPr lang="en-GB" sz="1800" spc="-325" dirty="0">
                <a:solidFill>
                  <a:schemeClr val="bg1">
                    <a:lumMod val="95000"/>
                  </a:schemeClr>
                </a:solidFill>
                <a:latin typeface="Calibri"/>
                <a:cs typeface="Calibri"/>
              </a:rPr>
              <a:t> </a:t>
            </a:r>
            <a:r>
              <a:rPr lang="en-GB" sz="1800" dirty="0">
                <a:solidFill>
                  <a:schemeClr val="bg1">
                    <a:lumMod val="95000"/>
                  </a:schemeClr>
                </a:solidFill>
                <a:latin typeface="Calibri"/>
                <a:cs typeface="Calibri"/>
              </a:rPr>
              <a:t>and </a:t>
            </a:r>
            <a:r>
              <a:rPr lang="en-GB" sz="1800" spc="-5" dirty="0">
                <a:solidFill>
                  <a:schemeClr val="bg1">
                    <a:lumMod val="95000"/>
                  </a:schemeClr>
                </a:solidFill>
                <a:latin typeface="Calibri"/>
                <a:cs typeface="Calibri"/>
              </a:rPr>
              <a:t>maintain </a:t>
            </a:r>
            <a:r>
              <a:rPr lang="en-GB" sz="1800" dirty="0">
                <a:solidFill>
                  <a:schemeClr val="bg1">
                    <a:lumMod val="95000"/>
                  </a:schemeClr>
                </a:solidFill>
                <a:latin typeface="Calibri"/>
                <a:cs typeface="Calibri"/>
              </a:rPr>
              <a:t>people's quality </a:t>
            </a:r>
            <a:r>
              <a:rPr lang="en-GB" sz="1800" spc="-5" dirty="0">
                <a:solidFill>
                  <a:schemeClr val="bg1">
                    <a:lumMod val="95000"/>
                  </a:schemeClr>
                </a:solidFill>
                <a:latin typeface="Calibri"/>
                <a:cs typeface="Calibri"/>
              </a:rPr>
              <a:t>of </a:t>
            </a:r>
            <a:r>
              <a:rPr lang="en-GB" sz="1800" dirty="0">
                <a:solidFill>
                  <a:schemeClr val="bg1">
                    <a:lumMod val="95000"/>
                  </a:schemeClr>
                </a:solidFill>
                <a:latin typeface="Calibri"/>
                <a:cs typeface="Calibri"/>
              </a:rPr>
              <a:t> </a:t>
            </a:r>
            <a:r>
              <a:rPr lang="en-GB" sz="1800" spc="-10" dirty="0">
                <a:solidFill>
                  <a:schemeClr val="bg1">
                    <a:lumMod val="95000"/>
                  </a:schemeClr>
                </a:solidFill>
                <a:latin typeface="Calibri"/>
                <a:cs typeface="Calibri"/>
              </a:rPr>
              <a:t>life.</a:t>
            </a:r>
            <a:r>
              <a:rPr lang="en-GB" sz="1800" spc="-5" dirty="0">
                <a:solidFill>
                  <a:schemeClr val="bg1">
                    <a:lumMod val="95000"/>
                  </a:schemeClr>
                </a:solidFill>
                <a:latin typeface="Calibri"/>
                <a:cs typeface="Calibri"/>
              </a:rPr>
              <a:t> </a:t>
            </a:r>
            <a:r>
              <a:rPr lang="en-GB" sz="1800" spc="-10" dirty="0">
                <a:solidFill>
                  <a:schemeClr val="bg1">
                    <a:lumMod val="95000"/>
                  </a:schemeClr>
                </a:solidFill>
                <a:latin typeface="Calibri"/>
                <a:cs typeface="Calibri"/>
              </a:rPr>
              <a:t>By </a:t>
            </a:r>
            <a:r>
              <a:rPr lang="en-GB" sz="1800" spc="-5" dirty="0">
                <a:solidFill>
                  <a:schemeClr val="bg1">
                    <a:lumMod val="95000"/>
                  </a:schemeClr>
                </a:solidFill>
                <a:latin typeface="Calibri"/>
                <a:cs typeface="Calibri"/>
              </a:rPr>
              <a:t>encouraging </a:t>
            </a:r>
            <a:r>
              <a:rPr lang="en-GB" sz="1800" spc="-10" dirty="0">
                <a:solidFill>
                  <a:schemeClr val="bg1">
                    <a:lumMod val="95000"/>
                  </a:schemeClr>
                </a:solidFill>
                <a:latin typeface="Calibri"/>
                <a:cs typeface="Calibri"/>
              </a:rPr>
              <a:t>inclusivity, </a:t>
            </a:r>
            <a:r>
              <a:rPr lang="en-GB" sz="1800" spc="-5" dirty="0">
                <a:solidFill>
                  <a:schemeClr val="bg1">
                    <a:lumMod val="95000"/>
                  </a:schemeClr>
                </a:solidFill>
                <a:latin typeface="Calibri"/>
                <a:cs typeface="Calibri"/>
              </a:rPr>
              <a:t> </a:t>
            </a:r>
            <a:r>
              <a:rPr lang="en-GB" sz="1800" dirty="0">
                <a:solidFill>
                  <a:schemeClr val="bg1">
                    <a:lumMod val="95000"/>
                  </a:schemeClr>
                </a:solidFill>
                <a:latin typeface="Calibri"/>
                <a:cs typeface="Calibri"/>
              </a:rPr>
              <a:t>bringing </a:t>
            </a:r>
            <a:r>
              <a:rPr lang="en-GB" sz="1800" spc="-10" dirty="0">
                <a:solidFill>
                  <a:schemeClr val="bg1">
                    <a:lumMod val="95000"/>
                  </a:schemeClr>
                </a:solidFill>
                <a:latin typeface="Calibri"/>
                <a:cs typeface="Calibri"/>
              </a:rPr>
              <a:t>together </a:t>
            </a:r>
            <a:r>
              <a:rPr lang="en-GB" sz="1800" spc="-5" dirty="0">
                <a:solidFill>
                  <a:schemeClr val="bg1">
                    <a:lumMod val="95000"/>
                  </a:schemeClr>
                </a:solidFill>
                <a:latin typeface="Calibri"/>
                <a:cs typeface="Calibri"/>
              </a:rPr>
              <a:t>those </a:t>
            </a:r>
            <a:r>
              <a:rPr lang="en-GB" sz="1800" spc="-10" dirty="0">
                <a:solidFill>
                  <a:schemeClr val="bg1">
                    <a:lumMod val="95000"/>
                  </a:schemeClr>
                </a:solidFill>
                <a:latin typeface="Calibri"/>
                <a:cs typeface="Calibri"/>
              </a:rPr>
              <a:t>from </a:t>
            </a:r>
            <a:r>
              <a:rPr lang="en-GB" sz="1800" spc="-5" dirty="0">
                <a:solidFill>
                  <a:schemeClr val="bg1">
                    <a:lumMod val="95000"/>
                  </a:schemeClr>
                </a:solidFill>
                <a:latin typeface="Calibri"/>
                <a:cs typeface="Calibri"/>
              </a:rPr>
              <a:t> </a:t>
            </a:r>
            <a:r>
              <a:rPr lang="en-GB" sz="1800" spc="-10" dirty="0">
                <a:solidFill>
                  <a:schemeClr val="bg1">
                    <a:lumMod val="95000"/>
                  </a:schemeClr>
                </a:solidFill>
                <a:latin typeface="Calibri"/>
                <a:cs typeface="Calibri"/>
              </a:rPr>
              <a:t>different diverse </a:t>
            </a:r>
            <a:r>
              <a:rPr lang="en-GB" sz="1800" spc="-5" dirty="0">
                <a:solidFill>
                  <a:schemeClr val="bg1">
                    <a:lumMod val="95000"/>
                  </a:schemeClr>
                </a:solidFill>
                <a:latin typeface="Calibri"/>
                <a:cs typeface="Calibri"/>
              </a:rPr>
              <a:t>backgrounds </a:t>
            </a:r>
            <a:r>
              <a:rPr lang="en-GB" sz="1800" dirty="0">
                <a:solidFill>
                  <a:schemeClr val="bg1">
                    <a:lumMod val="95000"/>
                  </a:schemeClr>
                </a:solidFill>
                <a:latin typeface="Calibri"/>
                <a:cs typeface="Calibri"/>
              </a:rPr>
              <a:t>and </a:t>
            </a:r>
            <a:r>
              <a:rPr lang="en-GB" sz="1800" spc="-325" dirty="0">
                <a:solidFill>
                  <a:schemeClr val="bg1">
                    <a:lumMod val="95000"/>
                  </a:schemeClr>
                </a:solidFill>
                <a:latin typeface="Calibri"/>
                <a:cs typeface="Calibri"/>
              </a:rPr>
              <a:t> </a:t>
            </a:r>
            <a:r>
              <a:rPr lang="en-GB" sz="1800" dirty="0">
                <a:solidFill>
                  <a:schemeClr val="bg1">
                    <a:lumMod val="95000"/>
                  </a:schemeClr>
                </a:solidFill>
                <a:latin typeface="Calibri"/>
                <a:cs typeface="Calibri"/>
              </a:rPr>
              <a:t>building</a:t>
            </a:r>
            <a:r>
              <a:rPr lang="en-GB" sz="1800" spc="-5" dirty="0">
                <a:solidFill>
                  <a:schemeClr val="bg1">
                    <a:lumMod val="95000"/>
                  </a:schemeClr>
                </a:solidFill>
                <a:latin typeface="Calibri"/>
                <a:cs typeface="Calibri"/>
              </a:rPr>
              <a:t> relationships</a:t>
            </a:r>
            <a:r>
              <a:rPr lang="en-GB" sz="1800" dirty="0">
                <a:solidFill>
                  <a:schemeClr val="bg1">
                    <a:lumMod val="95000"/>
                  </a:schemeClr>
                </a:solidFill>
                <a:latin typeface="Calibri"/>
                <a:cs typeface="Calibri"/>
              </a:rPr>
              <a:t> </a:t>
            </a:r>
            <a:r>
              <a:rPr lang="en-GB" sz="1800" spc="-10" dirty="0">
                <a:solidFill>
                  <a:schemeClr val="bg1">
                    <a:lumMod val="95000"/>
                  </a:schemeClr>
                </a:solidFill>
                <a:latin typeface="Calibri"/>
                <a:cs typeface="Calibri"/>
              </a:rPr>
              <a:t>between </a:t>
            </a:r>
            <a:r>
              <a:rPr lang="en-GB" sz="1800" spc="-5" dirty="0">
                <a:solidFill>
                  <a:schemeClr val="bg1">
                    <a:lumMod val="95000"/>
                  </a:schemeClr>
                </a:solidFill>
                <a:latin typeface="Calibri"/>
                <a:cs typeface="Calibri"/>
              </a:rPr>
              <a:t> our</a:t>
            </a:r>
            <a:r>
              <a:rPr lang="en-GB" sz="1800" spc="-15" dirty="0">
                <a:solidFill>
                  <a:schemeClr val="bg1">
                    <a:lumMod val="95000"/>
                  </a:schemeClr>
                </a:solidFill>
                <a:latin typeface="Calibri"/>
                <a:cs typeface="Calibri"/>
              </a:rPr>
              <a:t> </a:t>
            </a:r>
            <a:r>
              <a:rPr lang="en-GB" sz="1800" spc="-10" dirty="0">
                <a:solidFill>
                  <a:schemeClr val="bg1">
                    <a:lumMod val="95000"/>
                  </a:schemeClr>
                </a:solidFill>
                <a:latin typeface="Calibri"/>
                <a:cs typeface="Calibri"/>
              </a:rPr>
              <a:t>diverse</a:t>
            </a:r>
            <a:r>
              <a:rPr lang="en-GB" sz="1800" spc="5" dirty="0">
                <a:solidFill>
                  <a:schemeClr val="bg1">
                    <a:lumMod val="95000"/>
                  </a:schemeClr>
                </a:solidFill>
                <a:latin typeface="Calibri"/>
                <a:cs typeface="Calibri"/>
              </a:rPr>
              <a:t> </a:t>
            </a:r>
            <a:r>
              <a:rPr lang="en-GB" sz="1800" spc="-5" dirty="0">
                <a:solidFill>
                  <a:schemeClr val="bg1">
                    <a:lumMod val="95000"/>
                  </a:schemeClr>
                </a:solidFill>
                <a:latin typeface="Calibri"/>
                <a:cs typeface="Calibri"/>
              </a:rPr>
              <a:t>communities </a:t>
            </a:r>
            <a:r>
              <a:rPr lang="en-GB" sz="1800" dirty="0">
                <a:solidFill>
                  <a:schemeClr val="bg1">
                    <a:lumMod val="95000"/>
                  </a:schemeClr>
                </a:solidFill>
                <a:latin typeface="Calibri"/>
                <a:cs typeface="Calibri"/>
              </a:rPr>
              <a:t> </a:t>
            </a:r>
            <a:r>
              <a:rPr lang="en-GB" sz="1800" spc="-10" dirty="0">
                <a:solidFill>
                  <a:schemeClr val="bg1">
                    <a:lumMod val="95000"/>
                  </a:schemeClr>
                </a:solidFill>
                <a:latin typeface="Calibri"/>
                <a:cs typeface="Calibri"/>
              </a:rPr>
              <a:t>promotes </a:t>
            </a:r>
            <a:r>
              <a:rPr lang="en-GB" sz="1800" spc="-5" dirty="0">
                <a:solidFill>
                  <a:schemeClr val="bg1">
                    <a:lumMod val="95000"/>
                  </a:schemeClr>
                </a:solidFill>
                <a:latin typeface="Calibri"/>
                <a:cs typeface="Calibri"/>
              </a:rPr>
              <a:t>wellbeing </a:t>
            </a:r>
            <a:r>
              <a:rPr lang="en-GB" sz="1800" dirty="0">
                <a:solidFill>
                  <a:schemeClr val="bg1">
                    <a:lumMod val="95000"/>
                  </a:schemeClr>
                </a:solidFill>
                <a:latin typeface="Calibri"/>
                <a:cs typeface="Calibri"/>
              </a:rPr>
              <a:t>and </a:t>
            </a:r>
            <a:r>
              <a:rPr lang="en-GB" sz="1800" spc="5" dirty="0">
                <a:solidFill>
                  <a:schemeClr val="bg1">
                    <a:lumMod val="95000"/>
                  </a:schemeClr>
                </a:solidFill>
                <a:latin typeface="Calibri"/>
                <a:cs typeface="Calibri"/>
              </a:rPr>
              <a:t> </a:t>
            </a:r>
            <a:r>
              <a:rPr lang="en-GB" sz="1800" spc="-10" dirty="0">
                <a:solidFill>
                  <a:schemeClr val="bg1">
                    <a:lumMod val="95000"/>
                  </a:schemeClr>
                </a:solidFill>
                <a:latin typeface="Calibri"/>
                <a:cs typeface="Calibri"/>
              </a:rPr>
              <a:t>strengthens </a:t>
            </a:r>
            <a:r>
              <a:rPr lang="en-GB" sz="1800" spc="-5" dirty="0">
                <a:solidFill>
                  <a:schemeClr val="bg1">
                    <a:lumMod val="95000"/>
                  </a:schemeClr>
                </a:solidFill>
                <a:latin typeface="Calibri"/>
                <a:cs typeface="Calibri"/>
              </a:rPr>
              <a:t>our resilience </a:t>
            </a:r>
            <a:r>
              <a:rPr lang="en-GB" sz="1800" spc="-10" dirty="0">
                <a:solidFill>
                  <a:schemeClr val="bg1">
                    <a:lumMod val="95000"/>
                  </a:schemeClr>
                </a:solidFill>
                <a:latin typeface="Calibri"/>
                <a:cs typeface="Calibri"/>
              </a:rPr>
              <a:t>to </a:t>
            </a:r>
            <a:r>
              <a:rPr lang="en-GB" sz="1800" spc="-5" dirty="0">
                <a:solidFill>
                  <a:schemeClr val="bg1">
                    <a:lumMod val="95000"/>
                  </a:schemeClr>
                </a:solidFill>
                <a:latin typeface="Calibri"/>
                <a:cs typeface="Calibri"/>
              </a:rPr>
              <a:t> threats such </a:t>
            </a:r>
            <a:r>
              <a:rPr lang="en-GB" sz="1800" dirty="0">
                <a:solidFill>
                  <a:schemeClr val="bg1">
                    <a:lumMod val="95000"/>
                  </a:schemeClr>
                </a:solidFill>
                <a:latin typeface="Calibri"/>
                <a:cs typeface="Calibri"/>
              </a:rPr>
              <a:t>as crime, </a:t>
            </a:r>
            <a:r>
              <a:rPr lang="en-GB" sz="1800" spc="-20" dirty="0">
                <a:solidFill>
                  <a:schemeClr val="bg1">
                    <a:lumMod val="95000"/>
                  </a:schemeClr>
                </a:solidFill>
                <a:latin typeface="Calibri"/>
                <a:cs typeface="Calibri"/>
              </a:rPr>
              <a:t>disorder, </a:t>
            </a:r>
            <a:r>
              <a:rPr lang="en-GB" sz="1800" spc="-15" dirty="0">
                <a:solidFill>
                  <a:schemeClr val="bg1">
                    <a:lumMod val="95000"/>
                  </a:schemeClr>
                </a:solidFill>
                <a:latin typeface="Calibri"/>
                <a:cs typeface="Calibri"/>
              </a:rPr>
              <a:t> </a:t>
            </a:r>
            <a:r>
              <a:rPr lang="en-GB" sz="1800" spc="-10" dirty="0">
                <a:solidFill>
                  <a:schemeClr val="bg1">
                    <a:lumMod val="95000"/>
                  </a:schemeClr>
                </a:solidFill>
                <a:latin typeface="Calibri"/>
                <a:cs typeface="Calibri"/>
              </a:rPr>
              <a:t>discontent</a:t>
            </a:r>
            <a:r>
              <a:rPr lang="en-GB" sz="1800" spc="-35" dirty="0">
                <a:solidFill>
                  <a:schemeClr val="bg1">
                    <a:lumMod val="95000"/>
                  </a:schemeClr>
                </a:solidFill>
                <a:latin typeface="Calibri"/>
                <a:cs typeface="Calibri"/>
              </a:rPr>
              <a:t> </a:t>
            </a:r>
            <a:r>
              <a:rPr lang="en-GB" sz="1800" dirty="0">
                <a:solidFill>
                  <a:schemeClr val="bg1">
                    <a:lumMod val="95000"/>
                  </a:schemeClr>
                </a:solidFill>
                <a:latin typeface="Calibri"/>
                <a:cs typeface="Calibri"/>
              </a:rPr>
              <a:t>and</a:t>
            </a:r>
            <a:r>
              <a:rPr lang="en-GB" sz="1800" spc="-15" dirty="0">
                <a:solidFill>
                  <a:schemeClr val="bg1">
                    <a:lumMod val="95000"/>
                  </a:schemeClr>
                </a:solidFill>
                <a:latin typeface="Calibri"/>
                <a:cs typeface="Calibri"/>
              </a:rPr>
              <a:t> </a:t>
            </a:r>
            <a:r>
              <a:rPr lang="en-GB" sz="1800" spc="-5" dirty="0">
                <a:solidFill>
                  <a:schemeClr val="bg1">
                    <a:lumMod val="95000"/>
                  </a:schemeClr>
                </a:solidFill>
                <a:latin typeface="Calibri"/>
                <a:cs typeface="Calibri"/>
              </a:rPr>
              <a:t>terrorism</a:t>
            </a:r>
            <a:endParaRPr lang="en-GB" sz="1800" dirty="0">
              <a:solidFill>
                <a:schemeClr val="bg1">
                  <a:lumMod val="95000"/>
                </a:schemeClr>
              </a:solidFill>
              <a:latin typeface="Calibri"/>
              <a:cs typeface="Calibri"/>
            </a:endParaRPr>
          </a:p>
        </p:txBody>
      </p:sp>
      <p:sp>
        <p:nvSpPr>
          <p:cNvPr id="3" name="Speech Bubble: Oval 2">
            <a:extLst>
              <a:ext uri="{FF2B5EF4-FFF2-40B4-BE49-F238E27FC236}">
                <a16:creationId xmlns:a16="http://schemas.microsoft.com/office/drawing/2014/main" id="{9A8FD7CC-BED2-4A7B-B296-8BB0CA597442}"/>
              </a:ext>
            </a:extLst>
          </p:cNvPr>
          <p:cNvSpPr/>
          <p:nvPr/>
        </p:nvSpPr>
        <p:spPr>
          <a:xfrm>
            <a:off x="1441180" y="2145074"/>
            <a:ext cx="3413736" cy="227293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lumMod val="95000"/>
                  </a:schemeClr>
                </a:solidFill>
              </a:rPr>
              <a:t>Why is it important ?</a:t>
            </a:r>
          </a:p>
        </p:txBody>
      </p:sp>
      <p:pic>
        <p:nvPicPr>
          <p:cNvPr id="11" name="Picture 10">
            <a:extLst>
              <a:ext uri="{FF2B5EF4-FFF2-40B4-BE49-F238E27FC236}">
                <a16:creationId xmlns:a16="http://schemas.microsoft.com/office/drawing/2014/main" id="{52C18275-BC00-4B12-87FA-F22F95E6C237}"/>
              </a:ext>
            </a:extLst>
          </p:cNvPr>
          <p:cNvPicPr>
            <a:picLocks noChangeAspect="1"/>
          </p:cNvPicPr>
          <p:nvPr/>
        </p:nvPicPr>
        <p:blipFill>
          <a:blip r:embed="rId4"/>
          <a:stretch>
            <a:fillRect/>
          </a:stretch>
        </p:blipFill>
        <p:spPr>
          <a:xfrm>
            <a:off x="2605285" y="4861680"/>
            <a:ext cx="1424707" cy="1763923"/>
          </a:xfrm>
          <a:prstGeom prst="rect">
            <a:avLst/>
          </a:prstGeom>
        </p:spPr>
      </p:pic>
    </p:spTree>
    <p:extLst>
      <p:ext uri="{BB962C8B-B14F-4D97-AF65-F5344CB8AC3E}">
        <p14:creationId xmlns:p14="http://schemas.microsoft.com/office/powerpoint/2010/main" val="16529009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49" y="-28849"/>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6EB4C71-58D7-4B93-B439-103F71FFBB14}"/>
              </a:ext>
            </a:extLst>
          </p:cNvPr>
          <p:cNvSpPr txBox="1"/>
          <p:nvPr/>
        </p:nvSpPr>
        <p:spPr>
          <a:xfrm>
            <a:off x="3174274" y="1071154"/>
            <a:ext cx="7080068" cy="5019323"/>
          </a:xfrm>
          <a:prstGeom prst="rect">
            <a:avLst/>
          </a:prstGeom>
          <a:noFill/>
        </p:spPr>
        <p:txBody>
          <a:bodyPr wrap="square">
            <a:spAutoFit/>
          </a:bodyPr>
          <a:lstStyle/>
          <a:p>
            <a:pPr marL="241300" marR="5080" indent="-229235">
              <a:lnSpc>
                <a:spcPts val="3030"/>
              </a:lnSpc>
              <a:spcBef>
                <a:spcPts val="475"/>
              </a:spcBef>
              <a:buFont typeface="Arial"/>
              <a:buChar char="•"/>
              <a:tabLst>
                <a:tab pos="241935" algn="l"/>
              </a:tabLst>
            </a:pPr>
            <a:r>
              <a:rPr lang="en-GB" sz="2400" spc="-25" dirty="0">
                <a:solidFill>
                  <a:schemeClr val="bg1"/>
                </a:solidFill>
                <a:cs typeface="Calibri"/>
              </a:rPr>
              <a:t>Different</a:t>
            </a:r>
            <a:r>
              <a:rPr lang="en-GB" sz="2400" spc="10" dirty="0">
                <a:solidFill>
                  <a:schemeClr val="bg1"/>
                </a:solidFill>
                <a:cs typeface="Calibri"/>
              </a:rPr>
              <a:t> </a:t>
            </a:r>
            <a:r>
              <a:rPr lang="en-GB" sz="2400" spc="-20" dirty="0">
                <a:solidFill>
                  <a:schemeClr val="bg1"/>
                </a:solidFill>
                <a:cs typeface="Calibri"/>
              </a:rPr>
              <a:t>Groups</a:t>
            </a:r>
            <a:r>
              <a:rPr lang="en-GB" sz="2400" spc="30" dirty="0">
                <a:solidFill>
                  <a:schemeClr val="bg1"/>
                </a:solidFill>
                <a:cs typeface="Calibri"/>
              </a:rPr>
              <a:t> </a:t>
            </a:r>
            <a:r>
              <a:rPr lang="en-GB" sz="2400" spc="-10" dirty="0">
                <a:solidFill>
                  <a:schemeClr val="bg1"/>
                </a:solidFill>
                <a:cs typeface="Calibri"/>
              </a:rPr>
              <a:t>work</a:t>
            </a:r>
            <a:r>
              <a:rPr lang="en-GB" sz="2400" spc="-5" dirty="0">
                <a:solidFill>
                  <a:schemeClr val="bg1"/>
                </a:solidFill>
                <a:cs typeface="Calibri"/>
              </a:rPr>
              <a:t> </a:t>
            </a:r>
            <a:r>
              <a:rPr lang="en-GB" sz="2400" spc="-15" dirty="0">
                <a:solidFill>
                  <a:schemeClr val="bg1"/>
                </a:solidFill>
                <a:cs typeface="Calibri"/>
              </a:rPr>
              <a:t>against</a:t>
            </a:r>
            <a:r>
              <a:rPr lang="en-GB" sz="2400" spc="-5" dirty="0">
                <a:solidFill>
                  <a:schemeClr val="bg1"/>
                </a:solidFill>
                <a:cs typeface="Calibri"/>
              </a:rPr>
              <a:t> and</a:t>
            </a:r>
            <a:r>
              <a:rPr lang="en-GB" sz="2400" spc="5" dirty="0">
                <a:solidFill>
                  <a:schemeClr val="bg1"/>
                </a:solidFill>
                <a:cs typeface="Calibri"/>
              </a:rPr>
              <a:t> </a:t>
            </a:r>
            <a:r>
              <a:rPr lang="en-GB" sz="2400" spc="-5" dirty="0">
                <a:solidFill>
                  <a:schemeClr val="bg1"/>
                </a:solidFill>
                <a:cs typeface="Calibri"/>
              </a:rPr>
              <a:t>not</a:t>
            </a:r>
            <a:r>
              <a:rPr lang="en-GB" sz="2400" spc="20" dirty="0">
                <a:solidFill>
                  <a:schemeClr val="bg1"/>
                </a:solidFill>
                <a:cs typeface="Calibri"/>
              </a:rPr>
              <a:t> </a:t>
            </a:r>
            <a:r>
              <a:rPr lang="en-GB" sz="2400" spc="-5" dirty="0">
                <a:solidFill>
                  <a:schemeClr val="bg1"/>
                </a:solidFill>
                <a:cs typeface="Calibri"/>
              </a:rPr>
              <a:t>with</a:t>
            </a:r>
            <a:r>
              <a:rPr lang="en-GB" sz="2400" spc="-15" dirty="0">
                <a:solidFill>
                  <a:schemeClr val="bg1"/>
                </a:solidFill>
                <a:cs typeface="Calibri"/>
              </a:rPr>
              <a:t> </a:t>
            </a:r>
            <a:r>
              <a:rPr lang="en-GB" sz="2400" dirty="0">
                <a:solidFill>
                  <a:schemeClr val="bg1"/>
                </a:solidFill>
                <a:cs typeface="Calibri"/>
              </a:rPr>
              <a:t>each</a:t>
            </a:r>
            <a:r>
              <a:rPr lang="en-GB" sz="2400" spc="5" dirty="0">
                <a:solidFill>
                  <a:schemeClr val="bg1"/>
                </a:solidFill>
                <a:cs typeface="Calibri"/>
              </a:rPr>
              <a:t> </a:t>
            </a:r>
            <a:r>
              <a:rPr lang="en-GB" sz="2400" spc="-5" dirty="0">
                <a:solidFill>
                  <a:schemeClr val="bg1"/>
                </a:solidFill>
                <a:cs typeface="Calibri"/>
              </a:rPr>
              <a:t>other</a:t>
            </a:r>
            <a:r>
              <a:rPr lang="en-GB" sz="2400" dirty="0">
                <a:solidFill>
                  <a:schemeClr val="bg1"/>
                </a:solidFill>
                <a:cs typeface="Calibri"/>
              </a:rPr>
              <a:t> </a:t>
            </a:r>
            <a:r>
              <a:rPr lang="en-GB" sz="2400" spc="-5" dirty="0">
                <a:solidFill>
                  <a:schemeClr val="bg1"/>
                </a:solidFill>
                <a:cs typeface="Calibri"/>
              </a:rPr>
              <a:t>which</a:t>
            </a:r>
            <a:r>
              <a:rPr lang="en-GB" sz="2400" spc="10" dirty="0">
                <a:solidFill>
                  <a:schemeClr val="bg1"/>
                </a:solidFill>
                <a:cs typeface="Calibri"/>
              </a:rPr>
              <a:t> </a:t>
            </a:r>
            <a:r>
              <a:rPr lang="en-GB" sz="2400" spc="-5" dirty="0">
                <a:solidFill>
                  <a:schemeClr val="bg1"/>
                </a:solidFill>
                <a:cs typeface="Calibri"/>
              </a:rPr>
              <a:t>causes </a:t>
            </a:r>
            <a:r>
              <a:rPr lang="en-GB" sz="2400" spc="-615" dirty="0">
                <a:solidFill>
                  <a:schemeClr val="bg1"/>
                </a:solidFill>
                <a:cs typeface="Calibri"/>
              </a:rPr>
              <a:t> </a:t>
            </a:r>
            <a:r>
              <a:rPr lang="en-GB" sz="2400" spc="-10" dirty="0">
                <a:solidFill>
                  <a:schemeClr val="bg1"/>
                </a:solidFill>
                <a:cs typeface="Calibri"/>
              </a:rPr>
              <a:t>tension,</a:t>
            </a:r>
            <a:r>
              <a:rPr lang="en-GB" sz="2400" spc="15" dirty="0">
                <a:solidFill>
                  <a:schemeClr val="bg1"/>
                </a:solidFill>
                <a:cs typeface="Calibri"/>
              </a:rPr>
              <a:t> </a:t>
            </a:r>
            <a:r>
              <a:rPr lang="en-GB" sz="2400" spc="-10" dirty="0">
                <a:solidFill>
                  <a:schemeClr val="bg1"/>
                </a:solidFill>
                <a:cs typeface="Calibri"/>
              </a:rPr>
              <a:t>violence,</a:t>
            </a:r>
            <a:r>
              <a:rPr lang="en-GB" sz="2400" spc="10" dirty="0">
                <a:solidFill>
                  <a:schemeClr val="bg1"/>
                </a:solidFill>
                <a:cs typeface="Calibri"/>
              </a:rPr>
              <a:t> </a:t>
            </a:r>
            <a:r>
              <a:rPr lang="en-GB" sz="2400" spc="-10" dirty="0">
                <a:solidFill>
                  <a:schemeClr val="bg1"/>
                </a:solidFill>
                <a:cs typeface="Calibri"/>
              </a:rPr>
              <a:t>discrimination</a:t>
            </a:r>
            <a:r>
              <a:rPr lang="en-GB" sz="2400" spc="40" dirty="0">
                <a:solidFill>
                  <a:schemeClr val="bg1"/>
                </a:solidFill>
                <a:cs typeface="Calibri"/>
              </a:rPr>
              <a:t> </a:t>
            </a:r>
            <a:r>
              <a:rPr lang="en-GB" sz="2400" spc="-5" dirty="0">
                <a:solidFill>
                  <a:schemeClr val="bg1"/>
                </a:solidFill>
                <a:cs typeface="Calibri"/>
              </a:rPr>
              <a:t>and</a:t>
            </a:r>
            <a:r>
              <a:rPr lang="en-GB" sz="2400" spc="20" dirty="0">
                <a:solidFill>
                  <a:schemeClr val="bg1"/>
                </a:solidFill>
                <a:cs typeface="Calibri"/>
              </a:rPr>
              <a:t> </a:t>
            </a:r>
            <a:r>
              <a:rPr lang="en-GB" sz="2400" spc="-15" dirty="0">
                <a:solidFill>
                  <a:schemeClr val="bg1"/>
                </a:solidFill>
                <a:cs typeface="Calibri"/>
              </a:rPr>
              <a:t>even</a:t>
            </a:r>
            <a:r>
              <a:rPr lang="en-GB" sz="2400" dirty="0">
                <a:solidFill>
                  <a:schemeClr val="bg1"/>
                </a:solidFill>
                <a:cs typeface="Calibri"/>
              </a:rPr>
              <a:t> </a:t>
            </a:r>
            <a:r>
              <a:rPr lang="en-GB" sz="2400" spc="-20" dirty="0">
                <a:solidFill>
                  <a:schemeClr val="bg1"/>
                </a:solidFill>
                <a:cs typeface="Calibri"/>
              </a:rPr>
              <a:t>hate</a:t>
            </a:r>
            <a:r>
              <a:rPr lang="en-GB" sz="2400" dirty="0">
                <a:solidFill>
                  <a:schemeClr val="bg1"/>
                </a:solidFill>
                <a:cs typeface="Calibri"/>
              </a:rPr>
              <a:t> </a:t>
            </a:r>
            <a:r>
              <a:rPr lang="en-GB" sz="2400" spc="-5" dirty="0">
                <a:solidFill>
                  <a:schemeClr val="bg1"/>
                </a:solidFill>
                <a:cs typeface="Calibri"/>
              </a:rPr>
              <a:t>crimes</a:t>
            </a:r>
            <a:endParaRPr lang="en-GB" sz="2400" dirty="0">
              <a:solidFill>
                <a:schemeClr val="bg1"/>
              </a:solidFill>
              <a:cs typeface="Calibri"/>
            </a:endParaRPr>
          </a:p>
          <a:p>
            <a:pPr marL="241300" indent="-229235">
              <a:lnSpc>
                <a:spcPct val="100000"/>
              </a:lnSpc>
              <a:spcBef>
                <a:spcPts val="620"/>
              </a:spcBef>
              <a:buFont typeface="Arial"/>
              <a:buChar char="•"/>
              <a:tabLst>
                <a:tab pos="241935" algn="l"/>
              </a:tabLst>
            </a:pPr>
            <a:r>
              <a:rPr lang="en-GB" sz="2400" spc="-25" dirty="0">
                <a:solidFill>
                  <a:schemeClr val="bg1"/>
                </a:solidFill>
                <a:cs typeface="Calibri"/>
              </a:rPr>
              <a:t>Different</a:t>
            </a:r>
            <a:r>
              <a:rPr lang="en-GB" sz="2400" spc="15" dirty="0">
                <a:solidFill>
                  <a:schemeClr val="bg1"/>
                </a:solidFill>
                <a:cs typeface="Calibri"/>
              </a:rPr>
              <a:t> </a:t>
            </a:r>
            <a:r>
              <a:rPr lang="en-GB" sz="2400" spc="-20" dirty="0">
                <a:solidFill>
                  <a:schemeClr val="bg1"/>
                </a:solidFill>
                <a:cs typeface="Calibri"/>
              </a:rPr>
              <a:t>groups</a:t>
            </a:r>
            <a:r>
              <a:rPr lang="en-GB" sz="2400" spc="30" dirty="0">
                <a:solidFill>
                  <a:schemeClr val="bg1"/>
                </a:solidFill>
                <a:cs typeface="Calibri"/>
              </a:rPr>
              <a:t> </a:t>
            </a:r>
            <a:r>
              <a:rPr lang="en-GB" sz="2400" spc="-15" dirty="0">
                <a:solidFill>
                  <a:schemeClr val="bg1"/>
                </a:solidFill>
                <a:cs typeface="Calibri"/>
              </a:rPr>
              <a:t>live</a:t>
            </a:r>
            <a:r>
              <a:rPr lang="en-GB" sz="2400" spc="5" dirty="0">
                <a:solidFill>
                  <a:schemeClr val="bg1"/>
                </a:solidFill>
                <a:cs typeface="Calibri"/>
              </a:rPr>
              <a:t> </a:t>
            </a:r>
            <a:r>
              <a:rPr lang="en-GB" sz="2400" spc="-15" dirty="0">
                <a:solidFill>
                  <a:schemeClr val="bg1"/>
                </a:solidFill>
                <a:cs typeface="Calibri"/>
              </a:rPr>
              <a:t>parallel</a:t>
            </a:r>
            <a:r>
              <a:rPr lang="en-GB" sz="2400" spc="20" dirty="0">
                <a:solidFill>
                  <a:schemeClr val="bg1"/>
                </a:solidFill>
                <a:cs typeface="Calibri"/>
              </a:rPr>
              <a:t> </a:t>
            </a:r>
            <a:r>
              <a:rPr lang="en-GB" sz="2400" spc="-15" dirty="0">
                <a:solidFill>
                  <a:schemeClr val="bg1"/>
                </a:solidFill>
                <a:cs typeface="Calibri"/>
              </a:rPr>
              <a:t>lives</a:t>
            </a:r>
            <a:r>
              <a:rPr lang="en-GB" sz="2400" spc="5" dirty="0">
                <a:solidFill>
                  <a:schemeClr val="bg1"/>
                </a:solidFill>
                <a:cs typeface="Calibri"/>
              </a:rPr>
              <a:t> </a:t>
            </a:r>
            <a:r>
              <a:rPr lang="en-GB" sz="2400" spc="-5" dirty="0">
                <a:solidFill>
                  <a:schemeClr val="bg1"/>
                </a:solidFill>
                <a:cs typeface="Calibri"/>
              </a:rPr>
              <a:t>and</a:t>
            </a:r>
            <a:r>
              <a:rPr lang="en-GB" sz="2400" spc="30" dirty="0">
                <a:solidFill>
                  <a:schemeClr val="bg1"/>
                </a:solidFill>
                <a:cs typeface="Calibri"/>
              </a:rPr>
              <a:t> </a:t>
            </a:r>
            <a:r>
              <a:rPr lang="en-GB" sz="2400" spc="-5" dirty="0">
                <a:solidFill>
                  <a:schemeClr val="bg1"/>
                </a:solidFill>
                <a:cs typeface="Calibri"/>
              </a:rPr>
              <a:t>do</a:t>
            </a:r>
            <a:r>
              <a:rPr lang="en-GB" sz="2400" spc="5" dirty="0">
                <a:solidFill>
                  <a:schemeClr val="bg1"/>
                </a:solidFill>
                <a:cs typeface="Calibri"/>
              </a:rPr>
              <a:t> </a:t>
            </a:r>
            <a:r>
              <a:rPr lang="en-GB" sz="2400" spc="-10" dirty="0">
                <a:solidFill>
                  <a:schemeClr val="bg1"/>
                </a:solidFill>
                <a:cs typeface="Calibri"/>
              </a:rPr>
              <a:t>not</a:t>
            </a:r>
            <a:r>
              <a:rPr lang="en-GB" sz="2400" spc="30" dirty="0">
                <a:solidFill>
                  <a:schemeClr val="bg1"/>
                </a:solidFill>
                <a:cs typeface="Calibri"/>
              </a:rPr>
              <a:t> </a:t>
            </a:r>
            <a:r>
              <a:rPr lang="en-GB" sz="2400" spc="-5" dirty="0">
                <a:solidFill>
                  <a:schemeClr val="bg1"/>
                </a:solidFill>
                <a:cs typeface="Calibri"/>
              </a:rPr>
              <a:t>mix</a:t>
            </a:r>
            <a:r>
              <a:rPr lang="en-GB" sz="2400" dirty="0">
                <a:solidFill>
                  <a:schemeClr val="bg1"/>
                </a:solidFill>
                <a:cs typeface="Calibri"/>
              </a:rPr>
              <a:t> </a:t>
            </a:r>
            <a:r>
              <a:rPr lang="en-GB" sz="2400" spc="-5" dirty="0">
                <a:solidFill>
                  <a:schemeClr val="bg1"/>
                </a:solidFill>
                <a:cs typeface="Calibri"/>
              </a:rPr>
              <a:t>with</a:t>
            </a:r>
            <a:r>
              <a:rPr lang="en-GB" sz="2400" spc="10" dirty="0">
                <a:solidFill>
                  <a:schemeClr val="bg1"/>
                </a:solidFill>
                <a:cs typeface="Calibri"/>
              </a:rPr>
              <a:t> </a:t>
            </a:r>
            <a:r>
              <a:rPr lang="en-GB" sz="2400" spc="-5" dirty="0">
                <a:solidFill>
                  <a:schemeClr val="bg1"/>
                </a:solidFill>
                <a:cs typeface="Calibri"/>
              </a:rPr>
              <a:t>each</a:t>
            </a:r>
            <a:r>
              <a:rPr lang="en-GB" sz="2400" spc="10" dirty="0">
                <a:solidFill>
                  <a:schemeClr val="bg1"/>
                </a:solidFill>
                <a:cs typeface="Calibri"/>
              </a:rPr>
              <a:t> </a:t>
            </a:r>
            <a:r>
              <a:rPr lang="en-GB" sz="2400" spc="-10" dirty="0">
                <a:solidFill>
                  <a:schemeClr val="bg1"/>
                </a:solidFill>
                <a:cs typeface="Calibri"/>
              </a:rPr>
              <a:t>other</a:t>
            </a:r>
            <a:endParaRPr lang="en-GB" sz="2400" dirty="0">
              <a:solidFill>
                <a:schemeClr val="bg1"/>
              </a:solidFill>
              <a:cs typeface="Calibri"/>
            </a:endParaRPr>
          </a:p>
          <a:p>
            <a:pPr marL="241300" indent="-229235">
              <a:lnSpc>
                <a:spcPct val="100000"/>
              </a:lnSpc>
              <a:spcBef>
                <a:spcPts val="660"/>
              </a:spcBef>
              <a:buFont typeface="Arial"/>
              <a:buChar char="•"/>
              <a:tabLst>
                <a:tab pos="241935" algn="l"/>
              </a:tabLst>
            </a:pPr>
            <a:r>
              <a:rPr lang="en-GB" sz="2400" spc="-10" dirty="0">
                <a:solidFill>
                  <a:schemeClr val="bg1"/>
                </a:solidFill>
                <a:cs typeface="Calibri"/>
              </a:rPr>
              <a:t>Violence,</a:t>
            </a:r>
            <a:r>
              <a:rPr lang="en-GB" sz="2400" spc="5" dirty="0">
                <a:solidFill>
                  <a:schemeClr val="bg1"/>
                </a:solidFill>
                <a:cs typeface="Calibri"/>
              </a:rPr>
              <a:t> </a:t>
            </a:r>
            <a:r>
              <a:rPr lang="en-GB" sz="2400" spc="-10" dirty="0">
                <a:solidFill>
                  <a:schemeClr val="bg1"/>
                </a:solidFill>
                <a:cs typeface="Calibri"/>
              </a:rPr>
              <a:t>intimidation</a:t>
            </a:r>
            <a:r>
              <a:rPr lang="en-GB" sz="2400" spc="45" dirty="0">
                <a:solidFill>
                  <a:schemeClr val="bg1"/>
                </a:solidFill>
                <a:cs typeface="Calibri"/>
              </a:rPr>
              <a:t> </a:t>
            </a:r>
            <a:r>
              <a:rPr lang="en-GB" sz="2400" spc="-5" dirty="0">
                <a:solidFill>
                  <a:schemeClr val="bg1"/>
                </a:solidFill>
                <a:cs typeface="Calibri"/>
              </a:rPr>
              <a:t>and</a:t>
            </a:r>
            <a:r>
              <a:rPr lang="en-GB" sz="2400" spc="15" dirty="0">
                <a:solidFill>
                  <a:schemeClr val="bg1"/>
                </a:solidFill>
                <a:cs typeface="Calibri"/>
              </a:rPr>
              <a:t> </a:t>
            </a:r>
            <a:r>
              <a:rPr lang="en-GB" sz="2400" spc="-20" dirty="0">
                <a:solidFill>
                  <a:schemeClr val="bg1"/>
                </a:solidFill>
                <a:cs typeface="Calibri"/>
              </a:rPr>
              <a:t>fear</a:t>
            </a:r>
            <a:r>
              <a:rPr lang="en-GB" sz="2400" spc="-15" dirty="0">
                <a:solidFill>
                  <a:schemeClr val="bg1"/>
                </a:solidFill>
                <a:cs typeface="Calibri"/>
              </a:rPr>
              <a:t> </a:t>
            </a:r>
            <a:r>
              <a:rPr lang="en-GB" sz="2400" spc="-10" dirty="0">
                <a:solidFill>
                  <a:schemeClr val="bg1"/>
                </a:solidFill>
                <a:cs typeface="Calibri"/>
              </a:rPr>
              <a:t>becomes</a:t>
            </a:r>
            <a:r>
              <a:rPr lang="en-GB" sz="2400" spc="5" dirty="0">
                <a:solidFill>
                  <a:schemeClr val="bg1"/>
                </a:solidFill>
                <a:cs typeface="Calibri"/>
              </a:rPr>
              <a:t> </a:t>
            </a:r>
            <a:r>
              <a:rPr lang="en-GB" sz="2400" spc="-5" dirty="0">
                <a:solidFill>
                  <a:schemeClr val="bg1"/>
                </a:solidFill>
                <a:cs typeface="Calibri"/>
              </a:rPr>
              <a:t>a</a:t>
            </a:r>
            <a:r>
              <a:rPr lang="en-GB" sz="2400" spc="5" dirty="0">
                <a:solidFill>
                  <a:schemeClr val="bg1"/>
                </a:solidFill>
                <a:cs typeface="Calibri"/>
              </a:rPr>
              <a:t> </a:t>
            </a:r>
            <a:r>
              <a:rPr lang="en-GB" sz="2400" spc="-30" dirty="0">
                <a:solidFill>
                  <a:schemeClr val="bg1"/>
                </a:solidFill>
                <a:cs typeface="Calibri"/>
              </a:rPr>
              <a:t>way</a:t>
            </a:r>
            <a:r>
              <a:rPr lang="en-GB" sz="2400" dirty="0">
                <a:solidFill>
                  <a:schemeClr val="bg1"/>
                </a:solidFill>
                <a:cs typeface="Calibri"/>
              </a:rPr>
              <a:t> </a:t>
            </a:r>
            <a:r>
              <a:rPr lang="en-GB" sz="2400" spc="-5" dirty="0">
                <a:solidFill>
                  <a:schemeClr val="bg1"/>
                </a:solidFill>
                <a:cs typeface="Calibri"/>
              </a:rPr>
              <a:t>of</a:t>
            </a:r>
            <a:r>
              <a:rPr lang="en-GB" sz="2400" spc="-15" dirty="0">
                <a:solidFill>
                  <a:schemeClr val="bg1"/>
                </a:solidFill>
                <a:cs typeface="Calibri"/>
              </a:rPr>
              <a:t> </a:t>
            </a:r>
            <a:r>
              <a:rPr lang="en-GB" sz="2400" spc="-25" dirty="0">
                <a:solidFill>
                  <a:schemeClr val="bg1"/>
                </a:solidFill>
                <a:cs typeface="Calibri"/>
              </a:rPr>
              <a:t>life</a:t>
            </a:r>
            <a:endParaRPr lang="en-GB" sz="2400" dirty="0">
              <a:solidFill>
                <a:schemeClr val="bg1"/>
              </a:solidFill>
              <a:cs typeface="Calibri"/>
            </a:endParaRPr>
          </a:p>
          <a:p>
            <a:pPr marL="241300" indent="-229235">
              <a:lnSpc>
                <a:spcPct val="100000"/>
              </a:lnSpc>
              <a:spcBef>
                <a:spcPts val="665"/>
              </a:spcBef>
              <a:buFont typeface="Arial"/>
              <a:buChar char="•"/>
              <a:tabLst>
                <a:tab pos="241935" algn="l"/>
              </a:tabLst>
            </a:pPr>
            <a:r>
              <a:rPr lang="en-GB" sz="2400" spc="-20" dirty="0">
                <a:solidFill>
                  <a:schemeClr val="bg1"/>
                </a:solidFill>
                <a:cs typeface="Calibri"/>
              </a:rPr>
              <a:t>Police</a:t>
            </a:r>
          </a:p>
          <a:p>
            <a:pPr marL="12065">
              <a:lnSpc>
                <a:spcPct val="100000"/>
              </a:lnSpc>
              <a:spcBef>
                <a:spcPts val="665"/>
              </a:spcBef>
              <a:tabLst>
                <a:tab pos="241935" algn="l"/>
              </a:tabLst>
            </a:pPr>
            <a:endParaRPr lang="en-GB" sz="2400" dirty="0">
              <a:solidFill>
                <a:schemeClr val="bg1"/>
              </a:solidFill>
              <a:cs typeface="Calibri"/>
            </a:endParaRPr>
          </a:p>
          <a:p>
            <a:pPr marL="698500" lvl="1" indent="-229235">
              <a:lnSpc>
                <a:spcPct val="100000"/>
              </a:lnSpc>
              <a:spcBef>
                <a:spcPts val="240"/>
              </a:spcBef>
              <a:buFont typeface="Arial"/>
              <a:buChar char="•"/>
              <a:tabLst>
                <a:tab pos="699135" algn="l"/>
              </a:tabLst>
            </a:pPr>
            <a:r>
              <a:rPr lang="en-GB" sz="2400" spc="-5" dirty="0">
                <a:solidFill>
                  <a:schemeClr val="bg1"/>
                </a:solidFill>
                <a:cs typeface="Calibri"/>
              </a:rPr>
              <a:t>Daily</a:t>
            </a:r>
            <a:r>
              <a:rPr lang="en-GB" sz="2400" spc="-35" dirty="0">
                <a:solidFill>
                  <a:schemeClr val="bg1"/>
                </a:solidFill>
                <a:cs typeface="Calibri"/>
              </a:rPr>
              <a:t> </a:t>
            </a:r>
            <a:r>
              <a:rPr lang="en-GB" sz="2400" spc="-15" dirty="0">
                <a:solidFill>
                  <a:schemeClr val="bg1"/>
                </a:solidFill>
                <a:cs typeface="Calibri"/>
              </a:rPr>
              <a:t>confrontation</a:t>
            </a:r>
            <a:endParaRPr lang="en-GB" sz="2400" dirty="0">
              <a:solidFill>
                <a:schemeClr val="bg1"/>
              </a:solidFill>
              <a:cs typeface="Calibri"/>
            </a:endParaRPr>
          </a:p>
          <a:p>
            <a:pPr marL="698500" lvl="1" indent="-229235">
              <a:lnSpc>
                <a:spcPct val="100000"/>
              </a:lnSpc>
              <a:spcBef>
                <a:spcPts val="220"/>
              </a:spcBef>
              <a:buFont typeface="Arial"/>
              <a:buChar char="•"/>
              <a:tabLst>
                <a:tab pos="699135" algn="l"/>
              </a:tabLst>
            </a:pPr>
            <a:r>
              <a:rPr lang="en-GB" sz="2400" spc="-5" dirty="0">
                <a:solidFill>
                  <a:schemeClr val="bg1"/>
                </a:solidFill>
                <a:cs typeface="Calibri"/>
              </a:rPr>
              <a:t>Lack</a:t>
            </a:r>
            <a:r>
              <a:rPr lang="en-GB" sz="2400" spc="-25" dirty="0">
                <a:solidFill>
                  <a:schemeClr val="bg1"/>
                </a:solidFill>
                <a:cs typeface="Calibri"/>
              </a:rPr>
              <a:t> </a:t>
            </a:r>
            <a:r>
              <a:rPr lang="en-GB" sz="2400" spc="-5" dirty="0">
                <a:solidFill>
                  <a:schemeClr val="bg1"/>
                </a:solidFill>
                <a:cs typeface="Calibri"/>
              </a:rPr>
              <a:t>of</a:t>
            </a:r>
            <a:r>
              <a:rPr lang="en-GB" sz="2400" spc="-25" dirty="0">
                <a:solidFill>
                  <a:schemeClr val="bg1"/>
                </a:solidFill>
                <a:cs typeface="Calibri"/>
              </a:rPr>
              <a:t> </a:t>
            </a:r>
            <a:r>
              <a:rPr lang="en-GB" sz="2400" spc="-5" dirty="0">
                <a:solidFill>
                  <a:schemeClr val="bg1"/>
                </a:solidFill>
                <a:cs typeface="Calibri"/>
              </a:rPr>
              <a:t>reporting</a:t>
            </a:r>
            <a:r>
              <a:rPr lang="en-GB" sz="2400" spc="-15" dirty="0">
                <a:solidFill>
                  <a:schemeClr val="bg1"/>
                </a:solidFill>
                <a:cs typeface="Calibri"/>
              </a:rPr>
              <a:t> </a:t>
            </a:r>
            <a:r>
              <a:rPr lang="en-GB" sz="2400" spc="-20" dirty="0">
                <a:solidFill>
                  <a:schemeClr val="bg1"/>
                </a:solidFill>
                <a:cs typeface="Calibri"/>
              </a:rPr>
              <a:t>for</a:t>
            </a:r>
            <a:r>
              <a:rPr lang="en-GB" sz="2400" spc="-25" dirty="0">
                <a:solidFill>
                  <a:schemeClr val="bg1"/>
                </a:solidFill>
                <a:cs typeface="Calibri"/>
              </a:rPr>
              <a:t> </a:t>
            </a:r>
            <a:r>
              <a:rPr lang="en-GB" sz="2400" spc="-15" dirty="0">
                <a:solidFill>
                  <a:schemeClr val="bg1"/>
                </a:solidFill>
                <a:cs typeface="Calibri"/>
              </a:rPr>
              <a:t>fear</a:t>
            </a:r>
            <a:endParaRPr lang="en-GB" sz="2400" dirty="0">
              <a:solidFill>
                <a:schemeClr val="bg1"/>
              </a:solidFill>
              <a:cs typeface="Calibri"/>
            </a:endParaRPr>
          </a:p>
          <a:p>
            <a:pPr marL="698500" lvl="1" indent="-229235">
              <a:lnSpc>
                <a:spcPct val="100000"/>
              </a:lnSpc>
              <a:spcBef>
                <a:spcPts val="204"/>
              </a:spcBef>
              <a:buFont typeface="Arial"/>
              <a:buChar char="•"/>
              <a:tabLst>
                <a:tab pos="699135" algn="l"/>
              </a:tabLst>
            </a:pPr>
            <a:r>
              <a:rPr lang="en-GB" sz="2400" spc="-5" dirty="0">
                <a:solidFill>
                  <a:schemeClr val="bg1"/>
                </a:solidFill>
                <a:cs typeface="Calibri"/>
              </a:rPr>
              <a:t>Increase</a:t>
            </a:r>
            <a:r>
              <a:rPr lang="en-GB" sz="2400" spc="-25" dirty="0">
                <a:solidFill>
                  <a:schemeClr val="bg1"/>
                </a:solidFill>
                <a:cs typeface="Calibri"/>
              </a:rPr>
              <a:t> </a:t>
            </a:r>
            <a:r>
              <a:rPr lang="en-GB" sz="2400" spc="-5" dirty="0">
                <a:solidFill>
                  <a:schemeClr val="bg1"/>
                </a:solidFill>
                <a:cs typeface="Calibri"/>
              </a:rPr>
              <a:t>demand on</a:t>
            </a:r>
            <a:r>
              <a:rPr lang="en-GB" sz="2400" spc="-15" dirty="0">
                <a:solidFill>
                  <a:schemeClr val="bg1"/>
                </a:solidFill>
                <a:cs typeface="Calibri"/>
              </a:rPr>
              <a:t> </a:t>
            </a:r>
            <a:r>
              <a:rPr lang="en-GB" sz="2400" spc="-5" dirty="0">
                <a:solidFill>
                  <a:schemeClr val="bg1"/>
                </a:solidFill>
                <a:cs typeface="Calibri"/>
              </a:rPr>
              <a:t>police</a:t>
            </a:r>
            <a:r>
              <a:rPr lang="en-GB" sz="2400" dirty="0">
                <a:solidFill>
                  <a:schemeClr val="bg1"/>
                </a:solidFill>
                <a:cs typeface="Calibri"/>
              </a:rPr>
              <a:t> and</a:t>
            </a:r>
            <a:r>
              <a:rPr lang="en-GB" sz="2400" spc="-15" dirty="0">
                <a:solidFill>
                  <a:schemeClr val="bg1"/>
                </a:solidFill>
                <a:cs typeface="Calibri"/>
              </a:rPr>
              <a:t> </a:t>
            </a:r>
            <a:r>
              <a:rPr lang="en-GB" sz="2400" spc="-5" dirty="0">
                <a:solidFill>
                  <a:schemeClr val="bg1"/>
                </a:solidFill>
                <a:cs typeface="Calibri"/>
              </a:rPr>
              <a:t>partners</a:t>
            </a:r>
            <a:endParaRPr lang="en-GB" sz="2400" dirty="0">
              <a:solidFill>
                <a:schemeClr val="bg1"/>
              </a:solidFill>
              <a:cs typeface="Calibri"/>
            </a:endParaRPr>
          </a:p>
          <a:p>
            <a:pPr marL="698500" lvl="1" indent="-229235">
              <a:lnSpc>
                <a:spcPct val="100000"/>
              </a:lnSpc>
              <a:spcBef>
                <a:spcPts val="215"/>
              </a:spcBef>
              <a:buFont typeface="Arial"/>
              <a:buChar char="•"/>
              <a:tabLst>
                <a:tab pos="699135" algn="l"/>
              </a:tabLst>
            </a:pPr>
            <a:r>
              <a:rPr lang="en-GB" sz="2400" spc="-5" dirty="0">
                <a:solidFill>
                  <a:schemeClr val="bg1"/>
                </a:solidFill>
                <a:cs typeface="Calibri"/>
              </a:rPr>
              <a:t>Leads</a:t>
            </a:r>
            <a:r>
              <a:rPr lang="en-GB" sz="2400" spc="-25" dirty="0">
                <a:solidFill>
                  <a:schemeClr val="bg1"/>
                </a:solidFill>
                <a:cs typeface="Calibri"/>
              </a:rPr>
              <a:t> </a:t>
            </a:r>
            <a:r>
              <a:rPr lang="en-GB" sz="2400" spc="-15" dirty="0">
                <a:solidFill>
                  <a:schemeClr val="bg1"/>
                </a:solidFill>
                <a:cs typeface="Calibri"/>
              </a:rPr>
              <a:t>to</a:t>
            </a:r>
            <a:r>
              <a:rPr lang="en-GB" sz="2400" spc="-35" dirty="0">
                <a:solidFill>
                  <a:schemeClr val="bg1"/>
                </a:solidFill>
                <a:cs typeface="Calibri"/>
              </a:rPr>
              <a:t> </a:t>
            </a:r>
            <a:r>
              <a:rPr lang="en-GB" sz="2400" spc="-5" dirty="0">
                <a:solidFill>
                  <a:schemeClr val="bg1"/>
                </a:solidFill>
                <a:cs typeface="Calibri"/>
              </a:rPr>
              <a:t>tension</a:t>
            </a:r>
            <a:endParaRPr lang="en-GB" sz="2400" dirty="0">
              <a:solidFill>
                <a:schemeClr val="bg1"/>
              </a:solidFill>
              <a:cs typeface="Calibri"/>
            </a:endParaRPr>
          </a:p>
        </p:txBody>
      </p:sp>
      <p:sp>
        <p:nvSpPr>
          <p:cNvPr id="3" name="TextBox 2">
            <a:extLst>
              <a:ext uri="{FF2B5EF4-FFF2-40B4-BE49-F238E27FC236}">
                <a16:creationId xmlns:a16="http://schemas.microsoft.com/office/drawing/2014/main" id="{86E16B30-E2F3-4889-ACCF-304A9CDF8B3C}"/>
              </a:ext>
            </a:extLst>
          </p:cNvPr>
          <p:cNvSpPr txBox="1"/>
          <p:nvPr/>
        </p:nvSpPr>
        <p:spPr>
          <a:xfrm>
            <a:off x="3474720" y="332490"/>
            <a:ext cx="6779622" cy="584775"/>
          </a:xfrm>
          <a:prstGeom prst="rect">
            <a:avLst/>
          </a:prstGeom>
          <a:noFill/>
        </p:spPr>
        <p:txBody>
          <a:bodyPr wrap="square" rtlCol="0">
            <a:spAutoFit/>
          </a:bodyPr>
          <a:lstStyle/>
          <a:p>
            <a:r>
              <a:rPr lang="en-GB" sz="3200" b="1" dirty="0">
                <a:solidFill>
                  <a:schemeClr val="bg1"/>
                </a:solidFill>
              </a:rPr>
              <a:t>Without it ……..</a:t>
            </a:r>
          </a:p>
        </p:txBody>
      </p:sp>
    </p:spTree>
    <p:extLst>
      <p:ext uri="{BB962C8B-B14F-4D97-AF65-F5344CB8AC3E}">
        <p14:creationId xmlns:p14="http://schemas.microsoft.com/office/powerpoint/2010/main" val="28192404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7504"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iagram&#10;&#10;Description automatically generated">
            <a:extLst>
              <a:ext uri="{FF2B5EF4-FFF2-40B4-BE49-F238E27FC236}">
                <a16:creationId xmlns:a16="http://schemas.microsoft.com/office/drawing/2014/main" id="{D55CF0F4-60B6-477C-BE71-15ABC35B04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4743" y="1946366"/>
            <a:ext cx="9779629" cy="4689565"/>
          </a:xfrm>
          <a:prstGeom prst="rect">
            <a:avLst/>
          </a:prstGeom>
        </p:spPr>
      </p:pic>
    </p:spTree>
    <p:extLst>
      <p:ext uri="{BB962C8B-B14F-4D97-AF65-F5344CB8AC3E}">
        <p14:creationId xmlns:p14="http://schemas.microsoft.com/office/powerpoint/2010/main" val="14434349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229127" y="40117"/>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aphical user interface&#10;&#10;Description automatically generated">
            <a:extLst>
              <a:ext uri="{FF2B5EF4-FFF2-40B4-BE49-F238E27FC236}">
                <a16:creationId xmlns:a16="http://schemas.microsoft.com/office/drawing/2014/main" id="{C6A46CAE-D3B3-4612-AE16-7A06021060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7244" y="2469212"/>
            <a:ext cx="4390028" cy="3456064"/>
          </a:xfrm>
          <a:prstGeom prst="rect">
            <a:avLst/>
          </a:prstGeom>
        </p:spPr>
      </p:pic>
      <p:sp>
        <p:nvSpPr>
          <p:cNvPr id="8" name="TextBox 7">
            <a:extLst>
              <a:ext uri="{FF2B5EF4-FFF2-40B4-BE49-F238E27FC236}">
                <a16:creationId xmlns:a16="http://schemas.microsoft.com/office/drawing/2014/main" id="{FA080BBC-CCFA-46E9-8106-24D32AE9AFF3}"/>
              </a:ext>
            </a:extLst>
          </p:cNvPr>
          <p:cNvSpPr txBox="1"/>
          <p:nvPr/>
        </p:nvSpPr>
        <p:spPr>
          <a:xfrm>
            <a:off x="5571836" y="181957"/>
            <a:ext cx="6191794" cy="6494085"/>
          </a:xfrm>
          <a:prstGeom prst="rect">
            <a:avLst/>
          </a:prstGeom>
          <a:noFill/>
        </p:spPr>
        <p:txBody>
          <a:bodyPr wrap="square">
            <a:spAutoFit/>
          </a:bodyPr>
          <a:lstStyle/>
          <a:p>
            <a:r>
              <a:rPr lang="en-GB" sz="2000" b="1" dirty="0">
                <a:solidFill>
                  <a:schemeClr val="bg1">
                    <a:lumMod val="95000"/>
                  </a:schemeClr>
                </a:solidFill>
              </a:rPr>
              <a:t>Community Impact Assessments CIA</a:t>
            </a:r>
          </a:p>
          <a:p>
            <a:endParaRPr lang="en-GB" sz="1800" b="1" dirty="0">
              <a:solidFill>
                <a:schemeClr val="bg1">
                  <a:lumMod val="95000"/>
                </a:schemeClr>
              </a:solidFill>
            </a:endParaRPr>
          </a:p>
          <a:p>
            <a:r>
              <a:rPr lang="en-GB" sz="1800" dirty="0">
                <a:solidFill>
                  <a:schemeClr val="bg1">
                    <a:lumMod val="95000"/>
                  </a:schemeClr>
                </a:solidFill>
              </a:rPr>
              <a:t>A CIA is used to identify how an issue or incident impacts on a community or group within a community. This information is used in strategic and tactical planning and decision making.</a:t>
            </a:r>
          </a:p>
          <a:p>
            <a:endParaRPr lang="en-GB" sz="1800" dirty="0">
              <a:solidFill>
                <a:schemeClr val="bg1">
                  <a:lumMod val="95000"/>
                </a:schemeClr>
              </a:solidFill>
            </a:endParaRPr>
          </a:p>
          <a:p>
            <a:r>
              <a:rPr lang="en-GB" sz="1800" dirty="0">
                <a:solidFill>
                  <a:schemeClr val="bg1">
                    <a:lumMod val="95000"/>
                  </a:schemeClr>
                </a:solidFill>
              </a:rPr>
              <a:t>The extent and detail that the CIA covers is determined by the gold commander. Issues which may comprise a CIA include:</a:t>
            </a:r>
          </a:p>
          <a:p>
            <a:endParaRPr lang="en-GB" sz="1800" dirty="0">
              <a:solidFill>
                <a:schemeClr val="bg1">
                  <a:lumMod val="95000"/>
                </a:schemeClr>
              </a:solidFill>
            </a:endParaRPr>
          </a:p>
          <a:p>
            <a:pPr marL="285750" indent="-285750">
              <a:buFont typeface="Arial" panose="020B0604020202020204" pitchFamily="34" charset="0"/>
              <a:buChar char="•"/>
            </a:pPr>
            <a:r>
              <a:rPr lang="en-GB" sz="1800" dirty="0">
                <a:solidFill>
                  <a:schemeClr val="bg1">
                    <a:lumMod val="95000"/>
                  </a:schemeClr>
                </a:solidFill>
              </a:rPr>
              <a:t>history which may be relevant to the operation or community</a:t>
            </a:r>
          </a:p>
          <a:p>
            <a:pPr marL="285750" indent="-285750">
              <a:buFont typeface="Arial" panose="020B0604020202020204" pitchFamily="34" charset="0"/>
              <a:buChar char="•"/>
            </a:pPr>
            <a:r>
              <a:rPr lang="en-GB" sz="1800" dirty="0">
                <a:solidFill>
                  <a:schemeClr val="bg1">
                    <a:lumMod val="95000"/>
                  </a:schemeClr>
                </a:solidFill>
              </a:rPr>
              <a:t>unique and current nature of the communities being assessed (</a:t>
            </a:r>
            <a:r>
              <a:rPr lang="en-GB" sz="1800" dirty="0" err="1">
                <a:solidFill>
                  <a:schemeClr val="bg1">
                    <a:lumMod val="95000"/>
                  </a:schemeClr>
                </a:solidFill>
              </a:rPr>
              <a:t>eg</a:t>
            </a:r>
            <a:r>
              <a:rPr lang="en-GB" sz="1800" dirty="0">
                <a:solidFill>
                  <a:schemeClr val="bg1">
                    <a:lumMod val="95000"/>
                  </a:schemeClr>
                </a:solidFill>
              </a:rPr>
              <a:t>, vulnerabilities)</a:t>
            </a:r>
          </a:p>
          <a:p>
            <a:pPr marL="285750" indent="-285750">
              <a:buFont typeface="Arial" panose="020B0604020202020204" pitchFamily="34" charset="0"/>
              <a:buChar char="•"/>
            </a:pPr>
            <a:r>
              <a:rPr lang="en-GB" sz="1800" dirty="0">
                <a:solidFill>
                  <a:schemeClr val="bg1">
                    <a:lumMod val="95000"/>
                  </a:schemeClr>
                </a:solidFill>
              </a:rPr>
              <a:t>police and inter-agency factors (</a:t>
            </a:r>
            <a:r>
              <a:rPr lang="en-GB" sz="1800" dirty="0" err="1">
                <a:solidFill>
                  <a:schemeClr val="bg1">
                    <a:lumMod val="95000"/>
                  </a:schemeClr>
                </a:solidFill>
              </a:rPr>
              <a:t>eg</a:t>
            </a:r>
            <a:r>
              <a:rPr lang="en-GB" sz="1800" dirty="0">
                <a:solidFill>
                  <a:schemeClr val="bg1">
                    <a:lumMod val="95000"/>
                  </a:schemeClr>
                </a:solidFill>
              </a:rPr>
              <a:t>, partnership arrangements, resources, media involvement)</a:t>
            </a:r>
          </a:p>
          <a:p>
            <a:pPr marL="285750" indent="-285750">
              <a:buFont typeface="Arial" panose="020B0604020202020204" pitchFamily="34" charset="0"/>
              <a:buChar char="•"/>
            </a:pPr>
            <a:r>
              <a:rPr lang="en-GB" sz="1800" dirty="0">
                <a:solidFill>
                  <a:schemeClr val="bg1">
                    <a:lumMod val="95000"/>
                  </a:schemeClr>
                </a:solidFill>
              </a:rPr>
              <a:t>future issues, including how or when the incident may evolve and what the community impacts and perceptions may be.</a:t>
            </a:r>
          </a:p>
          <a:p>
            <a:pPr marL="285750" indent="-285750">
              <a:buFont typeface="Arial" panose="020B0604020202020204" pitchFamily="34" charset="0"/>
              <a:buChar char="•"/>
            </a:pPr>
            <a:r>
              <a:rPr lang="en-GB" sz="1800" dirty="0">
                <a:solidFill>
                  <a:schemeClr val="bg1">
                    <a:lumMod val="95000"/>
                  </a:schemeClr>
                </a:solidFill>
              </a:rPr>
              <a:t>The CIA is a dynamic document that should be reviewed and updated regularly, taking account of emerging issues. It should be completed in liaison with the relevant commander for the local tasking and coordination process. Liaison with safer neighbourhood teams or specialist community engagement personnel ( e.g. faith officers, prevent engagement staff may also exist)</a:t>
            </a:r>
            <a:endParaRPr lang="en-GB" dirty="0">
              <a:solidFill>
                <a:schemeClr val="bg1">
                  <a:lumMod val="95000"/>
                </a:schemeClr>
              </a:solidFill>
            </a:endParaRPr>
          </a:p>
        </p:txBody>
      </p:sp>
      <p:sp>
        <p:nvSpPr>
          <p:cNvPr id="5" name="TextBox 4">
            <a:extLst>
              <a:ext uri="{FF2B5EF4-FFF2-40B4-BE49-F238E27FC236}">
                <a16:creationId xmlns:a16="http://schemas.microsoft.com/office/drawing/2014/main" id="{57AE3E5F-BEDF-46CF-B6FE-96EBC2D16350}"/>
              </a:ext>
            </a:extLst>
          </p:cNvPr>
          <p:cNvSpPr txBox="1"/>
          <p:nvPr/>
        </p:nvSpPr>
        <p:spPr>
          <a:xfrm>
            <a:off x="1789611" y="2207602"/>
            <a:ext cx="3782225" cy="523220"/>
          </a:xfrm>
          <a:prstGeom prst="rect">
            <a:avLst/>
          </a:prstGeom>
          <a:noFill/>
        </p:spPr>
        <p:txBody>
          <a:bodyPr wrap="square" rtlCol="0">
            <a:spAutoFit/>
          </a:bodyPr>
          <a:lstStyle/>
          <a:p>
            <a:r>
              <a:rPr lang="en-GB" sz="2800" dirty="0">
                <a:solidFill>
                  <a:srgbClr val="FF0000"/>
                </a:solidFill>
                <a:highlight>
                  <a:srgbClr val="FFFF00"/>
                </a:highlight>
              </a:rPr>
              <a:t>DISORDER MODEL   </a:t>
            </a:r>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B21C5541-2DCE-4F61-AF06-4CBD6E05360E}"/>
                  </a:ext>
                </a:extLst>
              </p14:cNvPr>
              <p14:cNvContentPartPr/>
              <p14:nvPr/>
            </p14:nvContentPartPr>
            <p14:xfrm>
              <a:off x="9695046" y="2873229"/>
              <a:ext cx="360" cy="360"/>
            </p14:xfrm>
          </p:contentPart>
        </mc:Choice>
        <mc:Fallback xmlns="">
          <p:pic>
            <p:nvPicPr>
              <p:cNvPr id="6" name="Ink 5">
                <a:extLst>
                  <a:ext uri="{FF2B5EF4-FFF2-40B4-BE49-F238E27FC236}">
                    <a16:creationId xmlns:a16="http://schemas.microsoft.com/office/drawing/2014/main" id="{B21C5541-2DCE-4F61-AF06-4CBD6E05360E}"/>
                  </a:ext>
                </a:extLst>
              </p:cNvPr>
              <p:cNvPicPr/>
              <p:nvPr/>
            </p:nvPicPr>
            <p:blipFill>
              <a:blip r:embed="rId5"/>
              <a:stretch>
                <a:fillRect/>
              </a:stretch>
            </p:blipFill>
            <p:spPr>
              <a:xfrm>
                <a:off x="9641046" y="2765229"/>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01EA8AAD-CD72-4390-B0B8-08733963234E}"/>
                  </a:ext>
                </a:extLst>
              </p14:cNvPr>
              <p14:cNvContentPartPr/>
              <p14:nvPr/>
            </p14:nvContentPartPr>
            <p14:xfrm>
              <a:off x="9340446" y="2945949"/>
              <a:ext cx="367560" cy="1356840"/>
            </p14:xfrm>
          </p:contentPart>
        </mc:Choice>
        <mc:Fallback xmlns="">
          <p:pic>
            <p:nvPicPr>
              <p:cNvPr id="9" name="Ink 8">
                <a:extLst>
                  <a:ext uri="{FF2B5EF4-FFF2-40B4-BE49-F238E27FC236}">
                    <a16:creationId xmlns:a16="http://schemas.microsoft.com/office/drawing/2014/main" id="{01EA8AAD-CD72-4390-B0B8-08733963234E}"/>
                  </a:ext>
                </a:extLst>
              </p:cNvPr>
              <p:cNvPicPr/>
              <p:nvPr/>
            </p:nvPicPr>
            <p:blipFill>
              <a:blip r:embed="rId7"/>
              <a:stretch>
                <a:fillRect/>
              </a:stretch>
            </p:blipFill>
            <p:spPr>
              <a:xfrm>
                <a:off x="9286446" y="2837949"/>
                <a:ext cx="475200" cy="1572480"/>
              </a:xfrm>
              <a:prstGeom prst="rect">
                <a:avLst/>
              </a:prstGeom>
            </p:spPr>
          </p:pic>
        </mc:Fallback>
      </mc:AlternateContent>
    </p:spTree>
    <p:extLst>
      <p:ext uri="{BB962C8B-B14F-4D97-AF65-F5344CB8AC3E}">
        <p14:creationId xmlns:p14="http://schemas.microsoft.com/office/powerpoint/2010/main" val="36877556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7504"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1904392-CEE3-422B-A3E1-BF3900362CB4}"/>
              </a:ext>
            </a:extLst>
          </p:cNvPr>
          <p:cNvPicPr>
            <a:picLocks noChangeAspect="1"/>
          </p:cNvPicPr>
          <p:nvPr/>
        </p:nvPicPr>
        <p:blipFill>
          <a:blip r:embed="rId3"/>
          <a:stretch>
            <a:fillRect/>
          </a:stretch>
        </p:blipFill>
        <p:spPr>
          <a:xfrm>
            <a:off x="-3050" y="2807177"/>
            <a:ext cx="4703437" cy="3077711"/>
          </a:xfrm>
          <a:prstGeom prst="rect">
            <a:avLst/>
          </a:prstGeom>
        </p:spPr>
      </p:pic>
      <p:pic>
        <p:nvPicPr>
          <p:cNvPr id="10" name="Picture 9">
            <a:extLst>
              <a:ext uri="{FF2B5EF4-FFF2-40B4-BE49-F238E27FC236}">
                <a16:creationId xmlns:a16="http://schemas.microsoft.com/office/drawing/2014/main" id="{C63A3A9D-466C-4C29-86D7-F161C97F895E}"/>
              </a:ext>
            </a:extLst>
          </p:cNvPr>
          <p:cNvPicPr>
            <a:picLocks noChangeAspect="1"/>
          </p:cNvPicPr>
          <p:nvPr/>
        </p:nvPicPr>
        <p:blipFill>
          <a:blip r:embed="rId4"/>
          <a:stretch>
            <a:fillRect/>
          </a:stretch>
        </p:blipFill>
        <p:spPr>
          <a:xfrm>
            <a:off x="-21369" y="5605513"/>
            <a:ext cx="3493258" cy="1513744"/>
          </a:xfrm>
          <a:prstGeom prst="rect">
            <a:avLst/>
          </a:prstGeom>
        </p:spPr>
      </p:pic>
      <p:pic>
        <p:nvPicPr>
          <p:cNvPr id="11" name="Picture 10">
            <a:extLst>
              <a:ext uri="{FF2B5EF4-FFF2-40B4-BE49-F238E27FC236}">
                <a16:creationId xmlns:a16="http://schemas.microsoft.com/office/drawing/2014/main" id="{44C57BD9-A510-4907-935F-D6BAF16693AA}"/>
              </a:ext>
            </a:extLst>
          </p:cNvPr>
          <p:cNvPicPr>
            <a:picLocks noChangeAspect="1"/>
          </p:cNvPicPr>
          <p:nvPr/>
        </p:nvPicPr>
        <p:blipFill rotWithShape="1">
          <a:blip r:embed="rId5"/>
          <a:srcRect b="13650"/>
          <a:stretch/>
        </p:blipFill>
        <p:spPr>
          <a:xfrm>
            <a:off x="3248815" y="4616738"/>
            <a:ext cx="4326453" cy="2778926"/>
          </a:xfrm>
          <a:prstGeom prst="rect">
            <a:avLst/>
          </a:prstGeom>
        </p:spPr>
      </p:pic>
      <p:pic>
        <p:nvPicPr>
          <p:cNvPr id="12" name="Picture 11">
            <a:extLst>
              <a:ext uri="{FF2B5EF4-FFF2-40B4-BE49-F238E27FC236}">
                <a16:creationId xmlns:a16="http://schemas.microsoft.com/office/drawing/2014/main" id="{2360F594-C7A9-4E50-868E-F065A4A53F6C}"/>
              </a:ext>
            </a:extLst>
          </p:cNvPr>
          <p:cNvPicPr>
            <a:picLocks noChangeAspect="1"/>
          </p:cNvPicPr>
          <p:nvPr/>
        </p:nvPicPr>
        <p:blipFill>
          <a:blip r:embed="rId6"/>
          <a:stretch>
            <a:fillRect/>
          </a:stretch>
        </p:blipFill>
        <p:spPr>
          <a:xfrm>
            <a:off x="6827466" y="4448346"/>
            <a:ext cx="3061518" cy="2456021"/>
          </a:xfrm>
          <a:prstGeom prst="rect">
            <a:avLst/>
          </a:prstGeom>
        </p:spPr>
      </p:pic>
      <p:pic>
        <p:nvPicPr>
          <p:cNvPr id="13" name="Picture 12">
            <a:extLst>
              <a:ext uri="{FF2B5EF4-FFF2-40B4-BE49-F238E27FC236}">
                <a16:creationId xmlns:a16="http://schemas.microsoft.com/office/drawing/2014/main" id="{66489E66-7AD4-4048-9989-E299A2B7608E}"/>
              </a:ext>
            </a:extLst>
          </p:cNvPr>
          <p:cNvPicPr>
            <a:picLocks noChangeAspect="1"/>
          </p:cNvPicPr>
          <p:nvPr/>
        </p:nvPicPr>
        <p:blipFill>
          <a:blip r:embed="rId7"/>
          <a:stretch>
            <a:fillRect/>
          </a:stretch>
        </p:blipFill>
        <p:spPr>
          <a:xfrm>
            <a:off x="8708386" y="2525607"/>
            <a:ext cx="3595728" cy="2658842"/>
          </a:xfrm>
          <a:prstGeom prst="rect">
            <a:avLst/>
          </a:prstGeom>
        </p:spPr>
      </p:pic>
      <p:pic>
        <p:nvPicPr>
          <p:cNvPr id="14" name="Picture 13">
            <a:extLst>
              <a:ext uri="{FF2B5EF4-FFF2-40B4-BE49-F238E27FC236}">
                <a16:creationId xmlns:a16="http://schemas.microsoft.com/office/drawing/2014/main" id="{FEAD2D9C-7558-4AFB-9F1B-A196FD576FC0}"/>
              </a:ext>
            </a:extLst>
          </p:cNvPr>
          <p:cNvPicPr>
            <a:picLocks noChangeAspect="1"/>
          </p:cNvPicPr>
          <p:nvPr/>
        </p:nvPicPr>
        <p:blipFill>
          <a:blip r:embed="rId8"/>
          <a:stretch>
            <a:fillRect/>
          </a:stretch>
        </p:blipFill>
        <p:spPr>
          <a:xfrm>
            <a:off x="9075760" y="5094431"/>
            <a:ext cx="3415170" cy="1808031"/>
          </a:xfrm>
          <a:prstGeom prst="rect">
            <a:avLst/>
          </a:prstGeom>
        </p:spPr>
      </p:pic>
      <p:pic>
        <p:nvPicPr>
          <p:cNvPr id="15" name="Picture 14">
            <a:extLst>
              <a:ext uri="{FF2B5EF4-FFF2-40B4-BE49-F238E27FC236}">
                <a16:creationId xmlns:a16="http://schemas.microsoft.com/office/drawing/2014/main" id="{A36DCD61-3209-4A5F-890D-F2A42205089C}"/>
              </a:ext>
            </a:extLst>
          </p:cNvPr>
          <p:cNvPicPr>
            <a:picLocks noChangeAspect="1"/>
          </p:cNvPicPr>
          <p:nvPr/>
        </p:nvPicPr>
        <p:blipFill>
          <a:blip r:embed="rId9"/>
          <a:stretch>
            <a:fillRect/>
          </a:stretch>
        </p:blipFill>
        <p:spPr>
          <a:xfrm rot="939401">
            <a:off x="6220898" y="333862"/>
            <a:ext cx="2661801" cy="1796716"/>
          </a:xfrm>
          <a:prstGeom prst="rect">
            <a:avLst/>
          </a:prstGeom>
        </p:spPr>
      </p:pic>
      <p:pic>
        <p:nvPicPr>
          <p:cNvPr id="16" name="Picture 15">
            <a:extLst>
              <a:ext uri="{FF2B5EF4-FFF2-40B4-BE49-F238E27FC236}">
                <a16:creationId xmlns:a16="http://schemas.microsoft.com/office/drawing/2014/main" id="{55E5993E-C3C8-4921-8A2C-C6AC0293A278}"/>
              </a:ext>
            </a:extLst>
          </p:cNvPr>
          <p:cNvPicPr>
            <a:picLocks noChangeAspect="1"/>
          </p:cNvPicPr>
          <p:nvPr/>
        </p:nvPicPr>
        <p:blipFill>
          <a:blip r:embed="rId10"/>
          <a:stretch>
            <a:fillRect/>
          </a:stretch>
        </p:blipFill>
        <p:spPr>
          <a:xfrm>
            <a:off x="3018250" y="0"/>
            <a:ext cx="3799639" cy="2849729"/>
          </a:xfrm>
          <a:prstGeom prst="rect">
            <a:avLst/>
          </a:prstGeom>
        </p:spPr>
      </p:pic>
      <p:pic>
        <p:nvPicPr>
          <p:cNvPr id="17" name="Picture 16">
            <a:extLst>
              <a:ext uri="{FF2B5EF4-FFF2-40B4-BE49-F238E27FC236}">
                <a16:creationId xmlns:a16="http://schemas.microsoft.com/office/drawing/2014/main" id="{A54A2990-31C4-449E-B55D-D1482CEBEE77}"/>
              </a:ext>
            </a:extLst>
          </p:cNvPr>
          <p:cNvPicPr>
            <a:picLocks noChangeAspect="1"/>
          </p:cNvPicPr>
          <p:nvPr/>
        </p:nvPicPr>
        <p:blipFill>
          <a:blip r:embed="rId11"/>
          <a:stretch>
            <a:fillRect/>
          </a:stretch>
        </p:blipFill>
        <p:spPr>
          <a:xfrm>
            <a:off x="8250053" y="-13651"/>
            <a:ext cx="4231241" cy="2820827"/>
          </a:xfrm>
          <a:prstGeom prst="rect">
            <a:avLst/>
          </a:prstGeom>
        </p:spPr>
      </p:pic>
      <p:pic>
        <p:nvPicPr>
          <p:cNvPr id="18" name="Picture 17">
            <a:extLst>
              <a:ext uri="{FF2B5EF4-FFF2-40B4-BE49-F238E27FC236}">
                <a16:creationId xmlns:a16="http://schemas.microsoft.com/office/drawing/2014/main" id="{8F149E25-F436-4887-8ED1-47C305CC4B92}"/>
              </a:ext>
            </a:extLst>
          </p:cNvPr>
          <p:cNvPicPr>
            <a:picLocks noChangeAspect="1"/>
          </p:cNvPicPr>
          <p:nvPr/>
        </p:nvPicPr>
        <p:blipFill>
          <a:blip r:embed="rId12"/>
          <a:stretch>
            <a:fillRect/>
          </a:stretch>
        </p:blipFill>
        <p:spPr>
          <a:xfrm rot="20687501">
            <a:off x="344652" y="606272"/>
            <a:ext cx="2563001" cy="3223742"/>
          </a:xfrm>
          <a:prstGeom prst="rect">
            <a:avLst/>
          </a:prstGeom>
        </p:spPr>
      </p:pic>
      <p:pic>
        <p:nvPicPr>
          <p:cNvPr id="22" name="Picture 21">
            <a:extLst>
              <a:ext uri="{FF2B5EF4-FFF2-40B4-BE49-F238E27FC236}">
                <a16:creationId xmlns:a16="http://schemas.microsoft.com/office/drawing/2014/main" id="{BA8EB316-DF33-4B2E-8D30-6BDEAD806792}"/>
              </a:ext>
            </a:extLst>
          </p:cNvPr>
          <p:cNvPicPr>
            <a:picLocks noChangeAspect="1"/>
          </p:cNvPicPr>
          <p:nvPr/>
        </p:nvPicPr>
        <p:blipFill>
          <a:blip r:embed="rId13"/>
          <a:stretch>
            <a:fillRect/>
          </a:stretch>
        </p:blipFill>
        <p:spPr>
          <a:xfrm>
            <a:off x="4539137" y="2499131"/>
            <a:ext cx="4191044" cy="2402865"/>
          </a:xfrm>
          <a:prstGeom prst="rect">
            <a:avLst/>
          </a:prstGeom>
        </p:spPr>
      </p:pic>
      <p:pic>
        <p:nvPicPr>
          <p:cNvPr id="23" name="Picture 22">
            <a:extLst>
              <a:ext uri="{FF2B5EF4-FFF2-40B4-BE49-F238E27FC236}">
                <a16:creationId xmlns:a16="http://schemas.microsoft.com/office/drawing/2014/main" id="{D4333A9F-BEE9-485C-B7C2-0AB3EF66C2EC}"/>
              </a:ext>
            </a:extLst>
          </p:cNvPr>
          <p:cNvPicPr>
            <a:picLocks noChangeAspect="1"/>
          </p:cNvPicPr>
          <p:nvPr/>
        </p:nvPicPr>
        <p:blipFill>
          <a:blip r:embed="rId14"/>
          <a:stretch>
            <a:fillRect/>
          </a:stretch>
        </p:blipFill>
        <p:spPr>
          <a:xfrm>
            <a:off x="6775599" y="-30067"/>
            <a:ext cx="1638300" cy="2571750"/>
          </a:xfrm>
          <a:prstGeom prst="rect">
            <a:avLst/>
          </a:prstGeom>
        </p:spPr>
      </p:pic>
    </p:spTree>
    <p:extLst>
      <p:ext uri="{BB962C8B-B14F-4D97-AF65-F5344CB8AC3E}">
        <p14:creationId xmlns:p14="http://schemas.microsoft.com/office/powerpoint/2010/main" val="2664666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1" y="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14FC9849-0BE2-4895-A973-25FA2F5B7F89}"/>
              </a:ext>
            </a:extLst>
          </p:cNvPr>
          <p:cNvSpPr txBox="1"/>
          <p:nvPr/>
        </p:nvSpPr>
        <p:spPr>
          <a:xfrm>
            <a:off x="3082834" y="665961"/>
            <a:ext cx="8279147" cy="5728363"/>
          </a:xfrm>
          <a:prstGeom prst="rect">
            <a:avLst/>
          </a:prstGeom>
          <a:noFill/>
        </p:spPr>
        <p:txBody>
          <a:bodyPr wrap="square">
            <a:spAutoFit/>
          </a:bodyPr>
          <a:lstStyle/>
          <a:p>
            <a:pPr marL="457200" indent="-457200">
              <a:lnSpc>
                <a:spcPct val="120000"/>
              </a:lnSpc>
              <a:buFont typeface="Arial" panose="020B0604020202020204" pitchFamily="34" charset="0"/>
              <a:buChar char="•"/>
            </a:pPr>
            <a:r>
              <a:rPr lang="en-GB" sz="1400" dirty="0">
                <a:solidFill>
                  <a:schemeClr val="bg1">
                    <a:lumMod val="95000"/>
                  </a:schemeClr>
                </a:solidFill>
              </a:rPr>
              <a:t>Increase in protests and demonstrations</a:t>
            </a:r>
          </a:p>
          <a:p>
            <a:pPr marL="457200" indent="-457200">
              <a:lnSpc>
                <a:spcPct val="120000"/>
              </a:lnSpc>
              <a:buFont typeface="Arial" panose="020B0604020202020204" pitchFamily="34" charset="0"/>
              <a:buChar char="•"/>
            </a:pPr>
            <a:r>
              <a:rPr lang="en-GB" sz="1400" dirty="0">
                <a:solidFill>
                  <a:schemeClr val="bg1">
                    <a:lumMod val="95000"/>
                  </a:schemeClr>
                </a:solidFill>
              </a:rPr>
              <a:t>Voice of Wales – Right Wing Group gaining traction</a:t>
            </a:r>
          </a:p>
          <a:p>
            <a:pPr marL="457200" indent="-457200">
              <a:lnSpc>
                <a:spcPct val="120000"/>
              </a:lnSpc>
              <a:buFont typeface="Arial" panose="020B0604020202020204" pitchFamily="34" charset="0"/>
              <a:buChar char="•"/>
            </a:pPr>
            <a:r>
              <a:rPr lang="en-GB" sz="1400" dirty="0">
                <a:solidFill>
                  <a:schemeClr val="bg1">
                    <a:lumMod val="95000"/>
                  </a:schemeClr>
                </a:solidFill>
              </a:rPr>
              <a:t>Swansea City and Cardiff City – footballer abused online</a:t>
            </a:r>
          </a:p>
          <a:p>
            <a:pPr marL="457200" indent="-457200">
              <a:lnSpc>
                <a:spcPct val="120000"/>
              </a:lnSpc>
              <a:buFont typeface="Arial" panose="020B0604020202020204" pitchFamily="34" charset="0"/>
              <a:buChar char="•"/>
            </a:pPr>
            <a:r>
              <a:rPr lang="en-GB" sz="1400" dirty="0">
                <a:solidFill>
                  <a:schemeClr val="bg1">
                    <a:lumMod val="95000"/>
                  </a:schemeClr>
                </a:solidFill>
              </a:rPr>
              <a:t>Increase in online hate crime</a:t>
            </a:r>
          </a:p>
          <a:p>
            <a:pPr marL="457200" indent="-457200">
              <a:lnSpc>
                <a:spcPct val="120000"/>
              </a:lnSpc>
              <a:buFont typeface="Arial" panose="020B0604020202020204" pitchFamily="34" charset="0"/>
              <a:buChar char="•"/>
            </a:pPr>
            <a:r>
              <a:rPr lang="en-GB" sz="1400" dirty="0">
                <a:solidFill>
                  <a:schemeClr val="bg1">
                    <a:lumMod val="95000"/>
                  </a:schemeClr>
                </a:solidFill>
              </a:rPr>
              <a:t>Mayhill Disorder</a:t>
            </a:r>
          </a:p>
          <a:p>
            <a:pPr marL="457200" indent="-457200">
              <a:lnSpc>
                <a:spcPct val="120000"/>
              </a:lnSpc>
              <a:buFont typeface="Arial" panose="020B0604020202020204" pitchFamily="34" charset="0"/>
              <a:buChar char="•"/>
            </a:pPr>
            <a:r>
              <a:rPr lang="en-GB" sz="1400" dirty="0">
                <a:solidFill>
                  <a:schemeClr val="bg1">
                    <a:lumMod val="95000"/>
                  </a:schemeClr>
                </a:solidFill>
              </a:rPr>
              <a:t>Tensions between families from Gypsy Romany Traveller community </a:t>
            </a:r>
          </a:p>
          <a:p>
            <a:pPr marL="457200" indent="-457200">
              <a:lnSpc>
                <a:spcPct val="120000"/>
              </a:lnSpc>
              <a:buFont typeface="Arial" panose="020B0604020202020204" pitchFamily="34" charset="0"/>
              <a:buChar char="•"/>
            </a:pPr>
            <a:r>
              <a:rPr lang="en-GB" sz="1400" dirty="0">
                <a:solidFill>
                  <a:schemeClr val="bg1">
                    <a:lumMod val="95000"/>
                  </a:schemeClr>
                </a:solidFill>
              </a:rPr>
              <a:t>Re-housing of homeless community and challenges</a:t>
            </a:r>
          </a:p>
          <a:p>
            <a:pPr marL="457200" indent="-457200">
              <a:lnSpc>
                <a:spcPct val="120000"/>
              </a:lnSpc>
              <a:buFont typeface="Arial" panose="020B0604020202020204" pitchFamily="34" charset="0"/>
              <a:buChar char="•"/>
            </a:pPr>
            <a:r>
              <a:rPr lang="en-GB" sz="1400" dirty="0">
                <a:solidFill>
                  <a:schemeClr val="bg1">
                    <a:lumMod val="95000"/>
                  </a:schemeClr>
                </a:solidFill>
              </a:rPr>
              <a:t>Op Principality Alpha/Op Bridger – threats towards political members</a:t>
            </a:r>
          </a:p>
          <a:p>
            <a:pPr marL="457200" indent="-457200">
              <a:lnSpc>
                <a:spcPct val="120000"/>
              </a:lnSpc>
              <a:buFont typeface="Arial" panose="020B0604020202020204" pitchFamily="34" charset="0"/>
              <a:buChar char="•"/>
            </a:pPr>
            <a:r>
              <a:rPr lang="en-GB" sz="1400" dirty="0">
                <a:solidFill>
                  <a:schemeClr val="bg1">
                    <a:lumMod val="95000"/>
                  </a:schemeClr>
                </a:solidFill>
              </a:rPr>
              <a:t>Student Community </a:t>
            </a:r>
          </a:p>
          <a:p>
            <a:pPr marL="457200" indent="-457200">
              <a:lnSpc>
                <a:spcPct val="120000"/>
              </a:lnSpc>
              <a:buFont typeface="Arial" panose="020B0604020202020204" pitchFamily="34" charset="0"/>
              <a:buChar char="•"/>
            </a:pPr>
            <a:r>
              <a:rPr lang="en-GB" sz="1400" dirty="0">
                <a:solidFill>
                  <a:schemeClr val="bg1">
                    <a:lumMod val="95000"/>
                  </a:schemeClr>
                </a:solidFill>
              </a:rPr>
              <a:t>VAWG - Sexual assaults/Drink Spiking</a:t>
            </a:r>
          </a:p>
          <a:p>
            <a:pPr marL="457200" indent="-457200">
              <a:lnSpc>
                <a:spcPct val="120000"/>
              </a:lnSpc>
              <a:buFont typeface="Arial" panose="020B0604020202020204" pitchFamily="34" charset="0"/>
              <a:buChar char="•"/>
            </a:pPr>
            <a:r>
              <a:rPr lang="en-GB" sz="1400" dirty="0">
                <a:solidFill>
                  <a:schemeClr val="bg1">
                    <a:lumMod val="95000"/>
                  </a:schemeClr>
                </a:solidFill>
              </a:rPr>
              <a:t>ASB/Disorder – beachfront locations</a:t>
            </a:r>
          </a:p>
          <a:p>
            <a:pPr marL="457200" indent="-457200">
              <a:lnSpc>
                <a:spcPct val="120000"/>
              </a:lnSpc>
              <a:buFont typeface="Arial" panose="020B0604020202020204" pitchFamily="34" charset="0"/>
              <a:buChar char="•"/>
            </a:pPr>
            <a:r>
              <a:rPr lang="en-GB" sz="1400" dirty="0">
                <a:solidFill>
                  <a:schemeClr val="bg1">
                    <a:lumMod val="95000"/>
                  </a:schemeClr>
                </a:solidFill>
              </a:rPr>
              <a:t>Dog thefts - 3m hits on social media.  </a:t>
            </a:r>
          </a:p>
          <a:p>
            <a:pPr marL="457200" indent="-457200">
              <a:lnSpc>
                <a:spcPct val="120000"/>
              </a:lnSpc>
              <a:buFont typeface="Arial" panose="020B0604020202020204" pitchFamily="34" charset="0"/>
              <a:buChar char="•"/>
            </a:pPr>
            <a:r>
              <a:rPr lang="en-GB" sz="1400" dirty="0">
                <a:solidFill>
                  <a:schemeClr val="bg1">
                    <a:lumMod val="95000"/>
                  </a:schemeClr>
                </a:solidFill>
              </a:rPr>
              <a:t>Local/Assembly Elections</a:t>
            </a:r>
          </a:p>
          <a:p>
            <a:pPr marL="457200" indent="-457200">
              <a:lnSpc>
                <a:spcPct val="120000"/>
              </a:lnSpc>
              <a:buFont typeface="Arial" panose="020B0604020202020204" pitchFamily="34" charset="0"/>
              <a:buChar char="•"/>
            </a:pPr>
            <a:r>
              <a:rPr lang="en-GB" sz="1400" dirty="0">
                <a:solidFill>
                  <a:schemeClr val="bg1">
                    <a:lumMod val="95000"/>
                  </a:schemeClr>
                </a:solidFill>
              </a:rPr>
              <a:t>Daytime/Night time economy and major events</a:t>
            </a:r>
          </a:p>
          <a:p>
            <a:pPr marL="457200" indent="-457200">
              <a:lnSpc>
                <a:spcPct val="120000"/>
              </a:lnSpc>
              <a:buFont typeface="Arial" panose="020B0604020202020204" pitchFamily="34" charset="0"/>
              <a:buChar char="•"/>
            </a:pPr>
            <a:r>
              <a:rPr lang="en-GB" sz="1400" dirty="0">
                <a:solidFill>
                  <a:schemeClr val="bg1">
                    <a:lumMod val="95000"/>
                  </a:schemeClr>
                </a:solidFill>
              </a:rPr>
              <a:t>Increased demand for third sector support services – Mental Health, Financial, relationship, social exclusion</a:t>
            </a:r>
          </a:p>
          <a:p>
            <a:pPr marL="457200" indent="-457200">
              <a:lnSpc>
                <a:spcPct val="120000"/>
              </a:lnSpc>
              <a:buFont typeface="Arial" panose="020B0604020202020204" pitchFamily="34" charset="0"/>
              <a:buChar char="•"/>
            </a:pPr>
            <a:r>
              <a:rPr lang="en-GB" sz="1400" dirty="0">
                <a:solidFill>
                  <a:schemeClr val="bg1">
                    <a:lumMod val="95000"/>
                  </a:schemeClr>
                </a:solidFill>
              </a:rPr>
              <a:t>Organised Crime – drugs/County lines. CSE. Modern day slavery</a:t>
            </a:r>
          </a:p>
          <a:p>
            <a:pPr marL="457200" indent="-457200">
              <a:lnSpc>
                <a:spcPct val="120000"/>
              </a:lnSpc>
              <a:buFont typeface="Arial" panose="020B0604020202020204" pitchFamily="34" charset="0"/>
              <a:buChar char="•"/>
            </a:pPr>
            <a:r>
              <a:rPr lang="en-GB" sz="1400" dirty="0">
                <a:solidFill>
                  <a:schemeClr val="bg1">
                    <a:lumMod val="95000"/>
                  </a:schemeClr>
                </a:solidFill>
              </a:rPr>
              <a:t>Street vulnerability – sex workers</a:t>
            </a:r>
          </a:p>
          <a:p>
            <a:pPr marL="457200" indent="-457200">
              <a:lnSpc>
                <a:spcPct val="120000"/>
              </a:lnSpc>
              <a:buFont typeface="Arial" panose="020B0604020202020204" pitchFamily="34" charset="0"/>
              <a:buChar char="•"/>
            </a:pPr>
            <a:r>
              <a:rPr lang="en-GB" sz="1400" dirty="0">
                <a:solidFill>
                  <a:schemeClr val="bg1">
                    <a:lumMod val="95000"/>
                  </a:schemeClr>
                </a:solidFill>
              </a:rPr>
              <a:t>Increased scrutiny on use of policing powers –STSOP/SEARCH</a:t>
            </a:r>
          </a:p>
          <a:p>
            <a:pPr marL="457200" indent="-457200">
              <a:lnSpc>
                <a:spcPct val="120000"/>
              </a:lnSpc>
              <a:buFont typeface="Arial" panose="020B0604020202020204" pitchFamily="34" charset="0"/>
              <a:buChar char="•"/>
            </a:pPr>
            <a:r>
              <a:rPr lang="en-GB" sz="1400" dirty="0">
                <a:solidFill>
                  <a:schemeClr val="bg1">
                    <a:lumMod val="95000"/>
                  </a:schemeClr>
                </a:solidFill>
              </a:rPr>
              <a:t>Lynette White documentary </a:t>
            </a:r>
          </a:p>
          <a:p>
            <a:pPr marL="457200" indent="-457200">
              <a:lnSpc>
                <a:spcPct val="120000"/>
              </a:lnSpc>
              <a:buFont typeface="Arial" panose="020B0604020202020204" pitchFamily="34" charset="0"/>
              <a:buChar char="•"/>
            </a:pPr>
            <a:r>
              <a:rPr lang="en-GB" sz="1400" dirty="0">
                <a:solidFill>
                  <a:schemeClr val="bg1">
                    <a:lumMod val="95000"/>
                  </a:schemeClr>
                </a:solidFill>
              </a:rPr>
              <a:t>Clydach Murders</a:t>
            </a:r>
          </a:p>
          <a:p>
            <a:pPr marL="457200" indent="-457200">
              <a:lnSpc>
                <a:spcPct val="120000"/>
              </a:lnSpc>
              <a:buFont typeface="Arial" panose="020B0604020202020204" pitchFamily="34" charset="0"/>
              <a:buChar char="•"/>
            </a:pPr>
            <a:r>
              <a:rPr lang="en-GB" sz="1400" dirty="0">
                <a:solidFill>
                  <a:schemeClr val="bg1">
                    <a:lumMod val="95000"/>
                  </a:schemeClr>
                </a:solidFill>
              </a:rPr>
              <a:t>Gross Misconduct Hearings – public trust and confidence </a:t>
            </a:r>
          </a:p>
        </p:txBody>
      </p:sp>
      <p:sp>
        <p:nvSpPr>
          <p:cNvPr id="4" name="TextBox 3">
            <a:extLst>
              <a:ext uri="{FF2B5EF4-FFF2-40B4-BE49-F238E27FC236}">
                <a16:creationId xmlns:a16="http://schemas.microsoft.com/office/drawing/2014/main" id="{867EACBE-0819-4C7D-A761-4F00A6B0D963}"/>
              </a:ext>
            </a:extLst>
          </p:cNvPr>
          <p:cNvSpPr txBox="1"/>
          <p:nvPr/>
        </p:nvSpPr>
        <p:spPr>
          <a:xfrm>
            <a:off x="3422468" y="79260"/>
            <a:ext cx="6818812" cy="523220"/>
          </a:xfrm>
          <a:prstGeom prst="rect">
            <a:avLst/>
          </a:prstGeom>
          <a:noFill/>
        </p:spPr>
        <p:txBody>
          <a:bodyPr wrap="square" rtlCol="0">
            <a:spAutoFit/>
          </a:bodyPr>
          <a:lstStyle/>
          <a:p>
            <a:r>
              <a:rPr lang="en-GB" sz="2800" dirty="0">
                <a:solidFill>
                  <a:schemeClr val="bg1">
                    <a:lumMod val="95000"/>
                  </a:schemeClr>
                </a:solidFill>
              </a:rPr>
              <a:t>Examples of Force Community Tensions</a:t>
            </a:r>
          </a:p>
        </p:txBody>
      </p:sp>
    </p:spTree>
    <p:extLst>
      <p:ext uri="{BB962C8B-B14F-4D97-AF65-F5344CB8AC3E}">
        <p14:creationId xmlns:p14="http://schemas.microsoft.com/office/powerpoint/2010/main" val="42620485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7504"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8DB793C-36E9-D76C-FBED-17E6467F7BB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 y="10274"/>
            <a:ext cx="12191998" cy="6857999"/>
          </a:xfrm>
          <a:prstGeom prst="rect">
            <a:avLst/>
          </a:prstGeom>
        </p:spPr>
      </p:pic>
      <p:pic>
        <p:nvPicPr>
          <p:cNvPr id="9" name="Picture 8">
            <a:extLst>
              <a:ext uri="{FF2B5EF4-FFF2-40B4-BE49-F238E27FC236}">
                <a16:creationId xmlns:a16="http://schemas.microsoft.com/office/drawing/2014/main" id="{D73E97FE-C828-3257-2427-6C72F43D7AC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8" y="5368659"/>
            <a:ext cx="12191984" cy="1499614"/>
          </a:xfrm>
          <a:prstGeom prst="rect">
            <a:avLst/>
          </a:prstGeom>
        </p:spPr>
      </p:pic>
      <p:sp>
        <p:nvSpPr>
          <p:cNvPr id="10" name="TextBox 9">
            <a:extLst>
              <a:ext uri="{FF2B5EF4-FFF2-40B4-BE49-F238E27FC236}">
                <a16:creationId xmlns:a16="http://schemas.microsoft.com/office/drawing/2014/main" id="{81A0D210-9183-E439-9C9D-348A51547A8D}"/>
              </a:ext>
            </a:extLst>
          </p:cNvPr>
          <p:cNvSpPr txBox="1"/>
          <p:nvPr/>
        </p:nvSpPr>
        <p:spPr>
          <a:xfrm>
            <a:off x="261642" y="518160"/>
            <a:ext cx="8536918" cy="196977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rial Nova Cond" panose="020B0604020202020204" pitchFamily="34" charset="0"/>
                <a:ea typeface="Tahoma" panose="020B0604030504040204" pitchFamily="34" charset="0"/>
                <a:cs typeface="Tahoma" panose="020B0604030504040204" pitchFamily="34" charset="0"/>
              </a:rPr>
              <a:t>Mayhill, Swansea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Arial Nova" panose="020B0504020202020204" pitchFamily="34" charset="0"/>
                <a:ea typeface="Tahoma" panose="020B0604030504040204" pitchFamily="34" charset="0"/>
                <a:cs typeface="Tahoma" panose="020B0604030504040204" pitchFamily="34" charset="0"/>
              </a:rPr>
              <a:t>Case Study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6637527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6D7C65E-2143-44DF-910A-A43E8872F3A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 y="5368659"/>
            <a:ext cx="12191984" cy="1499614"/>
          </a:xfrm>
          <a:prstGeom prst="rect">
            <a:avLst/>
          </a:prstGeom>
        </p:spPr>
      </p:pic>
      <p:pic>
        <p:nvPicPr>
          <p:cNvPr id="6" name="Content Placeholder 5"/>
          <p:cNvPicPr>
            <a:picLocks noGrp="1" noChangeAspect="1"/>
          </p:cNvPicPr>
          <p:nvPr>
            <p:ph idx="1"/>
          </p:nvPr>
        </p:nvPicPr>
        <p:blipFill>
          <a:blip r:embed="rId3"/>
          <a:stretch>
            <a:fillRect/>
          </a:stretch>
        </p:blipFill>
        <p:spPr>
          <a:xfrm>
            <a:off x="1541930" y="2073688"/>
            <a:ext cx="6929934" cy="3981207"/>
          </a:xfrm>
          <a:prstGeom prst="rect">
            <a:avLst/>
          </a:prstGeom>
        </p:spPr>
      </p:pic>
      <p:pic>
        <p:nvPicPr>
          <p:cNvPr id="7" name="Picture 6"/>
          <p:cNvPicPr>
            <a:picLocks noChangeAspect="1"/>
          </p:cNvPicPr>
          <p:nvPr/>
        </p:nvPicPr>
        <p:blipFill>
          <a:blip r:embed="rId4"/>
          <a:stretch>
            <a:fillRect/>
          </a:stretch>
        </p:blipFill>
        <p:spPr>
          <a:xfrm>
            <a:off x="8471862" y="3242626"/>
            <a:ext cx="3720129" cy="2812269"/>
          </a:xfrm>
          <a:prstGeom prst="rect">
            <a:avLst/>
          </a:prstGeom>
        </p:spPr>
      </p:pic>
      <p:sp>
        <p:nvSpPr>
          <p:cNvPr id="2" name="AutoShape 6" descr="Swansea riot: Disappointment at lack of legal action - BBC New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9" name="AutoShape 8" descr="Swansea riot: Disappointment at lack of legal action - BBC News"/>
          <p:cNvSpPr>
            <a:spLocks noChangeAspect="1" noChangeArrowheads="1"/>
          </p:cNvSpPr>
          <p:nvPr/>
        </p:nvSpPr>
        <p:spPr bwMode="auto">
          <a:xfrm flipH="1" flipV="1">
            <a:off x="612774" y="312738"/>
            <a:ext cx="3457201" cy="345721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34" name="Picture 10" descr="Swansea riots in Mayhill: Cars set alight in horrifying scenes= - The Mai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20312" y="13003"/>
            <a:ext cx="3836310" cy="206068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lean up starts following mob's riot in Mayhill, Swansea | South Wales Argu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56622" y="13002"/>
            <a:ext cx="4751552" cy="3229624"/>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Young son of man targeted in Mayhill riots keeps asking: 'Daddy, are the  bad people from Swansea going to come back' - Wales Onlin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23" y="13002"/>
            <a:ext cx="4374373" cy="206068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outh Wales Police apologise over Mayhill Swansea riot | The National Wale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 y="1608838"/>
            <a:ext cx="2619375" cy="174307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36B0DB24-8479-4D86-924B-AB22BA36B114}"/>
              </a:ext>
            </a:extLst>
          </p:cNvPr>
          <p:cNvSpPr txBox="1"/>
          <p:nvPr/>
        </p:nvSpPr>
        <p:spPr>
          <a:xfrm>
            <a:off x="3570917" y="1782180"/>
            <a:ext cx="6152604" cy="19389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6000" b="1" dirty="0">
                <a:solidFill>
                  <a:schemeClr val="bg1"/>
                </a:solidFill>
                <a:latin typeface="Arial Nova Cond" panose="020B0604020202020204" pitchFamily="34" charset="0"/>
                <a:ea typeface="Tahoma" panose="020B0604030504040204" pitchFamily="34" charset="0"/>
                <a:cs typeface="Tahoma" panose="020B0604030504040204" pitchFamily="34" charset="0"/>
              </a:rPr>
              <a:t>A Cohesive Community</a:t>
            </a:r>
            <a:r>
              <a:rPr kumimoji="0" lang="en-GB" sz="6000" b="1" i="0" u="none" strike="noStrike" kern="1200" cap="none" spc="0" normalizeH="0" baseline="0" noProof="0" dirty="0">
                <a:ln>
                  <a:noFill/>
                </a:ln>
                <a:solidFill>
                  <a:schemeClr val="bg1"/>
                </a:solidFill>
                <a:effectLst/>
                <a:uLnTx/>
                <a:uFillTx/>
                <a:latin typeface="Arial Nova Cond" panose="020B0604020202020204" pitchFamily="34" charset="0"/>
                <a:ea typeface="Tahoma" panose="020B0604030504040204" pitchFamily="34" charset="0"/>
                <a:cs typeface="Tahoma" panose="020B0604030504040204" pitchFamily="34" charset="0"/>
              </a:rPr>
              <a:t> </a:t>
            </a:r>
          </a:p>
        </p:txBody>
      </p:sp>
      <p:pic>
        <p:nvPicPr>
          <p:cNvPr id="8" name="Picture 7"/>
          <p:cNvPicPr>
            <a:picLocks noChangeAspect="1"/>
          </p:cNvPicPr>
          <p:nvPr/>
        </p:nvPicPr>
        <p:blipFill>
          <a:blip r:embed="rId9"/>
          <a:stretch>
            <a:fillRect/>
          </a:stretch>
        </p:blipFill>
        <p:spPr>
          <a:xfrm>
            <a:off x="7423" y="3226535"/>
            <a:ext cx="2333951" cy="2913008"/>
          </a:xfrm>
          <a:prstGeom prst="rect">
            <a:avLst/>
          </a:prstGeom>
        </p:spPr>
      </p:pic>
      <p:pic>
        <p:nvPicPr>
          <p:cNvPr id="14" name="Picture 13">
            <a:extLst>
              <a:ext uri="{FF2B5EF4-FFF2-40B4-BE49-F238E27FC236}">
                <a16:creationId xmlns:a16="http://schemas.microsoft.com/office/drawing/2014/main" id="{07196890-F9A9-4F41-B197-1F3D6FD317D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7423" y="5358386"/>
            <a:ext cx="12191984" cy="1499614"/>
          </a:xfrm>
          <a:prstGeom prst="rect">
            <a:avLst/>
          </a:prstGeom>
        </p:spPr>
      </p:pic>
    </p:spTree>
    <p:extLst>
      <p:ext uri="{BB962C8B-B14F-4D97-AF65-F5344CB8AC3E}">
        <p14:creationId xmlns:p14="http://schemas.microsoft.com/office/powerpoint/2010/main" val="5564496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3"/>
          <a:srcRect t="10185" b="10309"/>
          <a:stretch/>
        </p:blipFill>
        <p:spPr>
          <a:xfrm>
            <a:off x="-24657" y="-156755"/>
            <a:ext cx="12192017" cy="7014755"/>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A7FB095-42DC-4EB4-9C07-A483D81F9A78}"/>
              </a:ext>
            </a:extLst>
          </p:cNvPr>
          <p:cNvPicPr>
            <a:picLocks noChangeAspect="1"/>
          </p:cNvPicPr>
          <p:nvPr/>
        </p:nvPicPr>
        <p:blipFill>
          <a:blip r:embed="rId4"/>
          <a:stretch>
            <a:fillRect/>
          </a:stretch>
        </p:blipFill>
        <p:spPr>
          <a:xfrm>
            <a:off x="6292653" y="2346777"/>
            <a:ext cx="4691576" cy="3660321"/>
          </a:xfrm>
          <a:prstGeom prst="rect">
            <a:avLst/>
          </a:prstGeom>
        </p:spPr>
      </p:pic>
      <p:sp>
        <p:nvSpPr>
          <p:cNvPr id="19" name="TextBox 18">
            <a:extLst>
              <a:ext uri="{FF2B5EF4-FFF2-40B4-BE49-F238E27FC236}">
                <a16:creationId xmlns:a16="http://schemas.microsoft.com/office/drawing/2014/main" id="{A90C9BF1-241A-41AE-9925-BB502DADB045}"/>
              </a:ext>
            </a:extLst>
          </p:cNvPr>
          <p:cNvSpPr txBox="1"/>
          <p:nvPr/>
        </p:nvSpPr>
        <p:spPr>
          <a:xfrm>
            <a:off x="2844800" y="606619"/>
            <a:ext cx="8245566" cy="830997"/>
          </a:xfrm>
          <a:prstGeom prst="rect">
            <a:avLst/>
          </a:prstGeom>
          <a:noFill/>
        </p:spPr>
        <p:txBody>
          <a:bodyPr wrap="square">
            <a:spAutoFit/>
          </a:bodyPr>
          <a:lstStyle/>
          <a:p>
            <a:pPr algn="ctr"/>
            <a:r>
              <a:rPr lang="en-US" sz="4800" b="1" dirty="0">
                <a:ln w="6600">
                  <a:solidFill>
                    <a:schemeClr val="accent2"/>
                  </a:solidFill>
                  <a:prstDash val="solid"/>
                </a:ln>
                <a:solidFill>
                  <a:srgbClr val="FFFFFF"/>
                </a:solidFill>
                <a:effectLst>
                  <a:outerShdw dist="38100" dir="2700000" algn="tl" rotWithShape="0">
                    <a:schemeClr val="accent2"/>
                  </a:outerShdw>
                </a:effectLst>
              </a:rPr>
              <a:t>Cohesive Community </a:t>
            </a:r>
            <a:endParaRPr lang="en-US" sz="48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8" name="Rectangle: Rounded Corners 17">
            <a:extLst>
              <a:ext uri="{FF2B5EF4-FFF2-40B4-BE49-F238E27FC236}">
                <a16:creationId xmlns:a16="http://schemas.microsoft.com/office/drawing/2014/main" id="{4BE68786-F1C0-4FE6-871C-10F92C5E35A5}"/>
              </a:ext>
            </a:extLst>
          </p:cNvPr>
          <p:cNvSpPr/>
          <p:nvPr/>
        </p:nvSpPr>
        <p:spPr>
          <a:xfrm>
            <a:off x="1207771" y="2442754"/>
            <a:ext cx="2306138" cy="74307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Safe</a:t>
            </a:r>
          </a:p>
        </p:txBody>
      </p:sp>
      <p:sp>
        <p:nvSpPr>
          <p:cNvPr id="22" name="Rectangle: Rounded Corners 21">
            <a:extLst>
              <a:ext uri="{FF2B5EF4-FFF2-40B4-BE49-F238E27FC236}">
                <a16:creationId xmlns:a16="http://schemas.microsoft.com/office/drawing/2014/main" id="{B5B1D565-579C-4DE4-8CC3-E6457DD489A2}"/>
              </a:ext>
            </a:extLst>
          </p:cNvPr>
          <p:cNvSpPr/>
          <p:nvPr/>
        </p:nvSpPr>
        <p:spPr>
          <a:xfrm>
            <a:off x="1207771" y="3851871"/>
            <a:ext cx="2306138" cy="74307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Confident</a:t>
            </a:r>
          </a:p>
        </p:txBody>
      </p:sp>
      <p:sp>
        <p:nvSpPr>
          <p:cNvPr id="23" name="Rectangle: Rounded Corners 22">
            <a:extLst>
              <a:ext uri="{FF2B5EF4-FFF2-40B4-BE49-F238E27FC236}">
                <a16:creationId xmlns:a16="http://schemas.microsoft.com/office/drawing/2014/main" id="{81F4A42B-EBB7-4F47-8037-D0BD197B889B}"/>
              </a:ext>
            </a:extLst>
          </p:cNvPr>
          <p:cNvSpPr/>
          <p:nvPr/>
        </p:nvSpPr>
        <p:spPr>
          <a:xfrm>
            <a:off x="1207771" y="5233362"/>
            <a:ext cx="2306138" cy="74307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Resilient</a:t>
            </a:r>
          </a:p>
        </p:txBody>
      </p:sp>
      <p:sp>
        <p:nvSpPr>
          <p:cNvPr id="25" name="TextBox 24">
            <a:extLst>
              <a:ext uri="{FF2B5EF4-FFF2-40B4-BE49-F238E27FC236}">
                <a16:creationId xmlns:a16="http://schemas.microsoft.com/office/drawing/2014/main" id="{17A99007-5CBE-47A2-A24A-28DDF2409491}"/>
              </a:ext>
            </a:extLst>
          </p:cNvPr>
          <p:cNvSpPr txBox="1"/>
          <p:nvPr/>
        </p:nvSpPr>
        <p:spPr>
          <a:xfrm>
            <a:off x="4091940" y="2484449"/>
            <a:ext cx="1903911" cy="867930"/>
          </a:xfrm>
          <a:prstGeom prst="rect">
            <a:avLst/>
          </a:prstGeom>
          <a:noFill/>
        </p:spPr>
        <p:txBody>
          <a:bodyPr wrap="square">
            <a:spAutoFit/>
          </a:bodyPr>
          <a:lstStyle/>
          <a:p>
            <a:pPr marL="171450" lvl="1" indent="-171450" algn="l" defTabSz="800100">
              <a:lnSpc>
                <a:spcPct val="90000"/>
              </a:lnSpc>
              <a:spcBef>
                <a:spcPct val="0"/>
              </a:spcBef>
              <a:spcAft>
                <a:spcPct val="15000"/>
              </a:spcAft>
              <a:buChar char="•"/>
            </a:pPr>
            <a:r>
              <a:rPr lang="en-US" sz="1400" kern="1200" dirty="0">
                <a:solidFill>
                  <a:schemeClr val="bg1">
                    <a:lumMod val="95000"/>
                  </a:schemeClr>
                </a:solidFill>
              </a:rPr>
              <a:t>A community where people can live, work and play without any fear or risk of injury</a:t>
            </a:r>
          </a:p>
        </p:txBody>
      </p:sp>
      <p:sp>
        <p:nvSpPr>
          <p:cNvPr id="29" name="TextBox 28">
            <a:extLst>
              <a:ext uri="{FF2B5EF4-FFF2-40B4-BE49-F238E27FC236}">
                <a16:creationId xmlns:a16="http://schemas.microsoft.com/office/drawing/2014/main" id="{472D7FC5-0FB8-4786-8A8B-E1E503506BDB}"/>
              </a:ext>
            </a:extLst>
          </p:cNvPr>
          <p:cNvSpPr txBox="1"/>
          <p:nvPr/>
        </p:nvSpPr>
        <p:spPr>
          <a:xfrm flipH="1">
            <a:off x="4098505" y="3642582"/>
            <a:ext cx="2191100" cy="1255728"/>
          </a:xfrm>
          <a:prstGeom prst="rect">
            <a:avLst/>
          </a:prstGeom>
          <a:noFill/>
        </p:spPr>
        <p:txBody>
          <a:bodyPr wrap="square">
            <a:spAutoFit/>
          </a:bodyPr>
          <a:lstStyle/>
          <a:p>
            <a:pPr marL="171450" lvl="1" indent="-171450" algn="l" defTabSz="800100">
              <a:lnSpc>
                <a:spcPct val="90000"/>
              </a:lnSpc>
              <a:spcBef>
                <a:spcPct val="0"/>
              </a:spcBef>
              <a:spcAft>
                <a:spcPct val="15000"/>
              </a:spcAft>
              <a:buChar char="•"/>
            </a:pPr>
            <a:r>
              <a:rPr lang="en-US" sz="1400" kern="1200" dirty="0">
                <a:solidFill>
                  <a:schemeClr val="bg1">
                    <a:lumMod val="95000"/>
                  </a:schemeClr>
                </a:solidFill>
              </a:rPr>
              <a:t>Ability for communities to make decisions for themselves allowing every person the opportunity to contribute</a:t>
            </a:r>
          </a:p>
        </p:txBody>
      </p:sp>
      <p:sp>
        <p:nvSpPr>
          <p:cNvPr id="31" name="TextBox 30">
            <a:extLst>
              <a:ext uri="{FF2B5EF4-FFF2-40B4-BE49-F238E27FC236}">
                <a16:creationId xmlns:a16="http://schemas.microsoft.com/office/drawing/2014/main" id="{0793AB38-0451-42FC-A294-6CC0BF9B6BB0}"/>
              </a:ext>
            </a:extLst>
          </p:cNvPr>
          <p:cNvSpPr txBox="1"/>
          <p:nvPr/>
        </p:nvSpPr>
        <p:spPr>
          <a:xfrm>
            <a:off x="4098505" y="5188513"/>
            <a:ext cx="1800843" cy="1255729"/>
          </a:xfrm>
          <a:prstGeom prst="rect">
            <a:avLst/>
          </a:prstGeom>
          <a:noFill/>
        </p:spPr>
        <p:txBody>
          <a:bodyPr wrap="square">
            <a:spAutoFit/>
          </a:bodyPr>
          <a:lstStyle/>
          <a:p>
            <a:pPr marL="171450" lvl="1" indent="-171450" algn="l" defTabSz="800100">
              <a:lnSpc>
                <a:spcPct val="90000"/>
              </a:lnSpc>
              <a:spcBef>
                <a:spcPct val="0"/>
              </a:spcBef>
              <a:spcAft>
                <a:spcPct val="15000"/>
              </a:spcAft>
              <a:buChar char="•"/>
            </a:pPr>
            <a:r>
              <a:rPr lang="en-US" sz="1400" kern="1200" dirty="0">
                <a:solidFill>
                  <a:schemeClr val="bg1">
                    <a:lumMod val="85000"/>
                  </a:schemeClr>
                </a:solidFill>
              </a:rPr>
              <a:t>Socially connected and able to withstand any significant event or disaster – can easily foster recovery</a:t>
            </a:r>
          </a:p>
        </p:txBody>
      </p:sp>
    </p:spTree>
    <p:extLst>
      <p:ext uri="{BB962C8B-B14F-4D97-AF65-F5344CB8AC3E}">
        <p14:creationId xmlns:p14="http://schemas.microsoft.com/office/powerpoint/2010/main" val="22224881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7504"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5B89530-E14F-4CB5-9110-DC5A4AF818A3}"/>
              </a:ext>
            </a:extLst>
          </p:cNvPr>
          <p:cNvSpPr txBox="1"/>
          <p:nvPr/>
        </p:nvSpPr>
        <p:spPr>
          <a:xfrm>
            <a:off x="3513909" y="535576"/>
            <a:ext cx="7942217" cy="707886"/>
          </a:xfrm>
          <a:prstGeom prst="rect">
            <a:avLst/>
          </a:prstGeom>
          <a:noFill/>
        </p:spPr>
        <p:txBody>
          <a:bodyPr wrap="square">
            <a:spAutoFit/>
          </a:bodyPr>
          <a:lstStyle/>
          <a:p>
            <a:r>
              <a:rPr lang="en-GB" sz="2800" b="1" dirty="0">
                <a:solidFill>
                  <a:schemeClr val="bg2"/>
                </a:solidFill>
              </a:rPr>
              <a:t>Correlation between RWF &amp; Community Cohesion                                                </a:t>
            </a:r>
            <a:r>
              <a:rPr lang="en-GB" sz="1200" b="1" i="1" dirty="0">
                <a:solidFill>
                  <a:schemeClr val="bg2"/>
                </a:solidFill>
              </a:rPr>
              <a:t>Slide – Supt Tim Morgan</a:t>
            </a:r>
            <a:r>
              <a:rPr lang="en-GB" sz="1200" b="1" dirty="0">
                <a:solidFill>
                  <a:schemeClr val="bg2"/>
                </a:solidFill>
              </a:rPr>
              <a:t> </a:t>
            </a:r>
          </a:p>
        </p:txBody>
      </p:sp>
      <p:pic>
        <p:nvPicPr>
          <p:cNvPr id="4" name="Picture 3" descr="Diagram&#10;&#10;Description automatically generated">
            <a:extLst>
              <a:ext uri="{FF2B5EF4-FFF2-40B4-BE49-F238E27FC236}">
                <a16:creationId xmlns:a16="http://schemas.microsoft.com/office/drawing/2014/main" id="{7871343E-250F-463E-A934-35C39D05B8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8355" y="2207601"/>
            <a:ext cx="9953998" cy="4418269"/>
          </a:xfrm>
          <a:prstGeom prst="rect">
            <a:avLst/>
          </a:prstGeom>
        </p:spPr>
      </p:pic>
      <p:pic>
        <p:nvPicPr>
          <p:cNvPr id="8" name="Picture 7" descr="Diagram&#10;&#10;Description automatically generated">
            <a:extLst>
              <a:ext uri="{FF2B5EF4-FFF2-40B4-BE49-F238E27FC236}">
                <a16:creationId xmlns:a16="http://schemas.microsoft.com/office/drawing/2014/main" id="{2C9FBCEF-9784-41AA-81BF-4D4F0564C9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8355" y="2207601"/>
            <a:ext cx="9953998" cy="4418269"/>
          </a:xfrm>
          <a:prstGeom prst="rect">
            <a:avLst/>
          </a:prstGeom>
        </p:spPr>
      </p:pic>
    </p:spTree>
    <p:extLst>
      <p:ext uri="{BB962C8B-B14F-4D97-AF65-F5344CB8AC3E}">
        <p14:creationId xmlns:p14="http://schemas.microsoft.com/office/powerpoint/2010/main" val="28631800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7504"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34A9FDB4-076F-4FA4-AEAC-9470AB822B4A}"/>
              </a:ext>
            </a:extLst>
          </p:cNvPr>
          <p:cNvSpPr txBox="1"/>
          <p:nvPr/>
        </p:nvSpPr>
        <p:spPr>
          <a:xfrm>
            <a:off x="1815736" y="2207602"/>
            <a:ext cx="8046721" cy="2862322"/>
          </a:xfrm>
          <a:prstGeom prst="rect">
            <a:avLst/>
          </a:prstGeom>
          <a:noFill/>
        </p:spPr>
        <p:txBody>
          <a:bodyPr wrap="square">
            <a:spAutoFit/>
          </a:bodyPr>
          <a:lstStyle/>
          <a:p>
            <a:pPr marL="285750" indent="-285750">
              <a:buFont typeface="Wingdings" panose="05000000000000000000" pitchFamily="2" charset="2"/>
              <a:buChar char="Ø"/>
            </a:pPr>
            <a:r>
              <a:rPr lang="en-GB" sz="2000" dirty="0">
                <a:solidFill>
                  <a:schemeClr val="bg2"/>
                </a:solidFill>
              </a:rPr>
              <a:t>Think about community cohesion – Why is it important ?</a:t>
            </a:r>
          </a:p>
          <a:p>
            <a:pPr marL="285750" indent="-285750">
              <a:buFont typeface="Wingdings" panose="05000000000000000000" pitchFamily="2" charset="2"/>
              <a:buChar char="Ø"/>
            </a:pPr>
            <a:r>
              <a:rPr lang="en-GB" sz="2000" dirty="0">
                <a:solidFill>
                  <a:schemeClr val="bg2"/>
                </a:solidFill>
              </a:rPr>
              <a:t>What is the role of the Police ?</a:t>
            </a:r>
          </a:p>
          <a:p>
            <a:pPr marL="285750" indent="-285750">
              <a:buFont typeface="Wingdings" panose="05000000000000000000" pitchFamily="2" charset="2"/>
              <a:buChar char="Ø"/>
            </a:pPr>
            <a:r>
              <a:rPr lang="en-GB" sz="2000" dirty="0">
                <a:solidFill>
                  <a:schemeClr val="bg2"/>
                </a:solidFill>
              </a:rPr>
              <a:t>How can police maintain and enhance community cohesion ? </a:t>
            </a:r>
          </a:p>
          <a:p>
            <a:pPr marL="285750" indent="-285750">
              <a:buFont typeface="Wingdings" panose="05000000000000000000" pitchFamily="2" charset="2"/>
              <a:buChar char="Ø"/>
            </a:pPr>
            <a:r>
              <a:rPr lang="en-GB" sz="2000" dirty="0">
                <a:solidFill>
                  <a:schemeClr val="bg2"/>
                </a:solidFill>
              </a:rPr>
              <a:t>Importance of community engagement </a:t>
            </a:r>
          </a:p>
          <a:p>
            <a:pPr marL="285750" indent="-285750">
              <a:buFont typeface="Wingdings" panose="05000000000000000000" pitchFamily="2" charset="2"/>
              <a:buChar char="Ø"/>
            </a:pPr>
            <a:r>
              <a:rPr lang="en-GB" sz="2000" dirty="0">
                <a:solidFill>
                  <a:schemeClr val="bg2"/>
                </a:solidFill>
              </a:rPr>
              <a:t>Problem solving with partners</a:t>
            </a:r>
          </a:p>
          <a:p>
            <a:pPr marL="285750" indent="-285750">
              <a:buFont typeface="Wingdings" panose="05000000000000000000" pitchFamily="2" charset="2"/>
              <a:buChar char="Ø"/>
            </a:pPr>
            <a:r>
              <a:rPr lang="en-GB" sz="2000" dirty="0">
                <a:solidFill>
                  <a:schemeClr val="bg2"/>
                </a:solidFill>
              </a:rPr>
              <a:t>Early identification of community tension – mitigate or management of the risk</a:t>
            </a:r>
          </a:p>
          <a:p>
            <a:pPr marL="285750" indent="-285750">
              <a:buFont typeface="Wingdings" panose="05000000000000000000" pitchFamily="2" charset="2"/>
              <a:buChar char="Ø"/>
            </a:pPr>
            <a:r>
              <a:rPr lang="en-GB" sz="2000" dirty="0">
                <a:solidFill>
                  <a:schemeClr val="bg2"/>
                </a:solidFill>
              </a:rPr>
              <a:t>Link between RWF and community cohesion</a:t>
            </a:r>
          </a:p>
          <a:p>
            <a:pPr marL="285750" indent="-285750">
              <a:buFont typeface="Wingdings" panose="05000000000000000000" pitchFamily="2" charset="2"/>
              <a:buChar char="Ø"/>
            </a:pPr>
            <a:r>
              <a:rPr lang="en-GB" sz="2000" dirty="0">
                <a:solidFill>
                  <a:schemeClr val="bg2"/>
                </a:solidFill>
              </a:rPr>
              <a:t>What does a cohesive community look like ?</a:t>
            </a:r>
          </a:p>
        </p:txBody>
      </p:sp>
      <p:sp>
        <p:nvSpPr>
          <p:cNvPr id="10" name="TextBox 9">
            <a:extLst>
              <a:ext uri="{FF2B5EF4-FFF2-40B4-BE49-F238E27FC236}">
                <a16:creationId xmlns:a16="http://schemas.microsoft.com/office/drawing/2014/main" id="{83FDC745-E20A-4958-B177-D3ECC58D17F0}"/>
              </a:ext>
            </a:extLst>
          </p:cNvPr>
          <p:cNvSpPr txBox="1"/>
          <p:nvPr/>
        </p:nvSpPr>
        <p:spPr>
          <a:xfrm>
            <a:off x="3540034" y="1043012"/>
            <a:ext cx="8085907" cy="584775"/>
          </a:xfrm>
          <a:prstGeom prst="rect">
            <a:avLst/>
          </a:prstGeom>
          <a:noFill/>
        </p:spPr>
        <p:txBody>
          <a:bodyPr wrap="square">
            <a:spAutoFit/>
          </a:bodyPr>
          <a:lstStyle/>
          <a:p>
            <a:r>
              <a:rPr lang="en-GB" sz="3200" b="1" dirty="0">
                <a:solidFill>
                  <a:schemeClr val="bg2"/>
                </a:solidFill>
              </a:rPr>
              <a:t>Key Community Cohesion takeaways…….</a:t>
            </a:r>
          </a:p>
        </p:txBody>
      </p:sp>
      <p:sp>
        <p:nvSpPr>
          <p:cNvPr id="14" name="TextBox 13">
            <a:extLst>
              <a:ext uri="{FF2B5EF4-FFF2-40B4-BE49-F238E27FC236}">
                <a16:creationId xmlns:a16="http://schemas.microsoft.com/office/drawing/2014/main" id="{714BD4FB-D5AA-4854-9CFF-58E362072ACE}"/>
              </a:ext>
            </a:extLst>
          </p:cNvPr>
          <p:cNvSpPr txBox="1"/>
          <p:nvPr/>
        </p:nvSpPr>
        <p:spPr>
          <a:xfrm>
            <a:off x="2721955" y="5626397"/>
            <a:ext cx="8172994" cy="646331"/>
          </a:xfrm>
          <a:prstGeom prst="rect">
            <a:avLst/>
          </a:prstGeom>
          <a:noFill/>
        </p:spPr>
        <p:txBody>
          <a:bodyPr wrap="square">
            <a:spAutoFit/>
          </a:bodyPr>
          <a:lstStyle/>
          <a:p>
            <a:pPr algn="ctr"/>
            <a:r>
              <a:rPr lang="en-GB" b="1" i="1" dirty="0">
                <a:solidFill>
                  <a:srgbClr val="0070C0"/>
                </a:solidFill>
              </a:rPr>
              <a:t>‘a state of community dynamics which may potentially lead to disorder, threatened the peace and stability of communities, or raise the levels of fear and/or anxiety’</a:t>
            </a:r>
          </a:p>
        </p:txBody>
      </p:sp>
    </p:spTree>
    <p:extLst>
      <p:ext uri="{BB962C8B-B14F-4D97-AF65-F5344CB8AC3E}">
        <p14:creationId xmlns:p14="http://schemas.microsoft.com/office/powerpoint/2010/main" val="34338449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47"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ED0E9BC-404E-4104-AB9A-BB5A1A4BAD4A}"/>
              </a:ext>
            </a:extLst>
          </p:cNvPr>
          <p:cNvSpPr txBox="1"/>
          <p:nvPr/>
        </p:nvSpPr>
        <p:spPr>
          <a:xfrm>
            <a:off x="3296992" y="579549"/>
            <a:ext cx="8014855" cy="5201424"/>
          </a:xfrm>
          <a:prstGeom prst="rect">
            <a:avLst/>
          </a:prstGeom>
          <a:noFill/>
        </p:spPr>
        <p:txBody>
          <a:bodyPr wrap="square" rtlCol="0">
            <a:spAutoFit/>
          </a:bodyPr>
          <a:lstStyle/>
          <a:p>
            <a:r>
              <a:rPr lang="en-GB" sz="3200" b="1" dirty="0">
                <a:solidFill>
                  <a:schemeClr val="bg2"/>
                </a:solidFill>
              </a:rPr>
              <a:t>Core Principle - Demand Reduction</a:t>
            </a:r>
          </a:p>
          <a:p>
            <a:endParaRPr lang="en-GB" sz="3200" b="1" dirty="0">
              <a:solidFill>
                <a:schemeClr val="bg2"/>
              </a:solidFill>
            </a:endParaRPr>
          </a:p>
          <a:p>
            <a:r>
              <a:rPr lang="en-GB" sz="2800" b="1" dirty="0">
                <a:solidFill>
                  <a:schemeClr val="bg2"/>
                </a:solidFill>
              </a:rPr>
              <a:t>Expectations</a:t>
            </a:r>
          </a:p>
          <a:p>
            <a:endParaRPr lang="en-GB" sz="2000" b="1" dirty="0">
              <a:solidFill>
                <a:schemeClr val="bg2"/>
              </a:solidFill>
            </a:endParaRPr>
          </a:p>
          <a:p>
            <a:pPr marL="457200" indent="-457200">
              <a:buFont typeface="Arial" panose="020B0604020202020204" pitchFamily="34" charset="0"/>
              <a:buChar char="•"/>
            </a:pPr>
            <a:r>
              <a:rPr lang="en-GB" sz="2000" dirty="0">
                <a:solidFill>
                  <a:schemeClr val="bg2"/>
                </a:solidFill>
              </a:rPr>
              <a:t>Identify Trends</a:t>
            </a:r>
          </a:p>
          <a:p>
            <a:pPr marL="457200" indent="-457200">
              <a:buFont typeface="Arial" panose="020B0604020202020204" pitchFamily="34" charset="0"/>
              <a:buChar char="•"/>
            </a:pPr>
            <a:r>
              <a:rPr lang="en-GB" sz="2000" dirty="0">
                <a:solidFill>
                  <a:schemeClr val="bg2"/>
                </a:solidFill>
              </a:rPr>
              <a:t>Hot spot areas</a:t>
            </a:r>
          </a:p>
          <a:p>
            <a:pPr marL="457200" indent="-457200">
              <a:buFont typeface="Arial" panose="020B0604020202020204" pitchFamily="34" charset="0"/>
              <a:buChar char="•"/>
            </a:pPr>
            <a:r>
              <a:rPr lang="en-GB" sz="2000" dirty="0">
                <a:solidFill>
                  <a:schemeClr val="bg2"/>
                </a:solidFill>
              </a:rPr>
              <a:t>Utilise Policing Tools and Powers (CPN,CPW,CBO)</a:t>
            </a:r>
          </a:p>
          <a:p>
            <a:pPr marL="457200" indent="-457200">
              <a:buFont typeface="Arial" panose="020B0604020202020204" pitchFamily="34" charset="0"/>
              <a:buChar char="•"/>
            </a:pPr>
            <a:r>
              <a:rPr lang="en-GB" sz="2000" dirty="0">
                <a:solidFill>
                  <a:schemeClr val="bg2"/>
                </a:solidFill>
              </a:rPr>
              <a:t>Problem Solving</a:t>
            </a:r>
          </a:p>
          <a:p>
            <a:pPr marL="457200" indent="-457200">
              <a:buFont typeface="Arial" panose="020B0604020202020204" pitchFamily="34" charset="0"/>
              <a:buChar char="•"/>
            </a:pPr>
            <a:r>
              <a:rPr lang="en-GB" sz="2000" dirty="0">
                <a:solidFill>
                  <a:schemeClr val="bg2"/>
                </a:solidFill>
              </a:rPr>
              <a:t>Engagements</a:t>
            </a:r>
          </a:p>
          <a:p>
            <a:pPr marL="457200" indent="-457200">
              <a:buFont typeface="Arial" panose="020B0604020202020204" pitchFamily="34" charset="0"/>
              <a:buChar char="•"/>
            </a:pPr>
            <a:r>
              <a:rPr lang="en-GB" sz="2000" dirty="0">
                <a:solidFill>
                  <a:schemeClr val="bg2"/>
                </a:solidFill>
              </a:rPr>
              <a:t>Repeat Victims </a:t>
            </a:r>
          </a:p>
          <a:p>
            <a:pPr marL="457200" indent="-457200">
              <a:buFont typeface="Arial" panose="020B0604020202020204" pitchFamily="34" charset="0"/>
              <a:buChar char="•"/>
            </a:pPr>
            <a:r>
              <a:rPr lang="en-GB" sz="2000" dirty="0">
                <a:solidFill>
                  <a:schemeClr val="bg2"/>
                </a:solidFill>
              </a:rPr>
              <a:t>Repeat Offenders</a:t>
            </a:r>
          </a:p>
          <a:p>
            <a:pPr marL="457200" indent="-457200">
              <a:buFont typeface="Arial" panose="020B0604020202020204" pitchFamily="34" charset="0"/>
              <a:buChar char="•"/>
            </a:pPr>
            <a:r>
              <a:rPr lang="en-GB" sz="2000" dirty="0">
                <a:solidFill>
                  <a:schemeClr val="bg2"/>
                </a:solidFill>
              </a:rPr>
              <a:t>Repeat Locations</a:t>
            </a:r>
          </a:p>
          <a:p>
            <a:pPr marL="457200" indent="-457200">
              <a:buFont typeface="Arial" panose="020B0604020202020204" pitchFamily="34" charset="0"/>
              <a:buChar char="•"/>
            </a:pPr>
            <a:r>
              <a:rPr lang="en-GB" sz="2000" dirty="0">
                <a:solidFill>
                  <a:schemeClr val="bg2"/>
                </a:solidFill>
              </a:rPr>
              <a:t>High Service Users</a:t>
            </a:r>
          </a:p>
          <a:p>
            <a:pPr marL="457200" indent="-457200">
              <a:buFont typeface="Arial" panose="020B0604020202020204" pitchFamily="34" charset="0"/>
              <a:buChar char="•"/>
            </a:pPr>
            <a:r>
              <a:rPr lang="en-GB" sz="2000" dirty="0">
                <a:solidFill>
                  <a:schemeClr val="bg2"/>
                </a:solidFill>
              </a:rPr>
              <a:t>Seasonal Issues</a:t>
            </a:r>
          </a:p>
          <a:p>
            <a:pPr marL="457200" indent="-457200">
              <a:buFont typeface="Arial" panose="020B0604020202020204" pitchFamily="34" charset="0"/>
              <a:buChar char="•"/>
            </a:pPr>
            <a:r>
              <a:rPr lang="en-GB" sz="2000" dirty="0">
                <a:solidFill>
                  <a:schemeClr val="bg2"/>
                </a:solidFill>
              </a:rPr>
              <a:t>Sector Issues</a:t>
            </a:r>
          </a:p>
        </p:txBody>
      </p:sp>
    </p:spTree>
    <p:extLst>
      <p:ext uri="{BB962C8B-B14F-4D97-AF65-F5344CB8AC3E}">
        <p14:creationId xmlns:p14="http://schemas.microsoft.com/office/powerpoint/2010/main" val="26339220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47"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ED0E9BC-404E-4104-AB9A-BB5A1A4BAD4A}"/>
              </a:ext>
            </a:extLst>
          </p:cNvPr>
          <p:cNvSpPr txBox="1"/>
          <p:nvPr/>
        </p:nvSpPr>
        <p:spPr>
          <a:xfrm>
            <a:off x="3082247" y="678093"/>
            <a:ext cx="8075487" cy="5878532"/>
          </a:xfrm>
          <a:prstGeom prst="rect">
            <a:avLst/>
          </a:prstGeom>
          <a:noFill/>
        </p:spPr>
        <p:txBody>
          <a:bodyPr wrap="square" rtlCol="0">
            <a:spAutoFit/>
          </a:bodyPr>
          <a:lstStyle/>
          <a:p>
            <a:r>
              <a:rPr lang="en-GB" sz="2800" b="1" dirty="0">
                <a:solidFill>
                  <a:schemeClr val="bg2"/>
                </a:solidFill>
              </a:rPr>
              <a:t>Core Principle - Demand Reduction</a:t>
            </a:r>
          </a:p>
          <a:p>
            <a:endParaRPr lang="en-GB" sz="2800" b="1" dirty="0">
              <a:solidFill>
                <a:schemeClr val="bg2"/>
              </a:solidFill>
            </a:endParaRPr>
          </a:p>
          <a:p>
            <a:r>
              <a:rPr lang="en-GB" sz="2000" b="1" dirty="0">
                <a:solidFill>
                  <a:schemeClr val="bg2"/>
                </a:solidFill>
              </a:rPr>
              <a:t>Demand Reduction Expectations - </a:t>
            </a:r>
            <a:r>
              <a:rPr lang="en-GB" sz="2000" dirty="0">
                <a:solidFill>
                  <a:schemeClr val="bg2"/>
                </a:solidFill>
              </a:rPr>
              <a:t>To create safe, resilient, confident communities and provide an excellent service of delivery of CCDP. Building trust and confidence in our communities.</a:t>
            </a:r>
          </a:p>
          <a:p>
            <a:endParaRPr lang="en-GB" sz="2000" b="1" dirty="0">
              <a:solidFill>
                <a:schemeClr val="bg2"/>
              </a:solidFill>
            </a:endParaRPr>
          </a:p>
          <a:p>
            <a:endParaRPr lang="en-GB" sz="2000" b="1" dirty="0">
              <a:solidFill>
                <a:schemeClr val="bg2"/>
              </a:solidFill>
            </a:endParaRPr>
          </a:p>
          <a:p>
            <a:pPr marL="457200" indent="-457200">
              <a:buFont typeface="Arial" panose="020B0604020202020204" pitchFamily="34" charset="0"/>
              <a:buChar char="•"/>
            </a:pPr>
            <a:r>
              <a:rPr lang="en-GB" sz="2000" dirty="0">
                <a:solidFill>
                  <a:schemeClr val="bg2"/>
                </a:solidFill>
              </a:rPr>
              <a:t>NPT teams must be visible and accessible</a:t>
            </a:r>
          </a:p>
          <a:p>
            <a:pPr marL="457200" indent="-457200">
              <a:buFont typeface="Arial" panose="020B0604020202020204" pitchFamily="34" charset="0"/>
              <a:buChar char="•"/>
            </a:pPr>
            <a:r>
              <a:rPr lang="en-GB" sz="2000" dirty="0">
                <a:solidFill>
                  <a:schemeClr val="bg2"/>
                </a:solidFill>
              </a:rPr>
              <a:t>Understand and fully integrated in the community</a:t>
            </a:r>
          </a:p>
          <a:p>
            <a:pPr marL="457200" indent="-457200">
              <a:buFont typeface="Arial" panose="020B0604020202020204" pitchFamily="34" charset="0"/>
              <a:buChar char="•"/>
            </a:pPr>
            <a:r>
              <a:rPr lang="en-GB" sz="2000" dirty="0">
                <a:solidFill>
                  <a:schemeClr val="bg2"/>
                </a:solidFill>
              </a:rPr>
              <a:t>Early identification of issues, problems &amp; tensions </a:t>
            </a:r>
          </a:p>
          <a:p>
            <a:pPr marL="457200" indent="-457200">
              <a:buFont typeface="Arial" panose="020B0604020202020204" pitchFamily="34" charset="0"/>
              <a:buChar char="•"/>
            </a:pPr>
            <a:r>
              <a:rPr lang="en-GB" sz="2000" dirty="0">
                <a:solidFill>
                  <a:schemeClr val="bg2"/>
                </a:solidFill>
              </a:rPr>
              <a:t>Early action</a:t>
            </a:r>
          </a:p>
          <a:p>
            <a:pPr marL="457200" indent="-457200">
              <a:buFont typeface="Arial" panose="020B0604020202020204" pitchFamily="34" charset="0"/>
              <a:buChar char="•"/>
            </a:pPr>
            <a:r>
              <a:rPr lang="en-GB" sz="2000" dirty="0">
                <a:solidFill>
                  <a:schemeClr val="bg2"/>
                </a:solidFill>
              </a:rPr>
              <a:t>Problem Solving </a:t>
            </a:r>
          </a:p>
          <a:p>
            <a:pPr marL="457200" indent="-457200">
              <a:buFont typeface="Arial" panose="020B0604020202020204" pitchFamily="34" charset="0"/>
              <a:buChar char="•"/>
            </a:pPr>
            <a:r>
              <a:rPr lang="en-GB" sz="2000" dirty="0">
                <a:solidFill>
                  <a:schemeClr val="bg2"/>
                </a:solidFill>
              </a:rPr>
              <a:t>Engagement</a:t>
            </a:r>
          </a:p>
          <a:p>
            <a:pPr marL="457200" indent="-457200">
              <a:buFont typeface="Arial" panose="020B0604020202020204" pitchFamily="34" charset="0"/>
              <a:buChar char="•"/>
            </a:pPr>
            <a:r>
              <a:rPr lang="en-GB" sz="2000" dirty="0">
                <a:solidFill>
                  <a:schemeClr val="bg2"/>
                </a:solidFill>
              </a:rPr>
              <a:t>Joint Partnership working </a:t>
            </a:r>
          </a:p>
          <a:p>
            <a:endParaRPr lang="en-GB" sz="2000" dirty="0">
              <a:solidFill>
                <a:schemeClr val="bg2"/>
              </a:solidFill>
            </a:endParaRPr>
          </a:p>
          <a:p>
            <a:r>
              <a:rPr lang="en-GB" sz="2000" dirty="0">
                <a:solidFill>
                  <a:schemeClr val="bg2"/>
                </a:solidFill>
              </a:rPr>
              <a:t>To create Safe, resilient, confident communities and provide an excellent</a:t>
            </a:r>
            <a:endParaRPr lang="en-GB" sz="2800" b="1" dirty="0">
              <a:solidFill>
                <a:schemeClr val="bg2"/>
              </a:solidFill>
            </a:endParaRPr>
          </a:p>
          <a:p>
            <a:endParaRPr lang="en-GB" sz="4000" b="1" dirty="0">
              <a:solidFill>
                <a:schemeClr val="bg2"/>
              </a:solidFill>
            </a:endParaRPr>
          </a:p>
        </p:txBody>
      </p:sp>
    </p:spTree>
    <p:extLst>
      <p:ext uri="{BB962C8B-B14F-4D97-AF65-F5344CB8AC3E}">
        <p14:creationId xmlns:p14="http://schemas.microsoft.com/office/powerpoint/2010/main" val="2617346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91439"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val 1">
            <a:extLst>
              <a:ext uri="{FF2B5EF4-FFF2-40B4-BE49-F238E27FC236}">
                <a16:creationId xmlns:a16="http://schemas.microsoft.com/office/drawing/2014/main" id="{DA63E4A9-D9CE-4FAC-B363-8C70002ED40A}"/>
              </a:ext>
            </a:extLst>
          </p:cNvPr>
          <p:cNvSpPr/>
          <p:nvPr/>
        </p:nvSpPr>
        <p:spPr>
          <a:xfrm>
            <a:off x="4086131" y="1659009"/>
            <a:ext cx="4848219" cy="24592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FFFF00"/>
                </a:solidFill>
              </a:rPr>
              <a:t>ALL OBJECTIVES ARE INTERDEPENDENT </a:t>
            </a:r>
          </a:p>
          <a:p>
            <a:pPr algn="ctr"/>
            <a:r>
              <a:rPr lang="en-GB" sz="2000" dirty="0">
                <a:solidFill>
                  <a:schemeClr val="bg1">
                    <a:lumMod val="95000"/>
                  </a:schemeClr>
                </a:solidFill>
              </a:rPr>
              <a:t>Deliver CCDP </a:t>
            </a:r>
          </a:p>
          <a:p>
            <a:pPr algn="ctr"/>
            <a:r>
              <a:rPr lang="en-GB" sz="2000" dirty="0"/>
              <a:t>Create Safer sustainable communities</a:t>
            </a:r>
          </a:p>
          <a:p>
            <a:pPr algn="ctr"/>
            <a:r>
              <a:rPr lang="en-GB" sz="2000" dirty="0"/>
              <a:t>Build trust and confidence</a:t>
            </a:r>
          </a:p>
        </p:txBody>
      </p:sp>
      <p:sp>
        <p:nvSpPr>
          <p:cNvPr id="3" name="TextBox 2">
            <a:extLst>
              <a:ext uri="{FF2B5EF4-FFF2-40B4-BE49-F238E27FC236}">
                <a16:creationId xmlns:a16="http://schemas.microsoft.com/office/drawing/2014/main" id="{AC06685A-BE5D-4CC0-B996-2113C448CFD6}"/>
              </a:ext>
            </a:extLst>
          </p:cNvPr>
          <p:cNvSpPr txBox="1"/>
          <p:nvPr/>
        </p:nvSpPr>
        <p:spPr>
          <a:xfrm>
            <a:off x="3981796" y="170757"/>
            <a:ext cx="7217035" cy="1077218"/>
          </a:xfrm>
          <a:prstGeom prst="rect">
            <a:avLst/>
          </a:prstGeom>
          <a:noFill/>
        </p:spPr>
        <p:txBody>
          <a:bodyPr wrap="square" rtlCol="0">
            <a:spAutoFit/>
          </a:bodyPr>
          <a:lstStyle/>
          <a:p>
            <a:r>
              <a:rPr lang="en-GB" sz="3200" b="1" dirty="0">
                <a:solidFill>
                  <a:schemeClr val="bg2"/>
                </a:solidFill>
              </a:rPr>
              <a:t> Neighbourhood Policing </a:t>
            </a:r>
          </a:p>
          <a:p>
            <a:r>
              <a:rPr lang="en-GB" sz="3200" b="1" dirty="0">
                <a:solidFill>
                  <a:schemeClr val="bg2"/>
                </a:solidFill>
              </a:rPr>
              <a:t>Deliverable COP Core Objectives</a:t>
            </a:r>
          </a:p>
        </p:txBody>
      </p:sp>
      <p:sp>
        <p:nvSpPr>
          <p:cNvPr id="4" name="Oval 3">
            <a:extLst>
              <a:ext uri="{FF2B5EF4-FFF2-40B4-BE49-F238E27FC236}">
                <a16:creationId xmlns:a16="http://schemas.microsoft.com/office/drawing/2014/main" id="{553EBA05-A33D-4413-A767-35E6051D5F7E}"/>
              </a:ext>
            </a:extLst>
          </p:cNvPr>
          <p:cNvSpPr/>
          <p:nvPr/>
        </p:nvSpPr>
        <p:spPr>
          <a:xfrm>
            <a:off x="8833448" y="4457463"/>
            <a:ext cx="2167923" cy="1025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Partnership working</a:t>
            </a:r>
          </a:p>
        </p:txBody>
      </p:sp>
      <p:sp>
        <p:nvSpPr>
          <p:cNvPr id="8" name="Oval 7">
            <a:extLst>
              <a:ext uri="{FF2B5EF4-FFF2-40B4-BE49-F238E27FC236}">
                <a16:creationId xmlns:a16="http://schemas.microsoft.com/office/drawing/2014/main" id="{2C636861-A9E6-462C-A123-1692B69E72C7}"/>
              </a:ext>
            </a:extLst>
          </p:cNvPr>
          <p:cNvSpPr/>
          <p:nvPr/>
        </p:nvSpPr>
        <p:spPr>
          <a:xfrm>
            <a:off x="9530435" y="2207602"/>
            <a:ext cx="2007443" cy="1025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Targeted Engagement</a:t>
            </a:r>
          </a:p>
        </p:txBody>
      </p:sp>
      <p:sp>
        <p:nvSpPr>
          <p:cNvPr id="9" name="Oval 8">
            <a:extLst>
              <a:ext uri="{FF2B5EF4-FFF2-40B4-BE49-F238E27FC236}">
                <a16:creationId xmlns:a16="http://schemas.microsoft.com/office/drawing/2014/main" id="{2AFAA472-BA68-4CDF-AA96-8BDCF76F272D}"/>
              </a:ext>
            </a:extLst>
          </p:cNvPr>
          <p:cNvSpPr/>
          <p:nvPr/>
        </p:nvSpPr>
        <p:spPr>
          <a:xfrm>
            <a:off x="4342317" y="5552466"/>
            <a:ext cx="2167923" cy="9834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Visibility and Accessibility</a:t>
            </a:r>
          </a:p>
        </p:txBody>
      </p:sp>
      <p:sp>
        <p:nvSpPr>
          <p:cNvPr id="10" name="Oval 9">
            <a:extLst>
              <a:ext uri="{FF2B5EF4-FFF2-40B4-BE49-F238E27FC236}">
                <a16:creationId xmlns:a16="http://schemas.microsoft.com/office/drawing/2014/main" id="{FAEBE0F7-490D-4DF1-9EBE-70F8A28F737D}"/>
              </a:ext>
            </a:extLst>
          </p:cNvPr>
          <p:cNvSpPr/>
          <p:nvPr/>
        </p:nvSpPr>
        <p:spPr>
          <a:xfrm>
            <a:off x="2137418" y="4563624"/>
            <a:ext cx="2167923" cy="116430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a:t>Demand Reduction </a:t>
            </a:r>
            <a:endParaRPr lang="en-GB" sz="1800" dirty="0"/>
          </a:p>
        </p:txBody>
      </p:sp>
      <p:sp>
        <p:nvSpPr>
          <p:cNvPr id="11" name="Oval 10">
            <a:extLst>
              <a:ext uri="{FF2B5EF4-FFF2-40B4-BE49-F238E27FC236}">
                <a16:creationId xmlns:a16="http://schemas.microsoft.com/office/drawing/2014/main" id="{583A0E51-832C-4469-BC79-9680D65C143F}"/>
              </a:ext>
            </a:extLst>
          </p:cNvPr>
          <p:cNvSpPr/>
          <p:nvPr/>
        </p:nvSpPr>
        <p:spPr>
          <a:xfrm>
            <a:off x="1232279" y="2396946"/>
            <a:ext cx="2167923" cy="9834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effectLst>
                  <a:outerShdw blurRad="38100" dist="38100" dir="2700000" algn="tl">
                    <a:srgbClr val="000000">
                      <a:alpha val="43137"/>
                    </a:srgbClr>
                  </a:outerShdw>
                </a:effectLst>
              </a:rPr>
              <a:t>Community Cohesion</a:t>
            </a:r>
          </a:p>
        </p:txBody>
      </p:sp>
      <p:cxnSp>
        <p:nvCxnSpPr>
          <p:cNvPr id="6" name="Straight Arrow Connector 5">
            <a:extLst>
              <a:ext uri="{FF2B5EF4-FFF2-40B4-BE49-F238E27FC236}">
                <a16:creationId xmlns:a16="http://schemas.microsoft.com/office/drawing/2014/main" id="{5B69E60C-7C2A-4706-98A0-3999490BAB90}"/>
              </a:ext>
            </a:extLst>
          </p:cNvPr>
          <p:cNvCxnSpPr/>
          <p:nvPr/>
        </p:nvCxnSpPr>
        <p:spPr>
          <a:xfrm>
            <a:off x="8833449" y="2684439"/>
            <a:ext cx="905774"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F30FA54-1453-4FFA-BF3A-F2D3973654D2}"/>
              </a:ext>
            </a:extLst>
          </p:cNvPr>
          <p:cNvCxnSpPr/>
          <p:nvPr/>
        </p:nvCxnSpPr>
        <p:spPr>
          <a:xfrm>
            <a:off x="8074325" y="3428995"/>
            <a:ext cx="1362973" cy="135108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06EE94B7-8ECE-40AF-9EE7-6B0B2546123E}"/>
              </a:ext>
            </a:extLst>
          </p:cNvPr>
          <p:cNvCxnSpPr>
            <a:cxnSpLocks/>
          </p:cNvCxnSpPr>
          <p:nvPr/>
        </p:nvCxnSpPr>
        <p:spPr>
          <a:xfrm flipV="1">
            <a:off x="5579215" y="3931920"/>
            <a:ext cx="106690" cy="175369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2EB61FCC-322F-4CC0-858A-245A73FAD57E}"/>
              </a:ext>
            </a:extLst>
          </p:cNvPr>
          <p:cNvCxnSpPr/>
          <p:nvPr/>
        </p:nvCxnSpPr>
        <p:spPr>
          <a:xfrm flipV="1">
            <a:off x="3583183" y="3428995"/>
            <a:ext cx="1402885" cy="135108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5C23C96-3F86-499D-AA62-2678DD1DD1AA}"/>
              </a:ext>
            </a:extLst>
          </p:cNvPr>
          <p:cNvCxnSpPr>
            <a:cxnSpLocks/>
          </p:cNvCxnSpPr>
          <p:nvPr/>
        </p:nvCxnSpPr>
        <p:spPr>
          <a:xfrm flipH="1" flipV="1">
            <a:off x="3302782" y="2844402"/>
            <a:ext cx="911610" cy="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F6789B4F-A27A-1406-CCD5-55CC0FA3F8E3}"/>
              </a:ext>
            </a:extLst>
          </p:cNvPr>
          <p:cNvSpPr/>
          <p:nvPr/>
        </p:nvSpPr>
        <p:spPr>
          <a:xfrm>
            <a:off x="6853091" y="5531570"/>
            <a:ext cx="2305196" cy="1025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Problem Solving</a:t>
            </a:r>
          </a:p>
        </p:txBody>
      </p:sp>
      <p:cxnSp>
        <p:nvCxnSpPr>
          <p:cNvPr id="14" name="Straight Arrow Connector 13">
            <a:extLst>
              <a:ext uri="{FF2B5EF4-FFF2-40B4-BE49-F238E27FC236}">
                <a16:creationId xmlns:a16="http://schemas.microsoft.com/office/drawing/2014/main" id="{D9E688CF-1007-8972-FEE9-581D60C08A05}"/>
              </a:ext>
            </a:extLst>
          </p:cNvPr>
          <p:cNvCxnSpPr>
            <a:cxnSpLocks/>
          </p:cNvCxnSpPr>
          <p:nvPr/>
        </p:nvCxnSpPr>
        <p:spPr>
          <a:xfrm flipV="1">
            <a:off x="7568728" y="3873731"/>
            <a:ext cx="0" cy="185419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14115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07504"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imeline&#10;&#10;Description automatically generated">
            <a:extLst>
              <a:ext uri="{FF2B5EF4-FFF2-40B4-BE49-F238E27FC236}">
                <a16:creationId xmlns:a16="http://schemas.microsoft.com/office/drawing/2014/main" id="{0138C8B8-E1A8-4929-9E49-5E40AAB450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0361" y="1348857"/>
            <a:ext cx="8226669" cy="5137668"/>
          </a:xfrm>
          <a:prstGeom prst="rect">
            <a:avLst/>
          </a:prstGeom>
        </p:spPr>
      </p:pic>
    </p:spTree>
    <p:extLst>
      <p:ext uri="{BB962C8B-B14F-4D97-AF65-F5344CB8AC3E}">
        <p14:creationId xmlns:p14="http://schemas.microsoft.com/office/powerpoint/2010/main" val="31310264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B8F6309-7FCB-49DA-88E2-2F9F77929603}"/>
              </a:ext>
            </a:extLst>
          </p:cNvPr>
          <p:cNvPicPr>
            <a:picLocks noChangeAspect="1"/>
          </p:cNvPicPr>
          <p:nvPr/>
        </p:nvPicPr>
        <p:blipFill rotWithShape="1">
          <a:blip r:embed="rId2"/>
          <a:srcRect t="10185" b="10309"/>
          <a:stretch/>
        </p:blipFill>
        <p:spPr>
          <a:xfrm>
            <a:off x="346692" y="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54F5218-AF29-4CDF-A473-F6B82BF49345}"/>
              </a:ext>
            </a:extLst>
          </p:cNvPr>
          <p:cNvSpPr txBox="1"/>
          <p:nvPr/>
        </p:nvSpPr>
        <p:spPr>
          <a:xfrm flipH="1">
            <a:off x="8023122" y="5619134"/>
            <a:ext cx="4007767" cy="923330"/>
          </a:xfrm>
          <a:prstGeom prst="rect">
            <a:avLst/>
          </a:prstGeom>
          <a:noFill/>
        </p:spPr>
        <p:txBody>
          <a:bodyPr wrap="square">
            <a:spAutoFit/>
          </a:bodyPr>
          <a:lstStyle/>
          <a:p>
            <a:r>
              <a:rPr lang="en-GB" dirty="0">
                <a:solidFill>
                  <a:schemeClr val="bg2"/>
                </a:solidFill>
              </a:rPr>
              <a:t>Inspector Lynne Bowen- Jones</a:t>
            </a:r>
          </a:p>
          <a:p>
            <a:r>
              <a:rPr lang="en-GB" b="1" dirty="0">
                <a:solidFill>
                  <a:srgbClr val="0070C0"/>
                </a:solidFill>
              </a:rPr>
              <a:t>Email:  </a:t>
            </a:r>
            <a:r>
              <a:rPr lang="en-GB" b="1" dirty="0" err="1">
                <a:solidFill>
                  <a:srgbClr val="0070C0"/>
                </a:solidFill>
              </a:rPr>
              <a:t>Meryl.Bowen</a:t>
            </a:r>
            <a:r>
              <a:rPr lang="en-GB" b="1" dirty="0">
                <a:solidFill>
                  <a:srgbClr val="0070C0"/>
                </a:solidFill>
              </a:rPr>
              <a:t> -Jones@south-wales.police.uk</a:t>
            </a:r>
          </a:p>
        </p:txBody>
      </p:sp>
      <p:pic>
        <p:nvPicPr>
          <p:cNvPr id="8" name="Picture 7">
            <a:extLst>
              <a:ext uri="{FF2B5EF4-FFF2-40B4-BE49-F238E27FC236}">
                <a16:creationId xmlns:a16="http://schemas.microsoft.com/office/drawing/2014/main" id="{76811A1D-C902-4DDC-8D60-552FB6E09F57}"/>
              </a:ext>
            </a:extLst>
          </p:cNvPr>
          <p:cNvPicPr>
            <a:picLocks noChangeAspect="1"/>
          </p:cNvPicPr>
          <p:nvPr/>
        </p:nvPicPr>
        <p:blipFill>
          <a:blip r:embed="rId3"/>
          <a:stretch>
            <a:fillRect/>
          </a:stretch>
        </p:blipFill>
        <p:spPr>
          <a:xfrm>
            <a:off x="4383693" y="653144"/>
            <a:ext cx="5406919" cy="4049486"/>
          </a:xfrm>
          <a:prstGeom prst="rect">
            <a:avLst/>
          </a:prstGeom>
        </p:spPr>
      </p:pic>
    </p:spTree>
    <p:extLst>
      <p:ext uri="{BB962C8B-B14F-4D97-AF65-F5344CB8AC3E}">
        <p14:creationId xmlns:p14="http://schemas.microsoft.com/office/powerpoint/2010/main" val="4009863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739</TotalTime>
  <Words>1493</Words>
  <Application>Microsoft Office PowerPoint</Application>
  <PresentationFormat>Widescreen</PresentationFormat>
  <Paragraphs>246</Paragraphs>
  <Slides>36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Aharoni</vt:lpstr>
      <vt:lpstr>Arial</vt:lpstr>
      <vt:lpstr>Arial Nova</vt:lpstr>
      <vt:lpstr>Arial Nova Cond</vt:lpstr>
      <vt:lpstr>Calibri</vt:lpstr>
      <vt:lpstr>Calibri Light</vt:lpstr>
      <vt:lpstr>Tahoma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Bowen,Meryl swp3251</dc:creator>
  <cp:lastModifiedBy>Mike Durke</cp:lastModifiedBy>
  <cp:revision>9</cp:revision>
  <dcterms:created xsi:type="dcterms:W3CDTF">2022-08-30T15:24:54Z</dcterms:created>
  <dcterms:modified xsi:type="dcterms:W3CDTF">2024-12-08T14:59:22Z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2022-08-30T15:59:33Z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0d386fa4-7a68-4adb-b634-cdbf5b089f75</vt:lpwstr>
  </property>
  <property fmtid="{D5CDD505-2E9C-101B-9397-08002B2CF9AE}" pid="8" name="MSIP_Label_66cf8fe5-b7b7-4df7-b38d-1c61ac2f6639_ContentBits">
    <vt:lpwstr>0</vt:lpwstr>
  </property>
</Properties>
</file>