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4045A4-17BB-82F0-9755-33E961B6EBCE}" v="6" dt="2025-11-04T23:22:36.127"/>
    <p1510:client id="{EA9F05E3-86C1-857B-E7E3-CDCD39CC2085}" v="254" dt="2025-11-06T01:02:58.8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Asghar (2323663)" userId="S::2323663@student.uwtsd.ac.uk::db4efadc-87f9-44c6-a8e1-838b1a205f2f" providerId="AD" clId="Web-{FFD22E29-7868-8A43-19D7-24621F7D8F89}"/>
    <pc:docChg chg="modSld">
      <pc:chgData name="Mahwish Asghar (2323663)" userId="S::2323663@student.uwtsd.ac.uk::db4efadc-87f9-44c6-a8e1-838b1a205f2f" providerId="AD" clId="Web-{FFD22E29-7868-8A43-19D7-24621F7D8F89}" dt="2025-11-03T01:49:34.774" v="44" actId="20577"/>
      <pc:docMkLst>
        <pc:docMk/>
      </pc:docMkLst>
      <pc:sldChg chg="modSp">
        <pc:chgData name="Mahwish Asghar (2323663)" userId="S::2323663@student.uwtsd.ac.uk::db4efadc-87f9-44c6-a8e1-838b1a205f2f" providerId="AD" clId="Web-{FFD22E29-7868-8A43-19D7-24621F7D8F89}" dt="2025-11-03T01:47:23.631" v="26" actId="20577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FFD22E29-7868-8A43-19D7-24621F7D8F89}" dt="2025-11-03T01:47:23.631" v="2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hwish Asghar (2323663)" userId="S::2323663@student.uwtsd.ac.uk::db4efadc-87f9-44c6-a8e1-838b1a205f2f" providerId="AD" clId="Web-{FFD22E29-7868-8A43-19D7-24621F7D8F89}" dt="2025-11-03T01:49:34.774" v="44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FFD22E29-7868-8A43-19D7-24621F7D8F89}" dt="2025-11-03T01:49:34.774" v="44" actId="20577"/>
          <ac:spMkLst>
            <pc:docMk/>
            <pc:sldMk cId="2472891450" sldId="257"/>
            <ac:spMk id="3" creationId="{BD5264BF-0464-8009-E150-CA643A5AB0AE}"/>
          </ac:spMkLst>
        </pc:spChg>
      </pc:sldChg>
    </pc:docChg>
  </pc:docChgLst>
  <pc:docChgLst>
    <pc:chgData name="Mahwish Asghar (2323663)" userId="S::2323663@student.uwtsd.ac.uk::db4efadc-87f9-44c6-a8e1-838b1a205f2f" providerId="AD" clId="Web-{8C4045A4-17BB-82F0-9755-33E961B6EBCE}"/>
    <pc:docChg chg="modSld">
      <pc:chgData name="Mahwish Asghar (2323663)" userId="S::2323663@student.uwtsd.ac.uk::db4efadc-87f9-44c6-a8e1-838b1a205f2f" providerId="AD" clId="Web-{8C4045A4-17BB-82F0-9755-33E961B6EBCE}" dt="2025-11-04T23:22:36.127" v="5" actId="20577"/>
      <pc:docMkLst>
        <pc:docMk/>
      </pc:docMkLst>
      <pc:sldChg chg="modSp">
        <pc:chgData name="Mahwish Asghar (2323663)" userId="S::2323663@student.uwtsd.ac.uk::db4efadc-87f9-44c6-a8e1-838b1a205f2f" providerId="AD" clId="Web-{8C4045A4-17BB-82F0-9755-33E961B6EBCE}" dt="2025-11-04T23:22:36.127" v="5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8C4045A4-17BB-82F0-9755-33E961B6EBCE}" dt="2025-11-04T23:22:36.127" v="5" actId="20577"/>
          <ac:spMkLst>
            <pc:docMk/>
            <pc:sldMk cId="2472891450" sldId="257"/>
            <ac:spMk id="3" creationId="{BD5264BF-0464-8009-E150-CA643A5AB0AE}"/>
          </ac:spMkLst>
        </pc:spChg>
      </pc:sldChg>
      <pc:sldChg chg="modSp">
        <pc:chgData name="Mahwish Asghar (2323663)" userId="S::2323663@student.uwtsd.ac.uk::db4efadc-87f9-44c6-a8e1-838b1a205f2f" providerId="AD" clId="Web-{8C4045A4-17BB-82F0-9755-33E961B6EBCE}" dt="2025-11-04T23:21:54.861" v="1" actId="1076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8C4045A4-17BB-82F0-9755-33E961B6EBCE}" dt="2025-11-04T23:21:54.861" v="1" actId="1076"/>
          <ac:spMkLst>
            <pc:docMk/>
            <pc:sldMk cId="732918397" sldId="259"/>
            <ac:spMk id="3" creationId="{3433373F-9126-4C15-21CC-FDD5CA53DDB2}"/>
          </ac:spMkLst>
        </pc:spChg>
      </pc:sldChg>
    </pc:docChg>
  </pc:docChgLst>
  <pc:docChgLst>
    <pc:chgData name="Mahwish Asghar (2323663)" userId="S::2323663@student.uwtsd.ac.uk::db4efadc-87f9-44c6-a8e1-838b1a205f2f" providerId="AD" clId="Web-{EA9F05E3-86C1-857B-E7E3-CDCD39CC2085}"/>
    <pc:docChg chg="modSld">
      <pc:chgData name="Mahwish Asghar (2323663)" userId="S::2323663@student.uwtsd.ac.uk::db4efadc-87f9-44c6-a8e1-838b1a205f2f" providerId="AD" clId="Web-{EA9F05E3-86C1-857B-E7E3-CDCD39CC2085}" dt="2025-11-06T01:02:58.847" v="212" actId="20577"/>
      <pc:docMkLst>
        <pc:docMk/>
      </pc:docMkLst>
      <pc:sldChg chg="addSp delSp modSp modMedia addAnim delAnim">
        <pc:chgData name="Mahwish Asghar (2323663)" userId="S::2323663@student.uwtsd.ac.uk::db4efadc-87f9-44c6-a8e1-838b1a205f2f" providerId="AD" clId="Web-{EA9F05E3-86C1-857B-E7E3-CDCD39CC2085}" dt="2025-11-04T23:45:41.794" v="7"/>
        <pc:sldMkLst>
          <pc:docMk/>
          <pc:sldMk cId="109857222" sldId="256"/>
        </pc:sldMkLst>
        <pc:picChg chg="add mod">
          <ac:chgData name="Mahwish Asghar (2323663)" userId="S::2323663@student.uwtsd.ac.uk::db4efadc-87f9-44c6-a8e1-838b1a205f2f" providerId="AD" clId="Web-{EA9F05E3-86C1-857B-E7E3-CDCD39CC2085}" dt="2025-11-04T23:45:41.794" v="7"/>
          <ac:picMkLst>
            <pc:docMk/>
            <pc:sldMk cId="109857222" sldId="256"/>
            <ac:picMk id="6" creationId="{4A728DD7-2672-CAF1-D90A-38C52639DFF7}"/>
          </ac:picMkLst>
        </pc:picChg>
      </pc:sldChg>
      <pc:sldChg chg="addSp modSp">
        <pc:chgData name="Mahwish Asghar (2323663)" userId="S::2323663@student.uwtsd.ac.uk::db4efadc-87f9-44c6-a8e1-838b1a205f2f" providerId="AD" clId="Web-{EA9F05E3-86C1-857B-E7E3-CDCD39CC2085}" dt="2025-11-06T01:02:58.847" v="212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EA9F05E3-86C1-857B-E7E3-CDCD39CC2085}" dt="2025-11-06T01:02:58.847" v="212" actId="20577"/>
          <ac:spMkLst>
            <pc:docMk/>
            <pc:sldMk cId="2472891450" sldId="257"/>
            <ac:spMk id="3" creationId="{BD5264BF-0464-8009-E150-CA643A5AB0AE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41:15.232" v="5" actId="1076"/>
          <ac:picMkLst>
            <pc:docMk/>
            <pc:sldMk cId="2472891450" sldId="257"/>
            <ac:picMk id="4" creationId="{DABF648D-43E1-DFDF-2325-688C5D79EA50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49:05.797" v="30"/>
        <pc:sldMkLst>
          <pc:docMk/>
          <pc:sldMk cId="2437458871" sldId="258"/>
        </pc:sldMkLst>
        <pc:spChg chg="mod">
          <ac:chgData name="Mahwish Asghar (2323663)" userId="S::2323663@student.uwtsd.ac.uk::db4efadc-87f9-44c6-a8e1-838b1a205f2f" providerId="AD" clId="Web-{EA9F05E3-86C1-857B-E7E3-CDCD39CC2085}" dt="2025-11-04T23:46:28.404" v="25" actId="20577"/>
          <ac:spMkLst>
            <pc:docMk/>
            <pc:sldMk cId="2437458871" sldId="258"/>
            <ac:spMk id="68" creationId="{4FC99B86-2E0D-4D5A-2514-DD025542BE60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49:05.797" v="30"/>
          <ac:picMkLst>
            <pc:docMk/>
            <pc:sldMk cId="2437458871" sldId="258"/>
            <ac:picMk id="3" creationId="{032260C7-E620-0820-CB79-316686E8DFE2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2:51.300" v="49" actId="1076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EA9F05E3-86C1-857B-E7E3-CDCD39CC2085}" dt="2025-11-04T23:49:53.204" v="47" actId="20577"/>
          <ac:spMkLst>
            <pc:docMk/>
            <pc:sldMk cId="732918397" sldId="259"/>
            <ac:spMk id="3" creationId="{3433373F-9126-4C15-21CC-FDD5CA53DDB2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2:51.300" v="49" actId="1076"/>
          <ac:picMkLst>
            <pc:docMk/>
            <pc:sldMk cId="732918397" sldId="259"/>
            <ac:picMk id="4" creationId="{411F0AE3-2300-A476-F189-7EEDC1669207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5:25.723" v="53" actId="1076"/>
        <pc:sldMkLst>
          <pc:docMk/>
          <pc:sldMk cId="4050328347" sldId="260"/>
        </pc:sldMkLst>
        <pc:spChg chg="mod">
          <ac:chgData name="Mahwish Asghar (2323663)" userId="S::2323663@student.uwtsd.ac.uk::db4efadc-87f9-44c6-a8e1-838b1a205f2f" providerId="AD" clId="Web-{EA9F05E3-86C1-857B-E7E3-CDCD39CC2085}" dt="2025-11-04T23:53:08.488" v="51" actId="14100"/>
          <ac:spMkLst>
            <pc:docMk/>
            <pc:sldMk cId="4050328347" sldId="260"/>
            <ac:spMk id="3" creationId="{EFE31B98-8852-1501-BB35-98585E165067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5:25.723" v="53" actId="1076"/>
          <ac:picMkLst>
            <pc:docMk/>
            <pc:sldMk cId="4050328347" sldId="260"/>
            <ac:picMk id="4" creationId="{D1AD4EAB-5BB5-92E4-917A-C777A9B95DCA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8:57.025" v="71" actId="1076"/>
        <pc:sldMkLst>
          <pc:docMk/>
          <pc:sldMk cId="4622976" sldId="261"/>
        </pc:sldMkLst>
        <pc:spChg chg="mod">
          <ac:chgData name="Mahwish Asghar (2323663)" userId="S::2323663@student.uwtsd.ac.uk::db4efadc-87f9-44c6-a8e1-838b1a205f2f" providerId="AD" clId="Web-{EA9F05E3-86C1-857B-E7E3-CDCD39CC2085}" dt="2025-11-04T23:56:34.411" v="69" actId="20577"/>
          <ac:spMkLst>
            <pc:docMk/>
            <pc:sldMk cId="4622976" sldId="261"/>
            <ac:spMk id="3" creationId="{8CC48D84-8EA5-C1ED-32D4-9E5F76187673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8:57.025" v="71" actId="1076"/>
          <ac:picMkLst>
            <pc:docMk/>
            <pc:sldMk cId="4622976" sldId="261"/>
            <ac:picMk id="4" creationId="{88327794-B7C4-ADB3-E001-C81FA3E6A4CF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6T00:59:00.502" v="144" actId="20577"/>
        <pc:sldMkLst>
          <pc:docMk/>
          <pc:sldMk cId="2683235828" sldId="262"/>
        </pc:sldMkLst>
        <pc:spChg chg="mod">
          <ac:chgData name="Mahwish Asghar (2323663)" userId="S::2323663@student.uwtsd.ac.uk::db4efadc-87f9-44c6-a8e1-838b1a205f2f" providerId="AD" clId="Web-{EA9F05E3-86C1-857B-E7E3-CDCD39CC2085}" dt="2025-11-06T00:59:00.502" v="144" actId="20577"/>
          <ac:spMkLst>
            <pc:docMk/>
            <pc:sldMk cId="2683235828" sldId="262"/>
            <ac:spMk id="3" creationId="{50809B36-3A49-7F40-D276-1F608C4E8B4D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02:40.777" v="85" actId="1076"/>
          <ac:picMkLst>
            <pc:docMk/>
            <pc:sldMk cId="2683235828" sldId="262"/>
            <ac:picMk id="4" creationId="{BF6A6264-E8ED-4F0D-D586-57A08E52E5D0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06:06.562" v="95" actId="1076"/>
        <pc:sldMkLst>
          <pc:docMk/>
          <pc:sldMk cId="2774000406" sldId="263"/>
        </pc:sldMkLst>
        <pc:spChg chg="mod">
          <ac:chgData name="Mahwish Asghar (2323663)" userId="S::2323663@student.uwtsd.ac.uk::db4efadc-87f9-44c6-a8e1-838b1a205f2f" providerId="AD" clId="Web-{EA9F05E3-86C1-857B-E7E3-CDCD39CC2085}" dt="2025-11-05T00:03:09.855" v="93" actId="20577"/>
          <ac:spMkLst>
            <pc:docMk/>
            <pc:sldMk cId="2774000406" sldId="263"/>
            <ac:spMk id="3" creationId="{B9209B52-D9FD-9C02-6279-80AE3CC36B5A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06:06.562" v="95" actId="1076"/>
          <ac:picMkLst>
            <pc:docMk/>
            <pc:sldMk cId="2774000406" sldId="263"/>
            <ac:picMk id="4" creationId="{9FD11515-D618-1F41-0070-29FFA74A9B08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6T01:01:16.341" v="184" actId="20577"/>
        <pc:sldMkLst>
          <pc:docMk/>
          <pc:sldMk cId="718486798" sldId="264"/>
        </pc:sldMkLst>
        <pc:spChg chg="mod">
          <ac:chgData name="Mahwish Asghar (2323663)" userId="S::2323663@student.uwtsd.ac.uk::db4efadc-87f9-44c6-a8e1-838b1a205f2f" providerId="AD" clId="Web-{EA9F05E3-86C1-857B-E7E3-CDCD39CC2085}" dt="2025-11-06T01:01:16.341" v="184" actId="20577"/>
          <ac:spMkLst>
            <pc:docMk/>
            <pc:sldMk cId="718486798" sldId="264"/>
            <ac:spMk id="20" creationId="{3F73B67C-6D8B-0EFC-4DEA-96B7187E3C18}"/>
          </ac:spMkLst>
        </pc:spChg>
        <pc:spChg chg="mod">
          <ac:chgData name="Mahwish Asghar (2323663)" userId="S::2323663@student.uwtsd.ac.uk::db4efadc-87f9-44c6-a8e1-838b1a205f2f" providerId="AD" clId="Web-{EA9F05E3-86C1-857B-E7E3-CDCD39CC2085}" dt="2025-11-06T00:59:41.348" v="161" actId="20577"/>
          <ac:spMkLst>
            <pc:docMk/>
            <pc:sldMk cId="718486798" sldId="264"/>
            <ac:spMk id="22" creationId="{C9F2B629-8B71-0C3F-2ABB-D1EC0AEE3611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08:50.159" v="96"/>
          <ac:picMkLst>
            <pc:docMk/>
            <pc:sldMk cId="718486798" sldId="264"/>
            <ac:picMk id="4" creationId="{B24C8B90-E443-0AD1-7017-8FE5F8B3756B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14:05.716" v="103" actId="20577"/>
        <pc:sldMkLst>
          <pc:docMk/>
          <pc:sldMk cId="620358063" sldId="265"/>
        </pc:sldMkLst>
        <pc:spChg chg="mod">
          <ac:chgData name="Mahwish Asghar (2323663)" userId="S::2323663@student.uwtsd.ac.uk::db4efadc-87f9-44c6-a8e1-838b1a205f2f" providerId="AD" clId="Web-{EA9F05E3-86C1-857B-E7E3-CDCD39CC2085}" dt="2025-11-05T00:14:05.716" v="103" actId="20577"/>
          <ac:spMkLst>
            <pc:docMk/>
            <pc:sldMk cId="620358063" sldId="265"/>
            <ac:spMk id="3" creationId="{C9719D78-85D0-72DB-F5EA-5DE9283654D6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13:39.058" v="98" actId="1076"/>
          <ac:picMkLst>
            <pc:docMk/>
            <pc:sldMk cId="620358063" sldId="265"/>
            <ac:picMk id="4" creationId="{DEB14450-299D-BBCF-1EC1-07308E9E1498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17:41.088" v="105" actId="1076"/>
        <pc:sldMkLst>
          <pc:docMk/>
          <pc:sldMk cId="591206053" sldId="266"/>
        </pc:sldMkLst>
        <pc:picChg chg="add mod">
          <ac:chgData name="Mahwish Asghar (2323663)" userId="S::2323663@student.uwtsd.ac.uk::db4efadc-87f9-44c6-a8e1-838b1a205f2f" providerId="AD" clId="Web-{EA9F05E3-86C1-857B-E7E3-CDCD39CC2085}" dt="2025-11-05T00:17:41.088" v="105" actId="1076"/>
          <ac:picMkLst>
            <pc:docMk/>
            <pc:sldMk cId="591206053" sldId="266"/>
            <ac:picMk id="3" creationId="{3E1A612A-717E-FC53-41B8-5517B89677CF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1:45.594" v="112" actId="20577"/>
        <pc:sldMkLst>
          <pc:docMk/>
          <pc:sldMk cId="705173232" sldId="268"/>
        </pc:sldMkLst>
        <pc:spChg chg="mod">
          <ac:chgData name="Mahwish Asghar (2323663)" userId="S::2323663@student.uwtsd.ac.uk::db4efadc-87f9-44c6-a8e1-838b1a205f2f" providerId="AD" clId="Web-{EA9F05E3-86C1-857B-E7E3-CDCD39CC2085}" dt="2025-11-05T00:21:45.594" v="112" actId="20577"/>
          <ac:spMkLst>
            <pc:docMk/>
            <pc:sldMk cId="705173232" sldId="268"/>
            <ac:spMk id="3" creationId="{7B428EB4-A459-1F42-06C7-EE430D03AE68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21:14.828" v="107" actId="1076"/>
          <ac:picMkLst>
            <pc:docMk/>
            <pc:sldMk cId="705173232" sldId="268"/>
            <ac:picMk id="4" creationId="{962555D2-2350-3D1C-3194-F9D38A88CCAA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5:09.884" v="114" actId="1076"/>
        <pc:sldMkLst>
          <pc:docMk/>
          <pc:sldMk cId="1281378431" sldId="269"/>
        </pc:sldMkLst>
        <pc:picChg chg="add mod">
          <ac:chgData name="Mahwish Asghar (2323663)" userId="S::2323663@student.uwtsd.ac.uk::db4efadc-87f9-44c6-a8e1-838b1a205f2f" providerId="AD" clId="Web-{EA9F05E3-86C1-857B-E7E3-CDCD39CC2085}" dt="2025-11-05T00:25:09.884" v="114" actId="1076"/>
          <ac:picMkLst>
            <pc:docMk/>
            <pc:sldMk cId="1281378431" sldId="269"/>
            <ac:picMk id="4" creationId="{434589B0-B4A1-A0B5-4E20-E45BB35CF80D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8:49.299" v="116" actId="1076"/>
        <pc:sldMkLst>
          <pc:docMk/>
          <pc:sldMk cId="2423855939" sldId="270"/>
        </pc:sldMkLst>
        <pc:picChg chg="add mod">
          <ac:chgData name="Mahwish Asghar (2323663)" userId="S::2323663@student.uwtsd.ac.uk::db4efadc-87f9-44c6-a8e1-838b1a205f2f" providerId="AD" clId="Web-{EA9F05E3-86C1-857B-E7E3-CDCD39CC2085}" dt="2025-11-05T00:28:49.299" v="116" actId="1076"/>
          <ac:picMkLst>
            <pc:docMk/>
            <pc:sldMk cId="2423855939" sldId="270"/>
            <ac:picMk id="4" creationId="{F8214E28-2448-5D34-2AE3-AA76BBB96342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36:46.443" v="122" actId="1076"/>
        <pc:sldMkLst>
          <pc:docMk/>
          <pc:sldMk cId="2705524316" sldId="271"/>
        </pc:sldMkLst>
        <pc:spChg chg="mod">
          <ac:chgData name="Mahwish Asghar (2323663)" userId="S::2323663@student.uwtsd.ac.uk::db4efadc-87f9-44c6-a8e1-838b1a205f2f" providerId="AD" clId="Web-{EA9F05E3-86C1-857B-E7E3-CDCD39CC2085}" dt="2025-11-05T00:36:09.427" v="120" actId="20577"/>
          <ac:spMkLst>
            <pc:docMk/>
            <pc:sldMk cId="2705524316" sldId="271"/>
            <ac:spMk id="3" creationId="{EE40AAD6-557E-80AA-370E-BF5FDCF57909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36:46.443" v="122" actId="1076"/>
          <ac:picMkLst>
            <pc:docMk/>
            <pc:sldMk cId="2705524316" sldId="271"/>
            <ac:picMk id="4" creationId="{875157C0-6280-A663-0933-E2C1F72CA662}"/>
          </ac:picMkLst>
        </pc:picChg>
      </pc:sldChg>
    </pc:docChg>
  </pc:docChgLst>
  <pc:docChgLst>
    <pc:chgData name="Mahwish Asghar (2323663)" userId="S::2323663@student.uwtsd.ac.uk::db4efadc-87f9-44c6-a8e1-838b1a205f2f" providerId="AD" clId="Web-{3C15AFC8-508B-F75B-EB60-6962ACC1EA36}"/>
    <pc:docChg chg="modSld">
      <pc:chgData name="Mahwish Asghar (2323663)" userId="S::2323663@student.uwtsd.ac.uk::db4efadc-87f9-44c6-a8e1-838b1a205f2f" providerId="AD" clId="Web-{3C15AFC8-508B-F75B-EB60-6962ACC1EA36}" dt="2025-11-03T03:22:55.087" v="872" actId="20577"/>
      <pc:docMkLst>
        <pc:docMk/>
      </pc:docMkLst>
      <pc:sldChg chg="modSp">
        <pc:chgData name="Mahwish Asghar (2323663)" userId="S::2323663@student.uwtsd.ac.uk::db4efadc-87f9-44c6-a8e1-838b1a205f2f" providerId="AD" clId="Web-{3C15AFC8-508B-F75B-EB60-6962ACC1EA36}" dt="2025-11-03T03:02:59.178" v="640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3C15AFC8-508B-F75B-EB60-6962ACC1EA36}" dt="2025-11-03T02:11:04.724" v="97" actId="20577"/>
          <ac:spMkLst>
            <pc:docMk/>
            <pc:sldMk cId="2472891450" sldId="257"/>
            <ac:spMk id="2" creationId="{A64B8BD7-5ABD-F4FA-9219-EEEA5D41C4E9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2:59.178" v="640" actId="20577"/>
          <ac:spMkLst>
            <pc:docMk/>
            <pc:sldMk cId="2472891450" sldId="257"/>
            <ac:spMk id="3" creationId="{BD5264BF-0464-8009-E150-CA643A5AB0AE}"/>
          </ac:spMkLst>
        </pc:spChg>
      </pc:sldChg>
      <pc:sldChg chg="addSp delSp modSp">
        <pc:chgData name="Mahwish Asghar (2323663)" userId="S::2323663@student.uwtsd.ac.uk::db4efadc-87f9-44c6-a8e1-838b1a205f2f" providerId="AD" clId="Web-{3C15AFC8-508B-F75B-EB60-6962ACC1EA36}" dt="2025-11-03T03:03:05.553" v="641" actId="20577"/>
        <pc:sldMkLst>
          <pc:docMk/>
          <pc:sldMk cId="2437458871" sldId="258"/>
        </pc:sldMkLst>
        <pc:spChg chg="mod">
          <ac:chgData name="Mahwish Asghar (2323663)" userId="S::2323663@student.uwtsd.ac.uk::db4efadc-87f9-44c6-a8e1-838b1a205f2f" providerId="AD" clId="Web-{3C15AFC8-508B-F75B-EB60-6962ACC1EA36}" dt="2025-11-03T02:14:43.230" v="114" actId="20577"/>
          <ac:spMkLst>
            <pc:docMk/>
            <pc:sldMk cId="2437458871" sldId="258"/>
            <ac:spMk id="2" creationId="{DA818440-3A78-E933-307E-00CDC3D66E6D}"/>
          </ac:spMkLst>
        </pc:spChg>
        <pc:spChg chg="add mod">
          <ac:chgData name="Mahwish Asghar (2323663)" userId="S::2323663@student.uwtsd.ac.uk::db4efadc-87f9-44c6-a8e1-838b1a205f2f" providerId="AD" clId="Web-{3C15AFC8-508B-F75B-EB60-6962ACC1EA36}" dt="2025-11-03T03:03:05.553" v="641" actId="20577"/>
          <ac:spMkLst>
            <pc:docMk/>
            <pc:sldMk cId="2437458871" sldId="258"/>
            <ac:spMk id="68" creationId="{4FC99B86-2E0D-4D5A-2514-DD025542BE60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22:55.087" v="872" actId="20577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3C15AFC8-508B-F75B-EB60-6962ACC1EA36}" dt="2025-11-03T03:22:55.087" v="872" actId="20577"/>
          <ac:spMkLst>
            <pc:docMk/>
            <pc:sldMk cId="732918397" sldId="259"/>
            <ac:spMk id="2" creationId="{26743590-64D5-DE9E-E2DD-A49EC91AFBAF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22:36.618" v="870" actId="20577"/>
          <ac:spMkLst>
            <pc:docMk/>
            <pc:sldMk cId="732918397" sldId="259"/>
            <ac:spMk id="3" creationId="{3433373F-9126-4C15-21CC-FDD5CA53DDB2}"/>
          </ac:spMkLst>
        </pc:spChg>
      </pc:sldChg>
      <pc:sldChg chg="addSp modSp">
        <pc:chgData name="Mahwish Asghar (2323663)" userId="S::2323663@student.uwtsd.ac.uk::db4efadc-87f9-44c6-a8e1-838b1a205f2f" providerId="AD" clId="Web-{3C15AFC8-508B-F75B-EB60-6962ACC1EA36}" dt="2025-11-03T03:02:47.193" v="639" actId="20577"/>
        <pc:sldMkLst>
          <pc:docMk/>
          <pc:sldMk cId="4050328347" sldId="260"/>
        </pc:sldMkLst>
        <pc:spChg chg="add mod">
          <ac:chgData name="Mahwish Asghar (2323663)" userId="S::2323663@student.uwtsd.ac.uk::db4efadc-87f9-44c6-a8e1-838b1a205f2f" providerId="AD" clId="Web-{3C15AFC8-508B-F75B-EB60-6962ACC1EA36}" dt="2025-11-03T02:23:55.793" v="234" actId="14100"/>
          <ac:spMkLst>
            <pc:docMk/>
            <pc:sldMk cId="4050328347" sldId="260"/>
            <ac:spMk id="2" creationId="{6B9049F6-617E-6485-95B6-82776CC2AB34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2:47.193" v="639" actId="20577"/>
          <ac:spMkLst>
            <pc:docMk/>
            <pc:sldMk cId="4050328347" sldId="260"/>
            <ac:spMk id="3" creationId="{EFE31B98-8852-1501-BB35-98585E165067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4:16.960" v="650" actId="20577"/>
        <pc:sldMkLst>
          <pc:docMk/>
          <pc:sldMk cId="4622976" sldId="261"/>
        </pc:sldMkLst>
        <pc:spChg chg="mod">
          <ac:chgData name="Mahwish Asghar (2323663)" userId="S::2323663@student.uwtsd.ac.uk::db4efadc-87f9-44c6-a8e1-838b1a205f2f" providerId="AD" clId="Web-{3C15AFC8-508B-F75B-EB60-6962ACC1EA36}" dt="2025-11-03T02:19:59.936" v="181" actId="20577"/>
          <ac:spMkLst>
            <pc:docMk/>
            <pc:sldMk cId="4622976" sldId="261"/>
            <ac:spMk id="2" creationId="{8D2F12A6-BC79-1593-1B60-B4C7B1F4ADD9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4:16.960" v="650" actId="20577"/>
          <ac:spMkLst>
            <pc:docMk/>
            <pc:sldMk cId="4622976" sldId="261"/>
            <ac:spMk id="3" creationId="{8CC48D84-8EA5-C1ED-32D4-9E5F76187673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5:15.680" v="658" actId="20577"/>
        <pc:sldMkLst>
          <pc:docMk/>
          <pc:sldMk cId="2683235828" sldId="262"/>
        </pc:sldMkLst>
        <pc:spChg chg="mod">
          <ac:chgData name="Mahwish Asghar (2323663)" userId="S::2323663@student.uwtsd.ac.uk::db4efadc-87f9-44c6-a8e1-838b1a205f2f" providerId="AD" clId="Web-{3C15AFC8-508B-F75B-EB60-6962ACC1EA36}" dt="2025-11-03T02:21:38.475" v="207" actId="20577"/>
          <ac:spMkLst>
            <pc:docMk/>
            <pc:sldMk cId="2683235828" sldId="262"/>
            <ac:spMk id="2" creationId="{635D85CB-8EA0-223A-E820-D555ECE0ADC8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5:15.680" v="658" actId="20577"/>
          <ac:spMkLst>
            <pc:docMk/>
            <pc:sldMk cId="2683235828" sldId="262"/>
            <ac:spMk id="3" creationId="{50809B36-3A49-7F40-D276-1F608C4E8B4D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6:21.368" v="667" actId="20577"/>
        <pc:sldMkLst>
          <pc:docMk/>
          <pc:sldMk cId="2774000406" sldId="263"/>
        </pc:sldMkLst>
        <pc:spChg chg="mod">
          <ac:chgData name="Mahwish Asghar (2323663)" userId="S::2323663@student.uwtsd.ac.uk::db4efadc-87f9-44c6-a8e1-838b1a205f2f" providerId="AD" clId="Web-{3C15AFC8-508B-F75B-EB60-6962ACC1EA36}" dt="2025-11-03T02:24:36.388" v="239" actId="20577"/>
          <ac:spMkLst>
            <pc:docMk/>
            <pc:sldMk cId="2774000406" sldId="263"/>
            <ac:spMk id="2" creationId="{55559DB3-2934-5F01-E341-D066431AC8E7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6:21.368" v="667" actId="20577"/>
          <ac:spMkLst>
            <pc:docMk/>
            <pc:sldMk cId="2774000406" sldId="263"/>
            <ac:spMk id="3" creationId="{B9209B52-D9FD-9C02-6279-80AE3CC36B5A}"/>
          </ac:spMkLst>
        </pc:spChg>
      </pc:sldChg>
      <pc:sldChg chg="delSp modSp">
        <pc:chgData name="Mahwish Asghar (2323663)" userId="S::2323663@student.uwtsd.ac.uk::db4efadc-87f9-44c6-a8e1-838b1a205f2f" providerId="AD" clId="Web-{3C15AFC8-508B-F75B-EB60-6962ACC1EA36}" dt="2025-11-03T03:13:01.220" v="777" actId="20577"/>
        <pc:sldMkLst>
          <pc:docMk/>
          <pc:sldMk cId="718486798" sldId="264"/>
        </pc:sldMkLst>
        <pc:spChg chg="mod">
          <ac:chgData name="Mahwish Asghar (2323663)" userId="S::2323663@student.uwtsd.ac.uk::db4efadc-87f9-44c6-a8e1-838b1a205f2f" providerId="AD" clId="Web-{3C15AFC8-508B-F75B-EB60-6962ACC1EA36}" dt="2025-11-03T02:26:25.484" v="270" actId="20577"/>
          <ac:spMkLst>
            <pc:docMk/>
            <pc:sldMk cId="718486798" sldId="264"/>
            <ac:spMk id="2" creationId="{28E24659-360B-E5FD-F486-988580F233DF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37.078" v="770" actId="20577"/>
          <ac:spMkLst>
            <pc:docMk/>
            <pc:sldMk cId="718486798" sldId="264"/>
            <ac:spMk id="19" creationId="{8BBAC261-D05A-5431-5F25-5CC0E3DD019C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40.531" v="771" actId="20577"/>
          <ac:spMkLst>
            <pc:docMk/>
            <pc:sldMk cId="718486798" sldId="264"/>
            <ac:spMk id="20" creationId="{3F73B67C-6D8B-0EFC-4DEA-96B7187E3C18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3:01.220" v="777" actId="20577"/>
          <ac:spMkLst>
            <pc:docMk/>
            <pc:sldMk cId="718486798" sldId="264"/>
            <ac:spMk id="21" creationId="{590C4004-3C74-09C4-10D5-47107CA6D41D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29.218" v="768" actId="20577"/>
          <ac:spMkLst>
            <pc:docMk/>
            <pc:sldMk cId="718486798" sldId="264"/>
            <ac:spMk id="22" creationId="{C9F2B629-8B71-0C3F-2ABB-D1EC0AEE3611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14:42.789" v="799" actId="20577"/>
        <pc:sldMkLst>
          <pc:docMk/>
          <pc:sldMk cId="620358063" sldId="265"/>
        </pc:sldMkLst>
        <pc:spChg chg="mod">
          <ac:chgData name="Mahwish Asghar (2323663)" userId="S::2323663@student.uwtsd.ac.uk::db4efadc-87f9-44c6-a8e1-838b1a205f2f" providerId="AD" clId="Web-{3C15AFC8-508B-F75B-EB60-6962ACC1EA36}" dt="2025-11-03T02:30:36.993" v="330" actId="20577"/>
          <ac:spMkLst>
            <pc:docMk/>
            <pc:sldMk cId="620358063" sldId="265"/>
            <ac:spMk id="2" creationId="{FAC65418-BA6A-9E19-EF6F-8F59D6D8E6C2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4:42.789" v="799" actId="20577"/>
          <ac:spMkLst>
            <pc:docMk/>
            <pc:sldMk cId="620358063" sldId="265"/>
            <ac:spMk id="3" creationId="{C9719D78-85D0-72DB-F5EA-5DE9283654D6}"/>
          </ac:spMkLst>
        </pc:spChg>
      </pc:sldChg>
      <pc:sldChg chg="addSp delSp modSp">
        <pc:chgData name="Mahwish Asghar (2323663)" userId="S::2323663@student.uwtsd.ac.uk::db4efadc-87f9-44c6-a8e1-838b1a205f2f" providerId="AD" clId="Web-{3C15AFC8-508B-F75B-EB60-6962ACC1EA36}" dt="2025-11-03T03:15:23.603" v="805" actId="20577"/>
        <pc:sldMkLst>
          <pc:docMk/>
          <pc:sldMk cId="591206053" sldId="266"/>
        </pc:sldMkLst>
        <pc:spChg chg="mod">
          <ac:chgData name="Mahwish Asghar (2323663)" userId="S::2323663@student.uwtsd.ac.uk::db4efadc-87f9-44c6-a8e1-838b1a205f2f" providerId="AD" clId="Web-{3C15AFC8-508B-F75B-EB60-6962ACC1EA36}" dt="2025-11-03T02:33:00.698" v="367" actId="20577"/>
          <ac:spMkLst>
            <pc:docMk/>
            <pc:sldMk cId="591206053" sldId="266"/>
            <ac:spMk id="2" creationId="{A381FCB8-BE55-057B-96A0-E864CF08733D}"/>
          </ac:spMkLst>
        </pc:spChg>
        <pc:spChg chg="add mod">
          <ac:chgData name="Mahwish Asghar (2323663)" userId="S::2323663@student.uwtsd.ac.uk::db4efadc-87f9-44c6-a8e1-838b1a205f2f" providerId="AD" clId="Web-{3C15AFC8-508B-F75B-EB60-6962ACC1EA36}" dt="2025-11-03T03:15:23.603" v="805" actId="20577"/>
          <ac:spMkLst>
            <pc:docMk/>
            <pc:sldMk cId="591206053" sldId="266"/>
            <ac:spMk id="6" creationId="{8E49132D-97CD-89DF-2CAD-E26E1D17ADFF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22:05.289" v="867" actId="14100"/>
        <pc:sldMkLst>
          <pc:docMk/>
          <pc:sldMk cId="705173232" sldId="268"/>
        </pc:sldMkLst>
        <pc:spChg chg="mod">
          <ac:chgData name="Mahwish Asghar (2323663)" userId="S::2323663@student.uwtsd.ac.uk::db4efadc-87f9-44c6-a8e1-838b1a205f2f" providerId="AD" clId="Web-{3C15AFC8-508B-F75B-EB60-6962ACC1EA36}" dt="2025-11-03T02:35:22.878" v="398" actId="20577"/>
          <ac:spMkLst>
            <pc:docMk/>
            <pc:sldMk cId="705173232" sldId="268"/>
            <ac:spMk id="2" creationId="{C8A81B3F-2C4A-EEED-6714-AEDCDB54BEE0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22:05.289" v="867" actId="14100"/>
          <ac:spMkLst>
            <pc:docMk/>
            <pc:sldMk cId="705173232" sldId="268"/>
            <ac:spMk id="3" creationId="{7B428EB4-A459-1F42-06C7-EE430D03AE68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18:33.425" v="843" actId="20577"/>
        <pc:sldMkLst>
          <pc:docMk/>
          <pc:sldMk cId="1281378431" sldId="269"/>
        </pc:sldMkLst>
        <pc:spChg chg="mod">
          <ac:chgData name="Mahwish Asghar (2323663)" userId="S::2323663@student.uwtsd.ac.uk::db4efadc-87f9-44c6-a8e1-838b1a205f2f" providerId="AD" clId="Web-{3C15AFC8-508B-F75B-EB60-6962ACC1EA36}" dt="2025-11-03T02:38:13.401" v="450" actId="20577"/>
          <ac:spMkLst>
            <pc:docMk/>
            <pc:sldMk cId="1281378431" sldId="269"/>
            <ac:spMk id="2" creationId="{0FB7ECD5-181A-D152-16B8-5011EB7FC7C2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8:33.425" v="843" actId="20577"/>
          <ac:spMkLst>
            <pc:docMk/>
            <pc:sldMk cId="1281378431" sldId="269"/>
            <ac:spMk id="3" creationId="{0270751D-660B-C6C6-7391-E25AE371B417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20:02.520" v="866" actId="20577"/>
        <pc:sldMkLst>
          <pc:docMk/>
          <pc:sldMk cId="2423855939" sldId="270"/>
        </pc:sldMkLst>
        <pc:spChg chg="mod">
          <ac:chgData name="Mahwish Asghar (2323663)" userId="S::2323663@student.uwtsd.ac.uk::db4efadc-87f9-44c6-a8e1-838b1a205f2f" providerId="AD" clId="Web-{3C15AFC8-508B-F75B-EB60-6962ACC1EA36}" dt="2025-11-03T03:20:02.520" v="866" actId="20577"/>
          <ac:spMkLst>
            <pc:docMk/>
            <pc:sldMk cId="2423855939" sldId="270"/>
            <ac:spMk id="3" creationId="{E40F7DEA-761D-7298-06C9-97F55C052570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2:44:12.713" v="518" actId="20577"/>
        <pc:sldMkLst>
          <pc:docMk/>
          <pc:sldMk cId="2705524316" sldId="271"/>
        </pc:sldMkLst>
        <pc:spChg chg="mod">
          <ac:chgData name="Mahwish Asghar (2323663)" userId="S::2323663@student.uwtsd.ac.uk::db4efadc-87f9-44c6-a8e1-838b1a205f2f" providerId="AD" clId="Web-{3C15AFC8-508B-F75B-EB60-6962ACC1EA36}" dt="2025-11-03T02:43:49.384" v="515" actId="14100"/>
          <ac:spMkLst>
            <pc:docMk/>
            <pc:sldMk cId="2705524316" sldId="271"/>
            <ac:spMk id="2" creationId="{4143964E-6563-A87C-BAFF-201CDABCDD21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2:44:12.713" v="518" actId="20577"/>
          <ac:spMkLst>
            <pc:docMk/>
            <pc:sldMk cId="2705524316" sldId="271"/>
            <ac:spMk id="3" creationId="{EE40AAD6-557E-80AA-370E-BF5FDCF579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48952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75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2360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614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60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270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4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971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212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25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99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531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2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lung-cancer/treatment/" TargetMode="Externa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hyperlink" Target="https://gettingitrightfirsttime.co.uk" TargetMode="External"/><Relationship Id="rId5" Type="http://schemas.openxmlformats.org/officeDocument/2006/relationships/hyperlink" Target="https://www.cancerresearchuk.org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blf.org.uk" TargetMode="External"/><Relationship Id="rId9" Type="http://schemas.openxmlformats.org/officeDocument/2006/relationships/hyperlink" Target="https://www.gov.uk/government/public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5AA36A-D7CC-493C-A0EE-F8AC3564D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6050" y="395289"/>
            <a:ext cx="3886200" cy="1594290"/>
          </a:xfr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kern="1200" cap="none" spc="0" baseline="0">
                <a:latin typeface="+mj-lt"/>
                <a:ea typeface="+mj-ea"/>
                <a:cs typeface="+mj-cs"/>
              </a:rPr>
              <a:t>Comprehensive Understanding of Cancer: </a:t>
            </a:r>
            <a:endParaRPr lang="en-US" sz="1800" kern="1200" cap="none" spc="0" baseline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US" sz="1800" b="1" kern="1200" cap="none" spc="0" baseline="0">
                <a:latin typeface="+mj-lt"/>
                <a:ea typeface="+mj-ea"/>
                <a:cs typeface="+mj-cs"/>
              </a:rPr>
              <a:t>Integrating Anatomical, Physiological and Care Planning Perspectives</a:t>
            </a:r>
            <a:endParaRPr lang="en-US" sz="1800" kern="1200" cap="none" spc="0" baseline="0">
              <a:latin typeface="+mj-lt"/>
              <a:ea typeface="+mj-ea"/>
              <a:cs typeface="+mj-cs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0E8F587-F1D1-40D0-3FA4-434D104E47A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4944" b="4"/>
          <a:stretch>
            <a:fillRect/>
          </a:stretch>
        </p:blipFill>
        <p:spPr>
          <a:xfrm>
            <a:off x="20" y="10"/>
            <a:ext cx="7211993" cy="685799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1C2E33F-4B1D-4F8B-B721-96313EA29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915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72006" y="2877018"/>
            <a:ext cx="3060000" cy="293856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40000"/>
              </a:lnSpc>
            </a:pPr>
            <a:r>
              <a:rPr lang="en-US" sz="1400">
                <a:solidFill>
                  <a:schemeClr val="tx1"/>
                </a:solidFill>
              </a:rPr>
              <a:t>Health &amp; Social Care: A Critical Review.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Name: Mahwish Asghar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ID: 2323663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Module: Introduction to Physiology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Module code: BMHP5023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Lecturer: Gillian Weaver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C1D92E-A2AC-6BFC-432A-1F00823420B3}"/>
              </a:ext>
            </a:extLst>
          </p:cNvPr>
          <p:cNvSpPr txBox="1"/>
          <p:nvPr/>
        </p:nvSpPr>
        <p:spPr>
          <a:xfrm>
            <a:off x="4155195" y="6275941"/>
            <a:ext cx="30645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1"/>
              <a:t>Component 2: Presentation</a:t>
            </a:r>
            <a:r>
              <a:rPr lang="en-US" sz="1600" b="1"/>
              <a:t>​</a:t>
            </a:r>
            <a:r>
              <a:rPr lang="en-GB" sz="1600"/>
              <a:t>​</a:t>
            </a:r>
            <a:br>
              <a:rPr lang="en-GB" sz="1600"/>
            </a:br>
            <a:r>
              <a:rPr lang="en-US" sz="1600" b="1" i="1"/>
              <a:t>(PowerPoint with voice-over)</a:t>
            </a:r>
            <a:endParaRPr lang="en-GB"/>
          </a:p>
        </p:txBody>
      </p:sp>
      <p:pic>
        <p:nvPicPr>
          <p:cNvPr id="6" name="Slide2">
            <a:hlinkClick r:id="" action="ppaction://media"/>
            <a:extLst>
              <a:ext uri="{FF2B5EF4-FFF2-40B4-BE49-F238E27FC236}">
                <a16:creationId xmlns:a16="http://schemas.microsoft.com/office/drawing/2014/main" id="{4A728DD7-2672-CAF1-D90A-38C52639DF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B8BD7-5ABD-F4FA-9219-EEEA5D41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cap="all">
                <a:ea typeface="+mj-lt"/>
                <a:cs typeface="+mj-lt"/>
              </a:rPr>
              <a:t>Introduction</a:t>
            </a:r>
            <a:endParaRPr lang="en-US">
              <a:ea typeface="+mj-lt"/>
              <a:cs typeface="+mj-lt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264BF-0464-8009-E150-CA643A5AB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819" y="3419056"/>
            <a:ext cx="10168259" cy="28806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Lung cancer is the second most common cancer in the UK. This is the main cause of cancer deaths (Cancer Research UK, 2023).</a:t>
            </a:r>
            <a:endParaRPr lang="en-US" sz="1800" dirty="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It mostly affects older people and is closely linked to smoking and exposure to harmful substances (Public Health England, 2023).</a:t>
            </a:r>
          </a:p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This presentation looks at lung cancer by focusing on the body’s structure, how it works, and a care plan for a made-up patient.</a:t>
            </a:r>
            <a:endParaRPr lang="en-GB" dirty="0">
              <a:solidFill>
                <a:schemeClr val="tx1"/>
              </a:solidFill>
              <a:latin typeface="Century Schoolbook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800">
              <a:solidFill>
                <a:srgbClr val="000000">
                  <a:alpha val="60000"/>
                </a:srgbClr>
              </a:solidFill>
              <a:latin typeface="Century Schoolbook"/>
              <a:ea typeface="+mn-lt"/>
              <a:cs typeface="+mn-lt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4" name="Slide1">
            <a:hlinkClick r:id="" action="ppaction://media"/>
            <a:extLst>
              <a:ext uri="{FF2B5EF4-FFF2-40B4-BE49-F238E27FC236}">
                <a16:creationId xmlns:a16="http://schemas.microsoft.com/office/drawing/2014/main" id="{DABF648D-43E1-DFDF-2325-688C5D79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655" y="53248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891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18440-3A78-E933-307E-00CDC3D66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18" y="273759"/>
            <a:ext cx="352800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GB" b="1"/>
              <a:t>Fictional Patient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 descr="A dna structure with dots&#10;&#10;AI-generated content may be incorrect.">
            <a:extLst>
              <a:ext uri="{FF2B5EF4-FFF2-40B4-BE49-F238E27FC236}">
                <a16:creationId xmlns:a16="http://schemas.microsoft.com/office/drawing/2014/main" id="{FC065E20-9E18-0D3E-E8A1-0B30776353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904" b="24221"/>
          <a:stretch>
            <a:fillRect/>
          </a:stretch>
        </p:blipFill>
        <p:spPr>
          <a:xfrm>
            <a:off x="20" y="3429000"/>
            <a:ext cx="12191977" cy="3429000"/>
          </a:xfrm>
          <a:prstGeom prst="rect">
            <a:avLst/>
          </a:prstGeom>
        </p:spPr>
      </p:pic>
      <p:sp>
        <p:nvSpPr>
          <p:cNvPr id="68" name="Content Placeholder 67">
            <a:extLst>
              <a:ext uri="{FF2B5EF4-FFF2-40B4-BE49-F238E27FC236}">
                <a16:creationId xmlns:a16="http://schemas.microsoft.com/office/drawing/2014/main" id="{4FC99B86-2E0D-4D5A-2514-DD025542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6098" y="-3328"/>
            <a:ext cx="7918020" cy="3434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Mr. A. Khan is a 62-year-old South Asian man who used to work in a factory and is now retired.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 has smoked heavily for many years and lives alone with little physical activity.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 was recently diagnosed with stage II non-small-cell lung cancer (NSCLC).</a:t>
            </a:r>
            <a:endParaRPr lang="en-GB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endParaRPr lang="en-GB" sz="1800" b="1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3" name="Slide3">
            <a:hlinkClick r:id="" action="ppaction://media"/>
            <a:extLst>
              <a:ext uri="{FF2B5EF4-FFF2-40B4-BE49-F238E27FC236}">
                <a16:creationId xmlns:a16="http://schemas.microsoft.com/office/drawing/2014/main" id="{032260C7-E620-0820-CB79-316686E8D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638" y="19660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45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DCFBD7-5612-480F-BED3-7820176A5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43590-64D5-DE9E-E2DD-A49EC91AF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25" y="1508125"/>
            <a:ext cx="3899982" cy="3838576"/>
          </a:xfrm>
        </p:spPr>
        <p:txBody>
          <a:bodyPr anchor="ctr">
            <a:normAutofit/>
          </a:bodyPr>
          <a:lstStyle/>
          <a:p>
            <a:pPr algn="ctr"/>
            <a:r>
              <a:rPr lang="en-GB" b="1"/>
              <a:t>Risk </a:t>
            </a:r>
            <a:r>
              <a:rPr lang="en-GB" sz="3600" b="1"/>
              <a:t>Factors</a:t>
            </a:r>
            <a:endParaRPr lang="en-US" sz="36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3093493-446B-45A4-9D25-97A096BD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H="1">
            <a:off x="554357" y="402322"/>
            <a:ext cx="641183" cy="1069728"/>
            <a:chOff x="6484112" y="2967038"/>
            <a:chExt cx="641183" cy="106972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290F66-CF0B-44A8-98F9-67989433E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6" name="Freeform 68">
                <a:extLst>
                  <a:ext uri="{FF2B5EF4-FFF2-40B4-BE49-F238E27FC236}">
                    <a16:creationId xmlns:a16="http://schemas.microsoft.com/office/drawing/2014/main" id="{B1EC4FC7-CA30-496A-A81F-23F077FC31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69">
                <a:extLst>
                  <a:ext uri="{FF2B5EF4-FFF2-40B4-BE49-F238E27FC236}">
                    <a16:creationId xmlns:a16="http://schemas.microsoft.com/office/drawing/2014/main" id="{5D6D0395-600E-4B20-8F30-0AEE77B5E7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Line 70">
                <a:extLst>
                  <a:ext uri="{FF2B5EF4-FFF2-40B4-BE49-F238E27FC236}">
                    <a16:creationId xmlns:a16="http://schemas.microsoft.com/office/drawing/2014/main" id="{FF4B76F2-9796-41F3-B9E3-83F7B60DD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CEC35DC-9637-4964-84AC-F26B998A5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13" name="Freeform 68">
                <a:extLst>
                  <a:ext uri="{FF2B5EF4-FFF2-40B4-BE49-F238E27FC236}">
                    <a16:creationId xmlns:a16="http://schemas.microsoft.com/office/drawing/2014/main" id="{DBDE4896-1B60-4B58-9194-5253D8C352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69">
                <a:extLst>
                  <a:ext uri="{FF2B5EF4-FFF2-40B4-BE49-F238E27FC236}">
                    <a16:creationId xmlns:a16="http://schemas.microsoft.com/office/drawing/2014/main" id="{59C17307-B18A-4106-97D9-D516369BA6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Line 70">
                <a:extLst>
                  <a:ext uri="{FF2B5EF4-FFF2-40B4-BE49-F238E27FC236}">
                    <a16:creationId xmlns:a16="http://schemas.microsoft.com/office/drawing/2014/main" id="{141D9497-DF71-477C-BFC8-AE0D408BA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9F703F4-243C-4517-80DA-7AC36B7D9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159000"/>
            <a:ext cx="0" cy="540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3373F-9126-4C15-21CC-FDD5CA53D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5330" y="-113995"/>
            <a:ext cx="8454145" cy="56075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Smoking especially over many years is the biggest risk factor for lung cancer (NHS, 2024).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Working around asbestos or harmful chemicals also raises the risk (Public Health England, 2023).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Other factors like age, ethnicity, poor diet and lack of exercise can play a role too (British Lung Foundation, 2023).</a:t>
            </a: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Living alone might make it harder to get care and emotional support.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55013FF-CA42-4E11-9C84-9B450958B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4900460" y="5368081"/>
            <a:ext cx="641183" cy="1069728"/>
            <a:chOff x="6484112" y="2967038"/>
            <a:chExt cx="641183" cy="106972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22AE2C0-471F-463F-81AD-036775172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8" name="Freeform 68">
                <a:extLst>
                  <a:ext uri="{FF2B5EF4-FFF2-40B4-BE49-F238E27FC236}">
                    <a16:creationId xmlns:a16="http://schemas.microsoft.com/office/drawing/2014/main" id="{86AC4227-904F-4DAA-8EB3-AA15045E61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9" name="Freeform 69">
                <a:extLst>
                  <a:ext uri="{FF2B5EF4-FFF2-40B4-BE49-F238E27FC236}">
                    <a16:creationId xmlns:a16="http://schemas.microsoft.com/office/drawing/2014/main" id="{A9C558C0-0AE1-4345-9661-C1F771AF8C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0" name="Line 70">
                <a:extLst>
                  <a:ext uri="{FF2B5EF4-FFF2-40B4-BE49-F238E27FC236}">
                    <a16:creationId xmlns:a16="http://schemas.microsoft.com/office/drawing/2014/main" id="{70FD5E86-918D-4F6B-A6B2-DB8A113D4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11235B7-14E2-4FFE-92E8-58F11DE11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25" name="Freeform 68">
                <a:extLst>
                  <a:ext uri="{FF2B5EF4-FFF2-40B4-BE49-F238E27FC236}">
                    <a16:creationId xmlns:a16="http://schemas.microsoft.com/office/drawing/2014/main" id="{8520057A-9BA7-4A16-B939-D2BD2EEB3A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6" name="Freeform 69">
                <a:extLst>
                  <a:ext uri="{FF2B5EF4-FFF2-40B4-BE49-F238E27FC236}">
                    <a16:creationId xmlns:a16="http://schemas.microsoft.com/office/drawing/2014/main" id="{9541235C-1F48-4100-872C-24CECB3B96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7" name="Line 70">
                <a:extLst>
                  <a:ext uri="{FF2B5EF4-FFF2-40B4-BE49-F238E27FC236}">
                    <a16:creationId xmlns:a16="http://schemas.microsoft.com/office/drawing/2014/main" id="{24D640F2-8B18-48D4-9845-20F0A8CA5C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411F0AE3-2300-A476-F189-7EEDC16692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5485" y="438123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91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79C8A1-C4E4-4DE9-934E-91221AC99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st tubes with samples on a test tube rack">
            <a:extLst>
              <a:ext uri="{FF2B5EF4-FFF2-40B4-BE49-F238E27FC236}">
                <a16:creationId xmlns:a16="http://schemas.microsoft.com/office/drawing/2014/main" id="{8BE063EB-1195-4C91-F3DE-F4C52E0078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959" r="28487" b="-3"/>
          <a:stretch>
            <a:fillRect/>
          </a:stretch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C7ED5D-77C4-4564-8B1A-E55609CF4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7986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31B98-8852-1501-BB35-98585E165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8986" y="2029725"/>
            <a:ext cx="6318000" cy="39333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The lungs are part of the breathing system and sit in the chest.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Important parts include the bronchi, bronchioles, alveoli, pleura and diaphragm.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Alveoli are small air sacs where oxygen and carbon dioxide are swapped.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The pleura is a thin layer that protects and cushions the lungs.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  <a:buFont typeface="Wingdings" panose="05000000000000000000" pitchFamily="2" charset="2"/>
              <a:buChar char=""/>
            </a:pPr>
            <a:endParaRPr lang="en-GB" sz="1600">
              <a:solidFill>
                <a:schemeClr val="tx1"/>
              </a:solidFill>
              <a:latin typeface="Avenir Next LT Pr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9049F6-617E-6485-95B6-82776CC2AB34}"/>
              </a:ext>
            </a:extLst>
          </p:cNvPr>
          <p:cNvSpPr txBox="1"/>
          <p:nvPr/>
        </p:nvSpPr>
        <p:spPr>
          <a:xfrm>
            <a:off x="6096000" y="885940"/>
            <a:ext cx="336932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baseline="0">
                <a:latin typeface="Century Schoolbook"/>
              </a:rPr>
              <a:t>Anatomy of the Lungs</a:t>
            </a:r>
            <a:r>
              <a:rPr sz="2000">
                <a:latin typeface="Century Schoolbook"/>
                <a:ea typeface="Century Schoolbook"/>
                <a:cs typeface="Century Schoolbook"/>
              </a:rPr>
              <a:t>​</a:t>
            </a:r>
            <a:endParaRPr lang="en-GB" sz="2000">
              <a:latin typeface="Century Schoolbook"/>
            </a:endParaRPr>
          </a:p>
          <a:p>
            <a:pPr algn="ctr"/>
            <a:endParaRPr lang="en-GB"/>
          </a:p>
        </p:txBody>
      </p:sp>
      <p:pic>
        <p:nvPicPr>
          <p:cNvPr id="4" name="Slide5">
            <a:hlinkClick r:id="" action="ppaction://media"/>
            <a:extLst>
              <a:ext uri="{FF2B5EF4-FFF2-40B4-BE49-F238E27FC236}">
                <a16:creationId xmlns:a16="http://schemas.microsoft.com/office/drawing/2014/main" id="{D1AD4EAB-5BB5-92E4-917A-C777A9B95D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01756" y="57502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2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F12A6-BC79-1593-1B60-B4C7B1F4A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Physiology of Breathing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48D84-8EA5-C1ED-32D4-9E5F76187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Breathing means taking air in and pushing it out, controlled by the diaphragm and brainstem.</a:t>
            </a:r>
            <a:endParaRPr lang="en-GB">
              <a:solidFill>
                <a:schemeClr val="tx1"/>
              </a:solidFill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Oxygen moves into tiny air sacs in the lungs and passes into the blood while carbon dioxide is breathed out.</a:t>
            </a:r>
          </a:p>
          <a:p>
            <a:pPr marL="359410" indent="-359410"/>
            <a:r>
              <a:rPr lang="en-GB" sz="1800" err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Hemoglobin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in red blood cells carries oxygen to the body’s tissues.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Good airflow and blood flow are both needed for effective gas exchange.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6">
            <a:hlinkClick r:id="" action="ppaction://media"/>
            <a:extLst>
              <a:ext uri="{FF2B5EF4-FFF2-40B4-BE49-F238E27FC236}">
                <a16:creationId xmlns:a16="http://schemas.microsoft.com/office/drawing/2014/main" id="{88327794-B7C4-ADB3-E001-C81FA3E6A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21689" y="394211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2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D85CB-8EA0-223A-E820-D555ECE0A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954" y="-2772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/>
              <a:t>How Lung Cancer Affects the Body</a:t>
            </a:r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09B36-3A49-7F40-D276-1F608C4E8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953" y="1897010"/>
            <a:ext cx="6318000" cy="48373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Tumours can block the airways making it harder to breathe and reducing oxygen levels (Kumar et al., 2022).</a:t>
            </a:r>
          </a:p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Cancer cells damage healthy lung tissue and can spread to nearby areas.</a:t>
            </a:r>
            <a:endParaRPr lang="en-GB" sz="1800" dirty="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In later stages cancer may spread across the body such as brain, bones or liver (Cancer Research UK, 2023).</a:t>
            </a:r>
            <a:endParaRPr lang="en-GB" sz="1800" dirty="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 dirty="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As lung function gets worse symptoms become more severe.</a:t>
            </a:r>
            <a:endParaRPr lang="en-GB" dirty="0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CB11B63-4BD6-B7AC-7779-372C26528D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374" r="44860" b="6250"/>
          <a:stretch>
            <a:fillRect/>
          </a:stretch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  <p:pic>
        <p:nvPicPr>
          <p:cNvPr id="4" name="Slide7">
            <a:hlinkClick r:id="" action="ppaction://media"/>
            <a:extLst>
              <a:ext uri="{FF2B5EF4-FFF2-40B4-BE49-F238E27FC236}">
                <a16:creationId xmlns:a16="http://schemas.microsoft.com/office/drawing/2014/main" id="{BF6A6264-E8ED-4F0D-D586-57A08E52E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875" y="116533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9DB3-2934-5F01-E341-D066431AC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Symptoms and Diagnosis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09B52-D9FD-9C02-6279-80AE3CC36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209226"/>
            <a:ext cx="10213200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Common signs of lung cancer include a long lasting cough, coughing up blood, chest pain, shortness of breath and weight loss.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Tests like chest X-rays, CT scans, PET scans and biopsies help diagnose the disease.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Finding lung cancer early can lead to better treatment and higher chances of survival.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9FD11515-D618-1F41-0070-29FFA74A9B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0061" y="492367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00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4659-360B-E5FD-F486-988580F23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-1369"/>
            <a:ext cx="10213200" cy="1112836"/>
          </a:xfrm>
        </p:spPr>
        <p:txBody>
          <a:bodyPr/>
          <a:lstStyle/>
          <a:p>
            <a:pPr algn="ctr"/>
            <a:r>
              <a:rPr lang="en-GB" b="1"/>
              <a:t>Staging and Prognosis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FFF6A-0751-AA54-0E29-73BA57C4F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endParaRPr lang="en-GB" b="1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endParaRPr lang="en-GB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BAC261-D05A-5431-5F25-5CC0E3DD019C}"/>
              </a:ext>
            </a:extLst>
          </p:cNvPr>
          <p:cNvSpPr txBox="1"/>
          <p:nvPr/>
        </p:nvSpPr>
        <p:spPr>
          <a:xfrm>
            <a:off x="2378560" y="4594762"/>
            <a:ext cx="2954054" cy="156966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The outlook for lung cancer depends on how advanced it is, the person’s overall health, and how well they respond to treatment.</a:t>
            </a:r>
            <a:endParaRPr lang="en-US" sz="1600">
              <a:latin typeface="Century Schoolbook"/>
              <a:ea typeface="+mn-lt"/>
              <a:cs typeface="+mn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F73B67C-6D8B-0EFC-4DEA-96B7187E3C18}"/>
              </a:ext>
            </a:extLst>
          </p:cNvPr>
          <p:cNvSpPr txBox="1"/>
          <p:nvPr/>
        </p:nvSpPr>
        <p:spPr>
          <a:xfrm>
            <a:off x="7077204" y="2505205"/>
            <a:ext cx="2954054" cy="107721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Century Schoolbook"/>
                <a:ea typeface="+mn-lt"/>
                <a:cs typeface="+mn-lt"/>
              </a:rPr>
              <a:t>Non-small-cell lung cancer (NSCLC) grows more slowly than small cell lung cancer (SCLC).</a:t>
            </a:r>
            <a:endParaRPr lang="en-US" sz="1600" dirty="0">
              <a:latin typeface="Century Schoolbook"/>
              <a:ea typeface="+mn-lt"/>
              <a:cs typeface="+mn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0C4004-3C74-09C4-10D5-47107CA6D41D}"/>
              </a:ext>
            </a:extLst>
          </p:cNvPr>
          <p:cNvSpPr txBox="1"/>
          <p:nvPr/>
        </p:nvSpPr>
        <p:spPr>
          <a:xfrm>
            <a:off x="7672190" y="4394545"/>
            <a:ext cx="2954054" cy="132343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With proper treatment, stage II non-small-cell lung cancer (NSCLC) offers a moderate chance of survival.</a:t>
            </a:r>
            <a:endParaRPr lang="en-US" sz="1600">
              <a:latin typeface="Century Schoolbook"/>
              <a:ea typeface="+mn-lt"/>
              <a:cs typeface="+mn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9F2B629-8B71-0C3F-2ABB-D1EC0AEE3611}"/>
              </a:ext>
            </a:extLst>
          </p:cNvPr>
          <p:cNvSpPr txBox="1"/>
          <p:nvPr/>
        </p:nvSpPr>
        <p:spPr>
          <a:xfrm>
            <a:off x="808656" y="1113757"/>
            <a:ext cx="2954054" cy="2800767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Century Schoolbook"/>
                <a:ea typeface="+mn-lt"/>
                <a:cs typeface="+mn-lt"/>
              </a:rPr>
              <a:t>Lung cancer is staged using the TNM system, which looks at: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Century Schoolbook"/>
                <a:ea typeface="+mn-lt"/>
                <a:cs typeface="+mn-lt"/>
              </a:rPr>
              <a:t>T (Tumour): How big the   tumour is</a:t>
            </a:r>
            <a:endParaRPr lang="en-US" sz="1600" dirty="0">
              <a:latin typeface="Century Schoolboo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Century Schoolbook"/>
                <a:ea typeface="+mn-lt"/>
                <a:cs typeface="+mn-lt"/>
              </a:rPr>
              <a:t>N (Nodes): If the cancer has spread to nearby lymph nodes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Century Schoolbook"/>
                <a:ea typeface="+mn-lt"/>
                <a:cs typeface="+mn-lt"/>
              </a:rPr>
              <a:t>M (Metastasis): If it has spread to other part of the body.</a:t>
            </a:r>
            <a:endParaRPr lang="en-GB" sz="1600" dirty="0">
              <a:latin typeface="Century Schoolbook"/>
            </a:endParaRPr>
          </a:p>
        </p:txBody>
      </p:sp>
      <p:pic>
        <p:nvPicPr>
          <p:cNvPr id="4" name="Slide9">
            <a:hlinkClick r:id="" action="ppaction://media"/>
            <a:extLst>
              <a:ext uri="{FF2B5EF4-FFF2-40B4-BE49-F238E27FC236}">
                <a16:creationId xmlns:a16="http://schemas.microsoft.com/office/drawing/2014/main" id="{B24C8B90-E443-0AD1-7017-8FE5F8B37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48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65418-BA6A-9E19-EF6F-8F59D6D8E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Care Plan Goals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9D78-85D0-72DB-F5EA-5DE928365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124336"/>
            <a:ext cx="11213898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🩺 Manage physical symptoms like pain, breathlessness and tiredness.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👩 Support emotional wellbeing to ease anxiety and low mood.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💬 Promote treatment follow-up and sticking to care plans.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🥗 Boost quality of life with whole-person holistic care.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10">
            <a:hlinkClick r:id="" action="ppaction://media"/>
            <a:extLst>
              <a:ext uri="{FF2B5EF4-FFF2-40B4-BE49-F238E27FC236}">
                <a16:creationId xmlns:a16="http://schemas.microsoft.com/office/drawing/2014/main" id="{DEB14450-299D-BBCF-1EC1-07308E9E1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60061" y="377421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35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1FCB8-BE55-057B-96A0-E864CF087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Treatment Options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49132D-97CD-89DF-2CAD-E26E1D17A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713467"/>
            <a:ext cx="11213898" cy="40126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Surgery may be an option if the </a:t>
            </a:r>
            <a:r>
              <a:rPr lang="en-GB" sz="1800" err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tumor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is small and can be safely removed.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Chemotherapy and radiotherapy are common treatments for non-small-cell lung cancer (NSCLC) (NICE, 2024).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Targeted drugs like EGFR inhibitors may be used if certain genetic markers are found (NHS, 2024).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All treatment should follow NICE guidelines and be personalized to suit the patient’s needs.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3" name="Slide11">
            <a:hlinkClick r:id="" action="ppaction://media"/>
            <a:extLst>
              <a:ext uri="{FF2B5EF4-FFF2-40B4-BE49-F238E27FC236}">
                <a16:creationId xmlns:a16="http://schemas.microsoft.com/office/drawing/2014/main" id="{3E1A612A-717E-FC53-41B8-5517B8967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4570" y="514323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20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81B3F-2C4A-EEED-6714-AEDCDB54B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Monitoring and Follow-Up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28EB4-A459-1F42-06C7-EE430D03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097171"/>
            <a:ext cx="11213898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📈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Use regular scans and blood tests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check how the cancer is progressing.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🔬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Watch for symptoms and treatment side effects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adjust care as needed. 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🚨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Add palliative care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manage discomfort and improve quality of life. 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💻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Work with a multidisciplinary team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provide well coordinated personalised support.</a:t>
            </a:r>
            <a:endParaRPr lang="en-US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12">
            <a:hlinkClick r:id="" action="ppaction://media"/>
            <a:extLst>
              <a:ext uri="{FF2B5EF4-FFF2-40B4-BE49-F238E27FC236}">
                <a16:creationId xmlns:a16="http://schemas.microsoft.com/office/drawing/2014/main" id="{962555D2-2350-3D1C-3194-F9D38A88CC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0773" y="40066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17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ECD5-181A-D152-16B8-5011EB7FC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Communication and Ethics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0751D-660B-C6C6-7391-E25AE371B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713467"/>
            <a:ext cx="11204718" cy="40126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Font typeface="Wingdings"/>
              <a:buChar char=""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Get informed consent before any treatment or procedure (Jones and Smith, 2021)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Respect cultural values and offer language support when needed.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Font typeface="Wingdings"/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Protect patient privacy and keep all information confidential (NICE, 2024) 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Encourage shared decisions between the patient and healthcare team.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13">
            <a:hlinkClick r:id="" action="ppaction://media"/>
            <a:extLst>
              <a:ext uri="{FF2B5EF4-FFF2-40B4-BE49-F238E27FC236}">
                <a16:creationId xmlns:a16="http://schemas.microsoft.com/office/drawing/2014/main" id="{434589B0-B4A1-A0B5-4E20-E45BB35CF8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184984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7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F0649-52B1-ED20-133E-D48D10885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F7DEA-761D-7298-06C9-97F55C052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Help patients quit smoking with counselling and medication.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Promote a healthy, balanced diet to aid recovery.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Suggest gentle exercise to boost lung function and mood.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Offer mental health support and connect with community groups.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F8214E28-2448-5D34-2AE3-AA76BBB96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75519" y="432957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5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3964E-6563-A87C-BAFF-201CDABCD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18"/>
            <a:ext cx="10213200" cy="699704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AAD6-557E-80AA-370E-BF5FDCF57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694407"/>
            <a:ext cx="10213200" cy="511215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British Lung Foundation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Living with lung cancer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https://www.blf.org.uk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  <a:endParaRPr lang="en-US" sz="1200">
              <a:solidFill>
                <a:schemeClr val="tx1"/>
              </a:solidFill>
              <a:latin typeface="Century Schoolbook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Cancer Research UK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statistics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https://www.cancerresearchuk.org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Getting It Right First Time (2022)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Best Practice Guidance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https://gettingitrightfirsttime.co.uk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Jones, M. and Smith, L. (2021) ‘Ethical considerations in cancer care’,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British Journal of Nursing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, 30(5), pp. 250–256.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Kumar, V., Abbas, A.K., Aster, J.C. and Fausto, N. (2022)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Robbins and </a:t>
            </a:r>
            <a:r>
              <a:rPr lang="en-GB" sz="1200" i="1" err="1">
                <a:solidFill>
                  <a:schemeClr val="tx1"/>
                </a:solidFill>
                <a:latin typeface="Century Schoolbook"/>
              </a:rPr>
              <a:t>Cotran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 Pathologic Basis of Disease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10th </a:t>
            </a:r>
            <a:r>
              <a:rPr lang="en-GB" sz="1200" err="1">
                <a:solidFill>
                  <a:schemeClr val="tx1"/>
                </a:solidFill>
                <a:latin typeface="Century Schoolbook"/>
              </a:rPr>
              <a:t>edn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Philadelphia: Elsevier.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NHS (2024)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– Treatment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https://www.nhs.uk/conditions/lung-cancer/treatment/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NICE (2024)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cancer: diagnosis and management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https://www.nice.org.uk/guidance/ng122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Public Health England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Cancer risk factors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</p:txBody>
      </p:sp>
      <p:pic>
        <p:nvPicPr>
          <p:cNvPr id="4" name="Slide15">
            <a:hlinkClick r:id="" action="ppaction://media"/>
            <a:extLst>
              <a:ext uri="{FF2B5EF4-FFF2-40B4-BE49-F238E27FC236}">
                <a16:creationId xmlns:a16="http://schemas.microsoft.com/office/drawing/2014/main" id="{875157C0-6280-A663-0933-E2C1F72CA6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369248" y="544028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52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FrostyVTI</vt:lpstr>
      <vt:lpstr>Comprehensive Understanding of Cancer:  Integrating Anatomical, Physiological and Care Planning Perspectives</vt:lpstr>
      <vt:lpstr>Introduction</vt:lpstr>
      <vt:lpstr>Fictional Patient</vt:lpstr>
      <vt:lpstr>Risk Factors</vt:lpstr>
      <vt:lpstr>PowerPoint Presentation</vt:lpstr>
      <vt:lpstr>Physiology of Breathing</vt:lpstr>
      <vt:lpstr>How Lung Cancer Affects the Body</vt:lpstr>
      <vt:lpstr>Symptoms and Diagnosis</vt:lpstr>
      <vt:lpstr>Staging and Prognosis</vt:lpstr>
      <vt:lpstr>Care Plan Goals</vt:lpstr>
      <vt:lpstr>Treatment Options</vt:lpstr>
      <vt:lpstr>Monitoring and Follow-Up</vt:lpstr>
      <vt:lpstr>Communication and Ethics</vt:lpstr>
      <vt:lpstr>Conclusion: 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29</cp:revision>
  <dcterms:created xsi:type="dcterms:W3CDTF">2025-07-21T13:52:39Z</dcterms:created>
  <dcterms:modified xsi:type="dcterms:W3CDTF">2025-11-06T01:02:59Z</dcterms:modified>
</cp:coreProperties>
</file>