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sldIdLst>
    <p:sldId id="26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Ana Iordache" userId="77f50866e7769a9b" providerId="LiveId" clId="{B8CA0F0D-BE5D-4389-BF59-E7D58FCC7A45}"/>
    <pc:docChg chg="undo custSel addSld delSld modSld delMainMaster">
      <pc:chgData name="Maria Ana Iordache" userId="77f50866e7769a9b" providerId="LiveId" clId="{B8CA0F0D-BE5D-4389-BF59-E7D58FCC7A45}" dt="2023-06-01T13:51:56.618" v="332" actId="14100"/>
      <pc:docMkLst>
        <pc:docMk/>
      </pc:docMkLst>
      <pc:sldChg chg="new del">
        <pc:chgData name="Maria Ana Iordache" userId="77f50866e7769a9b" providerId="LiveId" clId="{B8CA0F0D-BE5D-4389-BF59-E7D58FCC7A45}" dt="2023-05-28T14:25:20.809" v="2" actId="2696"/>
        <pc:sldMkLst>
          <pc:docMk/>
          <pc:sldMk cId="444214675" sldId="256"/>
        </pc:sldMkLst>
      </pc:sldChg>
      <pc:sldChg chg="addSp delSp modSp add mod">
        <pc:chgData name="Maria Ana Iordache" userId="77f50866e7769a9b" providerId="LiveId" clId="{B8CA0F0D-BE5D-4389-BF59-E7D58FCC7A45}" dt="2023-06-01T13:51:56.618" v="332" actId="14100"/>
        <pc:sldMkLst>
          <pc:docMk/>
          <pc:sldMk cId="1106270827" sldId="266"/>
        </pc:sldMkLst>
        <pc:spChg chg="add del mod">
          <ac:chgData name="Maria Ana Iordache" userId="77f50866e7769a9b" providerId="LiveId" clId="{B8CA0F0D-BE5D-4389-BF59-E7D58FCC7A45}" dt="2023-06-01T10:38:40.294" v="265"/>
          <ac:spMkLst>
            <pc:docMk/>
            <pc:sldMk cId="1106270827" sldId="266"/>
            <ac:spMk id="6" creationId="{8FCD16A6-78B5-4560-8D2B-D062AF11FC6F}"/>
          </ac:spMkLst>
        </pc:spChg>
        <pc:spChg chg="add mod">
          <ac:chgData name="Maria Ana Iordache" userId="77f50866e7769a9b" providerId="LiveId" clId="{B8CA0F0D-BE5D-4389-BF59-E7D58FCC7A45}" dt="2023-06-01T13:41:31.347" v="279" actId="14100"/>
          <ac:spMkLst>
            <pc:docMk/>
            <pc:sldMk cId="1106270827" sldId="266"/>
            <ac:spMk id="8" creationId="{5AF8927E-52F0-4B7E-BBB4-1D047EF3C8EF}"/>
          </ac:spMkLst>
        </pc:spChg>
        <pc:spChg chg="del mod">
          <ac:chgData name="Maria Ana Iordache" userId="77f50866e7769a9b" providerId="LiveId" clId="{B8CA0F0D-BE5D-4389-BF59-E7D58FCC7A45}" dt="2023-06-01T09:09:33.120" v="17" actId="478"/>
          <ac:spMkLst>
            <pc:docMk/>
            <pc:sldMk cId="1106270827" sldId="266"/>
            <ac:spMk id="11" creationId="{DDDFD359-9CB0-429E-8DFE-BF4A2B45C694}"/>
          </ac:spMkLst>
        </pc:spChg>
        <pc:spChg chg="add mod">
          <ac:chgData name="Maria Ana Iordache" userId="77f50866e7769a9b" providerId="LiveId" clId="{B8CA0F0D-BE5D-4389-BF59-E7D58FCC7A45}" dt="2023-06-01T13:46:40.489" v="317" actId="114"/>
          <ac:spMkLst>
            <pc:docMk/>
            <pc:sldMk cId="1106270827" sldId="266"/>
            <ac:spMk id="12" creationId="{861FDE0C-F1DB-4188-A302-4E5CA7E671CF}"/>
          </ac:spMkLst>
        </pc:spChg>
        <pc:spChg chg="del mod">
          <ac:chgData name="Maria Ana Iordache" userId="77f50866e7769a9b" providerId="LiveId" clId="{B8CA0F0D-BE5D-4389-BF59-E7D58FCC7A45}" dt="2023-06-01T09:09:46.905" v="25" actId="478"/>
          <ac:spMkLst>
            <pc:docMk/>
            <pc:sldMk cId="1106270827" sldId="266"/>
            <ac:spMk id="14" creationId="{DC0022E6-3E3B-4B01-9265-D8C6AFB58EA8}"/>
          </ac:spMkLst>
        </pc:spChg>
        <pc:spChg chg="add mod">
          <ac:chgData name="Maria Ana Iordache" userId="77f50866e7769a9b" providerId="LiveId" clId="{B8CA0F0D-BE5D-4389-BF59-E7D58FCC7A45}" dt="2023-06-01T13:51:00.701" v="329" actId="255"/>
          <ac:spMkLst>
            <pc:docMk/>
            <pc:sldMk cId="1106270827" sldId="266"/>
            <ac:spMk id="15" creationId="{165B7CB1-B17B-45AA-AB1C-34AC1A03BA0F}"/>
          </ac:spMkLst>
        </pc:spChg>
        <pc:spChg chg="add mod">
          <ac:chgData name="Maria Ana Iordache" userId="77f50866e7769a9b" providerId="LiveId" clId="{B8CA0F0D-BE5D-4389-BF59-E7D58FCC7A45}" dt="2023-06-01T13:49:34.327" v="323" actId="14100"/>
          <ac:spMkLst>
            <pc:docMk/>
            <pc:sldMk cId="1106270827" sldId="266"/>
            <ac:spMk id="17" creationId="{571DE030-6B50-4A86-BE6A-5618BA001ACB}"/>
          </ac:spMkLst>
        </pc:spChg>
        <pc:spChg chg="mod">
          <ac:chgData name="Maria Ana Iordache" userId="77f50866e7769a9b" providerId="LiveId" clId="{B8CA0F0D-BE5D-4389-BF59-E7D58FCC7A45}" dt="2023-06-01T13:51:28.566" v="330" actId="20577"/>
          <ac:spMkLst>
            <pc:docMk/>
            <pc:sldMk cId="1106270827" sldId="266"/>
            <ac:spMk id="18" creationId="{CD64B12F-61AE-4616-B003-10507248F1D4}"/>
          </ac:spMkLst>
        </pc:spChg>
        <pc:spChg chg="mod">
          <ac:chgData name="Maria Ana Iordache" userId="77f50866e7769a9b" providerId="LiveId" clId="{B8CA0F0D-BE5D-4389-BF59-E7D58FCC7A45}" dt="2023-06-01T13:51:35.303" v="331" actId="20577"/>
          <ac:spMkLst>
            <pc:docMk/>
            <pc:sldMk cId="1106270827" sldId="266"/>
            <ac:spMk id="20" creationId="{DD99B047-F53B-46FB-9C0D-FE96D4666F67}"/>
          </ac:spMkLst>
        </pc:spChg>
        <pc:picChg chg="add mod">
          <ac:chgData name="Maria Ana Iordache" userId="77f50866e7769a9b" providerId="LiveId" clId="{B8CA0F0D-BE5D-4389-BF59-E7D58FCC7A45}" dt="2023-06-01T13:51:56.618" v="332" actId="14100"/>
          <ac:picMkLst>
            <pc:docMk/>
            <pc:sldMk cId="1106270827" sldId="266"/>
            <ac:picMk id="3" creationId="{B5A1662E-2F79-4C60-A05E-B37B44D7D7A0}"/>
          </ac:picMkLst>
        </pc:picChg>
        <pc:picChg chg="mod">
          <ac:chgData name="Maria Ana Iordache" userId="77f50866e7769a9b" providerId="LiveId" clId="{B8CA0F0D-BE5D-4389-BF59-E7D58FCC7A45}" dt="2023-06-01T13:44:02.439" v="286" actId="1440"/>
          <ac:picMkLst>
            <pc:docMk/>
            <pc:sldMk cId="1106270827" sldId="266"/>
            <ac:picMk id="7" creationId="{255D9FF3-8F6B-4676-AB40-E8D494EB4B6C}"/>
          </ac:picMkLst>
        </pc:picChg>
        <pc:picChg chg="mod">
          <ac:chgData name="Maria Ana Iordache" userId="77f50866e7769a9b" providerId="LiveId" clId="{B8CA0F0D-BE5D-4389-BF59-E7D58FCC7A45}" dt="2023-06-01T13:43:58.905" v="285" actId="1440"/>
          <ac:picMkLst>
            <pc:docMk/>
            <pc:sldMk cId="1106270827" sldId="266"/>
            <ac:picMk id="10" creationId="{949FB1E9-4005-474D-B08F-6B5F34DD518A}"/>
          </ac:picMkLst>
        </pc:picChg>
        <pc:picChg chg="mod">
          <ac:chgData name="Maria Ana Iordache" userId="77f50866e7769a9b" providerId="LiveId" clId="{B8CA0F0D-BE5D-4389-BF59-E7D58FCC7A45}" dt="2023-06-01T13:44:10.191" v="288" actId="1440"/>
          <ac:picMkLst>
            <pc:docMk/>
            <pc:sldMk cId="1106270827" sldId="266"/>
            <ac:picMk id="13" creationId="{BC06222E-6E72-4C4D-97B0-6EE1D0F19188}"/>
          </ac:picMkLst>
        </pc:picChg>
        <pc:picChg chg="add mod">
          <ac:chgData name="Maria Ana Iordache" userId="77f50866e7769a9b" providerId="LiveId" clId="{B8CA0F0D-BE5D-4389-BF59-E7D58FCC7A45}" dt="2023-06-01T13:50:32.597" v="325" actId="14100"/>
          <ac:picMkLst>
            <pc:docMk/>
            <pc:sldMk cId="1106270827" sldId="266"/>
            <ac:picMk id="16" creationId="{B882B216-BF4D-4178-A55C-3E95BEB5BA6A}"/>
          </ac:picMkLst>
        </pc:picChg>
      </pc:sldChg>
      <pc:sldMasterChg chg="del addSldLayout delSldLayout">
        <pc:chgData name="Maria Ana Iordache" userId="77f50866e7769a9b" providerId="LiveId" clId="{B8CA0F0D-BE5D-4389-BF59-E7D58FCC7A45}" dt="2023-05-28T14:25:20.809" v="2" actId="2696"/>
        <pc:sldMasterMkLst>
          <pc:docMk/>
          <pc:sldMasterMk cId="2655113929" sldId="2147483648"/>
        </pc:sldMasterMkLst>
        <pc:sldLayoutChg chg="add del">
          <pc:chgData name="Maria Ana Iordache" userId="77f50866e7769a9b" providerId="LiveId" clId="{B8CA0F0D-BE5D-4389-BF59-E7D58FCC7A45}" dt="2023-05-28T14:25:20.809" v="2" actId="2696"/>
          <pc:sldLayoutMkLst>
            <pc:docMk/>
            <pc:sldMasterMk cId="2655113929" sldId="2147483648"/>
            <pc:sldLayoutMk cId="3407626401" sldId="21474836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6672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957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196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66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502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8578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205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04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326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558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72309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00513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786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53646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1135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9462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65CD0-ACDC-4070-B40A-E53F69F9A2FC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44FEC-4B9C-45D0-BDF0-F2CE5088A2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9952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FBEA57F-793F-4683-BD8A-741FD4B89154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001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</p:sldLayoutIdLst>
  <p:hf hdr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hyperlink" Target="https://bodyraw-francolaroccapersonaltrainer.blogspot.com/2015/11/la-colazione-il-pasto-piu-importante.html" TargetMode="External"/><Relationship Id="rId7" Type="http://schemas.openxmlformats.org/officeDocument/2006/relationships/hyperlink" Target="https://www.mycookingidea.com/2013/10/gallettinas-biscotti-da-colazion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hyperlink" Target="https://www.innaturale.com/tag/croissant/" TargetMode="External"/><Relationship Id="rId4" Type="http://schemas.openxmlformats.org/officeDocument/2006/relationships/image" Target="../media/image6.jpg"/><Relationship Id="rId9" Type="http://schemas.openxmlformats.org/officeDocument/2006/relationships/image" Target="../media/image9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55D9FF3-8F6B-4676-AB40-E8D494EB4B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94227" y="490194"/>
            <a:ext cx="1812304" cy="13137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9FB1E9-4005-474D-B08F-6B5F34DD51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14178" y="490193"/>
            <a:ext cx="1812304" cy="11238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C06222E-6E72-4C4D-97B0-6EE1D0F191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766234" y="566252"/>
            <a:ext cx="1932495" cy="10381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D64B12F-61AE-4616-B003-10507248F1D4}"/>
              </a:ext>
            </a:extLst>
          </p:cNvPr>
          <p:cNvSpPr txBox="1"/>
          <p:nvPr/>
        </p:nvSpPr>
        <p:spPr>
          <a:xfrm>
            <a:off x="1178351" y="1121790"/>
            <a:ext cx="3453741" cy="512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Colazione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br>
              <a:rPr kumimoji="0" lang="it-IT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Cornetto vuoto 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Cornetto alla Crema 1.30 €  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Cornetto alla Nutella 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Cornetto alla Crema e Nutella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Cornetto alla Marmellata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Cornetto ai Cereali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Cornetto piccolo   0.90 €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Pasticciotto alla Crema   1.00 €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Pasticciotto alla Crema – piccolo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Pasticciotto alla Crema e Nutella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Pasticciotto al Pistacchio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Pasticciotto al Limone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Pasticciotto alla Nocciola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Pasticciotto alla Crema e Amarena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Flauto alla Crema e Nutella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Sfoglia alla Nutella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Sfoglia alla Crema e Nutella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Sfoglia alle Mele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Krapfen piccola alla Crema   0.80 €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Krapfen alla Crema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Krapfen alla Nutella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Ciambella alla Nutella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Cannolo Sfoglia alla Crema 1.30 €</a:t>
            </a:r>
            <a:b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</a:br>
            <a:r>
              <a:rPr kumimoji="0" lang="it-IT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Babasticciotto   1.60 €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D99B047-F53B-46FB-9C0D-FE96D4666F67}"/>
              </a:ext>
            </a:extLst>
          </p:cNvPr>
          <p:cNvSpPr txBox="1"/>
          <p:nvPr/>
        </p:nvSpPr>
        <p:spPr>
          <a:xfrm>
            <a:off x="6589337" y="1602556"/>
            <a:ext cx="2658359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it-IT" sz="1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Caffetteria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t-IT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br>
              <a:rPr kumimoji="0" lang="it-IT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 0.90 €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€11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macchiato   1.00 €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corretto  1.10 €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in ghiaccio   1.50 €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Salentino (in ghiaccio e latte di mandorla)   2.00 €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in ghiaccio con Baileys  2.30 €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shakerato   2.00 €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shakerato con Baileys 2.50 €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decaffeinato   1.00 €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Caffè d'orzo 0.90 €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Ginseng 0.90 E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Crema Caffè 2.50 €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Espresso 1.90 €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Cappuccino  1.20 €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Latte bianco 1.80 €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Latte macchiato  2.00 €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caldo 2.40 €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Camomilla 2.70 €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Cioccolata calda (vedi menù)  3.10 €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Cioccolata calda con panna  3.50 €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Cioccolata calda Le Mille Voglie   4.10 €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Cioccolata calda alcolica   3.10 €</a:t>
            </a:r>
            <a:b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Cioccolata fredda   3.00 €</a:t>
            </a: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F8F20-3C58-43CD-9A5D-CCBAFE8B6733}"/>
              </a:ext>
            </a:extLst>
          </p:cNvPr>
          <p:cNvSpPr txBox="1"/>
          <p:nvPr/>
        </p:nvSpPr>
        <p:spPr>
          <a:xfrm>
            <a:off x="3844268" y="6356894"/>
            <a:ext cx="83477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1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Nome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Studente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Maria Ana Iordache,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Numero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matricola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2126874, Lingua </a:t>
            </a:r>
            <a:r>
              <a:rPr kumimoji="0" lang="en-GB" sz="1100" b="0" i="1" u="none" strike="noStrike" kern="1200" cap="none" spc="0" normalizeH="0" baseline="0" noProof="0" dirty="0" err="1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italiana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BMIH5003, </a:t>
            </a:r>
            <a:r>
              <a:rPr kumimoji="0" lang="it-IT" sz="1100" b="0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Nome del leratore: Luciana Suardi</a:t>
            </a:r>
            <a:endParaRPr kumimoji="0" lang="en-GB" sz="1100" b="0" i="1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A1662E-2F79-4C60-A05E-B37B44D7D7A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27" y="909992"/>
            <a:ext cx="1157145" cy="5038016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61FDE0C-F1DB-4188-A302-4E5CA7E671CF}"/>
              </a:ext>
            </a:extLst>
          </p:cNvPr>
          <p:cNvSpPr txBox="1"/>
          <p:nvPr/>
        </p:nvSpPr>
        <p:spPr>
          <a:xfrm>
            <a:off x="3959259" y="2172726"/>
            <a:ext cx="2960016" cy="38923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Simply croissant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Croissant with Cream 1.30 €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Nutella croissant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Croissant with Cream and Nutella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Croissant with jam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Croissants with Cereals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Small croissant €0.90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Pasticcio to all a Crema 1.00 €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Pasticcio to all a Crema – small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Pasticcio to with Cream and Nutella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Pasticcio to with Pistachio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Pasticcio to with Lemon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Hazelnut Pasticcio to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Pasticcio  with Cream and Amarna 1.30 €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Flute with Cream and Nutella 1.30 €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Nutella puff pastry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Puff pastry with Cream and Nutella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Pastry with Apples 1.30 €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Small Kappen with Cream 0.80 €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Kappen with Cream 1.30 €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Kappen with Nutella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Nutella doughnut €1.30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Cream puff pastry cannoli 1.30 €</a:t>
            </a:r>
          </a:p>
          <a:p>
            <a:r>
              <a:rPr lang="en-GB" sz="1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Babasticciotto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 €1.60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5B7CB1-B17B-45AA-AB1C-34AC1A03BA0F}"/>
              </a:ext>
            </a:extLst>
          </p:cNvPr>
          <p:cNvSpPr txBox="1"/>
          <p:nvPr/>
        </p:nvSpPr>
        <p:spPr>
          <a:xfrm>
            <a:off x="9455086" y="1363420"/>
            <a:ext cx="2111604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Coffee bar</a:t>
            </a:r>
          </a:p>
          <a:p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Coffee €0.90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Macchiato €1.00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Proper coffee €1.10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Ice coffee €1.50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Salentino coffee (in ice and almond milk) 2.00 €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Ice coffee with Baileys €2.30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Shaken coffee €2.00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Shaken coffee with Baileys €2.50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Decaffeinated coffee €1.00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Barley coffee €0.90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Ginseng 0.90 E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Coffee cream 2.50 €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Espressivo €1.90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Cappuccino €1.20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White milk €1.80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Latte macchiato €2.00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Hot tea €2.40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Chamomile 2.70 €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Hot chocolate (see menu) 3.10 €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Hot chocolate with cream €3.50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Hot chocolate Le Mille </a:t>
            </a:r>
            <a:r>
              <a:rPr lang="en-GB" sz="1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Voglie</a:t>
            </a:r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 4.10 €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Alcoholic hot chocolate €3.10</a:t>
            </a:r>
          </a:p>
          <a:p>
            <a:r>
              <a:rPr lang="en-GB" sz="1000" b="1" i="1" dirty="0">
                <a:latin typeface="Arial" panose="020B0604020202020204" pitchFamily="34" charset="0"/>
                <a:cs typeface="Arial" panose="020B0604020202020204" pitchFamily="34" charset="0"/>
              </a:rPr>
              <a:t>Cold chocolate €3.00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F8927E-52F0-4B7E-BBB4-1D047EF3C8EF}"/>
              </a:ext>
            </a:extLst>
          </p:cNvPr>
          <p:cNvSpPr txBox="1"/>
          <p:nvPr/>
        </p:nvSpPr>
        <p:spPr>
          <a:xfrm>
            <a:off x="3450210" y="-2089"/>
            <a:ext cx="6004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i="1" dirty="0">
                <a:solidFill>
                  <a:srgbClr val="00B050"/>
                </a:solidFill>
                <a:latin typeface="Arial Rounded MT Bold" panose="020F0704030504030204" pitchFamily="34" charset="0"/>
              </a:rPr>
              <a:t>Ristorante Zizzi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882B216-BF4D-4178-A55C-3E95BEB5BA6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891" y="178293"/>
            <a:ext cx="2462457" cy="1185127"/>
          </a:xfrm>
          <a:prstGeom prst="rect">
            <a:avLst/>
          </a:prstGeom>
          <a:scene3d>
            <a:camera prst="isometricOffAxis1Right"/>
            <a:lightRig rig="threePt" dir="t"/>
          </a:scene3d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71DE030-6B50-4A86-BE6A-5618BA001ACB}"/>
              </a:ext>
            </a:extLst>
          </p:cNvPr>
          <p:cNvSpPr txBox="1"/>
          <p:nvPr/>
        </p:nvSpPr>
        <p:spPr>
          <a:xfrm>
            <a:off x="4286837" y="1803958"/>
            <a:ext cx="230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European breakfast</a:t>
            </a:r>
          </a:p>
        </p:txBody>
      </p:sp>
    </p:spTree>
    <p:extLst>
      <p:ext uri="{BB962C8B-B14F-4D97-AF65-F5344CB8AC3E}">
        <p14:creationId xmlns:p14="http://schemas.microsoft.com/office/powerpoint/2010/main" val="11062708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565</Words>
  <Application>Microsoft Office PowerPoint</Application>
  <PresentationFormat>Widescreen</PresentationFormat>
  <Paragraphs>65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Black</vt:lpstr>
      <vt:lpstr>Arial Rounded MT Bold</vt:lpstr>
      <vt:lpstr>Garamond</vt:lpstr>
      <vt:lpstr>Organic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Ana Iordache</dc:creator>
  <cp:lastModifiedBy>Maria Ana Iordache</cp:lastModifiedBy>
  <cp:revision>9</cp:revision>
  <dcterms:created xsi:type="dcterms:W3CDTF">2023-05-28T14:24:40Z</dcterms:created>
  <dcterms:modified xsi:type="dcterms:W3CDTF">2023-06-01T13:52:07Z</dcterms:modified>
</cp:coreProperties>
</file>