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7" r:id="rId6"/>
    <p:sldId id="330" r:id="rId7"/>
    <p:sldId id="305" r:id="rId8"/>
    <p:sldId id="331" r:id="rId9"/>
    <p:sldId id="339" r:id="rId10"/>
    <p:sldId id="340" r:id="rId11"/>
    <p:sldId id="342" r:id="rId12"/>
    <p:sldId id="333" r:id="rId13"/>
    <p:sldId id="371" r:id="rId14"/>
    <p:sldId id="338" r:id="rId15"/>
    <p:sldId id="343" r:id="rId16"/>
    <p:sldId id="344" r:id="rId17"/>
    <p:sldId id="345" r:id="rId18"/>
    <p:sldId id="346" r:id="rId19"/>
    <p:sldId id="347" r:id="rId20"/>
    <p:sldId id="348" r:id="rId21"/>
    <p:sldId id="349" r:id="rId22"/>
    <p:sldId id="369" r:id="rId23"/>
    <p:sldId id="37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14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2B4681-FB18-5D18-F786-1D0C5B39E876}" v="92" dt="2022-10-04T10:33:15.463"/>
    <p1510:client id="{31430AB4-82A4-8F2B-EE6F-846DB4E2E815}" v="96" dt="2022-10-05T09:45:50.576"/>
    <p1510:client id="{648879D1-E097-8536-150C-9D5AA9B1C5D8}" v="336" dt="2022-09-09T17:51:28.529"/>
    <p1510:client id="{676EC4AD-632F-2581-6A8A-A73DD261CBB5}" v="72" dt="2022-10-13T08:14:49.219"/>
    <p1510:client id="{CBC78CE4-81C9-39CE-EABC-FA85729AE88A}" v="672" dt="2022-10-13T12:00:18.8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3725" autoAdjust="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83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648879D1-E097-8536-150C-9D5AA9B1C5D8}"/>
    <pc:docChg chg="modSld sldOrd">
      <pc:chgData name="Zita Draper" userId="S::z.draper@uwtsd.ac.uk::b063123c-f51f-481b-b99c-f574606c9ace" providerId="AD" clId="Web-{648879D1-E097-8536-150C-9D5AA9B1C5D8}" dt="2022-09-09T17:51:28.529" v="331" actId="20577"/>
      <pc:docMkLst>
        <pc:docMk/>
      </pc:docMkLst>
      <pc:sldChg chg="modSp">
        <pc:chgData name="Zita Draper" userId="S::z.draper@uwtsd.ac.uk::b063123c-f51f-481b-b99c-f574606c9ace" providerId="AD" clId="Web-{648879D1-E097-8536-150C-9D5AA9B1C5D8}" dt="2022-09-09T17:37:59.137" v="209" actId="20577"/>
        <pc:sldMkLst>
          <pc:docMk/>
          <pc:sldMk cId="1247606775" sldId="332"/>
        </pc:sldMkLst>
        <pc:spChg chg="mod">
          <ac:chgData name="Zita Draper" userId="S::z.draper@uwtsd.ac.uk::b063123c-f51f-481b-b99c-f574606c9ace" providerId="AD" clId="Web-{648879D1-E097-8536-150C-9D5AA9B1C5D8}" dt="2022-09-09T17:36:27.370" v="123" actId="20577"/>
          <ac:spMkLst>
            <pc:docMk/>
            <pc:sldMk cId="1247606775" sldId="332"/>
            <ac:spMk id="2" creationId="{14F10D37-81AD-85ED-0533-804C09D03D4C}"/>
          </ac:spMkLst>
        </pc:spChg>
        <pc:spChg chg="mod">
          <ac:chgData name="Zita Draper" userId="S::z.draper@uwtsd.ac.uk::b063123c-f51f-481b-b99c-f574606c9ace" providerId="AD" clId="Web-{648879D1-E097-8536-150C-9D5AA9B1C5D8}" dt="2022-09-09T17:37:59.137" v="209" actId="20577"/>
          <ac:spMkLst>
            <pc:docMk/>
            <pc:sldMk cId="1247606775" sldId="332"/>
            <ac:spMk id="5" creationId="{0DFA45C0-5261-4021-C21F-AFA37E1F725D}"/>
          </ac:spMkLst>
        </pc:spChg>
      </pc:sldChg>
      <pc:sldChg chg="modSp">
        <pc:chgData name="Zita Draper" userId="S::z.draper@uwtsd.ac.uk::b063123c-f51f-481b-b99c-f574606c9ace" providerId="AD" clId="Web-{648879D1-E097-8536-150C-9D5AA9B1C5D8}" dt="2022-09-09T17:50:06.074" v="321" actId="20577"/>
        <pc:sldMkLst>
          <pc:docMk/>
          <pc:sldMk cId="1801813875" sldId="333"/>
        </pc:sldMkLst>
        <pc:spChg chg="mod">
          <ac:chgData name="Zita Draper" userId="S::z.draper@uwtsd.ac.uk::b063123c-f51f-481b-b99c-f574606c9ace" providerId="AD" clId="Web-{648879D1-E097-8536-150C-9D5AA9B1C5D8}" dt="2022-09-09T17:50:05.386" v="319" actId="1076"/>
          <ac:spMkLst>
            <pc:docMk/>
            <pc:sldMk cId="1801813875" sldId="333"/>
            <ac:spMk id="2" creationId="{14F10D37-81AD-85ED-0533-804C09D03D4C}"/>
          </ac:spMkLst>
        </pc:spChg>
        <pc:spChg chg="mod">
          <ac:chgData name="Zita Draper" userId="S::z.draper@uwtsd.ac.uk::b063123c-f51f-481b-b99c-f574606c9ace" providerId="AD" clId="Web-{648879D1-E097-8536-150C-9D5AA9B1C5D8}" dt="2022-09-09T17:50:06.074" v="321" actId="20577"/>
          <ac:spMkLst>
            <pc:docMk/>
            <pc:sldMk cId="1801813875" sldId="333"/>
            <ac:spMk id="5" creationId="{0DFA45C0-5261-4021-C21F-AFA37E1F725D}"/>
          </ac:spMkLst>
        </pc:spChg>
      </pc:sldChg>
      <pc:sldChg chg="modSp">
        <pc:chgData name="Zita Draper" userId="S::z.draper@uwtsd.ac.uk::b063123c-f51f-481b-b99c-f574606c9ace" providerId="AD" clId="Web-{648879D1-E097-8536-150C-9D5AA9B1C5D8}" dt="2022-09-09T17:35:54.009" v="106" actId="20577"/>
        <pc:sldMkLst>
          <pc:docMk/>
          <pc:sldMk cId="761115487" sldId="334"/>
        </pc:sldMkLst>
        <pc:spChg chg="mod">
          <ac:chgData name="Zita Draper" userId="S::z.draper@uwtsd.ac.uk::b063123c-f51f-481b-b99c-f574606c9ace" providerId="AD" clId="Web-{648879D1-E097-8536-150C-9D5AA9B1C5D8}" dt="2022-09-09T17:34:11.054" v="14" actId="20577"/>
          <ac:spMkLst>
            <pc:docMk/>
            <pc:sldMk cId="761115487" sldId="334"/>
            <ac:spMk id="2" creationId="{14F10D37-81AD-85ED-0533-804C09D03D4C}"/>
          </ac:spMkLst>
        </pc:spChg>
        <pc:spChg chg="mod">
          <ac:chgData name="Zita Draper" userId="S::z.draper@uwtsd.ac.uk::b063123c-f51f-481b-b99c-f574606c9ace" providerId="AD" clId="Web-{648879D1-E097-8536-150C-9D5AA9B1C5D8}" dt="2022-09-09T17:35:54.009" v="106" actId="20577"/>
          <ac:spMkLst>
            <pc:docMk/>
            <pc:sldMk cId="761115487" sldId="334"/>
            <ac:spMk id="5" creationId="{0DFA45C0-5261-4021-C21F-AFA37E1F725D}"/>
          </ac:spMkLst>
        </pc:spChg>
      </pc:sldChg>
      <pc:sldChg chg="modSp">
        <pc:chgData name="Zita Draper" userId="S::z.draper@uwtsd.ac.uk::b063123c-f51f-481b-b99c-f574606c9ace" providerId="AD" clId="Web-{648879D1-E097-8536-150C-9D5AA9B1C5D8}" dt="2022-09-09T17:44:05.141" v="247" actId="14100"/>
        <pc:sldMkLst>
          <pc:docMk/>
          <pc:sldMk cId="841371953" sldId="335"/>
        </pc:sldMkLst>
        <pc:spChg chg="mod">
          <ac:chgData name="Zita Draper" userId="S::z.draper@uwtsd.ac.uk::b063123c-f51f-481b-b99c-f574606c9ace" providerId="AD" clId="Web-{648879D1-E097-8536-150C-9D5AA9B1C5D8}" dt="2022-09-09T17:43:56.859" v="245" actId="1076"/>
          <ac:spMkLst>
            <pc:docMk/>
            <pc:sldMk cId="841371953" sldId="335"/>
            <ac:spMk id="2" creationId="{14F10D37-81AD-85ED-0533-804C09D03D4C}"/>
          </ac:spMkLst>
        </pc:spChg>
        <pc:spChg chg="mod">
          <ac:chgData name="Zita Draper" userId="S::z.draper@uwtsd.ac.uk::b063123c-f51f-481b-b99c-f574606c9ace" providerId="AD" clId="Web-{648879D1-E097-8536-150C-9D5AA9B1C5D8}" dt="2022-09-09T17:44:05.141" v="247" actId="14100"/>
          <ac:spMkLst>
            <pc:docMk/>
            <pc:sldMk cId="841371953" sldId="335"/>
            <ac:spMk id="5" creationId="{0DFA45C0-5261-4021-C21F-AFA37E1F725D}"/>
          </ac:spMkLst>
        </pc:spChg>
      </pc:sldChg>
      <pc:sldChg chg="ord">
        <pc:chgData name="Zita Draper" userId="S::z.draper@uwtsd.ac.uk::b063123c-f51f-481b-b99c-f574606c9ace" providerId="AD" clId="Web-{648879D1-E097-8536-150C-9D5AA9B1C5D8}" dt="2022-09-09T17:45:53.584" v="257"/>
        <pc:sldMkLst>
          <pc:docMk/>
          <pc:sldMk cId="235337620" sldId="337"/>
        </pc:sldMkLst>
      </pc:sldChg>
      <pc:sldChg chg="modSp">
        <pc:chgData name="Zita Draper" userId="S::z.draper@uwtsd.ac.uk::b063123c-f51f-481b-b99c-f574606c9ace" providerId="AD" clId="Web-{648879D1-E097-8536-150C-9D5AA9B1C5D8}" dt="2022-09-09T17:51:28.529" v="331" actId="20577"/>
        <pc:sldMkLst>
          <pc:docMk/>
          <pc:sldMk cId="2952663811" sldId="338"/>
        </pc:sldMkLst>
        <pc:spChg chg="mod">
          <ac:chgData name="Zita Draper" userId="S::z.draper@uwtsd.ac.uk::b063123c-f51f-481b-b99c-f574606c9ace" providerId="AD" clId="Web-{648879D1-E097-8536-150C-9D5AA9B1C5D8}" dt="2022-09-09T17:50:52.950" v="324" actId="20577"/>
          <ac:spMkLst>
            <pc:docMk/>
            <pc:sldMk cId="2952663811" sldId="338"/>
            <ac:spMk id="2" creationId="{14F10D37-81AD-85ED-0533-804C09D03D4C}"/>
          </ac:spMkLst>
        </pc:spChg>
        <pc:spChg chg="mod">
          <ac:chgData name="Zita Draper" userId="S::z.draper@uwtsd.ac.uk::b063123c-f51f-481b-b99c-f574606c9ace" providerId="AD" clId="Web-{648879D1-E097-8536-150C-9D5AA9B1C5D8}" dt="2022-09-09T17:51:28.529" v="331" actId="20577"/>
          <ac:spMkLst>
            <pc:docMk/>
            <pc:sldMk cId="2952663811" sldId="338"/>
            <ac:spMk id="5" creationId="{0DFA45C0-5261-4021-C21F-AFA37E1F725D}"/>
          </ac:spMkLst>
        </pc:spChg>
      </pc:sldChg>
      <pc:sldChg chg="ord">
        <pc:chgData name="Zita Draper" userId="S::z.draper@uwtsd.ac.uk::b063123c-f51f-481b-b99c-f574606c9ace" providerId="AD" clId="Web-{648879D1-E097-8536-150C-9D5AA9B1C5D8}" dt="2022-09-09T17:45:44.287" v="255"/>
        <pc:sldMkLst>
          <pc:docMk/>
          <pc:sldMk cId="489914461" sldId="341"/>
        </pc:sldMkLst>
      </pc:sldChg>
      <pc:sldChg chg="addSp delSp modSp mod setBg">
        <pc:chgData name="Zita Draper" userId="S::z.draper@uwtsd.ac.uk::b063123c-f51f-481b-b99c-f574606c9ace" providerId="AD" clId="Web-{648879D1-E097-8536-150C-9D5AA9B1C5D8}" dt="2022-09-09T17:50:04.511" v="318"/>
        <pc:sldMkLst>
          <pc:docMk/>
          <pc:sldMk cId="3863934043" sldId="342"/>
        </pc:sldMkLst>
        <pc:spChg chg="mo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2" creationId="{14F10D37-81AD-85ED-0533-804C09D03D4C}"/>
          </ac:spMkLst>
        </pc:spChg>
        <pc:spChg chg="add del mod">
          <ac:chgData name="Zita Draper" userId="S::z.draper@uwtsd.ac.uk::b063123c-f51f-481b-b99c-f574606c9ace" providerId="AD" clId="Web-{648879D1-E097-8536-150C-9D5AA9B1C5D8}" dt="2022-09-09T17:50:04.511" v="318"/>
          <ac:spMkLst>
            <pc:docMk/>
            <pc:sldMk cId="3863934043" sldId="342"/>
            <ac:spMk id="4" creationId="{3516025A-4CBC-3D55-C474-CAD389A10B9F}"/>
          </ac:spMkLst>
        </pc:spChg>
        <pc:spChg chg="mo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5" creationId="{0DFA45C0-5261-4021-C21F-AFA37E1F725D}"/>
          </ac:spMkLst>
        </pc:spChg>
        <pc:spChg chg="ad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10" creationId="{DD7EAFE6-2BB9-41FB-9CF4-588CFC708774}"/>
          </ac:spMkLst>
        </pc:spChg>
        <pc:spChg chg="ad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12" creationId="{32768DCD-B824-413A-B330-8D57ADB3724C}"/>
          </ac:spMkLst>
        </pc:spChg>
        <pc:spChg chg="ad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14" creationId="{96E45848-BEDA-4F24-9C4E-DA2120958262}"/>
          </ac:spMkLst>
        </pc:spChg>
        <pc:spChg chg="ad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16" creationId="{B2BB8117-A903-442C-9223-A4FEB85C3271}"/>
          </ac:spMkLst>
        </pc:spChg>
        <pc:spChg chg="ad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18" creationId="{C59300B8-3117-43F8-9F8E-68DB9F002F92}"/>
          </ac:spMkLst>
        </pc:spChg>
        <pc:spChg chg="ad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20" creationId="{1AFAE680-42C1-4104-B74F-B0A8F1FB264A}"/>
          </ac:spMkLst>
        </pc:spChg>
        <pc:spChg chg="ad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22" creationId="{828A8BA9-B3FE-4C96-A0A1-72A0D2C85578}"/>
          </ac:spMkLst>
        </pc:spChg>
        <pc:spChg chg="add">
          <ac:chgData name="Zita Draper" userId="S::z.draper@uwtsd.ac.uk::b063123c-f51f-481b-b99c-f574606c9ace" providerId="AD" clId="Web-{648879D1-E097-8536-150C-9D5AA9B1C5D8}" dt="2022-09-09T17:48:59.510" v="315"/>
          <ac:spMkLst>
            <pc:docMk/>
            <pc:sldMk cId="3863934043" sldId="342"/>
            <ac:spMk id="24" creationId="{19F9CD66-32FC-448F-B4C5-67D17508A226}"/>
          </ac:spMkLst>
        </pc:spChg>
        <pc:picChg chg="add mod">
          <ac:chgData name="Zita Draper" userId="S::z.draper@uwtsd.ac.uk::b063123c-f51f-481b-b99c-f574606c9ace" providerId="AD" clId="Web-{648879D1-E097-8536-150C-9D5AA9B1C5D8}" dt="2022-09-09T17:50:04.386" v="317" actId="14100"/>
          <ac:picMkLst>
            <pc:docMk/>
            <pc:sldMk cId="3863934043" sldId="342"/>
            <ac:picMk id="3" creationId="{4CB8F6A8-C9EA-418F-E3D5-F20FB5079106}"/>
          </ac:picMkLst>
        </pc:picChg>
      </pc:sldChg>
      <pc:sldChg chg="ord">
        <pc:chgData name="Zita Draper" userId="S::z.draper@uwtsd.ac.uk::b063123c-f51f-481b-b99c-f574606c9ace" providerId="AD" clId="Web-{648879D1-E097-8536-150C-9D5AA9B1C5D8}" dt="2022-09-09T17:45:49.631" v="256"/>
        <pc:sldMkLst>
          <pc:docMk/>
          <pc:sldMk cId="2759886809" sldId="343"/>
        </pc:sldMkLst>
      </pc:sldChg>
      <pc:sldChg chg="addSp modSp">
        <pc:chgData name="Zita Draper" userId="S::z.draper@uwtsd.ac.uk::b063123c-f51f-481b-b99c-f574606c9ace" providerId="AD" clId="Web-{648879D1-E097-8536-150C-9D5AA9B1C5D8}" dt="2022-09-09T17:41:13.242" v="242" actId="1076"/>
        <pc:sldMkLst>
          <pc:docMk/>
          <pc:sldMk cId="531173320" sldId="344"/>
        </pc:sldMkLst>
        <pc:spChg chg="mod">
          <ac:chgData name="Zita Draper" userId="S::z.draper@uwtsd.ac.uk::b063123c-f51f-481b-b99c-f574606c9ace" providerId="AD" clId="Web-{648879D1-E097-8536-150C-9D5AA9B1C5D8}" dt="2022-09-09T17:38:58.826" v="237" actId="1076"/>
          <ac:spMkLst>
            <pc:docMk/>
            <pc:sldMk cId="531173320" sldId="344"/>
            <ac:spMk id="2" creationId="{14F10D37-81AD-85ED-0533-804C09D03D4C}"/>
          </ac:spMkLst>
        </pc:spChg>
        <pc:spChg chg="mod">
          <ac:chgData name="Zita Draper" userId="S::z.draper@uwtsd.ac.uk::b063123c-f51f-481b-b99c-f574606c9ace" providerId="AD" clId="Web-{648879D1-E097-8536-150C-9D5AA9B1C5D8}" dt="2022-09-09T17:39:05.030" v="238" actId="1076"/>
          <ac:spMkLst>
            <pc:docMk/>
            <pc:sldMk cId="531173320" sldId="344"/>
            <ac:spMk id="5" creationId="{0DFA45C0-5261-4021-C21F-AFA37E1F725D}"/>
          </ac:spMkLst>
        </pc:spChg>
        <pc:picChg chg="add mod">
          <ac:chgData name="Zita Draper" userId="S::z.draper@uwtsd.ac.uk::b063123c-f51f-481b-b99c-f574606c9ace" providerId="AD" clId="Web-{648879D1-E097-8536-150C-9D5AA9B1C5D8}" dt="2022-09-09T17:41:13.242" v="242" actId="1076"/>
          <ac:picMkLst>
            <pc:docMk/>
            <pc:sldMk cId="531173320" sldId="344"/>
            <ac:picMk id="3" creationId="{E7761A60-7C56-173A-3BEF-1187A6715838}"/>
          </ac:picMkLst>
        </pc:picChg>
      </pc:sldChg>
    </pc:docChg>
  </pc:docChgLst>
  <pc:docChgLst>
    <pc:chgData name="Zita Draper" userId="S::z.draper@uwtsd.ac.uk::b063123c-f51f-481b-b99c-f574606c9ace" providerId="AD" clId="Web-{012B4681-FB18-5D18-F786-1D0C5B39E876}"/>
    <pc:docChg chg="delSld modSld">
      <pc:chgData name="Zita Draper" userId="S::z.draper@uwtsd.ac.uk::b063123c-f51f-481b-b99c-f574606c9ace" providerId="AD" clId="Web-{012B4681-FB18-5D18-F786-1D0C5B39E876}" dt="2022-10-04T10:33:15.463" v="92"/>
      <pc:docMkLst>
        <pc:docMk/>
      </pc:docMkLst>
      <pc:sldChg chg="modSp">
        <pc:chgData name="Zita Draper" userId="S::z.draper@uwtsd.ac.uk::b063123c-f51f-481b-b99c-f574606c9ace" providerId="AD" clId="Web-{012B4681-FB18-5D18-F786-1D0C5B39E876}" dt="2022-10-04T10:32:42.461" v="86" actId="20577"/>
        <pc:sldMkLst>
          <pc:docMk/>
          <pc:sldMk cId="1801813875" sldId="333"/>
        </pc:sldMkLst>
        <pc:spChg chg="mod">
          <ac:chgData name="Zita Draper" userId="S::z.draper@uwtsd.ac.uk::b063123c-f51f-481b-b99c-f574606c9ace" providerId="AD" clId="Web-{012B4681-FB18-5D18-F786-1D0C5B39E876}" dt="2022-10-04T10:32:42.461" v="86" actId="20577"/>
          <ac:spMkLst>
            <pc:docMk/>
            <pc:sldMk cId="1801813875" sldId="333"/>
            <ac:spMk id="5" creationId="{0DFA45C0-5261-4021-C21F-AFA37E1F725D}"/>
          </ac:spMkLst>
        </pc:spChg>
      </pc:sldChg>
      <pc:sldChg chg="del">
        <pc:chgData name="Zita Draper" userId="S::z.draper@uwtsd.ac.uk::b063123c-f51f-481b-b99c-f574606c9ace" providerId="AD" clId="Web-{012B4681-FB18-5D18-F786-1D0C5B39E876}" dt="2022-10-04T10:32:56.681" v="91"/>
        <pc:sldMkLst>
          <pc:docMk/>
          <pc:sldMk cId="841371953" sldId="335"/>
        </pc:sldMkLst>
      </pc:sldChg>
      <pc:sldChg chg="del">
        <pc:chgData name="Zita Draper" userId="S::z.draper@uwtsd.ac.uk::b063123c-f51f-481b-b99c-f574606c9ace" providerId="AD" clId="Web-{012B4681-FB18-5D18-F786-1D0C5B39E876}" dt="2022-10-04T10:32:55.946" v="90"/>
        <pc:sldMkLst>
          <pc:docMk/>
          <pc:sldMk cId="2151865273" sldId="336"/>
        </pc:sldMkLst>
      </pc:sldChg>
      <pc:sldChg chg="del">
        <pc:chgData name="Zita Draper" userId="S::z.draper@uwtsd.ac.uk::b063123c-f51f-481b-b99c-f574606c9ace" providerId="AD" clId="Web-{012B4681-FB18-5D18-F786-1D0C5B39E876}" dt="2022-10-04T10:32:52.493" v="87"/>
        <pc:sldMkLst>
          <pc:docMk/>
          <pc:sldMk cId="235337620" sldId="337"/>
        </pc:sldMkLst>
      </pc:sldChg>
      <pc:sldChg chg="modSp del">
        <pc:chgData name="Zita Draper" userId="S::z.draper@uwtsd.ac.uk::b063123c-f51f-481b-b99c-f574606c9ace" providerId="AD" clId="Web-{012B4681-FB18-5D18-F786-1D0C5B39E876}" dt="2022-10-04T10:32:53.055" v="88"/>
        <pc:sldMkLst>
          <pc:docMk/>
          <pc:sldMk cId="489914461" sldId="341"/>
        </pc:sldMkLst>
        <pc:spChg chg="mod">
          <ac:chgData name="Zita Draper" userId="S::z.draper@uwtsd.ac.uk::b063123c-f51f-481b-b99c-f574606c9ace" providerId="AD" clId="Web-{012B4681-FB18-5D18-F786-1D0C5B39E876}" dt="2022-10-04T10:29:51.201" v="1" actId="20577"/>
          <ac:spMkLst>
            <pc:docMk/>
            <pc:sldMk cId="489914461" sldId="341"/>
            <ac:spMk id="5" creationId="{0DFA45C0-5261-4021-C21F-AFA37E1F725D}"/>
          </ac:spMkLst>
        </pc:spChg>
      </pc:sldChg>
      <pc:sldChg chg="modSp">
        <pc:chgData name="Zita Draper" userId="S::z.draper@uwtsd.ac.uk::b063123c-f51f-481b-b99c-f574606c9ace" providerId="AD" clId="Web-{012B4681-FB18-5D18-F786-1D0C5B39E876}" dt="2022-10-04T10:31:28.754" v="4" actId="1076"/>
        <pc:sldMkLst>
          <pc:docMk/>
          <pc:sldMk cId="3863934043" sldId="342"/>
        </pc:sldMkLst>
        <pc:picChg chg="mod">
          <ac:chgData name="Zita Draper" userId="S::z.draper@uwtsd.ac.uk::b063123c-f51f-481b-b99c-f574606c9ace" providerId="AD" clId="Web-{012B4681-FB18-5D18-F786-1D0C5B39E876}" dt="2022-10-04T10:31:28.754" v="4" actId="1076"/>
          <ac:picMkLst>
            <pc:docMk/>
            <pc:sldMk cId="3863934043" sldId="342"/>
            <ac:picMk id="3" creationId="{4CB8F6A8-C9EA-418F-E3D5-F20FB5079106}"/>
          </ac:picMkLst>
        </pc:picChg>
      </pc:sldChg>
      <pc:sldChg chg="modSp del">
        <pc:chgData name="Zita Draper" userId="S::z.draper@uwtsd.ac.uk::b063123c-f51f-481b-b99c-f574606c9ace" providerId="AD" clId="Web-{012B4681-FB18-5D18-F786-1D0C5B39E876}" dt="2022-10-04T10:32:55.290" v="89"/>
        <pc:sldMkLst>
          <pc:docMk/>
          <pc:sldMk cId="2759886809" sldId="343"/>
        </pc:sldMkLst>
        <pc:spChg chg="mod">
          <ac:chgData name="Zita Draper" userId="S::z.draper@uwtsd.ac.uk::b063123c-f51f-481b-b99c-f574606c9ace" providerId="AD" clId="Web-{012B4681-FB18-5D18-F786-1D0C5B39E876}" dt="2022-10-04T10:29:58.186" v="2" actId="20577"/>
          <ac:spMkLst>
            <pc:docMk/>
            <pc:sldMk cId="2759886809" sldId="343"/>
            <ac:spMk id="5" creationId="{0DFA45C0-5261-4021-C21F-AFA37E1F725D}"/>
          </ac:spMkLst>
        </pc:spChg>
      </pc:sldChg>
      <pc:sldChg chg="del">
        <pc:chgData name="Zita Draper" userId="S::z.draper@uwtsd.ac.uk::b063123c-f51f-481b-b99c-f574606c9ace" providerId="AD" clId="Web-{012B4681-FB18-5D18-F786-1D0C5B39E876}" dt="2022-10-04T10:33:15.463" v="92"/>
        <pc:sldMkLst>
          <pc:docMk/>
          <pc:sldMk cId="531173320" sldId="344"/>
        </pc:sldMkLst>
      </pc:sldChg>
    </pc:docChg>
  </pc:docChgLst>
  <pc:docChgLst>
    <pc:chgData name="Zita Draper" userId="S::z.draper@uwtsd.ac.uk::b063123c-f51f-481b-b99c-f574606c9ace" providerId="AD" clId="Web-{676EC4AD-632F-2581-6A8A-A73DD261CBB5}"/>
    <pc:docChg chg="addSld modSld">
      <pc:chgData name="Zita Draper" userId="S::z.draper@uwtsd.ac.uk::b063123c-f51f-481b-b99c-f574606c9ace" providerId="AD" clId="Web-{676EC4AD-632F-2581-6A8A-A73DD261CBB5}" dt="2022-10-13T08:14:49.219" v="70" actId="20577"/>
      <pc:docMkLst>
        <pc:docMk/>
      </pc:docMkLst>
      <pc:sldChg chg="addSp delSp modSp">
        <pc:chgData name="Zita Draper" userId="S::z.draper@uwtsd.ac.uk::b063123c-f51f-481b-b99c-f574606c9ace" providerId="AD" clId="Web-{676EC4AD-632F-2581-6A8A-A73DD261CBB5}" dt="2022-10-13T08:11:59.197" v="1"/>
        <pc:sldMkLst>
          <pc:docMk/>
          <pc:sldMk cId="2147495101" sldId="346"/>
        </pc:sldMkLst>
        <pc:spChg chg="del">
          <ac:chgData name="Zita Draper" userId="S::z.draper@uwtsd.ac.uk::b063123c-f51f-481b-b99c-f574606c9ace" providerId="AD" clId="Web-{676EC4AD-632F-2581-6A8A-A73DD261CBB5}" dt="2022-10-13T08:11:32.790" v="0"/>
          <ac:spMkLst>
            <pc:docMk/>
            <pc:sldMk cId="2147495101" sldId="346"/>
            <ac:spMk id="3" creationId="{744064A9-A9FF-CEEE-0719-9BBC48570C89}"/>
          </ac:spMkLst>
        </pc:spChg>
        <pc:spChg chg="del">
          <ac:chgData name="Zita Draper" userId="S::z.draper@uwtsd.ac.uk::b063123c-f51f-481b-b99c-f574606c9ace" providerId="AD" clId="Web-{676EC4AD-632F-2581-6A8A-A73DD261CBB5}" dt="2022-10-13T08:11:59.197" v="1"/>
          <ac:spMkLst>
            <pc:docMk/>
            <pc:sldMk cId="2147495101" sldId="346"/>
            <ac:spMk id="4" creationId="{73AAF216-182F-EFEE-0398-A2E4A26254D8}"/>
          </ac:spMkLst>
        </pc:spChg>
        <pc:picChg chg="add mod ord modCrop">
          <ac:chgData name="Zita Draper" userId="S::z.draper@uwtsd.ac.uk::b063123c-f51f-481b-b99c-f574606c9ace" providerId="AD" clId="Web-{676EC4AD-632F-2581-6A8A-A73DD261CBB5}" dt="2022-10-13T08:11:32.790" v="0"/>
          <ac:picMkLst>
            <pc:docMk/>
            <pc:sldMk cId="2147495101" sldId="346"/>
            <ac:picMk id="6" creationId="{2E7D5FEB-9E9F-943E-AA9F-D2D9DB11E7CE}"/>
          </ac:picMkLst>
        </pc:picChg>
        <pc:picChg chg="add mod ord modCrop">
          <ac:chgData name="Zita Draper" userId="S::z.draper@uwtsd.ac.uk::b063123c-f51f-481b-b99c-f574606c9ace" providerId="AD" clId="Web-{676EC4AD-632F-2581-6A8A-A73DD261CBB5}" dt="2022-10-13T08:11:59.197" v="1"/>
          <ac:picMkLst>
            <pc:docMk/>
            <pc:sldMk cId="2147495101" sldId="346"/>
            <ac:picMk id="7" creationId="{58DE64BD-86C0-B59B-699A-FF8DFC125DB3}"/>
          </ac:picMkLst>
        </pc:picChg>
      </pc:sldChg>
      <pc:sldChg chg="delSp modSp mod modClrScheme chgLayout">
        <pc:chgData name="Zita Draper" userId="S::z.draper@uwtsd.ac.uk::b063123c-f51f-481b-b99c-f574606c9ace" providerId="AD" clId="Web-{676EC4AD-632F-2581-6A8A-A73DD261CBB5}" dt="2022-10-13T08:12:11.510" v="2"/>
        <pc:sldMkLst>
          <pc:docMk/>
          <pc:sldMk cId="2146609821" sldId="347"/>
        </pc:sldMkLst>
        <pc:spChg chg="mod ord">
          <ac:chgData name="Zita Draper" userId="S::z.draper@uwtsd.ac.uk::b063123c-f51f-481b-b99c-f574606c9ace" providerId="AD" clId="Web-{676EC4AD-632F-2581-6A8A-A73DD261CBB5}" dt="2022-10-13T08:12:11.510" v="2"/>
          <ac:spMkLst>
            <pc:docMk/>
            <pc:sldMk cId="2146609821" sldId="347"/>
            <ac:spMk id="2" creationId="{FC41F74B-2A0C-43A8-4217-40EED10F0907}"/>
          </ac:spMkLst>
        </pc:spChg>
        <pc:spChg chg="mod ord">
          <ac:chgData name="Zita Draper" userId="S::z.draper@uwtsd.ac.uk::b063123c-f51f-481b-b99c-f574606c9ace" providerId="AD" clId="Web-{676EC4AD-632F-2581-6A8A-A73DD261CBB5}" dt="2022-10-13T08:12:11.510" v="2"/>
          <ac:spMkLst>
            <pc:docMk/>
            <pc:sldMk cId="2146609821" sldId="347"/>
            <ac:spMk id="3" creationId="{50B65033-6388-FA75-0EF4-57457C813D44}"/>
          </ac:spMkLst>
        </pc:spChg>
        <pc:spChg chg="del">
          <ac:chgData name="Zita Draper" userId="S::z.draper@uwtsd.ac.uk::b063123c-f51f-481b-b99c-f574606c9ace" providerId="AD" clId="Web-{676EC4AD-632F-2581-6A8A-A73DD261CBB5}" dt="2022-10-13T08:12:11.510" v="2"/>
          <ac:spMkLst>
            <pc:docMk/>
            <pc:sldMk cId="2146609821" sldId="347"/>
            <ac:spMk id="4" creationId="{2D5E0706-026F-461C-CCF9-D0C277831B13}"/>
          </ac:spMkLst>
        </pc:spChg>
        <pc:spChg chg="del">
          <ac:chgData name="Zita Draper" userId="S::z.draper@uwtsd.ac.uk::b063123c-f51f-481b-b99c-f574606c9ace" providerId="AD" clId="Web-{676EC4AD-632F-2581-6A8A-A73DD261CBB5}" dt="2022-10-13T08:12:11.510" v="2"/>
          <ac:spMkLst>
            <pc:docMk/>
            <pc:sldMk cId="2146609821" sldId="347"/>
            <ac:spMk id="5" creationId="{4C6CB678-EA85-E9DF-9D7E-3FDD72661D48}"/>
          </ac:spMkLst>
        </pc:spChg>
      </pc:sldChg>
      <pc:sldChg chg="delSp modSp mod modClrScheme chgLayout">
        <pc:chgData name="Zita Draper" userId="S::z.draper@uwtsd.ac.uk::b063123c-f51f-481b-b99c-f574606c9ace" providerId="AD" clId="Web-{676EC4AD-632F-2581-6A8A-A73DD261CBB5}" dt="2022-10-13T08:12:17.792" v="3"/>
        <pc:sldMkLst>
          <pc:docMk/>
          <pc:sldMk cId="2255057612" sldId="348"/>
        </pc:sldMkLst>
        <pc:spChg chg="mod ord">
          <ac:chgData name="Zita Draper" userId="S::z.draper@uwtsd.ac.uk::b063123c-f51f-481b-b99c-f574606c9ace" providerId="AD" clId="Web-{676EC4AD-632F-2581-6A8A-A73DD261CBB5}" dt="2022-10-13T08:12:17.792" v="3"/>
          <ac:spMkLst>
            <pc:docMk/>
            <pc:sldMk cId="2255057612" sldId="348"/>
            <ac:spMk id="2" creationId="{8ADAC04C-1C82-E931-5ECC-33B52129ED97}"/>
          </ac:spMkLst>
        </pc:spChg>
        <pc:spChg chg="mod ord">
          <ac:chgData name="Zita Draper" userId="S::z.draper@uwtsd.ac.uk::b063123c-f51f-481b-b99c-f574606c9ace" providerId="AD" clId="Web-{676EC4AD-632F-2581-6A8A-A73DD261CBB5}" dt="2022-10-13T08:12:17.792" v="3"/>
          <ac:spMkLst>
            <pc:docMk/>
            <pc:sldMk cId="2255057612" sldId="348"/>
            <ac:spMk id="3" creationId="{FF551331-BB82-9835-8389-3BB98FBFCABD}"/>
          </ac:spMkLst>
        </pc:spChg>
        <pc:spChg chg="del">
          <ac:chgData name="Zita Draper" userId="S::z.draper@uwtsd.ac.uk::b063123c-f51f-481b-b99c-f574606c9ace" providerId="AD" clId="Web-{676EC4AD-632F-2581-6A8A-A73DD261CBB5}" dt="2022-10-13T08:12:17.792" v="3"/>
          <ac:spMkLst>
            <pc:docMk/>
            <pc:sldMk cId="2255057612" sldId="348"/>
            <ac:spMk id="4" creationId="{026C9163-26F3-E927-D39E-991B5DBD89D4}"/>
          </ac:spMkLst>
        </pc:spChg>
        <pc:spChg chg="del">
          <ac:chgData name="Zita Draper" userId="S::z.draper@uwtsd.ac.uk::b063123c-f51f-481b-b99c-f574606c9ace" providerId="AD" clId="Web-{676EC4AD-632F-2581-6A8A-A73DD261CBB5}" dt="2022-10-13T08:12:17.792" v="3"/>
          <ac:spMkLst>
            <pc:docMk/>
            <pc:sldMk cId="2255057612" sldId="348"/>
            <ac:spMk id="5" creationId="{8F6B527C-C850-8FE7-C36E-FB4BEF0E9E0B}"/>
          </ac:spMkLst>
        </pc:spChg>
      </pc:sldChg>
      <pc:sldChg chg="new">
        <pc:chgData name="Zita Draper" userId="S::z.draper@uwtsd.ac.uk::b063123c-f51f-481b-b99c-f574606c9ace" providerId="AD" clId="Web-{676EC4AD-632F-2581-6A8A-A73DD261CBB5}" dt="2022-10-13T08:12:21.964" v="4"/>
        <pc:sldMkLst>
          <pc:docMk/>
          <pc:sldMk cId="3864397748" sldId="349"/>
        </pc:sldMkLst>
      </pc:sldChg>
      <pc:sldChg chg="new">
        <pc:chgData name="Zita Draper" userId="S::z.draper@uwtsd.ac.uk::b063123c-f51f-481b-b99c-f574606c9ace" providerId="AD" clId="Web-{676EC4AD-632F-2581-6A8A-A73DD261CBB5}" dt="2022-10-13T08:12:23.370" v="5"/>
        <pc:sldMkLst>
          <pc:docMk/>
          <pc:sldMk cId="3245688933" sldId="350"/>
        </pc:sldMkLst>
      </pc:sldChg>
      <pc:sldChg chg="new">
        <pc:chgData name="Zita Draper" userId="S::z.draper@uwtsd.ac.uk::b063123c-f51f-481b-b99c-f574606c9ace" providerId="AD" clId="Web-{676EC4AD-632F-2581-6A8A-A73DD261CBB5}" dt="2022-10-13T08:12:27.011" v="6"/>
        <pc:sldMkLst>
          <pc:docMk/>
          <pc:sldMk cId="4076336483" sldId="351"/>
        </pc:sldMkLst>
      </pc:sldChg>
      <pc:sldChg chg="new">
        <pc:chgData name="Zita Draper" userId="S::z.draper@uwtsd.ac.uk::b063123c-f51f-481b-b99c-f574606c9ace" providerId="AD" clId="Web-{676EC4AD-632F-2581-6A8A-A73DD261CBB5}" dt="2022-10-13T08:12:27.854" v="7"/>
        <pc:sldMkLst>
          <pc:docMk/>
          <pc:sldMk cId="1111402728" sldId="352"/>
        </pc:sldMkLst>
      </pc:sldChg>
      <pc:sldChg chg="new">
        <pc:chgData name="Zita Draper" userId="S::z.draper@uwtsd.ac.uk::b063123c-f51f-481b-b99c-f574606c9ace" providerId="AD" clId="Web-{676EC4AD-632F-2581-6A8A-A73DD261CBB5}" dt="2022-10-13T08:12:29.245" v="8"/>
        <pc:sldMkLst>
          <pc:docMk/>
          <pc:sldMk cId="3893096203" sldId="353"/>
        </pc:sldMkLst>
      </pc:sldChg>
      <pc:sldChg chg="new">
        <pc:chgData name="Zita Draper" userId="S::z.draper@uwtsd.ac.uk::b063123c-f51f-481b-b99c-f574606c9ace" providerId="AD" clId="Web-{676EC4AD-632F-2581-6A8A-A73DD261CBB5}" dt="2022-10-13T08:12:32.464" v="9"/>
        <pc:sldMkLst>
          <pc:docMk/>
          <pc:sldMk cId="3963723415" sldId="354"/>
        </pc:sldMkLst>
      </pc:sldChg>
      <pc:sldChg chg="new">
        <pc:chgData name="Zita Draper" userId="S::z.draper@uwtsd.ac.uk::b063123c-f51f-481b-b99c-f574606c9ace" providerId="AD" clId="Web-{676EC4AD-632F-2581-6A8A-A73DD261CBB5}" dt="2022-10-13T08:12:34.027" v="10"/>
        <pc:sldMkLst>
          <pc:docMk/>
          <pc:sldMk cId="2545490325" sldId="355"/>
        </pc:sldMkLst>
      </pc:sldChg>
      <pc:sldChg chg="new">
        <pc:chgData name="Zita Draper" userId="S::z.draper@uwtsd.ac.uk::b063123c-f51f-481b-b99c-f574606c9ace" providerId="AD" clId="Web-{676EC4AD-632F-2581-6A8A-A73DD261CBB5}" dt="2022-10-13T08:12:35.511" v="11"/>
        <pc:sldMkLst>
          <pc:docMk/>
          <pc:sldMk cId="1321146062" sldId="356"/>
        </pc:sldMkLst>
      </pc:sldChg>
      <pc:sldChg chg="new">
        <pc:chgData name="Zita Draper" userId="S::z.draper@uwtsd.ac.uk::b063123c-f51f-481b-b99c-f574606c9ace" providerId="AD" clId="Web-{676EC4AD-632F-2581-6A8A-A73DD261CBB5}" dt="2022-10-13T08:12:38.370" v="12"/>
        <pc:sldMkLst>
          <pc:docMk/>
          <pc:sldMk cId="2554019529" sldId="357"/>
        </pc:sldMkLst>
      </pc:sldChg>
      <pc:sldChg chg="new">
        <pc:chgData name="Zita Draper" userId="S::z.draper@uwtsd.ac.uk::b063123c-f51f-481b-b99c-f574606c9ace" providerId="AD" clId="Web-{676EC4AD-632F-2581-6A8A-A73DD261CBB5}" dt="2022-10-13T08:12:40.449" v="13"/>
        <pc:sldMkLst>
          <pc:docMk/>
          <pc:sldMk cId="683833570" sldId="358"/>
        </pc:sldMkLst>
      </pc:sldChg>
      <pc:sldChg chg="new">
        <pc:chgData name="Zita Draper" userId="S::z.draper@uwtsd.ac.uk::b063123c-f51f-481b-b99c-f574606c9ace" providerId="AD" clId="Web-{676EC4AD-632F-2581-6A8A-A73DD261CBB5}" dt="2022-10-13T08:12:42.199" v="14"/>
        <pc:sldMkLst>
          <pc:docMk/>
          <pc:sldMk cId="895231270" sldId="359"/>
        </pc:sldMkLst>
      </pc:sldChg>
      <pc:sldChg chg="new">
        <pc:chgData name="Zita Draper" userId="S::z.draper@uwtsd.ac.uk::b063123c-f51f-481b-b99c-f574606c9ace" providerId="AD" clId="Web-{676EC4AD-632F-2581-6A8A-A73DD261CBB5}" dt="2022-10-13T08:12:43.933" v="15"/>
        <pc:sldMkLst>
          <pc:docMk/>
          <pc:sldMk cId="2657558530" sldId="360"/>
        </pc:sldMkLst>
      </pc:sldChg>
      <pc:sldChg chg="new">
        <pc:chgData name="Zita Draper" userId="S::z.draper@uwtsd.ac.uk::b063123c-f51f-481b-b99c-f574606c9ace" providerId="AD" clId="Web-{676EC4AD-632F-2581-6A8A-A73DD261CBB5}" dt="2022-10-13T08:12:47.668" v="16"/>
        <pc:sldMkLst>
          <pc:docMk/>
          <pc:sldMk cId="2929904727" sldId="361"/>
        </pc:sldMkLst>
      </pc:sldChg>
      <pc:sldChg chg="new">
        <pc:chgData name="Zita Draper" userId="S::z.draper@uwtsd.ac.uk::b063123c-f51f-481b-b99c-f574606c9ace" providerId="AD" clId="Web-{676EC4AD-632F-2581-6A8A-A73DD261CBB5}" dt="2022-10-13T08:12:49.183" v="17"/>
        <pc:sldMkLst>
          <pc:docMk/>
          <pc:sldMk cId="2505888502" sldId="362"/>
        </pc:sldMkLst>
      </pc:sldChg>
      <pc:sldChg chg="new">
        <pc:chgData name="Zita Draper" userId="S::z.draper@uwtsd.ac.uk::b063123c-f51f-481b-b99c-f574606c9ace" providerId="AD" clId="Web-{676EC4AD-632F-2581-6A8A-A73DD261CBB5}" dt="2022-10-13T08:12:51.699" v="18"/>
        <pc:sldMkLst>
          <pc:docMk/>
          <pc:sldMk cId="176538580" sldId="363"/>
        </pc:sldMkLst>
      </pc:sldChg>
      <pc:sldChg chg="new">
        <pc:chgData name="Zita Draper" userId="S::z.draper@uwtsd.ac.uk::b063123c-f51f-481b-b99c-f574606c9ace" providerId="AD" clId="Web-{676EC4AD-632F-2581-6A8A-A73DD261CBB5}" dt="2022-10-13T08:12:53.324" v="19"/>
        <pc:sldMkLst>
          <pc:docMk/>
          <pc:sldMk cId="1584959636" sldId="364"/>
        </pc:sldMkLst>
      </pc:sldChg>
      <pc:sldChg chg="new">
        <pc:chgData name="Zita Draper" userId="S::z.draper@uwtsd.ac.uk::b063123c-f51f-481b-b99c-f574606c9ace" providerId="AD" clId="Web-{676EC4AD-632F-2581-6A8A-A73DD261CBB5}" dt="2022-10-13T08:12:55.184" v="20"/>
        <pc:sldMkLst>
          <pc:docMk/>
          <pc:sldMk cId="1292239014" sldId="365"/>
        </pc:sldMkLst>
      </pc:sldChg>
      <pc:sldChg chg="new">
        <pc:chgData name="Zita Draper" userId="S::z.draper@uwtsd.ac.uk::b063123c-f51f-481b-b99c-f574606c9ace" providerId="AD" clId="Web-{676EC4AD-632F-2581-6A8A-A73DD261CBB5}" dt="2022-10-13T08:12:58.277" v="21"/>
        <pc:sldMkLst>
          <pc:docMk/>
          <pc:sldMk cId="3340121984" sldId="366"/>
        </pc:sldMkLst>
      </pc:sldChg>
      <pc:sldChg chg="new">
        <pc:chgData name="Zita Draper" userId="S::z.draper@uwtsd.ac.uk::b063123c-f51f-481b-b99c-f574606c9ace" providerId="AD" clId="Web-{676EC4AD-632F-2581-6A8A-A73DD261CBB5}" dt="2022-10-13T08:12:59.215" v="22"/>
        <pc:sldMkLst>
          <pc:docMk/>
          <pc:sldMk cId="421632788" sldId="367"/>
        </pc:sldMkLst>
      </pc:sldChg>
      <pc:sldChg chg="new">
        <pc:chgData name="Zita Draper" userId="S::z.draper@uwtsd.ac.uk::b063123c-f51f-481b-b99c-f574606c9ace" providerId="AD" clId="Web-{676EC4AD-632F-2581-6A8A-A73DD261CBB5}" dt="2022-10-13T08:13:00.887" v="23"/>
        <pc:sldMkLst>
          <pc:docMk/>
          <pc:sldMk cId="1732130462" sldId="368"/>
        </pc:sldMkLst>
      </pc:sldChg>
      <pc:sldChg chg="delSp modSp new">
        <pc:chgData name="Zita Draper" userId="S::z.draper@uwtsd.ac.uk::b063123c-f51f-481b-b99c-f574606c9ace" providerId="AD" clId="Web-{676EC4AD-632F-2581-6A8A-A73DD261CBB5}" dt="2022-10-13T08:14:49.219" v="70" actId="20577"/>
        <pc:sldMkLst>
          <pc:docMk/>
          <pc:sldMk cId="3940509733" sldId="369"/>
        </pc:sldMkLst>
        <pc:spChg chg="mod">
          <ac:chgData name="Zita Draper" userId="S::z.draper@uwtsd.ac.uk::b063123c-f51f-481b-b99c-f574606c9ace" providerId="AD" clId="Web-{676EC4AD-632F-2581-6A8A-A73DD261CBB5}" dt="2022-10-13T08:14:49.219" v="70" actId="20577"/>
          <ac:spMkLst>
            <pc:docMk/>
            <pc:sldMk cId="3940509733" sldId="369"/>
            <ac:spMk id="2" creationId="{9464983F-044B-2509-5901-8A878E9F7E1C}"/>
          </ac:spMkLst>
        </pc:spChg>
        <pc:spChg chg="del">
          <ac:chgData name="Zita Draper" userId="S::z.draper@uwtsd.ac.uk::b063123c-f51f-481b-b99c-f574606c9ace" providerId="AD" clId="Web-{676EC4AD-632F-2581-6A8A-A73DD261CBB5}" dt="2022-10-13T08:14:22.515" v="59"/>
          <ac:spMkLst>
            <pc:docMk/>
            <pc:sldMk cId="3940509733" sldId="369"/>
            <ac:spMk id="5" creationId="{44EBFBA2-25EE-CB59-3089-B0AB1B1D3A4B}"/>
          </ac:spMkLst>
        </pc:spChg>
      </pc:sldChg>
      <pc:sldChg chg="addSp delSp modSp new mod setBg modClrScheme addAnim chgLayout">
        <pc:chgData name="Zita Draper" userId="S::z.draper@uwtsd.ac.uk::b063123c-f51f-481b-b99c-f574606c9ace" providerId="AD" clId="Web-{676EC4AD-632F-2581-6A8A-A73DD261CBB5}" dt="2022-10-13T08:14:15.233" v="58" actId="1076"/>
        <pc:sldMkLst>
          <pc:docMk/>
          <pc:sldMk cId="2615307166" sldId="370"/>
        </pc:sldMkLst>
        <pc:spChg chg="mod ord">
          <ac:chgData name="Zita Draper" userId="S::z.draper@uwtsd.ac.uk::b063123c-f51f-481b-b99c-f574606c9ace" providerId="AD" clId="Web-{676EC4AD-632F-2581-6A8A-A73DD261CBB5}" dt="2022-10-13T08:13:58.779" v="53" actId="20577"/>
          <ac:spMkLst>
            <pc:docMk/>
            <pc:sldMk cId="2615307166" sldId="370"/>
            <ac:spMk id="2" creationId="{61B30F52-F59A-6212-FDC5-A19D0839001E}"/>
          </ac:spMkLst>
        </pc:spChg>
        <pc:spChg chg="mod ord">
          <ac:chgData name="Zita Draper" userId="S::z.draper@uwtsd.ac.uk::b063123c-f51f-481b-b99c-f574606c9ace" providerId="AD" clId="Web-{676EC4AD-632F-2581-6A8A-A73DD261CBB5}" dt="2022-10-13T08:14:15.233" v="58" actId="1076"/>
          <ac:spMkLst>
            <pc:docMk/>
            <pc:sldMk cId="2615307166" sldId="370"/>
            <ac:spMk id="3" creationId="{0A836CD8-5CAE-4D29-6088-3C5E009EA8B3}"/>
          </ac:spMkLst>
        </pc:spChg>
        <pc:spChg chg="mod ord">
          <ac:chgData name="Zita Draper" userId="S::z.draper@uwtsd.ac.uk::b063123c-f51f-481b-b99c-f574606c9ace" providerId="AD" clId="Web-{676EC4AD-632F-2581-6A8A-A73DD261CBB5}" dt="2022-10-13T08:13:33.060" v="44"/>
          <ac:spMkLst>
            <pc:docMk/>
            <pc:sldMk cId="2615307166" sldId="370"/>
            <ac:spMk id="4" creationId="{EA8551E4-EFBE-F591-8D07-39B36EE58B28}"/>
          </ac:spMkLst>
        </pc:spChg>
        <pc:spChg chg="del mod ord">
          <ac:chgData name="Zita Draper" userId="S::z.draper@uwtsd.ac.uk::b063123c-f51f-481b-b99c-f574606c9ace" providerId="AD" clId="Web-{676EC4AD-632F-2581-6A8A-A73DD261CBB5}" dt="2022-10-13T08:13:38.888" v="46"/>
          <ac:spMkLst>
            <pc:docMk/>
            <pc:sldMk cId="2615307166" sldId="370"/>
            <ac:spMk id="5" creationId="{60C46084-5BDB-F25E-E4E8-0A0B2A96C4A5}"/>
          </ac:spMkLst>
        </pc:spChg>
        <pc:spChg chg="mod ord">
          <ac:chgData name="Zita Draper" userId="S::z.draper@uwtsd.ac.uk::b063123c-f51f-481b-b99c-f574606c9ace" providerId="AD" clId="Web-{676EC4AD-632F-2581-6A8A-A73DD261CBB5}" dt="2022-10-13T08:13:33.060" v="44"/>
          <ac:spMkLst>
            <pc:docMk/>
            <pc:sldMk cId="2615307166" sldId="370"/>
            <ac:spMk id="6" creationId="{25BBF947-081F-C43B-E1E6-87B7FDE99796}"/>
          </ac:spMkLst>
        </pc:spChg>
        <pc:spChg chg="add">
          <ac:chgData name="Zita Draper" userId="S::z.draper@uwtsd.ac.uk::b063123c-f51f-481b-b99c-f574606c9ace" providerId="AD" clId="Web-{676EC4AD-632F-2581-6A8A-A73DD261CBB5}" dt="2022-10-13T08:13:33.060" v="44"/>
          <ac:spMkLst>
            <pc:docMk/>
            <pc:sldMk cId="2615307166" sldId="370"/>
            <ac:spMk id="12" creationId="{DD7EAFE6-2BB9-41FB-9CF4-588CFC708774}"/>
          </ac:spMkLst>
        </pc:spChg>
        <pc:spChg chg="add">
          <ac:chgData name="Zita Draper" userId="S::z.draper@uwtsd.ac.uk::b063123c-f51f-481b-b99c-f574606c9ace" providerId="AD" clId="Web-{676EC4AD-632F-2581-6A8A-A73DD261CBB5}" dt="2022-10-13T08:13:33.060" v="44"/>
          <ac:spMkLst>
            <pc:docMk/>
            <pc:sldMk cId="2615307166" sldId="370"/>
            <ac:spMk id="14" creationId="{4E1EF4E8-5513-4BF5-BC41-04645281C672}"/>
          </ac:spMkLst>
        </pc:spChg>
        <pc:spChg chg="add">
          <ac:chgData name="Zita Draper" userId="S::z.draper@uwtsd.ac.uk::b063123c-f51f-481b-b99c-f574606c9ace" providerId="AD" clId="Web-{676EC4AD-632F-2581-6A8A-A73DD261CBB5}" dt="2022-10-13T08:13:33.060" v="44"/>
          <ac:spMkLst>
            <pc:docMk/>
            <pc:sldMk cId="2615307166" sldId="370"/>
            <ac:spMk id="16" creationId="{406D8C29-9DDA-48D0-AF70-905FDB2CE393}"/>
          </ac:spMkLst>
        </pc:spChg>
        <pc:picChg chg="add mod">
          <ac:chgData name="Zita Draper" userId="S::z.draper@uwtsd.ac.uk::b063123c-f51f-481b-b99c-f574606c9ace" providerId="AD" clId="Web-{676EC4AD-632F-2581-6A8A-A73DD261CBB5}" dt="2022-10-13T08:14:03.405" v="54" actId="1076"/>
          <ac:picMkLst>
            <pc:docMk/>
            <pc:sldMk cId="2615307166" sldId="370"/>
            <ac:picMk id="8" creationId="{9D661435-F2B7-9978-6621-D2473EF7D7AD}"/>
          </ac:picMkLst>
        </pc:picChg>
      </pc:sldChg>
    </pc:docChg>
  </pc:docChgLst>
  <pc:docChgLst>
    <pc:chgData name="Zita Draper" userId="S::z.draper@uwtsd.ac.uk::b063123c-f51f-481b-b99c-f574606c9ace" providerId="AD" clId="Web-{CBC78CE4-81C9-39CE-EABC-FA85729AE88A}"/>
    <pc:docChg chg="addSld delSld modSld">
      <pc:chgData name="Zita Draper" userId="S::z.draper@uwtsd.ac.uk::b063123c-f51f-481b-b99c-f574606c9ace" providerId="AD" clId="Web-{CBC78CE4-81C9-39CE-EABC-FA85729AE88A}" dt="2022-10-13T12:00:18.818" v="689" actId="20577"/>
      <pc:docMkLst>
        <pc:docMk/>
      </pc:docMkLst>
      <pc:sldChg chg="modSp">
        <pc:chgData name="Zita Draper" userId="S::z.draper@uwtsd.ac.uk::b063123c-f51f-481b-b99c-f574606c9ace" providerId="AD" clId="Web-{CBC78CE4-81C9-39CE-EABC-FA85729AE88A}" dt="2022-10-13T11:22:32.804" v="1" actId="20577"/>
        <pc:sldMkLst>
          <pc:docMk/>
          <pc:sldMk cId="1590342866" sldId="330"/>
        </pc:sldMkLst>
        <pc:spChg chg="mod">
          <ac:chgData name="Zita Draper" userId="S::z.draper@uwtsd.ac.uk::b063123c-f51f-481b-b99c-f574606c9ace" providerId="AD" clId="Web-{CBC78CE4-81C9-39CE-EABC-FA85729AE88A}" dt="2022-10-13T11:22:32.804" v="1" actId="20577"/>
          <ac:spMkLst>
            <pc:docMk/>
            <pc:sldMk cId="1590342866" sldId="330"/>
            <ac:spMk id="3" creationId="{2F49AA98-AED4-4FAD-999C-98B64BB9DF71}"/>
          </ac:spMkLst>
        </pc:spChg>
      </pc:sldChg>
      <pc:sldChg chg="addSp modSp">
        <pc:chgData name="Zita Draper" userId="S::z.draper@uwtsd.ac.uk::b063123c-f51f-481b-b99c-f574606c9ace" providerId="AD" clId="Web-{CBC78CE4-81C9-39CE-EABC-FA85729AE88A}" dt="2022-10-13T11:55:29.777" v="559" actId="1076"/>
        <pc:sldMkLst>
          <pc:docMk/>
          <pc:sldMk cId="3883052450" sldId="331"/>
        </pc:sldMkLst>
        <pc:picChg chg="add mod">
          <ac:chgData name="Zita Draper" userId="S::z.draper@uwtsd.ac.uk::b063123c-f51f-481b-b99c-f574606c9ace" providerId="AD" clId="Web-{CBC78CE4-81C9-39CE-EABC-FA85729AE88A}" dt="2022-10-13T11:55:29.777" v="559" actId="1076"/>
          <ac:picMkLst>
            <pc:docMk/>
            <pc:sldMk cId="3883052450" sldId="331"/>
            <ac:picMk id="4" creationId="{3F5BD696-8B8F-E2EE-9B0B-02499F386B79}"/>
          </ac:picMkLst>
        </pc:picChg>
      </pc:sldChg>
      <pc:sldChg chg="addSp modSp">
        <pc:chgData name="Zita Draper" userId="S::z.draper@uwtsd.ac.uk::b063123c-f51f-481b-b99c-f574606c9ace" providerId="AD" clId="Web-{CBC78CE4-81C9-39CE-EABC-FA85729AE88A}" dt="2022-10-13T11:55:17.167" v="557" actId="14100"/>
        <pc:sldMkLst>
          <pc:docMk/>
          <pc:sldMk cId="1801813875" sldId="333"/>
        </pc:sldMkLst>
        <pc:spChg chg="mod">
          <ac:chgData name="Zita Draper" userId="S::z.draper@uwtsd.ac.uk::b063123c-f51f-481b-b99c-f574606c9ace" providerId="AD" clId="Web-{CBC78CE4-81C9-39CE-EABC-FA85729AE88A}" dt="2022-10-13T11:55:17.167" v="557" actId="14100"/>
          <ac:spMkLst>
            <pc:docMk/>
            <pc:sldMk cId="1801813875" sldId="333"/>
            <ac:spMk id="5" creationId="{0DFA45C0-5261-4021-C21F-AFA37E1F725D}"/>
          </ac:spMkLst>
        </pc:spChg>
        <pc:picChg chg="add mod">
          <ac:chgData name="Zita Draper" userId="S::z.draper@uwtsd.ac.uk::b063123c-f51f-481b-b99c-f574606c9ace" providerId="AD" clId="Web-{CBC78CE4-81C9-39CE-EABC-FA85729AE88A}" dt="2022-10-13T11:54:46.369" v="556" actId="1076"/>
          <ac:picMkLst>
            <pc:docMk/>
            <pc:sldMk cId="1801813875" sldId="333"/>
            <ac:picMk id="4" creationId="{3CA3E909-AF1F-C8B1-5CEC-5902F34BEC82}"/>
          </ac:picMkLst>
        </pc:picChg>
      </pc:sldChg>
      <pc:sldChg chg="addSp modSp mod setBg">
        <pc:chgData name="Zita Draper" userId="S::z.draper@uwtsd.ac.uk::b063123c-f51f-481b-b99c-f574606c9ace" providerId="AD" clId="Web-{CBC78CE4-81C9-39CE-EABC-FA85729AE88A}" dt="2022-10-13T11:54:30.572" v="552" actId="20577"/>
        <pc:sldMkLst>
          <pc:docMk/>
          <pc:sldMk cId="2952663811" sldId="338"/>
        </pc:sldMkLst>
        <pc:spChg chg="mod">
          <ac:chgData name="Zita Draper" userId="S::z.draper@uwtsd.ac.uk::b063123c-f51f-481b-b99c-f574606c9ace" providerId="AD" clId="Web-{CBC78CE4-81C9-39CE-EABC-FA85729AE88A}" dt="2022-10-13T11:54:14.509" v="547" actId="20577"/>
          <ac:spMkLst>
            <pc:docMk/>
            <pc:sldMk cId="2952663811" sldId="338"/>
            <ac:spMk id="2" creationId="{14F10D37-81AD-85ED-0533-804C09D03D4C}"/>
          </ac:spMkLst>
        </pc:spChg>
        <pc:spChg chg="mod">
          <ac:chgData name="Zita Draper" userId="S::z.draper@uwtsd.ac.uk::b063123c-f51f-481b-b99c-f574606c9ace" providerId="AD" clId="Web-{CBC78CE4-81C9-39CE-EABC-FA85729AE88A}" dt="2022-10-13T11:54:30.572" v="552" actId="20577"/>
          <ac:spMkLst>
            <pc:docMk/>
            <pc:sldMk cId="2952663811" sldId="338"/>
            <ac:spMk id="5" creationId="{0DFA45C0-5261-4021-C21F-AFA37E1F725D}"/>
          </ac:spMkLst>
        </pc:spChg>
        <pc:spChg chg="add">
          <ac:chgData name="Zita Draper" userId="S::z.draper@uwtsd.ac.uk::b063123c-f51f-481b-b99c-f574606c9ace" providerId="AD" clId="Web-{CBC78CE4-81C9-39CE-EABC-FA85729AE88A}" dt="2022-10-13T11:54:05.305" v="544"/>
          <ac:spMkLst>
            <pc:docMk/>
            <pc:sldMk cId="2952663811" sldId="338"/>
            <ac:spMk id="10" creationId="{DD7EAFE6-2BB9-41FB-9CF4-588CFC708774}"/>
          </ac:spMkLst>
        </pc:spChg>
        <pc:spChg chg="add">
          <ac:chgData name="Zita Draper" userId="S::z.draper@uwtsd.ac.uk::b063123c-f51f-481b-b99c-f574606c9ace" providerId="AD" clId="Web-{CBC78CE4-81C9-39CE-EABC-FA85729AE88A}" dt="2022-10-13T11:54:05.305" v="544"/>
          <ac:spMkLst>
            <pc:docMk/>
            <pc:sldMk cId="2952663811" sldId="338"/>
            <ac:spMk id="12" creationId="{32768DCD-B824-413A-B330-8D57ADB3724C}"/>
          </ac:spMkLst>
        </pc:spChg>
        <pc:spChg chg="add">
          <ac:chgData name="Zita Draper" userId="S::z.draper@uwtsd.ac.uk::b063123c-f51f-481b-b99c-f574606c9ace" providerId="AD" clId="Web-{CBC78CE4-81C9-39CE-EABC-FA85729AE88A}" dt="2022-10-13T11:54:05.305" v="544"/>
          <ac:spMkLst>
            <pc:docMk/>
            <pc:sldMk cId="2952663811" sldId="338"/>
            <ac:spMk id="14" creationId="{96E45848-BEDA-4F24-9C4E-DA2120958262}"/>
          </ac:spMkLst>
        </pc:spChg>
        <pc:spChg chg="add">
          <ac:chgData name="Zita Draper" userId="S::z.draper@uwtsd.ac.uk::b063123c-f51f-481b-b99c-f574606c9ace" providerId="AD" clId="Web-{CBC78CE4-81C9-39CE-EABC-FA85729AE88A}" dt="2022-10-13T11:54:05.305" v="544"/>
          <ac:spMkLst>
            <pc:docMk/>
            <pc:sldMk cId="2952663811" sldId="338"/>
            <ac:spMk id="16" creationId="{B2BB8117-A903-442C-9223-A4FEB85C3271}"/>
          </ac:spMkLst>
        </pc:spChg>
        <pc:spChg chg="add">
          <ac:chgData name="Zita Draper" userId="S::z.draper@uwtsd.ac.uk::b063123c-f51f-481b-b99c-f574606c9ace" providerId="AD" clId="Web-{CBC78CE4-81C9-39CE-EABC-FA85729AE88A}" dt="2022-10-13T11:54:05.305" v="544"/>
          <ac:spMkLst>
            <pc:docMk/>
            <pc:sldMk cId="2952663811" sldId="338"/>
            <ac:spMk id="18" creationId="{C59300B8-3117-43F8-9F8E-68DB9F002F92}"/>
          </ac:spMkLst>
        </pc:spChg>
        <pc:spChg chg="add">
          <ac:chgData name="Zita Draper" userId="S::z.draper@uwtsd.ac.uk::b063123c-f51f-481b-b99c-f574606c9ace" providerId="AD" clId="Web-{CBC78CE4-81C9-39CE-EABC-FA85729AE88A}" dt="2022-10-13T11:54:05.305" v="544"/>
          <ac:spMkLst>
            <pc:docMk/>
            <pc:sldMk cId="2952663811" sldId="338"/>
            <ac:spMk id="20" creationId="{1AFAE680-42C1-4104-B74F-B0A8F1FB264A}"/>
          </ac:spMkLst>
        </pc:spChg>
        <pc:spChg chg="add">
          <ac:chgData name="Zita Draper" userId="S::z.draper@uwtsd.ac.uk::b063123c-f51f-481b-b99c-f574606c9ace" providerId="AD" clId="Web-{CBC78CE4-81C9-39CE-EABC-FA85729AE88A}" dt="2022-10-13T11:54:05.305" v="544"/>
          <ac:spMkLst>
            <pc:docMk/>
            <pc:sldMk cId="2952663811" sldId="338"/>
            <ac:spMk id="22" creationId="{828A8BA9-B3FE-4C96-A0A1-72A0D2C85578}"/>
          </ac:spMkLst>
        </pc:spChg>
        <pc:spChg chg="add">
          <ac:chgData name="Zita Draper" userId="S::z.draper@uwtsd.ac.uk::b063123c-f51f-481b-b99c-f574606c9ace" providerId="AD" clId="Web-{CBC78CE4-81C9-39CE-EABC-FA85729AE88A}" dt="2022-10-13T11:54:05.305" v="544"/>
          <ac:spMkLst>
            <pc:docMk/>
            <pc:sldMk cId="2952663811" sldId="338"/>
            <ac:spMk id="24" creationId="{19F9CD66-32FC-448F-B4C5-67D17508A226}"/>
          </ac:spMkLst>
        </pc:spChg>
        <pc:picChg chg="add mod">
          <ac:chgData name="Zita Draper" userId="S::z.draper@uwtsd.ac.uk::b063123c-f51f-481b-b99c-f574606c9ace" providerId="AD" clId="Web-{CBC78CE4-81C9-39CE-EABC-FA85729AE88A}" dt="2022-10-13T11:54:05.305" v="544"/>
          <ac:picMkLst>
            <pc:docMk/>
            <pc:sldMk cId="2952663811" sldId="338"/>
            <ac:picMk id="4" creationId="{C1AF30A6-A7D2-2CF9-5D66-EFFB5F431C8D}"/>
          </ac:picMkLst>
        </pc:picChg>
      </pc:sldChg>
      <pc:sldChg chg="modSp">
        <pc:chgData name="Zita Draper" userId="S::z.draper@uwtsd.ac.uk::b063123c-f51f-481b-b99c-f574606c9ace" providerId="AD" clId="Web-{CBC78CE4-81C9-39CE-EABC-FA85729AE88A}" dt="2022-10-13T11:22:41.992" v="2" actId="1076"/>
        <pc:sldMkLst>
          <pc:docMk/>
          <pc:sldMk cId="3779536245" sldId="339"/>
        </pc:sldMkLst>
        <pc:spChg chg="mod">
          <ac:chgData name="Zita Draper" userId="S::z.draper@uwtsd.ac.uk::b063123c-f51f-481b-b99c-f574606c9ace" providerId="AD" clId="Web-{CBC78CE4-81C9-39CE-EABC-FA85729AE88A}" dt="2022-10-13T11:22:41.992" v="2" actId="1076"/>
          <ac:spMkLst>
            <pc:docMk/>
            <pc:sldMk cId="3779536245" sldId="339"/>
            <ac:spMk id="4" creationId="{6DFA5F5C-1C6C-22A6-47C8-024370E5F4FD}"/>
          </ac:spMkLst>
        </pc:spChg>
      </pc:sldChg>
      <pc:sldChg chg="addSp delSp modSp">
        <pc:chgData name="Zita Draper" userId="S::z.draper@uwtsd.ac.uk::b063123c-f51f-481b-b99c-f574606c9ace" providerId="AD" clId="Web-{CBC78CE4-81C9-39CE-EABC-FA85729AE88A}" dt="2022-10-13T11:34:09.187" v="250" actId="20577"/>
        <pc:sldMkLst>
          <pc:docMk/>
          <pc:sldMk cId="2130864850" sldId="345"/>
        </pc:sldMkLst>
        <pc:spChg chg="del mod">
          <ac:chgData name="Zita Draper" userId="S::z.draper@uwtsd.ac.uk::b063123c-f51f-481b-b99c-f574606c9ace" providerId="AD" clId="Web-{CBC78CE4-81C9-39CE-EABC-FA85729AE88A}" dt="2022-10-13T11:33:58.546" v="247"/>
          <ac:spMkLst>
            <pc:docMk/>
            <pc:sldMk cId="2130864850" sldId="345"/>
            <ac:spMk id="5" creationId="{5BF12FCC-AE8A-1540-A5D3-E8B6F3D8F804}"/>
          </ac:spMkLst>
        </pc:spChg>
        <pc:graphicFrameChg chg="add modGraphic">
          <ac:chgData name="Zita Draper" userId="S::z.draper@uwtsd.ac.uk::b063123c-f51f-481b-b99c-f574606c9ace" providerId="AD" clId="Web-{CBC78CE4-81C9-39CE-EABC-FA85729AE88A}" dt="2022-10-13T11:34:09.187" v="250" actId="20577"/>
          <ac:graphicFrameMkLst>
            <pc:docMk/>
            <pc:sldMk cId="2130864850" sldId="345"/>
            <ac:graphicFrameMk id="9" creationId="{880F4971-A41E-7EBA-D873-FB591420627B}"/>
          </ac:graphicFrameMkLst>
        </pc:graphicFrameChg>
      </pc:sldChg>
      <pc:sldChg chg="modSp">
        <pc:chgData name="Zita Draper" userId="S::z.draper@uwtsd.ac.uk::b063123c-f51f-481b-b99c-f574606c9ace" providerId="AD" clId="Web-{CBC78CE4-81C9-39CE-EABC-FA85729AE88A}" dt="2022-10-13T11:43:30.768" v="405" actId="20577"/>
        <pc:sldMkLst>
          <pc:docMk/>
          <pc:sldMk cId="2147495101" sldId="346"/>
        </pc:sldMkLst>
        <pc:spChg chg="mod">
          <ac:chgData name="Zita Draper" userId="S::z.draper@uwtsd.ac.uk::b063123c-f51f-481b-b99c-f574606c9ace" providerId="AD" clId="Web-{CBC78CE4-81C9-39CE-EABC-FA85729AE88A}" dt="2022-10-13T11:36:34.708" v="263" actId="1076"/>
          <ac:spMkLst>
            <pc:docMk/>
            <pc:sldMk cId="2147495101" sldId="346"/>
            <ac:spMk id="2" creationId="{64FFA3E1-1017-D947-75B8-71F89B4AD509}"/>
          </ac:spMkLst>
        </pc:spChg>
        <pc:spChg chg="mod">
          <ac:chgData name="Zita Draper" userId="S::z.draper@uwtsd.ac.uk::b063123c-f51f-481b-b99c-f574606c9ace" providerId="AD" clId="Web-{CBC78CE4-81C9-39CE-EABC-FA85729AE88A}" dt="2022-10-13T11:43:30.768" v="405" actId="20577"/>
          <ac:spMkLst>
            <pc:docMk/>
            <pc:sldMk cId="2147495101" sldId="346"/>
            <ac:spMk id="5" creationId="{81E25FFC-7356-056C-1EB8-2B8AA15F8556}"/>
          </ac:spMkLst>
        </pc:spChg>
      </pc:sldChg>
      <pc:sldChg chg="addSp modSp">
        <pc:chgData name="Zita Draper" userId="S::z.draper@uwtsd.ac.uk::b063123c-f51f-481b-b99c-f574606c9ace" providerId="AD" clId="Web-{CBC78CE4-81C9-39CE-EABC-FA85729AE88A}" dt="2022-10-13T11:53:48.539" v="542" actId="1076"/>
        <pc:sldMkLst>
          <pc:docMk/>
          <pc:sldMk cId="2146609821" sldId="347"/>
        </pc:sldMkLst>
        <pc:spChg chg="mod">
          <ac:chgData name="Zita Draper" userId="S::z.draper@uwtsd.ac.uk::b063123c-f51f-481b-b99c-f574606c9ace" providerId="AD" clId="Web-{CBC78CE4-81C9-39CE-EABC-FA85729AE88A}" dt="2022-10-13T11:48:08.965" v="416" actId="20577"/>
          <ac:spMkLst>
            <pc:docMk/>
            <pc:sldMk cId="2146609821" sldId="347"/>
            <ac:spMk id="2" creationId="{FC41F74B-2A0C-43A8-4217-40EED10F0907}"/>
          </ac:spMkLst>
        </pc:spChg>
        <pc:spChg chg="mod">
          <ac:chgData name="Zita Draper" userId="S::z.draper@uwtsd.ac.uk::b063123c-f51f-481b-b99c-f574606c9ace" providerId="AD" clId="Web-{CBC78CE4-81C9-39CE-EABC-FA85729AE88A}" dt="2022-10-13T11:50:46.470" v="466" actId="20577"/>
          <ac:spMkLst>
            <pc:docMk/>
            <pc:sldMk cId="2146609821" sldId="347"/>
            <ac:spMk id="3" creationId="{50B65033-6388-FA75-0EF4-57457C813D44}"/>
          </ac:spMkLst>
        </pc:spChg>
        <pc:picChg chg="add mod">
          <ac:chgData name="Zita Draper" userId="S::z.draper@uwtsd.ac.uk::b063123c-f51f-481b-b99c-f574606c9ace" providerId="AD" clId="Web-{CBC78CE4-81C9-39CE-EABC-FA85729AE88A}" dt="2022-10-13T11:53:48.539" v="542" actId="1076"/>
          <ac:picMkLst>
            <pc:docMk/>
            <pc:sldMk cId="2146609821" sldId="347"/>
            <ac:picMk id="5" creationId="{5611A673-04A9-37FF-9222-76F4E902BA70}"/>
          </ac:picMkLst>
        </pc:picChg>
      </pc:sldChg>
      <pc:sldChg chg="addSp modSp">
        <pc:chgData name="Zita Draper" userId="S::z.draper@uwtsd.ac.uk::b063123c-f51f-481b-b99c-f574606c9ace" providerId="AD" clId="Web-{CBC78CE4-81C9-39CE-EABC-FA85729AE88A}" dt="2022-10-13T11:53:32.976" v="540" actId="1076"/>
        <pc:sldMkLst>
          <pc:docMk/>
          <pc:sldMk cId="2255057612" sldId="348"/>
        </pc:sldMkLst>
        <pc:spChg chg="mod">
          <ac:chgData name="Zita Draper" userId="S::z.draper@uwtsd.ac.uk::b063123c-f51f-481b-b99c-f574606c9ace" providerId="AD" clId="Web-{CBC78CE4-81C9-39CE-EABC-FA85729AE88A}" dt="2022-10-13T11:51:29.175" v="483" actId="20577"/>
          <ac:spMkLst>
            <pc:docMk/>
            <pc:sldMk cId="2255057612" sldId="348"/>
            <ac:spMk id="2" creationId="{8ADAC04C-1C82-E931-5ECC-33B52129ED97}"/>
          </ac:spMkLst>
        </pc:spChg>
        <pc:spChg chg="mod">
          <ac:chgData name="Zita Draper" userId="S::z.draper@uwtsd.ac.uk::b063123c-f51f-481b-b99c-f574606c9ace" providerId="AD" clId="Web-{CBC78CE4-81C9-39CE-EABC-FA85729AE88A}" dt="2022-10-13T11:53:09.350" v="536" actId="1076"/>
          <ac:spMkLst>
            <pc:docMk/>
            <pc:sldMk cId="2255057612" sldId="348"/>
            <ac:spMk id="3" creationId="{FF551331-BB82-9835-8389-3BB98FBFCABD}"/>
          </ac:spMkLst>
        </pc:spChg>
        <pc:picChg chg="add mod">
          <ac:chgData name="Zita Draper" userId="S::z.draper@uwtsd.ac.uk::b063123c-f51f-481b-b99c-f574606c9ace" providerId="AD" clId="Web-{CBC78CE4-81C9-39CE-EABC-FA85729AE88A}" dt="2022-10-13T11:53:32.976" v="540" actId="1076"/>
          <ac:picMkLst>
            <pc:docMk/>
            <pc:sldMk cId="2255057612" sldId="348"/>
            <ac:picMk id="4" creationId="{F70D8352-1F46-591D-2E40-897976F5541E}"/>
          </ac:picMkLst>
        </pc:picChg>
      </pc:sldChg>
      <pc:sldChg chg="addSp delSp modSp mod setBg">
        <pc:chgData name="Zita Draper" userId="S::z.draper@uwtsd.ac.uk::b063123c-f51f-481b-b99c-f574606c9ace" providerId="AD" clId="Web-{CBC78CE4-81C9-39CE-EABC-FA85729AE88A}" dt="2022-10-13T11:58:29.017" v="632" actId="20577"/>
        <pc:sldMkLst>
          <pc:docMk/>
          <pc:sldMk cId="3864397748" sldId="349"/>
        </pc:sldMkLst>
        <pc:spChg chg="mod">
          <ac:chgData name="Zita Draper" userId="S::z.draper@uwtsd.ac.uk::b063123c-f51f-481b-b99c-f574606c9ace" providerId="AD" clId="Web-{CBC78CE4-81C9-39CE-EABC-FA85729AE88A}" dt="2022-10-13T11:58:11.485" v="628" actId="1076"/>
          <ac:spMkLst>
            <pc:docMk/>
            <pc:sldMk cId="3864397748" sldId="349"/>
            <ac:spMk id="2" creationId="{1841999D-3CA6-1CAA-AD0C-D07F6B02BC13}"/>
          </ac:spMkLst>
        </pc:spChg>
        <pc:spChg chg="mod">
          <ac:chgData name="Zita Draper" userId="S::z.draper@uwtsd.ac.uk::b063123c-f51f-481b-b99c-f574606c9ace" providerId="AD" clId="Web-{CBC78CE4-81C9-39CE-EABC-FA85729AE88A}" dt="2022-10-13T11:58:29.017" v="632" actId="20577"/>
          <ac:spMkLst>
            <pc:docMk/>
            <pc:sldMk cId="3864397748" sldId="349"/>
            <ac:spMk id="3" creationId="{30ADB25E-650A-25E7-4C1C-9EEFAC59B0E3}"/>
          </ac:spMkLst>
        </pc:spChg>
        <pc:spChg chg="mod">
          <ac:chgData name="Zita Draper" userId="S::z.draper@uwtsd.ac.uk::b063123c-f51f-481b-b99c-f574606c9ace" providerId="AD" clId="Web-{CBC78CE4-81C9-39CE-EABC-FA85729AE88A}" dt="2022-10-13T11:57:54.594" v="619"/>
          <ac:spMkLst>
            <pc:docMk/>
            <pc:sldMk cId="3864397748" sldId="349"/>
            <ac:spMk id="4" creationId="{475CE7EC-9859-B751-F35F-665625DA9DEE}"/>
          </ac:spMkLst>
        </pc:spChg>
        <pc:spChg chg="del">
          <ac:chgData name="Zita Draper" userId="S::z.draper@uwtsd.ac.uk::b063123c-f51f-481b-b99c-f574606c9ace" providerId="AD" clId="Web-{CBC78CE4-81C9-39CE-EABC-FA85729AE88A}" dt="2022-10-13T11:57:49.282" v="618"/>
          <ac:spMkLst>
            <pc:docMk/>
            <pc:sldMk cId="3864397748" sldId="349"/>
            <ac:spMk id="5" creationId="{5A73D7BC-54DF-4330-8330-979E3E2C5AD2}"/>
          </ac:spMkLst>
        </pc:spChg>
        <pc:spChg chg="mod">
          <ac:chgData name="Zita Draper" userId="S::z.draper@uwtsd.ac.uk::b063123c-f51f-481b-b99c-f574606c9ace" providerId="AD" clId="Web-{CBC78CE4-81C9-39CE-EABC-FA85729AE88A}" dt="2022-10-13T11:57:54.594" v="619"/>
          <ac:spMkLst>
            <pc:docMk/>
            <pc:sldMk cId="3864397748" sldId="349"/>
            <ac:spMk id="6" creationId="{E18A1B0C-37AE-8896-2B17-E7DF0DD11BBC}"/>
          </ac:spMkLst>
        </pc:spChg>
        <pc:spChg chg="add">
          <ac:chgData name="Zita Draper" userId="S::z.draper@uwtsd.ac.uk::b063123c-f51f-481b-b99c-f574606c9ace" providerId="AD" clId="Web-{CBC78CE4-81C9-39CE-EABC-FA85729AE88A}" dt="2022-10-13T11:57:54.594" v="619"/>
          <ac:spMkLst>
            <pc:docMk/>
            <pc:sldMk cId="3864397748" sldId="349"/>
            <ac:spMk id="12" creationId="{32768DCD-B824-413A-B330-8D57ADB3724C}"/>
          </ac:spMkLst>
        </pc:spChg>
        <pc:picChg chg="add">
          <ac:chgData name="Zita Draper" userId="S::z.draper@uwtsd.ac.uk::b063123c-f51f-481b-b99c-f574606c9ace" providerId="AD" clId="Web-{CBC78CE4-81C9-39CE-EABC-FA85729AE88A}" dt="2022-10-13T11:57:54.594" v="619"/>
          <ac:picMkLst>
            <pc:docMk/>
            <pc:sldMk cId="3864397748" sldId="349"/>
            <ac:picMk id="8" creationId="{502BAF5D-C93E-4C8C-2A3A-7ED12425EC1F}"/>
          </ac:picMkLst>
        </pc:picChg>
      </pc:sldChg>
      <pc:sldChg chg="del">
        <pc:chgData name="Zita Draper" userId="S::z.draper@uwtsd.ac.uk::b063123c-f51f-481b-b99c-f574606c9ace" providerId="AD" clId="Web-{CBC78CE4-81C9-39CE-EABC-FA85729AE88A}" dt="2022-10-13T11:58:47.268" v="633"/>
        <pc:sldMkLst>
          <pc:docMk/>
          <pc:sldMk cId="3245688933" sldId="350"/>
        </pc:sldMkLst>
      </pc:sldChg>
      <pc:sldChg chg="del">
        <pc:chgData name="Zita Draper" userId="S::z.draper@uwtsd.ac.uk::b063123c-f51f-481b-b99c-f574606c9ace" providerId="AD" clId="Web-{CBC78CE4-81C9-39CE-EABC-FA85729AE88A}" dt="2022-10-13T11:58:49.331" v="634"/>
        <pc:sldMkLst>
          <pc:docMk/>
          <pc:sldMk cId="4076336483" sldId="351"/>
        </pc:sldMkLst>
      </pc:sldChg>
      <pc:sldChg chg="del">
        <pc:chgData name="Zita Draper" userId="S::z.draper@uwtsd.ac.uk::b063123c-f51f-481b-b99c-f574606c9ace" providerId="AD" clId="Web-{CBC78CE4-81C9-39CE-EABC-FA85729AE88A}" dt="2022-10-13T11:58:50.690" v="635"/>
        <pc:sldMkLst>
          <pc:docMk/>
          <pc:sldMk cId="1111402728" sldId="352"/>
        </pc:sldMkLst>
      </pc:sldChg>
      <pc:sldChg chg="del">
        <pc:chgData name="Zita Draper" userId="S::z.draper@uwtsd.ac.uk::b063123c-f51f-481b-b99c-f574606c9ace" providerId="AD" clId="Web-{CBC78CE4-81C9-39CE-EABC-FA85729AE88A}" dt="2022-10-13T11:58:52.112" v="636"/>
        <pc:sldMkLst>
          <pc:docMk/>
          <pc:sldMk cId="3893096203" sldId="353"/>
        </pc:sldMkLst>
      </pc:sldChg>
      <pc:sldChg chg="del">
        <pc:chgData name="Zita Draper" userId="S::z.draper@uwtsd.ac.uk::b063123c-f51f-481b-b99c-f574606c9ace" providerId="AD" clId="Web-{CBC78CE4-81C9-39CE-EABC-FA85729AE88A}" dt="2022-10-13T11:58:53.612" v="637"/>
        <pc:sldMkLst>
          <pc:docMk/>
          <pc:sldMk cId="3963723415" sldId="354"/>
        </pc:sldMkLst>
      </pc:sldChg>
      <pc:sldChg chg="del">
        <pc:chgData name="Zita Draper" userId="S::z.draper@uwtsd.ac.uk::b063123c-f51f-481b-b99c-f574606c9ace" providerId="AD" clId="Web-{CBC78CE4-81C9-39CE-EABC-FA85729AE88A}" dt="2022-10-13T11:58:54.971" v="638"/>
        <pc:sldMkLst>
          <pc:docMk/>
          <pc:sldMk cId="2545490325" sldId="355"/>
        </pc:sldMkLst>
      </pc:sldChg>
      <pc:sldChg chg="del">
        <pc:chgData name="Zita Draper" userId="S::z.draper@uwtsd.ac.uk::b063123c-f51f-481b-b99c-f574606c9ace" providerId="AD" clId="Web-{CBC78CE4-81C9-39CE-EABC-FA85729AE88A}" dt="2022-10-13T11:58:55.643" v="639"/>
        <pc:sldMkLst>
          <pc:docMk/>
          <pc:sldMk cId="1321146062" sldId="356"/>
        </pc:sldMkLst>
      </pc:sldChg>
      <pc:sldChg chg="del">
        <pc:chgData name="Zita Draper" userId="S::z.draper@uwtsd.ac.uk::b063123c-f51f-481b-b99c-f574606c9ace" providerId="AD" clId="Web-{CBC78CE4-81C9-39CE-EABC-FA85729AE88A}" dt="2022-10-13T11:58:57.706" v="640"/>
        <pc:sldMkLst>
          <pc:docMk/>
          <pc:sldMk cId="2554019529" sldId="357"/>
        </pc:sldMkLst>
      </pc:sldChg>
      <pc:sldChg chg="del">
        <pc:chgData name="Zita Draper" userId="S::z.draper@uwtsd.ac.uk::b063123c-f51f-481b-b99c-f574606c9ace" providerId="AD" clId="Web-{CBC78CE4-81C9-39CE-EABC-FA85729AE88A}" dt="2022-10-13T11:58:58.565" v="641"/>
        <pc:sldMkLst>
          <pc:docMk/>
          <pc:sldMk cId="683833570" sldId="358"/>
        </pc:sldMkLst>
      </pc:sldChg>
      <pc:sldChg chg="del">
        <pc:chgData name="Zita Draper" userId="S::z.draper@uwtsd.ac.uk::b063123c-f51f-481b-b99c-f574606c9ace" providerId="AD" clId="Web-{CBC78CE4-81C9-39CE-EABC-FA85729AE88A}" dt="2022-10-13T11:59:00.550" v="642"/>
        <pc:sldMkLst>
          <pc:docMk/>
          <pc:sldMk cId="895231270" sldId="359"/>
        </pc:sldMkLst>
      </pc:sldChg>
      <pc:sldChg chg="del">
        <pc:chgData name="Zita Draper" userId="S::z.draper@uwtsd.ac.uk::b063123c-f51f-481b-b99c-f574606c9ace" providerId="AD" clId="Web-{CBC78CE4-81C9-39CE-EABC-FA85729AE88A}" dt="2022-10-13T11:59:01.300" v="643"/>
        <pc:sldMkLst>
          <pc:docMk/>
          <pc:sldMk cId="2657558530" sldId="360"/>
        </pc:sldMkLst>
      </pc:sldChg>
      <pc:sldChg chg="del">
        <pc:chgData name="Zita Draper" userId="S::z.draper@uwtsd.ac.uk::b063123c-f51f-481b-b99c-f574606c9ace" providerId="AD" clId="Web-{CBC78CE4-81C9-39CE-EABC-FA85729AE88A}" dt="2022-10-13T11:59:02.315" v="644"/>
        <pc:sldMkLst>
          <pc:docMk/>
          <pc:sldMk cId="2929904727" sldId="361"/>
        </pc:sldMkLst>
      </pc:sldChg>
      <pc:sldChg chg="del">
        <pc:chgData name="Zita Draper" userId="S::z.draper@uwtsd.ac.uk::b063123c-f51f-481b-b99c-f574606c9ace" providerId="AD" clId="Web-{CBC78CE4-81C9-39CE-EABC-FA85729AE88A}" dt="2022-10-13T11:59:04.284" v="645"/>
        <pc:sldMkLst>
          <pc:docMk/>
          <pc:sldMk cId="2505888502" sldId="362"/>
        </pc:sldMkLst>
      </pc:sldChg>
      <pc:sldChg chg="del">
        <pc:chgData name="Zita Draper" userId="S::z.draper@uwtsd.ac.uk::b063123c-f51f-481b-b99c-f574606c9ace" providerId="AD" clId="Web-{CBC78CE4-81C9-39CE-EABC-FA85729AE88A}" dt="2022-10-13T11:59:06.003" v="646"/>
        <pc:sldMkLst>
          <pc:docMk/>
          <pc:sldMk cId="176538580" sldId="363"/>
        </pc:sldMkLst>
      </pc:sldChg>
      <pc:sldChg chg="del">
        <pc:chgData name="Zita Draper" userId="S::z.draper@uwtsd.ac.uk::b063123c-f51f-481b-b99c-f574606c9ace" providerId="AD" clId="Web-{CBC78CE4-81C9-39CE-EABC-FA85729AE88A}" dt="2022-10-13T11:59:07.659" v="647"/>
        <pc:sldMkLst>
          <pc:docMk/>
          <pc:sldMk cId="1584959636" sldId="364"/>
        </pc:sldMkLst>
      </pc:sldChg>
      <pc:sldChg chg="del">
        <pc:chgData name="Zita Draper" userId="S::z.draper@uwtsd.ac.uk::b063123c-f51f-481b-b99c-f574606c9ace" providerId="AD" clId="Web-{CBC78CE4-81C9-39CE-EABC-FA85729AE88A}" dt="2022-10-13T11:59:08.784" v="648"/>
        <pc:sldMkLst>
          <pc:docMk/>
          <pc:sldMk cId="1292239014" sldId="365"/>
        </pc:sldMkLst>
      </pc:sldChg>
      <pc:sldChg chg="del">
        <pc:chgData name="Zita Draper" userId="S::z.draper@uwtsd.ac.uk::b063123c-f51f-481b-b99c-f574606c9ace" providerId="AD" clId="Web-{CBC78CE4-81C9-39CE-EABC-FA85729AE88A}" dt="2022-10-13T11:59:10.612" v="649"/>
        <pc:sldMkLst>
          <pc:docMk/>
          <pc:sldMk cId="3340121984" sldId="366"/>
        </pc:sldMkLst>
      </pc:sldChg>
      <pc:sldChg chg="del">
        <pc:chgData name="Zita Draper" userId="S::z.draper@uwtsd.ac.uk::b063123c-f51f-481b-b99c-f574606c9ace" providerId="AD" clId="Web-{CBC78CE4-81C9-39CE-EABC-FA85729AE88A}" dt="2022-10-13T11:59:13.581" v="650"/>
        <pc:sldMkLst>
          <pc:docMk/>
          <pc:sldMk cId="421632788" sldId="367"/>
        </pc:sldMkLst>
      </pc:sldChg>
      <pc:sldChg chg="delSp del">
        <pc:chgData name="Zita Draper" userId="S::z.draper@uwtsd.ac.uk::b063123c-f51f-481b-b99c-f574606c9ace" providerId="AD" clId="Web-{CBC78CE4-81C9-39CE-EABC-FA85729AE88A}" dt="2022-10-13T11:59:23.925" v="652"/>
        <pc:sldMkLst>
          <pc:docMk/>
          <pc:sldMk cId="1732130462" sldId="368"/>
        </pc:sldMkLst>
        <pc:spChg chg="del">
          <ac:chgData name="Zita Draper" userId="S::z.draper@uwtsd.ac.uk::b063123c-f51f-481b-b99c-f574606c9ace" providerId="AD" clId="Web-{CBC78CE4-81C9-39CE-EABC-FA85729AE88A}" dt="2022-10-13T11:59:18.769" v="651"/>
          <ac:spMkLst>
            <pc:docMk/>
            <pc:sldMk cId="1732130462" sldId="368"/>
            <ac:spMk id="5" creationId="{D8B17319-DBB6-B3B9-B97B-AD9E7CAB0D2C}"/>
          </ac:spMkLst>
        </pc:spChg>
      </pc:sldChg>
      <pc:sldChg chg="addSp delSp modSp mod setBg">
        <pc:chgData name="Zita Draper" userId="S::z.draper@uwtsd.ac.uk::b063123c-f51f-481b-b99c-f574606c9ace" providerId="AD" clId="Web-{CBC78CE4-81C9-39CE-EABC-FA85729AE88A}" dt="2022-10-13T12:00:18.818" v="689" actId="20577"/>
        <pc:sldMkLst>
          <pc:docMk/>
          <pc:sldMk cId="3940509733" sldId="369"/>
        </pc:sldMkLst>
        <pc:spChg chg="mod">
          <ac:chgData name="Zita Draper" userId="S::z.draper@uwtsd.ac.uk::b063123c-f51f-481b-b99c-f574606c9ace" providerId="AD" clId="Web-{CBC78CE4-81C9-39CE-EABC-FA85729AE88A}" dt="2022-10-13T12:00:18.818" v="689" actId="20577"/>
          <ac:spMkLst>
            <pc:docMk/>
            <pc:sldMk cId="3940509733" sldId="369"/>
            <ac:spMk id="2" creationId="{9464983F-044B-2509-5901-8A878E9F7E1C}"/>
          </ac:spMkLst>
        </pc:spChg>
        <pc:spChg chg="del mod">
          <ac:chgData name="Zita Draper" userId="S::z.draper@uwtsd.ac.uk::b063123c-f51f-481b-b99c-f574606c9ace" providerId="AD" clId="Web-{CBC78CE4-81C9-39CE-EABC-FA85729AE88A}" dt="2022-10-13T12:00:15.005" v="686"/>
          <ac:spMkLst>
            <pc:docMk/>
            <pc:sldMk cId="3940509733" sldId="369"/>
            <ac:spMk id="3" creationId="{9E16B08E-0E0A-DE8B-90B8-7F88C5B241C3}"/>
          </ac:spMkLst>
        </pc:spChg>
        <pc:spChg chg="mod">
          <ac:chgData name="Zita Draper" userId="S::z.draper@uwtsd.ac.uk::b063123c-f51f-481b-b99c-f574606c9ace" providerId="AD" clId="Web-{CBC78CE4-81C9-39CE-EABC-FA85729AE88A}" dt="2022-10-13T12:00:15.005" v="686"/>
          <ac:spMkLst>
            <pc:docMk/>
            <pc:sldMk cId="3940509733" sldId="369"/>
            <ac:spMk id="4" creationId="{6CC90E01-F7A4-D2C9-01F8-F2DB41FB9E49}"/>
          </ac:spMkLst>
        </pc:spChg>
        <pc:spChg chg="mod">
          <ac:chgData name="Zita Draper" userId="S::z.draper@uwtsd.ac.uk::b063123c-f51f-481b-b99c-f574606c9ace" providerId="AD" clId="Web-{CBC78CE4-81C9-39CE-EABC-FA85729AE88A}" dt="2022-10-13T12:00:15.005" v="686"/>
          <ac:spMkLst>
            <pc:docMk/>
            <pc:sldMk cId="3940509733" sldId="369"/>
            <ac:spMk id="6" creationId="{0D981483-9BDC-F35C-39BE-C0DEE151E78C}"/>
          </ac:spMkLst>
        </pc:spChg>
        <pc:spChg chg="add">
          <ac:chgData name="Zita Draper" userId="S::z.draper@uwtsd.ac.uk::b063123c-f51f-481b-b99c-f574606c9ace" providerId="AD" clId="Web-{CBC78CE4-81C9-39CE-EABC-FA85729AE88A}" dt="2022-10-13T12:00:15.005" v="686"/>
          <ac:spMkLst>
            <pc:docMk/>
            <pc:sldMk cId="3940509733" sldId="369"/>
            <ac:spMk id="12" creationId="{32768DCD-B824-413A-B330-8D57ADB3724C}"/>
          </ac:spMkLst>
        </pc:spChg>
        <pc:spChg chg="add">
          <ac:chgData name="Zita Draper" userId="S::z.draper@uwtsd.ac.uk::b063123c-f51f-481b-b99c-f574606c9ace" providerId="AD" clId="Web-{CBC78CE4-81C9-39CE-EABC-FA85729AE88A}" dt="2022-10-13T12:00:15.005" v="686"/>
          <ac:spMkLst>
            <pc:docMk/>
            <pc:sldMk cId="3940509733" sldId="369"/>
            <ac:spMk id="14" creationId="{61DF3E2F-0A88-4C55-8678-0764BF7339D9}"/>
          </ac:spMkLst>
        </pc:spChg>
        <pc:graphicFrameChg chg="add">
          <ac:chgData name="Zita Draper" userId="S::z.draper@uwtsd.ac.uk::b063123c-f51f-481b-b99c-f574606c9ace" providerId="AD" clId="Web-{CBC78CE4-81C9-39CE-EABC-FA85729AE88A}" dt="2022-10-13T12:00:15.005" v="686"/>
          <ac:graphicFrameMkLst>
            <pc:docMk/>
            <pc:sldMk cId="3940509733" sldId="369"/>
            <ac:graphicFrameMk id="8" creationId="{CAAE894C-056D-7B87-E179-0D21B435FE05}"/>
          </ac:graphicFrameMkLst>
        </pc:graphicFrameChg>
      </pc:sldChg>
      <pc:sldChg chg="addSp delSp modSp new mod setBg modClrScheme chgLayout">
        <pc:chgData name="Zita Draper" userId="S::z.draper@uwtsd.ac.uk::b063123c-f51f-481b-b99c-f574606c9ace" providerId="AD" clId="Web-{CBC78CE4-81C9-39CE-EABC-FA85729AE88A}" dt="2022-10-13T11:29:27.490" v="205" actId="20577"/>
        <pc:sldMkLst>
          <pc:docMk/>
          <pc:sldMk cId="1349397696" sldId="371"/>
        </pc:sldMkLst>
        <pc:spChg chg="mod ord">
          <ac:chgData name="Zita Draper" userId="S::z.draper@uwtsd.ac.uk::b063123c-f51f-481b-b99c-f574606c9ace" providerId="AD" clId="Web-{CBC78CE4-81C9-39CE-EABC-FA85729AE88A}" dt="2022-10-13T11:29:03.630" v="184" actId="1076"/>
          <ac:spMkLst>
            <pc:docMk/>
            <pc:sldMk cId="1349397696" sldId="371"/>
            <ac:spMk id="2" creationId="{35CE7884-DD1E-0D6C-9BA3-9F803036BB56}"/>
          </ac:spMkLst>
        </pc:spChg>
        <pc:spChg chg="del">
          <ac:chgData name="Zita Draper" userId="S::z.draper@uwtsd.ac.uk::b063123c-f51f-481b-b99c-f574606c9ace" providerId="AD" clId="Web-{CBC78CE4-81C9-39CE-EABC-FA85729AE88A}" dt="2022-10-13T11:23:33.916" v="6"/>
          <ac:spMkLst>
            <pc:docMk/>
            <pc:sldMk cId="1349397696" sldId="371"/>
            <ac:spMk id="3" creationId="{4132A132-3F3B-EC36-C564-A5B27A7EA9CC}"/>
          </ac:spMkLst>
        </pc:spChg>
        <pc:spChg chg="mod ord">
          <ac:chgData name="Zita Draper" userId="S::z.draper@uwtsd.ac.uk::b063123c-f51f-481b-b99c-f574606c9ace" providerId="AD" clId="Web-{CBC78CE4-81C9-39CE-EABC-FA85729AE88A}" dt="2022-10-13T11:29:27.490" v="205" actId="20577"/>
          <ac:spMkLst>
            <pc:docMk/>
            <pc:sldMk cId="1349397696" sldId="371"/>
            <ac:spMk id="4" creationId="{682F9A30-27B9-F90D-857B-6D2B62AFB5B8}"/>
          </ac:spMkLst>
        </pc:spChg>
        <pc:spChg chg="del">
          <ac:chgData name="Zita Draper" userId="S::z.draper@uwtsd.ac.uk::b063123c-f51f-481b-b99c-f574606c9ace" providerId="AD" clId="Web-{CBC78CE4-81C9-39CE-EABC-FA85729AE88A}" dt="2022-10-13T11:23:38.806" v="7"/>
          <ac:spMkLst>
            <pc:docMk/>
            <pc:sldMk cId="1349397696" sldId="371"/>
            <ac:spMk id="5" creationId="{F0D900FB-B9D6-68E2-49EC-261571F61E5F}"/>
          </ac:spMkLst>
        </pc:spChg>
        <pc:spChg chg="add del">
          <ac:chgData name="Zita Draper" userId="S::z.draper@uwtsd.ac.uk::b063123c-f51f-481b-b99c-f574606c9ace" providerId="AD" clId="Web-{CBC78CE4-81C9-39CE-EABC-FA85729AE88A}" dt="2022-10-13T11:28:52.739" v="181"/>
          <ac:spMkLst>
            <pc:docMk/>
            <pc:sldMk cId="1349397696" sldId="371"/>
            <ac:spMk id="10" creationId="{DD7EAFE6-2BB9-41FB-9CF4-588CFC708774}"/>
          </ac:spMkLst>
        </pc:spChg>
        <pc:spChg chg="add del">
          <ac:chgData name="Zita Draper" userId="S::z.draper@uwtsd.ac.uk::b063123c-f51f-481b-b99c-f574606c9ace" providerId="AD" clId="Web-{CBC78CE4-81C9-39CE-EABC-FA85729AE88A}" dt="2022-10-13T11:28:52.739" v="181"/>
          <ac:spMkLst>
            <pc:docMk/>
            <pc:sldMk cId="1349397696" sldId="371"/>
            <ac:spMk id="12" creationId="{4E1EF4E8-5513-4BF5-BC41-04645281C672}"/>
          </ac:spMkLst>
        </pc:spChg>
        <pc:spChg chg="add del">
          <ac:chgData name="Zita Draper" userId="S::z.draper@uwtsd.ac.uk::b063123c-f51f-481b-b99c-f574606c9ace" providerId="AD" clId="Web-{CBC78CE4-81C9-39CE-EABC-FA85729AE88A}" dt="2022-10-13T11:28:52.739" v="181"/>
          <ac:spMkLst>
            <pc:docMk/>
            <pc:sldMk cId="1349397696" sldId="371"/>
            <ac:spMk id="14" creationId="{1053C76E-D90C-413A-8E8C-91200175B23C}"/>
          </ac:spMkLst>
        </pc:spChg>
        <pc:spChg chg="add del">
          <ac:chgData name="Zita Draper" userId="S::z.draper@uwtsd.ac.uk::b063123c-f51f-481b-b99c-f574606c9ace" providerId="AD" clId="Web-{CBC78CE4-81C9-39CE-EABC-FA85729AE88A}" dt="2022-10-13T11:28:52.739" v="181"/>
          <ac:spMkLst>
            <pc:docMk/>
            <pc:sldMk cId="1349397696" sldId="371"/>
            <ac:spMk id="16" creationId="{B3EC1D3A-1FF2-4964-B5B8-D9215E59787D}"/>
          </ac:spMkLst>
        </pc:spChg>
        <pc:spChg chg="add del">
          <ac:chgData name="Zita Draper" userId="S::z.draper@uwtsd.ac.uk::b063123c-f51f-481b-b99c-f574606c9ace" providerId="AD" clId="Web-{CBC78CE4-81C9-39CE-EABC-FA85729AE88A}" dt="2022-10-13T11:28:52.739" v="181"/>
          <ac:spMkLst>
            <pc:docMk/>
            <pc:sldMk cId="1349397696" sldId="371"/>
            <ac:spMk id="18" creationId="{3E0427F3-E6FC-4164-AF34-383970DD5DD6}"/>
          </ac:spMkLst>
        </pc:spChg>
        <pc:spChg chg="add">
          <ac:chgData name="Zita Draper" userId="S::z.draper@uwtsd.ac.uk::b063123c-f51f-481b-b99c-f574606c9ace" providerId="AD" clId="Web-{CBC78CE4-81C9-39CE-EABC-FA85729AE88A}" dt="2022-10-13T11:28:52.739" v="181"/>
          <ac:spMkLst>
            <pc:docMk/>
            <pc:sldMk cId="1349397696" sldId="371"/>
            <ac:spMk id="23" creationId="{32768DCD-B824-413A-B330-8D57ADB3724C}"/>
          </ac:spMkLst>
        </pc:spChg>
        <pc:spChg chg="add">
          <ac:chgData name="Zita Draper" userId="S::z.draper@uwtsd.ac.uk::b063123c-f51f-481b-b99c-f574606c9ace" providerId="AD" clId="Web-{CBC78CE4-81C9-39CE-EABC-FA85729AE88A}" dt="2022-10-13T11:28:52.739" v="181"/>
          <ac:spMkLst>
            <pc:docMk/>
            <pc:sldMk cId="1349397696" sldId="371"/>
            <ac:spMk id="25" creationId="{19F9CD66-32FC-448F-B4C5-67D17508A226}"/>
          </ac:spMkLst>
        </pc:spChg>
        <pc:picChg chg="add mod ord">
          <ac:chgData name="Zita Draper" userId="S::z.draper@uwtsd.ac.uk::b063123c-f51f-481b-b99c-f574606c9ace" providerId="AD" clId="Web-{CBC78CE4-81C9-39CE-EABC-FA85729AE88A}" dt="2022-10-13T11:28:52.739" v="181"/>
          <ac:picMkLst>
            <pc:docMk/>
            <pc:sldMk cId="1349397696" sldId="371"/>
            <ac:picMk id="6" creationId="{8B78AA95-5C48-6DC2-329D-F52A195F5A97}"/>
          </ac:picMkLst>
        </pc:picChg>
      </pc:sldChg>
    </pc:docChg>
  </pc:docChgLst>
  <pc:docChgLst>
    <pc:chgData name="Zita Draper" userId="S::z.draper@uwtsd.ac.uk::b063123c-f51f-481b-b99c-f574606c9ace" providerId="AD" clId="Web-{31430AB4-82A4-8F2B-EE6F-846DB4E2E815}"/>
    <pc:docChg chg="addSld delSld modSld">
      <pc:chgData name="Zita Draper" userId="S::z.draper@uwtsd.ac.uk::b063123c-f51f-481b-b99c-f574606c9ace" providerId="AD" clId="Web-{31430AB4-82A4-8F2B-EE6F-846DB4E2E815}" dt="2022-10-05T09:45:50.576" v="113" actId="20577"/>
      <pc:docMkLst>
        <pc:docMk/>
      </pc:docMkLst>
      <pc:sldChg chg="modSp">
        <pc:chgData name="Zita Draper" userId="S::z.draper@uwtsd.ac.uk::b063123c-f51f-481b-b99c-f574606c9ace" providerId="AD" clId="Web-{31430AB4-82A4-8F2B-EE6F-846DB4E2E815}" dt="2022-10-05T09:27:29.013" v="4" actId="20577"/>
        <pc:sldMkLst>
          <pc:docMk/>
          <pc:sldMk cId="703580386" sldId="256"/>
        </pc:sldMkLst>
        <pc:spChg chg="mod">
          <ac:chgData name="Zita Draper" userId="S::z.draper@uwtsd.ac.uk::b063123c-f51f-481b-b99c-f574606c9ace" providerId="AD" clId="Web-{31430AB4-82A4-8F2B-EE6F-846DB4E2E815}" dt="2022-10-05T09:27:29.013" v="4" actId="20577"/>
          <ac:spMkLst>
            <pc:docMk/>
            <pc:sldMk cId="703580386" sldId="256"/>
            <ac:spMk id="4" creationId="{2E9A7C78-91FD-4B88-953D-5A4363761BD1}"/>
          </ac:spMkLst>
        </pc:spChg>
      </pc:sldChg>
      <pc:sldChg chg="modSp">
        <pc:chgData name="Zita Draper" userId="S::z.draper@uwtsd.ac.uk::b063123c-f51f-481b-b99c-f574606c9ace" providerId="AD" clId="Web-{31430AB4-82A4-8F2B-EE6F-846DB4E2E815}" dt="2022-10-05T09:29:13.536" v="27" actId="20577"/>
        <pc:sldMkLst>
          <pc:docMk/>
          <pc:sldMk cId="2262346778" sldId="257"/>
        </pc:sldMkLst>
        <pc:graphicFrameChg chg="modGraphic">
          <ac:chgData name="Zita Draper" userId="S::z.draper@uwtsd.ac.uk::b063123c-f51f-481b-b99c-f574606c9ace" providerId="AD" clId="Web-{31430AB4-82A4-8F2B-EE6F-846DB4E2E815}" dt="2022-10-05T09:29:13.536" v="27" actId="20577"/>
          <ac:graphicFrameMkLst>
            <pc:docMk/>
            <pc:sldMk cId="2262346778" sldId="257"/>
            <ac:graphicFrameMk id="20" creationId="{89AAD93A-9495-A14D-F13B-A6C5436B2F67}"/>
          </ac:graphicFrameMkLst>
        </pc:graphicFrameChg>
      </pc:sldChg>
      <pc:sldChg chg="modSp">
        <pc:chgData name="Zita Draper" userId="S::z.draper@uwtsd.ac.uk::b063123c-f51f-481b-b99c-f574606c9ace" providerId="AD" clId="Web-{31430AB4-82A4-8F2B-EE6F-846DB4E2E815}" dt="2022-10-05T09:29:29.318" v="42" actId="20577"/>
        <pc:sldMkLst>
          <pc:docMk/>
          <pc:sldMk cId="1590342866" sldId="330"/>
        </pc:sldMkLst>
        <pc:spChg chg="mod">
          <ac:chgData name="Zita Draper" userId="S::z.draper@uwtsd.ac.uk::b063123c-f51f-481b-b99c-f574606c9ace" providerId="AD" clId="Web-{31430AB4-82A4-8F2B-EE6F-846DB4E2E815}" dt="2022-10-05T09:29:29.318" v="42" actId="20577"/>
          <ac:spMkLst>
            <pc:docMk/>
            <pc:sldMk cId="1590342866" sldId="330"/>
            <ac:spMk id="3" creationId="{2F49AA98-AED4-4FAD-999C-98B64BB9DF71}"/>
          </ac:spMkLst>
        </pc:spChg>
      </pc:sldChg>
      <pc:sldChg chg="del">
        <pc:chgData name="Zita Draper" userId="S::z.draper@uwtsd.ac.uk::b063123c-f51f-481b-b99c-f574606c9ace" providerId="AD" clId="Web-{31430AB4-82A4-8F2B-EE6F-846DB4E2E815}" dt="2022-10-05T09:31:27.983" v="45"/>
        <pc:sldMkLst>
          <pc:docMk/>
          <pc:sldMk cId="1247606775" sldId="332"/>
        </pc:sldMkLst>
      </pc:sldChg>
      <pc:sldChg chg="del">
        <pc:chgData name="Zita Draper" userId="S::z.draper@uwtsd.ac.uk::b063123c-f51f-481b-b99c-f574606c9ace" providerId="AD" clId="Web-{31430AB4-82A4-8F2B-EE6F-846DB4E2E815}" dt="2022-10-05T09:31:23.030" v="44"/>
        <pc:sldMkLst>
          <pc:docMk/>
          <pc:sldMk cId="761115487" sldId="334"/>
        </pc:sldMkLst>
      </pc:sldChg>
      <pc:sldChg chg="modSp">
        <pc:chgData name="Zita Draper" userId="S::z.draper@uwtsd.ac.uk::b063123c-f51f-481b-b99c-f574606c9ace" providerId="AD" clId="Web-{31430AB4-82A4-8F2B-EE6F-846DB4E2E815}" dt="2022-10-05T09:30:51.355" v="43" actId="20577"/>
        <pc:sldMkLst>
          <pc:docMk/>
          <pc:sldMk cId="3779536245" sldId="339"/>
        </pc:sldMkLst>
        <pc:spChg chg="mod">
          <ac:chgData name="Zita Draper" userId="S::z.draper@uwtsd.ac.uk::b063123c-f51f-481b-b99c-f574606c9ace" providerId="AD" clId="Web-{31430AB4-82A4-8F2B-EE6F-846DB4E2E815}" dt="2022-10-05T09:30:51.355" v="43" actId="20577"/>
          <ac:spMkLst>
            <pc:docMk/>
            <pc:sldMk cId="3779536245" sldId="339"/>
            <ac:spMk id="3" creationId="{85C9DF76-B047-27DB-E993-CC0C13B64E0C}"/>
          </ac:spMkLst>
        </pc:spChg>
      </pc:sldChg>
      <pc:sldChg chg="addSp delSp modSp new mod setBg modClrScheme chgLayout">
        <pc:chgData name="Zita Draper" userId="S::z.draper@uwtsd.ac.uk::b063123c-f51f-481b-b99c-f574606c9ace" providerId="AD" clId="Web-{31430AB4-82A4-8F2B-EE6F-846DB4E2E815}" dt="2022-10-05T09:34:35.778" v="71" actId="20577"/>
        <pc:sldMkLst>
          <pc:docMk/>
          <pc:sldMk cId="4058914996" sldId="343"/>
        </pc:sldMkLst>
        <pc:spChg chg="mod ord">
          <ac:chgData name="Zita Draper" userId="S::z.draper@uwtsd.ac.uk::b063123c-f51f-481b-b99c-f574606c9ace" providerId="AD" clId="Web-{31430AB4-82A4-8F2B-EE6F-846DB4E2E815}" dt="2022-10-05T09:34:35.778" v="71" actId="20577"/>
          <ac:spMkLst>
            <pc:docMk/>
            <pc:sldMk cId="4058914996" sldId="343"/>
            <ac:spMk id="2" creationId="{0C97E3ED-22DD-CEC3-21E7-5481304D507A}"/>
          </ac:spMkLst>
        </pc:spChg>
        <pc:spChg chg="del">
          <ac:chgData name="Zita Draper" userId="S::z.draper@uwtsd.ac.uk::b063123c-f51f-481b-b99c-f574606c9ace" providerId="AD" clId="Web-{31430AB4-82A4-8F2B-EE6F-846DB4E2E815}" dt="2022-10-05T09:31:54.251" v="52"/>
          <ac:spMkLst>
            <pc:docMk/>
            <pc:sldMk cId="4058914996" sldId="343"/>
            <ac:spMk id="3" creationId="{8BFB1C6D-0E15-9B05-DF51-293807BF1B19}"/>
          </ac:spMkLst>
        </pc:spChg>
        <pc:spChg chg="del">
          <ac:chgData name="Zita Draper" userId="S::z.draper@uwtsd.ac.uk::b063123c-f51f-481b-b99c-f574606c9ace" providerId="AD" clId="Web-{31430AB4-82A4-8F2B-EE6F-846DB4E2E815}" dt="2022-10-05T09:31:54.251" v="52"/>
          <ac:spMkLst>
            <pc:docMk/>
            <pc:sldMk cId="4058914996" sldId="343"/>
            <ac:spMk id="4" creationId="{288DBF2F-2586-5BBC-6190-5B7A345A6C1A}"/>
          </ac:spMkLst>
        </pc:spChg>
        <pc:spChg chg="del mod ord">
          <ac:chgData name="Zita Draper" userId="S::z.draper@uwtsd.ac.uk::b063123c-f51f-481b-b99c-f574606c9ace" providerId="AD" clId="Web-{31430AB4-82A4-8F2B-EE6F-846DB4E2E815}" dt="2022-10-05T09:32:36.910" v="63"/>
          <ac:spMkLst>
            <pc:docMk/>
            <pc:sldMk cId="4058914996" sldId="343"/>
            <ac:spMk id="5" creationId="{F435A097-8C80-8F1C-3FDD-E9AAF16648E3}"/>
          </ac:spMkLst>
        </pc:spChg>
        <pc:spChg chg="add">
          <ac:chgData name="Zita Draper" userId="S::z.draper@uwtsd.ac.uk::b063123c-f51f-481b-b99c-f574606c9ace" providerId="AD" clId="Web-{31430AB4-82A4-8F2B-EE6F-846DB4E2E815}" dt="2022-10-05T09:34:21.496" v="69"/>
          <ac:spMkLst>
            <pc:docMk/>
            <pc:sldMk cId="4058914996" sldId="343"/>
            <ac:spMk id="11" creationId="{DD7EAFE6-2BB9-41FB-9CF4-588CFC708774}"/>
          </ac:spMkLst>
        </pc:spChg>
        <pc:spChg chg="add">
          <ac:chgData name="Zita Draper" userId="S::z.draper@uwtsd.ac.uk::b063123c-f51f-481b-b99c-f574606c9ace" providerId="AD" clId="Web-{31430AB4-82A4-8F2B-EE6F-846DB4E2E815}" dt="2022-10-05T09:34:21.496" v="69"/>
          <ac:spMkLst>
            <pc:docMk/>
            <pc:sldMk cId="4058914996" sldId="343"/>
            <ac:spMk id="13" creationId="{610334BF-0422-4A9A-BE46-AEB8C348BAC4}"/>
          </ac:spMkLst>
        </pc:spChg>
        <pc:spChg chg="add">
          <ac:chgData name="Zita Draper" userId="S::z.draper@uwtsd.ac.uk::b063123c-f51f-481b-b99c-f574606c9ace" providerId="AD" clId="Web-{31430AB4-82A4-8F2B-EE6F-846DB4E2E815}" dt="2022-10-05T09:34:21.496" v="69"/>
          <ac:spMkLst>
            <pc:docMk/>
            <pc:sldMk cId="4058914996" sldId="343"/>
            <ac:spMk id="15" creationId="{C98F2823-0279-49D8-928D-754B222533EF}"/>
          </ac:spMkLst>
        </pc:spChg>
        <pc:spChg chg="add">
          <ac:chgData name="Zita Draper" userId="S::z.draper@uwtsd.ac.uk::b063123c-f51f-481b-b99c-f574606c9ace" providerId="AD" clId="Web-{31430AB4-82A4-8F2B-EE6F-846DB4E2E815}" dt="2022-10-05T09:34:21.496" v="69"/>
          <ac:spMkLst>
            <pc:docMk/>
            <pc:sldMk cId="4058914996" sldId="343"/>
            <ac:spMk id="17" creationId="{02E45E95-311C-41C7-A882-6E43F0806865}"/>
          </ac:spMkLst>
        </pc:spChg>
        <pc:spChg chg="add">
          <ac:chgData name="Zita Draper" userId="S::z.draper@uwtsd.ac.uk::b063123c-f51f-481b-b99c-f574606c9ace" providerId="AD" clId="Web-{31430AB4-82A4-8F2B-EE6F-846DB4E2E815}" dt="2022-10-05T09:34:21.496" v="69"/>
          <ac:spMkLst>
            <pc:docMk/>
            <pc:sldMk cId="4058914996" sldId="343"/>
            <ac:spMk id="19" creationId="{B7299D5D-ECC5-41EB-B830-C3A35FB35516}"/>
          </ac:spMkLst>
        </pc:spChg>
        <pc:spChg chg="add">
          <ac:chgData name="Zita Draper" userId="S::z.draper@uwtsd.ac.uk::b063123c-f51f-481b-b99c-f574606c9ace" providerId="AD" clId="Web-{31430AB4-82A4-8F2B-EE6F-846DB4E2E815}" dt="2022-10-05T09:34:21.496" v="69"/>
          <ac:spMkLst>
            <pc:docMk/>
            <pc:sldMk cId="4058914996" sldId="343"/>
            <ac:spMk id="21" creationId="{88C91735-5EFE-44D1-8CC6-FDF0D11B6F5D}"/>
          </ac:spMkLst>
        </pc:spChg>
        <pc:spChg chg="add">
          <ac:chgData name="Zita Draper" userId="S::z.draper@uwtsd.ac.uk::b063123c-f51f-481b-b99c-f574606c9ace" providerId="AD" clId="Web-{31430AB4-82A4-8F2B-EE6F-846DB4E2E815}" dt="2022-10-05T09:34:21.496" v="69"/>
          <ac:spMkLst>
            <pc:docMk/>
            <pc:sldMk cId="4058914996" sldId="343"/>
            <ac:spMk id="23" creationId="{D33F926C-2613-475D-AEE4-CD7D87D3BA2D}"/>
          </ac:spMkLst>
        </pc:spChg>
        <pc:picChg chg="add mod">
          <ac:chgData name="Zita Draper" userId="S::z.draper@uwtsd.ac.uk::b063123c-f51f-481b-b99c-f574606c9ace" providerId="AD" clId="Web-{31430AB4-82A4-8F2B-EE6F-846DB4E2E815}" dt="2022-10-05T09:34:21.496" v="69"/>
          <ac:picMkLst>
            <pc:docMk/>
            <pc:sldMk cId="4058914996" sldId="343"/>
            <ac:picMk id="6" creationId="{84F36EE5-D04A-A42C-D27B-A13E7BDD86CC}"/>
          </ac:picMkLst>
        </pc:picChg>
      </pc:sldChg>
      <pc:sldChg chg="addSp delSp modSp new">
        <pc:chgData name="Zita Draper" userId="S::z.draper@uwtsd.ac.uk::b063123c-f51f-481b-b99c-f574606c9ace" providerId="AD" clId="Web-{31430AB4-82A4-8F2B-EE6F-846DB4E2E815}" dt="2022-10-05T09:44:46.446" v="108" actId="20577"/>
        <pc:sldMkLst>
          <pc:docMk/>
          <pc:sldMk cId="22289526" sldId="344"/>
        </pc:sldMkLst>
        <pc:spChg chg="del">
          <ac:chgData name="Zita Draper" userId="S::z.draper@uwtsd.ac.uk::b063123c-f51f-481b-b99c-f574606c9ace" providerId="AD" clId="Web-{31430AB4-82A4-8F2B-EE6F-846DB4E2E815}" dt="2022-10-05T09:35:57.940" v="74"/>
          <ac:spMkLst>
            <pc:docMk/>
            <pc:sldMk cId="22289526" sldId="344"/>
            <ac:spMk id="2" creationId="{2978F7B6-9DC8-6053-9D56-788FD76AF580}"/>
          </ac:spMkLst>
        </pc:spChg>
        <pc:spChg chg="del">
          <ac:chgData name="Zita Draper" userId="S::z.draper@uwtsd.ac.uk::b063123c-f51f-481b-b99c-f574606c9ace" providerId="AD" clId="Web-{31430AB4-82A4-8F2B-EE6F-846DB4E2E815}" dt="2022-10-05T09:35:14.187" v="72"/>
          <ac:spMkLst>
            <pc:docMk/>
            <pc:sldMk cId="22289526" sldId="344"/>
            <ac:spMk id="3" creationId="{14A237E2-EFB6-9D6F-1D01-FD6CFB471A73}"/>
          </ac:spMkLst>
        </pc:spChg>
        <pc:spChg chg="del">
          <ac:chgData name="Zita Draper" userId="S::z.draper@uwtsd.ac.uk::b063123c-f51f-481b-b99c-f574606c9ace" providerId="AD" clId="Web-{31430AB4-82A4-8F2B-EE6F-846DB4E2E815}" dt="2022-10-05T09:35:37.564" v="73"/>
          <ac:spMkLst>
            <pc:docMk/>
            <pc:sldMk cId="22289526" sldId="344"/>
            <ac:spMk id="4" creationId="{05F81F88-C12F-9879-DD0E-71AA48D27339}"/>
          </ac:spMkLst>
        </pc:spChg>
        <pc:spChg chg="mod">
          <ac:chgData name="Zita Draper" userId="S::z.draper@uwtsd.ac.uk::b063123c-f51f-481b-b99c-f574606c9ace" providerId="AD" clId="Web-{31430AB4-82A4-8F2B-EE6F-846DB4E2E815}" dt="2022-10-05T09:44:46.446" v="108" actId="20577"/>
          <ac:spMkLst>
            <pc:docMk/>
            <pc:sldMk cId="22289526" sldId="344"/>
            <ac:spMk id="5" creationId="{D5D7C4C8-B096-CFEB-A43D-D0EC040061F6}"/>
          </ac:spMkLst>
        </pc:spChg>
        <pc:picChg chg="add mod ord modCrop">
          <ac:chgData name="Zita Draper" userId="S::z.draper@uwtsd.ac.uk::b063123c-f51f-481b-b99c-f574606c9ace" providerId="AD" clId="Web-{31430AB4-82A4-8F2B-EE6F-846DB4E2E815}" dt="2022-10-05T09:35:14.187" v="72"/>
          <ac:picMkLst>
            <pc:docMk/>
            <pc:sldMk cId="22289526" sldId="344"/>
            <ac:picMk id="6" creationId="{9AAD0D76-7769-E871-9FD7-F32454DF92EF}"/>
          </ac:picMkLst>
        </pc:picChg>
        <pc:picChg chg="add mod ord modCrop">
          <ac:chgData name="Zita Draper" userId="S::z.draper@uwtsd.ac.uk::b063123c-f51f-481b-b99c-f574606c9ace" providerId="AD" clId="Web-{31430AB4-82A4-8F2B-EE6F-846DB4E2E815}" dt="2022-10-05T09:35:37.564" v="73"/>
          <ac:picMkLst>
            <pc:docMk/>
            <pc:sldMk cId="22289526" sldId="344"/>
            <ac:picMk id="7" creationId="{CCE3FE14-3E67-ED8E-9D7F-1B4D8E971164}"/>
          </ac:picMkLst>
        </pc:picChg>
      </pc:sldChg>
      <pc:sldChg chg="addSp delSp modSp new">
        <pc:chgData name="Zita Draper" userId="S::z.draper@uwtsd.ac.uk::b063123c-f51f-481b-b99c-f574606c9ace" providerId="AD" clId="Web-{31430AB4-82A4-8F2B-EE6F-846DB4E2E815}" dt="2022-10-05T09:45:50.576" v="113" actId="20577"/>
        <pc:sldMkLst>
          <pc:docMk/>
          <pc:sldMk cId="2130864850" sldId="345"/>
        </pc:sldMkLst>
        <pc:spChg chg="del">
          <ac:chgData name="Zita Draper" userId="S::z.draper@uwtsd.ac.uk::b063123c-f51f-481b-b99c-f574606c9ace" providerId="AD" clId="Web-{31430AB4-82A4-8F2B-EE6F-846DB4E2E815}" dt="2022-10-05T09:45:37.169" v="111"/>
          <ac:spMkLst>
            <pc:docMk/>
            <pc:sldMk cId="2130864850" sldId="345"/>
            <ac:spMk id="2" creationId="{E8668A57-1853-E4DB-38F0-556DBAEBFB10}"/>
          </ac:spMkLst>
        </pc:spChg>
        <pc:spChg chg="del">
          <ac:chgData name="Zita Draper" userId="S::z.draper@uwtsd.ac.uk::b063123c-f51f-481b-b99c-f574606c9ace" providerId="AD" clId="Web-{31430AB4-82A4-8F2B-EE6F-846DB4E2E815}" dt="2022-10-05T09:45:09.948" v="109"/>
          <ac:spMkLst>
            <pc:docMk/>
            <pc:sldMk cId="2130864850" sldId="345"/>
            <ac:spMk id="3" creationId="{18DB01E2-B7DA-C73B-F272-ED57E56A871B}"/>
          </ac:spMkLst>
        </pc:spChg>
        <pc:spChg chg="del">
          <ac:chgData name="Zita Draper" userId="S::z.draper@uwtsd.ac.uk::b063123c-f51f-481b-b99c-f574606c9ace" providerId="AD" clId="Web-{31430AB4-82A4-8F2B-EE6F-846DB4E2E815}" dt="2022-10-05T09:45:26.105" v="110"/>
          <ac:spMkLst>
            <pc:docMk/>
            <pc:sldMk cId="2130864850" sldId="345"/>
            <ac:spMk id="4" creationId="{07EDF322-6338-EC1A-192E-1B2D068AECAE}"/>
          </ac:spMkLst>
        </pc:spChg>
        <pc:spChg chg="mod">
          <ac:chgData name="Zita Draper" userId="S::z.draper@uwtsd.ac.uk::b063123c-f51f-481b-b99c-f574606c9ace" providerId="AD" clId="Web-{31430AB4-82A4-8F2B-EE6F-846DB4E2E815}" dt="2022-10-05T09:45:50.576" v="113" actId="20577"/>
          <ac:spMkLst>
            <pc:docMk/>
            <pc:sldMk cId="2130864850" sldId="345"/>
            <ac:spMk id="5" creationId="{5BF12FCC-AE8A-1540-A5D3-E8B6F3D8F804}"/>
          </ac:spMkLst>
        </pc:spChg>
        <pc:picChg chg="add mod ord modCrop">
          <ac:chgData name="Zita Draper" userId="S::z.draper@uwtsd.ac.uk::b063123c-f51f-481b-b99c-f574606c9ace" providerId="AD" clId="Web-{31430AB4-82A4-8F2B-EE6F-846DB4E2E815}" dt="2022-10-05T09:45:09.948" v="109"/>
          <ac:picMkLst>
            <pc:docMk/>
            <pc:sldMk cId="2130864850" sldId="345"/>
            <ac:picMk id="6" creationId="{C69A8AC9-2DFF-AA5D-87C1-9FFCE8545086}"/>
          </ac:picMkLst>
        </pc:picChg>
        <pc:picChg chg="add mod ord modCrop">
          <ac:chgData name="Zita Draper" userId="S::z.draper@uwtsd.ac.uk::b063123c-f51f-481b-b99c-f574606c9ace" providerId="AD" clId="Web-{31430AB4-82A4-8F2B-EE6F-846DB4E2E815}" dt="2022-10-05T09:45:26.105" v="110"/>
          <ac:picMkLst>
            <pc:docMk/>
            <pc:sldMk cId="2130864850" sldId="345"/>
            <ac:picMk id="7" creationId="{C08AE950-1F34-F8A3-019A-07F74F7F7BA8}"/>
          </ac:picMkLst>
        </pc:picChg>
      </pc:sldChg>
      <pc:sldChg chg="new">
        <pc:chgData name="Zita Draper" userId="S::z.draper@uwtsd.ac.uk::b063123c-f51f-481b-b99c-f574606c9ace" providerId="AD" clId="Web-{31430AB4-82A4-8F2B-EE6F-846DB4E2E815}" dt="2022-10-05T09:31:46.469" v="49"/>
        <pc:sldMkLst>
          <pc:docMk/>
          <pc:sldMk cId="2147495101" sldId="346"/>
        </pc:sldMkLst>
      </pc:sldChg>
      <pc:sldChg chg="new">
        <pc:chgData name="Zita Draper" userId="S::z.draper@uwtsd.ac.uk::b063123c-f51f-481b-b99c-f574606c9ace" providerId="AD" clId="Web-{31430AB4-82A4-8F2B-EE6F-846DB4E2E815}" dt="2022-10-05T09:31:46.609" v="50"/>
        <pc:sldMkLst>
          <pc:docMk/>
          <pc:sldMk cId="2146609821" sldId="347"/>
        </pc:sldMkLst>
      </pc:sldChg>
      <pc:sldChg chg="new">
        <pc:chgData name="Zita Draper" userId="S::z.draper@uwtsd.ac.uk::b063123c-f51f-481b-b99c-f574606c9ace" providerId="AD" clId="Web-{31430AB4-82A4-8F2B-EE6F-846DB4E2E815}" dt="2022-10-05T09:31:46.766" v="51"/>
        <pc:sldMkLst>
          <pc:docMk/>
          <pc:sldMk cId="2255057612" sldId="348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F2CF1E-0B0F-4B9B-8391-D40BE71A2A1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9DFDAD-251A-49D0-88B5-EDC3F2E76FE8}">
      <dgm:prSet/>
      <dgm:spPr/>
      <dgm:t>
        <a:bodyPr/>
        <a:lstStyle/>
        <a:p>
          <a:pPr rtl="0"/>
          <a:r>
            <a:rPr lang="en-US" dirty="0"/>
            <a:t>Aims and learning objectives.</a:t>
          </a:r>
          <a:r>
            <a:rPr lang="en-US" dirty="0">
              <a:latin typeface="Sabon Next LT"/>
            </a:rPr>
            <a:t> </a:t>
          </a:r>
          <a:endParaRPr lang="en-US" dirty="0"/>
        </a:p>
      </dgm:t>
    </dgm:pt>
    <dgm:pt modelId="{A28FDDEC-5B04-4A09-9E0A-6D91C0C23E58}" type="parTrans" cxnId="{53DA776D-6457-4DD1-B1E5-D18BCF547F6F}">
      <dgm:prSet/>
      <dgm:spPr/>
      <dgm:t>
        <a:bodyPr/>
        <a:lstStyle/>
        <a:p>
          <a:endParaRPr lang="en-US"/>
        </a:p>
      </dgm:t>
    </dgm:pt>
    <dgm:pt modelId="{15C2AA2A-E4A0-47A2-A9BB-28389121A213}" type="sibTrans" cxnId="{53DA776D-6457-4DD1-B1E5-D18BCF547F6F}">
      <dgm:prSet/>
      <dgm:spPr/>
      <dgm:t>
        <a:bodyPr/>
        <a:lstStyle/>
        <a:p>
          <a:endParaRPr lang="en-US"/>
        </a:p>
      </dgm:t>
    </dgm:pt>
    <dgm:pt modelId="{4607A50A-F426-404F-9990-D89AC0D671F6}">
      <dgm:prSet/>
      <dgm:spPr/>
      <dgm:t>
        <a:bodyPr/>
        <a:lstStyle/>
        <a:p>
          <a:r>
            <a:rPr lang="en-US" dirty="0"/>
            <a:t>Any questions?</a:t>
          </a:r>
        </a:p>
      </dgm:t>
    </dgm:pt>
    <dgm:pt modelId="{27953D8C-299E-45EB-B865-09B32A587558}" type="parTrans" cxnId="{17EE3910-9E12-422B-A1F5-0EB23E30A812}">
      <dgm:prSet/>
      <dgm:spPr/>
      <dgm:t>
        <a:bodyPr/>
        <a:lstStyle/>
        <a:p>
          <a:endParaRPr lang="en-US"/>
        </a:p>
      </dgm:t>
    </dgm:pt>
    <dgm:pt modelId="{842FC511-83DB-4A4A-96A6-D1307A913A40}" type="sibTrans" cxnId="{17EE3910-9E12-422B-A1F5-0EB23E30A812}">
      <dgm:prSet/>
      <dgm:spPr/>
      <dgm:t>
        <a:bodyPr/>
        <a:lstStyle/>
        <a:p>
          <a:endParaRPr lang="en-US"/>
        </a:p>
      </dgm:t>
    </dgm:pt>
    <dgm:pt modelId="{F4EDC5AE-C46C-4AAB-98B7-91D939184140}">
      <dgm:prSet/>
      <dgm:spPr/>
      <dgm:t>
        <a:bodyPr/>
        <a:lstStyle/>
        <a:p>
          <a:r>
            <a:rPr lang="en-US" dirty="0"/>
            <a:t>What is proof reading?</a:t>
          </a:r>
        </a:p>
      </dgm:t>
    </dgm:pt>
    <dgm:pt modelId="{D96C358F-B9F0-4EF9-AEBF-3B6EE0358392}" type="parTrans" cxnId="{3D2B39B6-D554-485A-93F8-72F97B474C1A}">
      <dgm:prSet/>
      <dgm:spPr/>
      <dgm:t>
        <a:bodyPr/>
        <a:lstStyle/>
        <a:p>
          <a:endParaRPr lang="en-US"/>
        </a:p>
      </dgm:t>
    </dgm:pt>
    <dgm:pt modelId="{2D9EF20B-B6AD-454E-9002-6D4D2A5324E3}" type="sibTrans" cxnId="{3D2B39B6-D554-485A-93F8-72F97B474C1A}">
      <dgm:prSet/>
      <dgm:spPr/>
      <dgm:t>
        <a:bodyPr/>
        <a:lstStyle/>
        <a:p>
          <a:endParaRPr lang="en-US"/>
        </a:p>
      </dgm:t>
    </dgm:pt>
    <dgm:pt modelId="{973446BA-C4B8-4D9F-9E1E-C2C374CEE532}">
      <dgm:prSet phldr="0"/>
      <dgm:spPr/>
      <dgm:t>
        <a:bodyPr/>
        <a:lstStyle/>
        <a:p>
          <a:pPr rtl="0"/>
          <a:r>
            <a:rPr lang="en-US" dirty="0">
              <a:latin typeface="Sabon Next LT"/>
            </a:rPr>
            <a:t>Critically writing</a:t>
          </a:r>
          <a:endParaRPr lang="en-US" dirty="0"/>
        </a:p>
      </dgm:t>
    </dgm:pt>
    <dgm:pt modelId="{8C68D589-3284-4DBB-A537-5F7952009283}" type="parTrans" cxnId="{7D4A1AD6-C08B-4DCD-A925-9D2CF5B25C3D}">
      <dgm:prSet/>
      <dgm:spPr/>
      <dgm:t>
        <a:bodyPr/>
        <a:lstStyle/>
        <a:p>
          <a:endParaRPr lang="en-US"/>
        </a:p>
      </dgm:t>
    </dgm:pt>
    <dgm:pt modelId="{1CE5832E-8D8F-4CDE-BD19-44DFD5DEF173}" type="sibTrans" cxnId="{7D4A1AD6-C08B-4DCD-A925-9D2CF5B25C3D}">
      <dgm:prSet/>
      <dgm:spPr/>
      <dgm:t>
        <a:bodyPr/>
        <a:lstStyle/>
        <a:p>
          <a:endParaRPr lang="en-US"/>
        </a:p>
      </dgm:t>
    </dgm:pt>
    <dgm:pt modelId="{00FD2DC6-8295-4022-8A51-58698777660C}">
      <dgm:prSet/>
      <dgm:spPr/>
      <dgm:t>
        <a:bodyPr/>
        <a:lstStyle/>
        <a:p>
          <a:r>
            <a:rPr lang="en-US" dirty="0">
              <a:latin typeface="Sabon Next LT"/>
            </a:rPr>
            <a:t>Analyzing</a:t>
          </a:r>
          <a:endParaRPr lang="en-US" dirty="0"/>
        </a:p>
      </dgm:t>
    </dgm:pt>
    <dgm:pt modelId="{5290E211-5D2C-4492-9FDD-D6296602E229}" type="parTrans" cxnId="{11D7D845-BFAE-4ADC-A58D-2BA4FA6D0B64}">
      <dgm:prSet/>
      <dgm:spPr/>
      <dgm:t>
        <a:bodyPr/>
        <a:lstStyle/>
        <a:p>
          <a:endParaRPr lang="en-US"/>
        </a:p>
      </dgm:t>
    </dgm:pt>
    <dgm:pt modelId="{22FA5CCF-E470-4017-8661-07C493DA37B8}" type="sibTrans" cxnId="{11D7D845-BFAE-4ADC-A58D-2BA4FA6D0B64}">
      <dgm:prSet/>
      <dgm:spPr/>
      <dgm:t>
        <a:bodyPr/>
        <a:lstStyle/>
        <a:p>
          <a:endParaRPr lang="en-US"/>
        </a:p>
      </dgm:t>
    </dgm:pt>
    <dgm:pt modelId="{00B91CFC-EAB8-4280-8062-78FEF5E9A567}">
      <dgm:prSet phldr="0"/>
      <dgm:spPr/>
      <dgm:t>
        <a:bodyPr/>
        <a:lstStyle/>
        <a:p>
          <a:pPr rtl="0"/>
          <a:r>
            <a:rPr lang="en-US" dirty="0">
              <a:latin typeface="Sabon Next LT"/>
            </a:rPr>
            <a:t>Research </a:t>
          </a:r>
        </a:p>
      </dgm:t>
    </dgm:pt>
    <dgm:pt modelId="{EF7D1574-A808-4827-9E77-8D5CA6EDBD35}" type="parTrans" cxnId="{9E9691BD-E4A8-4CF0-A1B3-873FD6DE5C42}">
      <dgm:prSet/>
      <dgm:spPr/>
      <dgm:t>
        <a:bodyPr/>
        <a:lstStyle/>
        <a:p>
          <a:endParaRPr lang="en-US"/>
        </a:p>
      </dgm:t>
    </dgm:pt>
    <dgm:pt modelId="{99A69C9E-8471-4086-85B8-E30DA0721DDE}" type="sibTrans" cxnId="{9E9691BD-E4A8-4CF0-A1B3-873FD6DE5C42}">
      <dgm:prSet/>
      <dgm:spPr/>
      <dgm:t>
        <a:bodyPr/>
        <a:lstStyle/>
        <a:p>
          <a:endParaRPr lang="en-US"/>
        </a:p>
      </dgm:t>
    </dgm:pt>
    <dgm:pt modelId="{A5390D22-6F1A-4463-9F24-B307FB75238E}">
      <dgm:prSet/>
      <dgm:spPr/>
      <dgm:t>
        <a:bodyPr/>
        <a:lstStyle/>
        <a:p>
          <a:r>
            <a:rPr lang="en-US" dirty="0"/>
            <a:t>Summary.</a:t>
          </a:r>
        </a:p>
      </dgm:t>
    </dgm:pt>
    <dgm:pt modelId="{465BD79C-3EE1-4C8E-ABC6-AF4ACBDD16D7}" type="parTrans" cxnId="{FFC06130-7D18-4DF0-A099-A6C70B5ECB96}">
      <dgm:prSet/>
      <dgm:spPr/>
      <dgm:t>
        <a:bodyPr/>
        <a:lstStyle/>
        <a:p>
          <a:endParaRPr lang="en-US"/>
        </a:p>
      </dgm:t>
    </dgm:pt>
    <dgm:pt modelId="{ACD36180-E02D-4CD5-A8F1-63FA7DE28999}" type="sibTrans" cxnId="{FFC06130-7D18-4DF0-A099-A6C70B5ECB96}">
      <dgm:prSet/>
      <dgm:spPr/>
      <dgm:t>
        <a:bodyPr/>
        <a:lstStyle/>
        <a:p>
          <a:endParaRPr lang="en-US"/>
        </a:p>
      </dgm:t>
    </dgm:pt>
    <dgm:pt modelId="{39862852-70B3-4851-8A7F-6BC089AE9131}">
      <dgm:prSet/>
      <dgm:spPr/>
      <dgm:t>
        <a:bodyPr/>
        <a:lstStyle/>
        <a:p>
          <a:r>
            <a:rPr lang="en-US" dirty="0"/>
            <a:t>Thank you, any questions?</a:t>
          </a:r>
        </a:p>
      </dgm:t>
    </dgm:pt>
    <dgm:pt modelId="{0616A928-0923-49AE-A4FE-A7FF71E8CDC7}" type="parTrans" cxnId="{BB2F4F07-883E-472E-AB23-9A95EFD1508D}">
      <dgm:prSet/>
      <dgm:spPr/>
      <dgm:t>
        <a:bodyPr/>
        <a:lstStyle/>
        <a:p>
          <a:endParaRPr lang="en-US"/>
        </a:p>
      </dgm:t>
    </dgm:pt>
    <dgm:pt modelId="{CD0566BE-97ED-461E-80D8-1826BDB050D9}" type="sibTrans" cxnId="{BB2F4F07-883E-472E-AB23-9A95EFD1508D}">
      <dgm:prSet/>
      <dgm:spPr/>
      <dgm:t>
        <a:bodyPr/>
        <a:lstStyle/>
        <a:p>
          <a:endParaRPr lang="en-US"/>
        </a:p>
      </dgm:t>
    </dgm:pt>
    <dgm:pt modelId="{05A3920D-FC96-4643-BDD4-8BEA8C40DBBD}">
      <dgm:prSet phldr="0"/>
      <dgm:spPr/>
      <dgm:t>
        <a:bodyPr/>
        <a:lstStyle/>
        <a:p>
          <a:r>
            <a:rPr lang="en-US" dirty="0">
              <a:latin typeface="Sabon Next LT"/>
            </a:rPr>
            <a:t> Activities.</a:t>
          </a:r>
          <a:endParaRPr lang="en-US" dirty="0"/>
        </a:p>
      </dgm:t>
    </dgm:pt>
    <dgm:pt modelId="{864574F6-12E5-49A8-BBD8-79BB7B258640}" type="parTrans" cxnId="{F0092987-FFB2-49B3-9E4D-CA3B157EC9AD}">
      <dgm:prSet/>
      <dgm:spPr/>
    </dgm:pt>
    <dgm:pt modelId="{53F57029-E1CA-4932-8EDD-BE2F9D7D8B17}" type="sibTrans" cxnId="{F0092987-FFB2-49B3-9E4D-CA3B157EC9AD}">
      <dgm:prSet/>
      <dgm:spPr/>
      <dgm:t>
        <a:bodyPr/>
        <a:lstStyle/>
        <a:p>
          <a:endParaRPr lang="en-GB"/>
        </a:p>
      </dgm:t>
    </dgm:pt>
    <dgm:pt modelId="{C2E5805B-7781-4015-8ECF-6A7575091B06}" type="pres">
      <dgm:prSet presAssocID="{55F2CF1E-0B0F-4B9B-8391-D40BE71A2A1F}" presName="diagram" presStyleCnt="0">
        <dgm:presLayoutVars>
          <dgm:dir/>
          <dgm:resizeHandles val="exact"/>
        </dgm:presLayoutVars>
      </dgm:prSet>
      <dgm:spPr/>
    </dgm:pt>
    <dgm:pt modelId="{6D8E6F84-1715-4A07-AD83-DFBCA1020A54}" type="pres">
      <dgm:prSet presAssocID="{BA9DFDAD-251A-49D0-88B5-EDC3F2E76FE8}" presName="node" presStyleLbl="node1" presStyleIdx="0" presStyleCnt="9">
        <dgm:presLayoutVars>
          <dgm:bulletEnabled val="1"/>
        </dgm:presLayoutVars>
      </dgm:prSet>
      <dgm:spPr/>
    </dgm:pt>
    <dgm:pt modelId="{D9115DE8-EBC4-4FBC-891A-C1A02D8390BE}" type="pres">
      <dgm:prSet presAssocID="{15C2AA2A-E4A0-47A2-A9BB-28389121A213}" presName="sibTrans" presStyleLbl="sibTrans2D1" presStyleIdx="0" presStyleCnt="8"/>
      <dgm:spPr/>
    </dgm:pt>
    <dgm:pt modelId="{20A23CFC-5534-4EA9-8041-A2EA383B8144}" type="pres">
      <dgm:prSet presAssocID="{15C2AA2A-E4A0-47A2-A9BB-28389121A213}" presName="connectorText" presStyleLbl="sibTrans2D1" presStyleIdx="0" presStyleCnt="8"/>
      <dgm:spPr/>
    </dgm:pt>
    <dgm:pt modelId="{6071D279-FA11-48FA-A006-5289DACB81E7}" type="pres">
      <dgm:prSet presAssocID="{4607A50A-F426-404F-9990-D89AC0D671F6}" presName="node" presStyleLbl="node1" presStyleIdx="1" presStyleCnt="9">
        <dgm:presLayoutVars>
          <dgm:bulletEnabled val="1"/>
        </dgm:presLayoutVars>
      </dgm:prSet>
      <dgm:spPr/>
    </dgm:pt>
    <dgm:pt modelId="{9856CF60-D678-4958-97B5-22F9D996CD24}" type="pres">
      <dgm:prSet presAssocID="{842FC511-83DB-4A4A-96A6-D1307A913A40}" presName="sibTrans" presStyleLbl="sibTrans2D1" presStyleIdx="1" presStyleCnt="8"/>
      <dgm:spPr/>
    </dgm:pt>
    <dgm:pt modelId="{C5040B7F-F4A2-4712-9014-EC7723DC56C9}" type="pres">
      <dgm:prSet presAssocID="{842FC511-83DB-4A4A-96A6-D1307A913A40}" presName="connectorText" presStyleLbl="sibTrans2D1" presStyleIdx="1" presStyleCnt="8"/>
      <dgm:spPr/>
    </dgm:pt>
    <dgm:pt modelId="{8989250F-DE0B-4C6F-9704-8DC11F7CAB54}" type="pres">
      <dgm:prSet presAssocID="{F4EDC5AE-C46C-4AAB-98B7-91D939184140}" presName="node" presStyleLbl="node1" presStyleIdx="2" presStyleCnt="9">
        <dgm:presLayoutVars>
          <dgm:bulletEnabled val="1"/>
        </dgm:presLayoutVars>
      </dgm:prSet>
      <dgm:spPr/>
    </dgm:pt>
    <dgm:pt modelId="{53CDCAE2-5AEF-458F-BF40-2C4777B41DD3}" type="pres">
      <dgm:prSet presAssocID="{2D9EF20B-B6AD-454E-9002-6D4D2A5324E3}" presName="sibTrans" presStyleLbl="sibTrans2D1" presStyleIdx="2" presStyleCnt="8"/>
      <dgm:spPr/>
    </dgm:pt>
    <dgm:pt modelId="{133EFC4C-A74C-4E78-AEF5-8F4CB79CB137}" type="pres">
      <dgm:prSet presAssocID="{2D9EF20B-B6AD-454E-9002-6D4D2A5324E3}" presName="connectorText" presStyleLbl="sibTrans2D1" presStyleIdx="2" presStyleCnt="8"/>
      <dgm:spPr/>
    </dgm:pt>
    <dgm:pt modelId="{0E567329-404D-400D-9E18-473B1A1AFB21}" type="pres">
      <dgm:prSet presAssocID="{973446BA-C4B8-4D9F-9E1E-C2C374CEE532}" presName="node" presStyleLbl="node1" presStyleIdx="3" presStyleCnt="9">
        <dgm:presLayoutVars>
          <dgm:bulletEnabled val="1"/>
        </dgm:presLayoutVars>
      </dgm:prSet>
      <dgm:spPr/>
    </dgm:pt>
    <dgm:pt modelId="{DFD14977-9BDF-44A6-BACB-5B6FDA1A5F7F}" type="pres">
      <dgm:prSet presAssocID="{1CE5832E-8D8F-4CDE-BD19-44DFD5DEF173}" presName="sibTrans" presStyleLbl="sibTrans2D1" presStyleIdx="3" presStyleCnt="8"/>
      <dgm:spPr/>
    </dgm:pt>
    <dgm:pt modelId="{D552E3C8-4602-49FC-92C5-38A7B80FC6D0}" type="pres">
      <dgm:prSet presAssocID="{1CE5832E-8D8F-4CDE-BD19-44DFD5DEF173}" presName="connectorText" presStyleLbl="sibTrans2D1" presStyleIdx="3" presStyleCnt="8"/>
      <dgm:spPr/>
    </dgm:pt>
    <dgm:pt modelId="{8D123924-1A7D-4D5E-BFA6-9D835161FB54}" type="pres">
      <dgm:prSet presAssocID="{00FD2DC6-8295-4022-8A51-58698777660C}" presName="node" presStyleLbl="node1" presStyleIdx="4" presStyleCnt="9">
        <dgm:presLayoutVars>
          <dgm:bulletEnabled val="1"/>
        </dgm:presLayoutVars>
      </dgm:prSet>
      <dgm:spPr/>
    </dgm:pt>
    <dgm:pt modelId="{87DB82FE-2D42-4DF3-94EC-5D53D04F3367}" type="pres">
      <dgm:prSet presAssocID="{22FA5CCF-E470-4017-8661-07C493DA37B8}" presName="sibTrans" presStyleLbl="sibTrans2D1" presStyleIdx="4" presStyleCnt="8"/>
      <dgm:spPr/>
    </dgm:pt>
    <dgm:pt modelId="{92C91BBF-5189-406B-92BF-7C916FA12CB4}" type="pres">
      <dgm:prSet presAssocID="{22FA5CCF-E470-4017-8661-07C493DA37B8}" presName="connectorText" presStyleLbl="sibTrans2D1" presStyleIdx="4" presStyleCnt="8"/>
      <dgm:spPr/>
    </dgm:pt>
    <dgm:pt modelId="{3CE62D42-65CA-4CD7-BC72-62F568D35BEB}" type="pres">
      <dgm:prSet presAssocID="{00B91CFC-EAB8-4280-8062-78FEF5E9A567}" presName="node" presStyleLbl="node1" presStyleIdx="5" presStyleCnt="9">
        <dgm:presLayoutVars>
          <dgm:bulletEnabled val="1"/>
        </dgm:presLayoutVars>
      </dgm:prSet>
      <dgm:spPr/>
    </dgm:pt>
    <dgm:pt modelId="{4C2EFB71-136E-44B8-AC51-FBEB49B48A5C}" type="pres">
      <dgm:prSet presAssocID="{99A69C9E-8471-4086-85B8-E30DA0721DDE}" presName="sibTrans" presStyleLbl="sibTrans2D1" presStyleIdx="5" presStyleCnt="8"/>
      <dgm:spPr/>
    </dgm:pt>
    <dgm:pt modelId="{B9C72322-1715-41F8-BF52-B30A77717060}" type="pres">
      <dgm:prSet presAssocID="{99A69C9E-8471-4086-85B8-E30DA0721DDE}" presName="connectorText" presStyleLbl="sibTrans2D1" presStyleIdx="5" presStyleCnt="8"/>
      <dgm:spPr/>
    </dgm:pt>
    <dgm:pt modelId="{B1F1B01A-83D2-4598-9792-BABEDB5320AC}" type="pres">
      <dgm:prSet presAssocID="{05A3920D-FC96-4643-BDD4-8BEA8C40DBBD}" presName="node" presStyleLbl="node1" presStyleIdx="6" presStyleCnt="9">
        <dgm:presLayoutVars>
          <dgm:bulletEnabled val="1"/>
        </dgm:presLayoutVars>
      </dgm:prSet>
      <dgm:spPr/>
    </dgm:pt>
    <dgm:pt modelId="{91300621-9FE4-4E30-A5CE-73D3A70BD511}" type="pres">
      <dgm:prSet presAssocID="{53F57029-E1CA-4932-8EDD-BE2F9D7D8B17}" presName="sibTrans" presStyleLbl="sibTrans2D1" presStyleIdx="6" presStyleCnt="8"/>
      <dgm:spPr/>
    </dgm:pt>
    <dgm:pt modelId="{D328E6D9-4A78-4997-B7D2-341F97EA113F}" type="pres">
      <dgm:prSet presAssocID="{53F57029-E1CA-4932-8EDD-BE2F9D7D8B17}" presName="connectorText" presStyleLbl="sibTrans2D1" presStyleIdx="6" presStyleCnt="8"/>
      <dgm:spPr/>
    </dgm:pt>
    <dgm:pt modelId="{1985CB76-FB4C-4530-B00F-02E4AB79C0DB}" type="pres">
      <dgm:prSet presAssocID="{A5390D22-6F1A-4463-9F24-B307FB75238E}" presName="node" presStyleLbl="node1" presStyleIdx="7" presStyleCnt="9">
        <dgm:presLayoutVars>
          <dgm:bulletEnabled val="1"/>
        </dgm:presLayoutVars>
      </dgm:prSet>
      <dgm:spPr/>
    </dgm:pt>
    <dgm:pt modelId="{922623DD-72F8-47BA-A600-2604797A2D4F}" type="pres">
      <dgm:prSet presAssocID="{ACD36180-E02D-4CD5-A8F1-63FA7DE28999}" presName="sibTrans" presStyleLbl="sibTrans2D1" presStyleIdx="7" presStyleCnt="8"/>
      <dgm:spPr/>
    </dgm:pt>
    <dgm:pt modelId="{F539AFE4-1BF1-4436-92A8-2AA885A625FD}" type="pres">
      <dgm:prSet presAssocID="{ACD36180-E02D-4CD5-A8F1-63FA7DE28999}" presName="connectorText" presStyleLbl="sibTrans2D1" presStyleIdx="7" presStyleCnt="8"/>
      <dgm:spPr/>
    </dgm:pt>
    <dgm:pt modelId="{B0D619D1-A516-4226-B46D-E3E51C5EC8B0}" type="pres">
      <dgm:prSet presAssocID="{39862852-70B3-4851-8A7F-6BC089AE9131}" presName="node" presStyleLbl="node1" presStyleIdx="8" presStyleCnt="9">
        <dgm:presLayoutVars>
          <dgm:bulletEnabled val="1"/>
        </dgm:presLayoutVars>
      </dgm:prSet>
      <dgm:spPr/>
    </dgm:pt>
  </dgm:ptLst>
  <dgm:cxnLst>
    <dgm:cxn modelId="{BB2F4F07-883E-472E-AB23-9A95EFD1508D}" srcId="{55F2CF1E-0B0F-4B9B-8391-D40BE71A2A1F}" destId="{39862852-70B3-4851-8A7F-6BC089AE9131}" srcOrd="8" destOrd="0" parTransId="{0616A928-0923-49AE-A4FE-A7FF71E8CDC7}" sibTransId="{CD0566BE-97ED-461E-80D8-1826BDB050D9}"/>
    <dgm:cxn modelId="{17EE3910-9E12-422B-A1F5-0EB23E30A812}" srcId="{55F2CF1E-0B0F-4B9B-8391-D40BE71A2A1F}" destId="{4607A50A-F426-404F-9990-D89AC0D671F6}" srcOrd="1" destOrd="0" parTransId="{27953D8C-299E-45EB-B865-09B32A587558}" sibTransId="{842FC511-83DB-4A4A-96A6-D1307A913A40}"/>
    <dgm:cxn modelId="{901E3314-8601-4913-9697-815119C777F4}" type="presOf" srcId="{05A3920D-FC96-4643-BDD4-8BEA8C40DBBD}" destId="{B1F1B01A-83D2-4598-9792-BABEDB5320AC}" srcOrd="0" destOrd="0" presId="urn:microsoft.com/office/officeart/2005/8/layout/process5"/>
    <dgm:cxn modelId="{E1B4A61E-C693-4AFA-BC3C-C7E4BFF7CA40}" type="presOf" srcId="{22FA5CCF-E470-4017-8661-07C493DA37B8}" destId="{92C91BBF-5189-406B-92BF-7C916FA12CB4}" srcOrd="1" destOrd="0" presId="urn:microsoft.com/office/officeart/2005/8/layout/process5"/>
    <dgm:cxn modelId="{14178A1F-24D9-4FF9-B017-45239C329C12}" type="presOf" srcId="{00FD2DC6-8295-4022-8A51-58698777660C}" destId="{8D123924-1A7D-4D5E-BFA6-9D835161FB54}" srcOrd="0" destOrd="0" presId="urn:microsoft.com/office/officeart/2005/8/layout/process5"/>
    <dgm:cxn modelId="{F3C56623-09C6-48B3-B325-DA123B8FB0BC}" type="presOf" srcId="{99A69C9E-8471-4086-85B8-E30DA0721DDE}" destId="{B9C72322-1715-41F8-BF52-B30A77717060}" srcOrd="1" destOrd="0" presId="urn:microsoft.com/office/officeart/2005/8/layout/process5"/>
    <dgm:cxn modelId="{FFC06130-7D18-4DF0-A099-A6C70B5ECB96}" srcId="{55F2CF1E-0B0F-4B9B-8391-D40BE71A2A1F}" destId="{A5390D22-6F1A-4463-9F24-B307FB75238E}" srcOrd="7" destOrd="0" parTransId="{465BD79C-3EE1-4C8E-ABC6-AF4ACBDD16D7}" sibTransId="{ACD36180-E02D-4CD5-A8F1-63FA7DE28999}"/>
    <dgm:cxn modelId="{0F5DC445-BA9B-453D-85CB-34DBF62611F8}" type="presOf" srcId="{842FC511-83DB-4A4A-96A6-D1307A913A40}" destId="{C5040B7F-F4A2-4712-9014-EC7723DC56C9}" srcOrd="1" destOrd="0" presId="urn:microsoft.com/office/officeart/2005/8/layout/process5"/>
    <dgm:cxn modelId="{11D7D845-BFAE-4ADC-A58D-2BA4FA6D0B64}" srcId="{55F2CF1E-0B0F-4B9B-8391-D40BE71A2A1F}" destId="{00FD2DC6-8295-4022-8A51-58698777660C}" srcOrd="4" destOrd="0" parTransId="{5290E211-5D2C-4492-9FDD-D6296602E229}" sibTransId="{22FA5CCF-E470-4017-8661-07C493DA37B8}"/>
    <dgm:cxn modelId="{DED0E965-A8EF-43CD-B70C-99773CCE7020}" type="presOf" srcId="{99A69C9E-8471-4086-85B8-E30DA0721DDE}" destId="{4C2EFB71-136E-44B8-AC51-FBEB49B48A5C}" srcOrd="0" destOrd="0" presId="urn:microsoft.com/office/officeart/2005/8/layout/process5"/>
    <dgm:cxn modelId="{CE1CA246-5999-40E2-89F9-C87A7EE18C8E}" type="presOf" srcId="{2D9EF20B-B6AD-454E-9002-6D4D2A5324E3}" destId="{133EFC4C-A74C-4E78-AEF5-8F4CB79CB137}" srcOrd="1" destOrd="0" presId="urn:microsoft.com/office/officeart/2005/8/layout/process5"/>
    <dgm:cxn modelId="{53DA776D-6457-4DD1-B1E5-D18BCF547F6F}" srcId="{55F2CF1E-0B0F-4B9B-8391-D40BE71A2A1F}" destId="{BA9DFDAD-251A-49D0-88B5-EDC3F2E76FE8}" srcOrd="0" destOrd="0" parTransId="{A28FDDEC-5B04-4A09-9E0A-6D91C0C23E58}" sibTransId="{15C2AA2A-E4A0-47A2-A9BB-28389121A213}"/>
    <dgm:cxn modelId="{43D9064F-B7FA-40A2-8D3E-1881013EA09D}" type="presOf" srcId="{53F57029-E1CA-4932-8EDD-BE2F9D7D8B17}" destId="{91300621-9FE4-4E30-A5CE-73D3A70BD511}" srcOrd="0" destOrd="0" presId="urn:microsoft.com/office/officeart/2005/8/layout/process5"/>
    <dgm:cxn modelId="{852FC56F-C709-4895-8033-5D98791FE53C}" type="presOf" srcId="{F4EDC5AE-C46C-4AAB-98B7-91D939184140}" destId="{8989250F-DE0B-4C6F-9704-8DC11F7CAB54}" srcOrd="0" destOrd="0" presId="urn:microsoft.com/office/officeart/2005/8/layout/process5"/>
    <dgm:cxn modelId="{096ADA72-84CA-45DE-AD9F-FE8916CDBA19}" type="presOf" srcId="{A5390D22-6F1A-4463-9F24-B307FB75238E}" destId="{1985CB76-FB4C-4530-B00F-02E4AB79C0DB}" srcOrd="0" destOrd="0" presId="urn:microsoft.com/office/officeart/2005/8/layout/process5"/>
    <dgm:cxn modelId="{9D97487C-5C99-4B27-B6E8-5B088CB91605}" type="presOf" srcId="{BA9DFDAD-251A-49D0-88B5-EDC3F2E76FE8}" destId="{6D8E6F84-1715-4A07-AD83-DFBCA1020A54}" srcOrd="0" destOrd="0" presId="urn:microsoft.com/office/officeart/2005/8/layout/process5"/>
    <dgm:cxn modelId="{087E2281-1220-4638-97E6-404B6FF9C1C9}" type="presOf" srcId="{53F57029-E1CA-4932-8EDD-BE2F9D7D8B17}" destId="{D328E6D9-4A78-4997-B7D2-341F97EA113F}" srcOrd="1" destOrd="0" presId="urn:microsoft.com/office/officeart/2005/8/layout/process5"/>
    <dgm:cxn modelId="{F0092987-FFB2-49B3-9E4D-CA3B157EC9AD}" srcId="{55F2CF1E-0B0F-4B9B-8391-D40BE71A2A1F}" destId="{05A3920D-FC96-4643-BDD4-8BEA8C40DBBD}" srcOrd="6" destOrd="0" parTransId="{864574F6-12E5-49A8-BBD8-79BB7B258640}" sibTransId="{53F57029-E1CA-4932-8EDD-BE2F9D7D8B17}"/>
    <dgm:cxn modelId="{F603D78B-E185-45D4-A872-BA2E0FA3317A}" type="presOf" srcId="{1CE5832E-8D8F-4CDE-BD19-44DFD5DEF173}" destId="{DFD14977-9BDF-44A6-BACB-5B6FDA1A5F7F}" srcOrd="0" destOrd="0" presId="urn:microsoft.com/office/officeart/2005/8/layout/process5"/>
    <dgm:cxn modelId="{D142C18C-2758-4BDC-BE7E-60270A6BCBAD}" type="presOf" srcId="{15C2AA2A-E4A0-47A2-A9BB-28389121A213}" destId="{D9115DE8-EBC4-4FBC-891A-C1A02D8390BE}" srcOrd="0" destOrd="0" presId="urn:microsoft.com/office/officeart/2005/8/layout/process5"/>
    <dgm:cxn modelId="{986C858E-953C-4E36-B9B1-2D77382AEB5E}" type="presOf" srcId="{ACD36180-E02D-4CD5-A8F1-63FA7DE28999}" destId="{F539AFE4-1BF1-4436-92A8-2AA885A625FD}" srcOrd="1" destOrd="0" presId="urn:microsoft.com/office/officeart/2005/8/layout/process5"/>
    <dgm:cxn modelId="{FFEF3197-251D-4A56-9D05-1798C980C8B8}" type="presOf" srcId="{15C2AA2A-E4A0-47A2-A9BB-28389121A213}" destId="{20A23CFC-5534-4EA9-8041-A2EA383B8144}" srcOrd="1" destOrd="0" presId="urn:microsoft.com/office/officeart/2005/8/layout/process5"/>
    <dgm:cxn modelId="{805AF8A3-4314-4983-8442-2307AF2B3754}" type="presOf" srcId="{1CE5832E-8D8F-4CDE-BD19-44DFD5DEF173}" destId="{D552E3C8-4602-49FC-92C5-38A7B80FC6D0}" srcOrd="1" destOrd="0" presId="urn:microsoft.com/office/officeart/2005/8/layout/process5"/>
    <dgm:cxn modelId="{8CA5DAA4-FF41-4782-BA7F-DF9B2AA2ADD2}" type="presOf" srcId="{4607A50A-F426-404F-9990-D89AC0D671F6}" destId="{6071D279-FA11-48FA-A006-5289DACB81E7}" srcOrd="0" destOrd="0" presId="urn:microsoft.com/office/officeart/2005/8/layout/process5"/>
    <dgm:cxn modelId="{932272A5-CC6A-4E95-BB04-45AC6EBDC280}" type="presOf" srcId="{842FC511-83DB-4A4A-96A6-D1307A913A40}" destId="{9856CF60-D678-4958-97B5-22F9D996CD24}" srcOrd="0" destOrd="0" presId="urn:microsoft.com/office/officeart/2005/8/layout/process5"/>
    <dgm:cxn modelId="{0C6C1AA9-8E37-46D4-B71B-387974768CB6}" type="presOf" srcId="{39862852-70B3-4851-8A7F-6BC089AE9131}" destId="{B0D619D1-A516-4226-B46D-E3E51C5EC8B0}" srcOrd="0" destOrd="0" presId="urn:microsoft.com/office/officeart/2005/8/layout/process5"/>
    <dgm:cxn modelId="{3D2B39B6-D554-485A-93F8-72F97B474C1A}" srcId="{55F2CF1E-0B0F-4B9B-8391-D40BE71A2A1F}" destId="{F4EDC5AE-C46C-4AAB-98B7-91D939184140}" srcOrd="2" destOrd="0" parTransId="{D96C358F-B9F0-4EF9-AEBF-3B6EE0358392}" sibTransId="{2D9EF20B-B6AD-454E-9002-6D4D2A5324E3}"/>
    <dgm:cxn modelId="{9E9691BD-E4A8-4CF0-A1B3-873FD6DE5C42}" srcId="{55F2CF1E-0B0F-4B9B-8391-D40BE71A2A1F}" destId="{00B91CFC-EAB8-4280-8062-78FEF5E9A567}" srcOrd="5" destOrd="0" parTransId="{EF7D1574-A808-4827-9E77-8D5CA6EDBD35}" sibTransId="{99A69C9E-8471-4086-85B8-E30DA0721DDE}"/>
    <dgm:cxn modelId="{B05EEEBE-E739-467E-A0D2-D7A8F5A7466E}" type="presOf" srcId="{2D9EF20B-B6AD-454E-9002-6D4D2A5324E3}" destId="{53CDCAE2-5AEF-458F-BF40-2C4777B41DD3}" srcOrd="0" destOrd="0" presId="urn:microsoft.com/office/officeart/2005/8/layout/process5"/>
    <dgm:cxn modelId="{BD9BB5BF-4277-4633-BF59-B2742E456108}" type="presOf" srcId="{ACD36180-E02D-4CD5-A8F1-63FA7DE28999}" destId="{922623DD-72F8-47BA-A600-2604797A2D4F}" srcOrd="0" destOrd="0" presId="urn:microsoft.com/office/officeart/2005/8/layout/process5"/>
    <dgm:cxn modelId="{3E0D31C3-0FFF-40C1-9DCF-4DFE7DF80444}" type="presOf" srcId="{55F2CF1E-0B0F-4B9B-8391-D40BE71A2A1F}" destId="{C2E5805B-7781-4015-8ECF-6A7575091B06}" srcOrd="0" destOrd="0" presId="urn:microsoft.com/office/officeart/2005/8/layout/process5"/>
    <dgm:cxn modelId="{7D4A1AD6-C08B-4DCD-A925-9D2CF5B25C3D}" srcId="{55F2CF1E-0B0F-4B9B-8391-D40BE71A2A1F}" destId="{973446BA-C4B8-4D9F-9E1E-C2C374CEE532}" srcOrd="3" destOrd="0" parTransId="{8C68D589-3284-4DBB-A537-5F7952009283}" sibTransId="{1CE5832E-8D8F-4CDE-BD19-44DFD5DEF173}"/>
    <dgm:cxn modelId="{F61B19EF-7D3E-4058-AA48-760C137C184F}" type="presOf" srcId="{00B91CFC-EAB8-4280-8062-78FEF5E9A567}" destId="{3CE62D42-65CA-4CD7-BC72-62F568D35BEB}" srcOrd="0" destOrd="0" presId="urn:microsoft.com/office/officeart/2005/8/layout/process5"/>
    <dgm:cxn modelId="{74ABB6F0-C069-4933-9531-1844B06815E7}" type="presOf" srcId="{22FA5CCF-E470-4017-8661-07C493DA37B8}" destId="{87DB82FE-2D42-4DF3-94EC-5D53D04F3367}" srcOrd="0" destOrd="0" presId="urn:microsoft.com/office/officeart/2005/8/layout/process5"/>
    <dgm:cxn modelId="{AD08D5FD-92AC-41B1-9B5E-DE8F6D56299F}" type="presOf" srcId="{973446BA-C4B8-4D9F-9E1E-C2C374CEE532}" destId="{0E567329-404D-400D-9E18-473B1A1AFB21}" srcOrd="0" destOrd="0" presId="urn:microsoft.com/office/officeart/2005/8/layout/process5"/>
    <dgm:cxn modelId="{3B21A022-F91B-4791-A97C-4019F1F6F142}" type="presParOf" srcId="{C2E5805B-7781-4015-8ECF-6A7575091B06}" destId="{6D8E6F84-1715-4A07-AD83-DFBCA1020A54}" srcOrd="0" destOrd="0" presId="urn:microsoft.com/office/officeart/2005/8/layout/process5"/>
    <dgm:cxn modelId="{F4319F3E-FEE6-45AC-BB32-7BE74FF94052}" type="presParOf" srcId="{C2E5805B-7781-4015-8ECF-6A7575091B06}" destId="{D9115DE8-EBC4-4FBC-891A-C1A02D8390BE}" srcOrd="1" destOrd="0" presId="urn:microsoft.com/office/officeart/2005/8/layout/process5"/>
    <dgm:cxn modelId="{2CC594A7-2726-408C-8CD9-B597E4972D53}" type="presParOf" srcId="{D9115DE8-EBC4-4FBC-891A-C1A02D8390BE}" destId="{20A23CFC-5534-4EA9-8041-A2EA383B8144}" srcOrd="0" destOrd="0" presId="urn:microsoft.com/office/officeart/2005/8/layout/process5"/>
    <dgm:cxn modelId="{696C8C30-C6E8-4E12-8A05-D4B1ED06CC6F}" type="presParOf" srcId="{C2E5805B-7781-4015-8ECF-6A7575091B06}" destId="{6071D279-FA11-48FA-A006-5289DACB81E7}" srcOrd="2" destOrd="0" presId="urn:microsoft.com/office/officeart/2005/8/layout/process5"/>
    <dgm:cxn modelId="{D8DDF049-30A4-408F-8A94-936D83EBCE74}" type="presParOf" srcId="{C2E5805B-7781-4015-8ECF-6A7575091B06}" destId="{9856CF60-D678-4958-97B5-22F9D996CD24}" srcOrd="3" destOrd="0" presId="urn:microsoft.com/office/officeart/2005/8/layout/process5"/>
    <dgm:cxn modelId="{27DDC74F-D279-4D61-892C-1BCF788778E0}" type="presParOf" srcId="{9856CF60-D678-4958-97B5-22F9D996CD24}" destId="{C5040B7F-F4A2-4712-9014-EC7723DC56C9}" srcOrd="0" destOrd="0" presId="urn:microsoft.com/office/officeart/2005/8/layout/process5"/>
    <dgm:cxn modelId="{CA2D607D-9E73-40AC-8803-02B459A03722}" type="presParOf" srcId="{C2E5805B-7781-4015-8ECF-6A7575091B06}" destId="{8989250F-DE0B-4C6F-9704-8DC11F7CAB54}" srcOrd="4" destOrd="0" presId="urn:microsoft.com/office/officeart/2005/8/layout/process5"/>
    <dgm:cxn modelId="{C73A9153-DAFC-43E7-B943-C7C4B133B17F}" type="presParOf" srcId="{C2E5805B-7781-4015-8ECF-6A7575091B06}" destId="{53CDCAE2-5AEF-458F-BF40-2C4777B41DD3}" srcOrd="5" destOrd="0" presId="urn:microsoft.com/office/officeart/2005/8/layout/process5"/>
    <dgm:cxn modelId="{BBF4FB63-74B5-4A76-BD75-DE47E76FF085}" type="presParOf" srcId="{53CDCAE2-5AEF-458F-BF40-2C4777B41DD3}" destId="{133EFC4C-A74C-4E78-AEF5-8F4CB79CB137}" srcOrd="0" destOrd="0" presId="urn:microsoft.com/office/officeart/2005/8/layout/process5"/>
    <dgm:cxn modelId="{DE181834-0774-47C8-A48D-817611CE4CC3}" type="presParOf" srcId="{C2E5805B-7781-4015-8ECF-6A7575091B06}" destId="{0E567329-404D-400D-9E18-473B1A1AFB21}" srcOrd="6" destOrd="0" presId="urn:microsoft.com/office/officeart/2005/8/layout/process5"/>
    <dgm:cxn modelId="{BE56E8BB-DEB9-411E-9672-DA519837F8EF}" type="presParOf" srcId="{C2E5805B-7781-4015-8ECF-6A7575091B06}" destId="{DFD14977-9BDF-44A6-BACB-5B6FDA1A5F7F}" srcOrd="7" destOrd="0" presId="urn:microsoft.com/office/officeart/2005/8/layout/process5"/>
    <dgm:cxn modelId="{5B15166E-92E4-4EE6-BA89-FEAEB2665A5D}" type="presParOf" srcId="{DFD14977-9BDF-44A6-BACB-5B6FDA1A5F7F}" destId="{D552E3C8-4602-49FC-92C5-38A7B80FC6D0}" srcOrd="0" destOrd="0" presId="urn:microsoft.com/office/officeart/2005/8/layout/process5"/>
    <dgm:cxn modelId="{3B7AF6D0-7321-4AC9-8390-2BA569A1118D}" type="presParOf" srcId="{C2E5805B-7781-4015-8ECF-6A7575091B06}" destId="{8D123924-1A7D-4D5E-BFA6-9D835161FB54}" srcOrd="8" destOrd="0" presId="urn:microsoft.com/office/officeart/2005/8/layout/process5"/>
    <dgm:cxn modelId="{905A7D3A-8A28-49F7-A71E-E67A9532B2BC}" type="presParOf" srcId="{C2E5805B-7781-4015-8ECF-6A7575091B06}" destId="{87DB82FE-2D42-4DF3-94EC-5D53D04F3367}" srcOrd="9" destOrd="0" presId="urn:microsoft.com/office/officeart/2005/8/layout/process5"/>
    <dgm:cxn modelId="{E6EEFDE5-5E2E-45B4-944B-9D302479C894}" type="presParOf" srcId="{87DB82FE-2D42-4DF3-94EC-5D53D04F3367}" destId="{92C91BBF-5189-406B-92BF-7C916FA12CB4}" srcOrd="0" destOrd="0" presId="urn:microsoft.com/office/officeart/2005/8/layout/process5"/>
    <dgm:cxn modelId="{E6AA6CB3-FEB0-435F-B693-86BCC909A358}" type="presParOf" srcId="{C2E5805B-7781-4015-8ECF-6A7575091B06}" destId="{3CE62D42-65CA-4CD7-BC72-62F568D35BEB}" srcOrd="10" destOrd="0" presId="urn:microsoft.com/office/officeart/2005/8/layout/process5"/>
    <dgm:cxn modelId="{B11C3908-C2AF-4A7B-B14C-87D94224AFFE}" type="presParOf" srcId="{C2E5805B-7781-4015-8ECF-6A7575091B06}" destId="{4C2EFB71-136E-44B8-AC51-FBEB49B48A5C}" srcOrd="11" destOrd="0" presId="urn:microsoft.com/office/officeart/2005/8/layout/process5"/>
    <dgm:cxn modelId="{DF2537E9-8343-4E00-B016-38E2B3984752}" type="presParOf" srcId="{4C2EFB71-136E-44B8-AC51-FBEB49B48A5C}" destId="{B9C72322-1715-41F8-BF52-B30A77717060}" srcOrd="0" destOrd="0" presId="urn:microsoft.com/office/officeart/2005/8/layout/process5"/>
    <dgm:cxn modelId="{DC749093-0E09-4C56-B10F-4B572AF46C30}" type="presParOf" srcId="{C2E5805B-7781-4015-8ECF-6A7575091B06}" destId="{B1F1B01A-83D2-4598-9792-BABEDB5320AC}" srcOrd="12" destOrd="0" presId="urn:microsoft.com/office/officeart/2005/8/layout/process5"/>
    <dgm:cxn modelId="{188AFCB4-A97F-45BE-A09B-8E9BBFC3D4BB}" type="presParOf" srcId="{C2E5805B-7781-4015-8ECF-6A7575091B06}" destId="{91300621-9FE4-4E30-A5CE-73D3A70BD511}" srcOrd="13" destOrd="0" presId="urn:microsoft.com/office/officeart/2005/8/layout/process5"/>
    <dgm:cxn modelId="{5AC10032-AB37-4D53-973D-D320604A6CC6}" type="presParOf" srcId="{91300621-9FE4-4E30-A5CE-73D3A70BD511}" destId="{D328E6D9-4A78-4997-B7D2-341F97EA113F}" srcOrd="0" destOrd="0" presId="urn:microsoft.com/office/officeart/2005/8/layout/process5"/>
    <dgm:cxn modelId="{48C29B78-F72C-47E0-B9D1-6C4A8A0AE797}" type="presParOf" srcId="{C2E5805B-7781-4015-8ECF-6A7575091B06}" destId="{1985CB76-FB4C-4530-B00F-02E4AB79C0DB}" srcOrd="14" destOrd="0" presId="urn:microsoft.com/office/officeart/2005/8/layout/process5"/>
    <dgm:cxn modelId="{5890031B-AF4D-411B-9B88-704801736FD7}" type="presParOf" srcId="{C2E5805B-7781-4015-8ECF-6A7575091B06}" destId="{922623DD-72F8-47BA-A600-2604797A2D4F}" srcOrd="15" destOrd="0" presId="urn:microsoft.com/office/officeart/2005/8/layout/process5"/>
    <dgm:cxn modelId="{A563DFB9-5B01-4495-8CA6-4247B01424DB}" type="presParOf" srcId="{922623DD-72F8-47BA-A600-2604797A2D4F}" destId="{F539AFE4-1BF1-4436-92A8-2AA885A625FD}" srcOrd="0" destOrd="0" presId="urn:microsoft.com/office/officeart/2005/8/layout/process5"/>
    <dgm:cxn modelId="{4427D97D-0A1D-4CDA-8218-28ADCCEEAC06}" type="presParOf" srcId="{C2E5805B-7781-4015-8ECF-6A7575091B06}" destId="{B0D619D1-A516-4226-B46D-E3E51C5EC8B0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2B2048-B011-4933-9801-A715A2235E1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950B5E1-9AF1-450A-A426-76E7070DEE21}">
      <dgm:prSet/>
      <dgm:spPr/>
      <dgm:t>
        <a:bodyPr/>
        <a:lstStyle/>
        <a:p>
          <a:r>
            <a:rPr lang="en-GB" dirty="0"/>
            <a:t>It means looking at both sides of the argument and backing the argument up with evidence. </a:t>
          </a:r>
          <a:endParaRPr lang="en-US" dirty="0"/>
        </a:p>
      </dgm:t>
    </dgm:pt>
    <dgm:pt modelId="{E21415D0-A489-45FC-8FEE-291DD0F41C1E}" type="parTrans" cxnId="{37BA60F9-4257-4660-86D3-6C39CEBED321}">
      <dgm:prSet/>
      <dgm:spPr/>
      <dgm:t>
        <a:bodyPr/>
        <a:lstStyle/>
        <a:p>
          <a:endParaRPr lang="en-US"/>
        </a:p>
      </dgm:t>
    </dgm:pt>
    <dgm:pt modelId="{0F7B9D49-C479-48BE-8EE9-2354E6E0A25B}" type="sibTrans" cxnId="{37BA60F9-4257-4660-86D3-6C39CEBED321}">
      <dgm:prSet/>
      <dgm:spPr/>
      <dgm:t>
        <a:bodyPr/>
        <a:lstStyle/>
        <a:p>
          <a:endParaRPr lang="en-US"/>
        </a:p>
      </dgm:t>
    </dgm:pt>
    <dgm:pt modelId="{B2D357BC-2393-4C2B-B8E7-F047D19E8A85}">
      <dgm:prSet/>
      <dgm:spPr/>
      <dgm:t>
        <a:bodyPr/>
        <a:lstStyle/>
        <a:p>
          <a:r>
            <a:rPr lang="en-GB" dirty="0"/>
            <a:t>Its </a:t>
          </a:r>
          <a:r>
            <a:rPr lang="en-GB" dirty="0">
              <a:latin typeface="Sabon Next LT"/>
            </a:rPr>
            <a:t>about</a:t>
          </a:r>
          <a:r>
            <a:rPr lang="en-GB" dirty="0"/>
            <a:t> coming to a conclusion by looking at all points of view.</a:t>
          </a:r>
          <a:endParaRPr lang="en-US" dirty="0"/>
        </a:p>
      </dgm:t>
    </dgm:pt>
    <dgm:pt modelId="{B8450EEE-8335-4170-8E40-E6FDC7AC33A7}" type="parTrans" cxnId="{594605A7-1D31-410D-8EF5-9168121F06C0}">
      <dgm:prSet/>
      <dgm:spPr/>
      <dgm:t>
        <a:bodyPr/>
        <a:lstStyle/>
        <a:p>
          <a:endParaRPr lang="en-US"/>
        </a:p>
      </dgm:t>
    </dgm:pt>
    <dgm:pt modelId="{6E96D2B6-120E-4911-8724-5EFF538A7634}" type="sibTrans" cxnId="{594605A7-1D31-410D-8EF5-9168121F06C0}">
      <dgm:prSet/>
      <dgm:spPr/>
      <dgm:t>
        <a:bodyPr/>
        <a:lstStyle/>
        <a:p>
          <a:endParaRPr lang="en-US"/>
        </a:p>
      </dgm:t>
    </dgm:pt>
    <dgm:pt modelId="{E2259057-2923-4F1F-9214-7B9D21322120}" type="pres">
      <dgm:prSet presAssocID="{DA2B2048-B011-4933-9801-A715A2235E18}" presName="linear" presStyleCnt="0">
        <dgm:presLayoutVars>
          <dgm:animLvl val="lvl"/>
          <dgm:resizeHandles val="exact"/>
        </dgm:presLayoutVars>
      </dgm:prSet>
      <dgm:spPr/>
    </dgm:pt>
    <dgm:pt modelId="{BDE5B8BB-29CD-4D0F-8850-65CECA6BF29F}" type="pres">
      <dgm:prSet presAssocID="{B950B5E1-9AF1-450A-A426-76E7070DEE2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4BE7565-C888-4DA5-B9C7-417CE01A52D8}" type="pres">
      <dgm:prSet presAssocID="{0F7B9D49-C479-48BE-8EE9-2354E6E0A25B}" presName="spacer" presStyleCnt="0"/>
      <dgm:spPr/>
    </dgm:pt>
    <dgm:pt modelId="{5A31E511-347B-495F-B3F5-C714C19F56D3}" type="pres">
      <dgm:prSet presAssocID="{B2D357BC-2393-4C2B-B8E7-F047D19E8A8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49E6A16-17DD-473C-8E65-AC3DB8263466}" type="presOf" srcId="{DA2B2048-B011-4933-9801-A715A2235E18}" destId="{E2259057-2923-4F1F-9214-7B9D21322120}" srcOrd="0" destOrd="0" presId="urn:microsoft.com/office/officeart/2005/8/layout/vList2"/>
    <dgm:cxn modelId="{677B3E51-39E1-4404-81C3-120D154DA2A4}" type="presOf" srcId="{B2D357BC-2393-4C2B-B8E7-F047D19E8A85}" destId="{5A31E511-347B-495F-B3F5-C714C19F56D3}" srcOrd="0" destOrd="0" presId="urn:microsoft.com/office/officeart/2005/8/layout/vList2"/>
    <dgm:cxn modelId="{594605A7-1D31-410D-8EF5-9168121F06C0}" srcId="{DA2B2048-B011-4933-9801-A715A2235E18}" destId="{B2D357BC-2393-4C2B-B8E7-F047D19E8A85}" srcOrd="1" destOrd="0" parTransId="{B8450EEE-8335-4170-8E40-E6FDC7AC33A7}" sibTransId="{6E96D2B6-120E-4911-8724-5EFF538A7634}"/>
    <dgm:cxn modelId="{309F9AB7-0E72-45C9-A53D-DE16B3DC27AF}" type="presOf" srcId="{B950B5E1-9AF1-450A-A426-76E7070DEE21}" destId="{BDE5B8BB-29CD-4D0F-8850-65CECA6BF29F}" srcOrd="0" destOrd="0" presId="urn:microsoft.com/office/officeart/2005/8/layout/vList2"/>
    <dgm:cxn modelId="{37BA60F9-4257-4660-86D3-6C39CEBED321}" srcId="{DA2B2048-B011-4933-9801-A715A2235E18}" destId="{B950B5E1-9AF1-450A-A426-76E7070DEE21}" srcOrd="0" destOrd="0" parTransId="{E21415D0-A489-45FC-8FEE-291DD0F41C1E}" sibTransId="{0F7B9D49-C479-48BE-8EE9-2354E6E0A25B}"/>
    <dgm:cxn modelId="{D6029824-6087-4F75-BB65-CC5463C0B1C0}" type="presParOf" srcId="{E2259057-2923-4F1F-9214-7B9D21322120}" destId="{BDE5B8BB-29CD-4D0F-8850-65CECA6BF29F}" srcOrd="0" destOrd="0" presId="urn:microsoft.com/office/officeart/2005/8/layout/vList2"/>
    <dgm:cxn modelId="{A508C5C8-DA9B-4FC4-89B7-EC2EBEA4184F}" type="presParOf" srcId="{E2259057-2923-4F1F-9214-7B9D21322120}" destId="{D4BE7565-C888-4DA5-B9C7-417CE01A52D8}" srcOrd="1" destOrd="0" presId="urn:microsoft.com/office/officeart/2005/8/layout/vList2"/>
    <dgm:cxn modelId="{A8DCF55B-296C-45AB-91C6-BB0849822220}" type="presParOf" srcId="{E2259057-2923-4F1F-9214-7B9D21322120}" destId="{5A31E511-347B-495F-B3F5-C714C19F56D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44DA57-1003-4594-8804-A5629F4522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3A0D695-AFED-4003-9717-F713FFA0E694}">
      <dgm:prSet/>
      <dgm:spPr/>
      <dgm:t>
        <a:bodyPr/>
        <a:lstStyle/>
        <a:p>
          <a:r>
            <a:rPr lang="en-GB"/>
            <a:t>Proof reading is an essential skill.</a:t>
          </a:r>
          <a:endParaRPr lang="en-US"/>
        </a:p>
      </dgm:t>
    </dgm:pt>
    <dgm:pt modelId="{E529A803-A53B-4970-883B-41346A0B5330}" type="parTrans" cxnId="{96C77BA5-AA08-4A59-9402-577A192FB402}">
      <dgm:prSet/>
      <dgm:spPr/>
      <dgm:t>
        <a:bodyPr/>
        <a:lstStyle/>
        <a:p>
          <a:endParaRPr lang="en-US"/>
        </a:p>
      </dgm:t>
    </dgm:pt>
    <dgm:pt modelId="{B1212CA6-F188-4A2D-9BD3-FA9CA1DE296D}" type="sibTrans" cxnId="{96C77BA5-AA08-4A59-9402-577A192FB402}">
      <dgm:prSet/>
      <dgm:spPr/>
      <dgm:t>
        <a:bodyPr/>
        <a:lstStyle/>
        <a:p>
          <a:endParaRPr lang="en-US"/>
        </a:p>
      </dgm:t>
    </dgm:pt>
    <dgm:pt modelId="{252538F5-003D-473B-82D6-4C742F85A5B5}">
      <dgm:prSet/>
      <dgm:spPr/>
      <dgm:t>
        <a:bodyPr/>
        <a:lstStyle/>
        <a:p>
          <a:r>
            <a:rPr lang="en-GB"/>
            <a:t>Critical writing is essential for good marks. </a:t>
          </a:r>
          <a:endParaRPr lang="en-US"/>
        </a:p>
      </dgm:t>
    </dgm:pt>
    <dgm:pt modelId="{32873228-4033-4D62-8E3F-3990BB0622C8}" type="parTrans" cxnId="{839DC380-E7D0-4E58-8AAB-DBCF1D4689CF}">
      <dgm:prSet/>
      <dgm:spPr/>
      <dgm:t>
        <a:bodyPr/>
        <a:lstStyle/>
        <a:p>
          <a:endParaRPr lang="en-US"/>
        </a:p>
      </dgm:t>
    </dgm:pt>
    <dgm:pt modelId="{DFE06ADF-016B-4CAE-95DA-87FDAC0F3A72}" type="sibTrans" cxnId="{839DC380-E7D0-4E58-8AAB-DBCF1D4689CF}">
      <dgm:prSet/>
      <dgm:spPr/>
      <dgm:t>
        <a:bodyPr/>
        <a:lstStyle/>
        <a:p>
          <a:endParaRPr lang="en-US"/>
        </a:p>
      </dgm:t>
    </dgm:pt>
    <dgm:pt modelId="{5E1F6CAB-213D-4225-ACEE-6134E266D26F}" type="pres">
      <dgm:prSet presAssocID="{B344DA57-1003-4594-8804-A5629F4522EC}" presName="root" presStyleCnt="0">
        <dgm:presLayoutVars>
          <dgm:dir/>
          <dgm:resizeHandles val="exact"/>
        </dgm:presLayoutVars>
      </dgm:prSet>
      <dgm:spPr/>
    </dgm:pt>
    <dgm:pt modelId="{E9272FA3-BBF3-4D88-ABB7-A28DF11A3F30}" type="pres">
      <dgm:prSet presAssocID="{63A0D695-AFED-4003-9717-F713FFA0E694}" presName="compNode" presStyleCnt="0"/>
      <dgm:spPr/>
    </dgm:pt>
    <dgm:pt modelId="{E6F2CC01-BA99-49C5-B7E0-3AE4A67AE7BB}" type="pres">
      <dgm:prSet presAssocID="{63A0D695-AFED-4003-9717-F713FFA0E694}" presName="bgRect" presStyleLbl="bgShp" presStyleIdx="0" presStyleCnt="2"/>
      <dgm:spPr/>
    </dgm:pt>
    <dgm:pt modelId="{A82BECE3-CB7D-43B3-938C-9969182562EE}" type="pres">
      <dgm:prSet presAssocID="{63A0D695-AFED-4003-9717-F713FFA0E69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CE2A44D-E444-43F9-8600-C02B17474466}" type="pres">
      <dgm:prSet presAssocID="{63A0D695-AFED-4003-9717-F713FFA0E694}" presName="spaceRect" presStyleCnt="0"/>
      <dgm:spPr/>
    </dgm:pt>
    <dgm:pt modelId="{F2C42DCA-A40F-445C-8F98-8994E738D158}" type="pres">
      <dgm:prSet presAssocID="{63A0D695-AFED-4003-9717-F713FFA0E694}" presName="parTx" presStyleLbl="revTx" presStyleIdx="0" presStyleCnt="2">
        <dgm:presLayoutVars>
          <dgm:chMax val="0"/>
          <dgm:chPref val="0"/>
        </dgm:presLayoutVars>
      </dgm:prSet>
      <dgm:spPr/>
    </dgm:pt>
    <dgm:pt modelId="{68BCDA8B-D1E3-4660-A5AA-59F5E68FD916}" type="pres">
      <dgm:prSet presAssocID="{B1212CA6-F188-4A2D-9BD3-FA9CA1DE296D}" presName="sibTrans" presStyleCnt="0"/>
      <dgm:spPr/>
    </dgm:pt>
    <dgm:pt modelId="{9FD587D6-7957-4A4D-9218-3F2301BFF778}" type="pres">
      <dgm:prSet presAssocID="{252538F5-003D-473B-82D6-4C742F85A5B5}" presName="compNode" presStyleCnt="0"/>
      <dgm:spPr/>
    </dgm:pt>
    <dgm:pt modelId="{DA3AF507-0448-4C40-8050-885041C7060C}" type="pres">
      <dgm:prSet presAssocID="{252538F5-003D-473B-82D6-4C742F85A5B5}" presName="bgRect" presStyleLbl="bgShp" presStyleIdx="1" presStyleCnt="2"/>
      <dgm:spPr/>
    </dgm:pt>
    <dgm:pt modelId="{D19F5520-235F-4888-BC87-68454F13F8D7}" type="pres">
      <dgm:prSet presAssocID="{252538F5-003D-473B-82D6-4C742F85A5B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2E3D53D-0BF0-41E6-BB34-66851FF281E7}" type="pres">
      <dgm:prSet presAssocID="{252538F5-003D-473B-82D6-4C742F85A5B5}" presName="spaceRect" presStyleCnt="0"/>
      <dgm:spPr/>
    </dgm:pt>
    <dgm:pt modelId="{49002CED-8F58-4035-821B-E6A2D9954D95}" type="pres">
      <dgm:prSet presAssocID="{252538F5-003D-473B-82D6-4C742F85A5B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AE6E22E-663A-44C5-80A3-2F5FEB0CFD94}" type="presOf" srcId="{252538F5-003D-473B-82D6-4C742F85A5B5}" destId="{49002CED-8F58-4035-821B-E6A2D9954D95}" srcOrd="0" destOrd="0" presId="urn:microsoft.com/office/officeart/2018/2/layout/IconVerticalSolidList"/>
    <dgm:cxn modelId="{04546870-FBB5-48FD-A35E-1CA68372C14E}" type="presOf" srcId="{63A0D695-AFED-4003-9717-F713FFA0E694}" destId="{F2C42DCA-A40F-445C-8F98-8994E738D158}" srcOrd="0" destOrd="0" presId="urn:microsoft.com/office/officeart/2018/2/layout/IconVerticalSolidList"/>
    <dgm:cxn modelId="{839DC380-E7D0-4E58-8AAB-DBCF1D4689CF}" srcId="{B344DA57-1003-4594-8804-A5629F4522EC}" destId="{252538F5-003D-473B-82D6-4C742F85A5B5}" srcOrd="1" destOrd="0" parTransId="{32873228-4033-4D62-8E3F-3990BB0622C8}" sibTransId="{DFE06ADF-016B-4CAE-95DA-87FDAC0F3A72}"/>
    <dgm:cxn modelId="{96C77BA5-AA08-4A59-9402-577A192FB402}" srcId="{B344DA57-1003-4594-8804-A5629F4522EC}" destId="{63A0D695-AFED-4003-9717-F713FFA0E694}" srcOrd="0" destOrd="0" parTransId="{E529A803-A53B-4970-883B-41346A0B5330}" sibTransId="{B1212CA6-F188-4A2D-9BD3-FA9CA1DE296D}"/>
    <dgm:cxn modelId="{512D4CE3-5C20-419E-B8F5-9833385BD749}" type="presOf" srcId="{B344DA57-1003-4594-8804-A5629F4522EC}" destId="{5E1F6CAB-213D-4225-ACEE-6134E266D26F}" srcOrd="0" destOrd="0" presId="urn:microsoft.com/office/officeart/2018/2/layout/IconVerticalSolidList"/>
    <dgm:cxn modelId="{8F8BB5F4-710B-4A83-BC9E-08E48E1E0B96}" type="presParOf" srcId="{5E1F6CAB-213D-4225-ACEE-6134E266D26F}" destId="{E9272FA3-BBF3-4D88-ABB7-A28DF11A3F30}" srcOrd="0" destOrd="0" presId="urn:microsoft.com/office/officeart/2018/2/layout/IconVerticalSolidList"/>
    <dgm:cxn modelId="{B17B9F33-E490-4278-958C-09E6C2024BD4}" type="presParOf" srcId="{E9272FA3-BBF3-4D88-ABB7-A28DF11A3F30}" destId="{E6F2CC01-BA99-49C5-B7E0-3AE4A67AE7BB}" srcOrd="0" destOrd="0" presId="urn:microsoft.com/office/officeart/2018/2/layout/IconVerticalSolidList"/>
    <dgm:cxn modelId="{14EAA980-1DEC-4711-A72C-940E76B61AC7}" type="presParOf" srcId="{E9272FA3-BBF3-4D88-ABB7-A28DF11A3F30}" destId="{A82BECE3-CB7D-43B3-938C-9969182562EE}" srcOrd="1" destOrd="0" presId="urn:microsoft.com/office/officeart/2018/2/layout/IconVerticalSolidList"/>
    <dgm:cxn modelId="{366F8592-B48D-451D-A5B8-5D76400C81A8}" type="presParOf" srcId="{E9272FA3-BBF3-4D88-ABB7-A28DF11A3F30}" destId="{0CE2A44D-E444-43F9-8600-C02B17474466}" srcOrd="2" destOrd="0" presId="urn:microsoft.com/office/officeart/2018/2/layout/IconVerticalSolidList"/>
    <dgm:cxn modelId="{98F7B987-38B4-4268-A220-12C77E7BE0C4}" type="presParOf" srcId="{E9272FA3-BBF3-4D88-ABB7-A28DF11A3F30}" destId="{F2C42DCA-A40F-445C-8F98-8994E738D158}" srcOrd="3" destOrd="0" presId="urn:microsoft.com/office/officeart/2018/2/layout/IconVerticalSolidList"/>
    <dgm:cxn modelId="{E98B5DD3-B849-4DB8-9FAB-F0CA9FF1F8C5}" type="presParOf" srcId="{5E1F6CAB-213D-4225-ACEE-6134E266D26F}" destId="{68BCDA8B-D1E3-4660-A5AA-59F5E68FD916}" srcOrd="1" destOrd="0" presId="urn:microsoft.com/office/officeart/2018/2/layout/IconVerticalSolidList"/>
    <dgm:cxn modelId="{F6545DFC-2B8F-4524-B73E-CB9C6311F586}" type="presParOf" srcId="{5E1F6CAB-213D-4225-ACEE-6134E266D26F}" destId="{9FD587D6-7957-4A4D-9218-3F2301BFF778}" srcOrd="2" destOrd="0" presId="urn:microsoft.com/office/officeart/2018/2/layout/IconVerticalSolidList"/>
    <dgm:cxn modelId="{FA424BFD-9937-46D0-B6DC-C9C9FB5AA567}" type="presParOf" srcId="{9FD587D6-7957-4A4D-9218-3F2301BFF778}" destId="{DA3AF507-0448-4C40-8050-885041C7060C}" srcOrd="0" destOrd="0" presId="urn:microsoft.com/office/officeart/2018/2/layout/IconVerticalSolidList"/>
    <dgm:cxn modelId="{51C36D95-FBCA-4C22-86A5-8FC695D8E9D6}" type="presParOf" srcId="{9FD587D6-7957-4A4D-9218-3F2301BFF778}" destId="{D19F5520-235F-4888-BC87-68454F13F8D7}" srcOrd="1" destOrd="0" presId="urn:microsoft.com/office/officeart/2018/2/layout/IconVerticalSolidList"/>
    <dgm:cxn modelId="{B926B821-6186-4D4B-A782-5F615A44CAD5}" type="presParOf" srcId="{9FD587D6-7957-4A4D-9218-3F2301BFF778}" destId="{12E3D53D-0BF0-41E6-BB34-66851FF281E7}" srcOrd="2" destOrd="0" presId="urn:microsoft.com/office/officeart/2018/2/layout/IconVerticalSolidList"/>
    <dgm:cxn modelId="{87525C78-A606-47ED-AC96-5CB6EC00759A}" type="presParOf" srcId="{9FD587D6-7957-4A4D-9218-3F2301BFF778}" destId="{49002CED-8F58-4035-821B-E6A2D9954D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E6F84-1715-4A07-AD83-DFBCA1020A54}">
      <dsp:nvSpPr>
        <dsp:cNvPr id="0" name=""/>
        <dsp:cNvSpPr/>
      </dsp:nvSpPr>
      <dsp:spPr>
        <a:xfrm>
          <a:off x="6365" y="162352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Aims and learning objectives.</a:t>
          </a:r>
          <a:r>
            <a:rPr lang="en-US" sz="2000" kern="1200" dirty="0">
              <a:latin typeface="Sabon Next LT"/>
            </a:rPr>
            <a:t> </a:t>
          </a:r>
          <a:endParaRPr lang="en-US" sz="2000" kern="1200" dirty="0"/>
        </a:p>
      </dsp:txBody>
      <dsp:txXfrm>
        <a:off x="39802" y="195789"/>
        <a:ext cx="1835821" cy="1074743"/>
      </dsp:txXfrm>
    </dsp:sp>
    <dsp:sp modelId="{D9115DE8-EBC4-4FBC-891A-C1A02D8390BE}">
      <dsp:nvSpPr>
        <dsp:cNvPr id="0" name=""/>
        <dsp:cNvSpPr/>
      </dsp:nvSpPr>
      <dsp:spPr>
        <a:xfrm>
          <a:off x="2076498" y="497227"/>
          <a:ext cx="403371" cy="471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2076498" y="591601"/>
        <a:ext cx="282360" cy="283120"/>
      </dsp:txXfrm>
    </dsp:sp>
    <dsp:sp modelId="{6071D279-FA11-48FA-A006-5289DACB81E7}">
      <dsp:nvSpPr>
        <dsp:cNvPr id="0" name=""/>
        <dsp:cNvSpPr/>
      </dsp:nvSpPr>
      <dsp:spPr>
        <a:xfrm>
          <a:off x="2670140" y="162352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Any questions?</a:t>
          </a:r>
        </a:p>
      </dsp:txBody>
      <dsp:txXfrm>
        <a:off x="2703577" y="195789"/>
        <a:ext cx="1835821" cy="1074743"/>
      </dsp:txXfrm>
    </dsp:sp>
    <dsp:sp modelId="{9856CF60-D678-4958-97B5-22F9D996CD24}">
      <dsp:nvSpPr>
        <dsp:cNvPr id="0" name=""/>
        <dsp:cNvSpPr/>
      </dsp:nvSpPr>
      <dsp:spPr>
        <a:xfrm>
          <a:off x="4740273" y="497227"/>
          <a:ext cx="403371" cy="471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740273" y="591601"/>
        <a:ext cx="282360" cy="283120"/>
      </dsp:txXfrm>
    </dsp:sp>
    <dsp:sp modelId="{8989250F-DE0B-4C6F-9704-8DC11F7CAB54}">
      <dsp:nvSpPr>
        <dsp:cNvPr id="0" name=""/>
        <dsp:cNvSpPr/>
      </dsp:nvSpPr>
      <dsp:spPr>
        <a:xfrm>
          <a:off x="5333914" y="162352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What is proof reading?</a:t>
          </a:r>
        </a:p>
      </dsp:txBody>
      <dsp:txXfrm>
        <a:off x="5367351" y="195789"/>
        <a:ext cx="1835821" cy="1074743"/>
      </dsp:txXfrm>
    </dsp:sp>
    <dsp:sp modelId="{53CDCAE2-5AEF-458F-BF40-2C4777B41DD3}">
      <dsp:nvSpPr>
        <dsp:cNvPr id="0" name=""/>
        <dsp:cNvSpPr/>
      </dsp:nvSpPr>
      <dsp:spPr>
        <a:xfrm rot="5400000">
          <a:off x="6083576" y="1437159"/>
          <a:ext cx="403371" cy="471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-5400000">
        <a:off x="6143702" y="1471408"/>
        <a:ext cx="283120" cy="282360"/>
      </dsp:txXfrm>
    </dsp:sp>
    <dsp:sp modelId="{0E567329-404D-400D-9E18-473B1A1AFB21}">
      <dsp:nvSpPr>
        <dsp:cNvPr id="0" name=""/>
        <dsp:cNvSpPr/>
      </dsp:nvSpPr>
      <dsp:spPr>
        <a:xfrm>
          <a:off x="5333914" y="2065048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Sabon Next LT"/>
            </a:rPr>
            <a:t>Critically writing</a:t>
          </a:r>
          <a:endParaRPr lang="en-US" sz="2000" kern="1200" dirty="0"/>
        </a:p>
      </dsp:txBody>
      <dsp:txXfrm>
        <a:off x="5367351" y="2098485"/>
        <a:ext cx="1835821" cy="1074743"/>
      </dsp:txXfrm>
    </dsp:sp>
    <dsp:sp modelId="{DFD14977-9BDF-44A6-BACB-5B6FDA1A5F7F}">
      <dsp:nvSpPr>
        <dsp:cNvPr id="0" name=""/>
        <dsp:cNvSpPr/>
      </dsp:nvSpPr>
      <dsp:spPr>
        <a:xfrm rot="10800000">
          <a:off x="4763105" y="2399923"/>
          <a:ext cx="403371" cy="471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4884116" y="2494297"/>
        <a:ext cx="282360" cy="283120"/>
      </dsp:txXfrm>
    </dsp:sp>
    <dsp:sp modelId="{8D123924-1A7D-4D5E-BFA6-9D835161FB54}">
      <dsp:nvSpPr>
        <dsp:cNvPr id="0" name=""/>
        <dsp:cNvSpPr/>
      </dsp:nvSpPr>
      <dsp:spPr>
        <a:xfrm>
          <a:off x="2670140" y="2065048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Sabon Next LT"/>
            </a:rPr>
            <a:t>Analyzing</a:t>
          </a:r>
          <a:endParaRPr lang="en-US" sz="2000" kern="1200" dirty="0"/>
        </a:p>
      </dsp:txBody>
      <dsp:txXfrm>
        <a:off x="2703577" y="2098485"/>
        <a:ext cx="1835821" cy="1074743"/>
      </dsp:txXfrm>
    </dsp:sp>
    <dsp:sp modelId="{87DB82FE-2D42-4DF3-94EC-5D53D04F3367}">
      <dsp:nvSpPr>
        <dsp:cNvPr id="0" name=""/>
        <dsp:cNvSpPr/>
      </dsp:nvSpPr>
      <dsp:spPr>
        <a:xfrm rot="10800000">
          <a:off x="2099331" y="2399923"/>
          <a:ext cx="403371" cy="471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2220342" y="2494297"/>
        <a:ext cx="282360" cy="283120"/>
      </dsp:txXfrm>
    </dsp:sp>
    <dsp:sp modelId="{3CE62D42-65CA-4CD7-BC72-62F568D35BEB}">
      <dsp:nvSpPr>
        <dsp:cNvPr id="0" name=""/>
        <dsp:cNvSpPr/>
      </dsp:nvSpPr>
      <dsp:spPr>
        <a:xfrm>
          <a:off x="6365" y="2065048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Sabon Next LT"/>
            </a:rPr>
            <a:t>Research </a:t>
          </a:r>
        </a:p>
      </dsp:txBody>
      <dsp:txXfrm>
        <a:off x="39802" y="2098485"/>
        <a:ext cx="1835821" cy="1074743"/>
      </dsp:txXfrm>
    </dsp:sp>
    <dsp:sp modelId="{4C2EFB71-136E-44B8-AC51-FBEB49B48A5C}">
      <dsp:nvSpPr>
        <dsp:cNvPr id="0" name=""/>
        <dsp:cNvSpPr/>
      </dsp:nvSpPr>
      <dsp:spPr>
        <a:xfrm rot="5400000">
          <a:off x="756028" y="3339854"/>
          <a:ext cx="403371" cy="471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-5400000">
        <a:off x="816154" y="3374103"/>
        <a:ext cx="283120" cy="282360"/>
      </dsp:txXfrm>
    </dsp:sp>
    <dsp:sp modelId="{B1F1B01A-83D2-4598-9792-BABEDB5320AC}">
      <dsp:nvSpPr>
        <dsp:cNvPr id="0" name=""/>
        <dsp:cNvSpPr/>
      </dsp:nvSpPr>
      <dsp:spPr>
        <a:xfrm>
          <a:off x="6365" y="3967744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Sabon Next LT"/>
            </a:rPr>
            <a:t> Activities.</a:t>
          </a:r>
          <a:endParaRPr lang="en-US" sz="2000" kern="1200" dirty="0"/>
        </a:p>
      </dsp:txBody>
      <dsp:txXfrm>
        <a:off x="39802" y="4001181"/>
        <a:ext cx="1835821" cy="1074743"/>
      </dsp:txXfrm>
    </dsp:sp>
    <dsp:sp modelId="{91300621-9FE4-4E30-A5CE-73D3A70BD511}">
      <dsp:nvSpPr>
        <dsp:cNvPr id="0" name=""/>
        <dsp:cNvSpPr/>
      </dsp:nvSpPr>
      <dsp:spPr>
        <a:xfrm>
          <a:off x="2076498" y="4302619"/>
          <a:ext cx="403371" cy="471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076498" y="4396993"/>
        <a:ext cx="282360" cy="283120"/>
      </dsp:txXfrm>
    </dsp:sp>
    <dsp:sp modelId="{1985CB76-FB4C-4530-B00F-02E4AB79C0DB}">
      <dsp:nvSpPr>
        <dsp:cNvPr id="0" name=""/>
        <dsp:cNvSpPr/>
      </dsp:nvSpPr>
      <dsp:spPr>
        <a:xfrm>
          <a:off x="2670140" y="3967744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Summary.</a:t>
          </a:r>
        </a:p>
      </dsp:txBody>
      <dsp:txXfrm>
        <a:off x="2703577" y="4001181"/>
        <a:ext cx="1835821" cy="1074743"/>
      </dsp:txXfrm>
    </dsp:sp>
    <dsp:sp modelId="{922623DD-72F8-47BA-A600-2604797A2D4F}">
      <dsp:nvSpPr>
        <dsp:cNvPr id="0" name=""/>
        <dsp:cNvSpPr/>
      </dsp:nvSpPr>
      <dsp:spPr>
        <a:xfrm>
          <a:off x="4740273" y="4302619"/>
          <a:ext cx="403371" cy="471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740273" y="4396993"/>
        <a:ext cx="282360" cy="283120"/>
      </dsp:txXfrm>
    </dsp:sp>
    <dsp:sp modelId="{B0D619D1-A516-4226-B46D-E3E51C5EC8B0}">
      <dsp:nvSpPr>
        <dsp:cNvPr id="0" name=""/>
        <dsp:cNvSpPr/>
      </dsp:nvSpPr>
      <dsp:spPr>
        <a:xfrm>
          <a:off x="5333914" y="3967744"/>
          <a:ext cx="1902695" cy="1141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Thank you, any questions?</a:t>
          </a:r>
        </a:p>
      </dsp:txBody>
      <dsp:txXfrm>
        <a:off x="5367351" y="4001181"/>
        <a:ext cx="1835821" cy="10747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5B8BB-29CD-4D0F-8850-65CECA6BF29F}">
      <dsp:nvSpPr>
        <dsp:cNvPr id="0" name=""/>
        <dsp:cNvSpPr/>
      </dsp:nvSpPr>
      <dsp:spPr>
        <a:xfrm>
          <a:off x="0" y="412168"/>
          <a:ext cx="5322888" cy="2176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It means looking at both sides of the argument and backing the argument up with evidence. </a:t>
          </a:r>
          <a:endParaRPr lang="en-US" sz="3100" kern="1200" dirty="0"/>
        </a:p>
      </dsp:txBody>
      <dsp:txXfrm>
        <a:off x="106233" y="518401"/>
        <a:ext cx="5110422" cy="1963734"/>
      </dsp:txXfrm>
    </dsp:sp>
    <dsp:sp modelId="{5A31E511-347B-495F-B3F5-C714C19F56D3}">
      <dsp:nvSpPr>
        <dsp:cNvPr id="0" name=""/>
        <dsp:cNvSpPr/>
      </dsp:nvSpPr>
      <dsp:spPr>
        <a:xfrm>
          <a:off x="0" y="2677648"/>
          <a:ext cx="5322888" cy="2176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Its </a:t>
          </a:r>
          <a:r>
            <a:rPr lang="en-GB" sz="3100" kern="1200" dirty="0">
              <a:latin typeface="Sabon Next LT"/>
            </a:rPr>
            <a:t>about</a:t>
          </a:r>
          <a:r>
            <a:rPr lang="en-GB" sz="3100" kern="1200" dirty="0"/>
            <a:t> coming to a conclusion by looking at all points of view.</a:t>
          </a:r>
          <a:endParaRPr lang="en-US" sz="3100" kern="1200" dirty="0"/>
        </a:p>
      </dsp:txBody>
      <dsp:txXfrm>
        <a:off x="106233" y="2783881"/>
        <a:ext cx="5110422" cy="19637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F2CC01-BA99-49C5-B7E0-3AE4A67AE7BB}">
      <dsp:nvSpPr>
        <dsp:cNvPr id="0" name=""/>
        <dsp:cNvSpPr/>
      </dsp:nvSpPr>
      <dsp:spPr>
        <a:xfrm>
          <a:off x="0" y="904696"/>
          <a:ext cx="5686425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2BECE3-CB7D-43B3-938C-9969182562EE}">
      <dsp:nvSpPr>
        <dsp:cNvPr id="0" name=""/>
        <dsp:cNvSpPr/>
      </dsp:nvSpPr>
      <dsp:spPr>
        <a:xfrm>
          <a:off x="505238" y="1280493"/>
          <a:ext cx="918614" cy="918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42DCA-A40F-445C-8F98-8994E738D158}">
      <dsp:nvSpPr>
        <dsp:cNvPr id="0" name=""/>
        <dsp:cNvSpPr/>
      </dsp:nvSpPr>
      <dsp:spPr>
        <a:xfrm>
          <a:off x="1929091" y="904696"/>
          <a:ext cx="3757333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Proof reading is an essential skill.</a:t>
          </a:r>
          <a:endParaRPr lang="en-US" sz="2500" kern="1200"/>
        </a:p>
      </dsp:txBody>
      <dsp:txXfrm>
        <a:off x="1929091" y="904696"/>
        <a:ext cx="3757333" cy="1670208"/>
      </dsp:txXfrm>
    </dsp:sp>
    <dsp:sp modelId="{DA3AF507-0448-4C40-8050-885041C7060C}">
      <dsp:nvSpPr>
        <dsp:cNvPr id="0" name=""/>
        <dsp:cNvSpPr/>
      </dsp:nvSpPr>
      <dsp:spPr>
        <a:xfrm>
          <a:off x="0" y="2992457"/>
          <a:ext cx="5686425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F5520-235F-4888-BC87-68454F13F8D7}">
      <dsp:nvSpPr>
        <dsp:cNvPr id="0" name=""/>
        <dsp:cNvSpPr/>
      </dsp:nvSpPr>
      <dsp:spPr>
        <a:xfrm>
          <a:off x="505238" y="3368254"/>
          <a:ext cx="918614" cy="918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02CED-8F58-4035-821B-E6A2D9954D95}">
      <dsp:nvSpPr>
        <dsp:cNvPr id="0" name=""/>
        <dsp:cNvSpPr/>
      </dsp:nvSpPr>
      <dsp:spPr>
        <a:xfrm>
          <a:off x="1929091" y="2992457"/>
          <a:ext cx="3757333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Critical writing is essential for good marks. </a:t>
          </a:r>
          <a:endParaRPr lang="en-US" sz="2500" kern="1200"/>
        </a:p>
      </dsp:txBody>
      <dsp:txXfrm>
        <a:off x="1929091" y="2992457"/>
        <a:ext cx="3757333" cy="16702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47A63F-9D06-479D-A04D-717692D432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1F70DC-6EDE-457C-B55A-39AC7DE41A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7C06C4-C5A6-48FB-97F5-B20A44F857E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987CF-42F5-4BB0-AD0D-1D64C35944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68FB4-296C-4F8C-BFA3-D7C3AD617B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55657-0A12-495F-9FFA-D8F7554E7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4322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2B2CC-0155-4E5E-A890-531D58ADF5B2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780FBB-F712-42E7-8C2F-226D98798B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153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FB0C32-F044-4939-92E4-8BA39B7A3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84BE8A-3E34-4967-9E7C-13EC8F6A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BFF676-EC35-4FFD-8894-CA4F28307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2DA1557-E095-4C82-B659-3AF550080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746250" y="-663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F34E5EF-94D7-4AE0-BDD1-81A3ECDE6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7040" y="1193411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829E57E-3199-4AAA-B2D5-F93264FDA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442672" y="193606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 descr="Tag=CustomerPhoto&#10;Crop=1&#10;Align=N/A">
            <a:extLst>
              <a:ext uri="{FF2B5EF4-FFF2-40B4-BE49-F238E27FC236}">
                <a16:creationId xmlns:a16="http://schemas.microsoft.com/office/drawing/2014/main" id="{8A791822-0971-4E61-A5E4-9AAD258F58E3}"/>
              </a:ext>
            </a:extLst>
          </p:cNvPr>
          <p:cNvPicPr>
            <a:picLocks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-663"/>
            <a:ext cx="12188952" cy="6858000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B86D7D99-F789-4EDA-861D-B6B994F05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2B39487B-EA73-4D7B-93AA-D63B49F4DA7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050" y="3600450"/>
            <a:ext cx="9144000" cy="24511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effectLst/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554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F98AFCE-98D2-46C5-82A8-E45659B1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F69999FB-8585-40F0-990C-6A0BAD1C8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68738E-7449-46C1-B7D3-844FE2BA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anchor="t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0FF04F9-E792-4C19-9FD5-44800CEB2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F2F9DF6-DFB9-44A8-B629-57F58893AD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538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927BC207-43FE-4B6A-AEBE-875B69CF9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91840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EBBF5499-9A70-4846-B98E-316EC17F9F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C7A79F30-D473-48F6-9AC2-286C7B70F3E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6256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91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910AFBC-7932-43F4-ABEA-C89B26986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178A42D-5ED2-4AB6-BE4B-410907432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190875"/>
            <a:ext cx="5914938" cy="298608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4D9A7D07-2BA3-438D-972B-EA578370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/>
          <a:lstStyle>
            <a:lvl1pPr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r>
              <a:rPr lang="en-US"/>
              <a:t>3/1/20XX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8720583-BC84-48EB-85BC-AE71214A3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0" y="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C3F0A5CD-C47A-4CDF-BE99-75F3A81B18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0" y="228600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7329454B-9275-4E86-B32E-91C0DB62AA7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0" y="457200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Footer Placeholder 2">
            <a:extLst>
              <a:ext uri="{FF2B5EF4-FFF2-40B4-BE49-F238E27FC236}">
                <a16:creationId xmlns:a16="http://schemas.microsoft.com/office/drawing/2014/main" id="{21E9E1BF-D594-4F96-8DBE-5A8DD51D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/>
          <a:lstStyle>
            <a:lvl1pPr algn="l"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1" name="Slide Number Placeholder 3">
            <a:extLst>
              <a:ext uri="{FF2B5EF4-FFF2-40B4-BE49-F238E27FC236}">
                <a16:creationId xmlns:a16="http://schemas.microsoft.com/office/drawing/2014/main" id="{C30FDEF8-F3F3-42D5-9EE1-EDDF18B35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79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E04ED02-B678-4D1E-BEDA-7E28F903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7" y="927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2C5A2-B8B2-47C5-8E1B-3A97E2C9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25" y="9278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FD8455-A2E1-40B3-B6C4-36070AF58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Freeform: Shape 7">
            <a:extLst>
              <a:ext uri="{FF2B5EF4-FFF2-40B4-BE49-F238E27FC236}">
                <a16:creationId xmlns:a16="http://schemas.microsoft.com/office/drawing/2014/main" id="{0F53BE70-C6B1-407C-9333-7251BDC7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186" y="9279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05864DDE-75C0-4BE6-93FF-A960706A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C3FA0F-EAE5-4DCE-ACFF-9AD00ED39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5322618" cy="23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r>
              <a:rPr lang="en-US">
                <a:solidFill>
                  <a:srgbClr val="FFFFFF"/>
                </a:solidFill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US" dirty="0">
              <a:solidFill>
                <a:srgbClr val="FFFFFF"/>
              </a:solidFill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1FA5E0E-BEE1-4976-92B1-61EF64E343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905256"/>
            <a:ext cx="4581144" cy="24505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3379FE8-A6CE-4F5A-BE1A-B2267589BE8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520440"/>
            <a:ext cx="4581144" cy="24505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D090CA-24E8-46A7-889A-A4FDD00A33E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3600450"/>
            <a:ext cx="5322888" cy="2451100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093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able Char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85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03B5BF0-238D-481F-A15B-206D1E2F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578E43B-8F1B-4CBD-B09E-5AD9A247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737C17C2-E2A6-4219-AE02-C8EAF943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E7BC3CE-3806-41F3-B4F6-EBB2C3E9E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" y="484632"/>
            <a:ext cx="12179808" cy="590702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036CF-E92D-4E80-8E6B-1B06EDDF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1016"/>
            <a:ext cx="4800600" cy="3749040"/>
          </a:xfrm>
        </p:spPr>
        <p:txBody>
          <a:bodyPr anchor="b" anchorCtr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ADCFE1B-ABA2-4B11-B7DE-02CE383D6F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4835779"/>
            <a:ext cx="4800600" cy="1066800"/>
          </a:xfrm>
        </p:spPr>
        <p:txBody>
          <a:bodyPr>
            <a:normAutofit/>
          </a:bodyPr>
          <a:lstStyle>
            <a:lvl1pPr marL="228600" indent="0">
              <a:buNone/>
              <a:defRPr sz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90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B84B862-7F1F-4B98-B437-936D8A73A9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664" y="2240280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C76B23B2-3605-4292-9F96-F34651B68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2240280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AB1E9EC3-2FB6-4E1C-8211-306450FDEE7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45936" y="2267712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F3628146-045F-4FBC-A365-3D1D4B3DA6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53144" y="2267712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50972B-CA23-4B92-987F-EE48ECCFF59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1363" y="4733925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8DE19225-DA72-4A39-8CFD-695BFBB93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664" y="53431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E66A7C97-DBB6-4333-B12F-E26C38E69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38728" y="4733925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041FA0B5-660E-478A-AF8A-196DBD6AE4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38029" y="53431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Text Placeholder 19">
            <a:extLst>
              <a:ext uri="{FF2B5EF4-FFF2-40B4-BE49-F238E27FC236}">
                <a16:creationId xmlns:a16="http://schemas.microsoft.com/office/drawing/2014/main" id="{77C92085-3D01-44E4-BA12-E39F1EA0ACE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7973" y="47335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35DA97BC-7224-440A-A227-8F4A10180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7274" y="5342763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C236524B-4724-42FA-A2B2-33566478FD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4639" y="4737100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5F7DE4ED-8F4D-465C-86B4-2372AE291F5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3940" y="5346319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5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5157787" cy="3446463"/>
          </a:xfrm>
          <a:solidFill>
            <a:schemeClr val="bg1"/>
          </a:solidFill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60320"/>
            <a:ext cx="5183188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351C83D0-CBAB-4E41-89AB-89FF36D3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C302BB0-D231-4195-8083-264C01DF9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2011680"/>
            <a:ext cx="5157787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5B2A70FA-99E0-466C-AC57-33C48353BB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69027" y="2011680"/>
            <a:ext cx="5183187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574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51560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4360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4360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22881CE-A366-4A3A-AE00-9B14BEFE4A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8934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CF16E98-73C9-47B5-B88B-9120BEB9F0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934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87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3294AE-7408-47DB-898D-41F8C069B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7251"/>
            <a:ext cx="6156051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973052A-4118-4E04-81F8-A44EC172F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3190875"/>
            <a:ext cx="6156052" cy="298608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</a:lstStyle>
          <a:p>
            <a:pPr marL="228600" lvl="0" indent="-228600"/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988D1E1-6064-4D6A-9EB1-578E20A2A0ED}"/>
              </a:ext>
            </a:extLst>
          </p:cNvPr>
          <p:cNvSpPr txBox="1">
            <a:spLocks/>
          </p:cNvSpPr>
          <p:nvPr userDrawn="1"/>
        </p:nvSpPr>
        <p:spPr>
          <a:xfrm>
            <a:off x="841248" y="6429375"/>
            <a:ext cx="26467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B23B9F-B223-42FC-B961-B8BFC75D2259}" type="datetime1">
              <a:rPr lang="en-US" smtClean="0">
                <a:solidFill>
                  <a:schemeClr val="tx2">
                    <a:alpha val="60000"/>
                  </a:schemeClr>
                </a:solidFill>
              </a:rPr>
              <a:pPr/>
              <a:t>3/1/2023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BD47C5CB-0317-4DC6-A76F-38A5BB1FD1C2}"/>
              </a:ext>
            </a:extLst>
          </p:cNvPr>
          <p:cNvSpPr txBox="1">
            <a:spLocks/>
          </p:cNvSpPr>
          <p:nvPr userDrawn="1"/>
        </p:nvSpPr>
        <p:spPr>
          <a:xfrm>
            <a:off x="4044696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tx2">
                    <a:alpha val="60000"/>
                  </a:schemeClr>
                </a:solidFill>
              </a:rPr>
              <a:t>Sample footer text</a:t>
            </a:r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CCF6E15-0BE7-453B-BBD4-B379C390AD22}"/>
              </a:ext>
            </a:extLst>
          </p:cNvPr>
          <p:cNvSpPr txBox="1">
            <a:spLocks/>
          </p:cNvSpPr>
          <p:nvPr userDrawn="1"/>
        </p:nvSpPr>
        <p:spPr>
          <a:xfrm>
            <a:off x="8613648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8844951-7827-47D4-8276-7DDE1FA7D85A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pPr/>
              <a:t>‹#›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E092228-4487-4E3A-AEE3-12DC34A061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24928" y="484632"/>
            <a:ext cx="4279392" cy="286207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6AB20921-6E7F-4BD8-9399-D18CABB64B9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4928" y="3511296"/>
            <a:ext cx="4279392" cy="286207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3043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022B425-A1C3-4DFE-BF49-1B9F96D46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anchor="t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AEC60F9-EA79-4A18-B040-024AFB62FD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776" y="484632"/>
            <a:ext cx="11210544" cy="319125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B88B7B-A749-40EA-A140-38D1E04E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32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09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87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12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7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813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61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3/1/20XX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5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9" r:id="rId3"/>
    <p:sldLayoutId id="2147483698" r:id="rId4"/>
    <p:sldLayoutId id="2147483686" r:id="rId5"/>
    <p:sldLayoutId id="2147483700" r:id="rId6"/>
    <p:sldLayoutId id="2147483705" r:id="rId7"/>
    <p:sldLayoutId id="2147483689" r:id="rId8"/>
    <p:sldLayoutId id="2147483704" r:id="rId9"/>
    <p:sldLayoutId id="2147483702" r:id="rId10"/>
    <p:sldLayoutId id="2147483701" r:id="rId11"/>
    <p:sldLayoutId id="2147483703" r:id="rId12"/>
    <p:sldLayoutId id="2147483685" r:id="rId13"/>
    <p:sldLayoutId id="2147483687" r:id="rId14"/>
    <p:sldLayoutId id="2147483688" r:id="rId15"/>
    <p:sldLayoutId id="2147483690" r:id="rId16"/>
    <p:sldLayoutId id="2147483692" r:id="rId17"/>
    <p:sldLayoutId id="2147483693" r:id="rId18"/>
  </p:sldLayoutIdLst>
  <p:hf hdr="0"/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32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6788-target-png-fil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kXR4Xtx3Mk" TargetMode="External"/><Relationship Id="rId2" Type="http://schemas.openxmlformats.org/officeDocument/2006/relationships/hyperlink" Target="https://www.uwtsd.ac.uk/study-skills/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65023-thought-thinking-emoji-free-hq-image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9A7C78-91FD-4B88-953D-5A4363761B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anchor="b" anchorCtr="0">
            <a:normAutofit/>
          </a:bodyPr>
          <a:lstStyle/>
          <a:p>
            <a:r>
              <a:rPr lang="en-US" sz="6000" b="1" i="1" u="sng" dirty="0">
                <a:cs typeface="Angsana New"/>
              </a:rPr>
              <a:t>Writing skills </a:t>
            </a:r>
            <a:endParaRPr lang="en-US" sz="6000" b="1" i="1" u="sng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D04BED3-CF2E-4CAD-8CE8-ED3ED12AEBD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175" y="3600450"/>
            <a:ext cx="9144000" cy="2451100"/>
          </a:xfrm>
        </p:spPr>
        <p:txBody>
          <a:bodyPr/>
          <a:lstStyle/>
          <a:p>
            <a:r>
              <a:rPr lang="en-US" dirty="0"/>
              <a:t>By Zita Draper</a:t>
            </a:r>
          </a:p>
        </p:txBody>
      </p:sp>
    </p:spTree>
    <p:extLst>
      <p:ext uri="{BB962C8B-B14F-4D97-AF65-F5344CB8AC3E}">
        <p14:creationId xmlns:p14="http://schemas.microsoft.com/office/powerpoint/2010/main" val="703580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57686-487A-4245-814E-58B1C25C6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33724" y="2876384"/>
            <a:ext cx="5992550" cy="1105232"/>
          </a:xfrm>
        </p:spPr>
        <p:txBody>
          <a:bodyPr/>
          <a:lstStyle/>
          <a:p>
            <a:pPr algn="ctr"/>
            <a:r>
              <a:rPr lang="en-US" b="1" i="1" u="sng" dirty="0"/>
              <a:t>Content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9AAD93A-9495-A14D-F13B-A6C5436B2F6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10824" y="938253"/>
          <a:ext cx="7242976" cy="5271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1898C30-E58E-4EC9-8A27-DF1822A98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346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ame 22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Rectangle 24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ame 26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B49352-2AB0-4ADD-96B9-AB0FAECB5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7251"/>
            <a:ext cx="5890590" cy="2076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i="1" u="sng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9AA98-AED4-4FAD-999C-98B64BB9D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190875"/>
            <a:ext cx="5890591" cy="29860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2">
                    <a:alpha val="60000"/>
                  </a:schemeClr>
                </a:solidFill>
              </a:rPr>
              <a:t>The aim of today's lesson is for students to understand the importance of writing skills. </a:t>
            </a:r>
            <a:endParaRPr lang="en-US">
              <a:solidFill>
                <a:schemeClr val="tx2">
                  <a:alpha val="60000"/>
                </a:schemeClr>
              </a:solidFill>
            </a:endParaRPr>
          </a:p>
          <a:p>
            <a:pPr marL="342900" indent="-228600">
              <a:lnSpc>
                <a:spcPct val="110000"/>
              </a:lnSpc>
              <a:buClr>
                <a:srgbClr val="E4DEF6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chemeClr val="tx2">
                    <a:alpha val="60000"/>
                  </a:schemeClr>
                </a:solidFill>
              </a:rPr>
              <a:t>By the end of today's lesson students should be able to understand the need to develop these writing skills. </a:t>
            </a:r>
          </a:p>
        </p:txBody>
      </p:sp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82A46F95-70BB-36FF-2A34-DB96CDA75B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57" r="23960" b="3"/>
          <a:stretch/>
        </p:blipFill>
        <p:spPr>
          <a:xfrm>
            <a:off x="7236477" y="488577"/>
            <a:ext cx="4465948" cy="5880845"/>
          </a:xfrm>
          <a:prstGeom prst="rect">
            <a:avLst/>
          </a:prstGeom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CCCE07D-3B17-42EC-AE9C-222D13143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8844951-7827-47D4-8276-7DDE1FA7D85A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342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ame 15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ame 29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8E50F-247A-4628-90BB-62A60E3966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71" y="942975"/>
            <a:ext cx="5428375" cy="10191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i="1" u="sng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2A8BE8-DC21-47DE-B6F3-7DC95B43C52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5036" y="2287241"/>
            <a:ext cx="5428375" cy="298608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FFFFFF"/>
                </a:solidFill>
              </a:rPr>
              <a:t>Before we start does anyone have any questions regarding the content from what we have studied so far?</a:t>
            </a:r>
          </a:p>
        </p:txBody>
      </p:sp>
      <p:pic>
        <p:nvPicPr>
          <p:cNvPr id="11" name="Graphic 10" descr="Customer review outline">
            <a:extLst>
              <a:ext uri="{FF2B5EF4-FFF2-40B4-BE49-F238E27FC236}">
                <a16:creationId xmlns:a16="http://schemas.microsoft.com/office/drawing/2014/main" id="{3BF2759A-8C19-8EBB-7AC1-001A1FA39D0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95514" y="1098017"/>
            <a:ext cx="4628521" cy="4628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196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10D37-81AD-85ED-0533-804C09D03D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10499034" cy="2387600"/>
          </a:xfrm>
        </p:spPr>
        <p:txBody>
          <a:bodyPr/>
          <a:lstStyle/>
          <a:p>
            <a:pPr algn="ctr"/>
            <a:r>
              <a:rPr lang="en-GB" b="1" i="1" u="sng" dirty="0"/>
              <a:t>What is proof reading?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FA45C0-5261-4021-C21F-AFA37E1F72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23569" y="2695492"/>
            <a:ext cx="10734261" cy="3356058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>
                <a:hlinkClick r:id="rId2"/>
              </a:rPr>
              <a:t>Study Skills Support | University of Wales Trinity Saint David (uwtsd.ac.uk)</a:t>
            </a:r>
            <a:r>
              <a:rPr lang="en-GB" dirty="0"/>
              <a:t>  </a:t>
            </a:r>
          </a:p>
          <a:p>
            <a:pPr>
              <a:lnSpc>
                <a:spcPct val="200000"/>
              </a:lnSpc>
            </a:pPr>
            <a:r>
              <a:rPr lang="en-GB" dirty="0">
                <a:hlinkClick r:id="rId3"/>
              </a:rPr>
              <a:t>How to Proofread an Essay for Spelling Grammar - YouTube</a:t>
            </a:r>
            <a:endParaRPr lang="en-GB" dirty="0"/>
          </a:p>
        </p:txBody>
      </p:sp>
      <p:pic>
        <p:nvPicPr>
          <p:cNvPr id="4" name="Graphic 4" descr="Person with idea outline">
            <a:extLst>
              <a:ext uri="{FF2B5EF4-FFF2-40B4-BE49-F238E27FC236}">
                <a16:creationId xmlns:a16="http://schemas.microsoft.com/office/drawing/2014/main" id="{3F5BD696-8B8F-E2EE-9B0B-02499F386B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52748" y="4925778"/>
            <a:ext cx="1559858" cy="1559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052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17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19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1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ame 23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5C9DF76-B047-27DB-E993-CC0C13B64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428375" cy="2076450"/>
          </a:xfrm>
        </p:spPr>
        <p:txBody>
          <a:bodyPr anchor="b">
            <a:normAutofit/>
          </a:bodyPr>
          <a:lstStyle/>
          <a:p>
            <a:r>
              <a:rPr lang="en-GB" sz="4400" b="1" i="1" u="sng" dirty="0">
                <a:solidFill>
                  <a:srgbClr val="FFFFFF"/>
                </a:solidFill>
                <a:cs typeface="Angsana New"/>
              </a:rPr>
              <a:t>Why is it important to </a:t>
            </a:r>
            <a:r>
              <a:rPr lang="en-GB" sz="4400" b="1" i="1" u="sng">
                <a:solidFill>
                  <a:srgbClr val="FFFFFF"/>
                </a:solidFill>
                <a:cs typeface="Angsana New"/>
              </a:rPr>
              <a:t>proofread</a:t>
            </a:r>
            <a:r>
              <a:rPr lang="en-GB" sz="4400" b="1" i="1" u="sng" dirty="0">
                <a:solidFill>
                  <a:srgbClr val="FFFFFF"/>
                </a:solidFill>
                <a:cs typeface="Angsana New"/>
              </a:rPr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FA5F5C-1C6C-22A6-47C8-024370E5F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928" y="3373250"/>
            <a:ext cx="5428375" cy="298608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Can you think of any reasons as to why proof reading is important?</a:t>
            </a:r>
          </a:p>
          <a:p>
            <a:r>
              <a:rPr lang="en-GB" sz="2000" dirty="0">
                <a:solidFill>
                  <a:srgbClr val="FFFFFF"/>
                </a:solidFill>
              </a:rPr>
              <a:t>What impact does it have on your work?</a:t>
            </a:r>
          </a:p>
        </p:txBody>
      </p:sp>
      <p:pic>
        <p:nvPicPr>
          <p:cNvPr id="7" name="Graphic 6" descr="Books with solid fill">
            <a:extLst>
              <a:ext uri="{FF2B5EF4-FFF2-40B4-BE49-F238E27FC236}">
                <a16:creationId xmlns:a16="http://schemas.microsoft.com/office/drawing/2014/main" id="{D1FE0F2C-58E5-855A-5FE8-447A398DF76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95514" y="1098017"/>
            <a:ext cx="4628521" cy="4628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536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ame 23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5EBA8A9-4458-E8FF-D015-9D7658270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428375" cy="2076450"/>
          </a:xfrm>
        </p:spPr>
        <p:txBody>
          <a:bodyPr anchor="b">
            <a:normAutofit/>
          </a:bodyPr>
          <a:lstStyle/>
          <a:p>
            <a:r>
              <a:rPr lang="en-GB" sz="8000" b="1" i="1" u="sng" dirty="0">
                <a:solidFill>
                  <a:srgbClr val="FFFFFF"/>
                </a:solidFill>
              </a:rPr>
              <a:t>Answer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D7C90-CCB1-9669-81B0-DD93D1767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428375" cy="298608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000" dirty="0">
                <a:solidFill>
                  <a:srgbClr val="FFFFFF"/>
                </a:solidFill>
              </a:rPr>
              <a:t>Ensures a higher mark.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solidFill>
                  <a:srgbClr val="FFFFFF"/>
                </a:solidFill>
              </a:rPr>
              <a:t>Allows work to be readable.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solidFill>
                  <a:srgbClr val="FFFFFF"/>
                </a:solidFill>
              </a:rPr>
              <a:t>Shows professionalism.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solidFill>
                  <a:srgbClr val="FFFFFF"/>
                </a:solidFill>
              </a:rPr>
              <a:t>Good future skill.</a:t>
            </a:r>
          </a:p>
        </p:txBody>
      </p:sp>
      <p:pic>
        <p:nvPicPr>
          <p:cNvPr id="7" name="Graphic 6" descr="Questions outline">
            <a:extLst>
              <a:ext uri="{FF2B5EF4-FFF2-40B4-BE49-F238E27FC236}">
                <a16:creationId xmlns:a16="http://schemas.microsoft.com/office/drawing/2014/main" id="{D5E4B1CB-868D-D199-2BE7-EEF70F3A78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95514" y="1098017"/>
            <a:ext cx="4628521" cy="4628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63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ame 23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F10D37-81AD-85ED-0533-804C09D03D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857251"/>
            <a:ext cx="5428375" cy="2076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i="1" u="sng">
                <a:solidFill>
                  <a:srgbClr val="FFFFFF"/>
                </a:solidFill>
              </a:rPr>
              <a:t>Let's proofread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FA45C0-5261-4021-C21F-AFA37E1F72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3190875"/>
            <a:ext cx="5428375" cy="298608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FFFFFF"/>
                </a:solidFill>
              </a:rPr>
              <a:t>- Megan want ot train station?</a:t>
            </a:r>
          </a:p>
          <a:p>
            <a:pPr indent="-228600"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FFFFFF"/>
                </a:solidFill>
              </a:rPr>
              <a:t>What is wrong with this sentence? </a:t>
            </a: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4CB8F6A8-C9EA-418F-E3D5-F20FB507910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56981" y="1313207"/>
            <a:ext cx="5536657" cy="5547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934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10D37-81AD-85ED-0533-804C09D03D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535053"/>
            <a:ext cx="10522888" cy="1499428"/>
          </a:xfrm>
        </p:spPr>
        <p:txBody>
          <a:bodyPr>
            <a:normAutofit/>
          </a:bodyPr>
          <a:lstStyle/>
          <a:p>
            <a:pPr algn="ctr"/>
            <a:r>
              <a:rPr lang="en-GB" sz="7200" b="1" i="1" u="sng" dirty="0"/>
              <a:t>Answer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FA45C0-5261-4021-C21F-AFA37E1F72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2234898"/>
            <a:ext cx="10522888" cy="38166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- Megan </a:t>
            </a:r>
            <a:r>
              <a:rPr lang="en-GB" b="1" dirty="0"/>
              <a:t>went to the</a:t>
            </a:r>
            <a:r>
              <a:rPr lang="en-GB" dirty="0"/>
              <a:t> train station.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4" descr="Person with idea outline">
            <a:extLst>
              <a:ext uri="{FF2B5EF4-FFF2-40B4-BE49-F238E27FC236}">
                <a16:creationId xmlns:a16="http://schemas.microsoft.com/office/drawing/2014/main" id="{3CA3E909-AF1F-C8B1-5CEC-5902F34BEC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81041" y="4275292"/>
            <a:ext cx="2266101" cy="2266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813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ame 24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CE7884-DD1E-0D6C-9BA3-9F803036B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248" y="-657456"/>
            <a:ext cx="4581525" cy="25317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i="1" u="sng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What about this?</a:t>
            </a:r>
            <a:endParaRPr lang="en-US" sz="4400" u="sng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82F9A30-27B9-F90D-857B-6D2B62AFB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370" y="2112924"/>
            <a:ext cx="4581526" cy="298608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800" kern="1200" dirty="0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Olive </a:t>
            </a:r>
            <a:r>
              <a:rPr lang="en-US" sz="1800" kern="1200" dirty="0" err="1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wented</a:t>
            </a:r>
            <a:r>
              <a:rPr lang="en-US" sz="1800" kern="1200" dirty="0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 to Walk reh dog in the </a:t>
            </a:r>
            <a:r>
              <a:rPr lang="en-US" sz="1800" dirty="0">
                <a:solidFill>
                  <a:schemeClr val="tx2">
                    <a:alpha val="60000"/>
                  </a:schemeClr>
                </a:solidFill>
              </a:rPr>
              <a:t>local par. However the park was open for ren  ovations, meaning that olive needed to </a:t>
            </a:r>
            <a:r>
              <a:rPr lang="en-US" sz="1800" dirty="0" err="1">
                <a:solidFill>
                  <a:schemeClr val="tx2">
                    <a:alpha val="60000"/>
                  </a:schemeClr>
                </a:solidFill>
              </a:rPr>
              <a:t>uind</a:t>
            </a:r>
            <a:r>
              <a:rPr lang="en-US" sz="1800" dirty="0">
                <a:solidFill>
                  <a:schemeClr val="tx2">
                    <a:alpha val="60000"/>
                  </a:schemeClr>
                </a:solidFill>
              </a:rPr>
              <a:t> an alternative place to </a:t>
            </a:r>
            <a:r>
              <a:rPr lang="en-US" sz="1800" dirty="0" err="1">
                <a:solidFill>
                  <a:schemeClr val="tx2">
                    <a:alpha val="60000"/>
                  </a:schemeClr>
                </a:solidFill>
              </a:rPr>
              <a:t>WAlk</a:t>
            </a:r>
            <a:r>
              <a:rPr lang="en-US" sz="1800" dirty="0">
                <a:solidFill>
                  <a:schemeClr val="tx2">
                    <a:alpha val="60000"/>
                  </a:schemeClr>
                </a:solidFill>
              </a:rPr>
              <a:t> her dog and did so for 30 minutes and then returned home and the </a:t>
            </a:r>
            <a:r>
              <a:rPr lang="en-US" sz="1800" dirty="0" err="1">
                <a:solidFill>
                  <a:schemeClr val="tx2">
                    <a:alpha val="60000"/>
                  </a:schemeClr>
                </a:solidFill>
              </a:rPr>
              <a:t>dof</a:t>
            </a:r>
            <a:r>
              <a:rPr lang="en-US" sz="1800" dirty="0">
                <a:solidFill>
                  <a:schemeClr val="tx2">
                    <a:alpha val="60000"/>
                  </a:schemeClr>
                </a:solidFill>
              </a:rPr>
              <a:t> got the sofa dirty olive bathed the dog cleaned the so fa and started dinner. </a:t>
            </a:r>
          </a:p>
          <a:p>
            <a:pPr marL="0" indent="0">
              <a:buNone/>
            </a:pPr>
            <a:endParaRPr lang="en-US" sz="1800" dirty="0">
              <a:solidFill>
                <a:schemeClr val="tx2">
                  <a:alpha val="60000"/>
                </a:schemeClr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>
                  <a:alpha val="60000"/>
                </a:schemeClr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2">
                    <a:alpha val="60000"/>
                  </a:schemeClr>
                </a:solidFill>
              </a:rPr>
              <a:t>Can you point out any mistakes here?</a:t>
            </a:r>
          </a:p>
        </p:txBody>
      </p:sp>
      <p:pic>
        <p:nvPicPr>
          <p:cNvPr id="6" name="Picture 5" descr="Dog on a leash">
            <a:extLst>
              <a:ext uri="{FF2B5EF4-FFF2-40B4-BE49-F238E27FC236}">
                <a16:creationId xmlns:a16="http://schemas.microsoft.com/office/drawing/2014/main" id="{8B78AA95-5C48-6DC2-329D-F52A195F5A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99" r="19266" b="2"/>
          <a:stretch/>
        </p:blipFill>
        <p:spPr>
          <a:xfrm>
            <a:off x="6096000" y="488577"/>
            <a:ext cx="5606425" cy="588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397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ame 23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F10D37-81AD-85ED-0533-804C09D03D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857251"/>
            <a:ext cx="5428375" cy="11936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i="1" u="sng" dirty="0">
                <a:solidFill>
                  <a:srgbClr val="FFFFFF"/>
                </a:solidFill>
                <a:cs typeface="Angsana New"/>
              </a:rPr>
              <a:t>Let's proofread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FA45C0-5261-4021-C21F-AFA37E1F72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2382412"/>
            <a:ext cx="5428375" cy="29860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FFF"/>
                </a:solidFill>
              </a:rPr>
              <a:t> </a:t>
            </a:r>
            <a:r>
              <a:rPr lang="en-US" sz="2400" dirty="0" err="1">
                <a:solidFill>
                  <a:srgbClr val="FFFFFF"/>
                </a:solidFill>
              </a:rPr>
              <a:t>wales</a:t>
            </a:r>
            <a:r>
              <a:rPr lang="en-US" sz="2400" dirty="0">
                <a:solidFill>
                  <a:srgbClr val="FFFFFF"/>
                </a:solidFill>
              </a:rPr>
              <a:t> is the best country in the </a:t>
            </a:r>
            <a:r>
              <a:rPr lang="en-US" sz="2400" dirty="0" err="1">
                <a:solidFill>
                  <a:srgbClr val="FFFFFF"/>
                </a:solidFill>
              </a:rPr>
              <a:t>uk</a:t>
            </a:r>
            <a:r>
              <a:rPr lang="en-US" sz="2400" dirty="0">
                <a:solidFill>
                  <a:srgbClr val="FFFFFF"/>
                </a:solidFill>
              </a:rPr>
              <a:t>, I live here and I like living here</a:t>
            </a:r>
          </a:p>
          <a:p>
            <a:pPr indent="-228600">
              <a:buFont typeface="Wingdings" panose="05000000000000000000" pitchFamily="2" charset="2"/>
              <a:buChar char="§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FFF"/>
                </a:solidFill>
              </a:rPr>
              <a:t>What is wrong with this </a:t>
            </a:r>
            <a:r>
              <a:rPr lang="en-US" sz="2400" dirty="0" err="1">
                <a:solidFill>
                  <a:srgbClr val="FFFFFF"/>
                </a:solidFill>
              </a:rPr>
              <a:t>sentece</a:t>
            </a:r>
            <a:endParaRPr lang="en-US" sz="2400" dirty="0">
              <a:solidFill>
                <a:srgbClr val="FFFFFF"/>
              </a:solidFill>
            </a:endParaRPr>
          </a:p>
        </p:txBody>
      </p:sp>
      <p:pic>
        <p:nvPicPr>
          <p:cNvPr id="4" name="Graphic 4" descr="Person with idea outline">
            <a:extLst>
              <a:ext uri="{FF2B5EF4-FFF2-40B4-BE49-F238E27FC236}">
                <a16:creationId xmlns:a16="http://schemas.microsoft.com/office/drawing/2014/main" id="{C1AF30A6-A7D2-2CF9-5D66-EFFB5F431C8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95514" y="1098017"/>
            <a:ext cx="4628521" cy="4628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663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ame 10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10334BF-0422-4A9A-BE46-AEB8C348B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8F2823-0279-49D8-928D-754B2225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2E45E95-311C-41C7-A882-6E43F080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7299D5D-ECC5-41EB-B830-C3A35FB35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88C91735-5EFE-44D1-8CC6-FDF0D11B6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33F926C-2613-475D-AEE4-CD7D87D3B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7E3ED-22DD-CEC3-21E7-5481304D5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1122363"/>
            <a:ext cx="5665546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b="1" u="sng" dirty="0">
                <a:solidFill>
                  <a:srgbClr val="FFFFFF"/>
                </a:solidFill>
                <a:cs typeface="Angsana New"/>
              </a:rPr>
              <a:t>Critically writing</a:t>
            </a:r>
          </a:p>
        </p:txBody>
      </p:sp>
      <p:pic>
        <p:nvPicPr>
          <p:cNvPr id="6" name="Graphic 6" descr="Customer review with solid fill">
            <a:extLst>
              <a:ext uri="{FF2B5EF4-FFF2-40B4-BE49-F238E27FC236}">
                <a16:creationId xmlns:a16="http://schemas.microsoft.com/office/drawing/2014/main" id="{84F36EE5-D04A-A42C-D27B-A13E7BDD86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74261" y="965583"/>
            <a:ext cx="4937326" cy="4937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914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Old woman reading">
            <a:extLst>
              <a:ext uri="{FF2B5EF4-FFF2-40B4-BE49-F238E27FC236}">
                <a16:creationId xmlns:a16="http://schemas.microsoft.com/office/drawing/2014/main" id="{9AAD0D76-7769-E871-9FD7-F32454DF92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9875" b="9875"/>
          <a:stretch/>
        </p:blipFill>
        <p:spPr/>
      </p:pic>
      <p:pic>
        <p:nvPicPr>
          <p:cNvPr id="7" name="Picture 7" descr="Close-up of woman's hands typing and using a trackpad on a laptop with mug">
            <a:extLst>
              <a:ext uri="{FF2B5EF4-FFF2-40B4-BE49-F238E27FC236}">
                <a16:creationId xmlns:a16="http://schemas.microsoft.com/office/drawing/2014/main" id="{CCE3FE14-3E67-ED8E-9D7F-1B4D8E97116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12592" r="12592"/>
          <a:stretch/>
        </p:blipFill>
        <p:spPr/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D7C4C8-B096-CFEB-A43D-D0EC040061F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902074"/>
            <a:ext cx="5322888" cy="5149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Char char="v"/>
            </a:pPr>
            <a:r>
              <a:rPr lang="en-GB" dirty="0"/>
              <a:t>Critically analysing is a good academic skill. </a:t>
            </a:r>
            <a:endParaRPr lang="en-US" dirty="0"/>
          </a:p>
          <a:p>
            <a:pPr marL="457200" indent="-457200">
              <a:buClr>
                <a:srgbClr val="E4DEF6"/>
              </a:buClr>
              <a:buChar char="v"/>
            </a:pPr>
            <a:endParaRPr lang="en-GB" dirty="0"/>
          </a:p>
          <a:p>
            <a:pPr marL="457200" indent="-457200">
              <a:buClr>
                <a:srgbClr val="E4DEF6"/>
              </a:buClr>
              <a:buChar char="v"/>
            </a:pPr>
            <a:r>
              <a:rPr lang="en-GB"/>
              <a:t>It's about not writing a bias assignment. </a:t>
            </a:r>
            <a:endParaRPr lang="en-GB" dirty="0"/>
          </a:p>
          <a:p>
            <a:pPr marL="457200" indent="-457200">
              <a:buClr>
                <a:srgbClr val="E4DEF6"/>
              </a:buClr>
              <a:buChar char="v"/>
            </a:pPr>
            <a:endParaRPr lang="en-GB" dirty="0"/>
          </a:p>
          <a:p>
            <a:pPr marL="457200" indent="-457200">
              <a:buClr>
                <a:srgbClr val="E4DEF6"/>
              </a:buClr>
              <a:buChar char="v"/>
            </a:pPr>
            <a:r>
              <a:rPr lang="en-GB" dirty="0"/>
              <a:t>What does Bias mean?</a:t>
            </a:r>
          </a:p>
        </p:txBody>
      </p:sp>
    </p:spTree>
    <p:extLst>
      <p:ext uri="{BB962C8B-B14F-4D97-AF65-F5344CB8AC3E}">
        <p14:creationId xmlns:p14="http://schemas.microsoft.com/office/powerpoint/2010/main" val="22289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Close-up of bookshelves in a public library">
            <a:extLst>
              <a:ext uri="{FF2B5EF4-FFF2-40B4-BE49-F238E27FC236}">
                <a16:creationId xmlns:a16="http://schemas.microsoft.com/office/drawing/2014/main" id="{C69A8AC9-2DFF-AA5D-87C1-9FFCE854508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5064" b="15064"/>
          <a:stretch/>
        </p:blipFill>
        <p:spPr/>
      </p:pic>
      <p:pic>
        <p:nvPicPr>
          <p:cNvPr id="7" name="Picture 7" descr="Question mark on green pastel background">
            <a:extLst>
              <a:ext uri="{FF2B5EF4-FFF2-40B4-BE49-F238E27FC236}">
                <a16:creationId xmlns:a16="http://schemas.microsoft.com/office/drawing/2014/main" id="{C08AE950-1F34-F8A3-019A-07F74F7F7BA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14357" b="14357"/>
          <a:stretch/>
        </p:blipFill>
        <p:spPr/>
      </p:pic>
      <p:graphicFrame>
        <p:nvGraphicFramePr>
          <p:cNvPr id="9" name="Text Placeholder 4">
            <a:extLst>
              <a:ext uri="{FF2B5EF4-FFF2-40B4-BE49-F238E27FC236}">
                <a16:creationId xmlns:a16="http://schemas.microsoft.com/office/drawing/2014/main" id="{880F4971-A41E-7EBA-D873-FB591420627B}"/>
              </a:ext>
            </a:extLst>
          </p:cNvPr>
          <p:cNvGraphicFramePr/>
          <p:nvPr/>
        </p:nvGraphicFramePr>
        <p:xfrm>
          <a:off x="838200" y="785533"/>
          <a:ext cx="5322888" cy="5266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30864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FA3E1-1017-D947-75B8-71F89B4AD5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20575" y="388226"/>
            <a:ext cx="3287521" cy="1746405"/>
          </a:xfrm>
        </p:spPr>
        <p:txBody>
          <a:bodyPr>
            <a:normAutofit/>
          </a:bodyPr>
          <a:lstStyle/>
          <a:p>
            <a:r>
              <a:rPr lang="en-GB" sz="4400" b="1" i="1" u="sng" dirty="0">
                <a:cs typeface="Angsana New"/>
              </a:rPr>
              <a:t>An example</a:t>
            </a:r>
            <a:endParaRPr lang="en-GB" b="1" dirty="0"/>
          </a:p>
        </p:txBody>
      </p:sp>
      <p:pic>
        <p:nvPicPr>
          <p:cNvPr id="6" name="Picture 6" descr="Teal backpack with school supplies">
            <a:extLst>
              <a:ext uri="{FF2B5EF4-FFF2-40B4-BE49-F238E27FC236}">
                <a16:creationId xmlns:a16="http://schemas.microsoft.com/office/drawing/2014/main" id="{2E7D5FEB-9E9F-943E-AA9F-D2D9DB11E7C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9875" b="9875"/>
          <a:stretch/>
        </p:blipFill>
        <p:spPr/>
      </p:pic>
      <p:pic>
        <p:nvPicPr>
          <p:cNvPr id="7" name="Picture 7" descr="Woman attending online class">
            <a:extLst>
              <a:ext uri="{FF2B5EF4-FFF2-40B4-BE49-F238E27FC236}">
                <a16:creationId xmlns:a16="http://schemas.microsoft.com/office/drawing/2014/main" id="{58DE64BD-86C0-B59B-699A-FF8DFC125DB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9901" b="9901"/>
          <a:stretch/>
        </p:blipFill>
        <p:spPr/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E25FFC-7356-056C-1EB8-2B8AA15F855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01029" y="1825547"/>
            <a:ext cx="5322888" cy="431892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- John prefers to have a dog as a pet as opposed to a cat. John currently has 3 dogs .</a:t>
            </a:r>
          </a:p>
          <a:p>
            <a:r>
              <a:rPr lang="en-GB" dirty="0"/>
              <a:t>- On the other hand, John prefers cats. This seen as he has previously over the past 10 years owned 9 cats. </a:t>
            </a:r>
          </a:p>
          <a:p>
            <a:r>
              <a:rPr lang="en-GB" dirty="0"/>
              <a:t>- Now I need to summaries or find another argument.</a:t>
            </a:r>
          </a:p>
        </p:txBody>
      </p:sp>
    </p:spTree>
    <p:extLst>
      <p:ext uri="{BB962C8B-B14F-4D97-AF65-F5344CB8AC3E}">
        <p14:creationId xmlns:p14="http://schemas.microsoft.com/office/powerpoint/2010/main" val="21474951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1F74B-2A0C-43A8-4217-40EED10F0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>
                <a:cs typeface="Angsana New"/>
              </a:rPr>
              <a:t>What does this show us?</a:t>
            </a:r>
            <a:endParaRPr lang="en-GB" sz="6000" b="1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B65033-6388-FA75-0EF4-57457C813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rgbClr val="201449">
                    <a:alpha val="70000"/>
                  </a:srgbClr>
                </a:solidFill>
              </a:rPr>
              <a:t>In assignments you need to be analysing, thinking critically. </a:t>
            </a:r>
            <a:endParaRPr lang="en-US"/>
          </a:p>
          <a:p>
            <a:pPr>
              <a:lnSpc>
                <a:spcPct val="200000"/>
              </a:lnSpc>
              <a:buClr>
                <a:srgbClr val="E4DEF6"/>
              </a:buClr>
            </a:pPr>
            <a:r>
              <a:rPr lang="en-GB" dirty="0">
                <a:solidFill>
                  <a:srgbClr val="201449">
                    <a:alpha val="70000"/>
                  </a:srgbClr>
                </a:solidFill>
              </a:rPr>
              <a:t>Criticise and question the validity of argument. </a:t>
            </a:r>
          </a:p>
        </p:txBody>
      </p:sp>
      <p:pic>
        <p:nvPicPr>
          <p:cNvPr id="5" name="Graphic 4" descr="Person with idea outline">
            <a:extLst>
              <a:ext uri="{FF2B5EF4-FFF2-40B4-BE49-F238E27FC236}">
                <a16:creationId xmlns:a16="http://schemas.microsoft.com/office/drawing/2014/main" id="{5611A673-04A9-37FF-9222-76F4E902BA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08504" y="4944364"/>
            <a:ext cx="1559858" cy="1559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6098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AC04C-1C82-E931-5ECC-33B52129E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>
                <a:cs typeface="Angsana New"/>
              </a:rPr>
              <a:t>How does this relate to researching?</a:t>
            </a:r>
            <a:endParaRPr lang="en-GB" b="1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551331-BB82-9835-8389-3BB98FBFC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412" y="1748351"/>
            <a:ext cx="10515600" cy="39983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rgbClr val="201449">
                    <a:alpha val="70000"/>
                  </a:srgbClr>
                </a:solidFill>
              </a:rPr>
              <a:t>Some sources will be bias and one sided. </a:t>
            </a:r>
            <a:endParaRPr lang="en-US" dirty="0"/>
          </a:p>
          <a:p>
            <a:pPr>
              <a:lnSpc>
                <a:spcPct val="200000"/>
              </a:lnSpc>
              <a:buClr>
                <a:srgbClr val="E4DEF6"/>
              </a:buClr>
            </a:pPr>
            <a:r>
              <a:rPr lang="en-GB" dirty="0">
                <a:solidFill>
                  <a:srgbClr val="201449">
                    <a:alpha val="70000"/>
                  </a:srgbClr>
                </a:solidFill>
              </a:rPr>
              <a:t>You need to spot these and whilst you can use the argument within them, </a:t>
            </a:r>
          </a:p>
          <a:p>
            <a:pPr>
              <a:lnSpc>
                <a:spcPct val="200000"/>
              </a:lnSpc>
              <a:buClr>
                <a:srgbClr val="E4DEF6"/>
              </a:buClr>
            </a:pPr>
            <a:r>
              <a:rPr lang="en-GB" dirty="0">
                <a:solidFill>
                  <a:srgbClr val="201449">
                    <a:alpha val="70000"/>
                  </a:srgbClr>
                </a:solidFill>
              </a:rPr>
              <a:t>Also look for opposite arguments.</a:t>
            </a:r>
          </a:p>
        </p:txBody>
      </p:sp>
      <p:pic>
        <p:nvPicPr>
          <p:cNvPr id="4" name="Graphic 4" descr="Person with idea outline">
            <a:extLst>
              <a:ext uri="{FF2B5EF4-FFF2-40B4-BE49-F238E27FC236}">
                <a16:creationId xmlns:a16="http://schemas.microsoft.com/office/drawing/2014/main" id="{F70D8352-1F46-591D-2E40-897976F554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11553" y="4935071"/>
            <a:ext cx="1559858" cy="1559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0576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1999D-3CA6-1CAA-AD0C-D07F6B02B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274" y="308982"/>
            <a:ext cx="5914937" cy="1323743"/>
          </a:xfrm>
        </p:spPr>
        <p:txBody>
          <a:bodyPr anchor="b">
            <a:normAutofit/>
          </a:bodyPr>
          <a:lstStyle/>
          <a:p>
            <a:pPr algn="ctr"/>
            <a:r>
              <a:rPr lang="en-GB" sz="6000" b="1" i="1" u="sng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Activity </a:t>
            </a:r>
            <a:endParaRPr lang="en-GB" sz="5400" b="1" i="1" u="sng" dirty="0">
              <a:solidFill>
                <a:srgbClr val="7162FE">
                  <a:alpha val="70000"/>
                </a:srgb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DB25E-650A-25E7-4C1C-9EEFAC59B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932" y="1787680"/>
            <a:ext cx="5914938" cy="43242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 sz="2000" dirty="0">
                <a:solidFill>
                  <a:schemeClr val="tx2">
                    <a:alpha val="60000"/>
                  </a:schemeClr>
                </a:solidFill>
              </a:rPr>
              <a:t>Research an area of law from; </a:t>
            </a:r>
            <a:endParaRPr lang="en-US" dirty="0">
              <a:solidFill>
                <a:schemeClr val="tx2">
                  <a:alpha val="60000"/>
                </a:schemeClr>
              </a:solidFill>
            </a:endParaRPr>
          </a:p>
          <a:p>
            <a:pPr marL="228600" indent="0">
              <a:lnSpc>
                <a:spcPct val="200000"/>
              </a:lnSpc>
              <a:buNone/>
            </a:pPr>
            <a:r>
              <a:rPr lang="en-GB" sz="2000" dirty="0">
                <a:solidFill>
                  <a:schemeClr val="tx2">
                    <a:alpha val="60000"/>
                  </a:schemeClr>
                </a:solidFill>
              </a:rPr>
              <a:t>- Legal aid 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 sz="2000" dirty="0">
                <a:solidFill>
                  <a:schemeClr val="tx2">
                    <a:alpha val="60000"/>
                  </a:schemeClr>
                </a:solidFill>
              </a:rPr>
              <a:t>- Juries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 sz="2000" dirty="0">
                <a:solidFill>
                  <a:schemeClr val="tx2">
                    <a:alpha val="60000"/>
                  </a:schemeClr>
                </a:solidFill>
              </a:rPr>
              <a:t>Create an argument for and against them.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5CE7EC-9859-B751-F35F-665625DA9D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64672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2">
                    <a:alpha val="60000"/>
                  </a:schemeClr>
                </a:solidFill>
              </a:rPr>
              <a:t>3/1/20XX</a:t>
            </a:r>
          </a:p>
        </p:txBody>
      </p:sp>
      <p:pic>
        <p:nvPicPr>
          <p:cNvPr id="8" name="Picture 7" descr="Magnifying glass and question mark">
            <a:extLst>
              <a:ext uri="{FF2B5EF4-FFF2-40B4-BE49-F238E27FC236}">
                <a16:creationId xmlns:a16="http://schemas.microsoft.com/office/drawing/2014/main" id="{502BAF5D-C93E-4C8C-2A3A-7ED12425EC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93" r="28285" b="-2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A1B0C-37AE-8896-2B17-E7DF0DD11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8844951-7827-47D4-8276-7DDE1FA7D85A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3977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4983F-044B-2509-5901-8A878E9F7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4448175" cy="5567363"/>
          </a:xfrm>
        </p:spPr>
        <p:txBody>
          <a:bodyPr anchor="ctr">
            <a:normAutofit/>
          </a:bodyPr>
          <a:lstStyle/>
          <a:p>
            <a:r>
              <a:rPr lang="en-GB" sz="6000" b="1" i="1" u="sng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Summary</a:t>
            </a:r>
            <a:endParaRPr lang="en-GB" sz="6000" b="1" i="1" u="sng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90E01-F7A4-D2C9-01F8-F2DB41FB9E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81483-9BDC-F35C-39BE-C0DEE151E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8844951-7827-47D4-8276-7DDE1FA7D85A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AAE894C-056D-7B87-E179-0D21B435FE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9995389"/>
              </p:ext>
            </p:extLst>
          </p:nvPr>
        </p:nvGraphicFramePr>
        <p:xfrm>
          <a:off x="5667374" y="609600"/>
          <a:ext cx="568642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05097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ame 11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Picture 7" descr="Sticky notes with question marks">
            <a:extLst>
              <a:ext uri="{FF2B5EF4-FFF2-40B4-BE49-F238E27FC236}">
                <a16:creationId xmlns:a16="http://schemas.microsoft.com/office/drawing/2014/main" id="{9D661435-F2B7-9978-6621-D2473EF7D7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46" r="-2" b="2457"/>
          <a:stretch/>
        </p:blipFill>
        <p:spPr>
          <a:xfrm>
            <a:off x="20" y="-9283"/>
            <a:ext cx="12191980" cy="685798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06D8C29-9DDA-48D0-AF70-905FDB2CE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1775"/>
            <a:ext cx="12191999" cy="5479852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30F52-F59A-6212-FDC5-A19D083900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1073" y="1538971"/>
            <a:ext cx="10110439" cy="40743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  <a:cs typeface="Angsana New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36CD8-5CAE-4D29-6088-3C5E009EA8B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784195" y="2945347"/>
            <a:ext cx="9144000" cy="9548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Any questions?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551E4-EFBE-F591-8D07-39B36EE58B28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838200" y="6429375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BBF947-081F-C43B-E1E6-87B7FDE9979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429375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8844951-7827-47D4-8276-7DDE1FA7D85A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307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CF4B188-9E41-4609-81DC-EA2587D009A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AFE2A1-77F8-441E-9B9F-DD61C354F4F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6052644-F409-493B-8E91-969D43897F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{CA2FFFAB-A16E-4E6F-86C5-44EB3CBA553E}tf00537603_win32</Template>
  <TotalTime>0</TotalTime>
  <Words>529</Words>
  <Application>Microsoft Office PowerPoint</Application>
  <PresentationFormat>Widescreen</PresentationFormat>
  <Paragraphs>80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Avenir Next LT Pro</vt:lpstr>
      <vt:lpstr>Calibri</vt:lpstr>
      <vt:lpstr>Sabon Next LT</vt:lpstr>
      <vt:lpstr>Wingdings</vt:lpstr>
      <vt:lpstr>LuminousVTI</vt:lpstr>
      <vt:lpstr>Writing skills </vt:lpstr>
      <vt:lpstr>Content</vt:lpstr>
      <vt:lpstr>Aims and Learning objectives</vt:lpstr>
      <vt:lpstr>Any questions?</vt:lpstr>
      <vt:lpstr>What is proof reading?</vt:lpstr>
      <vt:lpstr>Why is it important to proofread?</vt:lpstr>
      <vt:lpstr>Answer</vt:lpstr>
      <vt:lpstr>Let's proofread</vt:lpstr>
      <vt:lpstr>Answer</vt:lpstr>
      <vt:lpstr>What about this?</vt:lpstr>
      <vt:lpstr>Let's proofread</vt:lpstr>
      <vt:lpstr>Critically writing</vt:lpstr>
      <vt:lpstr>PowerPoint Presentation</vt:lpstr>
      <vt:lpstr>PowerPoint Presentation</vt:lpstr>
      <vt:lpstr>An example</vt:lpstr>
      <vt:lpstr>What does this show us?</vt:lpstr>
      <vt:lpstr>How does this relate to researching?</vt:lpstr>
      <vt:lpstr>Activity 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Proofreading your work!</dc:title>
  <dc:creator>Zita Draper</dc:creator>
  <cp:lastModifiedBy>Zita Draper</cp:lastModifiedBy>
  <cp:revision>345</cp:revision>
  <dcterms:created xsi:type="dcterms:W3CDTF">2022-09-07T12:41:59Z</dcterms:created>
  <dcterms:modified xsi:type="dcterms:W3CDTF">2023-03-01T11:57:46Z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