
<file path=[Content_Types].xml><?xml version="1.0" encoding="utf-8"?>
<Types xmlns="http://schemas.openxmlformats.org/package/2006/content-types"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44" r:id="rId1"/>
  </p:sldMasterIdLst>
  <p:notesMasterIdLst>
    <p:notesMasterId r:id="rId15"/>
  </p:notesMasterIdLst>
  <p:sldIdLst>
    <p:sldId id="256" r:id="rId2"/>
    <p:sldId id="276" r:id="rId3"/>
    <p:sldId id="279" r:id="rId4"/>
    <p:sldId id="280" r:id="rId5"/>
    <p:sldId id="281" r:id="rId6"/>
    <p:sldId id="282" r:id="rId7"/>
    <p:sldId id="283" r:id="rId8"/>
    <p:sldId id="286" r:id="rId9"/>
    <p:sldId id="266" r:id="rId10"/>
    <p:sldId id="285" r:id="rId11"/>
    <p:sldId id="284" r:id="rId12"/>
    <p:sldId id="267" r:id="rId13"/>
    <p:sldId id="261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EF2C404-257D-5A4C-A709-75481D2DD934}" v="498" dt="2020-04-03T10:09:03.2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196"/>
    <p:restoredTop sz="80517"/>
  </p:normalViewPr>
  <p:slideViewPr>
    <p:cSldViewPr snapToGrid="0" snapToObjects="1">
      <p:cViewPr varScale="1">
        <p:scale>
          <a:sx n="67" d="100"/>
          <a:sy n="67" d="100"/>
        </p:scale>
        <p:origin x="20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ie Evans (1901759)" userId="6d00aaca-25ac-4f44-84da-73ea71acb6ff" providerId="ADAL" clId="{FEF2C404-257D-5A4C-A709-75481D2DD934}"/>
    <pc:docChg chg="undo redo custSel mod addSld delSld modSld sldOrd">
      <pc:chgData name="Katie Evans (1901759)" userId="6d00aaca-25ac-4f44-84da-73ea71acb6ff" providerId="ADAL" clId="{FEF2C404-257D-5A4C-A709-75481D2DD934}" dt="2020-04-03T10:09:03.255" v="5768"/>
      <pc:docMkLst>
        <pc:docMk/>
      </pc:docMkLst>
      <pc:sldChg chg="addSp delSp modSp mod modTransition setBg modAnim delDesignElem">
        <pc:chgData name="Katie Evans (1901759)" userId="6d00aaca-25ac-4f44-84da-73ea71acb6ff" providerId="ADAL" clId="{FEF2C404-257D-5A4C-A709-75481D2DD934}" dt="2020-04-03T10:09:03.255" v="5768"/>
        <pc:sldMkLst>
          <pc:docMk/>
          <pc:sldMk cId="2043473173" sldId="256"/>
        </pc:sldMkLst>
        <pc:spChg chg="mod ord">
          <ac:chgData name="Katie Evans (1901759)" userId="6d00aaca-25ac-4f44-84da-73ea71acb6ff" providerId="ADAL" clId="{FEF2C404-257D-5A4C-A709-75481D2DD934}" dt="2020-03-29T14:33:34.059" v="4904" actId="26606"/>
          <ac:spMkLst>
            <pc:docMk/>
            <pc:sldMk cId="2043473173" sldId="256"/>
            <ac:spMk id="2" creationId="{C774ABF3-0CB4-D143-9763-4A520CC3E831}"/>
          </ac:spMkLst>
        </pc:spChg>
        <pc:spChg chg="mod ord">
          <ac:chgData name="Katie Evans (1901759)" userId="6d00aaca-25ac-4f44-84da-73ea71acb6ff" providerId="ADAL" clId="{FEF2C404-257D-5A4C-A709-75481D2DD934}" dt="2020-03-29T14:33:43.453" v="4910" actId="403"/>
          <ac:spMkLst>
            <pc:docMk/>
            <pc:sldMk cId="2043473173" sldId="256"/>
            <ac:spMk id="3" creationId="{6CB49879-12A1-F346-B072-70280D4014E2}"/>
          </ac:spMkLst>
        </pc:spChg>
        <pc:spChg chg="add del">
          <ac:chgData name="Katie Evans (1901759)" userId="6d00aaca-25ac-4f44-84da-73ea71acb6ff" providerId="ADAL" clId="{FEF2C404-257D-5A4C-A709-75481D2DD934}" dt="2020-03-29T13:56:40.456" v="3970"/>
          <ac:spMkLst>
            <pc:docMk/>
            <pc:sldMk cId="2043473173" sldId="256"/>
            <ac:spMk id="5" creationId="{84167985-D6E9-40FF-97C0-4B6D373E85C9}"/>
          </ac:spMkLst>
        </pc:spChg>
        <pc:spChg chg="add del">
          <ac:chgData name="Katie Evans (1901759)" userId="6d00aaca-25ac-4f44-84da-73ea71acb6ff" providerId="ADAL" clId="{FEF2C404-257D-5A4C-A709-75481D2DD934}" dt="2020-03-29T13:56:40.456" v="3970"/>
          <ac:spMkLst>
            <pc:docMk/>
            <pc:sldMk cId="2043473173" sldId="256"/>
            <ac:spMk id="6" creationId="{68801362-349C-44BE-BEF6-8E926E1D38BC}"/>
          </ac:spMkLst>
        </pc:spChg>
        <pc:spChg chg="add del">
          <ac:chgData name="Katie Evans (1901759)" userId="6d00aaca-25ac-4f44-84da-73ea71acb6ff" providerId="ADAL" clId="{FEF2C404-257D-5A4C-A709-75481D2DD934}" dt="2020-03-29T13:57:16.878" v="3981"/>
          <ac:spMkLst>
            <pc:docMk/>
            <pc:sldMk cId="2043473173" sldId="256"/>
            <ac:spMk id="7" creationId="{EB270761-CC40-4F3F-A916-7E3BC3989348}"/>
          </ac:spMkLst>
        </pc:spChg>
        <pc:spChg chg="del">
          <ac:chgData name="Katie Evans (1901759)" userId="6d00aaca-25ac-4f44-84da-73ea71acb6ff" providerId="ADAL" clId="{FEF2C404-257D-5A4C-A709-75481D2DD934}" dt="2020-03-29T13:32:14.261" v="3586" actId="26606"/>
          <ac:spMkLst>
            <pc:docMk/>
            <pc:sldMk cId="2043473173" sldId="256"/>
            <ac:spMk id="8" creationId="{84167985-D6E9-40FF-97C0-4B6D373E85C9}"/>
          </ac:spMkLst>
        </pc:spChg>
        <pc:spChg chg="add del">
          <ac:chgData name="Katie Evans (1901759)" userId="6d00aaca-25ac-4f44-84da-73ea71acb6ff" providerId="ADAL" clId="{FEF2C404-257D-5A4C-A709-75481D2DD934}" dt="2020-03-29T13:57:16.878" v="3981"/>
          <ac:spMkLst>
            <pc:docMk/>
            <pc:sldMk cId="2043473173" sldId="256"/>
            <ac:spMk id="9" creationId="{2820855C-9FA4-417A-BE67-63C022F81980}"/>
          </ac:spMkLst>
        </pc:spChg>
        <pc:spChg chg="del">
          <ac:chgData name="Katie Evans (1901759)" userId="6d00aaca-25ac-4f44-84da-73ea71acb6ff" providerId="ADAL" clId="{FEF2C404-257D-5A4C-A709-75481D2DD934}" dt="2020-03-29T13:32:14.261" v="3586" actId="26606"/>
          <ac:spMkLst>
            <pc:docMk/>
            <pc:sldMk cId="2043473173" sldId="256"/>
            <ac:spMk id="10" creationId="{68801362-349C-44BE-BEF6-8E926E1D38BC}"/>
          </ac:spMkLst>
        </pc:spChg>
        <pc:spChg chg="add del">
          <ac:chgData name="Katie Evans (1901759)" userId="6d00aaca-25ac-4f44-84da-73ea71acb6ff" providerId="ADAL" clId="{FEF2C404-257D-5A4C-A709-75481D2DD934}" dt="2020-03-29T14:33:34.059" v="4904" actId="26606"/>
          <ac:spMkLst>
            <pc:docMk/>
            <pc:sldMk cId="2043473173" sldId="256"/>
            <ac:spMk id="11" creationId="{84167985-D6E9-40FF-97C0-4B6D373E85C9}"/>
          </ac:spMkLst>
        </pc:spChg>
        <pc:spChg chg="add del">
          <ac:chgData name="Katie Evans (1901759)" userId="6d00aaca-25ac-4f44-84da-73ea71acb6ff" providerId="ADAL" clId="{FEF2C404-257D-5A4C-A709-75481D2DD934}" dt="2020-03-29T13:57:16.878" v="3981"/>
          <ac:spMkLst>
            <pc:docMk/>
            <pc:sldMk cId="2043473173" sldId="256"/>
            <ac:spMk id="12" creationId="{D7E6A49B-1B06-403E-8CC5-ACB38A6BDEEB}"/>
          </ac:spMkLst>
        </pc:spChg>
        <pc:spChg chg="add del">
          <ac:chgData name="Katie Evans (1901759)" userId="6d00aaca-25ac-4f44-84da-73ea71acb6ff" providerId="ADAL" clId="{FEF2C404-257D-5A4C-A709-75481D2DD934}" dt="2020-03-29T14:33:34.059" v="4904" actId="26606"/>
          <ac:spMkLst>
            <pc:docMk/>
            <pc:sldMk cId="2043473173" sldId="256"/>
            <ac:spMk id="13" creationId="{68801362-349C-44BE-BEF6-8E926E1D38BC}"/>
          </ac:spMkLst>
        </pc:spChg>
        <pc:spChg chg="add">
          <ac:chgData name="Katie Evans (1901759)" userId="6d00aaca-25ac-4f44-84da-73ea71acb6ff" providerId="ADAL" clId="{FEF2C404-257D-5A4C-A709-75481D2DD934}" dt="2020-03-29T14:33:34.059" v="4904" actId="26606"/>
          <ac:spMkLst>
            <pc:docMk/>
            <pc:sldMk cId="2043473173" sldId="256"/>
            <ac:spMk id="18" creationId="{84167985-D6E9-40FF-97C0-4B6D373E85C9}"/>
          </ac:spMkLst>
        </pc:spChg>
        <pc:spChg chg="add">
          <ac:chgData name="Katie Evans (1901759)" userId="6d00aaca-25ac-4f44-84da-73ea71acb6ff" providerId="ADAL" clId="{FEF2C404-257D-5A4C-A709-75481D2DD934}" dt="2020-03-29T14:33:34.059" v="4904" actId="26606"/>
          <ac:spMkLst>
            <pc:docMk/>
            <pc:sldMk cId="2043473173" sldId="256"/>
            <ac:spMk id="20" creationId="{68801362-349C-44BE-BEF6-8E926E1D38BC}"/>
          </ac:spMkLst>
        </pc:spChg>
        <pc:picChg chg="add mod">
          <ac:chgData name="Katie Evans (1901759)" userId="6d00aaca-25ac-4f44-84da-73ea71acb6ff" providerId="ADAL" clId="{FEF2C404-257D-5A4C-A709-75481D2DD934}" dt="2020-04-03T09:42:25.649" v="5763"/>
          <ac:picMkLst>
            <pc:docMk/>
            <pc:sldMk cId="2043473173" sldId="256"/>
            <ac:picMk id="4" creationId="{FD5E132E-BF29-CA4C-9807-16806BC8A616}"/>
          </ac:picMkLst>
        </pc:picChg>
        <pc:picChg chg="add mod">
          <ac:chgData name="Katie Evans (1901759)" userId="6d00aaca-25ac-4f44-84da-73ea71acb6ff" providerId="ADAL" clId="{FEF2C404-257D-5A4C-A709-75481D2DD934}" dt="2020-04-03T09:54:18.786" v="5767"/>
          <ac:picMkLst>
            <pc:docMk/>
            <pc:sldMk cId="2043473173" sldId="256"/>
            <ac:picMk id="14" creationId="{71FFE3F9-10F7-3C46-BCB5-18E6C551E2F1}"/>
          </ac:picMkLst>
        </pc:picChg>
        <pc:picChg chg="add mod">
          <ac:chgData name="Katie Evans (1901759)" userId="6d00aaca-25ac-4f44-84da-73ea71acb6ff" providerId="ADAL" clId="{FEF2C404-257D-5A4C-A709-75481D2DD934}" dt="2020-04-03T10:09:03.255" v="5768"/>
          <ac:picMkLst>
            <pc:docMk/>
            <pc:sldMk cId="2043473173" sldId="256"/>
            <ac:picMk id="15" creationId="{6AC44023-627C-6B4D-BCCD-2F04CDA16BCB}"/>
          </ac:picMkLst>
        </pc:picChg>
      </pc:sldChg>
      <pc:sldChg chg="addSp delSp modSp del mod setBg">
        <pc:chgData name="Katie Evans (1901759)" userId="6d00aaca-25ac-4f44-84da-73ea71acb6ff" providerId="ADAL" clId="{FEF2C404-257D-5A4C-A709-75481D2DD934}" dt="2020-03-29T13:56:26.253" v="3959" actId="2696"/>
        <pc:sldMkLst>
          <pc:docMk/>
          <pc:sldMk cId="1289979007" sldId="257"/>
        </pc:sldMkLst>
        <pc:spChg chg="mod">
          <ac:chgData name="Katie Evans (1901759)" userId="6d00aaca-25ac-4f44-84da-73ea71acb6ff" providerId="ADAL" clId="{FEF2C404-257D-5A4C-A709-75481D2DD934}" dt="2020-03-29T13:51:35.175" v="3912" actId="26606"/>
          <ac:spMkLst>
            <pc:docMk/>
            <pc:sldMk cId="1289979007" sldId="257"/>
            <ac:spMk id="2" creationId="{2DE28D69-0F7E-6D4D-9E96-B41F254F98BD}"/>
          </ac:spMkLst>
        </pc:spChg>
        <pc:spChg chg="add del mod">
          <ac:chgData name="Katie Evans (1901759)" userId="6d00aaca-25ac-4f44-84da-73ea71acb6ff" providerId="ADAL" clId="{FEF2C404-257D-5A4C-A709-75481D2DD934}" dt="2020-03-29T13:21:03.576" v="3472" actId="26606"/>
          <ac:spMkLst>
            <pc:docMk/>
            <pc:sldMk cId="1289979007" sldId="257"/>
            <ac:spMk id="3" creationId="{DD3263EC-71D8-B14D-AAD9-2C43689C406B}"/>
          </ac:spMkLst>
        </pc:spChg>
        <pc:spChg chg="add del">
          <ac:chgData name="Katie Evans (1901759)" userId="6d00aaca-25ac-4f44-84da-73ea71acb6ff" providerId="ADAL" clId="{FEF2C404-257D-5A4C-A709-75481D2DD934}" dt="2020-03-29T13:21:03.576" v="3472" actId="26606"/>
          <ac:spMkLst>
            <pc:docMk/>
            <pc:sldMk cId="1289979007" sldId="257"/>
            <ac:spMk id="8" creationId="{C33976D1-3430-450C-A978-87A9A6E8E71F}"/>
          </ac:spMkLst>
        </pc:spChg>
        <pc:spChg chg="add del">
          <ac:chgData name="Katie Evans (1901759)" userId="6d00aaca-25ac-4f44-84da-73ea71acb6ff" providerId="ADAL" clId="{FEF2C404-257D-5A4C-A709-75481D2DD934}" dt="2020-03-29T13:21:03.576" v="3472" actId="26606"/>
          <ac:spMkLst>
            <pc:docMk/>
            <pc:sldMk cId="1289979007" sldId="257"/>
            <ac:spMk id="10" creationId="{7D6AAC78-7D86-415A-ADC1-2B474807960C}"/>
          </ac:spMkLst>
        </pc:spChg>
        <pc:spChg chg="add del">
          <ac:chgData name="Katie Evans (1901759)" userId="6d00aaca-25ac-4f44-84da-73ea71acb6ff" providerId="ADAL" clId="{FEF2C404-257D-5A4C-A709-75481D2DD934}" dt="2020-03-29T13:21:03.576" v="3472" actId="26606"/>
          <ac:spMkLst>
            <pc:docMk/>
            <pc:sldMk cId="1289979007" sldId="257"/>
            <ac:spMk id="12" creationId="{F2A658D9-F185-44F1-BA33-D50320D1D078}"/>
          </ac:spMkLst>
        </pc:spChg>
        <pc:spChg chg="add del">
          <ac:chgData name="Katie Evans (1901759)" userId="6d00aaca-25ac-4f44-84da-73ea71acb6ff" providerId="ADAL" clId="{FEF2C404-257D-5A4C-A709-75481D2DD934}" dt="2020-03-29T13:51:35.175" v="3912" actId="26606"/>
          <ac:spMkLst>
            <pc:docMk/>
            <pc:sldMk cId="1289979007" sldId="257"/>
            <ac:spMk id="19" creationId="{93F0ADB5-A0B4-4B01-A8C4-FDC34CE22BD4}"/>
          </ac:spMkLst>
        </pc:spChg>
        <pc:spChg chg="add del">
          <ac:chgData name="Katie Evans (1901759)" userId="6d00aaca-25ac-4f44-84da-73ea71acb6ff" providerId="ADAL" clId="{FEF2C404-257D-5A4C-A709-75481D2DD934}" dt="2020-03-29T13:51:35.175" v="3912" actId="26606"/>
          <ac:spMkLst>
            <pc:docMk/>
            <pc:sldMk cId="1289979007" sldId="257"/>
            <ac:spMk id="21" creationId="{AA6D0FDE-0241-4C21-A720-A69475358235}"/>
          </ac:spMkLst>
        </pc:spChg>
        <pc:spChg chg="add">
          <ac:chgData name="Katie Evans (1901759)" userId="6d00aaca-25ac-4f44-84da-73ea71acb6ff" providerId="ADAL" clId="{FEF2C404-257D-5A4C-A709-75481D2DD934}" dt="2020-03-29T13:51:35.175" v="3912" actId="26606"/>
          <ac:spMkLst>
            <pc:docMk/>
            <pc:sldMk cId="1289979007" sldId="257"/>
            <ac:spMk id="26" creationId="{0AF33C27-9C85-4B30-9AD7-879D48AFE4FF}"/>
          </ac:spMkLst>
        </pc:spChg>
        <pc:spChg chg="add">
          <ac:chgData name="Katie Evans (1901759)" userId="6d00aaca-25ac-4f44-84da-73ea71acb6ff" providerId="ADAL" clId="{FEF2C404-257D-5A4C-A709-75481D2DD934}" dt="2020-03-29T13:51:35.175" v="3912" actId="26606"/>
          <ac:spMkLst>
            <pc:docMk/>
            <pc:sldMk cId="1289979007" sldId="257"/>
            <ac:spMk id="28" creationId="{6D5089DD-882D-4413-B8BF-4798BFD84A98}"/>
          </ac:spMkLst>
        </pc:spChg>
        <pc:graphicFrameChg chg="add del mod modGraphic">
          <ac:chgData name="Katie Evans (1901759)" userId="6d00aaca-25ac-4f44-84da-73ea71acb6ff" providerId="ADAL" clId="{FEF2C404-257D-5A4C-A709-75481D2DD934}" dt="2020-03-29T13:56:05.031" v="3955"/>
          <ac:graphicFrameMkLst>
            <pc:docMk/>
            <pc:sldMk cId="1289979007" sldId="257"/>
            <ac:graphicFrameMk id="14" creationId="{8A246A91-0375-4513-A42C-9C55DED2C9CE}"/>
          </ac:graphicFrameMkLst>
        </pc:graphicFrameChg>
      </pc:sldChg>
      <pc:sldChg chg="modSp del">
        <pc:chgData name="Katie Evans (1901759)" userId="6d00aaca-25ac-4f44-84da-73ea71acb6ff" providerId="ADAL" clId="{FEF2C404-257D-5A4C-A709-75481D2DD934}" dt="2020-03-29T13:29:34.749" v="3566" actId="2696"/>
        <pc:sldMkLst>
          <pc:docMk/>
          <pc:sldMk cId="3935760889" sldId="258"/>
        </pc:sldMkLst>
        <pc:spChg chg="mod">
          <ac:chgData name="Katie Evans (1901759)" userId="6d00aaca-25ac-4f44-84da-73ea71acb6ff" providerId="ADAL" clId="{FEF2C404-257D-5A4C-A709-75481D2DD934}" dt="2020-03-23T14:36:05.809" v="131" actId="20577"/>
          <ac:spMkLst>
            <pc:docMk/>
            <pc:sldMk cId="3935760889" sldId="258"/>
            <ac:spMk id="3" creationId="{65A47AFC-C1F1-AA4E-9B07-C24A0BE4B25C}"/>
          </ac:spMkLst>
        </pc:spChg>
      </pc:sldChg>
      <pc:sldChg chg="addSp delSp modSp del delDesignElem">
        <pc:chgData name="Katie Evans (1901759)" userId="6d00aaca-25ac-4f44-84da-73ea71acb6ff" providerId="ADAL" clId="{FEF2C404-257D-5A4C-A709-75481D2DD934}" dt="2020-03-29T14:07:46.322" v="4356" actId="2696"/>
        <pc:sldMkLst>
          <pc:docMk/>
          <pc:sldMk cId="2678776240" sldId="259"/>
        </pc:sldMkLst>
        <pc:spChg chg="mod">
          <ac:chgData name="Katie Evans (1901759)" userId="6d00aaca-25ac-4f44-84da-73ea71acb6ff" providerId="ADAL" clId="{FEF2C404-257D-5A4C-A709-75481D2DD934}" dt="2020-03-29T13:52:53.429" v="3922" actId="26606"/>
          <ac:spMkLst>
            <pc:docMk/>
            <pc:sldMk cId="2678776240" sldId="259"/>
            <ac:spMk id="2" creationId="{DE19AFAF-42EB-454F-B679-BCB94020679B}"/>
          </ac:spMkLst>
        </pc:spChg>
        <pc:spChg chg="add del">
          <ac:chgData name="Katie Evans (1901759)" userId="6d00aaca-25ac-4f44-84da-73ea71acb6ff" providerId="ADAL" clId="{FEF2C404-257D-5A4C-A709-75481D2DD934}" dt="2020-03-29T13:21:01.156" v="3471" actId="26606"/>
          <ac:spMkLst>
            <pc:docMk/>
            <pc:sldMk cId="2678776240" sldId="259"/>
            <ac:spMk id="3" creationId="{4F4C2350-DB34-B54E-9F2E-C811272FC4A1}"/>
          </ac:spMkLst>
        </pc:spChg>
        <pc:spChg chg="add del">
          <ac:chgData name="Katie Evans (1901759)" userId="6d00aaca-25ac-4f44-84da-73ea71acb6ff" providerId="ADAL" clId="{FEF2C404-257D-5A4C-A709-75481D2DD934}" dt="2020-03-29T13:21:01.156" v="3471" actId="26606"/>
          <ac:spMkLst>
            <pc:docMk/>
            <pc:sldMk cId="2678776240" sldId="259"/>
            <ac:spMk id="8" creationId="{C33976D1-3430-450C-A978-87A9A6E8E71F}"/>
          </ac:spMkLst>
        </pc:spChg>
        <pc:spChg chg="add del">
          <ac:chgData name="Katie Evans (1901759)" userId="6d00aaca-25ac-4f44-84da-73ea71acb6ff" providerId="ADAL" clId="{FEF2C404-257D-5A4C-A709-75481D2DD934}" dt="2020-03-29T13:21:01.156" v="3471" actId="26606"/>
          <ac:spMkLst>
            <pc:docMk/>
            <pc:sldMk cId="2678776240" sldId="259"/>
            <ac:spMk id="10" creationId="{7D6AAC78-7D86-415A-ADC1-2B474807960C}"/>
          </ac:spMkLst>
        </pc:spChg>
        <pc:spChg chg="add del">
          <ac:chgData name="Katie Evans (1901759)" userId="6d00aaca-25ac-4f44-84da-73ea71acb6ff" providerId="ADAL" clId="{FEF2C404-257D-5A4C-A709-75481D2DD934}" dt="2020-03-29T13:21:01.156" v="3471" actId="26606"/>
          <ac:spMkLst>
            <pc:docMk/>
            <pc:sldMk cId="2678776240" sldId="259"/>
            <ac:spMk id="12" creationId="{F2A658D9-F185-44F1-BA33-D50320D1D078}"/>
          </ac:spMkLst>
        </pc:spChg>
        <pc:spChg chg="add del">
          <ac:chgData name="Katie Evans (1901759)" userId="6d00aaca-25ac-4f44-84da-73ea71acb6ff" providerId="ADAL" clId="{FEF2C404-257D-5A4C-A709-75481D2DD934}" dt="2020-03-29T13:52:34.166" v="3921" actId="26606"/>
          <ac:spMkLst>
            <pc:docMk/>
            <pc:sldMk cId="2678776240" sldId="259"/>
            <ac:spMk id="19" creationId="{93F0ADB5-A0B4-4B01-A8C4-FDC34CE22BD4}"/>
          </ac:spMkLst>
        </pc:spChg>
        <pc:spChg chg="add del">
          <ac:chgData name="Katie Evans (1901759)" userId="6d00aaca-25ac-4f44-84da-73ea71acb6ff" providerId="ADAL" clId="{FEF2C404-257D-5A4C-A709-75481D2DD934}" dt="2020-03-29T13:52:34.166" v="3921" actId="26606"/>
          <ac:spMkLst>
            <pc:docMk/>
            <pc:sldMk cId="2678776240" sldId="259"/>
            <ac:spMk id="21" creationId="{AA6D0FDE-0241-4C21-A720-A69475358235}"/>
          </ac:spMkLst>
        </pc:spChg>
        <pc:spChg chg="add del">
          <ac:chgData name="Katie Evans (1901759)" userId="6d00aaca-25ac-4f44-84da-73ea71acb6ff" providerId="ADAL" clId="{FEF2C404-257D-5A4C-A709-75481D2DD934}" dt="2020-03-29T13:52:53.429" v="3922" actId="26606"/>
          <ac:spMkLst>
            <pc:docMk/>
            <pc:sldMk cId="2678776240" sldId="259"/>
            <ac:spMk id="26" creationId="{0AF33C27-9C85-4B30-9AD7-879D48AFE4FF}"/>
          </ac:spMkLst>
        </pc:spChg>
        <pc:spChg chg="add del">
          <ac:chgData name="Katie Evans (1901759)" userId="6d00aaca-25ac-4f44-84da-73ea71acb6ff" providerId="ADAL" clId="{FEF2C404-257D-5A4C-A709-75481D2DD934}" dt="2020-03-29T13:52:53.429" v="3922" actId="26606"/>
          <ac:spMkLst>
            <pc:docMk/>
            <pc:sldMk cId="2678776240" sldId="259"/>
            <ac:spMk id="28" creationId="{6D5089DD-882D-4413-B8BF-4798BFD84A98}"/>
          </ac:spMkLst>
        </pc:spChg>
        <pc:spChg chg="add del">
          <ac:chgData name="Katie Evans (1901759)" userId="6d00aaca-25ac-4f44-84da-73ea71acb6ff" providerId="ADAL" clId="{FEF2C404-257D-5A4C-A709-75481D2DD934}" dt="2020-03-29T13:56:40.456" v="3970"/>
          <ac:spMkLst>
            <pc:docMk/>
            <pc:sldMk cId="2678776240" sldId="259"/>
            <ac:spMk id="33" creationId="{4E866FF9-A729-45F0-A163-10E89E871602}"/>
          </ac:spMkLst>
        </pc:spChg>
        <pc:spChg chg="add del">
          <ac:chgData name="Katie Evans (1901759)" userId="6d00aaca-25ac-4f44-84da-73ea71acb6ff" providerId="ADAL" clId="{FEF2C404-257D-5A4C-A709-75481D2DD934}" dt="2020-03-29T13:56:40.456" v="3970"/>
          <ac:spMkLst>
            <pc:docMk/>
            <pc:sldMk cId="2678776240" sldId="259"/>
            <ac:spMk id="35" creationId="{A804366F-2366-4688-98E7-B101C7BC6146}"/>
          </ac:spMkLst>
        </pc:spChg>
        <pc:graphicFrameChg chg="add del mod modGraphic">
          <ac:chgData name="Katie Evans (1901759)" userId="6d00aaca-25ac-4f44-84da-73ea71acb6ff" providerId="ADAL" clId="{FEF2C404-257D-5A4C-A709-75481D2DD934}" dt="2020-03-29T14:07:17.698" v="4347"/>
          <ac:graphicFrameMkLst>
            <pc:docMk/>
            <pc:sldMk cId="2678776240" sldId="259"/>
            <ac:graphicFrameMk id="14" creationId="{9E9215D2-DF4F-42C5-A215-77E81974F17A}"/>
          </ac:graphicFrameMkLst>
        </pc:graphicFrameChg>
      </pc:sldChg>
      <pc:sldChg chg="addSp delSp modSp del mod setBg">
        <pc:chgData name="Katie Evans (1901759)" userId="6d00aaca-25ac-4f44-84da-73ea71acb6ff" providerId="ADAL" clId="{FEF2C404-257D-5A4C-A709-75481D2DD934}" dt="2020-03-29T13:43:05.841" v="3854" actId="2696"/>
        <pc:sldMkLst>
          <pc:docMk/>
          <pc:sldMk cId="3036856485" sldId="260"/>
        </pc:sldMkLst>
        <pc:spChg chg="mod">
          <ac:chgData name="Katie Evans (1901759)" userId="6d00aaca-25ac-4f44-84da-73ea71acb6ff" providerId="ADAL" clId="{FEF2C404-257D-5A4C-A709-75481D2DD934}" dt="2020-03-29T13:39:23.583" v="3779" actId="26606"/>
          <ac:spMkLst>
            <pc:docMk/>
            <pc:sldMk cId="3036856485" sldId="260"/>
            <ac:spMk id="2" creationId="{EC5E25AE-79A9-534C-8F2C-A12DA0BF86DA}"/>
          </ac:spMkLst>
        </pc:spChg>
        <pc:spChg chg="del">
          <ac:chgData name="Katie Evans (1901759)" userId="6d00aaca-25ac-4f44-84da-73ea71acb6ff" providerId="ADAL" clId="{FEF2C404-257D-5A4C-A709-75481D2DD934}" dt="2020-03-29T13:19:15.580" v="3457" actId="26606"/>
          <ac:spMkLst>
            <pc:docMk/>
            <pc:sldMk cId="3036856485" sldId="260"/>
            <ac:spMk id="3" creationId="{E575DD5F-1052-F345-8ECC-8E6C6B8C15D0}"/>
          </ac:spMkLst>
        </pc:spChg>
        <pc:spChg chg="del">
          <ac:chgData name="Katie Evans (1901759)" userId="6d00aaca-25ac-4f44-84da-73ea71acb6ff" providerId="ADAL" clId="{FEF2C404-257D-5A4C-A709-75481D2DD934}" dt="2020-03-29T13:19:15.580" v="3457" actId="26606"/>
          <ac:spMkLst>
            <pc:docMk/>
            <pc:sldMk cId="3036856485" sldId="260"/>
            <ac:spMk id="8" creationId="{C33976D1-3430-450C-A978-87A9A6E8E71F}"/>
          </ac:spMkLst>
        </pc:spChg>
        <pc:spChg chg="del">
          <ac:chgData name="Katie Evans (1901759)" userId="6d00aaca-25ac-4f44-84da-73ea71acb6ff" providerId="ADAL" clId="{FEF2C404-257D-5A4C-A709-75481D2DD934}" dt="2020-03-29T13:19:15.580" v="3457" actId="26606"/>
          <ac:spMkLst>
            <pc:docMk/>
            <pc:sldMk cId="3036856485" sldId="260"/>
            <ac:spMk id="10" creationId="{7D6AAC78-7D86-415A-ADC1-2B474807960C}"/>
          </ac:spMkLst>
        </pc:spChg>
        <pc:spChg chg="del">
          <ac:chgData name="Katie Evans (1901759)" userId="6d00aaca-25ac-4f44-84da-73ea71acb6ff" providerId="ADAL" clId="{FEF2C404-257D-5A4C-A709-75481D2DD934}" dt="2020-03-29T13:19:15.580" v="3457" actId="26606"/>
          <ac:spMkLst>
            <pc:docMk/>
            <pc:sldMk cId="3036856485" sldId="260"/>
            <ac:spMk id="12" creationId="{F2A658D9-F185-44F1-BA33-D50320D1D078}"/>
          </ac:spMkLst>
        </pc:spChg>
        <pc:spChg chg="add del">
          <ac:chgData name="Katie Evans (1901759)" userId="6d00aaca-25ac-4f44-84da-73ea71acb6ff" providerId="ADAL" clId="{FEF2C404-257D-5A4C-A709-75481D2DD934}" dt="2020-03-29T13:39:23.583" v="3779" actId="26606"/>
          <ac:spMkLst>
            <pc:docMk/>
            <pc:sldMk cId="3036856485" sldId="260"/>
            <ac:spMk id="19" creationId="{93F0ADB5-A0B4-4B01-A8C4-FDC34CE22BD4}"/>
          </ac:spMkLst>
        </pc:spChg>
        <pc:spChg chg="add del">
          <ac:chgData name="Katie Evans (1901759)" userId="6d00aaca-25ac-4f44-84da-73ea71acb6ff" providerId="ADAL" clId="{FEF2C404-257D-5A4C-A709-75481D2DD934}" dt="2020-03-29T13:39:23.583" v="3779" actId="26606"/>
          <ac:spMkLst>
            <pc:docMk/>
            <pc:sldMk cId="3036856485" sldId="260"/>
            <ac:spMk id="21" creationId="{AA6D0FDE-0241-4C21-A720-A69475358235}"/>
          </ac:spMkLst>
        </pc:spChg>
        <pc:graphicFrameChg chg="add mod modGraphic">
          <ac:chgData name="Katie Evans (1901759)" userId="6d00aaca-25ac-4f44-84da-73ea71acb6ff" providerId="ADAL" clId="{FEF2C404-257D-5A4C-A709-75481D2DD934}" dt="2020-03-29T13:39:23.583" v="3779" actId="26606"/>
          <ac:graphicFrameMkLst>
            <pc:docMk/>
            <pc:sldMk cId="3036856485" sldId="260"/>
            <ac:graphicFrameMk id="14" creationId="{FA37BA7D-55A5-4E94-9393-AA5A72D6ECA7}"/>
          </ac:graphicFrameMkLst>
        </pc:graphicFrameChg>
      </pc:sldChg>
      <pc:sldChg chg="addSp delSp modSp add del mod modTransition setBg modAnim setClrOvrMap delDesignElem modNotesTx">
        <pc:chgData name="Katie Evans (1901759)" userId="6d00aaca-25ac-4f44-84da-73ea71acb6ff" providerId="ADAL" clId="{FEF2C404-257D-5A4C-A709-75481D2DD934}" dt="2020-04-03T10:09:03.255" v="5768"/>
        <pc:sldMkLst>
          <pc:docMk/>
          <pc:sldMk cId="958137787" sldId="261"/>
        </pc:sldMkLst>
        <pc:spChg chg="mod">
          <ac:chgData name="Katie Evans (1901759)" userId="6d00aaca-25ac-4f44-84da-73ea71acb6ff" providerId="ADAL" clId="{FEF2C404-257D-5A4C-A709-75481D2DD934}" dt="2020-03-29T14:04:15.603" v="4251" actId="26606"/>
          <ac:spMkLst>
            <pc:docMk/>
            <pc:sldMk cId="958137787" sldId="261"/>
            <ac:spMk id="2" creationId="{E9CFF744-3266-654F-B2B8-E55800C182D2}"/>
          </ac:spMkLst>
        </pc:spChg>
        <pc:spChg chg="add del mod">
          <ac:chgData name="Katie Evans (1901759)" userId="6d00aaca-25ac-4f44-84da-73ea71acb6ff" providerId="ADAL" clId="{FEF2C404-257D-5A4C-A709-75481D2DD934}" dt="2020-03-29T13:36:32.095" v="3751" actId="26606"/>
          <ac:spMkLst>
            <pc:docMk/>
            <pc:sldMk cId="958137787" sldId="261"/>
            <ac:spMk id="3" creationId="{934DF313-C450-B746-8C5B-45C51CB2C539}"/>
          </ac:spMkLst>
        </pc:spChg>
        <pc:spChg chg="add del">
          <ac:chgData name="Katie Evans (1901759)" userId="6d00aaca-25ac-4f44-84da-73ea71acb6ff" providerId="ADAL" clId="{FEF2C404-257D-5A4C-A709-75481D2DD934}" dt="2020-03-29T13:14:33.891" v="3449" actId="26606"/>
          <ac:spMkLst>
            <pc:docMk/>
            <pc:sldMk cId="958137787" sldId="261"/>
            <ac:spMk id="8" creationId="{D2D2ED89-5AE9-4E9E-B74C-07803A862DB0}"/>
          </ac:spMkLst>
        </pc:spChg>
        <pc:spChg chg="add del">
          <ac:chgData name="Katie Evans (1901759)" userId="6d00aaca-25ac-4f44-84da-73ea71acb6ff" providerId="ADAL" clId="{FEF2C404-257D-5A4C-A709-75481D2DD934}" dt="2020-03-29T13:36:32.095" v="3751" actId="26606"/>
          <ac:spMkLst>
            <pc:docMk/>
            <pc:sldMk cId="958137787" sldId="261"/>
            <ac:spMk id="10" creationId="{7D6AAC78-7D86-415A-ADC1-2B474807960C}"/>
          </ac:spMkLst>
        </pc:spChg>
        <pc:spChg chg="add del">
          <ac:chgData name="Katie Evans (1901759)" userId="6d00aaca-25ac-4f44-84da-73ea71acb6ff" providerId="ADAL" clId="{FEF2C404-257D-5A4C-A709-75481D2DD934}" dt="2020-03-29T13:36:32.095" v="3751" actId="26606"/>
          <ac:spMkLst>
            <pc:docMk/>
            <pc:sldMk cId="958137787" sldId="261"/>
            <ac:spMk id="11" creationId="{C33976D1-3430-450C-A978-87A9A6E8E71F}"/>
          </ac:spMkLst>
        </pc:spChg>
        <pc:spChg chg="add del">
          <ac:chgData name="Katie Evans (1901759)" userId="6d00aaca-25ac-4f44-84da-73ea71acb6ff" providerId="ADAL" clId="{FEF2C404-257D-5A4C-A709-75481D2DD934}" dt="2020-03-29T13:36:32.095" v="3751" actId="26606"/>
          <ac:spMkLst>
            <pc:docMk/>
            <pc:sldMk cId="958137787" sldId="261"/>
            <ac:spMk id="12" creationId="{F2A658D9-F185-44F1-BA33-D50320D1D078}"/>
          </ac:spMkLst>
        </pc:spChg>
        <pc:spChg chg="add del">
          <ac:chgData name="Katie Evans (1901759)" userId="6d00aaca-25ac-4f44-84da-73ea71acb6ff" providerId="ADAL" clId="{FEF2C404-257D-5A4C-A709-75481D2DD934}" dt="2020-03-29T13:36:07.617" v="3736" actId="26606"/>
          <ac:spMkLst>
            <pc:docMk/>
            <pc:sldMk cId="958137787" sldId="261"/>
            <ac:spMk id="17" creationId="{6C9F9EF0-93D5-4D4B-BAFE-4770028147DD}"/>
          </ac:spMkLst>
        </pc:spChg>
        <pc:spChg chg="add del">
          <ac:chgData name="Katie Evans (1901759)" userId="6d00aaca-25ac-4f44-84da-73ea71acb6ff" providerId="ADAL" clId="{FEF2C404-257D-5A4C-A709-75481D2DD934}" dt="2020-03-29T13:36:15.517" v="3738" actId="26606"/>
          <ac:spMkLst>
            <pc:docMk/>
            <pc:sldMk cId="958137787" sldId="261"/>
            <ac:spMk id="19" creationId="{D2D2ED89-5AE9-4E9E-B74C-07803A862DB0}"/>
          </ac:spMkLst>
        </pc:spChg>
        <pc:spChg chg="add del">
          <ac:chgData name="Katie Evans (1901759)" userId="6d00aaca-25ac-4f44-84da-73ea71acb6ff" providerId="ADAL" clId="{FEF2C404-257D-5A4C-A709-75481D2DD934}" dt="2020-03-29T13:36:19.497" v="3740" actId="26606"/>
          <ac:spMkLst>
            <pc:docMk/>
            <pc:sldMk cId="958137787" sldId="261"/>
            <ac:spMk id="21" creationId="{BAC87F6E-526A-49B5-995D-42DB656594C9}"/>
          </ac:spMkLst>
        </pc:spChg>
        <pc:spChg chg="add del">
          <ac:chgData name="Katie Evans (1901759)" userId="6d00aaca-25ac-4f44-84da-73ea71acb6ff" providerId="ADAL" clId="{FEF2C404-257D-5A4C-A709-75481D2DD934}" dt="2020-03-29T13:36:19.497" v="3740" actId="26606"/>
          <ac:spMkLst>
            <pc:docMk/>
            <pc:sldMk cId="958137787" sldId="261"/>
            <ac:spMk id="22" creationId="{2AEFFFF2-9EB4-4B6C-B9F8-2BA3EF89A21C}"/>
          </ac:spMkLst>
        </pc:spChg>
        <pc:spChg chg="add del">
          <ac:chgData name="Katie Evans (1901759)" userId="6d00aaca-25ac-4f44-84da-73ea71acb6ff" providerId="ADAL" clId="{FEF2C404-257D-5A4C-A709-75481D2DD934}" dt="2020-03-29T13:36:19.497" v="3740" actId="26606"/>
          <ac:spMkLst>
            <pc:docMk/>
            <pc:sldMk cId="958137787" sldId="261"/>
            <ac:spMk id="23" creationId="{0D65299F-028F-4AFC-B46A-8DB33E20FE4A}"/>
          </ac:spMkLst>
        </pc:spChg>
        <pc:spChg chg="add del">
          <ac:chgData name="Katie Evans (1901759)" userId="6d00aaca-25ac-4f44-84da-73ea71acb6ff" providerId="ADAL" clId="{FEF2C404-257D-5A4C-A709-75481D2DD934}" dt="2020-03-29T13:36:25.183" v="3742" actId="26606"/>
          <ac:spMkLst>
            <pc:docMk/>
            <pc:sldMk cId="958137787" sldId="261"/>
            <ac:spMk id="25" creationId="{93F0ADB5-A0B4-4B01-A8C4-FDC34CE22BD4}"/>
          </ac:spMkLst>
        </pc:spChg>
        <pc:spChg chg="add del">
          <ac:chgData name="Katie Evans (1901759)" userId="6d00aaca-25ac-4f44-84da-73ea71acb6ff" providerId="ADAL" clId="{FEF2C404-257D-5A4C-A709-75481D2DD934}" dt="2020-03-29T13:36:25.183" v="3742" actId="26606"/>
          <ac:spMkLst>
            <pc:docMk/>
            <pc:sldMk cId="958137787" sldId="261"/>
            <ac:spMk id="26" creationId="{AA6D0FDE-0241-4C21-A720-A69475358235}"/>
          </ac:spMkLst>
        </pc:spChg>
        <pc:spChg chg="add del">
          <ac:chgData name="Katie Evans (1901759)" userId="6d00aaca-25ac-4f44-84da-73ea71acb6ff" providerId="ADAL" clId="{FEF2C404-257D-5A4C-A709-75481D2DD934}" dt="2020-03-29T13:36:27.642" v="3744" actId="26606"/>
          <ac:spMkLst>
            <pc:docMk/>
            <pc:sldMk cId="958137787" sldId="261"/>
            <ac:spMk id="28" creationId="{D2D2ED89-5AE9-4E9E-B74C-07803A862DB0}"/>
          </ac:spMkLst>
        </pc:spChg>
        <pc:spChg chg="add del">
          <ac:chgData name="Katie Evans (1901759)" userId="6d00aaca-25ac-4f44-84da-73ea71acb6ff" providerId="ADAL" clId="{FEF2C404-257D-5A4C-A709-75481D2DD934}" dt="2020-03-29T13:36:27.642" v="3744" actId="26606"/>
          <ac:spMkLst>
            <pc:docMk/>
            <pc:sldMk cId="958137787" sldId="261"/>
            <ac:spMk id="29" creationId="{934DF313-C450-B746-8C5B-45C51CB2C539}"/>
          </ac:spMkLst>
        </pc:spChg>
        <pc:spChg chg="add del">
          <ac:chgData name="Katie Evans (1901759)" userId="6d00aaca-25ac-4f44-84da-73ea71acb6ff" providerId="ADAL" clId="{FEF2C404-257D-5A4C-A709-75481D2DD934}" dt="2020-03-29T13:36:28.837" v="3746" actId="26606"/>
          <ac:spMkLst>
            <pc:docMk/>
            <pc:sldMk cId="958137787" sldId="261"/>
            <ac:spMk id="31" creationId="{FB403EBD-907E-4D59-98D4-A72CD1063C62}"/>
          </ac:spMkLst>
        </pc:spChg>
        <pc:spChg chg="add del">
          <ac:chgData name="Katie Evans (1901759)" userId="6d00aaca-25ac-4f44-84da-73ea71acb6ff" providerId="ADAL" clId="{FEF2C404-257D-5A4C-A709-75481D2DD934}" dt="2020-03-29T13:36:28.837" v="3746" actId="26606"/>
          <ac:spMkLst>
            <pc:docMk/>
            <pc:sldMk cId="958137787" sldId="261"/>
            <ac:spMk id="32" creationId="{934DF313-C450-B746-8C5B-45C51CB2C539}"/>
          </ac:spMkLst>
        </pc:spChg>
        <pc:spChg chg="add del">
          <ac:chgData name="Katie Evans (1901759)" userId="6d00aaca-25ac-4f44-84da-73ea71acb6ff" providerId="ADAL" clId="{FEF2C404-257D-5A4C-A709-75481D2DD934}" dt="2020-03-29T13:36:29.844" v="3748" actId="26606"/>
          <ac:spMkLst>
            <pc:docMk/>
            <pc:sldMk cId="958137787" sldId="261"/>
            <ac:spMk id="34" creationId="{D2D2ED89-5AE9-4E9E-B74C-07803A862DB0}"/>
          </ac:spMkLst>
        </pc:spChg>
        <pc:spChg chg="add del">
          <ac:chgData name="Katie Evans (1901759)" userId="6d00aaca-25ac-4f44-84da-73ea71acb6ff" providerId="ADAL" clId="{FEF2C404-257D-5A4C-A709-75481D2DD934}" dt="2020-03-29T13:36:29.844" v="3748" actId="26606"/>
          <ac:spMkLst>
            <pc:docMk/>
            <pc:sldMk cId="958137787" sldId="261"/>
            <ac:spMk id="35" creationId="{934DF313-C450-B746-8C5B-45C51CB2C539}"/>
          </ac:spMkLst>
        </pc:spChg>
        <pc:spChg chg="add del">
          <ac:chgData name="Katie Evans (1901759)" userId="6d00aaca-25ac-4f44-84da-73ea71acb6ff" providerId="ADAL" clId="{FEF2C404-257D-5A4C-A709-75481D2DD934}" dt="2020-03-29T13:36:32.086" v="3750" actId="26606"/>
          <ac:spMkLst>
            <pc:docMk/>
            <pc:sldMk cId="958137787" sldId="261"/>
            <ac:spMk id="37" creationId="{6C9F9EF0-93D5-4D4B-BAFE-4770028147DD}"/>
          </ac:spMkLst>
        </pc:spChg>
        <pc:spChg chg="add del">
          <ac:chgData name="Katie Evans (1901759)" userId="6d00aaca-25ac-4f44-84da-73ea71acb6ff" providerId="ADAL" clId="{FEF2C404-257D-5A4C-A709-75481D2DD934}" dt="2020-03-29T13:36:32.086" v="3750" actId="26606"/>
          <ac:spMkLst>
            <pc:docMk/>
            <pc:sldMk cId="958137787" sldId="261"/>
            <ac:spMk id="38" creationId="{934DF313-C450-B746-8C5B-45C51CB2C539}"/>
          </ac:spMkLst>
        </pc:spChg>
        <pc:spChg chg="add del">
          <ac:chgData name="Katie Evans (1901759)" userId="6d00aaca-25ac-4f44-84da-73ea71acb6ff" providerId="ADAL" clId="{FEF2C404-257D-5A4C-A709-75481D2DD934}" dt="2020-03-29T13:56:40.456" v="3970"/>
          <ac:spMkLst>
            <pc:docMk/>
            <pc:sldMk cId="958137787" sldId="261"/>
            <ac:spMk id="40" creationId="{D2D2ED89-5AE9-4E9E-B74C-07803A862DB0}"/>
          </ac:spMkLst>
        </pc:spChg>
        <pc:spChg chg="add mod">
          <ac:chgData name="Katie Evans (1901759)" userId="6d00aaca-25ac-4f44-84da-73ea71acb6ff" providerId="ADAL" clId="{FEF2C404-257D-5A4C-A709-75481D2DD934}" dt="2020-04-02T20:30:36.487" v="5751" actId="27636"/>
          <ac:spMkLst>
            <pc:docMk/>
            <pc:sldMk cId="958137787" sldId="261"/>
            <ac:spMk id="41" creationId="{934DF313-C450-B746-8C5B-45C51CB2C539}"/>
          </ac:spMkLst>
        </pc:spChg>
        <pc:spChg chg="add del">
          <ac:chgData name="Katie Evans (1901759)" userId="6d00aaca-25ac-4f44-84da-73ea71acb6ff" providerId="ADAL" clId="{FEF2C404-257D-5A4C-A709-75481D2DD934}" dt="2020-03-29T14:13:49.764" v="4547"/>
          <ac:spMkLst>
            <pc:docMk/>
            <pc:sldMk cId="958137787" sldId="261"/>
            <ac:spMk id="46" creationId="{C33976D1-3430-450C-A978-87A9A6E8E71F}"/>
          </ac:spMkLst>
        </pc:spChg>
        <pc:spChg chg="add del">
          <ac:chgData name="Katie Evans (1901759)" userId="6d00aaca-25ac-4f44-84da-73ea71acb6ff" providerId="ADAL" clId="{FEF2C404-257D-5A4C-A709-75481D2DD934}" dt="2020-03-29T14:13:49.764" v="4547"/>
          <ac:spMkLst>
            <pc:docMk/>
            <pc:sldMk cId="958137787" sldId="261"/>
            <ac:spMk id="48" creationId="{7D6AAC78-7D86-415A-ADC1-2B474807960C}"/>
          </ac:spMkLst>
        </pc:spChg>
        <pc:spChg chg="add del">
          <ac:chgData name="Katie Evans (1901759)" userId="6d00aaca-25ac-4f44-84da-73ea71acb6ff" providerId="ADAL" clId="{FEF2C404-257D-5A4C-A709-75481D2DD934}" dt="2020-03-29T14:13:49.764" v="4547"/>
          <ac:spMkLst>
            <pc:docMk/>
            <pc:sldMk cId="958137787" sldId="261"/>
            <ac:spMk id="50" creationId="{F2A658D9-F185-44F1-BA33-D50320D1D078}"/>
          </ac:spMkLst>
        </pc:spChg>
        <pc:graphicFrameChg chg="add del">
          <ac:chgData name="Katie Evans (1901759)" userId="6d00aaca-25ac-4f44-84da-73ea71acb6ff" providerId="ADAL" clId="{FEF2C404-257D-5A4C-A709-75481D2DD934}" dt="2020-03-29T13:36:25.183" v="3742" actId="26606"/>
          <ac:graphicFrameMkLst>
            <pc:docMk/>
            <pc:sldMk cId="958137787" sldId="261"/>
            <ac:graphicFrameMk id="14" creationId="{26F9132D-0484-4443-B84B-840B5BD4962A}"/>
          </ac:graphicFrameMkLst>
        </pc:graphicFrameChg>
        <pc:picChg chg="add del mod">
          <ac:chgData name="Katie Evans (1901759)" userId="6d00aaca-25ac-4f44-84da-73ea71acb6ff" providerId="ADAL" clId="{FEF2C404-257D-5A4C-A709-75481D2DD934}" dt="2020-04-03T09:42:27.621" v="5765"/>
          <ac:picMkLst>
            <pc:docMk/>
            <pc:sldMk cId="958137787" sldId="261"/>
            <ac:picMk id="4" creationId="{01C2205B-40C5-064D-8848-19F659EDEB48}"/>
          </ac:picMkLst>
        </pc:picChg>
        <pc:picChg chg="add mod">
          <ac:chgData name="Katie Evans (1901759)" userId="6d00aaca-25ac-4f44-84da-73ea71acb6ff" providerId="ADAL" clId="{FEF2C404-257D-5A4C-A709-75481D2DD934}" dt="2020-04-03T09:42:26.446" v="5764"/>
          <ac:picMkLst>
            <pc:docMk/>
            <pc:sldMk cId="958137787" sldId="261"/>
            <ac:picMk id="5" creationId="{5F0EA45D-7207-DC42-93E6-4DA36A8BD626}"/>
          </ac:picMkLst>
        </pc:picChg>
        <pc:picChg chg="add mod">
          <ac:chgData name="Katie Evans (1901759)" userId="6d00aaca-25ac-4f44-84da-73ea71acb6ff" providerId="ADAL" clId="{FEF2C404-257D-5A4C-A709-75481D2DD934}" dt="2020-04-03T09:54:18.786" v="5767"/>
          <ac:picMkLst>
            <pc:docMk/>
            <pc:sldMk cId="958137787" sldId="261"/>
            <ac:picMk id="6" creationId="{D6BBE234-B3E9-DE4C-8B8B-C4915F1D24F7}"/>
          </ac:picMkLst>
        </pc:picChg>
        <pc:picChg chg="add mod">
          <ac:chgData name="Katie Evans (1901759)" userId="6d00aaca-25ac-4f44-84da-73ea71acb6ff" providerId="ADAL" clId="{FEF2C404-257D-5A4C-A709-75481D2DD934}" dt="2020-04-03T10:09:03.255" v="5768"/>
          <ac:picMkLst>
            <pc:docMk/>
            <pc:sldMk cId="958137787" sldId="261"/>
            <ac:picMk id="7" creationId="{26F3B799-3701-C54F-B86F-0FE57604FE78}"/>
          </ac:picMkLst>
        </pc:picChg>
      </pc:sldChg>
      <pc:sldChg chg="addSp delSp modSp add del mod setBg modNotesTx">
        <pc:chgData name="Katie Evans (1901759)" userId="6d00aaca-25ac-4f44-84da-73ea71acb6ff" providerId="ADAL" clId="{FEF2C404-257D-5A4C-A709-75481D2DD934}" dt="2020-03-29T14:15:39.420" v="4696" actId="2696"/>
        <pc:sldMkLst>
          <pc:docMk/>
          <pc:sldMk cId="105560151" sldId="262"/>
        </pc:sldMkLst>
        <pc:spChg chg="mod">
          <ac:chgData name="Katie Evans (1901759)" userId="6d00aaca-25ac-4f44-84da-73ea71acb6ff" providerId="ADAL" clId="{FEF2C404-257D-5A4C-A709-75481D2DD934}" dt="2020-03-29T13:25:07.938" v="3512" actId="26606"/>
          <ac:spMkLst>
            <pc:docMk/>
            <pc:sldMk cId="105560151" sldId="262"/>
            <ac:spMk id="2" creationId="{4C6B6682-A227-C546-B6B9-EAC633E4B349}"/>
          </ac:spMkLst>
        </pc:spChg>
        <pc:spChg chg="add del mod">
          <ac:chgData name="Katie Evans (1901759)" userId="6d00aaca-25ac-4f44-84da-73ea71acb6ff" providerId="ADAL" clId="{FEF2C404-257D-5A4C-A709-75481D2DD934}" dt="2020-03-29T13:21:00.309" v="3470" actId="26606"/>
          <ac:spMkLst>
            <pc:docMk/>
            <pc:sldMk cId="105560151" sldId="262"/>
            <ac:spMk id="3" creationId="{CF7BE6CC-562D-B844-9E30-A2C4A32B2427}"/>
          </ac:spMkLst>
        </pc:spChg>
        <pc:spChg chg="add del mod">
          <ac:chgData name="Katie Evans (1901759)" userId="6d00aaca-25ac-4f44-84da-73ea71acb6ff" providerId="ADAL" clId="{FEF2C404-257D-5A4C-A709-75481D2DD934}" dt="2020-03-29T13:24:38.613" v="3509" actId="767"/>
          <ac:spMkLst>
            <pc:docMk/>
            <pc:sldMk cId="105560151" sldId="262"/>
            <ac:spMk id="4" creationId="{B67D371E-8C9A-7C46-9F92-E98290AE1EA3}"/>
          </ac:spMkLst>
        </pc:spChg>
        <pc:spChg chg="add del">
          <ac:chgData name="Katie Evans (1901759)" userId="6d00aaca-25ac-4f44-84da-73ea71acb6ff" providerId="ADAL" clId="{FEF2C404-257D-5A4C-A709-75481D2DD934}" dt="2020-03-29T13:21:00.309" v="3470" actId="26606"/>
          <ac:spMkLst>
            <pc:docMk/>
            <pc:sldMk cId="105560151" sldId="262"/>
            <ac:spMk id="8" creationId="{C33976D1-3430-450C-A978-87A9A6E8E71F}"/>
          </ac:spMkLst>
        </pc:spChg>
        <pc:spChg chg="add del">
          <ac:chgData name="Katie Evans (1901759)" userId="6d00aaca-25ac-4f44-84da-73ea71acb6ff" providerId="ADAL" clId="{FEF2C404-257D-5A4C-A709-75481D2DD934}" dt="2020-03-29T13:21:00.309" v="3470" actId="26606"/>
          <ac:spMkLst>
            <pc:docMk/>
            <pc:sldMk cId="105560151" sldId="262"/>
            <ac:spMk id="10" creationId="{7D6AAC78-7D86-415A-ADC1-2B474807960C}"/>
          </ac:spMkLst>
        </pc:spChg>
        <pc:spChg chg="add del">
          <ac:chgData name="Katie Evans (1901759)" userId="6d00aaca-25ac-4f44-84da-73ea71acb6ff" providerId="ADAL" clId="{FEF2C404-257D-5A4C-A709-75481D2DD934}" dt="2020-03-29T13:21:00.309" v="3470" actId="26606"/>
          <ac:spMkLst>
            <pc:docMk/>
            <pc:sldMk cId="105560151" sldId="262"/>
            <ac:spMk id="12" creationId="{F2A658D9-F185-44F1-BA33-D50320D1D078}"/>
          </ac:spMkLst>
        </pc:spChg>
        <pc:spChg chg="add del">
          <ac:chgData name="Katie Evans (1901759)" userId="6d00aaca-25ac-4f44-84da-73ea71acb6ff" providerId="ADAL" clId="{FEF2C404-257D-5A4C-A709-75481D2DD934}" dt="2020-03-29T13:25:07.938" v="3512" actId="26606"/>
          <ac:spMkLst>
            <pc:docMk/>
            <pc:sldMk cId="105560151" sldId="262"/>
            <ac:spMk id="19" creationId="{93F0ADB5-A0B4-4B01-A8C4-FDC34CE22BD4}"/>
          </ac:spMkLst>
        </pc:spChg>
        <pc:spChg chg="add del">
          <ac:chgData name="Katie Evans (1901759)" userId="6d00aaca-25ac-4f44-84da-73ea71acb6ff" providerId="ADAL" clId="{FEF2C404-257D-5A4C-A709-75481D2DD934}" dt="2020-03-29T13:25:07.938" v="3512" actId="26606"/>
          <ac:spMkLst>
            <pc:docMk/>
            <pc:sldMk cId="105560151" sldId="262"/>
            <ac:spMk id="21" creationId="{AA6D0FDE-0241-4C21-A720-A69475358235}"/>
          </ac:spMkLst>
        </pc:spChg>
        <pc:graphicFrameChg chg="add del mod modGraphic">
          <ac:chgData name="Katie Evans (1901759)" userId="6d00aaca-25ac-4f44-84da-73ea71acb6ff" providerId="ADAL" clId="{FEF2C404-257D-5A4C-A709-75481D2DD934}" dt="2020-03-29T13:44:02.255" v="3900" actId="26606"/>
          <ac:graphicFrameMkLst>
            <pc:docMk/>
            <pc:sldMk cId="105560151" sldId="262"/>
            <ac:graphicFrameMk id="14" creationId="{4E10CEE1-2EF8-4540-8CFC-7A8B381A71F9}"/>
          </ac:graphicFrameMkLst>
        </pc:graphicFrameChg>
      </pc:sldChg>
      <pc:sldChg chg="addSp delSp modSp add del mod setBg modNotesTx">
        <pc:chgData name="Katie Evans (1901759)" userId="6d00aaca-25ac-4f44-84da-73ea71acb6ff" providerId="ADAL" clId="{FEF2C404-257D-5A4C-A709-75481D2DD934}" dt="2020-03-29T13:27:11.348" v="3542" actId="2696"/>
        <pc:sldMkLst>
          <pc:docMk/>
          <pc:sldMk cId="2936078402" sldId="263"/>
        </pc:sldMkLst>
        <pc:spChg chg="mod">
          <ac:chgData name="Katie Evans (1901759)" userId="6d00aaca-25ac-4f44-84da-73ea71acb6ff" providerId="ADAL" clId="{FEF2C404-257D-5A4C-A709-75481D2DD934}" dt="2020-03-29T13:25:48.951" v="3518" actId="207"/>
          <ac:spMkLst>
            <pc:docMk/>
            <pc:sldMk cId="2936078402" sldId="263"/>
            <ac:spMk id="2" creationId="{C48EB32F-1D9E-E142-BD66-9807B03AB396}"/>
          </ac:spMkLst>
        </pc:spChg>
        <pc:spChg chg="add del mod">
          <ac:chgData name="Katie Evans (1901759)" userId="6d00aaca-25ac-4f44-84da-73ea71acb6ff" providerId="ADAL" clId="{FEF2C404-257D-5A4C-A709-75481D2DD934}" dt="2020-03-29T13:21:04.903" v="3473" actId="26606"/>
          <ac:spMkLst>
            <pc:docMk/>
            <pc:sldMk cId="2936078402" sldId="263"/>
            <ac:spMk id="3" creationId="{D7134437-859C-F34F-8739-C704D497AB20}"/>
          </ac:spMkLst>
        </pc:spChg>
        <pc:spChg chg="add del">
          <ac:chgData name="Katie Evans (1901759)" userId="6d00aaca-25ac-4f44-84da-73ea71acb6ff" providerId="ADAL" clId="{FEF2C404-257D-5A4C-A709-75481D2DD934}" dt="2020-03-29T13:21:04.903" v="3473" actId="26606"/>
          <ac:spMkLst>
            <pc:docMk/>
            <pc:sldMk cId="2936078402" sldId="263"/>
            <ac:spMk id="8" creationId="{C33976D1-3430-450C-A978-87A9A6E8E71F}"/>
          </ac:spMkLst>
        </pc:spChg>
        <pc:spChg chg="add del">
          <ac:chgData name="Katie Evans (1901759)" userId="6d00aaca-25ac-4f44-84da-73ea71acb6ff" providerId="ADAL" clId="{FEF2C404-257D-5A4C-A709-75481D2DD934}" dt="2020-03-29T13:21:04.903" v="3473" actId="26606"/>
          <ac:spMkLst>
            <pc:docMk/>
            <pc:sldMk cId="2936078402" sldId="263"/>
            <ac:spMk id="10" creationId="{7D6AAC78-7D86-415A-ADC1-2B474807960C}"/>
          </ac:spMkLst>
        </pc:spChg>
        <pc:spChg chg="add del">
          <ac:chgData name="Katie Evans (1901759)" userId="6d00aaca-25ac-4f44-84da-73ea71acb6ff" providerId="ADAL" clId="{FEF2C404-257D-5A4C-A709-75481D2DD934}" dt="2020-03-29T13:21:04.903" v="3473" actId="26606"/>
          <ac:spMkLst>
            <pc:docMk/>
            <pc:sldMk cId="2936078402" sldId="263"/>
            <ac:spMk id="12" creationId="{F2A658D9-F185-44F1-BA33-D50320D1D078}"/>
          </ac:spMkLst>
        </pc:spChg>
        <pc:spChg chg="add del">
          <ac:chgData name="Katie Evans (1901759)" userId="6d00aaca-25ac-4f44-84da-73ea71acb6ff" providerId="ADAL" clId="{FEF2C404-257D-5A4C-A709-75481D2DD934}" dt="2020-03-29T13:20:45.320" v="3462" actId="26606"/>
          <ac:spMkLst>
            <pc:docMk/>
            <pc:sldMk cId="2936078402" sldId="263"/>
            <ac:spMk id="19" creationId="{93F0ADB5-A0B4-4B01-A8C4-FDC34CE22BD4}"/>
          </ac:spMkLst>
        </pc:spChg>
        <pc:spChg chg="add del">
          <ac:chgData name="Katie Evans (1901759)" userId="6d00aaca-25ac-4f44-84da-73ea71acb6ff" providerId="ADAL" clId="{FEF2C404-257D-5A4C-A709-75481D2DD934}" dt="2020-03-29T13:20:45.320" v="3462" actId="26606"/>
          <ac:spMkLst>
            <pc:docMk/>
            <pc:sldMk cId="2936078402" sldId="263"/>
            <ac:spMk id="21" creationId="{AA6D0FDE-0241-4C21-A720-A69475358235}"/>
          </ac:spMkLst>
        </pc:spChg>
        <pc:spChg chg="add del">
          <ac:chgData name="Katie Evans (1901759)" userId="6d00aaca-25ac-4f44-84da-73ea71acb6ff" providerId="ADAL" clId="{FEF2C404-257D-5A4C-A709-75481D2DD934}" dt="2020-03-29T13:20:46.529" v="3464" actId="26606"/>
          <ac:spMkLst>
            <pc:docMk/>
            <pc:sldMk cId="2936078402" sldId="263"/>
            <ac:spMk id="23" creationId="{4E866FF9-A729-45F0-A163-10E89E871602}"/>
          </ac:spMkLst>
        </pc:spChg>
        <pc:spChg chg="add del">
          <ac:chgData name="Katie Evans (1901759)" userId="6d00aaca-25ac-4f44-84da-73ea71acb6ff" providerId="ADAL" clId="{FEF2C404-257D-5A4C-A709-75481D2DD934}" dt="2020-03-29T13:20:46.529" v="3464" actId="26606"/>
          <ac:spMkLst>
            <pc:docMk/>
            <pc:sldMk cId="2936078402" sldId="263"/>
            <ac:spMk id="24" creationId="{A804366F-2366-4688-98E7-B101C7BC6146}"/>
          </ac:spMkLst>
        </pc:spChg>
        <pc:spChg chg="add del">
          <ac:chgData name="Katie Evans (1901759)" userId="6d00aaca-25ac-4f44-84da-73ea71acb6ff" providerId="ADAL" clId="{FEF2C404-257D-5A4C-A709-75481D2DD934}" dt="2020-03-29T13:21:04.903" v="3473" actId="26606"/>
          <ac:spMkLst>
            <pc:docMk/>
            <pc:sldMk cId="2936078402" sldId="263"/>
            <ac:spMk id="27" creationId="{93F0ADB5-A0B4-4B01-A8C4-FDC34CE22BD4}"/>
          </ac:spMkLst>
        </pc:spChg>
        <pc:spChg chg="add del">
          <ac:chgData name="Katie Evans (1901759)" userId="6d00aaca-25ac-4f44-84da-73ea71acb6ff" providerId="ADAL" clId="{FEF2C404-257D-5A4C-A709-75481D2DD934}" dt="2020-03-29T13:21:04.903" v="3473" actId="26606"/>
          <ac:spMkLst>
            <pc:docMk/>
            <pc:sldMk cId="2936078402" sldId="263"/>
            <ac:spMk id="28" creationId="{AA6D0FDE-0241-4C21-A720-A69475358235}"/>
          </ac:spMkLst>
        </pc:spChg>
        <pc:graphicFrameChg chg="add del">
          <ac:chgData name="Katie Evans (1901759)" userId="6d00aaca-25ac-4f44-84da-73ea71acb6ff" providerId="ADAL" clId="{FEF2C404-257D-5A4C-A709-75481D2DD934}" dt="2020-03-29T13:20:45.320" v="3462" actId="26606"/>
          <ac:graphicFrameMkLst>
            <pc:docMk/>
            <pc:sldMk cId="2936078402" sldId="263"/>
            <ac:graphicFrameMk id="14" creationId="{085F2959-F43A-48AB-8530-35432141EB7D}"/>
          </ac:graphicFrameMkLst>
        </pc:graphicFrameChg>
        <pc:graphicFrameChg chg="add del">
          <ac:chgData name="Katie Evans (1901759)" userId="6d00aaca-25ac-4f44-84da-73ea71acb6ff" providerId="ADAL" clId="{FEF2C404-257D-5A4C-A709-75481D2DD934}" dt="2020-03-29T13:20:46.529" v="3464" actId="26606"/>
          <ac:graphicFrameMkLst>
            <pc:docMk/>
            <pc:sldMk cId="2936078402" sldId="263"/>
            <ac:graphicFrameMk id="25" creationId="{EFF008F8-E19C-4E12-89E5-6E17B9223444}"/>
          </ac:graphicFrameMkLst>
        </pc:graphicFrameChg>
        <pc:graphicFrameChg chg="add del mod">
          <ac:chgData name="Katie Evans (1901759)" userId="6d00aaca-25ac-4f44-84da-73ea71acb6ff" providerId="ADAL" clId="{FEF2C404-257D-5A4C-A709-75481D2DD934}" dt="2020-03-29T13:26:52.696" v="3539"/>
          <ac:graphicFrameMkLst>
            <pc:docMk/>
            <pc:sldMk cId="2936078402" sldId="263"/>
            <ac:graphicFrameMk id="29" creationId="{085F2959-F43A-48AB-8530-35432141EB7D}"/>
          </ac:graphicFrameMkLst>
        </pc:graphicFrameChg>
      </pc:sldChg>
      <pc:sldChg chg="addSp delSp modSp add del mod setBg setClrOvrMap">
        <pc:chgData name="Katie Evans (1901759)" userId="6d00aaca-25ac-4f44-84da-73ea71acb6ff" providerId="ADAL" clId="{FEF2C404-257D-5A4C-A709-75481D2DD934}" dt="2020-03-29T13:24:48.491" v="3511" actId="2696"/>
        <pc:sldMkLst>
          <pc:docMk/>
          <pc:sldMk cId="1361018740" sldId="264"/>
        </pc:sldMkLst>
        <pc:spChg chg="mod">
          <ac:chgData name="Katie Evans (1901759)" userId="6d00aaca-25ac-4f44-84da-73ea71acb6ff" providerId="ADAL" clId="{FEF2C404-257D-5A4C-A709-75481D2DD934}" dt="2020-03-29T13:22:01.011" v="3487" actId="26606"/>
          <ac:spMkLst>
            <pc:docMk/>
            <pc:sldMk cId="1361018740" sldId="264"/>
            <ac:spMk id="2" creationId="{3093C52E-BA34-1842-BCD8-8C42ED665F74}"/>
          </ac:spMkLst>
        </pc:spChg>
        <pc:spChg chg="del mod">
          <ac:chgData name="Katie Evans (1901759)" userId="6d00aaca-25ac-4f44-84da-73ea71acb6ff" providerId="ADAL" clId="{FEF2C404-257D-5A4C-A709-75481D2DD934}" dt="2020-03-29T13:18:02.823" v="3451" actId="26606"/>
          <ac:spMkLst>
            <pc:docMk/>
            <pc:sldMk cId="1361018740" sldId="264"/>
            <ac:spMk id="3" creationId="{588DA629-24FA-E34A-BE79-77D48F104FE1}"/>
          </ac:spMkLst>
        </pc:spChg>
        <pc:spChg chg="add del">
          <ac:chgData name="Katie Evans (1901759)" userId="6d00aaca-25ac-4f44-84da-73ea71acb6ff" providerId="ADAL" clId="{FEF2C404-257D-5A4C-A709-75481D2DD934}" dt="2020-03-29T13:18:02.823" v="3451" actId="26606"/>
          <ac:spMkLst>
            <pc:docMk/>
            <pc:sldMk cId="1361018740" sldId="264"/>
            <ac:spMk id="8" creationId="{C33976D1-3430-450C-A978-87A9A6E8E71F}"/>
          </ac:spMkLst>
        </pc:spChg>
        <pc:spChg chg="add del">
          <ac:chgData name="Katie Evans (1901759)" userId="6d00aaca-25ac-4f44-84da-73ea71acb6ff" providerId="ADAL" clId="{FEF2C404-257D-5A4C-A709-75481D2DD934}" dt="2020-03-29T13:18:02.823" v="3451" actId="26606"/>
          <ac:spMkLst>
            <pc:docMk/>
            <pc:sldMk cId="1361018740" sldId="264"/>
            <ac:spMk id="10" creationId="{7D6AAC78-7D86-415A-ADC1-2B474807960C}"/>
          </ac:spMkLst>
        </pc:spChg>
        <pc:spChg chg="add del">
          <ac:chgData name="Katie Evans (1901759)" userId="6d00aaca-25ac-4f44-84da-73ea71acb6ff" providerId="ADAL" clId="{FEF2C404-257D-5A4C-A709-75481D2DD934}" dt="2020-03-29T13:18:02.823" v="3451" actId="26606"/>
          <ac:spMkLst>
            <pc:docMk/>
            <pc:sldMk cId="1361018740" sldId="264"/>
            <ac:spMk id="12" creationId="{F2A658D9-F185-44F1-BA33-D50320D1D078}"/>
          </ac:spMkLst>
        </pc:spChg>
        <pc:spChg chg="add del">
          <ac:chgData name="Katie Evans (1901759)" userId="6d00aaca-25ac-4f44-84da-73ea71acb6ff" providerId="ADAL" clId="{FEF2C404-257D-5A4C-A709-75481D2DD934}" dt="2020-03-29T13:21:19.385" v="3475" actId="26606"/>
          <ac:spMkLst>
            <pc:docMk/>
            <pc:sldMk cId="1361018740" sldId="264"/>
            <ac:spMk id="16" creationId="{466A9AE5-69DF-4153-B35A-94BDEF32EB06}"/>
          </ac:spMkLst>
        </pc:spChg>
        <pc:spChg chg="add del">
          <ac:chgData name="Katie Evans (1901759)" userId="6d00aaca-25ac-4f44-84da-73ea71acb6ff" providerId="ADAL" clId="{FEF2C404-257D-5A4C-A709-75481D2DD934}" dt="2020-03-29T13:21:19.385" v="3475" actId="26606"/>
          <ac:spMkLst>
            <pc:docMk/>
            <pc:sldMk cId="1361018740" sldId="264"/>
            <ac:spMk id="17" creationId="{159B5318-27A8-4E50-80D9-B92D4F28EA61}"/>
          </ac:spMkLst>
        </pc:spChg>
        <pc:spChg chg="add del">
          <ac:chgData name="Katie Evans (1901759)" userId="6d00aaca-25ac-4f44-84da-73ea71acb6ff" providerId="ADAL" clId="{FEF2C404-257D-5A4C-A709-75481D2DD934}" dt="2020-03-29T13:21:32.622" v="3479" actId="26606"/>
          <ac:spMkLst>
            <pc:docMk/>
            <pc:sldMk cId="1361018740" sldId="264"/>
            <ac:spMk id="18" creationId="{C966A4D4-049A-4389-B407-0E7091A07C8D}"/>
          </ac:spMkLst>
        </pc:spChg>
        <pc:spChg chg="add del">
          <ac:chgData name="Katie Evans (1901759)" userId="6d00aaca-25ac-4f44-84da-73ea71acb6ff" providerId="ADAL" clId="{FEF2C404-257D-5A4C-A709-75481D2DD934}" dt="2020-03-29T13:18:16.789" v="3452" actId="26606"/>
          <ac:spMkLst>
            <pc:docMk/>
            <pc:sldMk cId="1361018740" sldId="264"/>
            <ac:spMk id="19" creationId="{93F0ADB5-A0B4-4B01-A8C4-FDC34CE22BD4}"/>
          </ac:spMkLst>
        </pc:spChg>
        <pc:spChg chg="add del">
          <ac:chgData name="Katie Evans (1901759)" userId="6d00aaca-25ac-4f44-84da-73ea71acb6ff" providerId="ADAL" clId="{FEF2C404-257D-5A4C-A709-75481D2DD934}" dt="2020-03-29T13:21:32.622" v="3479" actId="26606"/>
          <ac:spMkLst>
            <pc:docMk/>
            <pc:sldMk cId="1361018740" sldId="264"/>
            <ac:spMk id="20" creationId="{B5899359-8523-4D4D-B568-3FDFAF9821C7}"/>
          </ac:spMkLst>
        </pc:spChg>
        <pc:spChg chg="add del">
          <ac:chgData name="Katie Evans (1901759)" userId="6d00aaca-25ac-4f44-84da-73ea71acb6ff" providerId="ADAL" clId="{FEF2C404-257D-5A4C-A709-75481D2DD934}" dt="2020-03-29T13:18:16.789" v="3452" actId="26606"/>
          <ac:spMkLst>
            <pc:docMk/>
            <pc:sldMk cId="1361018740" sldId="264"/>
            <ac:spMk id="21" creationId="{AA6D0FDE-0241-4C21-A720-A69475358235}"/>
          </ac:spMkLst>
        </pc:spChg>
        <pc:spChg chg="add del">
          <ac:chgData name="Katie Evans (1901759)" userId="6d00aaca-25ac-4f44-84da-73ea71acb6ff" providerId="ADAL" clId="{FEF2C404-257D-5A4C-A709-75481D2DD934}" dt="2020-03-29T13:21:32.622" v="3479" actId="26606"/>
          <ac:spMkLst>
            <pc:docMk/>
            <pc:sldMk cId="1361018740" sldId="264"/>
            <ac:spMk id="23" creationId="{2E9C9585-DA89-4D7E-BCDF-576461A1A2D9}"/>
          </ac:spMkLst>
        </pc:spChg>
        <pc:graphicFrameChg chg="add mod modGraphic">
          <ac:chgData name="Katie Evans (1901759)" userId="6d00aaca-25ac-4f44-84da-73ea71acb6ff" providerId="ADAL" clId="{FEF2C404-257D-5A4C-A709-75481D2DD934}" dt="2020-03-29T13:22:01.011" v="3487" actId="26606"/>
          <ac:graphicFrameMkLst>
            <pc:docMk/>
            <pc:sldMk cId="1361018740" sldId="264"/>
            <ac:graphicFrameMk id="14" creationId="{03D028CB-3106-44C7-8178-EE61AB2DFEC5}"/>
          </ac:graphicFrameMkLst>
        </pc:graphicFrameChg>
      </pc:sldChg>
      <pc:sldChg chg="addSp delSp modSp add del mod setBg delDesignElem modNotesTx">
        <pc:chgData name="Katie Evans (1901759)" userId="6d00aaca-25ac-4f44-84da-73ea71acb6ff" providerId="ADAL" clId="{FEF2C404-257D-5A4C-A709-75481D2DD934}" dt="2020-03-29T14:18:37.204" v="4831" actId="2696"/>
        <pc:sldMkLst>
          <pc:docMk/>
          <pc:sldMk cId="4001434120" sldId="265"/>
        </pc:sldMkLst>
        <pc:spChg chg="mod">
          <ac:chgData name="Katie Evans (1901759)" userId="6d00aaca-25ac-4f44-84da-73ea71acb6ff" providerId="ADAL" clId="{FEF2C404-257D-5A4C-A709-75481D2DD934}" dt="2020-03-29T14:04:37.738" v="4253" actId="26606"/>
          <ac:spMkLst>
            <pc:docMk/>
            <pc:sldMk cId="4001434120" sldId="265"/>
            <ac:spMk id="2" creationId="{01DF6352-F9D6-4B47-9C0E-219AA3B9B2E9}"/>
          </ac:spMkLst>
        </pc:spChg>
        <pc:spChg chg="del mod">
          <ac:chgData name="Katie Evans (1901759)" userId="6d00aaca-25ac-4f44-84da-73ea71acb6ff" providerId="ADAL" clId="{FEF2C404-257D-5A4C-A709-75481D2DD934}" dt="2020-03-29T13:33:20.552" v="3597" actId="26606"/>
          <ac:spMkLst>
            <pc:docMk/>
            <pc:sldMk cId="4001434120" sldId="265"/>
            <ac:spMk id="3" creationId="{59F73A18-30FF-A949-B965-A26359B60855}"/>
          </ac:spMkLst>
        </pc:spChg>
        <pc:spChg chg="add del mod">
          <ac:chgData name="Katie Evans (1901759)" userId="6d00aaca-25ac-4f44-84da-73ea71acb6ff" providerId="ADAL" clId="{FEF2C404-257D-5A4C-A709-75481D2DD934}" dt="2020-03-29T13:33:17.664" v="3596" actId="478"/>
          <ac:spMkLst>
            <pc:docMk/>
            <pc:sldMk cId="4001434120" sldId="265"/>
            <ac:spMk id="4" creationId="{D6EB6E66-4197-8E41-9DCA-DCF0899B2BF2}"/>
          </ac:spMkLst>
        </pc:spChg>
        <pc:spChg chg="add del">
          <ac:chgData name="Katie Evans (1901759)" userId="6d00aaca-25ac-4f44-84da-73ea71acb6ff" providerId="ADAL" clId="{FEF2C404-257D-5A4C-A709-75481D2DD934}" dt="2020-03-29T13:33:20.552" v="3597" actId="26606"/>
          <ac:spMkLst>
            <pc:docMk/>
            <pc:sldMk cId="4001434120" sldId="265"/>
            <ac:spMk id="8" creationId="{C33976D1-3430-450C-A978-87A9A6E8E71F}"/>
          </ac:spMkLst>
        </pc:spChg>
        <pc:spChg chg="add del">
          <ac:chgData name="Katie Evans (1901759)" userId="6d00aaca-25ac-4f44-84da-73ea71acb6ff" providerId="ADAL" clId="{FEF2C404-257D-5A4C-A709-75481D2DD934}" dt="2020-03-29T13:33:20.552" v="3597" actId="26606"/>
          <ac:spMkLst>
            <pc:docMk/>
            <pc:sldMk cId="4001434120" sldId="265"/>
            <ac:spMk id="10" creationId="{7D6AAC78-7D86-415A-ADC1-2B474807960C}"/>
          </ac:spMkLst>
        </pc:spChg>
        <pc:spChg chg="add del">
          <ac:chgData name="Katie Evans (1901759)" userId="6d00aaca-25ac-4f44-84da-73ea71acb6ff" providerId="ADAL" clId="{FEF2C404-257D-5A4C-A709-75481D2DD934}" dt="2020-03-29T13:33:20.552" v="3597" actId="26606"/>
          <ac:spMkLst>
            <pc:docMk/>
            <pc:sldMk cId="4001434120" sldId="265"/>
            <ac:spMk id="12" creationId="{F2A658D9-F185-44F1-BA33-D50320D1D078}"/>
          </ac:spMkLst>
        </pc:spChg>
        <pc:spChg chg="add del mod">
          <ac:chgData name="Katie Evans (1901759)" userId="6d00aaca-25ac-4f44-84da-73ea71acb6ff" providerId="ADAL" clId="{FEF2C404-257D-5A4C-A709-75481D2DD934}" dt="2020-03-29T13:33:53.429" v="3606" actId="478"/>
          <ac:spMkLst>
            <pc:docMk/>
            <pc:sldMk cId="4001434120" sldId="265"/>
            <ac:spMk id="13" creationId="{DCA2843F-D688-F144-A493-0A8247A15BFA}"/>
          </ac:spMkLst>
        </pc:spChg>
        <pc:spChg chg="add del">
          <ac:chgData name="Katie Evans (1901759)" userId="6d00aaca-25ac-4f44-84da-73ea71acb6ff" providerId="ADAL" clId="{FEF2C404-257D-5A4C-A709-75481D2DD934}" dt="2020-03-29T13:56:40.456" v="3970"/>
          <ac:spMkLst>
            <pc:docMk/>
            <pc:sldMk cId="4001434120" sldId="265"/>
            <ac:spMk id="15" creationId="{93F0ADB5-A0B4-4B01-A8C4-FDC34CE22BD4}"/>
          </ac:spMkLst>
        </pc:spChg>
        <pc:spChg chg="add del mod">
          <ac:chgData name="Katie Evans (1901759)" userId="6d00aaca-25ac-4f44-84da-73ea71acb6ff" providerId="ADAL" clId="{FEF2C404-257D-5A4C-A709-75481D2DD934}" dt="2020-03-29T13:35:41.988" v="3710" actId="478"/>
          <ac:spMkLst>
            <pc:docMk/>
            <pc:sldMk cId="4001434120" sldId="265"/>
            <ac:spMk id="16" creationId="{0AEDE78B-4B77-3349-B0E6-200F6D6C189B}"/>
          </ac:spMkLst>
        </pc:spChg>
        <pc:spChg chg="add del">
          <ac:chgData name="Katie Evans (1901759)" userId="6d00aaca-25ac-4f44-84da-73ea71acb6ff" providerId="ADAL" clId="{FEF2C404-257D-5A4C-A709-75481D2DD934}" dt="2020-03-29T13:56:40.456" v="3970"/>
          <ac:spMkLst>
            <pc:docMk/>
            <pc:sldMk cId="4001434120" sldId="265"/>
            <ac:spMk id="21" creationId="{AA6D0FDE-0241-4C21-A720-A69475358235}"/>
          </ac:spMkLst>
        </pc:spChg>
        <pc:spChg chg="add del">
          <ac:chgData name="Katie Evans (1901759)" userId="6d00aaca-25ac-4f44-84da-73ea71acb6ff" providerId="ADAL" clId="{FEF2C404-257D-5A4C-A709-75481D2DD934}" dt="2020-03-29T13:34:33.912" v="3611" actId="26606"/>
          <ac:spMkLst>
            <pc:docMk/>
            <pc:sldMk cId="4001434120" sldId="265"/>
            <ac:spMk id="26" creationId="{93F0ADB5-A0B4-4B01-A8C4-FDC34CE22BD4}"/>
          </ac:spMkLst>
        </pc:spChg>
        <pc:spChg chg="add del">
          <ac:chgData name="Katie Evans (1901759)" userId="6d00aaca-25ac-4f44-84da-73ea71acb6ff" providerId="ADAL" clId="{FEF2C404-257D-5A4C-A709-75481D2DD934}" dt="2020-03-29T13:34:33.912" v="3611" actId="26606"/>
          <ac:spMkLst>
            <pc:docMk/>
            <pc:sldMk cId="4001434120" sldId="265"/>
            <ac:spMk id="28" creationId="{AA6D0FDE-0241-4C21-A720-A69475358235}"/>
          </ac:spMkLst>
        </pc:spChg>
        <pc:graphicFrameChg chg="add mod modGraphic">
          <ac:chgData name="Katie Evans (1901759)" userId="6d00aaca-25ac-4f44-84da-73ea71acb6ff" providerId="ADAL" clId="{FEF2C404-257D-5A4C-A709-75481D2DD934}" dt="2020-03-29T14:04:37.738" v="4253" actId="26606"/>
          <ac:graphicFrameMkLst>
            <pc:docMk/>
            <pc:sldMk cId="4001434120" sldId="265"/>
            <ac:graphicFrameMk id="14" creationId="{A0698FC2-EDB2-4AF2-A5AE-FD486C507596}"/>
          </ac:graphicFrameMkLst>
        </pc:graphicFrameChg>
        <pc:cxnChg chg="add del mod">
          <ac:chgData name="Katie Evans (1901759)" userId="6d00aaca-25ac-4f44-84da-73ea71acb6ff" providerId="ADAL" clId="{FEF2C404-257D-5A4C-A709-75481D2DD934}" dt="2020-03-25T13:03:50.188" v="2469" actId="478"/>
          <ac:cxnSpMkLst>
            <pc:docMk/>
            <pc:sldMk cId="4001434120" sldId="265"/>
            <ac:cxnSpMk id="6" creationId="{443B4087-BF26-3F4E-8380-AE3413F33305}"/>
          </ac:cxnSpMkLst>
        </pc:cxnChg>
        <pc:cxnChg chg="add del mod">
          <ac:chgData name="Katie Evans (1901759)" userId="6d00aaca-25ac-4f44-84da-73ea71acb6ff" providerId="ADAL" clId="{FEF2C404-257D-5A4C-A709-75481D2DD934}" dt="2020-03-29T13:33:02.440" v="3594" actId="478"/>
          <ac:cxnSpMkLst>
            <pc:docMk/>
            <pc:sldMk cId="4001434120" sldId="265"/>
            <ac:cxnSpMk id="19" creationId="{B9047213-E381-0445-AA04-F11B382938E3}"/>
          </ac:cxnSpMkLst>
        </pc:cxnChg>
      </pc:sldChg>
      <pc:sldChg chg="add del">
        <pc:chgData name="Katie Evans (1901759)" userId="6d00aaca-25ac-4f44-84da-73ea71acb6ff" providerId="ADAL" clId="{FEF2C404-257D-5A4C-A709-75481D2DD934}" dt="2020-03-28T14:15:07.981" v="3103" actId="2696"/>
        <pc:sldMkLst>
          <pc:docMk/>
          <pc:sldMk cId="2905269543" sldId="266"/>
        </pc:sldMkLst>
      </pc:sldChg>
      <pc:sldChg chg="addSp delSp modSp add del mod modTransition setBg modAnim delDesignElem">
        <pc:chgData name="Katie Evans (1901759)" userId="6d00aaca-25ac-4f44-84da-73ea71acb6ff" providerId="ADAL" clId="{FEF2C404-257D-5A4C-A709-75481D2DD934}" dt="2020-04-03T10:09:03.255" v="5768"/>
        <pc:sldMkLst>
          <pc:docMk/>
          <pc:sldMk cId="3357437576" sldId="266"/>
        </pc:sldMkLst>
        <pc:spChg chg="mod">
          <ac:chgData name="Katie Evans (1901759)" userId="6d00aaca-25ac-4f44-84da-73ea71acb6ff" providerId="ADAL" clId="{FEF2C404-257D-5A4C-A709-75481D2DD934}" dt="2020-03-29T14:12:56.209" v="4533"/>
          <ac:spMkLst>
            <pc:docMk/>
            <pc:sldMk cId="3357437576" sldId="266"/>
            <ac:spMk id="2" creationId="{89ED62C3-ED29-9B4A-88E8-B3662DBAF795}"/>
          </ac:spMkLst>
        </pc:spChg>
        <pc:spChg chg="mod">
          <ac:chgData name="Katie Evans (1901759)" userId="6d00aaca-25ac-4f44-84da-73ea71acb6ff" providerId="ADAL" clId="{FEF2C404-257D-5A4C-A709-75481D2DD934}" dt="2020-03-29T14:12:47.003" v="4531" actId="5793"/>
          <ac:spMkLst>
            <pc:docMk/>
            <pc:sldMk cId="3357437576" sldId="266"/>
            <ac:spMk id="3" creationId="{BB55A0B0-FCD0-574B-9FFF-F9F78D3EC8B7}"/>
          </ac:spMkLst>
        </pc:spChg>
        <pc:spChg chg="add del">
          <ac:chgData name="Katie Evans (1901759)" userId="6d00aaca-25ac-4f44-84da-73ea71acb6ff" providerId="ADAL" clId="{FEF2C404-257D-5A4C-A709-75481D2DD934}" dt="2020-03-29T14:13:49.764" v="4547"/>
          <ac:spMkLst>
            <pc:docMk/>
            <pc:sldMk cId="3357437576" sldId="266"/>
            <ac:spMk id="5" creationId="{C33976D1-3430-450C-A978-87A9A6E8E71F}"/>
          </ac:spMkLst>
        </pc:spChg>
        <pc:spChg chg="add del">
          <ac:chgData name="Katie Evans (1901759)" userId="6d00aaca-25ac-4f44-84da-73ea71acb6ff" providerId="ADAL" clId="{FEF2C404-257D-5A4C-A709-75481D2DD934}" dt="2020-03-29T14:13:49.764" v="4547"/>
          <ac:spMkLst>
            <pc:docMk/>
            <pc:sldMk cId="3357437576" sldId="266"/>
            <ac:spMk id="6" creationId="{7D6AAC78-7D86-415A-ADC1-2B474807960C}"/>
          </ac:spMkLst>
        </pc:spChg>
        <pc:spChg chg="add del">
          <ac:chgData name="Katie Evans (1901759)" userId="6d00aaca-25ac-4f44-84da-73ea71acb6ff" providerId="ADAL" clId="{FEF2C404-257D-5A4C-A709-75481D2DD934}" dt="2020-03-29T14:13:49.764" v="4547"/>
          <ac:spMkLst>
            <pc:docMk/>
            <pc:sldMk cId="3357437576" sldId="266"/>
            <ac:spMk id="7" creationId="{F2A658D9-F185-44F1-BA33-D50320D1D078}"/>
          </ac:spMkLst>
        </pc:spChg>
        <pc:spChg chg="add del">
          <ac:chgData name="Katie Evans (1901759)" userId="6d00aaca-25ac-4f44-84da-73ea71acb6ff" providerId="ADAL" clId="{FEF2C404-257D-5A4C-A709-75481D2DD934}" dt="2020-03-29T13:56:40.456" v="3970"/>
          <ac:spMkLst>
            <pc:docMk/>
            <pc:sldMk cId="3357437576" sldId="266"/>
            <ac:spMk id="8" creationId="{C33976D1-3430-450C-A978-87A9A6E8E71F}"/>
          </ac:spMkLst>
        </pc:spChg>
        <pc:spChg chg="add del">
          <ac:chgData name="Katie Evans (1901759)" userId="6d00aaca-25ac-4f44-84da-73ea71acb6ff" providerId="ADAL" clId="{FEF2C404-257D-5A4C-A709-75481D2DD934}" dt="2020-03-29T13:56:40.456" v="3970"/>
          <ac:spMkLst>
            <pc:docMk/>
            <pc:sldMk cId="3357437576" sldId="266"/>
            <ac:spMk id="10" creationId="{7D6AAC78-7D86-415A-ADC1-2B474807960C}"/>
          </ac:spMkLst>
        </pc:spChg>
        <pc:spChg chg="add del">
          <ac:chgData name="Katie Evans (1901759)" userId="6d00aaca-25ac-4f44-84da-73ea71acb6ff" providerId="ADAL" clId="{FEF2C404-257D-5A4C-A709-75481D2DD934}" dt="2020-03-29T13:56:40.456" v="3970"/>
          <ac:spMkLst>
            <pc:docMk/>
            <pc:sldMk cId="3357437576" sldId="266"/>
            <ac:spMk id="12" creationId="{F2A658D9-F185-44F1-BA33-D50320D1D078}"/>
          </ac:spMkLst>
        </pc:spChg>
        <pc:picChg chg="add mod">
          <ac:chgData name="Katie Evans (1901759)" userId="6d00aaca-25ac-4f44-84da-73ea71acb6ff" providerId="ADAL" clId="{FEF2C404-257D-5A4C-A709-75481D2DD934}" dt="2020-04-03T09:54:18.786" v="5767"/>
          <ac:picMkLst>
            <pc:docMk/>
            <pc:sldMk cId="3357437576" sldId="266"/>
            <ac:picMk id="4" creationId="{8B249C59-B40E-D242-98DD-6910C8DCF855}"/>
          </ac:picMkLst>
        </pc:picChg>
        <pc:picChg chg="add mod">
          <ac:chgData name="Katie Evans (1901759)" userId="6d00aaca-25ac-4f44-84da-73ea71acb6ff" providerId="ADAL" clId="{FEF2C404-257D-5A4C-A709-75481D2DD934}" dt="2020-04-03T10:09:03.255" v="5768"/>
          <ac:picMkLst>
            <pc:docMk/>
            <pc:sldMk cId="3357437576" sldId="266"/>
            <ac:picMk id="9" creationId="{741D1E64-B372-DD48-B67F-B5A4AD77122A}"/>
          </ac:picMkLst>
        </pc:picChg>
      </pc:sldChg>
      <pc:sldChg chg="addSp delSp modSp add mod modTransition setBg modAnim delDesignElem">
        <pc:chgData name="Katie Evans (1901759)" userId="6d00aaca-25ac-4f44-84da-73ea71acb6ff" providerId="ADAL" clId="{FEF2C404-257D-5A4C-A709-75481D2DD934}" dt="2020-04-03T10:09:03.255" v="5768"/>
        <pc:sldMkLst>
          <pc:docMk/>
          <pc:sldMk cId="1165655875" sldId="267"/>
        </pc:sldMkLst>
        <pc:spChg chg="mod">
          <ac:chgData name="Katie Evans (1901759)" userId="6d00aaca-25ac-4f44-84da-73ea71acb6ff" providerId="ADAL" clId="{FEF2C404-257D-5A4C-A709-75481D2DD934}" dt="2020-03-29T14:04:22.411" v="4252" actId="26606"/>
          <ac:spMkLst>
            <pc:docMk/>
            <pc:sldMk cId="1165655875" sldId="267"/>
            <ac:spMk id="2" creationId="{9FD4CC37-228E-5C46-BE5F-B6E701DB2D22}"/>
          </ac:spMkLst>
        </pc:spChg>
        <pc:spChg chg="del">
          <ac:chgData name="Katie Evans (1901759)" userId="6d00aaca-25ac-4f44-84da-73ea71acb6ff" providerId="ADAL" clId="{FEF2C404-257D-5A4C-A709-75481D2DD934}" dt="2020-03-29T13:12:06.283" v="3417" actId="26606"/>
          <ac:spMkLst>
            <pc:docMk/>
            <pc:sldMk cId="1165655875" sldId="267"/>
            <ac:spMk id="3" creationId="{9CD741A6-7480-9D47-BC4B-3069A32F2DFC}"/>
          </ac:spMkLst>
        </pc:spChg>
        <pc:spChg chg="add del">
          <ac:chgData name="Katie Evans (1901759)" userId="6d00aaca-25ac-4f44-84da-73ea71acb6ff" providerId="ADAL" clId="{FEF2C404-257D-5A4C-A709-75481D2DD934}" dt="2020-03-29T13:18:44.074" v="3455" actId="26606"/>
          <ac:spMkLst>
            <pc:docMk/>
            <pc:sldMk cId="1165655875" sldId="267"/>
            <ac:spMk id="8" creationId="{84167985-D6E9-40FF-97C0-4B6D373E85C9}"/>
          </ac:spMkLst>
        </pc:spChg>
        <pc:spChg chg="add del">
          <ac:chgData name="Katie Evans (1901759)" userId="6d00aaca-25ac-4f44-84da-73ea71acb6ff" providerId="ADAL" clId="{FEF2C404-257D-5A4C-A709-75481D2DD934}" dt="2020-03-29T13:18:44.074" v="3455" actId="26606"/>
          <ac:spMkLst>
            <pc:docMk/>
            <pc:sldMk cId="1165655875" sldId="267"/>
            <ac:spMk id="10" creationId="{68801362-349C-44BE-BEF6-8E926E1D38BC}"/>
          </ac:spMkLst>
        </pc:spChg>
        <pc:spChg chg="add del">
          <ac:chgData name="Katie Evans (1901759)" userId="6d00aaca-25ac-4f44-84da-73ea71acb6ff" providerId="ADAL" clId="{FEF2C404-257D-5A4C-A709-75481D2DD934}" dt="2020-03-29T13:18:52.788" v="3456" actId="26606"/>
          <ac:spMkLst>
            <pc:docMk/>
            <pc:sldMk cId="1165655875" sldId="267"/>
            <ac:spMk id="15" creationId="{84167985-D6E9-40FF-97C0-4B6D373E85C9}"/>
          </ac:spMkLst>
        </pc:spChg>
        <pc:spChg chg="add del">
          <ac:chgData name="Katie Evans (1901759)" userId="6d00aaca-25ac-4f44-84da-73ea71acb6ff" providerId="ADAL" clId="{FEF2C404-257D-5A4C-A709-75481D2DD934}" dt="2020-03-29T13:18:44.067" v="3454" actId="26606"/>
          <ac:spMkLst>
            <pc:docMk/>
            <pc:sldMk cId="1165655875" sldId="267"/>
            <ac:spMk id="17" creationId="{5FA21C72-692C-49FD-9EB4-DDDDDEBD4BD6}"/>
          </ac:spMkLst>
        </pc:spChg>
        <pc:spChg chg="add del">
          <ac:chgData name="Katie Evans (1901759)" userId="6d00aaca-25ac-4f44-84da-73ea71acb6ff" providerId="ADAL" clId="{FEF2C404-257D-5A4C-A709-75481D2DD934}" dt="2020-03-29T13:18:44.067" v="3454" actId="26606"/>
          <ac:spMkLst>
            <pc:docMk/>
            <pc:sldMk cId="1165655875" sldId="267"/>
            <ac:spMk id="19" creationId="{FBAF941A-6830-47A3-B63C-7C7B66AEA73B}"/>
          </ac:spMkLst>
        </pc:spChg>
        <pc:spChg chg="add del">
          <ac:chgData name="Katie Evans (1901759)" userId="6d00aaca-25ac-4f44-84da-73ea71acb6ff" providerId="ADAL" clId="{FEF2C404-257D-5A4C-A709-75481D2DD934}" dt="2020-03-29T13:18:52.788" v="3456" actId="26606"/>
          <ac:spMkLst>
            <pc:docMk/>
            <pc:sldMk cId="1165655875" sldId="267"/>
            <ac:spMk id="21" creationId="{68801362-349C-44BE-BEF6-8E926E1D38BC}"/>
          </ac:spMkLst>
        </pc:spChg>
        <pc:spChg chg="add del">
          <ac:chgData name="Katie Evans (1901759)" userId="6d00aaca-25ac-4f44-84da-73ea71acb6ff" providerId="ADAL" clId="{FEF2C404-257D-5A4C-A709-75481D2DD934}" dt="2020-03-29T14:13:49.764" v="4547"/>
          <ac:spMkLst>
            <pc:docMk/>
            <pc:sldMk cId="1165655875" sldId="267"/>
            <ac:spMk id="27" creationId="{C2AD7556-C90D-4946-8E4E-1E79D5B3D2F5}"/>
          </ac:spMkLst>
        </pc:spChg>
        <pc:spChg chg="add del">
          <ac:chgData name="Katie Evans (1901759)" userId="6d00aaca-25ac-4f44-84da-73ea71acb6ff" providerId="ADAL" clId="{FEF2C404-257D-5A4C-A709-75481D2DD934}" dt="2020-03-29T13:35:53.569" v="3711" actId="26606"/>
          <ac:spMkLst>
            <pc:docMk/>
            <pc:sldMk cId="1165655875" sldId="267"/>
            <ac:spMk id="28" creationId="{EC7FF834-B204-4967-8D47-8BB36EAF0EF5}"/>
          </ac:spMkLst>
        </pc:spChg>
        <pc:spChg chg="add del">
          <ac:chgData name="Katie Evans (1901759)" userId="6d00aaca-25ac-4f44-84da-73ea71acb6ff" providerId="ADAL" clId="{FEF2C404-257D-5A4C-A709-75481D2DD934}" dt="2020-03-29T13:35:53.569" v="3711" actId="26606"/>
          <ac:spMkLst>
            <pc:docMk/>
            <pc:sldMk cId="1165655875" sldId="267"/>
            <ac:spMk id="30" creationId="{F780A22D-61EA-43E3-BD94-3E39CF902160}"/>
          </ac:spMkLst>
        </pc:spChg>
        <pc:spChg chg="add del">
          <ac:chgData name="Katie Evans (1901759)" userId="6d00aaca-25ac-4f44-84da-73ea71acb6ff" providerId="ADAL" clId="{FEF2C404-257D-5A4C-A709-75481D2DD934}" dt="2020-03-29T14:13:49.764" v="4547"/>
          <ac:spMkLst>
            <pc:docMk/>
            <pc:sldMk cId="1165655875" sldId="267"/>
            <ac:spMk id="32" creationId="{DBB0CC56-54B2-4AE0-87C5-296E78A028BA}"/>
          </ac:spMkLst>
        </pc:spChg>
        <pc:spChg chg="add del">
          <ac:chgData name="Katie Evans (1901759)" userId="6d00aaca-25ac-4f44-84da-73ea71acb6ff" providerId="ADAL" clId="{FEF2C404-257D-5A4C-A709-75481D2DD934}" dt="2020-03-29T13:56:40.456" v="3970"/>
          <ac:spMkLst>
            <pc:docMk/>
            <pc:sldMk cId="1165655875" sldId="267"/>
            <ac:spMk id="35" creationId="{3F47E20B-1205-4238-A82B-90EF577F32D8}"/>
          </ac:spMkLst>
        </pc:spChg>
        <pc:spChg chg="add del">
          <ac:chgData name="Katie Evans (1901759)" userId="6d00aaca-25ac-4f44-84da-73ea71acb6ff" providerId="ADAL" clId="{FEF2C404-257D-5A4C-A709-75481D2DD934}" dt="2020-03-29T13:56:40.456" v="3970"/>
          <ac:spMkLst>
            <pc:docMk/>
            <pc:sldMk cId="1165655875" sldId="267"/>
            <ac:spMk id="37" creationId="{D13567AC-EB9A-47A9-B6EC-B5BDB73B113C}"/>
          </ac:spMkLst>
        </pc:spChg>
        <pc:picChg chg="add mod">
          <ac:chgData name="Katie Evans (1901759)" userId="6d00aaca-25ac-4f44-84da-73ea71acb6ff" providerId="ADAL" clId="{FEF2C404-257D-5A4C-A709-75481D2DD934}" dt="2020-04-03T09:54:18.786" v="5767"/>
          <ac:picMkLst>
            <pc:docMk/>
            <pc:sldMk cId="1165655875" sldId="267"/>
            <ac:picMk id="4" creationId="{53F0E14A-C7B7-8C4E-B753-B04F7FA53F75}"/>
          </ac:picMkLst>
        </pc:picChg>
        <pc:picChg chg="add mod">
          <ac:chgData name="Katie Evans (1901759)" userId="6d00aaca-25ac-4f44-84da-73ea71acb6ff" providerId="ADAL" clId="{FEF2C404-257D-5A4C-A709-75481D2DD934}" dt="2020-04-03T10:09:03.255" v="5768"/>
          <ac:picMkLst>
            <pc:docMk/>
            <pc:sldMk cId="1165655875" sldId="267"/>
            <ac:picMk id="5" creationId="{526AEDFB-6FFB-F547-ABB8-CAFD7C0E16F3}"/>
          </ac:picMkLst>
        </pc:picChg>
        <pc:picChg chg="add del">
          <ac:chgData name="Katie Evans (1901759)" userId="6d00aaca-25ac-4f44-84da-73ea71acb6ff" providerId="ADAL" clId="{FEF2C404-257D-5A4C-A709-75481D2DD934}" dt="2020-03-29T13:18:44.067" v="3454" actId="26606"/>
          <ac:picMkLst>
            <pc:docMk/>
            <pc:sldMk cId="1165655875" sldId="267"/>
            <ac:picMk id="14" creationId="{CA375D85-AAC0-4498-9BB0-6804C2B4A66F}"/>
          </ac:picMkLst>
        </pc:picChg>
        <pc:picChg chg="add mod">
          <ac:chgData name="Katie Evans (1901759)" userId="6d00aaca-25ac-4f44-84da-73ea71acb6ff" providerId="ADAL" clId="{FEF2C404-257D-5A4C-A709-75481D2DD934}" dt="2020-03-29T14:04:22.411" v="4252" actId="26606"/>
          <ac:picMkLst>
            <pc:docMk/>
            <pc:sldMk cId="1165655875" sldId="267"/>
            <ac:picMk id="25" creationId="{37A352CB-FADF-492A-AF25-09D68E2BF4C1}"/>
          </ac:picMkLst>
        </pc:picChg>
      </pc:sldChg>
      <pc:sldChg chg="add del">
        <pc:chgData name="Katie Evans (1901759)" userId="6d00aaca-25ac-4f44-84da-73ea71acb6ff" providerId="ADAL" clId="{FEF2C404-257D-5A4C-A709-75481D2DD934}" dt="2020-03-28T14:15:07.979" v="3102" actId="2696"/>
        <pc:sldMkLst>
          <pc:docMk/>
          <pc:sldMk cId="2414336814" sldId="267"/>
        </pc:sldMkLst>
      </pc:sldChg>
      <pc:sldChg chg="addSp delSp modSp add del mod setBg">
        <pc:chgData name="Katie Evans (1901759)" userId="6d00aaca-25ac-4f44-84da-73ea71acb6ff" providerId="ADAL" clId="{FEF2C404-257D-5A4C-A709-75481D2DD934}" dt="2020-03-29T14:12:59.887" v="4534" actId="2696"/>
        <pc:sldMkLst>
          <pc:docMk/>
          <pc:sldMk cId="79308029" sldId="268"/>
        </pc:sldMkLst>
        <pc:spChg chg="mod">
          <ac:chgData name="Katie Evans (1901759)" userId="6d00aaca-25ac-4f44-84da-73ea71acb6ff" providerId="ADAL" clId="{FEF2C404-257D-5A4C-A709-75481D2DD934}" dt="2020-03-29T13:45:19.365" v="3901" actId="26606"/>
          <ac:spMkLst>
            <pc:docMk/>
            <pc:sldMk cId="79308029" sldId="268"/>
            <ac:spMk id="2" creationId="{AC7F3721-ABD3-4241-87CC-51FB190AE5F4}"/>
          </ac:spMkLst>
        </pc:spChg>
        <pc:spChg chg="add del mod">
          <ac:chgData name="Katie Evans (1901759)" userId="6d00aaca-25ac-4f44-84da-73ea71acb6ff" providerId="ADAL" clId="{FEF2C404-257D-5A4C-A709-75481D2DD934}" dt="2020-03-29T13:22:50.741" v="3497" actId="26606"/>
          <ac:spMkLst>
            <pc:docMk/>
            <pc:sldMk cId="79308029" sldId="268"/>
            <ac:spMk id="3" creationId="{B8B0EE9D-5269-1840-AFBD-1CC897805DE4}"/>
          </ac:spMkLst>
        </pc:spChg>
        <pc:spChg chg="add del">
          <ac:chgData name="Katie Evans (1901759)" userId="6d00aaca-25ac-4f44-84da-73ea71acb6ff" providerId="ADAL" clId="{FEF2C404-257D-5A4C-A709-75481D2DD934}" dt="2020-03-29T13:45:19.365" v="3901" actId="26606"/>
          <ac:spMkLst>
            <pc:docMk/>
            <pc:sldMk cId="79308029" sldId="268"/>
            <ac:spMk id="6" creationId="{93F0ADB5-A0B4-4B01-A8C4-FDC34CE22BD4}"/>
          </ac:spMkLst>
        </pc:spChg>
        <pc:spChg chg="add del">
          <ac:chgData name="Katie Evans (1901759)" userId="6d00aaca-25ac-4f44-84da-73ea71acb6ff" providerId="ADAL" clId="{FEF2C404-257D-5A4C-A709-75481D2DD934}" dt="2020-03-29T13:45:19.365" v="3901" actId="26606"/>
          <ac:spMkLst>
            <pc:docMk/>
            <pc:sldMk cId="79308029" sldId="268"/>
            <ac:spMk id="7" creationId="{AA6D0FDE-0241-4C21-A720-A69475358235}"/>
          </ac:spMkLst>
        </pc:spChg>
        <pc:spChg chg="add del">
          <ac:chgData name="Katie Evans (1901759)" userId="6d00aaca-25ac-4f44-84da-73ea71acb6ff" providerId="ADAL" clId="{FEF2C404-257D-5A4C-A709-75481D2DD934}" dt="2020-03-29T13:22:34.580" v="3491" actId="26606"/>
          <ac:spMkLst>
            <pc:docMk/>
            <pc:sldMk cId="79308029" sldId="268"/>
            <ac:spMk id="10" creationId="{93F0ADB5-A0B4-4B01-A8C4-FDC34CE22BD4}"/>
          </ac:spMkLst>
        </pc:spChg>
        <pc:spChg chg="add del">
          <ac:chgData name="Katie Evans (1901759)" userId="6d00aaca-25ac-4f44-84da-73ea71acb6ff" providerId="ADAL" clId="{FEF2C404-257D-5A4C-A709-75481D2DD934}" dt="2020-03-29T13:22:34.580" v="3491" actId="26606"/>
          <ac:spMkLst>
            <pc:docMk/>
            <pc:sldMk cId="79308029" sldId="268"/>
            <ac:spMk id="12" creationId="{AA6D0FDE-0241-4C21-A720-A69475358235}"/>
          </ac:spMkLst>
        </pc:spChg>
        <pc:graphicFrameChg chg="add del">
          <ac:chgData name="Katie Evans (1901759)" userId="6d00aaca-25ac-4f44-84da-73ea71acb6ff" providerId="ADAL" clId="{FEF2C404-257D-5A4C-A709-75481D2DD934}" dt="2020-03-29T13:22:34.580" v="3491" actId="26606"/>
          <ac:graphicFrameMkLst>
            <pc:docMk/>
            <pc:sldMk cId="79308029" sldId="268"/>
            <ac:graphicFrameMk id="5" creationId="{9D34430B-F4EE-4981-A74F-6011A7A70E46}"/>
          </ac:graphicFrameMkLst>
        </pc:graphicFrameChg>
        <pc:graphicFrameChg chg="add mod modGraphic">
          <ac:chgData name="Katie Evans (1901759)" userId="6d00aaca-25ac-4f44-84da-73ea71acb6ff" providerId="ADAL" clId="{FEF2C404-257D-5A4C-A709-75481D2DD934}" dt="2020-03-29T14:12:13.049" v="4501" actId="20578"/>
          <ac:graphicFrameMkLst>
            <pc:docMk/>
            <pc:sldMk cId="79308029" sldId="268"/>
            <ac:graphicFrameMk id="8" creationId="{709FD2A0-BC5D-4170-B592-4EFFD0666ECE}"/>
          </ac:graphicFrameMkLst>
        </pc:graphicFrameChg>
      </pc:sldChg>
      <pc:sldChg chg="add del">
        <pc:chgData name="Katie Evans (1901759)" userId="6d00aaca-25ac-4f44-84da-73ea71acb6ff" providerId="ADAL" clId="{FEF2C404-257D-5A4C-A709-75481D2DD934}" dt="2020-03-28T14:15:07.978" v="3101" actId="2696"/>
        <pc:sldMkLst>
          <pc:docMk/>
          <pc:sldMk cId="2354832301" sldId="268"/>
        </pc:sldMkLst>
      </pc:sldChg>
      <pc:sldChg chg="add del">
        <pc:chgData name="Katie Evans (1901759)" userId="6d00aaca-25ac-4f44-84da-73ea71acb6ff" providerId="ADAL" clId="{FEF2C404-257D-5A4C-A709-75481D2DD934}" dt="2020-03-28T14:15:07.976" v="3100" actId="2696"/>
        <pc:sldMkLst>
          <pc:docMk/>
          <pc:sldMk cId="123450469" sldId="269"/>
        </pc:sldMkLst>
      </pc:sldChg>
      <pc:sldChg chg="addSp delSp modSp add del mod ord setBg delDesignElem">
        <pc:chgData name="Katie Evans (1901759)" userId="6d00aaca-25ac-4f44-84da-73ea71acb6ff" providerId="ADAL" clId="{FEF2C404-257D-5A4C-A709-75481D2DD934}" dt="2020-03-29T14:16:27.465" v="4769" actId="2696"/>
        <pc:sldMkLst>
          <pc:docMk/>
          <pc:sldMk cId="2782904899" sldId="269"/>
        </pc:sldMkLst>
        <pc:spChg chg="mod">
          <ac:chgData name="Katie Evans (1901759)" userId="6d00aaca-25ac-4f44-84da-73ea71acb6ff" providerId="ADAL" clId="{FEF2C404-257D-5A4C-A709-75481D2DD934}" dt="2020-03-29T14:11:27.067" v="4494" actId="26606"/>
          <ac:spMkLst>
            <pc:docMk/>
            <pc:sldMk cId="2782904899" sldId="269"/>
            <ac:spMk id="2" creationId="{C48EB32F-1D9E-E142-BD66-9807B03AB396}"/>
          </ac:spMkLst>
        </pc:spChg>
        <pc:spChg chg="add del mod">
          <ac:chgData name="Katie Evans (1901759)" userId="6d00aaca-25ac-4f44-84da-73ea71acb6ff" providerId="ADAL" clId="{FEF2C404-257D-5A4C-A709-75481D2DD934}" dt="2020-03-29T13:49:45.648" v="3907"/>
          <ac:spMkLst>
            <pc:docMk/>
            <pc:sldMk cId="2782904899" sldId="269"/>
            <ac:spMk id="3" creationId="{7C37B4A0-DD80-DF44-BB2B-445383C0886C}"/>
          </ac:spMkLst>
        </pc:spChg>
        <pc:spChg chg="del">
          <ac:chgData name="Katie Evans (1901759)" userId="6d00aaca-25ac-4f44-84da-73ea71acb6ff" providerId="ADAL" clId="{FEF2C404-257D-5A4C-A709-75481D2DD934}" dt="2020-03-29T13:47:04.731" v="3902" actId="26606"/>
          <ac:spMkLst>
            <pc:docMk/>
            <pc:sldMk cId="2782904899" sldId="269"/>
            <ac:spMk id="27" creationId="{93F0ADB5-A0B4-4B01-A8C4-FDC34CE22BD4}"/>
          </ac:spMkLst>
        </pc:spChg>
        <pc:spChg chg="del">
          <ac:chgData name="Katie Evans (1901759)" userId="6d00aaca-25ac-4f44-84da-73ea71acb6ff" providerId="ADAL" clId="{FEF2C404-257D-5A4C-A709-75481D2DD934}" dt="2020-03-29T13:47:04.731" v="3902" actId="26606"/>
          <ac:spMkLst>
            <pc:docMk/>
            <pc:sldMk cId="2782904899" sldId="269"/>
            <ac:spMk id="28" creationId="{AA6D0FDE-0241-4C21-A720-A69475358235}"/>
          </ac:spMkLst>
        </pc:spChg>
        <pc:spChg chg="add del">
          <ac:chgData name="Katie Evans (1901759)" userId="6d00aaca-25ac-4f44-84da-73ea71acb6ff" providerId="ADAL" clId="{FEF2C404-257D-5A4C-A709-75481D2DD934}" dt="2020-03-29T13:56:40.456" v="3970"/>
          <ac:spMkLst>
            <pc:docMk/>
            <pc:sldMk cId="2782904899" sldId="269"/>
            <ac:spMk id="34" creationId="{4E866FF9-A729-45F0-A163-10E89E871602}"/>
          </ac:spMkLst>
        </pc:spChg>
        <pc:spChg chg="add del">
          <ac:chgData name="Katie Evans (1901759)" userId="6d00aaca-25ac-4f44-84da-73ea71acb6ff" providerId="ADAL" clId="{FEF2C404-257D-5A4C-A709-75481D2DD934}" dt="2020-03-29T13:56:40.456" v="3970"/>
          <ac:spMkLst>
            <pc:docMk/>
            <pc:sldMk cId="2782904899" sldId="269"/>
            <ac:spMk id="36" creationId="{A804366F-2366-4688-98E7-B101C7BC6146}"/>
          </ac:spMkLst>
        </pc:spChg>
        <pc:graphicFrameChg chg="mod modGraphic">
          <ac:chgData name="Katie Evans (1901759)" userId="6d00aaca-25ac-4f44-84da-73ea71acb6ff" providerId="ADAL" clId="{FEF2C404-257D-5A4C-A709-75481D2DD934}" dt="2020-03-29T14:11:27.067" v="4494" actId="26606"/>
          <ac:graphicFrameMkLst>
            <pc:docMk/>
            <pc:sldMk cId="2782904899" sldId="269"/>
            <ac:graphicFrameMk id="29" creationId="{085F2959-F43A-48AB-8530-35432141EB7D}"/>
          </ac:graphicFrameMkLst>
        </pc:graphicFrameChg>
      </pc:sldChg>
      <pc:sldChg chg="addSp delSp modSp add del mod setBg delDesignElem">
        <pc:chgData name="Katie Evans (1901759)" userId="6d00aaca-25ac-4f44-84da-73ea71acb6ff" providerId="ADAL" clId="{FEF2C404-257D-5A4C-A709-75481D2DD934}" dt="2020-03-29T14:03:41.297" v="4246" actId="2696"/>
        <pc:sldMkLst>
          <pc:docMk/>
          <pc:sldMk cId="490589962" sldId="270"/>
        </pc:sldMkLst>
        <pc:spChg chg="mod">
          <ac:chgData name="Katie Evans (1901759)" userId="6d00aaca-25ac-4f44-84da-73ea71acb6ff" providerId="ADAL" clId="{FEF2C404-257D-5A4C-A709-75481D2DD934}" dt="2020-03-29T14:02:44.233" v="4235" actId="26606"/>
          <ac:spMkLst>
            <pc:docMk/>
            <pc:sldMk cId="490589962" sldId="270"/>
            <ac:spMk id="2" creationId="{2DE28D69-0F7E-6D4D-9E96-B41F254F98BD}"/>
          </ac:spMkLst>
        </pc:spChg>
        <pc:spChg chg="add">
          <ac:chgData name="Katie Evans (1901759)" userId="6d00aaca-25ac-4f44-84da-73ea71acb6ff" providerId="ADAL" clId="{FEF2C404-257D-5A4C-A709-75481D2DD934}" dt="2020-03-29T14:02:44.233" v="4235" actId="26606"/>
          <ac:spMkLst>
            <pc:docMk/>
            <pc:sldMk cId="490589962" sldId="270"/>
            <ac:spMk id="16" creationId="{0AF33C27-9C85-4B30-9AD7-879D48AFE4FF}"/>
          </ac:spMkLst>
        </pc:spChg>
        <pc:spChg chg="add">
          <ac:chgData name="Katie Evans (1901759)" userId="6d00aaca-25ac-4f44-84da-73ea71acb6ff" providerId="ADAL" clId="{FEF2C404-257D-5A4C-A709-75481D2DD934}" dt="2020-03-29T14:02:44.233" v="4235" actId="26606"/>
          <ac:spMkLst>
            <pc:docMk/>
            <pc:sldMk cId="490589962" sldId="270"/>
            <ac:spMk id="17" creationId="{6D5089DD-882D-4413-B8BF-4798BFD84A98}"/>
          </ac:spMkLst>
        </pc:spChg>
        <pc:spChg chg="add del">
          <ac:chgData name="Katie Evans (1901759)" userId="6d00aaca-25ac-4f44-84da-73ea71acb6ff" providerId="ADAL" clId="{FEF2C404-257D-5A4C-A709-75481D2DD934}" dt="2020-03-29T13:51:45.470" v="3913" actId="26606"/>
          <ac:spMkLst>
            <pc:docMk/>
            <pc:sldMk cId="490589962" sldId="270"/>
            <ac:spMk id="19" creationId="{93F0ADB5-A0B4-4B01-A8C4-FDC34CE22BD4}"/>
          </ac:spMkLst>
        </pc:spChg>
        <pc:spChg chg="add del">
          <ac:chgData name="Katie Evans (1901759)" userId="6d00aaca-25ac-4f44-84da-73ea71acb6ff" providerId="ADAL" clId="{FEF2C404-257D-5A4C-A709-75481D2DD934}" dt="2020-03-29T13:51:45.470" v="3913" actId="26606"/>
          <ac:spMkLst>
            <pc:docMk/>
            <pc:sldMk cId="490589962" sldId="270"/>
            <ac:spMk id="21" creationId="{AA6D0FDE-0241-4C21-A720-A69475358235}"/>
          </ac:spMkLst>
        </pc:spChg>
        <pc:spChg chg="add del">
          <ac:chgData name="Katie Evans (1901759)" userId="6d00aaca-25ac-4f44-84da-73ea71acb6ff" providerId="ADAL" clId="{FEF2C404-257D-5A4C-A709-75481D2DD934}" dt="2020-03-29T13:52:00.631" v="3917" actId="26606"/>
          <ac:spMkLst>
            <pc:docMk/>
            <pc:sldMk cId="490589962" sldId="270"/>
            <ac:spMk id="23" creationId="{0AF33C27-9C85-4B30-9AD7-879D48AFE4FF}"/>
          </ac:spMkLst>
        </pc:spChg>
        <pc:spChg chg="add del">
          <ac:chgData name="Katie Evans (1901759)" userId="6d00aaca-25ac-4f44-84da-73ea71acb6ff" providerId="ADAL" clId="{FEF2C404-257D-5A4C-A709-75481D2DD934}" dt="2020-03-29T13:52:00.631" v="3917" actId="26606"/>
          <ac:spMkLst>
            <pc:docMk/>
            <pc:sldMk cId="490589962" sldId="270"/>
            <ac:spMk id="24" creationId="{6D5089DD-882D-4413-B8BF-4798BFD84A98}"/>
          </ac:spMkLst>
        </pc:spChg>
        <pc:spChg chg="add del">
          <ac:chgData name="Katie Evans (1901759)" userId="6d00aaca-25ac-4f44-84da-73ea71acb6ff" providerId="ADAL" clId="{FEF2C404-257D-5A4C-A709-75481D2DD934}" dt="2020-03-29T13:31:52.535" v="3583" actId="26606"/>
          <ac:spMkLst>
            <pc:docMk/>
            <pc:sldMk cId="490589962" sldId="270"/>
            <ac:spMk id="26" creationId="{0AF33C27-9C85-4B30-9AD7-879D48AFE4FF}"/>
          </ac:spMkLst>
        </pc:spChg>
        <pc:spChg chg="add del">
          <ac:chgData name="Katie Evans (1901759)" userId="6d00aaca-25ac-4f44-84da-73ea71acb6ff" providerId="ADAL" clId="{FEF2C404-257D-5A4C-A709-75481D2DD934}" dt="2020-03-29T13:31:52.535" v="3583" actId="26606"/>
          <ac:spMkLst>
            <pc:docMk/>
            <pc:sldMk cId="490589962" sldId="270"/>
            <ac:spMk id="28" creationId="{6D5089DD-882D-4413-B8BF-4798BFD84A98}"/>
          </ac:spMkLst>
        </pc:spChg>
        <pc:spChg chg="add del">
          <ac:chgData name="Katie Evans (1901759)" userId="6d00aaca-25ac-4f44-84da-73ea71acb6ff" providerId="ADAL" clId="{FEF2C404-257D-5A4C-A709-75481D2DD934}" dt="2020-03-29T13:52:28.239" v="3920" actId="26606"/>
          <ac:spMkLst>
            <pc:docMk/>
            <pc:sldMk cId="490589962" sldId="270"/>
            <ac:spMk id="29" creationId="{EA3CC36C-210F-452E-B0C6-CAE94609DD0E}"/>
          </ac:spMkLst>
        </pc:spChg>
        <pc:spChg chg="add del">
          <ac:chgData name="Katie Evans (1901759)" userId="6d00aaca-25ac-4f44-84da-73ea71acb6ff" providerId="ADAL" clId="{FEF2C404-257D-5A4C-A709-75481D2DD934}" dt="2020-03-29T13:52:28.239" v="3920" actId="26606"/>
          <ac:spMkLst>
            <pc:docMk/>
            <pc:sldMk cId="490589962" sldId="270"/>
            <ac:spMk id="31" creationId="{FD77E017-7BFF-4018-BF75-AF8C6DDF08B3}"/>
          </ac:spMkLst>
        </pc:spChg>
        <pc:spChg chg="add del">
          <ac:chgData name="Katie Evans (1901759)" userId="6d00aaca-25ac-4f44-84da-73ea71acb6ff" providerId="ADAL" clId="{FEF2C404-257D-5A4C-A709-75481D2DD934}" dt="2020-03-29T13:52:28.190" v="3919" actId="26606"/>
          <ac:spMkLst>
            <pc:docMk/>
            <pc:sldMk cId="490589962" sldId="270"/>
            <ac:spMk id="36" creationId="{93F0ADB5-A0B4-4B01-A8C4-FDC34CE22BD4}"/>
          </ac:spMkLst>
        </pc:spChg>
        <pc:spChg chg="add del">
          <ac:chgData name="Katie Evans (1901759)" userId="6d00aaca-25ac-4f44-84da-73ea71acb6ff" providerId="ADAL" clId="{FEF2C404-257D-5A4C-A709-75481D2DD934}" dt="2020-03-29T13:52:28.190" v="3919" actId="26606"/>
          <ac:spMkLst>
            <pc:docMk/>
            <pc:sldMk cId="490589962" sldId="270"/>
            <ac:spMk id="38" creationId="{AA6D0FDE-0241-4C21-A720-A69475358235}"/>
          </ac:spMkLst>
        </pc:spChg>
        <pc:spChg chg="add del">
          <ac:chgData name="Katie Evans (1901759)" userId="6d00aaca-25ac-4f44-84da-73ea71acb6ff" providerId="ADAL" clId="{FEF2C404-257D-5A4C-A709-75481D2DD934}" dt="2020-03-29T13:53:04.360" v="3923" actId="26606"/>
          <ac:spMkLst>
            <pc:docMk/>
            <pc:sldMk cId="490589962" sldId="270"/>
            <ac:spMk id="40" creationId="{0AF33C27-9C85-4B30-9AD7-879D48AFE4FF}"/>
          </ac:spMkLst>
        </pc:spChg>
        <pc:spChg chg="add del">
          <ac:chgData name="Katie Evans (1901759)" userId="6d00aaca-25ac-4f44-84da-73ea71acb6ff" providerId="ADAL" clId="{FEF2C404-257D-5A4C-A709-75481D2DD934}" dt="2020-03-29T13:53:04.360" v="3923" actId="26606"/>
          <ac:spMkLst>
            <pc:docMk/>
            <pc:sldMk cId="490589962" sldId="270"/>
            <ac:spMk id="41" creationId="{6D5089DD-882D-4413-B8BF-4798BFD84A98}"/>
          </ac:spMkLst>
        </pc:spChg>
        <pc:spChg chg="add del">
          <ac:chgData name="Katie Evans (1901759)" userId="6d00aaca-25ac-4f44-84da-73ea71acb6ff" providerId="ADAL" clId="{FEF2C404-257D-5A4C-A709-75481D2DD934}" dt="2020-03-29T13:56:40.456" v="3970"/>
          <ac:spMkLst>
            <pc:docMk/>
            <pc:sldMk cId="490589962" sldId="270"/>
            <ac:spMk id="46" creationId="{0AF33C27-9C85-4B30-9AD7-879D48AFE4FF}"/>
          </ac:spMkLst>
        </pc:spChg>
        <pc:spChg chg="add del">
          <ac:chgData name="Katie Evans (1901759)" userId="6d00aaca-25ac-4f44-84da-73ea71acb6ff" providerId="ADAL" clId="{FEF2C404-257D-5A4C-A709-75481D2DD934}" dt="2020-03-29T13:56:40.456" v="3970"/>
          <ac:spMkLst>
            <pc:docMk/>
            <pc:sldMk cId="490589962" sldId="270"/>
            <ac:spMk id="48" creationId="{6D5089DD-882D-4413-B8BF-4798BFD84A98}"/>
          </ac:spMkLst>
        </pc:spChg>
        <pc:graphicFrameChg chg="mod modGraphic">
          <ac:chgData name="Katie Evans (1901759)" userId="6d00aaca-25ac-4f44-84da-73ea71acb6ff" providerId="ADAL" clId="{FEF2C404-257D-5A4C-A709-75481D2DD934}" dt="2020-03-29T14:02:44.233" v="4235" actId="26606"/>
          <ac:graphicFrameMkLst>
            <pc:docMk/>
            <pc:sldMk cId="490589962" sldId="270"/>
            <ac:graphicFrameMk id="14" creationId="{8A246A91-0375-4513-A42C-9C55DED2C9CE}"/>
          </ac:graphicFrameMkLst>
        </pc:graphicFrameChg>
      </pc:sldChg>
      <pc:sldChg chg="add del">
        <pc:chgData name="Katie Evans (1901759)" userId="6d00aaca-25ac-4f44-84da-73ea71acb6ff" providerId="ADAL" clId="{FEF2C404-257D-5A4C-A709-75481D2DD934}" dt="2020-03-28T14:15:07.974" v="3099" actId="2696"/>
        <pc:sldMkLst>
          <pc:docMk/>
          <pc:sldMk cId="1358741257" sldId="270"/>
        </pc:sldMkLst>
      </pc:sldChg>
      <pc:sldChg chg="add del">
        <pc:chgData name="Katie Evans (1901759)" userId="6d00aaca-25ac-4f44-84da-73ea71acb6ff" providerId="ADAL" clId="{FEF2C404-257D-5A4C-A709-75481D2DD934}" dt="2020-03-29T13:27:09.038" v="3541" actId="2696"/>
        <pc:sldMkLst>
          <pc:docMk/>
          <pc:sldMk cId="2096191869" sldId="270"/>
        </pc:sldMkLst>
      </pc:sldChg>
      <pc:sldChg chg="add del">
        <pc:chgData name="Katie Evans (1901759)" userId="6d00aaca-25ac-4f44-84da-73ea71acb6ff" providerId="ADAL" clId="{FEF2C404-257D-5A4C-A709-75481D2DD934}" dt="2020-03-28T14:15:07.973" v="3098" actId="2696"/>
        <pc:sldMkLst>
          <pc:docMk/>
          <pc:sldMk cId="111474669" sldId="271"/>
        </pc:sldMkLst>
      </pc:sldChg>
      <pc:sldChg chg="delSp modSp add del delDesignElem">
        <pc:chgData name="Katie Evans (1901759)" userId="6d00aaca-25ac-4f44-84da-73ea71acb6ff" providerId="ADAL" clId="{FEF2C404-257D-5A4C-A709-75481D2DD934}" dt="2020-03-29T14:08:59.391" v="4470" actId="2696"/>
        <pc:sldMkLst>
          <pc:docMk/>
          <pc:sldMk cId="2281351821" sldId="271"/>
        </pc:sldMkLst>
        <pc:spChg chg="mod">
          <ac:chgData name="Katie Evans (1901759)" userId="6d00aaca-25ac-4f44-84da-73ea71acb6ff" providerId="ADAL" clId="{FEF2C404-257D-5A4C-A709-75481D2DD934}" dt="2020-03-29T13:37:27.922" v="3765" actId="5793"/>
          <ac:spMkLst>
            <pc:docMk/>
            <pc:sldMk cId="2281351821" sldId="271"/>
            <ac:spMk id="2" creationId="{DE19AFAF-42EB-454F-B679-BCB94020679B}"/>
          </ac:spMkLst>
        </pc:spChg>
        <pc:spChg chg="del">
          <ac:chgData name="Katie Evans (1901759)" userId="6d00aaca-25ac-4f44-84da-73ea71acb6ff" providerId="ADAL" clId="{FEF2C404-257D-5A4C-A709-75481D2DD934}" dt="2020-03-29T13:56:40.456" v="3970"/>
          <ac:spMkLst>
            <pc:docMk/>
            <pc:sldMk cId="2281351821" sldId="271"/>
            <ac:spMk id="19" creationId="{93F0ADB5-A0B4-4B01-A8C4-FDC34CE22BD4}"/>
          </ac:spMkLst>
        </pc:spChg>
        <pc:spChg chg="del">
          <ac:chgData name="Katie Evans (1901759)" userId="6d00aaca-25ac-4f44-84da-73ea71acb6ff" providerId="ADAL" clId="{FEF2C404-257D-5A4C-A709-75481D2DD934}" dt="2020-03-29T13:56:40.456" v="3970"/>
          <ac:spMkLst>
            <pc:docMk/>
            <pc:sldMk cId="2281351821" sldId="271"/>
            <ac:spMk id="21" creationId="{AA6D0FDE-0241-4C21-A720-A69475358235}"/>
          </ac:spMkLst>
        </pc:spChg>
        <pc:graphicFrameChg chg="mod">
          <ac:chgData name="Katie Evans (1901759)" userId="6d00aaca-25ac-4f44-84da-73ea71acb6ff" providerId="ADAL" clId="{FEF2C404-257D-5A4C-A709-75481D2DD934}" dt="2020-03-29T13:42:48.925" v="3853"/>
          <ac:graphicFrameMkLst>
            <pc:docMk/>
            <pc:sldMk cId="2281351821" sldId="271"/>
            <ac:graphicFrameMk id="14" creationId="{9E9215D2-DF4F-42C5-A215-77E81974F17A}"/>
          </ac:graphicFrameMkLst>
        </pc:graphicFrameChg>
      </pc:sldChg>
      <pc:sldChg chg="add del">
        <pc:chgData name="Katie Evans (1901759)" userId="6d00aaca-25ac-4f44-84da-73ea71acb6ff" providerId="ADAL" clId="{FEF2C404-257D-5A4C-A709-75481D2DD934}" dt="2020-03-28T14:15:07.971" v="3097" actId="2696"/>
        <pc:sldMkLst>
          <pc:docMk/>
          <pc:sldMk cId="2643437212" sldId="272"/>
        </pc:sldMkLst>
      </pc:sldChg>
      <pc:sldChg chg="delSp add del setBg delDesignElem">
        <pc:chgData name="Katie Evans (1901759)" userId="6d00aaca-25ac-4f44-84da-73ea71acb6ff" providerId="ADAL" clId="{FEF2C404-257D-5A4C-A709-75481D2DD934}" dt="2020-03-29T14:13:13.706" v="4536" actId="2696"/>
        <pc:sldMkLst>
          <pc:docMk/>
          <pc:sldMk cId="2806758664" sldId="272"/>
        </pc:sldMkLst>
        <pc:spChg chg="del">
          <ac:chgData name="Katie Evans (1901759)" userId="6d00aaca-25ac-4f44-84da-73ea71acb6ff" providerId="ADAL" clId="{FEF2C404-257D-5A4C-A709-75481D2DD934}" dt="2020-03-29T13:55:16.948" v="3925"/>
          <ac:spMkLst>
            <pc:docMk/>
            <pc:sldMk cId="2806758664" sldId="272"/>
            <ac:spMk id="8" creationId="{C33976D1-3430-450C-A978-87A9A6E8E71F}"/>
          </ac:spMkLst>
        </pc:spChg>
        <pc:spChg chg="del">
          <ac:chgData name="Katie Evans (1901759)" userId="6d00aaca-25ac-4f44-84da-73ea71acb6ff" providerId="ADAL" clId="{FEF2C404-257D-5A4C-A709-75481D2DD934}" dt="2020-03-29T13:55:16.948" v="3925"/>
          <ac:spMkLst>
            <pc:docMk/>
            <pc:sldMk cId="2806758664" sldId="272"/>
            <ac:spMk id="10" creationId="{7D6AAC78-7D86-415A-ADC1-2B474807960C}"/>
          </ac:spMkLst>
        </pc:spChg>
        <pc:spChg chg="del">
          <ac:chgData name="Katie Evans (1901759)" userId="6d00aaca-25ac-4f44-84da-73ea71acb6ff" providerId="ADAL" clId="{FEF2C404-257D-5A4C-A709-75481D2DD934}" dt="2020-03-29T13:55:16.948" v="3925"/>
          <ac:spMkLst>
            <pc:docMk/>
            <pc:sldMk cId="2806758664" sldId="272"/>
            <ac:spMk id="12" creationId="{F2A658D9-F185-44F1-BA33-D50320D1D078}"/>
          </ac:spMkLst>
        </pc:spChg>
      </pc:sldChg>
      <pc:sldChg chg="modSp add del">
        <pc:chgData name="Katie Evans (1901759)" userId="6d00aaca-25ac-4f44-84da-73ea71acb6ff" providerId="ADAL" clId="{FEF2C404-257D-5A4C-A709-75481D2DD934}" dt="2020-03-29T13:47:45.013" v="3903" actId="2696"/>
        <pc:sldMkLst>
          <pc:docMk/>
          <pc:sldMk cId="4072166220" sldId="272"/>
        </pc:sldMkLst>
        <pc:spChg chg="mod">
          <ac:chgData name="Katie Evans (1901759)" userId="6d00aaca-25ac-4f44-84da-73ea71acb6ff" providerId="ADAL" clId="{FEF2C404-257D-5A4C-A709-75481D2DD934}" dt="2020-03-29T13:43:53.828" v="3899" actId="27636"/>
          <ac:spMkLst>
            <pc:docMk/>
            <pc:sldMk cId="4072166220" sldId="272"/>
            <ac:spMk id="2" creationId="{DE19AFAF-42EB-454F-B679-BCB94020679B}"/>
          </ac:spMkLst>
        </pc:spChg>
      </pc:sldChg>
      <pc:sldChg chg="addSp delSp modSp add del mod setBg delDesignElem">
        <pc:chgData name="Katie Evans (1901759)" userId="6d00aaca-25ac-4f44-84da-73ea71acb6ff" providerId="ADAL" clId="{FEF2C404-257D-5A4C-A709-75481D2DD934}" dt="2020-03-29T14:04:09.955" v="4250" actId="2696"/>
        <pc:sldMkLst>
          <pc:docMk/>
          <pc:sldMk cId="3243169082" sldId="273"/>
        </pc:sldMkLst>
        <pc:spChg chg="add mod">
          <ac:chgData name="Katie Evans (1901759)" userId="6d00aaca-25ac-4f44-84da-73ea71acb6ff" providerId="ADAL" clId="{FEF2C404-257D-5A4C-A709-75481D2DD934}" dt="2020-03-29T14:04:05.541" v="4249"/>
          <ac:spMkLst>
            <pc:docMk/>
            <pc:sldMk cId="3243169082" sldId="273"/>
            <ac:spMk id="4" creationId="{11BB2AA8-7FBF-3543-B004-721268CE8664}"/>
          </ac:spMkLst>
        </pc:spChg>
        <pc:spChg chg="add">
          <ac:chgData name="Katie Evans (1901759)" userId="6d00aaca-25ac-4f44-84da-73ea71acb6ff" providerId="ADAL" clId="{FEF2C404-257D-5A4C-A709-75481D2DD934}" dt="2020-03-29T14:03:56.799" v="4247" actId="26606"/>
          <ac:spMkLst>
            <pc:docMk/>
            <pc:sldMk cId="3243169082" sldId="273"/>
            <ac:spMk id="5" creationId="{C33976D1-3430-450C-A978-87A9A6E8E71F}"/>
          </ac:spMkLst>
        </pc:spChg>
        <pc:spChg chg="add">
          <ac:chgData name="Katie Evans (1901759)" userId="6d00aaca-25ac-4f44-84da-73ea71acb6ff" providerId="ADAL" clId="{FEF2C404-257D-5A4C-A709-75481D2DD934}" dt="2020-03-29T14:03:56.799" v="4247" actId="26606"/>
          <ac:spMkLst>
            <pc:docMk/>
            <pc:sldMk cId="3243169082" sldId="273"/>
            <ac:spMk id="6" creationId="{7D6AAC78-7D86-415A-ADC1-2B474807960C}"/>
          </ac:spMkLst>
        </pc:spChg>
        <pc:spChg chg="add">
          <ac:chgData name="Katie Evans (1901759)" userId="6d00aaca-25ac-4f44-84da-73ea71acb6ff" providerId="ADAL" clId="{FEF2C404-257D-5A4C-A709-75481D2DD934}" dt="2020-03-29T14:03:56.799" v="4247" actId="26606"/>
          <ac:spMkLst>
            <pc:docMk/>
            <pc:sldMk cId="3243169082" sldId="273"/>
            <ac:spMk id="7" creationId="{F2A658D9-F185-44F1-BA33-D50320D1D078}"/>
          </ac:spMkLst>
        </pc:spChg>
        <pc:spChg chg="del">
          <ac:chgData name="Katie Evans (1901759)" userId="6d00aaca-25ac-4f44-84da-73ea71acb6ff" providerId="ADAL" clId="{FEF2C404-257D-5A4C-A709-75481D2DD934}" dt="2020-03-29T13:55:18.772" v="3927"/>
          <ac:spMkLst>
            <pc:docMk/>
            <pc:sldMk cId="3243169082" sldId="273"/>
            <ac:spMk id="8" creationId="{C33976D1-3430-450C-A978-87A9A6E8E71F}"/>
          </ac:spMkLst>
        </pc:spChg>
        <pc:spChg chg="del">
          <ac:chgData name="Katie Evans (1901759)" userId="6d00aaca-25ac-4f44-84da-73ea71acb6ff" providerId="ADAL" clId="{FEF2C404-257D-5A4C-A709-75481D2DD934}" dt="2020-03-29T13:55:18.772" v="3927"/>
          <ac:spMkLst>
            <pc:docMk/>
            <pc:sldMk cId="3243169082" sldId="273"/>
            <ac:spMk id="10" creationId="{7D6AAC78-7D86-415A-ADC1-2B474807960C}"/>
          </ac:spMkLst>
        </pc:spChg>
        <pc:spChg chg="del">
          <ac:chgData name="Katie Evans (1901759)" userId="6d00aaca-25ac-4f44-84da-73ea71acb6ff" providerId="ADAL" clId="{FEF2C404-257D-5A4C-A709-75481D2DD934}" dt="2020-03-29T13:55:18.772" v="3927"/>
          <ac:spMkLst>
            <pc:docMk/>
            <pc:sldMk cId="3243169082" sldId="273"/>
            <ac:spMk id="12" creationId="{F2A658D9-F185-44F1-BA33-D50320D1D078}"/>
          </ac:spMkLst>
        </pc:spChg>
      </pc:sldChg>
      <pc:sldChg chg="add del">
        <pc:chgData name="Katie Evans (1901759)" userId="6d00aaca-25ac-4f44-84da-73ea71acb6ff" providerId="ADAL" clId="{FEF2C404-257D-5A4C-A709-75481D2DD934}" dt="2020-03-28T14:15:07.969" v="3096" actId="2696"/>
        <pc:sldMkLst>
          <pc:docMk/>
          <pc:sldMk cId="4101966317" sldId="273"/>
        </pc:sldMkLst>
      </pc:sldChg>
      <pc:sldChg chg="add del">
        <pc:chgData name="Katie Evans (1901759)" userId="6d00aaca-25ac-4f44-84da-73ea71acb6ff" providerId="ADAL" clId="{FEF2C404-257D-5A4C-A709-75481D2DD934}" dt="2020-03-28T14:15:07.967" v="3095" actId="2696"/>
        <pc:sldMkLst>
          <pc:docMk/>
          <pc:sldMk cId="1685906954" sldId="274"/>
        </pc:sldMkLst>
      </pc:sldChg>
      <pc:sldChg chg="delSp add del setBg delDesignElem">
        <pc:chgData name="Katie Evans (1901759)" userId="6d00aaca-25ac-4f44-84da-73ea71acb6ff" providerId="ADAL" clId="{FEF2C404-257D-5A4C-A709-75481D2DD934}" dt="2020-03-29T14:13:13.704" v="4535" actId="2696"/>
        <pc:sldMkLst>
          <pc:docMk/>
          <pc:sldMk cId="3728858712" sldId="274"/>
        </pc:sldMkLst>
        <pc:spChg chg="del">
          <ac:chgData name="Katie Evans (1901759)" userId="6d00aaca-25ac-4f44-84da-73ea71acb6ff" providerId="ADAL" clId="{FEF2C404-257D-5A4C-A709-75481D2DD934}" dt="2020-03-29T13:55:19.618" v="3929"/>
          <ac:spMkLst>
            <pc:docMk/>
            <pc:sldMk cId="3728858712" sldId="274"/>
            <ac:spMk id="8" creationId="{C33976D1-3430-450C-A978-87A9A6E8E71F}"/>
          </ac:spMkLst>
        </pc:spChg>
        <pc:spChg chg="del">
          <ac:chgData name="Katie Evans (1901759)" userId="6d00aaca-25ac-4f44-84da-73ea71acb6ff" providerId="ADAL" clId="{FEF2C404-257D-5A4C-A709-75481D2DD934}" dt="2020-03-29T13:55:19.618" v="3929"/>
          <ac:spMkLst>
            <pc:docMk/>
            <pc:sldMk cId="3728858712" sldId="274"/>
            <ac:spMk id="10" creationId="{7D6AAC78-7D86-415A-ADC1-2B474807960C}"/>
          </ac:spMkLst>
        </pc:spChg>
        <pc:spChg chg="del">
          <ac:chgData name="Katie Evans (1901759)" userId="6d00aaca-25ac-4f44-84da-73ea71acb6ff" providerId="ADAL" clId="{FEF2C404-257D-5A4C-A709-75481D2DD934}" dt="2020-03-29T13:55:19.618" v="3929"/>
          <ac:spMkLst>
            <pc:docMk/>
            <pc:sldMk cId="3728858712" sldId="274"/>
            <ac:spMk id="12" creationId="{F2A658D9-F185-44F1-BA33-D50320D1D078}"/>
          </ac:spMkLst>
        </pc:spChg>
      </pc:sldChg>
      <pc:sldChg chg="add del">
        <pc:chgData name="Katie Evans (1901759)" userId="6d00aaca-25ac-4f44-84da-73ea71acb6ff" providerId="ADAL" clId="{FEF2C404-257D-5A4C-A709-75481D2DD934}" dt="2020-03-28T14:15:07.965" v="3094" actId="2696"/>
        <pc:sldMkLst>
          <pc:docMk/>
          <pc:sldMk cId="1484063854" sldId="275"/>
        </pc:sldMkLst>
      </pc:sldChg>
      <pc:sldChg chg="delSp add del setBg delDesignElem">
        <pc:chgData name="Katie Evans (1901759)" userId="6d00aaca-25ac-4f44-84da-73ea71acb6ff" providerId="ADAL" clId="{FEF2C404-257D-5A4C-A709-75481D2DD934}" dt="2020-03-29T14:13:17.491" v="4537" actId="2696"/>
        <pc:sldMkLst>
          <pc:docMk/>
          <pc:sldMk cId="2561705092" sldId="275"/>
        </pc:sldMkLst>
        <pc:spChg chg="del">
          <ac:chgData name="Katie Evans (1901759)" userId="6d00aaca-25ac-4f44-84da-73ea71acb6ff" providerId="ADAL" clId="{FEF2C404-257D-5A4C-A709-75481D2DD934}" dt="2020-03-29T13:55:20.220" v="3931"/>
          <ac:spMkLst>
            <pc:docMk/>
            <pc:sldMk cId="2561705092" sldId="275"/>
            <ac:spMk id="8" creationId="{C33976D1-3430-450C-A978-87A9A6E8E71F}"/>
          </ac:spMkLst>
        </pc:spChg>
        <pc:spChg chg="del">
          <ac:chgData name="Katie Evans (1901759)" userId="6d00aaca-25ac-4f44-84da-73ea71acb6ff" providerId="ADAL" clId="{FEF2C404-257D-5A4C-A709-75481D2DD934}" dt="2020-03-29T13:55:20.220" v="3931"/>
          <ac:spMkLst>
            <pc:docMk/>
            <pc:sldMk cId="2561705092" sldId="275"/>
            <ac:spMk id="10" creationId="{7D6AAC78-7D86-415A-ADC1-2B474807960C}"/>
          </ac:spMkLst>
        </pc:spChg>
        <pc:spChg chg="del">
          <ac:chgData name="Katie Evans (1901759)" userId="6d00aaca-25ac-4f44-84da-73ea71acb6ff" providerId="ADAL" clId="{FEF2C404-257D-5A4C-A709-75481D2DD934}" dt="2020-03-29T13:55:20.220" v="3931"/>
          <ac:spMkLst>
            <pc:docMk/>
            <pc:sldMk cId="2561705092" sldId="275"/>
            <ac:spMk id="12" creationId="{F2A658D9-F185-44F1-BA33-D50320D1D078}"/>
          </ac:spMkLst>
        </pc:spChg>
      </pc:sldChg>
      <pc:sldChg chg="add del">
        <pc:chgData name="Katie Evans (1901759)" userId="6d00aaca-25ac-4f44-84da-73ea71acb6ff" providerId="ADAL" clId="{FEF2C404-257D-5A4C-A709-75481D2DD934}" dt="2020-03-28T14:15:07.964" v="3093" actId="2696"/>
        <pc:sldMkLst>
          <pc:docMk/>
          <pc:sldMk cId="2210477642" sldId="276"/>
        </pc:sldMkLst>
      </pc:sldChg>
      <pc:sldChg chg="addSp delSp modSp add mod modTransition setBg modAnim setClrOvrMap delDesignElem">
        <pc:chgData name="Katie Evans (1901759)" userId="6d00aaca-25ac-4f44-84da-73ea71acb6ff" providerId="ADAL" clId="{FEF2C404-257D-5A4C-A709-75481D2DD934}" dt="2020-04-03T10:09:03.255" v="5768"/>
        <pc:sldMkLst>
          <pc:docMk/>
          <pc:sldMk cId="3482994262" sldId="276"/>
        </pc:sldMkLst>
        <pc:spChg chg="mod">
          <ac:chgData name="Katie Evans (1901759)" userId="6d00aaca-25ac-4f44-84da-73ea71acb6ff" providerId="ADAL" clId="{FEF2C404-257D-5A4C-A709-75481D2DD934}" dt="2020-03-29T13:57:45.266" v="3986" actId="26606"/>
          <ac:spMkLst>
            <pc:docMk/>
            <pc:sldMk cId="3482994262" sldId="276"/>
            <ac:spMk id="2" creationId="{89ED62C3-ED29-9B4A-88E8-B3662DBAF795}"/>
          </ac:spMkLst>
        </pc:spChg>
        <pc:spChg chg="mod">
          <ac:chgData name="Katie Evans (1901759)" userId="6d00aaca-25ac-4f44-84da-73ea71acb6ff" providerId="ADAL" clId="{FEF2C404-257D-5A4C-A709-75481D2DD934}" dt="2020-04-02T10:24:50.235" v="5175" actId="20577"/>
          <ac:spMkLst>
            <pc:docMk/>
            <pc:sldMk cId="3482994262" sldId="276"/>
            <ac:spMk id="3" creationId="{BB55A0B0-FCD0-574B-9FFF-F9F78D3EC8B7}"/>
          </ac:spMkLst>
        </pc:spChg>
        <pc:spChg chg="add del">
          <ac:chgData name="Katie Evans (1901759)" userId="6d00aaca-25ac-4f44-84da-73ea71acb6ff" providerId="ADAL" clId="{FEF2C404-257D-5A4C-A709-75481D2DD934}" dt="2020-03-29T13:56:40.456" v="3970"/>
          <ac:spMkLst>
            <pc:docMk/>
            <pc:sldMk cId="3482994262" sldId="276"/>
            <ac:spMk id="5" creationId="{C33976D1-3430-450C-A978-87A9A6E8E71F}"/>
          </ac:spMkLst>
        </pc:spChg>
        <pc:spChg chg="add del">
          <ac:chgData name="Katie Evans (1901759)" userId="6d00aaca-25ac-4f44-84da-73ea71acb6ff" providerId="ADAL" clId="{FEF2C404-257D-5A4C-A709-75481D2DD934}" dt="2020-03-29T13:56:40.456" v="3970"/>
          <ac:spMkLst>
            <pc:docMk/>
            <pc:sldMk cId="3482994262" sldId="276"/>
            <ac:spMk id="6" creationId="{7D6AAC78-7D86-415A-ADC1-2B474807960C}"/>
          </ac:spMkLst>
        </pc:spChg>
        <pc:spChg chg="add del">
          <ac:chgData name="Katie Evans (1901759)" userId="6d00aaca-25ac-4f44-84da-73ea71acb6ff" providerId="ADAL" clId="{FEF2C404-257D-5A4C-A709-75481D2DD934}" dt="2020-03-29T13:56:40.456" v="3970"/>
          <ac:spMkLst>
            <pc:docMk/>
            <pc:sldMk cId="3482994262" sldId="276"/>
            <ac:spMk id="7" creationId="{F2A658D9-F185-44F1-BA33-D50320D1D078}"/>
          </ac:spMkLst>
        </pc:spChg>
        <pc:spChg chg="del">
          <ac:chgData name="Katie Evans (1901759)" userId="6d00aaca-25ac-4f44-84da-73ea71acb6ff" providerId="ADAL" clId="{FEF2C404-257D-5A4C-A709-75481D2DD934}" dt="2020-03-29T13:55:30.609" v="3933"/>
          <ac:spMkLst>
            <pc:docMk/>
            <pc:sldMk cId="3482994262" sldId="276"/>
            <ac:spMk id="8" creationId="{C33976D1-3430-450C-A978-87A9A6E8E71F}"/>
          </ac:spMkLst>
        </pc:spChg>
        <pc:spChg chg="add del">
          <ac:chgData name="Katie Evans (1901759)" userId="6d00aaca-25ac-4f44-84da-73ea71acb6ff" providerId="ADAL" clId="{FEF2C404-257D-5A4C-A709-75481D2DD934}" dt="2020-03-29T13:57:16.878" v="3981"/>
          <ac:spMkLst>
            <pc:docMk/>
            <pc:sldMk cId="3482994262" sldId="276"/>
            <ac:spMk id="9" creationId="{85016AEC-0320-4ED0-8ECB-FE11DDDFE17A}"/>
          </ac:spMkLst>
        </pc:spChg>
        <pc:spChg chg="del">
          <ac:chgData name="Katie Evans (1901759)" userId="6d00aaca-25ac-4f44-84da-73ea71acb6ff" providerId="ADAL" clId="{FEF2C404-257D-5A4C-A709-75481D2DD934}" dt="2020-03-29T13:55:30.609" v="3933"/>
          <ac:spMkLst>
            <pc:docMk/>
            <pc:sldMk cId="3482994262" sldId="276"/>
            <ac:spMk id="10" creationId="{7D6AAC78-7D86-415A-ADC1-2B474807960C}"/>
          </ac:spMkLst>
        </pc:spChg>
        <pc:spChg chg="add del">
          <ac:chgData name="Katie Evans (1901759)" userId="6d00aaca-25ac-4f44-84da-73ea71acb6ff" providerId="ADAL" clId="{FEF2C404-257D-5A4C-A709-75481D2DD934}" dt="2020-03-29T13:57:16.878" v="3981"/>
          <ac:spMkLst>
            <pc:docMk/>
            <pc:sldMk cId="3482994262" sldId="276"/>
            <ac:spMk id="11" creationId="{D3CDB30C-1F82-41E6-A067-831D6E89184F}"/>
          </ac:spMkLst>
        </pc:spChg>
        <pc:spChg chg="del">
          <ac:chgData name="Katie Evans (1901759)" userId="6d00aaca-25ac-4f44-84da-73ea71acb6ff" providerId="ADAL" clId="{FEF2C404-257D-5A4C-A709-75481D2DD934}" dt="2020-03-29T13:55:30.609" v="3933"/>
          <ac:spMkLst>
            <pc:docMk/>
            <pc:sldMk cId="3482994262" sldId="276"/>
            <ac:spMk id="12" creationId="{F2A658D9-F185-44F1-BA33-D50320D1D078}"/>
          </ac:spMkLst>
        </pc:spChg>
        <pc:spChg chg="add del">
          <ac:chgData name="Katie Evans (1901759)" userId="6d00aaca-25ac-4f44-84da-73ea71acb6ff" providerId="ADAL" clId="{FEF2C404-257D-5A4C-A709-75481D2DD934}" dt="2020-03-29T13:57:16.878" v="3981"/>
          <ac:spMkLst>
            <pc:docMk/>
            <pc:sldMk cId="3482994262" sldId="276"/>
            <ac:spMk id="13" creationId="{2DDA86DD-F997-4F66-A87C-5B58AB6D19EC}"/>
          </ac:spMkLst>
        </pc:spChg>
        <pc:spChg chg="add del">
          <ac:chgData name="Katie Evans (1901759)" userId="6d00aaca-25ac-4f44-84da-73ea71acb6ff" providerId="ADAL" clId="{FEF2C404-257D-5A4C-A709-75481D2DD934}" dt="2020-03-29T13:57:16.878" v="3981"/>
          <ac:spMkLst>
            <pc:docMk/>
            <pc:sldMk cId="3482994262" sldId="276"/>
            <ac:spMk id="14" creationId="{D241B827-437E-40A3-A732-669230D6A5BC}"/>
          </ac:spMkLst>
        </pc:spChg>
        <pc:spChg chg="add del">
          <ac:chgData name="Katie Evans (1901759)" userId="6d00aaca-25ac-4f44-84da-73ea71acb6ff" providerId="ADAL" clId="{FEF2C404-257D-5A4C-A709-75481D2DD934}" dt="2020-03-29T13:57:45.266" v="3986" actId="26606"/>
          <ac:spMkLst>
            <pc:docMk/>
            <pc:sldMk cId="3482994262" sldId="276"/>
            <ac:spMk id="15" creationId="{FB403EBD-907E-4D59-98D4-A72CD1063C62}"/>
          </ac:spMkLst>
        </pc:spChg>
        <pc:spChg chg="add del">
          <ac:chgData name="Katie Evans (1901759)" userId="6d00aaca-25ac-4f44-84da-73ea71acb6ff" providerId="ADAL" clId="{FEF2C404-257D-5A4C-A709-75481D2DD934}" dt="2020-03-29T14:13:49.764" v="4547"/>
          <ac:spMkLst>
            <pc:docMk/>
            <pc:sldMk cId="3482994262" sldId="276"/>
            <ac:spMk id="20" creationId="{C33976D1-3430-450C-A978-87A9A6E8E71F}"/>
          </ac:spMkLst>
        </pc:spChg>
        <pc:spChg chg="add del">
          <ac:chgData name="Katie Evans (1901759)" userId="6d00aaca-25ac-4f44-84da-73ea71acb6ff" providerId="ADAL" clId="{FEF2C404-257D-5A4C-A709-75481D2DD934}" dt="2020-03-29T14:13:49.764" v="4547"/>
          <ac:spMkLst>
            <pc:docMk/>
            <pc:sldMk cId="3482994262" sldId="276"/>
            <ac:spMk id="22" creationId="{7D6AAC78-7D86-415A-ADC1-2B474807960C}"/>
          </ac:spMkLst>
        </pc:spChg>
        <pc:spChg chg="add del">
          <ac:chgData name="Katie Evans (1901759)" userId="6d00aaca-25ac-4f44-84da-73ea71acb6ff" providerId="ADAL" clId="{FEF2C404-257D-5A4C-A709-75481D2DD934}" dt="2020-03-29T14:13:49.764" v="4547"/>
          <ac:spMkLst>
            <pc:docMk/>
            <pc:sldMk cId="3482994262" sldId="276"/>
            <ac:spMk id="24" creationId="{F2A658D9-F185-44F1-BA33-D50320D1D078}"/>
          </ac:spMkLst>
        </pc:spChg>
        <pc:picChg chg="add del mod">
          <ac:chgData name="Katie Evans (1901759)" userId="6d00aaca-25ac-4f44-84da-73ea71acb6ff" providerId="ADAL" clId="{FEF2C404-257D-5A4C-A709-75481D2DD934}" dt="2020-04-03T09:42:25.649" v="5763"/>
          <ac:picMkLst>
            <pc:docMk/>
            <pc:sldMk cId="3482994262" sldId="276"/>
            <ac:picMk id="4" creationId="{8DD0FA74-8CDE-924A-8987-4120B921E4EB}"/>
          </ac:picMkLst>
        </pc:picChg>
        <pc:picChg chg="add mod">
          <ac:chgData name="Katie Evans (1901759)" userId="6d00aaca-25ac-4f44-84da-73ea71acb6ff" providerId="ADAL" clId="{FEF2C404-257D-5A4C-A709-75481D2DD934}" dt="2020-04-03T09:42:24.770" v="5762"/>
          <ac:picMkLst>
            <pc:docMk/>
            <pc:sldMk cId="3482994262" sldId="276"/>
            <ac:picMk id="16" creationId="{8AC34673-C531-6243-9874-BFED44761C97}"/>
          </ac:picMkLst>
        </pc:picChg>
        <pc:picChg chg="add mod">
          <ac:chgData name="Katie Evans (1901759)" userId="6d00aaca-25ac-4f44-84da-73ea71acb6ff" providerId="ADAL" clId="{FEF2C404-257D-5A4C-A709-75481D2DD934}" dt="2020-04-03T09:54:18.786" v="5767"/>
          <ac:picMkLst>
            <pc:docMk/>
            <pc:sldMk cId="3482994262" sldId="276"/>
            <ac:picMk id="17" creationId="{0CAD79B5-F201-F14E-AB5D-7B20DD0D0676}"/>
          </ac:picMkLst>
        </pc:picChg>
        <pc:picChg chg="add mod">
          <ac:chgData name="Katie Evans (1901759)" userId="6d00aaca-25ac-4f44-84da-73ea71acb6ff" providerId="ADAL" clId="{FEF2C404-257D-5A4C-A709-75481D2DD934}" dt="2020-04-03T10:09:03.255" v="5768"/>
          <ac:picMkLst>
            <pc:docMk/>
            <pc:sldMk cId="3482994262" sldId="276"/>
            <ac:picMk id="18" creationId="{B5BA3C1C-288D-CE4D-A122-BE89DBCCB94B}"/>
          </ac:picMkLst>
        </pc:picChg>
      </pc:sldChg>
      <pc:sldChg chg="addSp delSp modSp add del setBg delDesignElem">
        <pc:chgData name="Katie Evans (1901759)" userId="6d00aaca-25ac-4f44-84da-73ea71acb6ff" providerId="ADAL" clId="{FEF2C404-257D-5A4C-A709-75481D2DD934}" dt="2020-03-29T14:00:36.165" v="4107" actId="2696"/>
        <pc:sldMkLst>
          <pc:docMk/>
          <pc:sldMk cId="1083149531" sldId="277"/>
        </pc:sldMkLst>
        <pc:spChg chg="mod">
          <ac:chgData name="Katie Evans (1901759)" userId="6d00aaca-25ac-4f44-84da-73ea71acb6ff" providerId="ADAL" clId="{FEF2C404-257D-5A4C-A709-75481D2DD934}" dt="2020-03-29T13:58:04.561" v="3997" actId="20577"/>
          <ac:spMkLst>
            <pc:docMk/>
            <pc:sldMk cId="1083149531" sldId="277"/>
            <ac:spMk id="2" creationId="{89ED62C3-ED29-9B4A-88E8-B3662DBAF795}"/>
          </ac:spMkLst>
        </pc:spChg>
        <pc:spChg chg="mod">
          <ac:chgData name="Katie Evans (1901759)" userId="6d00aaca-25ac-4f44-84da-73ea71acb6ff" providerId="ADAL" clId="{FEF2C404-257D-5A4C-A709-75481D2DD934}" dt="2020-03-29T13:58:13.929" v="4042" actId="20577"/>
          <ac:spMkLst>
            <pc:docMk/>
            <pc:sldMk cId="1083149531" sldId="277"/>
            <ac:spMk id="3" creationId="{BB55A0B0-FCD0-574B-9FFF-F9F78D3EC8B7}"/>
          </ac:spMkLst>
        </pc:spChg>
        <pc:spChg chg="add mod">
          <ac:chgData name="Katie Evans (1901759)" userId="6d00aaca-25ac-4f44-84da-73ea71acb6ff" providerId="ADAL" clId="{FEF2C404-257D-5A4C-A709-75481D2DD934}" dt="2020-03-29T14:00:21.131" v="4104" actId="20577"/>
          <ac:spMkLst>
            <pc:docMk/>
            <pc:sldMk cId="1083149531" sldId="277"/>
            <ac:spMk id="4" creationId="{978F0AC8-FF47-D64C-83D6-F73EDB12A588}"/>
          </ac:spMkLst>
        </pc:spChg>
        <pc:spChg chg="del">
          <ac:chgData name="Katie Evans (1901759)" userId="6d00aaca-25ac-4f44-84da-73ea71acb6ff" providerId="ADAL" clId="{FEF2C404-257D-5A4C-A709-75481D2DD934}" dt="2020-03-29T13:57:55.752" v="3989"/>
          <ac:spMkLst>
            <pc:docMk/>
            <pc:sldMk cId="1083149531" sldId="277"/>
            <ac:spMk id="20" creationId="{C33976D1-3430-450C-A978-87A9A6E8E71F}"/>
          </ac:spMkLst>
        </pc:spChg>
        <pc:spChg chg="del">
          <ac:chgData name="Katie Evans (1901759)" userId="6d00aaca-25ac-4f44-84da-73ea71acb6ff" providerId="ADAL" clId="{FEF2C404-257D-5A4C-A709-75481D2DD934}" dt="2020-03-29T13:57:55.752" v="3989"/>
          <ac:spMkLst>
            <pc:docMk/>
            <pc:sldMk cId="1083149531" sldId="277"/>
            <ac:spMk id="22" creationId="{7D6AAC78-7D86-415A-ADC1-2B474807960C}"/>
          </ac:spMkLst>
        </pc:spChg>
        <pc:spChg chg="del">
          <ac:chgData name="Katie Evans (1901759)" userId="6d00aaca-25ac-4f44-84da-73ea71acb6ff" providerId="ADAL" clId="{FEF2C404-257D-5A4C-A709-75481D2DD934}" dt="2020-03-29T13:57:55.752" v="3989"/>
          <ac:spMkLst>
            <pc:docMk/>
            <pc:sldMk cId="1083149531" sldId="277"/>
            <ac:spMk id="24" creationId="{F2A658D9-F185-44F1-BA33-D50320D1D078}"/>
          </ac:spMkLst>
        </pc:spChg>
      </pc:sldChg>
      <pc:sldChg chg="add del">
        <pc:chgData name="Katie Evans (1901759)" userId="6d00aaca-25ac-4f44-84da-73ea71acb6ff" providerId="ADAL" clId="{FEF2C404-257D-5A4C-A709-75481D2DD934}" dt="2020-03-28T14:15:07.962" v="3092" actId="2696"/>
        <pc:sldMkLst>
          <pc:docMk/>
          <pc:sldMk cId="3749785923" sldId="277"/>
        </pc:sldMkLst>
      </pc:sldChg>
      <pc:sldChg chg="addSp delSp modSp add del setBg delDesignElem">
        <pc:chgData name="Katie Evans (1901759)" userId="6d00aaca-25ac-4f44-84da-73ea71acb6ff" providerId="ADAL" clId="{FEF2C404-257D-5A4C-A709-75481D2DD934}" dt="2020-03-29T14:05:12.939" v="4270" actId="2696"/>
        <pc:sldMkLst>
          <pc:docMk/>
          <pc:sldMk cId="370542026" sldId="278"/>
        </pc:sldMkLst>
        <pc:spChg chg="mod">
          <ac:chgData name="Katie Evans (1901759)" userId="6d00aaca-25ac-4f44-84da-73ea71acb6ff" providerId="ADAL" clId="{FEF2C404-257D-5A4C-A709-75481D2DD934}" dt="2020-03-29T14:01:20.990" v="4118" actId="1076"/>
          <ac:spMkLst>
            <pc:docMk/>
            <pc:sldMk cId="370542026" sldId="278"/>
            <ac:spMk id="2" creationId="{89ED62C3-ED29-9B4A-88E8-B3662DBAF795}"/>
          </ac:spMkLst>
        </pc:spChg>
        <pc:spChg chg="mod">
          <ac:chgData name="Katie Evans (1901759)" userId="6d00aaca-25ac-4f44-84da-73ea71acb6ff" providerId="ADAL" clId="{FEF2C404-257D-5A4C-A709-75481D2DD934}" dt="2020-03-29T14:00:39.545" v="4108" actId="20577"/>
          <ac:spMkLst>
            <pc:docMk/>
            <pc:sldMk cId="370542026" sldId="278"/>
            <ac:spMk id="3" creationId="{BB55A0B0-FCD0-574B-9FFF-F9F78D3EC8B7}"/>
          </ac:spMkLst>
        </pc:spChg>
        <pc:spChg chg="add mod">
          <ac:chgData name="Katie Evans (1901759)" userId="6d00aaca-25ac-4f44-84da-73ea71acb6ff" providerId="ADAL" clId="{FEF2C404-257D-5A4C-A709-75481D2DD934}" dt="2020-03-29T14:03:18.268" v="4245" actId="12"/>
          <ac:spMkLst>
            <pc:docMk/>
            <pc:sldMk cId="370542026" sldId="278"/>
            <ac:spMk id="4" creationId="{CF3DA200-22CB-9B44-B0D5-69C5386A3588}"/>
          </ac:spMkLst>
        </pc:spChg>
        <pc:spChg chg="del">
          <ac:chgData name="Katie Evans (1901759)" userId="6d00aaca-25ac-4f44-84da-73ea71acb6ff" providerId="ADAL" clId="{FEF2C404-257D-5A4C-A709-75481D2DD934}" dt="2020-03-29T14:00:30.314" v="4106"/>
          <ac:spMkLst>
            <pc:docMk/>
            <pc:sldMk cId="370542026" sldId="278"/>
            <ac:spMk id="20" creationId="{C33976D1-3430-450C-A978-87A9A6E8E71F}"/>
          </ac:spMkLst>
        </pc:spChg>
        <pc:spChg chg="del">
          <ac:chgData name="Katie Evans (1901759)" userId="6d00aaca-25ac-4f44-84da-73ea71acb6ff" providerId="ADAL" clId="{FEF2C404-257D-5A4C-A709-75481D2DD934}" dt="2020-03-29T14:00:30.314" v="4106"/>
          <ac:spMkLst>
            <pc:docMk/>
            <pc:sldMk cId="370542026" sldId="278"/>
            <ac:spMk id="22" creationId="{7D6AAC78-7D86-415A-ADC1-2B474807960C}"/>
          </ac:spMkLst>
        </pc:spChg>
        <pc:spChg chg="del">
          <ac:chgData name="Katie Evans (1901759)" userId="6d00aaca-25ac-4f44-84da-73ea71acb6ff" providerId="ADAL" clId="{FEF2C404-257D-5A4C-A709-75481D2DD934}" dt="2020-03-29T14:00:30.314" v="4106"/>
          <ac:spMkLst>
            <pc:docMk/>
            <pc:sldMk cId="370542026" sldId="278"/>
            <ac:spMk id="24" creationId="{F2A658D9-F185-44F1-BA33-D50320D1D078}"/>
          </ac:spMkLst>
        </pc:spChg>
      </pc:sldChg>
      <pc:sldChg chg="add del">
        <pc:chgData name="Katie Evans (1901759)" userId="6d00aaca-25ac-4f44-84da-73ea71acb6ff" providerId="ADAL" clId="{FEF2C404-257D-5A4C-A709-75481D2DD934}" dt="2020-03-28T14:15:07.960" v="3091" actId="2696"/>
        <pc:sldMkLst>
          <pc:docMk/>
          <pc:sldMk cId="1498881987" sldId="278"/>
        </pc:sldMkLst>
      </pc:sldChg>
      <pc:sldChg chg="addSp delSp modSp add mod modTransition setBg modAnim delDesignElem">
        <pc:chgData name="Katie Evans (1901759)" userId="6d00aaca-25ac-4f44-84da-73ea71acb6ff" providerId="ADAL" clId="{FEF2C404-257D-5A4C-A709-75481D2DD934}" dt="2020-04-03T10:09:03.255" v="5768"/>
        <pc:sldMkLst>
          <pc:docMk/>
          <pc:sldMk cId="2055660872" sldId="279"/>
        </pc:sldMkLst>
        <pc:spChg chg="mod">
          <ac:chgData name="Katie Evans (1901759)" userId="6d00aaca-25ac-4f44-84da-73ea71acb6ff" providerId="ADAL" clId="{FEF2C404-257D-5A4C-A709-75481D2DD934}" dt="2020-03-29T14:05:08.540" v="4269" actId="5793"/>
          <ac:spMkLst>
            <pc:docMk/>
            <pc:sldMk cId="2055660872" sldId="279"/>
            <ac:spMk id="2" creationId="{89ED62C3-ED29-9B4A-88E8-B3662DBAF795}"/>
          </ac:spMkLst>
        </pc:spChg>
        <pc:spChg chg="mod">
          <ac:chgData name="Katie Evans (1901759)" userId="6d00aaca-25ac-4f44-84da-73ea71acb6ff" providerId="ADAL" clId="{FEF2C404-257D-5A4C-A709-75481D2DD934}" dt="2020-03-29T14:05:04.950" v="4260" actId="20577"/>
          <ac:spMkLst>
            <pc:docMk/>
            <pc:sldMk cId="2055660872" sldId="279"/>
            <ac:spMk id="3" creationId="{BB55A0B0-FCD0-574B-9FFF-F9F78D3EC8B7}"/>
          </ac:spMkLst>
        </pc:spChg>
        <pc:spChg chg="add del">
          <ac:chgData name="Katie Evans (1901759)" userId="6d00aaca-25ac-4f44-84da-73ea71acb6ff" providerId="ADAL" clId="{FEF2C404-257D-5A4C-A709-75481D2DD934}" dt="2020-03-29T14:05:21.559" v="4272"/>
          <ac:spMkLst>
            <pc:docMk/>
            <pc:sldMk cId="2055660872" sldId="279"/>
            <ac:spMk id="4" creationId="{06495FC6-F271-3B49-980B-0BB33D0525C4}"/>
          </ac:spMkLst>
        </pc:spChg>
        <pc:spChg chg="add del">
          <ac:chgData name="Katie Evans (1901759)" userId="6d00aaca-25ac-4f44-84da-73ea71acb6ff" providerId="ADAL" clId="{FEF2C404-257D-5A4C-A709-75481D2DD934}" dt="2020-03-29T14:13:49.764" v="4547"/>
          <ac:spMkLst>
            <pc:docMk/>
            <pc:sldMk cId="2055660872" sldId="279"/>
            <ac:spMk id="8" creationId="{C33976D1-3430-450C-A978-87A9A6E8E71F}"/>
          </ac:spMkLst>
        </pc:spChg>
        <pc:spChg chg="add del">
          <ac:chgData name="Katie Evans (1901759)" userId="6d00aaca-25ac-4f44-84da-73ea71acb6ff" providerId="ADAL" clId="{FEF2C404-257D-5A4C-A709-75481D2DD934}" dt="2020-03-29T14:13:49.764" v="4547"/>
          <ac:spMkLst>
            <pc:docMk/>
            <pc:sldMk cId="2055660872" sldId="279"/>
            <ac:spMk id="10" creationId="{7D6AAC78-7D86-415A-ADC1-2B474807960C}"/>
          </ac:spMkLst>
        </pc:spChg>
        <pc:spChg chg="add del">
          <ac:chgData name="Katie Evans (1901759)" userId="6d00aaca-25ac-4f44-84da-73ea71acb6ff" providerId="ADAL" clId="{FEF2C404-257D-5A4C-A709-75481D2DD934}" dt="2020-03-29T14:13:49.764" v="4547"/>
          <ac:spMkLst>
            <pc:docMk/>
            <pc:sldMk cId="2055660872" sldId="279"/>
            <ac:spMk id="12" creationId="{F2A658D9-F185-44F1-BA33-D50320D1D078}"/>
          </ac:spMkLst>
        </pc:spChg>
        <pc:spChg chg="del">
          <ac:chgData name="Katie Evans (1901759)" userId="6d00aaca-25ac-4f44-84da-73ea71acb6ff" providerId="ADAL" clId="{FEF2C404-257D-5A4C-A709-75481D2DD934}" dt="2020-03-29T14:04:51.759" v="4255"/>
          <ac:spMkLst>
            <pc:docMk/>
            <pc:sldMk cId="2055660872" sldId="279"/>
            <ac:spMk id="20" creationId="{C33976D1-3430-450C-A978-87A9A6E8E71F}"/>
          </ac:spMkLst>
        </pc:spChg>
        <pc:spChg chg="del">
          <ac:chgData name="Katie Evans (1901759)" userId="6d00aaca-25ac-4f44-84da-73ea71acb6ff" providerId="ADAL" clId="{FEF2C404-257D-5A4C-A709-75481D2DD934}" dt="2020-03-29T14:04:51.759" v="4255"/>
          <ac:spMkLst>
            <pc:docMk/>
            <pc:sldMk cId="2055660872" sldId="279"/>
            <ac:spMk id="22" creationId="{7D6AAC78-7D86-415A-ADC1-2B474807960C}"/>
          </ac:spMkLst>
        </pc:spChg>
        <pc:spChg chg="del">
          <ac:chgData name="Katie Evans (1901759)" userId="6d00aaca-25ac-4f44-84da-73ea71acb6ff" providerId="ADAL" clId="{FEF2C404-257D-5A4C-A709-75481D2DD934}" dt="2020-03-29T14:04:51.759" v="4255"/>
          <ac:spMkLst>
            <pc:docMk/>
            <pc:sldMk cId="2055660872" sldId="279"/>
            <ac:spMk id="24" creationId="{F2A658D9-F185-44F1-BA33-D50320D1D078}"/>
          </ac:spMkLst>
        </pc:spChg>
        <pc:picChg chg="add mod">
          <ac:chgData name="Katie Evans (1901759)" userId="6d00aaca-25ac-4f44-84da-73ea71acb6ff" providerId="ADAL" clId="{FEF2C404-257D-5A4C-A709-75481D2DD934}" dt="2020-04-03T09:42:24.770" v="5762"/>
          <ac:picMkLst>
            <pc:docMk/>
            <pc:sldMk cId="2055660872" sldId="279"/>
            <ac:picMk id="5" creationId="{B0EEBFE1-7AF5-2E45-97B5-00AA27347EB6}"/>
          </ac:picMkLst>
        </pc:picChg>
        <pc:picChg chg="add mod">
          <ac:chgData name="Katie Evans (1901759)" userId="6d00aaca-25ac-4f44-84da-73ea71acb6ff" providerId="ADAL" clId="{FEF2C404-257D-5A4C-A709-75481D2DD934}" dt="2020-04-03T09:54:18.786" v="5767"/>
          <ac:picMkLst>
            <pc:docMk/>
            <pc:sldMk cId="2055660872" sldId="279"/>
            <ac:picMk id="6" creationId="{75B68EB6-D4DD-A244-93C6-F1E4D977B3EF}"/>
          </ac:picMkLst>
        </pc:picChg>
        <pc:picChg chg="add mod">
          <ac:chgData name="Katie Evans (1901759)" userId="6d00aaca-25ac-4f44-84da-73ea71acb6ff" providerId="ADAL" clId="{FEF2C404-257D-5A4C-A709-75481D2DD934}" dt="2020-04-03T10:09:03.255" v="5768"/>
          <ac:picMkLst>
            <pc:docMk/>
            <pc:sldMk cId="2055660872" sldId="279"/>
            <ac:picMk id="7" creationId="{79764FC0-A7F6-ED41-8BD1-4B49F0F7DCF1}"/>
          </ac:picMkLst>
        </pc:picChg>
        <pc:picChg chg="add mod">
          <ac:chgData name="Katie Evans (1901759)" userId="6d00aaca-25ac-4f44-84da-73ea71acb6ff" providerId="ADAL" clId="{FEF2C404-257D-5A4C-A709-75481D2DD934}" dt="2020-04-02T20:31:23.515" v="5753" actId="1076"/>
          <ac:picMkLst>
            <pc:docMk/>
            <pc:sldMk cId="2055660872" sldId="279"/>
            <ac:picMk id="11" creationId="{FDCD1505-D37F-854B-A1D2-4B75AA7EC06C}"/>
          </ac:picMkLst>
        </pc:picChg>
      </pc:sldChg>
      <pc:sldChg chg="add del">
        <pc:chgData name="Katie Evans (1901759)" userId="6d00aaca-25ac-4f44-84da-73ea71acb6ff" providerId="ADAL" clId="{FEF2C404-257D-5A4C-A709-75481D2DD934}" dt="2020-03-28T14:15:07.958" v="3090" actId="2696"/>
        <pc:sldMkLst>
          <pc:docMk/>
          <pc:sldMk cId="3999746973" sldId="279"/>
        </pc:sldMkLst>
      </pc:sldChg>
      <pc:sldChg chg="addSp delSp modSp add del mod setBg delDesignElem">
        <pc:chgData name="Katie Evans (1901759)" userId="6d00aaca-25ac-4f44-84da-73ea71acb6ff" providerId="ADAL" clId="{FEF2C404-257D-5A4C-A709-75481D2DD934}" dt="2020-03-29T14:06:17.258" v="4284" actId="2696"/>
        <pc:sldMkLst>
          <pc:docMk/>
          <pc:sldMk cId="453098272" sldId="280"/>
        </pc:sldMkLst>
        <pc:spChg chg="mod">
          <ac:chgData name="Katie Evans (1901759)" userId="6d00aaca-25ac-4f44-84da-73ea71acb6ff" providerId="ADAL" clId="{FEF2C404-257D-5A4C-A709-75481D2DD934}" dt="2020-03-29T14:05:32.515" v="4281" actId="26606"/>
          <ac:spMkLst>
            <pc:docMk/>
            <pc:sldMk cId="453098272" sldId="280"/>
            <ac:spMk id="2" creationId="{89ED62C3-ED29-9B4A-88E8-B3662DBAF795}"/>
          </ac:spMkLst>
        </pc:spChg>
        <pc:spChg chg="mod">
          <ac:chgData name="Katie Evans (1901759)" userId="6d00aaca-25ac-4f44-84da-73ea71acb6ff" providerId="ADAL" clId="{FEF2C404-257D-5A4C-A709-75481D2DD934}" dt="2020-03-29T14:05:57.203" v="4282" actId="26606"/>
          <ac:spMkLst>
            <pc:docMk/>
            <pc:sldMk cId="453098272" sldId="280"/>
            <ac:spMk id="3" creationId="{BB55A0B0-FCD0-574B-9FFF-F9F78D3EC8B7}"/>
          </ac:spMkLst>
        </pc:spChg>
        <pc:spChg chg="add del">
          <ac:chgData name="Katie Evans (1901759)" userId="6d00aaca-25ac-4f44-84da-73ea71acb6ff" providerId="ADAL" clId="{FEF2C404-257D-5A4C-A709-75481D2DD934}" dt="2020-03-29T14:05:28.117" v="4276" actId="26606"/>
          <ac:spMkLst>
            <pc:docMk/>
            <pc:sldMk cId="453098272" sldId="280"/>
            <ac:spMk id="5" creationId="{C33976D1-3430-450C-A978-87A9A6E8E71F}"/>
          </ac:spMkLst>
        </pc:spChg>
        <pc:spChg chg="add del">
          <ac:chgData name="Katie Evans (1901759)" userId="6d00aaca-25ac-4f44-84da-73ea71acb6ff" providerId="ADAL" clId="{FEF2C404-257D-5A4C-A709-75481D2DD934}" dt="2020-03-29T14:05:28.117" v="4276" actId="26606"/>
          <ac:spMkLst>
            <pc:docMk/>
            <pc:sldMk cId="453098272" sldId="280"/>
            <ac:spMk id="6" creationId="{7D6AAC78-7D86-415A-ADC1-2B474807960C}"/>
          </ac:spMkLst>
        </pc:spChg>
        <pc:spChg chg="add del">
          <ac:chgData name="Katie Evans (1901759)" userId="6d00aaca-25ac-4f44-84da-73ea71acb6ff" providerId="ADAL" clId="{FEF2C404-257D-5A4C-A709-75481D2DD934}" dt="2020-03-29T14:05:28.117" v="4276" actId="26606"/>
          <ac:spMkLst>
            <pc:docMk/>
            <pc:sldMk cId="453098272" sldId="280"/>
            <ac:spMk id="7" creationId="{F2A658D9-F185-44F1-BA33-D50320D1D078}"/>
          </ac:spMkLst>
        </pc:spChg>
        <pc:spChg chg="del">
          <ac:chgData name="Katie Evans (1901759)" userId="6d00aaca-25ac-4f44-84da-73ea71acb6ff" providerId="ADAL" clId="{FEF2C404-257D-5A4C-A709-75481D2DD934}" dt="2020-03-29T14:05:24.486" v="4274"/>
          <ac:spMkLst>
            <pc:docMk/>
            <pc:sldMk cId="453098272" sldId="280"/>
            <ac:spMk id="8" creationId="{C33976D1-3430-450C-A978-87A9A6E8E71F}"/>
          </ac:spMkLst>
        </pc:spChg>
        <pc:spChg chg="del">
          <ac:chgData name="Katie Evans (1901759)" userId="6d00aaca-25ac-4f44-84da-73ea71acb6ff" providerId="ADAL" clId="{FEF2C404-257D-5A4C-A709-75481D2DD934}" dt="2020-03-29T14:05:24.486" v="4274"/>
          <ac:spMkLst>
            <pc:docMk/>
            <pc:sldMk cId="453098272" sldId="280"/>
            <ac:spMk id="10" creationId="{7D6AAC78-7D86-415A-ADC1-2B474807960C}"/>
          </ac:spMkLst>
        </pc:spChg>
        <pc:spChg chg="add del">
          <ac:chgData name="Katie Evans (1901759)" userId="6d00aaca-25ac-4f44-84da-73ea71acb6ff" providerId="ADAL" clId="{FEF2C404-257D-5A4C-A709-75481D2DD934}" dt="2020-03-29T14:05:32.503" v="4280" actId="26606"/>
          <ac:spMkLst>
            <pc:docMk/>
            <pc:sldMk cId="453098272" sldId="280"/>
            <ac:spMk id="11" creationId="{C33976D1-3430-450C-A978-87A9A6E8E71F}"/>
          </ac:spMkLst>
        </pc:spChg>
        <pc:spChg chg="del">
          <ac:chgData name="Katie Evans (1901759)" userId="6d00aaca-25ac-4f44-84da-73ea71acb6ff" providerId="ADAL" clId="{FEF2C404-257D-5A4C-A709-75481D2DD934}" dt="2020-03-29T14:05:24.486" v="4274"/>
          <ac:spMkLst>
            <pc:docMk/>
            <pc:sldMk cId="453098272" sldId="280"/>
            <ac:spMk id="12" creationId="{F2A658D9-F185-44F1-BA33-D50320D1D078}"/>
          </ac:spMkLst>
        </pc:spChg>
        <pc:spChg chg="add del">
          <ac:chgData name="Katie Evans (1901759)" userId="6d00aaca-25ac-4f44-84da-73ea71acb6ff" providerId="ADAL" clId="{FEF2C404-257D-5A4C-A709-75481D2DD934}" dt="2020-03-29T14:05:32.503" v="4280" actId="26606"/>
          <ac:spMkLst>
            <pc:docMk/>
            <pc:sldMk cId="453098272" sldId="280"/>
            <ac:spMk id="13" creationId="{7D6AAC78-7D86-415A-ADC1-2B474807960C}"/>
          </ac:spMkLst>
        </pc:spChg>
        <pc:spChg chg="add del">
          <ac:chgData name="Katie Evans (1901759)" userId="6d00aaca-25ac-4f44-84da-73ea71acb6ff" providerId="ADAL" clId="{FEF2C404-257D-5A4C-A709-75481D2DD934}" dt="2020-03-29T14:05:32.503" v="4280" actId="26606"/>
          <ac:spMkLst>
            <pc:docMk/>
            <pc:sldMk cId="453098272" sldId="280"/>
            <ac:spMk id="14" creationId="{F2A658D9-F185-44F1-BA33-D50320D1D078}"/>
          </ac:spMkLst>
        </pc:spChg>
        <pc:spChg chg="add">
          <ac:chgData name="Katie Evans (1901759)" userId="6d00aaca-25ac-4f44-84da-73ea71acb6ff" providerId="ADAL" clId="{FEF2C404-257D-5A4C-A709-75481D2DD934}" dt="2020-03-29T14:05:57.203" v="4282" actId="26606"/>
          <ac:spMkLst>
            <pc:docMk/>
            <pc:sldMk cId="453098272" sldId="280"/>
            <ac:spMk id="21" creationId="{7CA2418C-C307-4704-B727-FB9D2BBA1146}"/>
          </ac:spMkLst>
        </pc:spChg>
        <pc:spChg chg="add">
          <ac:chgData name="Katie Evans (1901759)" userId="6d00aaca-25ac-4f44-84da-73ea71acb6ff" providerId="ADAL" clId="{FEF2C404-257D-5A4C-A709-75481D2DD934}" dt="2020-03-29T14:05:57.203" v="4282" actId="26606"/>
          <ac:spMkLst>
            <pc:docMk/>
            <pc:sldMk cId="453098272" sldId="280"/>
            <ac:spMk id="23" creationId="{2A20F136-B1A5-4878-B85C-B805425D94FA}"/>
          </ac:spMkLst>
        </pc:spChg>
        <pc:picChg chg="add del">
          <ac:chgData name="Katie Evans (1901759)" userId="6d00aaca-25ac-4f44-84da-73ea71acb6ff" providerId="ADAL" clId="{FEF2C404-257D-5A4C-A709-75481D2DD934}" dt="2020-03-29T14:05:31.453" v="4278" actId="26606"/>
          <ac:picMkLst>
            <pc:docMk/>
            <pc:sldMk cId="453098272" sldId="280"/>
            <ac:picMk id="9" creationId="{42E21FC8-57B1-4C14-81DC-6C159D6A4766}"/>
          </ac:picMkLst>
        </pc:picChg>
        <pc:picChg chg="add mod ord">
          <ac:chgData name="Katie Evans (1901759)" userId="6d00aaca-25ac-4f44-84da-73ea71acb6ff" providerId="ADAL" clId="{FEF2C404-257D-5A4C-A709-75481D2DD934}" dt="2020-03-29T14:05:57.203" v="4282" actId="26606"/>
          <ac:picMkLst>
            <pc:docMk/>
            <pc:sldMk cId="453098272" sldId="280"/>
            <ac:picMk id="16" creationId="{42E21FC8-57B1-4C14-81DC-6C159D6A4766}"/>
          </ac:picMkLst>
        </pc:picChg>
      </pc:sldChg>
      <pc:sldChg chg="add del">
        <pc:chgData name="Katie Evans (1901759)" userId="6d00aaca-25ac-4f44-84da-73ea71acb6ff" providerId="ADAL" clId="{FEF2C404-257D-5A4C-A709-75481D2DD934}" dt="2020-03-28T14:15:07.956" v="3089" actId="2696"/>
        <pc:sldMkLst>
          <pc:docMk/>
          <pc:sldMk cId="2242731543" sldId="280"/>
        </pc:sldMkLst>
      </pc:sldChg>
      <pc:sldChg chg="addSp delSp modSp add mod ord modTransition setBg modAnim delDesignElem">
        <pc:chgData name="Katie Evans (1901759)" userId="6d00aaca-25ac-4f44-84da-73ea71acb6ff" providerId="ADAL" clId="{FEF2C404-257D-5A4C-A709-75481D2DD934}" dt="2020-04-03T10:09:03.255" v="5768"/>
        <pc:sldMkLst>
          <pc:docMk/>
          <pc:sldMk cId="3431577977" sldId="280"/>
        </pc:sldMkLst>
        <pc:spChg chg="mod">
          <ac:chgData name="Katie Evans (1901759)" userId="6d00aaca-25ac-4f44-84da-73ea71acb6ff" providerId="ADAL" clId="{FEF2C404-257D-5A4C-A709-75481D2DD934}" dt="2020-03-29T14:06:34.802" v="4299" actId="20577"/>
          <ac:spMkLst>
            <pc:docMk/>
            <pc:sldMk cId="3431577977" sldId="280"/>
            <ac:spMk id="2" creationId="{89ED62C3-ED29-9B4A-88E8-B3662DBAF795}"/>
          </ac:spMkLst>
        </pc:spChg>
        <pc:spChg chg="mod">
          <ac:chgData name="Katie Evans (1901759)" userId="6d00aaca-25ac-4f44-84da-73ea71acb6ff" providerId="ADAL" clId="{FEF2C404-257D-5A4C-A709-75481D2DD934}" dt="2020-04-02T10:29:30.723" v="5201" actId="1076"/>
          <ac:spMkLst>
            <pc:docMk/>
            <pc:sldMk cId="3431577977" sldId="280"/>
            <ac:spMk id="3" creationId="{BB55A0B0-FCD0-574B-9FFF-F9F78D3EC8B7}"/>
          </ac:spMkLst>
        </pc:spChg>
        <pc:spChg chg="add del">
          <ac:chgData name="Katie Evans (1901759)" userId="6d00aaca-25ac-4f44-84da-73ea71acb6ff" providerId="ADAL" clId="{FEF2C404-257D-5A4C-A709-75481D2DD934}" dt="2020-03-29T14:07:01.231" v="4343" actId="478"/>
          <ac:spMkLst>
            <pc:docMk/>
            <pc:sldMk cId="3431577977" sldId="280"/>
            <ac:spMk id="4" creationId="{6B632A15-42C9-1548-AFD5-1D450061BD58}"/>
          </ac:spMkLst>
        </pc:spChg>
        <pc:spChg chg="add del mod">
          <ac:chgData name="Katie Evans (1901759)" userId="6d00aaca-25ac-4f44-84da-73ea71acb6ff" providerId="ADAL" clId="{FEF2C404-257D-5A4C-A709-75481D2DD934}" dt="2020-03-29T14:07:22.835" v="4349"/>
          <ac:spMkLst>
            <pc:docMk/>
            <pc:sldMk cId="3431577977" sldId="280"/>
            <ac:spMk id="5" creationId="{3580C51F-FC05-2543-BBA5-261DD5925F70}"/>
          </ac:spMkLst>
        </pc:spChg>
        <pc:spChg chg="add del">
          <ac:chgData name="Katie Evans (1901759)" userId="6d00aaca-25ac-4f44-84da-73ea71acb6ff" providerId="ADAL" clId="{FEF2C404-257D-5A4C-A709-75481D2DD934}" dt="2020-03-29T14:13:49.764" v="4547"/>
          <ac:spMkLst>
            <pc:docMk/>
            <pc:sldMk cId="3431577977" sldId="280"/>
            <ac:spMk id="8" creationId="{C33976D1-3430-450C-A978-87A9A6E8E71F}"/>
          </ac:spMkLst>
        </pc:spChg>
        <pc:spChg chg="add del">
          <ac:chgData name="Katie Evans (1901759)" userId="6d00aaca-25ac-4f44-84da-73ea71acb6ff" providerId="ADAL" clId="{FEF2C404-257D-5A4C-A709-75481D2DD934}" dt="2020-03-29T14:13:49.764" v="4547"/>
          <ac:spMkLst>
            <pc:docMk/>
            <pc:sldMk cId="3431577977" sldId="280"/>
            <ac:spMk id="10" creationId="{7D6AAC78-7D86-415A-ADC1-2B474807960C}"/>
          </ac:spMkLst>
        </pc:spChg>
        <pc:spChg chg="add del mod">
          <ac:chgData name="Katie Evans (1901759)" userId="6d00aaca-25ac-4f44-84da-73ea71acb6ff" providerId="ADAL" clId="{FEF2C404-257D-5A4C-A709-75481D2DD934}" dt="2020-04-02T10:29:17.694" v="5196" actId="478"/>
          <ac:spMkLst>
            <pc:docMk/>
            <pc:sldMk cId="3431577977" sldId="280"/>
            <ac:spMk id="11" creationId="{A015EF8B-3DE8-A84C-A9C3-2F9D2145CE9F}"/>
          </ac:spMkLst>
        </pc:spChg>
        <pc:spChg chg="add del">
          <ac:chgData name="Katie Evans (1901759)" userId="6d00aaca-25ac-4f44-84da-73ea71acb6ff" providerId="ADAL" clId="{FEF2C404-257D-5A4C-A709-75481D2DD934}" dt="2020-03-29T14:13:49.764" v="4547"/>
          <ac:spMkLst>
            <pc:docMk/>
            <pc:sldMk cId="3431577977" sldId="280"/>
            <ac:spMk id="12" creationId="{F2A658D9-F185-44F1-BA33-D50320D1D078}"/>
          </ac:spMkLst>
        </pc:spChg>
        <pc:spChg chg="del">
          <ac:chgData name="Katie Evans (1901759)" userId="6d00aaca-25ac-4f44-84da-73ea71acb6ff" providerId="ADAL" clId="{FEF2C404-257D-5A4C-A709-75481D2DD934}" dt="2020-03-29T14:06:19.678" v="4286"/>
          <ac:spMkLst>
            <pc:docMk/>
            <pc:sldMk cId="3431577977" sldId="280"/>
            <ac:spMk id="20" creationId="{C33976D1-3430-450C-A978-87A9A6E8E71F}"/>
          </ac:spMkLst>
        </pc:spChg>
        <pc:spChg chg="del">
          <ac:chgData name="Katie Evans (1901759)" userId="6d00aaca-25ac-4f44-84da-73ea71acb6ff" providerId="ADAL" clId="{FEF2C404-257D-5A4C-A709-75481D2DD934}" dt="2020-03-29T14:06:19.678" v="4286"/>
          <ac:spMkLst>
            <pc:docMk/>
            <pc:sldMk cId="3431577977" sldId="280"/>
            <ac:spMk id="22" creationId="{7D6AAC78-7D86-415A-ADC1-2B474807960C}"/>
          </ac:spMkLst>
        </pc:spChg>
        <pc:spChg chg="del">
          <ac:chgData name="Katie Evans (1901759)" userId="6d00aaca-25ac-4f44-84da-73ea71acb6ff" providerId="ADAL" clId="{FEF2C404-257D-5A4C-A709-75481D2DD934}" dt="2020-03-29T14:06:19.678" v="4286"/>
          <ac:spMkLst>
            <pc:docMk/>
            <pc:sldMk cId="3431577977" sldId="280"/>
            <ac:spMk id="24" creationId="{F2A658D9-F185-44F1-BA33-D50320D1D078}"/>
          </ac:spMkLst>
        </pc:spChg>
        <pc:picChg chg="add mod">
          <ac:chgData name="Katie Evans (1901759)" userId="6d00aaca-25ac-4f44-84da-73ea71acb6ff" providerId="ADAL" clId="{FEF2C404-257D-5A4C-A709-75481D2DD934}" dt="2020-04-03T09:54:18.786" v="5767"/>
          <ac:picMkLst>
            <pc:docMk/>
            <pc:sldMk cId="3431577977" sldId="280"/>
            <ac:picMk id="6" creationId="{1191DC5F-045F-4546-A84F-45145B363331}"/>
          </ac:picMkLst>
        </pc:picChg>
        <pc:picChg chg="add mod">
          <ac:chgData name="Katie Evans (1901759)" userId="6d00aaca-25ac-4f44-84da-73ea71acb6ff" providerId="ADAL" clId="{FEF2C404-257D-5A4C-A709-75481D2DD934}" dt="2020-04-03T10:09:03.255" v="5768"/>
          <ac:picMkLst>
            <pc:docMk/>
            <pc:sldMk cId="3431577977" sldId="280"/>
            <ac:picMk id="7" creationId="{34775970-1DFB-FA4C-BD3C-808EF8C0DCC8}"/>
          </ac:picMkLst>
        </pc:picChg>
        <pc:picChg chg="add mod">
          <ac:chgData name="Katie Evans (1901759)" userId="6d00aaca-25ac-4f44-84da-73ea71acb6ff" providerId="ADAL" clId="{FEF2C404-257D-5A4C-A709-75481D2DD934}" dt="2020-04-02T20:31:26.733" v="5754" actId="1076"/>
          <ac:picMkLst>
            <pc:docMk/>
            <pc:sldMk cId="3431577977" sldId="280"/>
            <ac:picMk id="13" creationId="{B01FC71F-73CE-F04F-950C-4AE4827A2A00}"/>
          </ac:picMkLst>
        </pc:picChg>
      </pc:sldChg>
      <pc:sldChg chg="addSp delSp modSp add mod modTransition setBg modAnim delDesignElem">
        <pc:chgData name="Katie Evans (1901759)" userId="6d00aaca-25ac-4f44-84da-73ea71acb6ff" providerId="ADAL" clId="{FEF2C404-257D-5A4C-A709-75481D2DD934}" dt="2020-04-03T10:09:03.255" v="5768"/>
        <pc:sldMkLst>
          <pc:docMk/>
          <pc:sldMk cId="396104942" sldId="281"/>
        </pc:sldMkLst>
        <pc:spChg chg="mod">
          <ac:chgData name="Katie Evans (1901759)" userId="6d00aaca-25ac-4f44-84da-73ea71acb6ff" providerId="ADAL" clId="{FEF2C404-257D-5A4C-A709-75481D2DD934}" dt="2020-03-29T14:09:41.720" v="4472" actId="26606"/>
          <ac:spMkLst>
            <pc:docMk/>
            <pc:sldMk cId="396104942" sldId="281"/>
            <ac:spMk id="2" creationId="{89ED62C3-ED29-9B4A-88E8-B3662DBAF795}"/>
          </ac:spMkLst>
        </pc:spChg>
        <pc:spChg chg="mod">
          <ac:chgData name="Katie Evans (1901759)" userId="6d00aaca-25ac-4f44-84da-73ea71acb6ff" providerId="ADAL" clId="{FEF2C404-257D-5A4C-A709-75481D2DD934}" dt="2020-03-29T14:09:41.720" v="4472" actId="26606"/>
          <ac:spMkLst>
            <pc:docMk/>
            <pc:sldMk cId="396104942" sldId="281"/>
            <ac:spMk id="3" creationId="{BB55A0B0-FCD0-574B-9FFF-F9F78D3EC8B7}"/>
          </ac:spMkLst>
        </pc:spChg>
        <pc:spChg chg="add del mod">
          <ac:chgData name="Katie Evans (1901759)" userId="6d00aaca-25ac-4f44-84da-73ea71acb6ff" providerId="ADAL" clId="{FEF2C404-257D-5A4C-A709-75481D2DD934}" dt="2020-03-29T14:08:56.452" v="4469"/>
          <ac:spMkLst>
            <pc:docMk/>
            <pc:sldMk cId="396104942" sldId="281"/>
            <ac:spMk id="4" creationId="{70D03016-DE83-9645-91B7-5E8DE680F062}"/>
          </ac:spMkLst>
        </pc:spChg>
        <pc:spChg chg="add del mod">
          <ac:chgData name="Katie Evans (1901759)" userId="6d00aaca-25ac-4f44-84da-73ea71acb6ff" providerId="ADAL" clId="{FEF2C404-257D-5A4C-A709-75481D2DD934}" dt="2020-03-29T14:08:54.610" v="4467"/>
          <ac:spMkLst>
            <pc:docMk/>
            <pc:sldMk cId="396104942" sldId="281"/>
            <ac:spMk id="5" creationId="{3E216D15-89BC-DD42-8AC3-77E3CD7C1E23}"/>
          </ac:spMkLst>
        </pc:spChg>
        <pc:spChg chg="del">
          <ac:chgData name="Katie Evans (1901759)" userId="6d00aaca-25ac-4f44-84da-73ea71acb6ff" providerId="ADAL" clId="{FEF2C404-257D-5A4C-A709-75481D2DD934}" dt="2020-03-29T14:07:52.831" v="4358"/>
          <ac:spMkLst>
            <pc:docMk/>
            <pc:sldMk cId="396104942" sldId="281"/>
            <ac:spMk id="8" creationId="{C33976D1-3430-450C-A978-87A9A6E8E71F}"/>
          </ac:spMkLst>
        </pc:spChg>
        <pc:spChg chg="del">
          <ac:chgData name="Katie Evans (1901759)" userId="6d00aaca-25ac-4f44-84da-73ea71acb6ff" providerId="ADAL" clId="{FEF2C404-257D-5A4C-A709-75481D2DD934}" dt="2020-03-29T14:07:52.831" v="4358"/>
          <ac:spMkLst>
            <pc:docMk/>
            <pc:sldMk cId="396104942" sldId="281"/>
            <ac:spMk id="10" creationId="{7D6AAC78-7D86-415A-ADC1-2B474807960C}"/>
          </ac:spMkLst>
        </pc:spChg>
        <pc:spChg chg="del mod">
          <ac:chgData name="Katie Evans (1901759)" userId="6d00aaca-25ac-4f44-84da-73ea71acb6ff" providerId="ADAL" clId="{FEF2C404-257D-5A4C-A709-75481D2DD934}" dt="2020-03-29T14:08:13.435" v="4373" actId="478"/>
          <ac:spMkLst>
            <pc:docMk/>
            <pc:sldMk cId="396104942" sldId="281"/>
            <ac:spMk id="11" creationId="{A015EF8B-3DE8-A84C-A9C3-2F9D2145CE9F}"/>
          </ac:spMkLst>
        </pc:spChg>
        <pc:spChg chg="del">
          <ac:chgData name="Katie Evans (1901759)" userId="6d00aaca-25ac-4f44-84da-73ea71acb6ff" providerId="ADAL" clId="{FEF2C404-257D-5A4C-A709-75481D2DD934}" dt="2020-03-29T14:07:52.831" v="4358"/>
          <ac:spMkLst>
            <pc:docMk/>
            <pc:sldMk cId="396104942" sldId="281"/>
            <ac:spMk id="12" creationId="{F2A658D9-F185-44F1-BA33-D50320D1D078}"/>
          </ac:spMkLst>
        </pc:spChg>
        <pc:spChg chg="add del">
          <ac:chgData name="Katie Evans (1901759)" userId="6d00aaca-25ac-4f44-84da-73ea71acb6ff" providerId="ADAL" clId="{FEF2C404-257D-5A4C-A709-75481D2DD934}" dt="2020-03-29T14:13:49.764" v="4547"/>
          <ac:spMkLst>
            <pc:docMk/>
            <pc:sldMk cId="396104942" sldId="281"/>
            <ac:spMk id="16" creationId="{C33976D1-3430-450C-A978-87A9A6E8E71F}"/>
          </ac:spMkLst>
        </pc:spChg>
        <pc:spChg chg="add del">
          <ac:chgData name="Katie Evans (1901759)" userId="6d00aaca-25ac-4f44-84da-73ea71acb6ff" providerId="ADAL" clId="{FEF2C404-257D-5A4C-A709-75481D2DD934}" dt="2020-03-29T14:13:49.764" v="4547"/>
          <ac:spMkLst>
            <pc:docMk/>
            <pc:sldMk cId="396104942" sldId="281"/>
            <ac:spMk id="18" creationId="{7D6AAC78-7D86-415A-ADC1-2B474807960C}"/>
          </ac:spMkLst>
        </pc:spChg>
        <pc:spChg chg="add del">
          <ac:chgData name="Katie Evans (1901759)" userId="6d00aaca-25ac-4f44-84da-73ea71acb6ff" providerId="ADAL" clId="{FEF2C404-257D-5A4C-A709-75481D2DD934}" dt="2020-03-29T14:13:49.764" v="4547"/>
          <ac:spMkLst>
            <pc:docMk/>
            <pc:sldMk cId="396104942" sldId="281"/>
            <ac:spMk id="20" creationId="{F2A658D9-F185-44F1-BA33-D50320D1D078}"/>
          </ac:spMkLst>
        </pc:spChg>
        <pc:spChg chg="add del">
          <ac:chgData name="Katie Evans (1901759)" userId="6d00aaca-25ac-4f44-84da-73ea71acb6ff" providerId="ADAL" clId="{FEF2C404-257D-5A4C-A709-75481D2DD934}" dt="2020-03-29T14:09:41.720" v="4472" actId="26606"/>
          <ac:spMkLst>
            <pc:docMk/>
            <pc:sldMk cId="396104942" sldId="281"/>
            <ac:spMk id="27" creationId="{F0E0B566-D1DA-4DCF-98AE-8A9080ACE7B6}"/>
          </ac:spMkLst>
        </pc:spChg>
        <pc:spChg chg="add del">
          <ac:chgData name="Katie Evans (1901759)" userId="6d00aaca-25ac-4f44-84da-73ea71acb6ff" providerId="ADAL" clId="{FEF2C404-257D-5A4C-A709-75481D2DD934}" dt="2020-03-29T14:09:41.720" v="4472" actId="26606"/>
          <ac:spMkLst>
            <pc:docMk/>
            <pc:sldMk cId="396104942" sldId="281"/>
            <ac:spMk id="29" creationId="{00E4990F-F707-4516-A1D3-55BDB80D6708}"/>
          </ac:spMkLst>
        </pc:spChg>
        <pc:picChg chg="add mod">
          <ac:chgData name="Katie Evans (1901759)" userId="6d00aaca-25ac-4f44-84da-73ea71acb6ff" providerId="ADAL" clId="{FEF2C404-257D-5A4C-A709-75481D2DD934}" dt="2020-04-03T09:54:18.786" v="5767"/>
          <ac:picMkLst>
            <pc:docMk/>
            <pc:sldMk cId="396104942" sldId="281"/>
            <ac:picMk id="6" creationId="{6F230C1E-FA0D-1D43-9486-CAB462A31A27}"/>
          </ac:picMkLst>
        </pc:picChg>
        <pc:picChg chg="add mod">
          <ac:chgData name="Katie Evans (1901759)" userId="6d00aaca-25ac-4f44-84da-73ea71acb6ff" providerId="ADAL" clId="{FEF2C404-257D-5A4C-A709-75481D2DD934}" dt="2020-04-03T10:09:03.255" v="5768"/>
          <ac:picMkLst>
            <pc:docMk/>
            <pc:sldMk cId="396104942" sldId="281"/>
            <ac:picMk id="7" creationId="{79ABB13B-43A2-5546-A2ED-9DD65595BAC0}"/>
          </ac:picMkLst>
        </pc:picChg>
        <pc:picChg chg="add mod">
          <ac:chgData name="Katie Evans (1901759)" userId="6d00aaca-25ac-4f44-84da-73ea71acb6ff" providerId="ADAL" clId="{FEF2C404-257D-5A4C-A709-75481D2DD934}" dt="2020-04-02T20:31:29.767" v="5755" actId="1076"/>
          <ac:picMkLst>
            <pc:docMk/>
            <pc:sldMk cId="396104942" sldId="281"/>
            <ac:picMk id="17" creationId="{DB8643C4-AE5A-C545-A29E-18E220061B54}"/>
          </ac:picMkLst>
        </pc:picChg>
        <pc:picChg chg="add del">
          <ac:chgData name="Katie Evans (1901759)" userId="6d00aaca-25ac-4f44-84da-73ea71acb6ff" providerId="ADAL" clId="{FEF2C404-257D-5A4C-A709-75481D2DD934}" dt="2020-03-29T14:09:41.720" v="4472" actId="26606"/>
          <ac:picMkLst>
            <pc:docMk/>
            <pc:sldMk cId="396104942" sldId="281"/>
            <ac:picMk id="24" creationId="{1B374E97-A48A-4D8A-88BF-25095E47C1EA}"/>
          </ac:picMkLst>
        </pc:picChg>
      </pc:sldChg>
      <pc:sldChg chg="add del">
        <pc:chgData name="Katie Evans (1901759)" userId="6d00aaca-25ac-4f44-84da-73ea71acb6ff" providerId="ADAL" clId="{FEF2C404-257D-5A4C-A709-75481D2DD934}" dt="2020-03-28T14:15:07.954" v="3088" actId="2696"/>
        <pc:sldMkLst>
          <pc:docMk/>
          <pc:sldMk cId="2569438062" sldId="281"/>
        </pc:sldMkLst>
      </pc:sldChg>
      <pc:sldChg chg="addSp delSp modSp add mod ord modTransition setBg modAnim delDesignElem">
        <pc:chgData name="Katie Evans (1901759)" userId="6d00aaca-25ac-4f44-84da-73ea71acb6ff" providerId="ADAL" clId="{FEF2C404-257D-5A4C-A709-75481D2DD934}" dt="2020-04-03T10:09:03.255" v="5768"/>
        <pc:sldMkLst>
          <pc:docMk/>
          <pc:sldMk cId="688415323" sldId="282"/>
        </pc:sldMkLst>
        <pc:spChg chg="mod">
          <ac:chgData name="Katie Evans (1901759)" userId="6d00aaca-25ac-4f44-84da-73ea71acb6ff" providerId="ADAL" clId="{FEF2C404-257D-5A4C-A709-75481D2DD934}" dt="2020-03-29T14:14:40.338" v="4603" actId="14100"/>
          <ac:spMkLst>
            <pc:docMk/>
            <pc:sldMk cId="688415323" sldId="282"/>
            <ac:spMk id="2" creationId="{89ED62C3-ED29-9B4A-88E8-B3662DBAF795}"/>
          </ac:spMkLst>
        </pc:spChg>
        <pc:spChg chg="mod">
          <ac:chgData name="Katie Evans (1901759)" userId="6d00aaca-25ac-4f44-84da-73ea71acb6ff" providerId="ADAL" clId="{FEF2C404-257D-5A4C-A709-75481D2DD934}" dt="2020-03-29T14:15:29.110" v="4695" actId="12"/>
          <ac:spMkLst>
            <pc:docMk/>
            <pc:sldMk cId="688415323" sldId="282"/>
            <ac:spMk id="3" creationId="{BB55A0B0-FCD0-574B-9FFF-F9F78D3EC8B7}"/>
          </ac:spMkLst>
        </pc:spChg>
        <pc:spChg chg="del">
          <ac:chgData name="Katie Evans (1901759)" userId="6d00aaca-25ac-4f44-84da-73ea71acb6ff" providerId="ADAL" clId="{FEF2C404-257D-5A4C-A709-75481D2DD934}" dt="2020-03-29T14:14:00.930" v="4549"/>
          <ac:spMkLst>
            <pc:docMk/>
            <pc:sldMk cId="688415323" sldId="282"/>
            <ac:spMk id="5" creationId="{C33976D1-3430-450C-A978-87A9A6E8E71F}"/>
          </ac:spMkLst>
        </pc:spChg>
        <pc:spChg chg="del">
          <ac:chgData name="Katie Evans (1901759)" userId="6d00aaca-25ac-4f44-84da-73ea71acb6ff" providerId="ADAL" clId="{FEF2C404-257D-5A4C-A709-75481D2DD934}" dt="2020-03-29T14:14:00.930" v="4549"/>
          <ac:spMkLst>
            <pc:docMk/>
            <pc:sldMk cId="688415323" sldId="282"/>
            <ac:spMk id="6" creationId="{7D6AAC78-7D86-415A-ADC1-2B474807960C}"/>
          </ac:spMkLst>
        </pc:spChg>
        <pc:spChg chg="del">
          <ac:chgData name="Katie Evans (1901759)" userId="6d00aaca-25ac-4f44-84da-73ea71acb6ff" providerId="ADAL" clId="{FEF2C404-257D-5A4C-A709-75481D2DD934}" dt="2020-03-29T14:14:00.930" v="4549"/>
          <ac:spMkLst>
            <pc:docMk/>
            <pc:sldMk cId="688415323" sldId="282"/>
            <ac:spMk id="7" creationId="{F2A658D9-F185-44F1-BA33-D50320D1D078}"/>
          </ac:spMkLst>
        </pc:spChg>
        <pc:spChg chg="add">
          <ac:chgData name="Katie Evans (1901759)" userId="6d00aaca-25ac-4f44-84da-73ea71acb6ff" providerId="ADAL" clId="{FEF2C404-257D-5A4C-A709-75481D2DD934}" dt="2020-03-29T14:14:10.582" v="4551" actId="26606"/>
          <ac:spMkLst>
            <pc:docMk/>
            <pc:sldMk cId="688415323" sldId="282"/>
            <ac:spMk id="8" creationId="{C33976D1-3430-450C-A978-87A9A6E8E71F}"/>
          </ac:spMkLst>
        </pc:spChg>
        <pc:spChg chg="add">
          <ac:chgData name="Katie Evans (1901759)" userId="6d00aaca-25ac-4f44-84da-73ea71acb6ff" providerId="ADAL" clId="{FEF2C404-257D-5A4C-A709-75481D2DD934}" dt="2020-03-29T14:14:10.582" v="4551" actId="26606"/>
          <ac:spMkLst>
            <pc:docMk/>
            <pc:sldMk cId="688415323" sldId="282"/>
            <ac:spMk id="10" creationId="{7D6AAC78-7D86-415A-ADC1-2B474807960C}"/>
          </ac:spMkLst>
        </pc:spChg>
        <pc:spChg chg="add">
          <ac:chgData name="Katie Evans (1901759)" userId="6d00aaca-25ac-4f44-84da-73ea71acb6ff" providerId="ADAL" clId="{FEF2C404-257D-5A4C-A709-75481D2DD934}" dt="2020-03-29T14:14:10.582" v="4551" actId="26606"/>
          <ac:spMkLst>
            <pc:docMk/>
            <pc:sldMk cId="688415323" sldId="282"/>
            <ac:spMk id="12" creationId="{F2A658D9-F185-44F1-BA33-D50320D1D078}"/>
          </ac:spMkLst>
        </pc:spChg>
        <pc:picChg chg="add mod">
          <ac:chgData name="Katie Evans (1901759)" userId="6d00aaca-25ac-4f44-84da-73ea71acb6ff" providerId="ADAL" clId="{FEF2C404-257D-5A4C-A709-75481D2DD934}" dt="2020-04-03T09:54:18.786" v="5767"/>
          <ac:picMkLst>
            <pc:docMk/>
            <pc:sldMk cId="688415323" sldId="282"/>
            <ac:picMk id="4" creationId="{F6F13266-A417-2948-9303-804B09171013}"/>
          </ac:picMkLst>
        </pc:picChg>
        <pc:picChg chg="add mod">
          <ac:chgData name="Katie Evans (1901759)" userId="6d00aaca-25ac-4f44-84da-73ea71acb6ff" providerId="ADAL" clId="{FEF2C404-257D-5A4C-A709-75481D2DD934}" dt="2020-04-03T10:09:03.255" v="5768"/>
          <ac:picMkLst>
            <pc:docMk/>
            <pc:sldMk cId="688415323" sldId="282"/>
            <ac:picMk id="9" creationId="{BF78AE43-1B43-4549-9208-1446F31D69D5}"/>
          </ac:picMkLst>
        </pc:picChg>
      </pc:sldChg>
      <pc:sldChg chg="add del">
        <pc:chgData name="Katie Evans (1901759)" userId="6d00aaca-25ac-4f44-84da-73ea71acb6ff" providerId="ADAL" clId="{FEF2C404-257D-5A4C-A709-75481D2DD934}" dt="2020-03-28T14:14:58.401" v="3053" actId="2696"/>
        <pc:sldMkLst>
          <pc:docMk/>
          <pc:sldMk cId="1758365746" sldId="282"/>
        </pc:sldMkLst>
      </pc:sldChg>
      <pc:sldChg chg="addSp modSp add del mod setBg">
        <pc:chgData name="Katie Evans (1901759)" userId="6d00aaca-25ac-4f44-84da-73ea71acb6ff" providerId="ADAL" clId="{FEF2C404-257D-5A4C-A709-75481D2DD934}" dt="2020-03-29T14:11:19.262" v="4493" actId="2696"/>
        <pc:sldMkLst>
          <pc:docMk/>
          <pc:sldMk cId="3744188864" sldId="282"/>
        </pc:sldMkLst>
        <pc:spChg chg="mod">
          <ac:chgData name="Katie Evans (1901759)" userId="6d00aaca-25ac-4f44-84da-73ea71acb6ff" providerId="ADAL" clId="{FEF2C404-257D-5A4C-A709-75481D2DD934}" dt="2020-03-29T14:11:05.448" v="4490" actId="26606"/>
          <ac:spMkLst>
            <pc:docMk/>
            <pc:sldMk cId="3744188864" sldId="282"/>
            <ac:spMk id="2" creationId="{D5AA7E9E-14B4-B344-903D-6D1C39933AAB}"/>
          </ac:spMkLst>
        </pc:spChg>
        <pc:spChg chg="mod">
          <ac:chgData name="Katie Evans (1901759)" userId="6d00aaca-25ac-4f44-84da-73ea71acb6ff" providerId="ADAL" clId="{FEF2C404-257D-5A4C-A709-75481D2DD934}" dt="2020-03-29T14:11:05.448" v="4490" actId="26606"/>
          <ac:spMkLst>
            <pc:docMk/>
            <pc:sldMk cId="3744188864" sldId="282"/>
            <ac:spMk id="3" creationId="{A9967386-81C2-CC42-9E75-B2BD19879FB0}"/>
          </ac:spMkLst>
        </pc:spChg>
        <pc:spChg chg="add">
          <ac:chgData name="Katie Evans (1901759)" userId="6d00aaca-25ac-4f44-84da-73ea71acb6ff" providerId="ADAL" clId="{FEF2C404-257D-5A4C-A709-75481D2DD934}" dt="2020-03-29T14:11:05.448" v="4490" actId="26606"/>
          <ac:spMkLst>
            <pc:docMk/>
            <pc:sldMk cId="3744188864" sldId="282"/>
            <ac:spMk id="10" creationId="{F0E0B566-D1DA-4DCF-98AE-8A9080ACE7B6}"/>
          </ac:spMkLst>
        </pc:spChg>
        <pc:spChg chg="add">
          <ac:chgData name="Katie Evans (1901759)" userId="6d00aaca-25ac-4f44-84da-73ea71acb6ff" providerId="ADAL" clId="{FEF2C404-257D-5A4C-A709-75481D2DD934}" dt="2020-03-29T14:11:05.448" v="4490" actId="26606"/>
          <ac:spMkLst>
            <pc:docMk/>
            <pc:sldMk cId="3744188864" sldId="282"/>
            <ac:spMk id="12" creationId="{00E4990F-F707-4516-A1D3-55BDB80D6708}"/>
          </ac:spMkLst>
        </pc:spChg>
        <pc:picChg chg="add">
          <ac:chgData name="Katie Evans (1901759)" userId="6d00aaca-25ac-4f44-84da-73ea71acb6ff" providerId="ADAL" clId="{FEF2C404-257D-5A4C-A709-75481D2DD934}" dt="2020-03-29T14:11:05.448" v="4490" actId="26606"/>
          <ac:picMkLst>
            <pc:docMk/>
            <pc:sldMk cId="3744188864" sldId="282"/>
            <ac:picMk id="7" creationId="{2FDC4014-64FC-4BA9-ADF1-4B24FE957658}"/>
          </ac:picMkLst>
        </pc:picChg>
      </pc:sldChg>
      <pc:sldChg chg="addSp delSp modSp add mod modTransition setBg modAnim delDesignElem">
        <pc:chgData name="Katie Evans (1901759)" userId="6d00aaca-25ac-4f44-84da-73ea71acb6ff" providerId="ADAL" clId="{FEF2C404-257D-5A4C-A709-75481D2DD934}" dt="2020-04-03T10:09:03.255" v="5768"/>
        <pc:sldMkLst>
          <pc:docMk/>
          <pc:sldMk cId="345168098" sldId="283"/>
        </pc:sldMkLst>
        <pc:spChg chg="mod">
          <ac:chgData name="Katie Evans (1901759)" userId="6d00aaca-25ac-4f44-84da-73ea71acb6ff" providerId="ADAL" clId="{FEF2C404-257D-5A4C-A709-75481D2DD934}" dt="2020-03-29T14:16:02.313" v="4729" actId="26606"/>
          <ac:spMkLst>
            <pc:docMk/>
            <pc:sldMk cId="345168098" sldId="283"/>
            <ac:spMk id="2" creationId="{89ED62C3-ED29-9B4A-88E8-B3662DBAF795}"/>
          </ac:spMkLst>
        </pc:spChg>
        <pc:spChg chg="mod">
          <ac:chgData name="Katie Evans (1901759)" userId="6d00aaca-25ac-4f44-84da-73ea71acb6ff" providerId="ADAL" clId="{FEF2C404-257D-5A4C-A709-75481D2DD934}" dt="2020-03-29T14:16:20.364" v="4768" actId="403"/>
          <ac:spMkLst>
            <pc:docMk/>
            <pc:sldMk cId="345168098" sldId="283"/>
            <ac:spMk id="3" creationId="{BB55A0B0-FCD0-574B-9FFF-F9F78D3EC8B7}"/>
          </ac:spMkLst>
        </pc:spChg>
        <pc:spChg chg="add">
          <ac:chgData name="Katie Evans (1901759)" userId="6d00aaca-25ac-4f44-84da-73ea71acb6ff" providerId="ADAL" clId="{FEF2C404-257D-5A4C-A709-75481D2DD934}" dt="2020-03-29T14:16:02.313" v="4729" actId="26606"/>
          <ac:spMkLst>
            <pc:docMk/>
            <pc:sldMk cId="345168098" sldId="283"/>
            <ac:spMk id="5" creationId="{C33976D1-3430-450C-A978-87A9A6E8E71F}"/>
          </ac:spMkLst>
        </pc:spChg>
        <pc:spChg chg="add">
          <ac:chgData name="Katie Evans (1901759)" userId="6d00aaca-25ac-4f44-84da-73ea71acb6ff" providerId="ADAL" clId="{FEF2C404-257D-5A4C-A709-75481D2DD934}" dt="2020-03-29T14:16:02.313" v="4729" actId="26606"/>
          <ac:spMkLst>
            <pc:docMk/>
            <pc:sldMk cId="345168098" sldId="283"/>
            <ac:spMk id="6" creationId="{7D6AAC78-7D86-415A-ADC1-2B474807960C}"/>
          </ac:spMkLst>
        </pc:spChg>
        <pc:spChg chg="add">
          <ac:chgData name="Katie Evans (1901759)" userId="6d00aaca-25ac-4f44-84da-73ea71acb6ff" providerId="ADAL" clId="{FEF2C404-257D-5A4C-A709-75481D2DD934}" dt="2020-03-29T14:16:02.313" v="4729" actId="26606"/>
          <ac:spMkLst>
            <pc:docMk/>
            <pc:sldMk cId="345168098" sldId="283"/>
            <ac:spMk id="7" creationId="{F2A658D9-F185-44F1-BA33-D50320D1D078}"/>
          </ac:spMkLst>
        </pc:spChg>
        <pc:spChg chg="del">
          <ac:chgData name="Katie Evans (1901759)" userId="6d00aaca-25ac-4f44-84da-73ea71acb6ff" providerId="ADAL" clId="{FEF2C404-257D-5A4C-A709-75481D2DD934}" dt="2020-03-29T14:15:46.735" v="4698"/>
          <ac:spMkLst>
            <pc:docMk/>
            <pc:sldMk cId="345168098" sldId="283"/>
            <ac:spMk id="8" creationId="{C33976D1-3430-450C-A978-87A9A6E8E71F}"/>
          </ac:spMkLst>
        </pc:spChg>
        <pc:spChg chg="del">
          <ac:chgData name="Katie Evans (1901759)" userId="6d00aaca-25ac-4f44-84da-73ea71acb6ff" providerId="ADAL" clId="{FEF2C404-257D-5A4C-A709-75481D2DD934}" dt="2020-03-29T14:15:46.735" v="4698"/>
          <ac:spMkLst>
            <pc:docMk/>
            <pc:sldMk cId="345168098" sldId="283"/>
            <ac:spMk id="10" creationId="{7D6AAC78-7D86-415A-ADC1-2B474807960C}"/>
          </ac:spMkLst>
        </pc:spChg>
        <pc:spChg chg="del">
          <ac:chgData name="Katie Evans (1901759)" userId="6d00aaca-25ac-4f44-84da-73ea71acb6ff" providerId="ADAL" clId="{FEF2C404-257D-5A4C-A709-75481D2DD934}" dt="2020-03-29T14:15:46.735" v="4698"/>
          <ac:spMkLst>
            <pc:docMk/>
            <pc:sldMk cId="345168098" sldId="283"/>
            <ac:spMk id="12" creationId="{F2A658D9-F185-44F1-BA33-D50320D1D078}"/>
          </ac:spMkLst>
        </pc:spChg>
        <pc:picChg chg="add mod">
          <ac:chgData name="Katie Evans (1901759)" userId="6d00aaca-25ac-4f44-84da-73ea71acb6ff" providerId="ADAL" clId="{FEF2C404-257D-5A4C-A709-75481D2DD934}" dt="2020-04-03T09:54:18.786" v="5767"/>
          <ac:picMkLst>
            <pc:docMk/>
            <pc:sldMk cId="345168098" sldId="283"/>
            <ac:picMk id="4" creationId="{3259B146-5AC0-804A-BC1D-235F518FC909}"/>
          </ac:picMkLst>
        </pc:picChg>
        <pc:picChg chg="add mod">
          <ac:chgData name="Katie Evans (1901759)" userId="6d00aaca-25ac-4f44-84da-73ea71acb6ff" providerId="ADAL" clId="{FEF2C404-257D-5A4C-A709-75481D2DD934}" dt="2020-04-03T10:09:03.255" v="5768"/>
          <ac:picMkLst>
            <pc:docMk/>
            <pc:sldMk cId="345168098" sldId="283"/>
            <ac:picMk id="9" creationId="{D13AABAF-248A-324B-8448-C106B50A968E}"/>
          </ac:picMkLst>
        </pc:picChg>
      </pc:sldChg>
      <pc:sldChg chg="add del">
        <pc:chgData name="Katie Evans (1901759)" userId="6d00aaca-25ac-4f44-84da-73ea71acb6ff" providerId="ADAL" clId="{FEF2C404-257D-5A4C-A709-75481D2DD934}" dt="2020-03-28T14:14:58.411" v="3054" actId="2696"/>
        <pc:sldMkLst>
          <pc:docMk/>
          <pc:sldMk cId="2743307824" sldId="283"/>
        </pc:sldMkLst>
      </pc:sldChg>
      <pc:sldChg chg="addSp delSp modSp add mod modTransition setBg modAnim delDesignElem">
        <pc:chgData name="Katie Evans (1901759)" userId="6d00aaca-25ac-4f44-84da-73ea71acb6ff" providerId="ADAL" clId="{FEF2C404-257D-5A4C-A709-75481D2DD934}" dt="2020-04-03T10:09:03.255" v="5768"/>
        <pc:sldMkLst>
          <pc:docMk/>
          <pc:sldMk cId="1381806948" sldId="284"/>
        </pc:sldMkLst>
        <pc:spChg chg="mod">
          <ac:chgData name="Katie Evans (1901759)" userId="6d00aaca-25ac-4f44-84da-73ea71acb6ff" providerId="ADAL" clId="{FEF2C404-257D-5A4C-A709-75481D2DD934}" dt="2020-03-29T14:17:51.147" v="4828" actId="26606"/>
          <ac:spMkLst>
            <pc:docMk/>
            <pc:sldMk cId="1381806948" sldId="284"/>
            <ac:spMk id="2" creationId="{89ED62C3-ED29-9B4A-88E8-B3662DBAF795}"/>
          </ac:spMkLst>
        </pc:spChg>
        <pc:spChg chg="mod">
          <ac:chgData name="Katie Evans (1901759)" userId="6d00aaca-25ac-4f44-84da-73ea71acb6ff" providerId="ADAL" clId="{FEF2C404-257D-5A4C-A709-75481D2DD934}" dt="2020-03-29T14:17:51.147" v="4828" actId="26606"/>
          <ac:spMkLst>
            <pc:docMk/>
            <pc:sldMk cId="1381806948" sldId="284"/>
            <ac:spMk id="3" creationId="{BB55A0B0-FCD0-574B-9FFF-F9F78D3EC8B7}"/>
          </ac:spMkLst>
        </pc:spChg>
        <pc:spChg chg="del">
          <ac:chgData name="Katie Evans (1901759)" userId="6d00aaca-25ac-4f44-84da-73ea71acb6ff" providerId="ADAL" clId="{FEF2C404-257D-5A4C-A709-75481D2DD934}" dt="2020-03-29T14:16:46.643" v="4771"/>
          <ac:spMkLst>
            <pc:docMk/>
            <pc:sldMk cId="1381806948" sldId="284"/>
            <ac:spMk id="5" creationId="{C33976D1-3430-450C-A978-87A9A6E8E71F}"/>
          </ac:spMkLst>
        </pc:spChg>
        <pc:spChg chg="del">
          <ac:chgData name="Katie Evans (1901759)" userId="6d00aaca-25ac-4f44-84da-73ea71acb6ff" providerId="ADAL" clId="{FEF2C404-257D-5A4C-A709-75481D2DD934}" dt="2020-03-29T14:16:46.643" v="4771"/>
          <ac:spMkLst>
            <pc:docMk/>
            <pc:sldMk cId="1381806948" sldId="284"/>
            <ac:spMk id="6" creationId="{7D6AAC78-7D86-415A-ADC1-2B474807960C}"/>
          </ac:spMkLst>
        </pc:spChg>
        <pc:spChg chg="del">
          <ac:chgData name="Katie Evans (1901759)" userId="6d00aaca-25ac-4f44-84da-73ea71acb6ff" providerId="ADAL" clId="{FEF2C404-257D-5A4C-A709-75481D2DD934}" dt="2020-03-29T14:16:46.643" v="4771"/>
          <ac:spMkLst>
            <pc:docMk/>
            <pc:sldMk cId="1381806948" sldId="284"/>
            <ac:spMk id="7" creationId="{F2A658D9-F185-44F1-BA33-D50320D1D078}"/>
          </ac:spMkLst>
        </pc:spChg>
        <pc:spChg chg="add del">
          <ac:chgData name="Katie Evans (1901759)" userId="6d00aaca-25ac-4f44-84da-73ea71acb6ff" providerId="ADAL" clId="{FEF2C404-257D-5A4C-A709-75481D2DD934}" dt="2020-03-29T14:17:51.147" v="4828" actId="26606"/>
          <ac:spMkLst>
            <pc:docMk/>
            <pc:sldMk cId="1381806948" sldId="284"/>
            <ac:spMk id="8" creationId="{C33976D1-3430-450C-A978-87A9A6E8E71F}"/>
          </ac:spMkLst>
        </pc:spChg>
        <pc:spChg chg="add del">
          <ac:chgData name="Katie Evans (1901759)" userId="6d00aaca-25ac-4f44-84da-73ea71acb6ff" providerId="ADAL" clId="{FEF2C404-257D-5A4C-A709-75481D2DD934}" dt="2020-03-29T14:17:51.147" v="4828" actId="26606"/>
          <ac:spMkLst>
            <pc:docMk/>
            <pc:sldMk cId="1381806948" sldId="284"/>
            <ac:spMk id="10" creationId="{7D6AAC78-7D86-415A-ADC1-2B474807960C}"/>
          </ac:spMkLst>
        </pc:spChg>
        <pc:spChg chg="add del">
          <ac:chgData name="Katie Evans (1901759)" userId="6d00aaca-25ac-4f44-84da-73ea71acb6ff" providerId="ADAL" clId="{FEF2C404-257D-5A4C-A709-75481D2DD934}" dt="2020-03-29T14:17:51.147" v="4828" actId="26606"/>
          <ac:spMkLst>
            <pc:docMk/>
            <pc:sldMk cId="1381806948" sldId="284"/>
            <ac:spMk id="12" creationId="{F2A658D9-F185-44F1-BA33-D50320D1D078}"/>
          </ac:spMkLst>
        </pc:spChg>
        <pc:spChg chg="add del">
          <ac:chgData name="Katie Evans (1901759)" userId="6d00aaca-25ac-4f44-84da-73ea71acb6ff" providerId="ADAL" clId="{FEF2C404-257D-5A4C-A709-75481D2DD934}" dt="2020-03-29T14:17:51.147" v="4828" actId="26606"/>
          <ac:spMkLst>
            <pc:docMk/>
            <pc:sldMk cId="1381806948" sldId="284"/>
            <ac:spMk id="19" creationId="{F0E0B566-D1DA-4DCF-98AE-8A9080ACE7B6}"/>
          </ac:spMkLst>
        </pc:spChg>
        <pc:spChg chg="add del">
          <ac:chgData name="Katie Evans (1901759)" userId="6d00aaca-25ac-4f44-84da-73ea71acb6ff" providerId="ADAL" clId="{FEF2C404-257D-5A4C-A709-75481D2DD934}" dt="2020-03-29T14:17:51.147" v="4828" actId="26606"/>
          <ac:spMkLst>
            <pc:docMk/>
            <pc:sldMk cId="1381806948" sldId="284"/>
            <ac:spMk id="21" creationId="{00E4990F-F707-4516-A1D3-55BDB80D6708}"/>
          </ac:spMkLst>
        </pc:spChg>
        <pc:picChg chg="add mod">
          <ac:chgData name="Katie Evans (1901759)" userId="6d00aaca-25ac-4f44-84da-73ea71acb6ff" providerId="ADAL" clId="{FEF2C404-257D-5A4C-A709-75481D2DD934}" dt="2020-04-03T09:54:18.786" v="5767"/>
          <ac:picMkLst>
            <pc:docMk/>
            <pc:sldMk cId="1381806948" sldId="284"/>
            <ac:picMk id="4" creationId="{C47D55DB-D3CC-F94E-845B-1504DA1357E7}"/>
          </ac:picMkLst>
        </pc:picChg>
        <pc:picChg chg="add mod">
          <ac:chgData name="Katie Evans (1901759)" userId="6d00aaca-25ac-4f44-84da-73ea71acb6ff" providerId="ADAL" clId="{FEF2C404-257D-5A4C-A709-75481D2DD934}" dt="2020-04-03T10:09:03.255" v="5768"/>
          <ac:picMkLst>
            <pc:docMk/>
            <pc:sldMk cId="1381806948" sldId="284"/>
            <ac:picMk id="9" creationId="{91D8BCD1-9BE5-EF44-9139-78CFC499BF33}"/>
          </ac:picMkLst>
        </pc:picChg>
        <pc:picChg chg="add mod">
          <ac:chgData name="Katie Evans (1901759)" userId="6d00aaca-25ac-4f44-84da-73ea71acb6ff" providerId="ADAL" clId="{FEF2C404-257D-5A4C-A709-75481D2DD934}" dt="2020-04-02T20:31:50.566" v="5757" actId="1076"/>
          <ac:picMkLst>
            <pc:docMk/>
            <pc:sldMk cId="1381806948" sldId="284"/>
            <ac:picMk id="13" creationId="{A41B781E-22F6-B248-8EF6-4DD5759D59B5}"/>
          </ac:picMkLst>
        </pc:picChg>
        <pc:picChg chg="add del">
          <ac:chgData name="Katie Evans (1901759)" userId="6d00aaca-25ac-4f44-84da-73ea71acb6ff" providerId="ADAL" clId="{FEF2C404-257D-5A4C-A709-75481D2DD934}" dt="2020-03-29T14:17:51.147" v="4828" actId="26606"/>
          <ac:picMkLst>
            <pc:docMk/>
            <pc:sldMk cId="1381806948" sldId="284"/>
            <ac:picMk id="16" creationId="{DBA7A30C-37C8-4237-BCDD-E1F4A20155C4}"/>
          </ac:picMkLst>
        </pc:picChg>
      </pc:sldChg>
      <pc:sldChg chg="add del">
        <pc:chgData name="Katie Evans (1901759)" userId="6d00aaca-25ac-4f44-84da-73ea71acb6ff" providerId="ADAL" clId="{FEF2C404-257D-5A4C-A709-75481D2DD934}" dt="2020-03-28T14:14:58.420" v="3055" actId="2696"/>
        <pc:sldMkLst>
          <pc:docMk/>
          <pc:sldMk cId="3253655442" sldId="284"/>
        </pc:sldMkLst>
      </pc:sldChg>
      <pc:sldChg chg="addSp modSp add mod modTransition setBg modAnim">
        <pc:chgData name="Katie Evans (1901759)" userId="6d00aaca-25ac-4f44-84da-73ea71acb6ff" providerId="ADAL" clId="{FEF2C404-257D-5A4C-A709-75481D2DD934}" dt="2020-04-03T10:09:03.255" v="5768"/>
        <pc:sldMkLst>
          <pc:docMk/>
          <pc:sldMk cId="877345713" sldId="285"/>
        </pc:sldMkLst>
        <pc:spChg chg="mod">
          <ac:chgData name="Katie Evans (1901759)" userId="6d00aaca-25ac-4f44-84da-73ea71acb6ff" providerId="ADAL" clId="{FEF2C404-257D-5A4C-A709-75481D2DD934}" dt="2020-03-29T15:53:24.758" v="5143" actId="5793"/>
          <ac:spMkLst>
            <pc:docMk/>
            <pc:sldMk cId="877345713" sldId="285"/>
            <ac:spMk id="2" creationId="{F072B384-9871-CC4D-891E-2A169286431C}"/>
          </ac:spMkLst>
        </pc:spChg>
        <pc:spChg chg="mod">
          <ac:chgData name="Katie Evans (1901759)" userId="6d00aaca-25ac-4f44-84da-73ea71acb6ff" providerId="ADAL" clId="{FEF2C404-257D-5A4C-A709-75481D2DD934}" dt="2020-03-29T15:00:19.824" v="5140" actId="12"/>
          <ac:spMkLst>
            <pc:docMk/>
            <pc:sldMk cId="877345713" sldId="285"/>
            <ac:spMk id="3" creationId="{5E39E0CA-3632-6347-979E-3A756BC0D230}"/>
          </ac:spMkLst>
        </pc:spChg>
        <pc:spChg chg="add">
          <ac:chgData name="Katie Evans (1901759)" userId="6d00aaca-25ac-4f44-84da-73ea71acb6ff" providerId="ADAL" clId="{FEF2C404-257D-5A4C-A709-75481D2DD934}" dt="2020-03-29T14:39:47.294" v="4929" actId="26606"/>
          <ac:spMkLst>
            <pc:docMk/>
            <pc:sldMk cId="877345713" sldId="285"/>
            <ac:spMk id="8" creationId="{C33976D1-3430-450C-A978-87A9A6E8E71F}"/>
          </ac:spMkLst>
        </pc:spChg>
        <pc:spChg chg="add">
          <ac:chgData name="Katie Evans (1901759)" userId="6d00aaca-25ac-4f44-84da-73ea71acb6ff" providerId="ADAL" clId="{FEF2C404-257D-5A4C-A709-75481D2DD934}" dt="2020-03-29T14:39:47.294" v="4929" actId="26606"/>
          <ac:spMkLst>
            <pc:docMk/>
            <pc:sldMk cId="877345713" sldId="285"/>
            <ac:spMk id="10" creationId="{7D6AAC78-7D86-415A-ADC1-2B474807960C}"/>
          </ac:spMkLst>
        </pc:spChg>
        <pc:spChg chg="add">
          <ac:chgData name="Katie Evans (1901759)" userId="6d00aaca-25ac-4f44-84da-73ea71acb6ff" providerId="ADAL" clId="{FEF2C404-257D-5A4C-A709-75481D2DD934}" dt="2020-03-29T14:39:47.294" v="4929" actId="26606"/>
          <ac:spMkLst>
            <pc:docMk/>
            <pc:sldMk cId="877345713" sldId="285"/>
            <ac:spMk id="12" creationId="{F2A658D9-F185-44F1-BA33-D50320D1D078}"/>
          </ac:spMkLst>
        </pc:spChg>
        <pc:picChg chg="add mod">
          <ac:chgData name="Katie Evans (1901759)" userId="6d00aaca-25ac-4f44-84da-73ea71acb6ff" providerId="ADAL" clId="{FEF2C404-257D-5A4C-A709-75481D2DD934}" dt="2020-04-03T09:54:18.786" v="5767"/>
          <ac:picMkLst>
            <pc:docMk/>
            <pc:sldMk cId="877345713" sldId="285"/>
            <ac:picMk id="4" creationId="{89A7A76D-ED63-7E45-9F38-21F1F07BC0CC}"/>
          </ac:picMkLst>
        </pc:picChg>
        <pc:picChg chg="add mod">
          <ac:chgData name="Katie Evans (1901759)" userId="6d00aaca-25ac-4f44-84da-73ea71acb6ff" providerId="ADAL" clId="{FEF2C404-257D-5A4C-A709-75481D2DD934}" dt="2020-04-03T10:09:03.255" v="5768"/>
          <ac:picMkLst>
            <pc:docMk/>
            <pc:sldMk cId="877345713" sldId="285"/>
            <ac:picMk id="5" creationId="{A925A4A4-9E86-D248-930E-C13D7006D923}"/>
          </ac:picMkLst>
        </pc:picChg>
      </pc:sldChg>
      <pc:sldChg chg="add del">
        <pc:chgData name="Katie Evans (1901759)" userId="6d00aaca-25ac-4f44-84da-73ea71acb6ff" providerId="ADAL" clId="{FEF2C404-257D-5A4C-A709-75481D2DD934}" dt="2020-03-28T14:14:58.429" v="3056" actId="2696"/>
        <pc:sldMkLst>
          <pc:docMk/>
          <pc:sldMk cId="3430204772" sldId="285"/>
        </pc:sldMkLst>
      </pc:sldChg>
      <pc:sldChg chg="addSp delSp modSp add mod modTransition setBg modAnim">
        <pc:chgData name="Katie Evans (1901759)" userId="6d00aaca-25ac-4f44-84da-73ea71acb6ff" providerId="ADAL" clId="{FEF2C404-257D-5A4C-A709-75481D2DD934}" dt="2020-04-03T10:09:03.255" v="5768"/>
        <pc:sldMkLst>
          <pc:docMk/>
          <pc:sldMk cId="161481443" sldId="286"/>
        </pc:sldMkLst>
        <pc:spChg chg="mod">
          <ac:chgData name="Katie Evans (1901759)" userId="6d00aaca-25ac-4f44-84da-73ea71acb6ff" providerId="ADAL" clId="{FEF2C404-257D-5A4C-A709-75481D2DD934}" dt="2020-04-02T15:55:09.158" v="5243" actId="26606"/>
          <ac:spMkLst>
            <pc:docMk/>
            <pc:sldMk cId="161481443" sldId="286"/>
            <ac:spMk id="2" creationId="{C2706FE7-488C-FC4F-8230-FAA35F8C2F89}"/>
          </ac:spMkLst>
        </pc:spChg>
        <pc:spChg chg="del mod">
          <ac:chgData name="Katie Evans (1901759)" userId="6d00aaca-25ac-4f44-84da-73ea71acb6ff" providerId="ADAL" clId="{FEF2C404-257D-5A4C-A709-75481D2DD934}" dt="2020-04-02T12:12:56.797" v="5235"/>
          <ac:spMkLst>
            <pc:docMk/>
            <pc:sldMk cId="161481443" sldId="286"/>
            <ac:spMk id="3" creationId="{37C3099F-B653-C24C-A328-4EC1B13D4FE1}"/>
          </ac:spMkLst>
        </pc:spChg>
        <pc:spChg chg="add del">
          <ac:chgData name="Katie Evans (1901759)" userId="6d00aaca-25ac-4f44-84da-73ea71acb6ff" providerId="ADAL" clId="{FEF2C404-257D-5A4C-A709-75481D2DD934}" dt="2020-04-02T15:55:09.158" v="5243" actId="26606"/>
          <ac:spMkLst>
            <pc:docMk/>
            <pc:sldMk cId="161481443" sldId="286"/>
            <ac:spMk id="8" creationId="{C33976D1-3430-450C-A978-87A9A6E8E71F}"/>
          </ac:spMkLst>
        </pc:spChg>
        <pc:spChg chg="add del">
          <ac:chgData name="Katie Evans (1901759)" userId="6d00aaca-25ac-4f44-84da-73ea71acb6ff" providerId="ADAL" clId="{FEF2C404-257D-5A4C-A709-75481D2DD934}" dt="2020-04-02T15:55:09.158" v="5243" actId="26606"/>
          <ac:spMkLst>
            <pc:docMk/>
            <pc:sldMk cId="161481443" sldId="286"/>
            <ac:spMk id="10" creationId="{7D6AAC78-7D86-415A-ADC1-2B474807960C}"/>
          </ac:spMkLst>
        </pc:spChg>
        <pc:spChg chg="add del">
          <ac:chgData name="Katie Evans (1901759)" userId="6d00aaca-25ac-4f44-84da-73ea71acb6ff" providerId="ADAL" clId="{FEF2C404-257D-5A4C-A709-75481D2DD934}" dt="2020-04-02T15:55:09.158" v="5243" actId="26606"/>
          <ac:spMkLst>
            <pc:docMk/>
            <pc:sldMk cId="161481443" sldId="286"/>
            <ac:spMk id="12" creationId="{F2A658D9-F185-44F1-BA33-D50320D1D078}"/>
          </ac:spMkLst>
        </pc:spChg>
        <pc:spChg chg="add">
          <ac:chgData name="Katie Evans (1901759)" userId="6d00aaca-25ac-4f44-84da-73ea71acb6ff" providerId="ADAL" clId="{FEF2C404-257D-5A4C-A709-75481D2DD934}" dt="2020-04-02T15:55:09.158" v="5243" actId="26606"/>
          <ac:spMkLst>
            <pc:docMk/>
            <pc:sldMk cId="161481443" sldId="286"/>
            <ac:spMk id="17" creationId="{419501C6-F015-4273-AF88-E0F6C853899F}"/>
          </ac:spMkLst>
        </pc:spChg>
        <pc:spChg chg="add">
          <ac:chgData name="Katie Evans (1901759)" userId="6d00aaca-25ac-4f44-84da-73ea71acb6ff" providerId="ADAL" clId="{FEF2C404-257D-5A4C-A709-75481D2DD934}" dt="2020-04-02T15:55:09.158" v="5243" actId="26606"/>
          <ac:spMkLst>
            <pc:docMk/>
            <pc:sldMk cId="161481443" sldId="286"/>
            <ac:spMk id="19" creationId="{CA677DB7-5829-45BD-9754-5EC484CC4253}"/>
          </ac:spMkLst>
        </pc:spChg>
        <pc:picChg chg="add mod modCrop">
          <ac:chgData name="Katie Evans (1901759)" userId="6d00aaca-25ac-4f44-84da-73ea71acb6ff" providerId="ADAL" clId="{FEF2C404-257D-5A4C-A709-75481D2DD934}" dt="2020-04-02T15:55:09.158" v="5243" actId="26606"/>
          <ac:picMkLst>
            <pc:docMk/>
            <pc:sldMk cId="161481443" sldId="286"/>
            <ac:picMk id="4" creationId="{DFB94723-E668-D24D-BBC6-E8A46298065B}"/>
          </ac:picMkLst>
        </pc:picChg>
        <pc:picChg chg="add mod">
          <ac:chgData name="Katie Evans (1901759)" userId="6d00aaca-25ac-4f44-84da-73ea71acb6ff" providerId="ADAL" clId="{FEF2C404-257D-5A4C-A709-75481D2DD934}" dt="2020-04-03T09:54:18.786" v="5767"/>
          <ac:picMkLst>
            <pc:docMk/>
            <pc:sldMk cId="161481443" sldId="286"/>
            <ac:picMk id="5" creationId="{9B26D645-78A0-9844-AFC4-57C39CC40BDB}"/>
          </ac:picMkLst>
        </pc:picChg>
        <pc:picChg chg="add mod">
          <ac:chgData name="Katie Evans (1901759)" userId="6d00aaca-25ac-4f44-84da-73ea71acb6ff" providerId="ADAL" clId="{FEF2C404-257D-5A4C-A709-75481D2DD934}" dt="2020-04-03T10:09:03.255" v="5768"/>
          <ac:picMkLst>
            <pc:docMk/>
            <pc:sldMk cId="161481443" sldId="286"/>
            <ac:picMk id="6" creationId="{B0BA3B70-25C2-D048-A4AF-8E7D2BB5941A}"/>
          </ac:picMkLst>
        </pc:picChg>
      </pc:sldChg>
      <pc:sldChg chg="add del ord">
        <pc:chgData name="Katie Evans (1901759)" userId="6d00aaca-25ac-4f44-84da-73ea71acb6ff" providerId="ADAL" clId="{FEF2C404-257D-5A4C-A709-75481D2DD934}" dt="2020-03-28T14:14:58.457" v="3059" actId="2696"/>
        <pc:sldMkLst>
          <pc:docMk/>
          <pc:sldMk cId="2173685957" sldId="286"/>
        </pc:sldMkLst>
      </pc:sldChg>
      <pc:sldChg chg="add del">
        <pc:chgData name="Katie Evans (1901759)" userId="6d00aaca-25ac-4f44-84da-73ea71acb6ff" providerId="ADAL" clId="{FEF2C404-257D-5A4C-A709-75481D2DD934}" dt="2020-03-28T14:14:58.439" v="3057" actId="2696"/>
        <pc:sldMkLst>
          <pc:docMk/>
          <pc:sldMk cId="663943912" sldId="287"/>
        </pc:sldMkLst>
      </pc:sldChg>
      <pc:sldChg chg="add del">
        <pc:chgData name="Katie Evans (1901759)" userId="6d00aaca-25ac-4f44-84da-73ea71acb6ff" providerId="ADAL" clId="{FEF2C404-257D-5A4C-A709-75481D2DD934}" dt="2020-03-28T14:14:58.448" v="3058" actId="2696"/>
        <pc:sldMkLst>
          <pc:docMk/>
          <pc:sldMk cId="278087979" sldId="288"/>
        </pc:sldMkLst>
      </pc:sldChg>
      <pc:sldChg chg="add del">
        <pc:chgData name="Katie Evans (1901759)" userId="6d00aaca-25ac-4f44-84da-73ea71acb6ff" providerId="ADAL" clId="{FEF2C404-257D-5A4C-A709-75481D2DD934}" dt="2020-03-28T14:14:58.465" v="3060" actId="2696"/>
        <pc:sldMkLst>
          <pc:docMk/>
          <pc:sldMk cId="3709518684" sldId="289"/>
        </pc:sldMkLst>
      </pc:sldChg>
      <pc:sldChg chg="add del">
        <pc:chgData name="Katie Evans (1901759)" userId="6d00aaca-25ac-4f44-84da-73ea71acb6ff" providerId="ADAL" clId="{FEF2C404-257D-5A4C-A709-75481D2DD934}" dt="2020-03-28T14:14:58.474" v="3061" actId="2696"/>
        <pc:sldMkLst>
          <pc:docMk/>
          <pc:sldMk cId="2652021800" sldId="290"/>
        </pc:sldMkLst>
      </pc:sldChg>
      <pc:sldChg chg="add del">
        <pc:chgData name="Katie Evans (1901759)" userId="6d00aaca-25ac-4f44-84da-73ea71acb6ff" providerId="ADAL" clId="{FEF2C404-257D-5A4C-A709-75481D2DD934}" dt="2020-03-28T14:14:58.482" v="3062" actId="2696"/>
        <pc:sldMkLst>
          <pc:docMk/>
          <pc:sldMk cId="3229945456" sldId="291"/>
        </pc:sldMkLst>
      </pc:sldChg>
      <pc:sldChg chg="add del">
        <pc:chgData name="Katie Evans (1901759)" userId="6d00aaca-25ac-4f44-84da-73ea71acb6ff" providerId="ADAL" clId="{FEF2C404-257D-5A4C-A709-75481D2DD934}" dt="2020-03-28T14:14:58.491" v="3063" actId="2696"/>
        <pc:sldMkLst>
          <pc:docMk/>
          <pc:sldMk cId="2151856849" sldId="292"/>
        </pc:sldMkLst>
      </pc:sldChg>
      <pc:sldChg chg="add del">
        <pc:chgData name="Katie Evans (1901759)" userId="6d00aaca-25ac-4f44-84da-73ea71acb6ff" providerId="ADAL" clId="{FEF2C404-257D-5A4C-A709-75481D2DD934}" dt="2020-03-28T14:14:58.500" v="3064" actId="2696"/>
        <pc:sldMkLst>
          <pc:docMk/>
          <pc:sldMk cId="2079133990" sldId="293"/>
        </pc:sldMkLst>
      </pc:sldChg>
      <pc:sldChg chg="add del">
        <pc:chgData name="Katie Evans (1901759)" userId="6d00aaca-25ac-4f44-84da-73ea71acb6ff" providerId="ADAL" clId="{FEF2C404-257D-5A4C-A709-75481D2DD934}" dt="2020-03-28T14:14:58.508" v="3065" actId="2696"/>
        <pc:sldMkLst>
          <pc:docMk/>
          <pc:sldMk cId="3744677128" sldId="294"/>
        </pc:sldMkLst>
      </pc:sldChg>
      <pc:sldChg chg="add del">
        <pc:chgData name="Katie Evans (1901759)" userId="6d00aaca-25ac-4f44-84da-73ea71acb6ff" providerId="ADAL" clId="{FEF2C404-257D-5A4C-A709-75481D2DD934}" dt="2020-03-28T14:14:58.517" v="3066" actId="2696"/>
        <pc:sldMkLst>
          <pc:docMk/>
          <pc:sldMk cId="1629743992" sldId="295"/>
        </pc:sldMkLst>
      </pc:sldChg>
      <pc:sldChg chg="add del">
        <pc:chgData name="Katie Evans (1901759)" userId="6d00aaca-25ac-4f44-84da-73ea71acb6ff" providerId="ADAL" clId="{FEF2C404-257D-5A4C-A709-75481D2DD934}" dt="2020-03-28T14:14:58.525" v="3067" actId="2696"/>
        <pc:sldMkLst>
          <pc:docMk/>
          <pc:sldMk cId="3296269075" sldId="296"/>
        </pc:sldMkLst>
      </pc:sldChg>
      <pc:sldChg chg="add del">
        <pc:chgData name="Katie Evans (1901759)" userId="6d00aaca-25ac-4f44-84da-73ea71acb6ff" providerId="ADAL" clId="{FEF2C404-257D-5A4C-A709-75481D2DD934}" dt="2020-03-28T14:14:58.534" v="3068" actId="2696"/>
        <pc:sldMkLst>
          <pc:docMk/>
          <pc:sldMk cId="1547513368" sldId="297"/>
        </pc:sldMkLst>
      </pc:sldChg>
      <pc:sldChg chg="add del">
        <pc:chgData name="Katie Evans (1901759)" userId="6d00aaca-25ac-4f44-84da-73ea71acb6ff" providerId="ADAL" clId="{FEF2C404-257D-5A4C-A709-75481D2DD934}" dt="2020-03-28T14:14:58.542" v="3069" actId="2696"/>
        <pc:sldMkLst>
          <pc:docMk/>
          <pc:sldMk cId="972457126" sldId="298"/>
        </pc:sldMkLst>
      </pc:sldChg>
      <pc:sldChg chg="add del">
        <pc:chgData name="Katie Evans (1901759)" userId="6d00aaca-25ac-4f44-84da-73ea71acb6ff" providerId="ADAL" clId="{FEF2C404-257D-5A4C-A709-75481D2DD934}" dt="2020-03-28T14:14:58.550" v="3070" actId="2696"/>
        <pc:sldMkLst>
          <pc:docMk/>
          <pc:sldMk cId="3937837218" sldId="299"/>
        </pc:sldMkLst>
      </pc:sldChg>
      <pc:sldChg chg="add del">
        <pc:chgData name="Katie Evans (1901759)" userId="6d00aaca-25ac-4f44-84da-73ea71acb6ff" providerId="ADAL" clId="{FEF2C404-257D-5A4C-A709-75481D2DD934}" dt="2020-03-28T14:14:58.558" v="3071" actId="2696"/>
        <pc:sldMkLst>
          <pc:docMk/>
          <pc:sldMk cId="3558669032" sldId="300"/>
        </pc:sldMkLst>
      </pc:sldChg>
      <pc:sldChg chg="add del">
        <pc:chgData name="Katie Evans (1901759)" userId="6d00aaca-25ac-4f44-84da-73ea71acb6ff" providerId="ADAL" clId="{FEF2C404-257D-5A4C-A709-75481D2DD934}" dt="2020-03-28T14:14:58.567" v="3072" actId="2696"/>
        <pc:sldMkLst>
          <pc:docMk/>
          <pc:sldMk cId="1744439764" sldId="301"/>
        </pc:sldMkLst>
      </pc:sldChg>
      <pc:sldChg chg="add del">
        <pc:chgData name="Katie Evans (1901759)" userId="6d00aaca-25ac-4f44-84da-73ea71acb6ff" providerId="ADAL" clId="{FEF2C404-257D-5A4C-A709-75481D2DD934}" dt="2020-03-28T14:14:58.575" v="3073" actId="2696"/>
        <pc:sldMkLst>
          <pc:docMk/>
          <pc:sldMk cId="1158793699" sldId="302"/>
        </pc:sldMkLst>
      </pc:sldChg>
      <pc:sldChg chg="add del">
        <pc:chgData name="Katie Evans (1901759)" userId="6d00aaca-25ac-4f44-84da-73ea71acb6ff" providerId="ADAL" clId="{FEF2C404-257D-5A4C-A709-75481D2DD934}" dt="2020-03-28T14:14:58.583" v="3074" actId="2696"/>
        <pc:sldMkLst>
          <pc:docMk/>
          <pc:sldMk cId="2951806013" sldId="303"/>
        </pc:sldMkLst>
      </pc:sldChg>
      <pc:sldChg chg="add del">
        <pc:chgData name="Katie Evans (1901759)" userId="6d00aaca-25ac-4f44-84da-73ea71acb6ff" providerId="ADAL" clId="{FEF2C404-257D-5A4C-A709-75481D2DD934}" dt="2020-03-28T14:14:58.591" v="3075" actId="2696"/>
        <pc:sldMkLst>
          <pc:docMk/>
          <pc:sldMk cId="365244156" sldId="304"/>
        </pc:sldMkLst>
      </pc:sldChg>
      <pc:sldChg chg="add del">
        <pc:chgData name="Katie Evans (1901759)" userId="6d00aaca-25ac-4f44-84da-73ea71acb6ff" providerId="ADAL" clId="{FEF2C404-257D-5A4C-A709-75481D2DD934}" dt="2020-03-28T14:14:58.599" v="3076" actId="2696"/>
        <pc:sldMkLst>
          <pc:docMk/>
          <pc:sldMk cId="114693710" sldId="305"/>
        </pc:sldMkLst>
      </pc:sldChg>
      <pc:sldChg chg="add del">
        <pc:chgData name="Katie Evans (1901759)" userId="6d00aaca-25ac-4f44-84da-73ea71acb6ff" providerId="ADAL" clId="{FEF2C404-257D-5A4C-A709-75481D2DD934}" dt="2020-03-28T14:14:58.607" v="3077" actId="2696"/>
        <pc:sldMkLst>
          <pc:docMk/>
          <pc:sldMk cId="939279057" sldId="306"/>
        </pc:sldMkLst>
      </pc:sldChg>
      <pc:sldChg chg="add del">
        <pc:chgData name="Katie Evans (1901759)" userId="6d00aaca-25ac-4f44-84da-73ea71acb6ff" providerId="ADAL" clId="{FEF2C404-257D-5A4C-A709-75481D2DD934}" dt="2020-03-28T14:14:58.615" v="3078" actId="2696"/>
        <pc:sldMkLst>
          <pc:docMk/>
          <pc:sldMk cId="1481427516" sldId="307"/>
        </pc:sldMkLst>
      </pc:sldChg>
      <pc:sldChg chg="add del">
        <pc:chgData name="Katie Evans (1901759)" userId="6d00aaca-25ac-4f44-84da-73ea71acb6ff" providerId="ADAL" clId="{FEF2C404-257D-5A4C-A709-75481D2DD934}" dt="2020-03-28T14:14:58.624" v="3079" actId="2696"/>
        <pc:sldMkLst>
          <pc:docMk/>
          <pc:sldMk cId="1013986641" sldId="308"/>
        </pc:sldMkLst>
      </pc:sldChg>
      <pc:sldChg chg="add del">
        <pc:chgData name="Katie Evans (1901759)" userId="6d00aaca-25ac-4f44-84da-73ea71acb6ff" providerId="ADAL" clId="{FEF2C404-257D-5A4C-A709-75481D2DD934}" dt="2020-03-28T14:14:58.632" v="3080" actId="2696"/>
        <pc:sldMkLst>
          <pc:docMk/>
          <pc:sldMk cId="836671535" sldId="309"/>
        </pc:sldMkLst>
      </pc:sldChg>
      <pc:sldChg chg="add del">
        <pc:chgData name="Katie Evans (1901759)" userId="6d00aaca-25ac-4f44-84da-73ea71acb6ff" providerId="ADAL" clId="{FEF2C404-257D-5A4C-A709-75481D2DD934}" dt="2020-03-28T14:14:58.640" v="3081" actId="2696"/>
        <pc:sldMkLst>
          <pc:docMk/>
          <pc:sldMk cId="2510393459" sldId="310"/>
        </pc:sldMkLst>
      </pc:sldChg>
      <pc:sldChg chg="add del">
        <pc:chgData name="Katie Evans (1901759)" userId="6d00aaca-25ac-4f44-84da-73ea71acb6ff" providerId="ADAL" clId="{FEF2C404-257D-5A4C-A709-75481D2DD934}" dt="2020-03-28T14:14:58.648" v="3082" actId="2696"/>
        <pc:sldMkLst>
          <pc:docMk/>
          <pc:sldMk cId="1851989968" sldId="311"/>
        </pc:sldMkLst>
      </pc:sldChg>
      <pc:sldChg chg="add del">
        <pc:chgData name="Katie Evans (1901759)" userId="6d00aaca-25ac-4f44-84da-73ea71acb6ff" providerId="ADAL" clId="{FEF2C404-257D-5A4C-A709-75481D2DD934}" dt="2020-03-28T14:14:58.656" v="3083" actId="2696"/>
        <pc:sldMkLst>
          <pc:docMk/>
          <pc:sldMk cId="408930006" sldId="312"/>
        </pc:sldMkLst>
      </pc:sldChg>
      <pc:sldChg chg="add del">
        <pc:chgData name="Katie Evans (1901759)" userId="6d00aaca-25ac-4f44-84da-73ea71acb6ff" providerId="ADAL" clId="{FEF2C404-257D-5A4C-A709-75481D2DD934}" dt="2020-03-28T14:14:58.665" v="3084" actId="2696"/>
        <pc:sldMkLst>
          <pc:docMk/>
          <pc:sldMk cId="2579698325" sldId="313"/>
        </pc:sldMkLst>
      </pc:sldChg>
      <pc:sldChg chg="add del">
        <pc:chgData name="Katie Evans (1901759)" userId="6d00aaca-25ac-4f44-84da-73ea71acb6ff" providerId="ADAL" clId="{FEF2C404-257D-5A4C-A709-75481D2DD934}" dt="2020-03-28T14:14:58.673" v="3085" actId="2696"/>
        <pc:sldMkLst>
          <pc:docMk/>
          <pc:sldMk cId="1962469426" sldId="314"/>
        </pc:sldMkLst>
      </pc:sldChg>
      <pc:sldChg chg="add del">
        <pc:chgData name="Katie Evans (1901759)" userId="6d00aaca-25ac-4f44-84da-73ea71acb6ff" providerId="ADAL" clId="{FEF2C404-257D-5A4C-A709-75481D2DD934}" dt="2020-03-28T14:14:58.681" v="3086" actId="2696"/>
        <pc:sldMkLst>
          <pc:docMk/>
          <pc:sldMk cId="3023517388" sldId="315"/>
        </pc:sldMkLst>
      </pc:sldChg>
      <pc:sldChg chg="add del">
        <pc:chgData name="Katie Evans (1901759)" userId="6d00aaca-25ac-4f44-84da-73ea71acb6ff" providerId="ADAL" clId="{FEF2C404-257D-5A4C-A709-75481D2DD934}" dt="2020-03-28T14:14:58.692" v="3087" actId="2696"/>
        <pc:sldMkLst>
          <pc:docMk/>
          <pc:sldMk cId="1722856944" sldId="316"/>
        </pc:sldMkLst>
      </pc:sldChg>
      <pc:sldChg chg="add del">
        <pc:chgData name="Katie Evans (1901759)" userId="6d00aaca-25ac-4f44-84da-73ea71acb6ff" providerId="ADAL" clId="{FEF2C404-257D-5A4C-A709-75481D2DD934}" dt="2020-03-28T14:13:55.662" v="3050" actId="2696"/>
        <pc:sldMkLst>
          <pc:docMk/>
          <pc:sldMk cId="2235482152" sldId="31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1E058A-DCE6-5F4C-AD94-994CD9B2CD4F}" type="datetimeFigureOut">
              <a:rPr lang="en-US" smtClean="0"/>
              <a:t>3/28/20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0564A2-55AA-294F-AEE7-2A569D6A37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479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0564A2-55AA-294F-AEE7-2A569D6A37B9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01272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0564A2-55AA-294F-AEE7-2A569D6A37B9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4547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8133E-213B-F14C-A028-B0ED2554342E}" type="datetimeFigureOut">
              <a:rPr lang="en-US" smtClean="0"/>
              <a:t>3/28/20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EFA1D-986D-B34C-AE2F-CD422808FE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18977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8133E-213B-F14C-A028-B0ED2554342E}" type="datetimeFigureOut">
              <a:rPr lang="en-US" smtClean="0"/>
              <a:t>3/28/20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EFA1D-986D-B34C-AE2F-CD422808FE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90318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8133E-213B-F14C-A028-B0ED2554342E}" type="datetimeFigureOut">
              <a:rPr lang="en-US" smtClean="0"/>
              <a:t>3/28/20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EFA1D-986D-B34C-AE2F-CD422808FE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37985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8133E-213B-F14C-A028-B0ED2554342E}" type="datetimeFigureOut">
              <a:rPr lang="en-US" smtClean="0"/>
              <a:t>3/28/20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EFA1D-986D-B34C-AE2F-CD422808FE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92654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8133E-213B-F14C-A028-B0ED2554342E}" type="datetimeFigureOut">
              <a:rPr lang="en-US" smtClean="0"/>
              <a:t>3/28/20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EFA1D-986D-B34C-AE2F-CD422808FE30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70140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8133E-213B-F14C-A028-B0ED2554342E}" type="datetimeFigureOut">
              <a:rPr lang="en-US" smtClean="0"/>
              <a:t>3/28/20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EFA1D-986D-B34C-AE2F-CD422808FE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0029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8133E-213B-F14C-A028-B0ED2554342E}" type="datetimeFigureOut">
              <a:rPr lang="en-US" smtClean="0"/>
              <a:t>3/28/20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EFA1D-986D-B34C-AE2F-CD422808FE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21605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8133E-213B-F14C-A028-B0ED2554342E}" type="datetimeFigureOut">
              <a:rPr lang="en-US" smtClean="0"/>
              <a:t>3/28/20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EFA1D-986D-B34C-AE2F-CD422808FE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8559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E978133E-213B-F14C-A028-B0ED2554342E}" type="datetimeFigureOut">
              <a:rPr lang="en-US" smtClean="0"/>
              <a:t>3/28/20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EFA1D-986D-B34C-AE2F-CD422808FE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6954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8133E-213B-F14C-A028-B0ED2554342E}" type="datetimeFigureOut">
              <a:rPr lang="en-US" smtClean="0"/>
              <a:t>3/28/20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EFA1D-986D-B34C-AE2F-CD422808FE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20406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8133E-213B-F14C-A028-B0ED2554342E}" type="datetimeFigureOut">
              <a:rPr lang="en-US" smtClean="0"/>
              <a:t>3/28/20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EFA1D-986D-B34C-AE2F-CD422808FE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10138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E978133E-213B-F14C-A028-B0ED2554342E}" type="datetimeFigureOut">
              <a:rPr lang="en-US" smtClean="0"/>
              <a:t>3/28/20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BCEFA1D-986D-B34C-AE2F-CD422808FE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499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.png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image" Target="../media/image8.tif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1.png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6CB49879-12A1-F346-B072-70280D4014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62729" y="5499895"/>
            <a:ext cx="9638443" cy="484633"/>
          </a:xfrm>
        </p:spPr>
        <p:txBody>
          <a:bodyPr>
            <a:noAutofit/>
          </a:bodyPr>
          <a:lstStyle/>
          <a:p>
            <a:r>
              <a:rPr lang="en-US" sz="4400" dirty="0"/>
              <a:t>Katie Evans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4167985-D6E9-40FF-97C0-4B6D373E8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68" y="640080"/>
            <a:ext cx="10911865" cy="462686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8801362-349C-44BE-BEF6-8E926E1D3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6" y="804672"/>
            <a:ext cx="10579608" cy="42976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74ABF3-0CB4-D143-9763-4A520CC3E8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2729" y="1289303"/>
            <a:ext cx="9638443" cy="3339303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5000"/>
              <a:t>Professional requirements of becoming a teacher </a:t>
            </a: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6AC44023-627C-6B4D-BCCD-2F04CDA16B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34731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35"/>
    </mc:Choice>
    <mc:Fallback>
      <p:transition spd="slow" advTm="100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ED62C3-ED29-9B4A-88E8-B3662DBAF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/>
              <a:t>Overview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55A0B0-FCD0-574B-9FFF-F9F78D3EC8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tx1"/>
                </a:solidFill>
                <a:latin typeface="+mj-lt"/>
                <a:cs typeface="Al Nile" pitchFamily="2" charset="-78"/>
              </a:rPr>
              <a:t>What are skills, values and knowledge</a:t>
            </a:r>
          </a:p>
          <a:p>
            <a:r>
              <a:rPr lang="en-US" sz="2000" dirty="0">
                <a:solidFill>
                  <a:schemeClr val="tx1"/>
                </a:solidFill>
                <a:latin typeface="+mj-lt"/>
                <a:cs typeface="Al Nile" pitchFamily="2" charset="-78"/>
              </a:rPr>
              <a:t>What skills do you need to be a good teacher </a:t>
            </a:r>
          </a:p>
          <a:p>
            <a:r>
              <a:rPr lang="en-US" sz="2000" dirty="0">
                <a:solidFill>
                  <a:schemeClr val="tx1"/>
                </a:solidFill>
                <a:latin typeface="+mj-lt"/>
                <a:cs typeface="Al Nile" pitchFamily="2" charset="-78"/>
              </a:rPr>
              <a:t>Qualifications</a:t>
            </a:r>
          </a:p>
          <a:p>
            <a:r>
              <a:rPr lang="en-US" sz="2000" dirty="0">
                <a:solidFill>
                  <a:schemeClr val="tx1"/>
                </a:solidFill>
                <a:latin typeface="+mj-lt"/>
                <a:cs typeface="Al Nile" pitchFamily="2" charset="-78"/>
              </a:rPr>
              <a:t>Codes of ethics and practice</a:t>
            </a:r>
            <a:endParaRPr lang="en-GB" sz="2000" dirty="0">
              <a:solidFill>
                <a:schemeClr val="tx1"/>
              </a:solidFill>
              <a:latin typeface="+mj-lt"/>
              <a:cs typeface="Al Nile" pitchFamily="2" charset="-78"/>
            </a:endParaRPr>
          </a:p>
          <a:p>
            <a:r>
              <a:rPr lang="en-US" sz="2000" dirty="0">
                <a:solidFill>
                  <a:schemeClr val="tx1"/>
                </a:solidFill>
                <a:latin typeface="+mj-lt"/>
                <a:cs typeface="Al Nile" pitchFamily="2" charset="-78"/>
              </a:rPr>
              <a:t>Future practices </a:t>
            </a:r>
          </a:p>
          <a:p>
            <a:endParaRPr lang="en-US" dirty="0">
              <a:solidFill>
                <a:srgbClr val="404040"/>
              </a:solidFill>
            </a:endParaRPr>
          </a:p>
          <a:p>
            <a:endParaRPr lang="en-US" dirty="0">
              <a:solidFill>
                <a:srgbClr val="404040"/>
              </a:solidFill>
            </a:endParaRPr>
          </a:p>
          <a:p>
            <a:endParaRPr lang="en-US" dirty="0">
              <a:solidFill>
                <a:srgbClr val="404040"/>
              </a:solidFill>
            </a:endParaRPr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B5BA3C1C-288D-CE4D-A122-BE89DBCCB9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29942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6877"/>
    </mc:Choice>
    <mc:Fallback>
      <p:transition spd="slow" advTm="268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ED62C3-ED29-9B4A-88E8-B3662DBAF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 dirty="0"/>
              <a:t>Skills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55A0B0-FCD0-574B-9FFF-F9F78D3EC8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r>
              <a:rPr lang="en-US" dirty="0"/>
              <a:t>A particular ability that you develop through training or experience and it is useful in a job. </a:t>
            </a:r>
          </a:p>
          <a:p>
            <a:pPr marL="285750" indent="-285750"/>
            <a:r>
              <a:rPr lang="en-US" dirty="0"/>
              <a:t>Communication skills</a:t>
            </a:r>
          </a:p>
          <a:p>
            <a:pPr marL="285750" indent="-285750"/>
            <a:r>
              <a:rPr lang="en-US" dirty="0"/>
              <a:t>Patience</a:t>
            </a:r>
          </a:p>
          <a:p>
            <a:pPr marL="285750" indent="-285750"/>
            <a:r>
              <a:rPr lang="en-US" dirty="0"/>
              <a:t>Good Knowledge </a:t>
            </a:r>
          </a:p>
          <a:p>
            <a:pPr marL="285750" indent="-285750"/>
            <a:r>
              <a:rPr lang="en-US" dirty="0"/>
              <a:t>Teamwork</a:t>
            </a:r>
            <a:endParaRPr lang="en-GB" dirty="0"/>
          </a:p>
          <a:p>
            <a:endParaRPr lang="en-US" dirty="0">
              <a:solidFill>
                <a:srgbClr val="404040"/>
              </a:solidFill>
            </a:endParaRPr>
          </a:p>
          <a:p>
            <a:endParaRPr lang="en-US" dirty="0">
              <a:solidFill>
                <a:srgbClr val="404040"/>
              </a:solidFill>
            </a:endParaRPr>
          </a:p>
          <a:p>
            <a:endParaRPr lang="en-US" dirty="0">
              <a:solidFill>
                <a:srgbClr val="404040"/>
              </a:solidFill>
            </a:endParaRPr>
          </a:p>
        </p:txBody>
      </p:sp>
      <p:pic>
        <p:nvPicPr>
          <p:cNvPr id="11" name="Graphic 6" descr="Head with Gears">
            <a:extLst>
              <a:ext uri="{FF2B5EF4-FFF2-40B4-BE49-F238E27FC236}">
                <a16:creationId xmlns:a16="http://schemas.microsoft.com/office/drawing/2014/main" id="{FDCD1505-D37F-854B-A1D2-4B75AA7EC06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796220" y="3481164"/>
            <a:ext cx="1783080" cy="1783080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9764FC0-A7F6-ED41-8BD1-4B49F0F7DC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56608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843"/>
    </mc:Choice>
    <mc:Fallback>
      <p:transition spd="slow" advTm="198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ED62C3-ED29-9B4A-88E8-B3662DBAF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 dirty="0"/>
              <a:t>values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55A0B0-FCD0-574B-9FFF-F9F78D3EC8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6244" y="2120226"/>
            <a:ext cx="8779512" cy="2879256"/>
          </a:xfrm>
        </p:spPr>
        <p:txBody>
          <a:bodyPr>
            <a:normAutofit/>
          </a:bodyPr>
          <a:lstStyle/>
          <a:p>
            <a:endParaRPr lang="en-US" dirty="0">
              <a:solidFill>
                <a:srgbClr val="404040"/>
              </a:solidFill>
            </a:endParaRPr>
          </a:p>
          <a:p>
            <a:r>
              <a:rPr lang="en-US" dirty="0"/>
              <a:t>The importance or worth of something for someone</a:t>
            </a:r>
          </a:p>
          <a:p>
            <a:endParaRPr lang="en-US" dirty="0"/>
          </a:p>
          <a:p>
            <a:r>
              <a:rPr lang="en-US" dirty="0"/>
              <a:t>Evolvement for everyone</a:t>
            </a:r>
          </a:p>
          <a:p>
            <a:r>
              <a:rPr lang="en-US" dirty="0"/>
              <a:t>Educational</a:t>
            </a:r>
          </a:p>
          <a:p>
            <a:r>
              <a:rPr lang="en-US" dirty="0"/>
              <a:t>Personal development</a:t>
            </a:r>
          </a:p>
          <a:p>
            <a:r>
              <a:rPr lang="en-US" dirty="0"/>
              <a:t>Fairness</a:t>
            </a:r>
            <a:endParaRPr lang="en-GB" dirty="0"/>
          </a:p>
          <a:p>
            <a:endParaRPr lang="en-US" dirty="0"/>
          </a:p>
          <a:p>
            <a:endParaRPr lang="en-GB" dirty="0"/>
          </a:p>
          <a:p>
            <a:endParaRPr lang="en-US" dirty="0"/>
          </a:p>
          <a:p>
            <a:endParaRPr lang="en-US" dirty="0"/>
          </a:p>
          <a:p>
            <a:endParaRPr lang="en-US" dirty="0">
              <a:solidFill>
                <a:srgbClr val="404040"/>
              </a:solidFill>
            </a:endParaRPr>
          </a:p>
          <a:p>
            <a:endParaRPr lang="en-US" dirty="0">
              <a:solidFill>
                <a:srgbClr val="404040"/>
              </a:solidFill>
            </a:endParaRPr>
          </a:p>
          <a:p>
            <a:endParaRPr lang="en-US" dirty="0">
              <a:solidFill>
                <a:srgbClr val="404040"/>
              </a:solidFill>
            </a:endParaRPr>
          </a:p>
        </p:txBody>
      </p:sp>
      <p:pic>
        <p:nvPicPr>
          <p:cNvPr id="13" name="Graphic 12" descr="Books">
            <a:extLst>
              <a:ext uri="{FF2B5EF4-FFF2-40B4-BE49-F238E27FC236}">
                <a16:creationId xmlns:a16="http://schemas.microsoft.com/office/drawing/2014/main" id="{B01FC71F-73CE-F04F-950C-4AE4827A2A0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930958" y="3653028"/>
            <a:ext cx="1783080" cy="1783080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34775970-1DFB-FA4C-BD3C-808EF8C0DC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15779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411"/>
    </mc:Choice>
    <mc:Fallback>
      <p:transition spd="slow" advTm="184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ED62C3-ED29-9B4A-88E8-B3662DBAF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 dirty="0"/>
              <a:t>Knowledge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55A0B0-FCD0-574B-9FFF-F9F78D3EC8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Skill in, understanding of, or information about something, which a person gets by experience or study. </a:t>
            </a:r>
          </a:p>
          <a:p>
            <a:pPr lvl="0"/>
            <a:r>
              <a:rPr lang="en-US" dirty="0"/>
              <a:t>Muscular skeletal system </a:t>
            </a:r>
          </a:p>
          <a:p>
            <a:pPr lvl="0"/>
            <a:r>
              <a:rPr lang="en-US" dirty="0"/>
              <a:t>Nutrition </a:t>
            </a:r>
          </a:p>
          <a:p>
            <a:pPr lvl="0"/>
            <a:r>
              <a:rPr lang="en-US" dirty="0"/>
              <a:t>Sports </a:t>
            </a:r>
          </a:p>
          <a:p>
            <a:pPr lvl="0"/>
            <a:r>
              <a:rPr lang="en-US" dirty="0"/>
              <a:t>Relationships </a:t>
            </a:r>
          </a:p>
          <a:p>
            <a:pPr lvl="0"/>
            <a:r>
              <a:rPr lang="en-US" dirty="0"/>
              <a:t>Child development </a:t>
            </a:r>
          </a:p>
        </p:txBody>
      </p:sp>
      <p:pic>
        <p:nvPicPr>
          <p:cNvPr id="17" name="Graphic 16" descr="Dumbbell">
            <a:extLst>
              <a:ext uri="{FF2B5EF4-FFF2-40B4-BE49-F238E27FC236}">
                <a16:creationId xmlns:a16="http://schemas.microsoft.com/office/drawing/2014/main" id="{DB8643C4-AE5A-C545-A29E-18E220061B5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069324" y="3826764"/>
            <a:ext cx="1783080" cy="1783080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9ABB13B-43A2-5546-A2ED-9DD65595BA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1049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172"/>
    </mc:Choice>
    <mc:Fallback>
      <p:transition spd="slow" advTm="341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ED62C3-ED29-9B4A-88E8-B3662DBAF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6062" y="467418"/>
            <a:ext cx="8254802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 dirty="0"/>
              <a:t>What skills makes a ‘good teacher?’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55A0B0-FCD0-574B-9FFF-F9F78D3EC8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404040"/>
                </a:solidFill>
              </a:rPr>
              <a:t>Flexibility </a:t>
            </a:r>
          </a:p>
          <a:p>
            <a:r>
              <a:rPr lang="en-US" dirty="0">
                <a:solidFill>
                  <a:srgbClr val="404040"/>
                </a:solidFill>
              </a:rPr>
              <a:t>Adaptability </a:t>
            </a:r>
          </a:p>
          <a:p>
            <a:r>
              <a:rPr lang="en-US" dirty="0">
                <a:solidFill>
                  <a:srgbClr val="404040"/>
                </a:solidFill>
              </a:rPr>
              <a:t>Creativity </a:t>
            </a:r>
          </a:p>
          <a:p>
            <a:r>
              <a:rPr lang="en-US" dirty="0">
                <a:solidFill>
                  <a:srgbClr val="404040"/>
                </a:solidFill>
              </a:rPr>
              <a:t>Organization </a:t>
            </a:r>
          </a:p>
          <a:p>
            <a:r>
              <a:rPr lang="en-US" dirty="0">
                <a:solidFill>
                  <a:srgbClr val="404040"/>
                </a:solidFill>
              </a:rPr>
              <a:t>Confidence </a:t>
            </a:r>
          </a:p>
          <a:p>
            <a:r>
              <a:rPr lang="en-US" dirty="0">
                <a:solidFill>
                  <a:srgbClr val="404040"/>
                </a:solidFill>
              </a:rPr>
              <a:t>Leadership </a:t>
            </a:r>
          </a:p>
          <a:p>
            <a:endParaRPr lang="en-US" dirty="0">
              <a:solidFill>
                <a:srgbClr val="404040"/>
              </a:solidFill>
            </a:endParaRP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BF78AE43-1B43-4549-9208-1446F31D69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84153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9566"/>
    </mc:Choice>
    <mc:Fallback>
      <p:transition spd="slow" advTm="1195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ED62C3-ED29-9B4A-88E8-B3662DBAF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 dirty="0"/>
              <a:t>Teaching requirements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55A0B0-FCD0-574B-9FFF-F9F78D3EC8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rgbClr val="404040"/>
                </a:solidFill>
              </a:rPr>
              <a:t>Degree </a:t>
            </a:r>
          </a:p>
          <a:p>
            <a:r>
              <a:rPr lang="en-US" sz="2400" dirty="0">
                <a:solidFill>
                  <a:srgbClr val="404040"/>
                </a:solidFill>
              </a:rPr>
              <a:t>PGCE</a:t>
            </a:r>
          </a:p>
          <a:p>
            <a:r>
              <a:rPr lang="en-US" sz="2400" dirty="0">
                <a:solidFill>
                  <a:srgbClr val="404040"/>
                </a:solidFill>
              </a:rPr>
              <a:t>Induction year 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D13AABAF-248A-324B-8448-C106B50A96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1680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600"/>
    </mc:Choice>
    <mc:Fallback>
      <p:transition spd="slow" advTm="636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19501C6-F015-4273-AF88-E0F6C8538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A677DB7-5829-45BD-9754-5EC484CC42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654296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706FE7-488C-FC4F-8230-FAA35F8C2F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404872"/>
            <a:ext cx="3044950" cy="1627792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2400"/>
              <a:t>Professional standards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FB94723-E668-D24D-BBC6-E8A4629806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t="39526"/>
          <a:stretch/>
        </p:blipFill>
        <p:spPr>
          <a:xfrm>
            <a:off x="5294376" y="661863"/>
            <a:ext cx="6257544" cy="5219569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B0BA3B70-25C2-D048-A4AF-8E7D2BB594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4814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509"/>
    </mc:Choice>
    <mc:Fallback>
      <p:transition spd="slow" advTm="705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ED62C3-ED29-9B4A-88E8-B3662DBAF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 dirty="0"/>
              <a:t>Educational workforce council (</a:t>
            </a:r>
            <a:r>
              <a:rPr lang="en-US" dirty="0" err="1"/>
              <a:t>ewc</a:t>
            </a:r>
            <a:r>
              <a:rPr lang="en-US" dirty="0"/>
              <a:t>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55A0B0-FCD0-574B-9FFF-F9F78D3EC8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5 key principles </a:t>
            </a:r>
          </a:p>
          <a:p>
            <a:r>
              <a:rPr lang="en-US" dirty="0"/>
              <a:t>Personal and professional responsibility </a:t>
            </a:r>
          </a:p>
          <a:p>
            <a:r>
              <a:rPr lang="en-US" dirty="0"/>
              <a:t>Professional integrity </a:t>
            </a:r>
          </a:p>
          <a:p>
            <a:r>
              <a:rPr lang="en-US" dirty="0"/>
              <a:t>Collaborative working </a:t>
            </a:r>
          </a:p>
          <a:p>
            <a:r>
              <a:rPr lang="en-US" dirty="0"/>
              <a:t>Professional knowledge and understanding </a:t>
            </a:r>
          </a:p>
          <a:p>
            <a:r>
              <a:rPr lang="en-US" dirty="0"/>
              <a:t>Professional learning </a:t>
            </a:r>
          </a:p>
          <a:p>
            <a:endParaRPr lang="en-US" dirty="0"/>
          </a:p>
          <a:p>
            <a:endParaRPr lang="en-US" dirty="0">
              <a:solidFill>
                <a:srgbClr val="404040"/>
              </a:solidFill>
            </a:endParaRP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741D1E64-B372-DD48-B67F-B5A4AD7712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74375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9649"/>
    </mc:Choice>
    <mc:Fallback>
      <p:transition spd="slow" advTm="896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72B384-9871-CC4D-891E-2A1692864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 dirty="0"/>
              <a:t>New 2022 curriculum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39E0CA-3632-6347-979E-3A756BC0D2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404040"/>
                </a:solidFill>
              </a:rPr>
              <a:t>6 areas of experience </a:t>
            </a:r>
          </a:p>
          <a:p>
            <a:r>
              <a:rPr lang="en-US" dirty="0">
                <a:solidFill>
                  <a:srgbClr val="404040"/>
                </a:solidFill>
              </a:rPr>
              <a:t>Expressive arts </a:t>
            </a:r>
          </a:p>
          <a:p>
            <a:r>
              <a:rPr lang="en-US" dirty="0">
                <a:solidFill>
                  <a:srgbClr val="404040"/>
                </a:solidFill>
              </a:rPr>
              <a:t>Health and well-being </a:t>
            </a:r>
          </a:p>
          <a:p>
            <a:r>
              <a:rPr lang="en-US" dirty="0">
                <a:solidFill>
                  <a:srgbClr val="404040"/>
                </a:solidFill>
              </a:rPr>
              <a:t>Humanities</a:t>
            </a:r>
          </a:p>
          <a:p>
            <a:r>
              <a:rPr lang="en-US" dirty="0">
                <a:solidFill>
                  <a:srgbClr val="404040"/>
                </a:solidFill>
              </a:rPr>
              <a:t>Languages, literacy and communications </a:t>
            </a:r>
          </a:p>
          <a:p>
            <a:r>
              <a:rPr lang="en-US" dirty="0">
                <a:solidFill>
                  <a:srgbClr val="404040"/>
                </a:solidFill>
              </a:rPr>
              <a:t>Mathematics and numeracy </a:t>
            </a:r>
          </a:p>
          <a:p>
            <a:r>
              <a:rPr lang="en-US" dirty="0">
                <a:solidFill>
                  <a:srgbClr val="404040"/>
                </a:solidFill>
              </a:rPr>
              <a:t>Science and technology  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A925A4A4-9E86-D248-930E-C13D7006D9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3457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7189"/>
    </mc:Choice>
    <mc:Fallback>
      <p:transition spd="slow" advTm="871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ED62C3-ED29-9B4A-88E8-B3662DBAF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 dirty="0"/>
              <a:t>My future practices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55A0B0-FCD0-574B-9FFF-F9F78D3EC8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r>
              <a:rPr lang="en-US" sz="2400">
                <a:solidFill>
                  <a:srgbClr val="404040"/>
                </a:solidFill>
              </a:rPr>
              <a:t>Degree </a:t>
            </a:r>
          </a:p>
          <a:p>
            <a:r>
              <a:rPr lang="en-US" sz="2400">
                <a:solidFill>
                  <a:srgbClr val="404040"/>
                </a:solidFill>
              </a:rPr>
              <a:t>PGCE</a:t>
            </a:r>
          </a:p>
          <a:p>
            <a:endParaRPr lang="en-US" dirty="0">
              <a:solidFill>
                <a:srgbClr val="404040"/>
              </a:solidFill>
            </a:endParaRPr>
          </a:p>
        </p:txBody>
      </p:sp>
      <p:pic>
        <p:nvPicPr>
          <p:cNvPr id="13" name="Graphic 12" descr="History">
            <a:extLst>
              <a:ext uri="{FF2B5EF4-FFF2-40B4-BE49-F238E27FC236}">
                <a16:creationId xmlns:a16="http://schemas.microsoft.com/office/drawing/2014/main" id="{A41B781E-22F6-B248-8EF6-4DD5759D59B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930867" y="3574890"/>
            <a:ext cx="1783080" cy="1783080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91D8BCD1-9BE5-EF44-9139-78CFC499BF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18069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015"/>
    </mc:Choice>
    <mc:Fallback>
      <p:transition spd="slow" advTm="420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9">
            <a:extLst>
              <a:ext uri="{FF2B5EF4-FFF2-40B4-BE49-F238E27FC236}">
                <a16:creationId xmlns:a16="http://schemas.microsoft.com/office/drawing/2014/main" id="{C2AD7556-C90D-4946-8E4E-1E79D5B3D2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DBB0CC56-54B2-4AE0-87C5-296E78A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42815"/>
            <a:ext cx="12192000" cy="26151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D4CC37-228E-5C46-BE5F-B6E701DB2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3418891"/>
            <a:ext cx="8991600" cy="1645920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800"/>
              <a:t>Thank you </a:t>
            </a:r>
            <a:br>
              <a:rPr lang="en-US" sz="3800"/>
            </a:br>
            <a:r>
              <a:rPr lang="en-US" sz="3800"/>
              <a:t>any questions? </a:t>
            </a:r>
          </a:p>
        </p:txBody>
      </p:sp>
      <p:pic>
        <p:nvPicPr>
          <p:cNvPr id="25" name="Graphic 24" descr="Questions">
            <a:extLst>
              <a:ext uri="{FF2B5EF4-FFF2-40B4-BE49-F238E27FC236}">
                <a16:creationId xmlns:a16="http://schemas.microsoft.com/office/drawing/2014/main" id="{37A352CB-FADF-492A-AF25-09D68E2BF4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867820" y="640079"/>
            <a:ext cx="2456360" cy="2456360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26AEDFB-6FFB-F547-ABB8-CAFD7C0E16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56558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82"/>
    </mc:Choice>
    <mc:Fallback>
      <p:transition spd="slow" advTm="43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CFF744-3266-654F-B2B8-E55800C18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/>
              <a:t>References </a:t>
            </a:r>
          </a:p>
        </p:txBody>
      </p:sp>
      <p:sp>
        <p:nvSpPr>
          <p:cNvPr id="41" name="Content Placeholder 2">
            <a:extLst>
              <a:ext uri="{FF2B5EF4-FFF2-40B4-BE49-F238E27FC236}">
                <a16:creationId xmlns:a16="http://schemas.microsoft.com/office/drawing/2014/main" id="{934DF313-C450-B746-8C5B-45C51CB2C5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6400" y="1843590"/>
            <a:ext cx="9265920" cy="3509460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</a:pPr>
            <a:r>
              <a:rPr lang="en-US" dirty="0"/>
              <a:t>Cambridge Dictionary (2020) </a:t>
            </a:r>
            <a:r>
              <a:rPr lang="en-US" i="1" dirty="0"/>
              <a:t>Meaning of skill in English. </a:t>
            </a:r>
            <a:r>
              <a:rPr lang="en-US" dirty="0"/>
              <a:t>Available at: https://</a:t>
            </a:r>
            <a:r>
              <a:rPr lang="en-US" dirty="0" err="1"/>
              <a:t>dictionary.cambridge.org</a:t>
            </a:r>
            <a:r>
              <a:rPr lang="en-US" dirty="0"/>
              <a:t>/dictionary/</a:t>
            </a:r>
            <a:r>
              <a:rPr lang="en-US" dirty="0" err="1"/>
              <a:t>english</a:t>
            </a:r>
            <a:r>
              <a:rPr lang="en-US" dirty="0"/>
              <a:t>/skill (Accessed: 26 March 2020). </a:t>
            </a:r>
          </a:p>
          <a:p>
            <a:pPr>
              <a:lnSpc>
                <a:spcPct val="120000"/>
              </a:lnSpc>
            </a:pPr>
            <a:endParaRPr lang="en-US" dirty="0"/>
          </a:p>
          <a:p>
            <a:pPr>
              <a:lnSpc>
                <a:spcPct val="120000"/>
              </a:lnSpc>
              <a:spcBef>
                <a:spcPts val="0"/>
              </a:spcBef>
              <a:buClrTx/>
              <a:defRPr/>
            </a:pPr>
            <a:r>
              <a:rPr lang="en-US" dirty="0"/>
              <a:t>Cambridge Dictionary (2020) </a:t>
            </a:r>
            <a:r>
              <a:rPr lang="en-US" i="1" dirty="0"/>
              <a:t>Meaning of value in English. </a:t>
            </a:r>
            <a:r>
              <a:rPr lang="en-US" dirty="0"/>
              <a:t>Available at: https://</a:t>
            </a:r>
            <a:r>
              <a:rPr lang="en-US" dirty="0" err="1"/>
              <a:t>dictionary.cambridge.org</a:t>
            </a:r>
            <a:r>
              <a:rPr lang="en-US" dirty="0"/>
              <a:t>/dictionary/</a:t>
            </a:r>
            <a:r>
              <a:rPr lang="en-US" dirty="0" err="1"/>
              <a:t>english</a:t>
            </a:r>
            <a:r>
              <a:rPr lang="en-US" dirty="0"/>
              <a:t>/value (Accessed: 26 March 2020). </a:t>
            </a:r>
          </a:p>
          <a:p>
            <a:pPr>
              <a:lnSpc>
                <a:spcPct val="120000"/>
              </a:lnSpc>
              <a:spcBef>
                <a:spcPts val="0"/>
              </a:spcBef>
              <a:buClrTx/>
              <a:defRPr/>
            </a:pPr>
            <a:endParaRPr lang="en-US" dirty="0"/>
          </a:p>
          <a:p>
            <a:pPr>
              <a:lnSpc>
                <a:spcPct val="120000"/>
              </a:lnSpc>
              <a:spcBef>
                <a:spcPts val="0"/>
              </a:spcBef>
              <a:buClrTx/>
              <a:defRPr/>
            </a:pPr>
            <a:r>
              <a:rPr lang="en-US" dirty="0"/>
              <a:t>Cambridge Dictionary (2020) </a:t>
            </a:r>
            <a:r>
              <a:rPr lang="en-US" i="1" dirty="0"/>
              <a:t>Meaning of knowledge in English. </a:t>
            </a:r>
            <a:r>
              <a:rPr lang="en-US" dirty="0"/>
              <a:t>Available at: https://</a:t>
            </a:r>
            <a:r>
              <a:rPr lang="en-US" dirty="0" err="1"/>
              <a:t>dictionary.cambridge.org</a:t>
            </a:r>
            <a:r>
              <a:rPr lang="en-US" dirty="0"/>
              <a:t>/dictionary/</a:t>
            </a:r>
            <a:r>
              <a:rPr lang="en-US" dirty="0" err="1"/>
              <a:t>english</a:t>
            </a:r>
            <a:r>
              <a:rPr lang="en-US" dirty="0"/>
              <a:t>/study (Accessed: 26 March 2020). </a:t>
            </a:r>
          </a:p>
          <a:p>
            <a:pPr>
              <a:lnSpc>
                <a:spcPct val="120000"/>
              </a:lnSpc>
              <a:spcBef>
                <a:spcPts val="0"/>
              </a:spcBef>
              <a:buClrTx/>
              <a:defRPr/>
            </a:pPr>
            <a:endParaRPr lang="en-US" dirty="0"/>
          </a:p>
          <a:p>
            <a:pPr>
              <a:lnSpc>
                <a:spcPct val="120000"/>
              </a:lnSpc>
            </a:pPr>
            <a:r>
              <a:rPr lang="en-US" dirty="0"/>
              <a:t>UCAS (2020) </a:t>
            </a:r>
            <a:r>
              <a:rPr lang="en-US" i="1" dirty="0"/>
              <a:t>PGCE university- led teacher training</a:t>
            </a:r>
            <a:r>
              <a:rPr lang="en-US" dirty="0"/>
              <a:t>. Available at: https://</a:t>
            </a:r>
            <a:r>
              <a:rPr lang="en-US" dirty="0" err="1"/>
              <a:t>www.ucas.com</a:t>
            </a:r>
            <a:r>
              <a:rPr lang="en-US" dirty="0"/>
              <a:t>/teaching-option/</a:t>
            </a:r>
            <a:r>
              <a:rPr lang="en-US" dirty="0" err="1"/>
              <a:t>pgce</a:t>
            </a:r>
            <a:r>
              <a:rPr lang="en-US" dirty="0"/>
              <a:t>-university-led-teacher-training ( Accessed: 27 March 2020). </a:t>
            </a:r>
          </a:p>
          <a:p>
            <a:pPr>
              <a:lnSpc>
                <a:spcPct val="120000"/>
              </a:lnSpc>
            </a:pPr>
            <a:endParaRPr lang="en-US" dirty="0"/>
          </a:p>
          <a:p>
            <a:pPr>
              <a:lnSpc>
                <a:spcPct val="120000"/>
              </a:lnSpc>
            </a:pPr>
            <a:r>
              <a:rPr lang="en-US" dirty="0"/>
              <a:t>University of Wales Trinity Saint David (2020). </a:t>
            </a:r>
            <a:r>
              <a:rPr lang="en-US" i="1" dirty="0"/>
              <a:t>PGCE primary with QTS. </a:t>
            </a:r>
            <a:r>
              <a:rPr lang="en-US" dirty="0"/>
              <a:t>Available at: https://</a:t>
            </a:r>
            <a:r>
              <a:rPr lang="en-US" dirty="0" err="1"/>
              <a:t>www.uwtsd.ac.uk</a:t>
            </a:r>
            <a:r>
              <a:rPr lang="en-US" dirty="0"/>
              <a:t>/</a:t>
            </a:r>
            <a:r>
              <a:rPr lang="en-US" dirty="0" err="1"/>
              <a:t>pgce</a:t>
            </a:r>
            <a:r>
              <a:rPr lang="en-US" dirty="0"/>
              <a:t>-primary/ (Accessed: 27 March 2020). </a:t>
            </a:r>
          </a:p>
          <a:p>
            <a:endParaRPr lang="en-US" dirty="0">
              <a:solidFill>
                <a:srgbClr val="404040"/>
              </a:solidFill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26F3B799-3701-C54F-B86F-0FE57604FE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81377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265"/>
    </mc:Choice>
    <mc:Fallback>
      <p:transition spd="slow" advTm="22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1094</TotalTime>
  <Words>356</Words>
  <Application>Microsoft Macintosh PowerPoint</Application>
  <PresentationFormat>Widescreen</PresentationFormat>
  <Paragraphs>79</Paragraphs>
  <Slides>13</Slides>
  <Notes>2</Notes>
  <HiddenSlides>0</HiddenSlides>
  <MMClips>13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Gill Sans MT</vt:lpstr>
      <vt:lpstr>Parcel</vt:lpstr>
      <vt:lpstr>Professional requirements of becoming a teacher </vt:lpstr>
      <vt:lpstr>Overview </vt:lpstr>
      <vt:lpstr>Skills </vt:lpstr>
      <vt:lpstr>values </vt:lpstr>
      <vt:lpstr>Knowledge </vt:lpstr>
      <vt:lpstr>What skills makes a ‘good teacher?’</vt:lpstr>
      <vt:lpstr>Teaching requirements </vt:lpstr>
      <vt:lpstr>Professional standards </vt:lpstr>
      <vt:lpstr>Educational workforce council (ewc) </vt:lpstr>
      <vt:lpstr>New 2022 curriculum </vt:lpstr>
      <vt:lpstr>My future practices </vt:lpstr>
      <vt:lpstr>Thank you  any questions?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requirements of becoming a teacher </dc:title>
  <dc:creator>Katie Evans (1901759)</dc:creator>
  <cp:lastModifiedBy>Katie Evans (1901759)</cp:lastModifiedBy>
  <cp:revision>1</cp:revision>
  <dcterms:created xsi:type="dcterms:W3CDTF">2020-04-02T15:55:09Z</dcterms:created>
  <dcterms:modified xsi:type="dcterms:W3CDTF">2020-04-03T10:09:13Z</dcterms:modified>
</cp:coreProperties>
</file>