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E97797-6BC3-B25D-3506-8E78554BDD12}" v="2375" dt="2026-03-01T23:43:52.7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zim Aslam (2513024)" userId="S::2513024@student.uwtsd.ac.uk::133cf335-dff0-40d8-8058-713aea7d8186" providerId="AD" clId="Web-{1EE97797-6BC3-B25D-3506-8E78554BDD12}"/>
    <pc:docChg chg="modSld">
      <pc:chgData name="Azim Aslam (2513024)" userId="S::2513024@student.uwtsd.ac.uk::133cf335-dff0-40d8-8058-713aea7d8186" providerId="AD" clId="Web-{1EE97797-6BC3-B25D-3506-8E78554BDD12}" dt="2026-03-01T23:43:50.372" v="1316" actId="20577"/>
      <pc:docMkLst>
        <pc:docMk/>
      </pc:docMkLst>
      <pc:sldChg chg="addSp delSp modSp">
        <pc:chgData name="Azim Aslam (2513024)" userId="S::2513024@student.uwtsd.ac.uk::133cf335-dff0-40d8-8058-713aea7d8186" providerId="AD" clId="Web-{1EE97797-6BC3-B25D-3506-8E78554BDD12}" dt="2026-03-01T23:43:50.372" v="1316" actId="20577"/>
        <pc:sldMkLst>
          <pc:docMk/>
          <pc:sldMk cId="109857222" sldId="256"/>
        </pc:sldMkLst>
        <pc:spChg chg="del">
          <ac:chgData name="Azim Aslam (2513024)" userId="S::2513024@student.uwtsd.ac.uk::133cf335-dff0-40d8-8058-713aea7d8186" providerId="AD" clId="Web-{1EE97797-6BC3-B25D-3506-8E78554BDD12}" dt="2026-03-01T22:21:41.586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29:40.072" v="56" actId="14100"/>
          <ac:spMkLst>
            <pc:docMk/>
            <pc:sldMk cId="109857222" sldId="256"/>
            <ac:spMk id="4" creationId="{0968F821-48C4-BF77-05E3-15E7DA940CBE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39:30.664" v="106" actId="14100"/>
          <ac:spMkLst>
            <pc:docMk/>
            <pc:sldMk cId="109857222" sldId="256"/>
            <ac:spMk id="5" creationId="{87E80BFA-35AE-5E5A-57F7-67EBC0EA3AC6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36:12.415" v="91" actId="14100"/>
          <ac:spMkLst>
            <pc:docMk/>
            <pc:sldMk cId="109857222" sldId="256"/>
            <ac:spMk id="6" creationId="{D70F48CE-FECD-6F42-82CE-DDBCECA138CE}"/>
          </ac:spMkLst>
        </pc:spChg>
        <pc:spChg chg="add del mod">
          <ac:chgData name="Azim Aslam (2513024)" userId="S::2513024@student.uwtsd.ac.uk::133cf335-dff0-40d8-8058-713aea7d8186" providerId="AD" clId="Web-{1EE97797-6BC3-B25D-3506-8E78554BDD12}" dt="2026-03-01T22:48:24.239" v="404"/>
          <ac:spMkLst>
            <pc:docMk/>
            <pc:sldMk cId="109857222" sldId="256"/>
            <ac:spMk id="7" creationId="{D9C6E0E0-EBEB-5366-B6E1-3257086C39A7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27:48.451" v="41"/>
          <ac:spMkLst>
            <pc:docMk/>
            <pc:sldMk cId="109857222" sldId="256"/>
            <ac:spMk id="8" creationId="{94E378E0-3C74-A34A-FF19-7EBFCFD9E766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36:51.478" v="96" actId="14100"/>
          <ac:spMkLst>
            <pc:docMk/>
            <pc:sldMk cId="109857222" sldId="256"/>
            <ac:spMk id="9" creationId="{71484238-9A33-7D90-ECBC-A3ECFF7BC92E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27:47.139" v="40"/>
          <ac:spMkLst>
            <pc:docMk/>
            <pc:sldMk cId="109857222" sldId="256"/>
            <ac:spMk id="10" creationId="{470203FD-8A2C-DD72-780C-135982D182FD}"/>
          </ac:spMkLst>
        </pc:spChg>
        <pc:spChg chg="add del mod">
          <ac:chgData name="Azim Aslam (2513024)" userId="S::2513024@student.uwtsd.ac.uk::133cf335-dff0-40d8-8058-713aea7d8186" providerId="AD" clId="Web-{1EE97797-6BC3-B25D-3506-8E78554BDD12}" dt="2026-03-01T22:35:17.788" v="86"/>
          <ac:spMkLst>
            <pc:docMk/>
            <pc:sldMk cId="109857222" sldId="256"/>
            <ac:spMk id="11" creationId="{AB8BB056-7528-A7DC-A10E-66C3F9A4B153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27:45.060" v="39"/>
          <ac:spMkLst>
            <pc:docMk/>
            <pc:sldMk cId="109857222" sldId="256"/>
            <ac:spMk id="12" creationId="{53EE2C92-2C2D-C81C-0B2F-13BBC59327E7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27:45.060" v="38"/>
          <ac:spMkLst>
            <pc:docMk/>
            <pc:sldMk cId="109857222" sldId="256"/>
            <ac:spMk id="13" creationId="{8326B501-3203-9A3E-4484-67228DE3669F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22:28.428" v="1258" actId="20577"/>
          <ac:spMkLst>
            <pc:docMk/>
            <pc:sldMk cId="109857222" sldId="256"/>
            <ac:spMk id="14" creationId="{E5B48DD4-3FA8-B118-1B39-5731D9BA01FB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28:08.330" v="46"/>
          <ac:spMkLst>
            <pc:docMk/>
            <pc:sldMk cId="109857222" sldId="256"/>
            <ac:spMk id="15" creationId="{832F1F92-BD6C-116E-7B22-631E76149A6A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39:56.510" v="109"/>
          <ac:spMkLst>
            <pc:docMk/>
            <pc:sldMk cId="109857222" sldId="256"/>
            <ac:spMk id="16" creationId="{23380EED-2850-3AE2-A863-E91AF38C20AA}"/>
          </ac:spMkLst>
        </pc:spChg>
        <pc:spChg chg="add del mod">
          <ac:chgData name="Azim Aslam (2513024)" userId="S::2513024@student.uwtsd.ac.uk::133cf335-dff0-40d8-8058-713aea7d8186" providerId="AD" clId="Web-{1EE97797-6BC3-B25D-3506-8E78554BDD12}" dt="2026-03-01T22:33:30.767" v="79"/>
          <ac:spMkLst>
            <pc:docMk/>
            <pc:sldMk cId="109857222" sldId="256"/>
            <ac:spMk id="17" creationId="{9A5443D2-4207-95EC-E5CC-2A94A77DB8C9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39:38.633" v="108" actId="14100"/>
          <ac:spMkLst>
            <pc:docMk/>
            <pc:sldMk cId="109857222" sldId="256"/>
            <ac:spMk id="18" creationId="{B32E62DF-37E0-DB35-7667-45D197B87BAA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39:22.804" v="104"/>
          <ac:spMkLst>
            <pc:docMk/>
            <pc:sldMk cId="109857222" sldId="256"/>
            <ac:spMk id="19" creationId="{D468F419-C47F-07F0-BC56-06C64F87F701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42:36.749" v="195" actId="20577"/>
          <ac:spMkLst>
            <pc:docMk/>
            <pc:sldMk cId="109857222" sldId="256"/>
            <ac:spMk id="20" creationId="{F4160986-42C3-E8B4-964D-7CE30415E86F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2:50.280" v="197"/>
          <ac:spMkLst>
            <pc:docMk/>
            <pc:sldMk cId="109857222" sldId="256"/>
            <ac:spMk id="21" creationId="{44A44D70-18E1-B7C1-3727-2B4E5C7A04CB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2:43:02.811" v="200" actId="20577"/>
          <ac:spMkLst>
            <pc:docMk/>
            <pc:sldMk cId="109857222" sldId="256"/>
            <ac:spMk id="22" creationId="{B9020855-BCCD-B212-F776-4AD6137EF12B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3:24.374" v="202"/>
          <ac:spMkLst>
            <pc:docMk/>
            <pc:sldMk cId="109857222" sldId="256"/>
            <ac:spMk id="23" creationId="{52A62D6B-68D5-8F7C-D18B-97061F5007A2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30:01.803" v="1293" actId="20577"/>
          <ac:spMkLst>
            <pc:docMk/>
            <pc:sldMk cId="109857222" sldId="256"/>
            <ac:spMk id="24" creationId="{07A9DE5C-786B-700B-83B8-836DD877A0F2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7:42.425" v="397"/>
          <ac:spMkLst>
            <pc:docMk/>
            <pc:sldMk cId="109857222" sldId="256"/>
            <ac:spMk id="25" creationId="{C55ED2CB-4FF6-BF88-CDAD-3FB2CF191DBC}"/>
          </ac:spMkLst>
        </pc:spChg>
        <pc:spChg chg="add del mod">
          <ac:chgData name="Azim Aslam (2513024)" userId="S::2513024@student.uwtsd.ac.uk::133cf335-dff0-40d8-8058-713aea7d8186" providerId="AD" clId="Web-{1EE97797-6BC3-B25D-3506-8E78554BDD12}" dt="2026-03-01T22:47:58.910" v="400"/>
          <ac:spMkLst>
            <pc:docMk/>
            <pc:sldMk cId="109857222" sldId="256"/>
            <ac:spMk id="26" creationId="{C8F58BE9-CDFD-DECA-B3D2-D1D395DE390A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8:13.957" v="402"/>
          <ac:spMkLst>
            <pc:docMk/>
            <pc:sldMk cId="109857222" sldId="256"/>
            <ac:spMk id="27" creationId="{B759308F-AA68-1631-5D78-4C387C998A8A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8:45.881" v="406"/>
          <ac:spMkLst>
            <pc:docMk/>
            <pc:sldMk cId="109857222" sldId="256"/>
            <ac:spMk id="28" creationId="{B1F373E5-A161-45E7-E03F-64C5FA60C7AB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9:06.162" v="408"/>
          <ac:spMkLst>
            <pc:docMk/>
            <pc:sldMk cId="109857222" sldId="256"/>
            <ac:spMk id="29" creationId="{9E6123D0-1E44-E2EF-0696-3072139F34D3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9:19.632" v="410"/>
          <ac:spMkLst>
            <pc:docMk/>
            <pc:sldMk cId="109857222" sldId="256"/>
            <ac:spMk id="30" creationId="{D322A723-4960-623A-A603-9EA5E605328C}"/>
          </ac:spMkLst>
        </pc:spChg>
        <pc:spChg chg="add">
          <ac:chgData name="Azim Aslam (2513024)" userId="S::2513024@student.uwtsd.ac.uk::133cf335-dff0-40d8-8058-713aea7d8186" providerId="AD" clId="Web-{1EE97797-6BC3-B25D-3506-8E78554BDD12}" dt="2026-03-01T22:49:25.476" v="411"/>
          <ac:spMkLst>
            <pc:docMk/>
            <pc:sldMk cId="109857222" sldId="256"/>
            <ac:spMk id="31" creationId="{6FF97E58-BBAF-2458-0BFE-A4037CFEF824}"/>
          </ac:spMkLst>
        </pc:spChg>
        <pc:spChg chg="add del">
          <ac:chgData name="Azim Aslam (2513024)" userId="S::2513024@student.uwtsd.ac.uk::133cf335-dff0-40d8-8058-713aea7d8186" providerId="AD" clId="Web-{1EE97797-6BC3-B25D-3506-8E78554BDD12}" dt="2026-03-01T22:49:32.413" v="413"/>
          <ac:spMkLst>
            <pc:docMk/>
            <pc:sldMk cId="109857222" sldId="256"/>
            <ac:spMk id="32" creationId="{A98B1C55-6A46-FEC4-CEB3-E6A79AA6BDC0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30:20.071" v="1294" actId="20577"/>
          <ac:spMkLst>
            <pc:docMk/>
            <pc:sldMk cId="109857222" sldId="256"/>
            <ac:spMk id="33" creationId="{59B7A7A5-2015-991D-7438-83302CD2F6DB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09:15.654" v="811" actId="20577"/>
          <ac:spMkLst>
            <pc:docMk/>
            <pc:sldMk cId="109857222" sldId="256"/>
            <ac:spMk id="34" creationId="{CA0BDE72-7729-8FF0-A5DB-DC4260ADB36B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30:51.870" v="1303" actId="20577"/>
          <ac:spMkLst>
            <pc:docMk/>
            <pc:sldMk cId="109857222" sldId="256"/>
            <ac:spMk id="35" creationId="{526F7244-0DA4-BF43-C13E-3EE11CE72B2B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18:52.671" v="1109" actId="20577"/>
          <ac:spMkLst>
            <pc:docMk/>
            <pc:sldMk cId="109857222" sldId="256"/>
            <ac:spMk id="36" creationId="{5064D252-EEAE-CDA0-2DD4-E2B18C200FA2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31:13.622" v="1304" actId="20577"/>
          <ac:spMkLst>
            <pc:docMk/>
            <pc:sldMk cId="109857222" sldId="256"/>
            <ac:spMk id="37" creationId="{B13E504F-FE75-F979-3B78-64918E11A37B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43:50.372" v="1316" actId="20577"/>
          <ac:spMkLst>
            <pc:docMk/>
            <pc:sldMk cId="109857222" sldId="256"/>
            <ac:spMk id="39" creationId="{F7D56B7C-BC7F-66CE-4EC2-283E4D097A47}"/>
          </ac:spMkLst>
        </pc:spChg>
        <pc:spChg chg="add mod">
          <ac:chgData name="Azim Aslam (2513024)" userId="S::2513024@student.uwtsd.ac.uk::133cf335-dff0-40d8-8058-713aea7d8186" providerId="AD" clId="Web-{1EE97797-6BC3-B25D-3506-8E78554BDD12}" dt="2026-03-01T23:28:08.564" v="1284"/>
          <ac:spMkLst>
            <pc:docMk/>
            <pc:sldMk cId="109857222" sldId="256"/>
            <ac:spMk id="40" creationId="{39840AC0-A6D3-E732-471F-8362436C9C12}"/>
          </ac:spMkLst>
        </pc:spChg>
        <pc:spChg chg="add del mod">
          <ac:chgData name="Azim Aslam (2513024)" userId="S::2513024@student.uwtsd.ac.uk::133cf335-dff0-40d8-8058-713aea7d8186" providerId="AD" clId="Web-{1EE97797-6BC3-B25D-3506-8E78554BDD12}" dt="2026-03-01T23:29:18.425" v="1292"/>
          <ac:spMkLst>
            <pc:docMk/>
            <pc:sldMk cId="109857222" sldId="256"/>
            <ac:spMk id="41" creationId="{C676F0EF-0144-2E8C-CA2B-1390265138DA}"/>
          </ac:spMkLst>
        </pc:spChg>
        <pc:spChg chg="add del mod">
          <ac:chgData name="Azim Aslam (2513024)" userId="S::2513024@student.uwtsd.ac.uk::133cf335-dff0-40d8-8058-713aea7d8186" providerId="AD" clId="Web-{1EE97797-6BC3-B25D-3506-8E78554BDD12}" dt="2026-03-01T23:33:36.662" v="1307"/>
          <ac:spMkLst>
            <pc:docMk/>
            <pc:sldMk cId="109857222" sldId="256"/>
            <ac:spMk id="42" creationId="{047BE3CE-61FF-78B6-14C7-B174A36FFCA9}"/>
          </ac:spMkLst>
        </pc:spChg>
        <pc:picChg chg="add del mod">
          <ac:chgData name="Azim Aslam (2513024)" userId="S::2513024@student.uwtsd.ac.uk::133cf335-dff0-40d8-8058-713aea7d8186" providerId="AD" clId="Web-{1EE97797-6BC3-B25D-3506-8E78554BDD12}" dt="2026-03-01T23:24:17.621" v="1264"/>
          <ac:picMkLst>
            <pc:docMk/>
            <pc:sldMk cId="109857222" sldId="256"/>
            <ac:picMk id="38" creationId="{606A42E9-FC20-0706-87C3-A6A3D2525234}"/>
          </ac:picMkLst>
        </pc:picChg>
      </pc:sldChg>
    </pc:docChg>
  </pc:docChgLst>
  <pc:docChgLst>
    <pc:chgData clId="Web-{1EE97797-6BC3-B25D-3506-8E78554BDD12}"/>
    <pc:docChg chg="modSld">
      <pc:chgData name="" userId="" providerId="" clId="Web-{1EE97797-6BC3-B25D-3506-8E78554BDD12}" dt="2026-03-01T22:21:38.898" v="0"/>
      <pc:docMkLst>
        <pc:docMk/>
      </pc:docMkLst>
      <pc:sldChg chg="delSp">
        <pc:chgData name="" userId="" providerId="" clId="Web-{1EE97797-6BC3-B25D-3506-8E78554BDD12}" dt="2026-03-01T22:21:38.898" v="0"/>
        <pc:sldMkLst>
          <pc:docMk/>
          <pc:sldMk cId="109857222" sldId="256"/>
        </pc:sldMkLst>
        <pc:spChg chg="del">
          <ac:chgData name="" userId="" providerId="" clId="Web-{1EE97797-6BC3-B25D-3506-8E78554BDD12}" dt="2026-03-01T22:21:38.898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ylinder 3">
            <a:extLst>
              <a:ext uri="{FF2B5EF4-FFF2-40B4-BE49-F238E27FC236}">
                <a16:creationId xmlns:a16="http://schemas.microsoft.com/office/drawing/2014/main" id="{0968F821-48C4-BF77-05E3-15E7DA940CBE}"/>
              </a:ext>
            </a:extLst>
          </p:cNvPr>
          <p:cNvSpPr/>
          <p:nvPr/>
        </p:nvSpPr>
        <p:spPr>
          <a:xfrm>
            <a:off x="4944140" y="978731"/>
            <a:ext cx="2297785" cy="5682009"/>
          </a:xfrm>
          <a:prstGeom prst="ca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7E80BFA-35AE-5E5A-57F7-67EBC0EA3AC6}"/>
              </a:ext>
            </a:extLst>
          </p:cNvPr>
          <p:cNvSpPr/>
          <p:nvPr/>
        </p:nvSpPr>
        <p:spPr>
          <a:xfrm>
            <a:off x="57500" y="1069309"/>
            <a:ext cx="4905351" cy="182631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0F48CE-FECD-6F42-82CE-DDBCECA138CE}"/>
              </a:ext>
            </a:extLst>
          </p:cNvPr>
          <p:cNvSpPr/>
          <p:nvPr/>
        </p:nvSpPr>
        <p:spPr>
          <a:xfrm>
            <a:off x="62156" y="4971408"/>
            <a:ext cx="4892863" cy="178884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9C6E0E0-EBEB-5366-B6E1-3257086C39A7}"/>
              </a:ext>
            </a:extLst>
          </p:cNvPr>
          <p:cNvSpPr/>
          <p:nvPr/>
        </p:nvSpPr>
        <p:spPr>
          <a:xfrm>
            <a:off x="66813" y="3052327"/>
            <a:ext cx="4892863" cy="177635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1484238-9A33-7D90-ECBC-A3ECFF7BC92E}"/>
              </a:ext>
            </a:extLst>
          </p:cNvPr>
          <p:cNvSpPr/>
          <p:nvPr/>
        </p:nvSpPr>
        <p:spPr>
          <a:xfrm>
            <a:off x="7252777" y="3055503"/>
            <a:ext cx="4917846" cy="175137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5B48DD4-3FA8-B118-1B39-5731D9BA01FB}"/>
              </a:ext>
            </a:extLst>
          </p:cNvPr>
          <p:cNvSpPr/>
          <p:nvPr/>
        </p:nvSpPr>
        <p:spPr>
          <a:xfrm>
            <a:off x="7252776" y="4966749"/>
            <a:ext cx="4905354" cy="178884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3380EED-2850-3AE2-A863-E91AF38C20AA}"/>
              </a:ext>
            </a:extLst>
          </p:cNvPr>
          <p:cNvSpPr/>
          <p:nvPr/>
        </p:nvSpPr>
        <p:spPr>
          <a:xfrm>
            <a:off x="131230" y="74989"/>
            <a:ext cx="11923285" cy="86237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32E62DF-37E0-DB35-7667-45D197B87BAA}"/>
              </a:ext>
            </a:extLst>
          </p:cNvPr>
          <p:cNvSpPr/>
          <p:nvPr/>
        </p:nvSpPr>
        <p:spPr>
          <a:xfrm>
            <a:off x="7252779" y="1119274"/>
            <a:ext cx="4905351" cy="1776353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4160986-42C3-E8B4-964D-7CE30415E86F}"/>
              </a:ext>
            </a:extLst>
          </p:cNvPr>
          <p:cNvSpPr txBox="1"/>
          <p:nvPr/>
        </p:nvSpPr>
        <p:spPr>
          <a:xfrm>
            <a:off x="299956" y="1199827"/>
            <a:ext cx="438686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8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9020855-BCCD-B212-F776-4AD6137EF12B}"/>
              </a:ext>
            </a:extLst>
          </p:cNvPr>
          <p:cNvSpPr txBox="1"/>
          <p:nvPr/>
        </p:nvSpPr>
        <p:spPr>
          <a:xfrm>
            <a:off x="224967" y="1218575"/>
            <a:ext cx="45368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 </a:t>
            </a:r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A9DE5C-786B-700B-83B8-836DD877A0F2}"/>
              </a:ext>
            </a:extLst>
          </p:cNvPr>
          <p:cNvSpPr txBox="1"/>
          <p:nvPr/>
        </p:nvSpPr>
        <p:spPr>
          <a:xfrm>
            <a:off x="262462" y="1199827"/>
            <a:ext cx="448060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400"/>
              <a:t>OPEN TEAMS APP ON YOUR DEVICE AND DECIDE MEETING TITLE.</a:t>
            </a:r>
            <a:endParaRPr lang="en-GB" sz="24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FF97E58-BBAF-2458-0BFE-A4037CFEF824}"/>
              </a:ext>
            </a:extLst>
          </p:cNvPr>
          <p:cNvSpPr txBox="1"/>
          <p:nvPr/>
        </p:nvSpPr>
        <p:spPr>
          <a:xfrm>
            <a:off x="-1199828" y="301831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9B7A7A5-2015-991D-7438-83302CD2F6DB}"/>
              </a:ext>
            </a:extLst>
          </p:cNvPr>
          <p:cNvSpPr txBox="1"/>
          <p:nvPr/>
        </p:nvSpPr>
        <p:spPr>
          <a:xfrm>
            <a:off x="281209" y="3112052"/>
            <a:ext cx="442436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2.   OPEN DROP DOWN TO ADD PARTICIPANTS IN THIS CASE YOU CAN LOOK FOR PEOPLE </a:t>
            </a:r>
            <a:r>
              <a:rPr lang="en-GB" sz="2400"/>
              <a:t>TO START MEETING. 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A0BDE72-7729-8FF0-A5DB-DC4260ADB36B}"/>
              </a:ext>
            </a:extLst>
          </p:cNvPr>
          <p:cNvSpPr txBox="1"/>
          <p:nvPr/>
        </p:nvSpPr>
        <p:spPr>
          <a:xfrm>
            <a:off x="299977" y="4986822"/>
            <a:ext cx="446183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3.  OPEN CALENDER TO ARRANGE TIME AND DATE FOR MEETING, ALSO WHEN THE </a:t>
            </a:r>
            <a:r>
              <a:rPr lang="en-GB" sz="2400"/>
              <a:t>MEETING WILL END.</a:t>
            </a:r>
            <a:endParaRPr lang="en-GB" sz="24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26F7244-0DA4-BF43-C13E-3EE11CE72B2B}"/>
              </a:ext>
            </a:extLst>
          </p:cNvPr>
          <p:cNvSpPr txBox="1"/>
          <p:nvPr/>
        </p:nvSpPr>
        <p:spPr>
          <a:xfrm>
            <a:off x="7423931" y="1256069"/>
            <a:ext cx="453684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4. YOU CAN ADD </a:t>
            </a:r>
            <a:r>
              <a:rPr lang="en-GB" sz="2400" dirty="0"/>
              <a:t>INFORMTION REGARDING THE MEETING WHAT WILL BE DISCUSSED, MEETING AGENDA. 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064D252-EEAE-CDA0-2DD4-E2B18C200FA2}"/>
              </a:ext>
            </a:extLst>
          </p:cNvPr>
          <p:cNvSpPr txBox="1"/>
          <p:nvPr/>
        </p:nvSpPr>
        <p:spPr>
          <a:xfrm>
            <a:off x="7442679" y="3168294"/>
            <a:ext cx="455559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5.  ONCE ALL </a:t>
            </a:r>
            <a:r>
              <a:rPr lang="en-GB" sz="2400" err="1"/>
              <a:t>ALL</a:t>
            </a:r>
            <a:r>
              <a:rPr lang="en-GB" sz="2400" dirty="0"/>
              <a:t> PARTICIPANTS ARE ADDED AND TIME AND DATE IS ARRANGED CLICK </a:t>
            </a:r>
            <a:r>
              <a:rPr lang="en-GB" sz="2400"/>
              <a:t>START BUTTON TO JOIN. 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3E504F-FE75-F979-3B78-64918E11A37B}"/>
              </a:ext>
            </a:extLst>
          </p:cNvPr>
          <p:cNvSpPr txBox="1"/>
          <p:nvPr/>
        </p:nvSpPr>
        <p:spPr>
          <a:xfrm>
            <a:off x="7423932" y="5061772"/>
            <a:ext cx="45181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6. YOU HAVE OPTION TO VIDEO CALL MEETING BY CLICKING CAMERA BUTTON ON THE </a:t>
            </a:r>
            <a:r>
              <a:rPr lang="en-GB" sz="2400"/>
              <a:t>MEETING OPTION LIST. </a:t>
            </a:r>
            <a:endParaRPr lang="en-GB" sz="24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7D56B7C-BC7F-66CE-4EC2-283E4D097A47}"/>
              </a:ext>
            </a:extLst>
          </p:cNvPr>
          <p:cNvSpPr txBox="1"/>
          <p:nvPr/>
        </p:nvSpPr>
        <p:spPr>
          <a:xfrm>
            <a:off x="243715" y="112483"/>
            <a:ext cx="1156708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BUSINESS MEETING ON TEAMS AZIM ASLAM 2513024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9840AC0-A6D3-E732-471F-8362436C9C12}"/>
              </a:ext>
            </a:extLst>
          </p:cNvPr>
          <p:cNvSpPr/>
          <p:nvPr/>
        </p:nvSpPr>
        <p:spPr>
          <a:xfrm>
            <a:off x="5399223" y="1743499"/>
            <a:ext cx="1443542" cy="4574342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315</cp:revision>
  <dcterms:created xsi:type="dcterms:W3CDTF">2026-03-01T22:21:35Z</dcterms:created>
  <dcterms:modified xsi:type="dcterms:W3CDTF">2026-03-01T23:43:53Z</dcterms:modified>
</cp:coreProperties>
</file>