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84" r:id="rId5"/>
    <p:sldId id="286" r:id="rId6"/>
    <p:sldId id="287" r:id="rId7"/>
    <p:sldId id="285" r:id="rId8"/>
    <p:sldId id="261" r:id="rId9"/>
    <p:sldId id="262" r:id="rId10"/>
    <p:sldId id="288" r:id="rId11"/>
    <p:sldId id="290" r:id="rId12"/>
    <p:sldId id="291" r:id="rId13"/>
    <p:sldId id="296" r:id="rId14"/>
    <p:sldId id="289" r:id="rId15"/>
    <p:sldId id="292" r:id="rId16"/>
    <p:sldId id="293" r:id="rId17"/>
    <p:sldId id="297" r:id="rId18"/>
    <p:sldId id="294" r:id="rId19"/>
    <p:sldId id="295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6216" userDrawn="1">
          <p15:clr>
            <a:srgbClr val="A4A3A4"/>
          </p15:clr>
        </p15:guide>
        <p15:guide id="3" pos="1440" userDrawn="1">
          <p15:clr>
            <a:srgbClr val="A4A3A4"/>
          </p15:clr>
        </p15:guide>
        <p15:guide id="4" orient="horz" pos="2352" userDrawn="1">
          <p15:clr>
            <a:srgbClr val="A4A3A4"/>
          </p15:clr>
        </p15:guide>
        <p15:guide id="5" orient="horz" pos="936" userDrawn="1">
          <p15:clr>
            <a:srgbClr val="A4A3A4"/>
          </p15:clr>
        </p15:guide>
        <p15:guide id="6" pos="3840" userDrawn="1">
          <p15:clr>
            <a:srgbClr val="A4A3A4"/>
          </p15:clr>
        </p15:guide>
        <p15:guide id="7" orient="horz" pos="31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C46A"/>
    <a:srgbClr val="97EFD3"/>
    <a:srgbClr val="F15574"/>
    <a:srgbClr val="F4EBE8"/>
    <a:srgbClr val="ECC4BF"/>
    <a:srgbClr val="C9ABA7"/>
    <a:srgbClr val="282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E5448A-F8DF-4134-8106-53A99C479ABC}" v="10" dt="2025-06-13T14:35:30.1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67" autoAdjust="0"/>
    <p:restoredTop sz="94899" autoAdjust="0"/>
  </p:normalViewPr>
  <p:slideViewPr>
    <p:cSldViewPr snapToGrid="0" snapToObjects="1" showGuides="1">
      <p:cViewPr varScale="1">
        <p:scale>
          <a:sx n="64" d="100"/>
          <a:sy n="64" d="100"/>
        </p:scale>
        <p:origin x="858" y="102"/>
      </p:cViewPr>
      <p:guideLst>
        <p:guide orient="horz" pos="528"/>
        <p:guide pos="6216"/>
        <p:guide pos="1440"/>
        <p:guide orient="horz" pos="2352"/>
        <p:guide orient="horz" pos="936"/>
        <p:guide pos="3840"/>
        <p:guide orient="horz" pos="314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nando Minea (2322699)" userId="1504f5be-bbf8-4a71-93c0-d07460f84b1a" providerId="ADAL" clId="{D7E5448A-F8DF-4134-8106-53A99C479ABC}"/>
    <pc:docChg chg="custSel modSld">
      <pc:chgData name="Fernando Minea (2322699)" userId="1504f5be-bbf8-4a71-93c0-d07460f84b1a" providerId="ADAL" clId="{D7E5448A-F8DF-4134-8106-53A99C479ABC}" dt="2025-06-13T14:36:56.656" v="47" actId="114"/>
      <pc:docMkLst>
        <pc:docMk/>
      </pc:docMkLst>
      <pc:sldChg chg="modSp mod">
        <pc:chgData name="Fernando Minea (2322699)" userId="1504f5be-bbf8-4a71-93c0-d07460f84b1a" providerId="ADAL" clId="{D7E5448A-F8DF-4134-8106-53A99C479ABC}" dt="2025-06-13T14:33:42.749" v="34" actId="1440"/>
        <pc:sldMkLst>
          <pc:docMk/>
          <pc:sldMk cId="2831084956" sldId="261"/>
        </pc:sldMkLst>
        <pc:spChg chg="mod">
          <ac:chgData name="Fernando Minea (2322699)" userId="1504f5be-bbf8-4a71-93c0-d07460f84b1a" providerId="ADAL" clId="{D7E5448A-F8DF-4134-8106-53A99C479ABC}" dt="2025-06-13T14:18:09.164" v="3" actId="115"/>
          <ac:spMkLst>
            <pc:docMk/>
            <pc:sldMk cId="2831084956" sldId="261"/>
            <ac:spMk id="11" creationId="{E7DEBD3F-9A70-7CCB-5B01-D060F69E96DA}"/>
          </ac:spMkLst>
        </pc:spChg>
        <pc:picChg chg="mod">
          <ac:chgData name="Fernando Minea (2322699)" userId="1504f5be-bbf8-4a71-93c0-d07460f84b1a" providerId="ADAL" clId="{D7E5448A-F8DF-4134-8106-53A99C479ABC}" dt="2025-06-13T14:33:42.749" v="34" actId="1440"/>
          <ac:picMkLst>
            <pc:docMk/>
            <pc:sldMk cId="2831084956" sldId="261"/>
            <ac:picMk id="1026" creationId="{37DB92C0-1682-8C4F-A102-D64C3815804D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35:30.146" v="40" actId="1076"/>
        <pc:sldMkLst>
          <pc:docMk/>
          <pc:sldMk cId="2011023441" sldId="262"/>
        </pc:sldMkLst>
        <pc:spChg chg="mod">
          <ac:chgData name="Fernando Minea (2322699)" userId="1504f5be-bbf8-4a71-93c0-d07460f84b1a" providerId="ADAL" clId="{D7E5448A-F8DF-4134-8106-53A99C479ABC}" dt="2025-06-13T14:18:17.243" v="4" actId="115"/>
          <ac:spMkLst>
            <pc:docMk/>
            <pc:sldMk cId="2011023441" sldId="262"/>
            <ac:spMk id="13" creationId="{95936F35-41EE-68F3-7A75-9E10BA8F31DB}"/>
          </ac:spMkLst>
        </pc:spChg>
        <pc:picChg chg="mod">
          <ac:chgData name="Fernando Minea (2322699)" userId="1504f5be-bbf8-4a71-93c0-d07460f84b1a" providerId="ADAL" clId="{D7E5448A-F8DF-4134-8106-53A99C479ABC}" dt="2025-06-13T14:35:30.146" v="40" actId="1076"/>
          <ac:picMkLst>
            <pc:docMk/>
            <pc:sldMk cId="2011023441" sldId="262"/>
            <ac:picMk id="2050" creationId="{ABFAC2EB-C44B-D8E6-8944-7A2007DBAC47}"/>
          </ac:picMkLst>
        </pc:picChg>
      </pc:sldChg>
      <pc:sldChg chg="addSp delSp modSp mod">
        <pc:chgData name="Fernando Minea (2322699)" userId="1504f5be-bbf8-4a71-93c0-d07460f84b1a" providerId="ADAL" clId="{D7E5448A-F8DF-4134-8106-53A99C479ABC}" dt="2025-06-13T14:36:32.810" v="43" actId="1076"/>
        <pc:sldMkLst>
          <pc:docMk/>
          <pc:sldMk cId="4097023305" sldId="284"/>
        </pc:sldMkLst>
        <pc:spChg chg="mod">
          <ac:chgData name="Fernando Minea (2322699)" userId="1504f5be-bbf8-4a71-93c0-d07460f84b1a" providerId="ADAL" clId="{D7E5448A-F8DF-4134-8106-53A99C479ABC}" dt="2025-06-13T13:15:41.674" v="0" actId="113"/>
          <ac:spMkLst>
            <pc:docMk/>
            <pc:sldMk cId="4097023305" sldId="284"/>
            <ac:spMk id="10" creationId="{5CF1817F-1A38-92A2-8142-4AE4A224937C}"/>
          </ac:spMkLst>
        </pc:spChg>
        <pc:spChg chg="mod">
          <ac:chgData name="Fernando Minea (2322699)" userId="1504f5be-bbf8-4a71-93c0-d07460f84b1a" providerId="ADAL" clId="{D7E5448A-F8DF-4134-8106-53A99C479ABC}" dt="2025-06-13T14:36:32.810" v="43" actId="1076"/>
          <ac:spMkLst>
            <pc:docMk/>
            <pc:sldMk cId="4097023305" sldId="284"/>
            <ac:spMk id="23" creationId="{A4F37AB6-4681-D744-2F89-2949D08676DC}"/>
          </ac:spMkLst>
        </pc:spChg>
        <pc:picChg chg="add mod">
          <ac:chgData name="Fernando Minea (2322699)" userId="1504f5be-bbf8-4a71-93c0-d07460f84b1a" providerId="ADAL" clId="{D7E5448A-F8DF-4134-8106-53A99C479ABC}" dt="2025-06-13T14:21:25.781" v="18" actId="1440"/>
          <ac:picMkLst>
            <pc:docMk/>
            <pc:sldMk cId="4097023305" sldId="284"/>
            <ac:picMk id="2" creationId="{5E4BE87A-D814-FE80-0878-1D7E619616B5}"/>
          </ac:picMkLst>
        </pc:picChg>
        <pc:picChg chg="del mod">
          <ac:chgData name="Fernando Minea (2322699)" userId="1504f5be-bbf8-4a71-93c0-d07460f84b1a" providerId="ADAL" clId="{D7E5448A-F8DF-4134-8106-53A99C479ABC}" dt="2025-06-13T14:20:52.029" v="13" actId="478"/>
          <ac:picMkLst>
            <pc:docMk/>
            <pc:sldMk cId="4097023305" sldId="284"/>
            <ac:picMk id="8" creationId="{88C8B42B-E398-7778-B41A-D68992421719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32:40.936" v="29" actId="14100"/>
        <pc:sldMkLst>
          <pc:docMk/>
          <pc:sldMk cId="375226397" sldId="285"/>
        </pc:sldMkLst>
        <pc:spChg chg="mod">
          <ac:chgData name="Fernando Minea (2322699)" userId="1504f5be-bbf8-4a71-93c0-d07460f84b1a" providerId="ADAL" clId="{D7E5448A-F8DF-4134-8106-53A99C479ABC}" dt="2025-06-13T14:18:01.744" v="2" actId="115"/>
          <ac:spMkLst>
            <pc:docMk/>
            <pc:sldMk cId="375226397" sldId="285"/>
            <ac:spMk id="10" creationId="{2B8DE8FF-8AD9-4BEE-DCBD-FA214E453FED}"/>
          </ac:spMkLst>
        </pc:spChg>
        <pc:picChg chg="mod">
          <ac:chgData name="Fernando Minea (2322699)" userId="1504f5be-bbf8-4a71-93c0-d07460f84b1a" providerId="ADAL" clId="{D7E5448A-F8DF-4134-8106-53A99C479ABC}" dt="2025-06-13T14:32:40.936" v="29" actId="14100"/>
          <ac:picMkLst>
            <pc:docMk/>
            <pc:sldMk cId="375226397" sldId="285"/>
            <ac:picMk id="21" creationId="{A8284C6B-E0F8-6A2F-E200-84798F474DB6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36:56.656" v="47" actId="114"/>
        <pc:sldMkLst>
          <pc:docMk/>
          <pc:sldMk cId="681978606" sldId="286"/>
        </pc:sldMkLst>
        <pc:spChg chg="mod">
          <ac:chgData name="Fernando Minea (2322699)" userId="1504f5be-bbf8-4a71-93c0-d07460f84b1a" providerId="ADAL" clId="{D7E5448A-F8DF-4134-8106-53A99C479ABC}" dt="2025-06-13T14:36:56.656" v="47" actId="114"/>
          <ac:spMkLst>
            <pc:docMk/>
            <pc:sldMk cId="681978606" sldId="286"/>
            <ac:spMk id="2" creationId="{830B3421-27E8-64F7-C72E-A20B3B5BFD28}"/>
          </ac:spMkLst>
        </pc:spChg>
        <pc:spChg chg="mod">
          <ac:chgData name="Fernando Minea (2322699)" userId="1504f5be-bbf8-4a71-93c0-d07460f84b1a" providerId="ADAL" clId="{D7E5448A-F8DF-4134-8106-53A99C479ABC}" dt="2025-06-13T14:31:24.836" v="23" actId="113"/>
          <ac:spMkLst>
            <pc:docMk/>
            <pc:sldMk cId="681978606" sldId="286"/>
            <ac:spMk id="36" creationId="{73AD363C-A54A-F7CC-D376-D4B4EE20E607}"/>
          </ac:spMkLst>
        </pc:spChg>
        <pc:picChg chg="mod">
          <ac:chgData name="Fernando Minea (2322699)" userId="1504f5be-bbf8-4a71-93c0-d07460f84b1a" providerId="ADAL" clId="{D7E5448A-F8DF-4134-8106-53A99C479ABC}" dt="2025-06-13T14:31:44.304" v="24" actId="1440"/>
          <ac:picMkLst>
            <pc:docMk/>
            <pc:sldMk cId="681978606" sldId="286"/>
            <ac:picMk id="37" creationId="{9021C7BE-AB60-498B-6093-4525E7F6512E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32:06.691" v="26" actId="1076"/>
        <pc:sldMkLst>
          <pc:docMk/>
          <pc:sldMk cId="3780002892" sldId="287"/>
        </pc:sldMkLst>
        <pc:spChg chg="mod">
          <ac:chgData name="Fernando Minea (2322699)" userId="1504f5be-bbf8-4a71-93c0-d07460f84b1a" providerId="ADAL" clId="{D7E5448A-F8DF-4134-8106-53A99C479ABC}" dt="2025-06-13T14:17:49.241" v="1" actId="115"/>
          <ac:spMkLst>
            <pc:docMk/>
            <pc:sldMk cId="3780002892" sldId="287"/>
            <ac:spMk id="4" creationId="{F7F72EA7-7448-EA7A-DE1C-33CD1331CDA4}"/>
          </ac:spMkLst>
        </pc:spChg>
        <pc:picChg chg="mod">
          <ac:chgData name="Fernando Minea (2322699)" userId="1504f5be-bbf8-4a71-93c0-d07460f84b1a" providerId="ADAL" clId="{D7E5448A-F8DF-4134-8106-53A99C479ABC}" dt="2025-06-13T14:32:06.691" v="26" actId="1076"/>
          <ac:picMkLst>
            <pc:docMk/>
            <pc:sldMk cId="3780002892" sldId="287"/>
            <ac:picMk id="8" creationId="{19E1BD62-0E7B-CF1C-7C19-7D5619F99B2F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18:27.647" v="5" actId="115"/>
        <pc:sldMkLst>
          <pc:docMk/>
          <pc:sldMk cId="613288997" sldId="288"/>
        </pc:sldMkLst>
        <pc:spChg chg="mod">
          <ac:chgData name="Fernando Minea (2322699)" userId="1504f5be-bbf8-4a71-93c0-d07460f84b1a" providerId="ADAL" clId="{D7E5448A-F8DF-4134-8106-53A99C479ABC}" dt="2025-06-13T14:18:27.647" v="5" actId="115"/>
          <ac:spMkLst>
            <pc:docMk/>
            <pc:sldMk cId="613288997" sldId="288"/>
            <ac:spMk id="18" creationId="{3073086A-2C33-24C2-11E6-66867F849AC2}"/>
          </ac:spMkLst>
        </pc:spChg>
      </pc:sldChg>
      <pc:sldChg chg="modSp mod">
        <pc:chgData name="Fernando Minea (2322699)" userId="1504f5be-bbf8-4a71-93c0-d07460f84b1a" providerId="ADAL" clId="{D7E5448A-F8DF-4134-8106-53A99C479ABC}" dt="2025-06-13T14:34:38.441" v="38" actId="1440"/>
        <pc:sldMkLst>
          <pc:docMk/>
          <pc:sldMk cId="559354457" sldId="289"/>
        </pc:sldMkLst>
        <pc:spChg chg="mod">
          <ac:chgData name="Fernando Minea (2322699)" userId="1504f5be-bbf8-4a71-93c0-d07460f84b1a" providerId="ADAL" clId="{D7E5448A-F8DF-4134-8106-53A99C479ABC}" dt="2025-06-13T14:18:53.724" v="8" actId="115"/>
          <ac:spMkLst>
            <pc:docMk/>
            <pc:sldMk cId="559354457" sldId="289"/>
            <ac:spMk id="21" creationId="{F3E47B0C-9915-DB3F-63BF-49FECF9BFC76}"/>
          </ac:spMkLst>
        </pc:spChg>
        <pc:picChg chg="mod">
          <ac:chgData name="Fernando Minea (2322699)" userId="1504f5be-bbf8-4a71-93c0-d07460f84b1a" providerId="ADAL" clId="{D7E5448A-F8DF-4134-8106-53A99C479ABC}" dt="2025-06-13T14:34:38.441" v="38" actId="1440"/>
          <ac:picMkLst>
            <pc:docMk/>
            <pc:sldMk cId="559354457" sldId="289"/>
            <ac:picMk id="6146" creationId="{D447866F-68D8-2F94-869B-09780B929FF7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19:41.346" v="11" actId="115"/>
        <pc:sldMkLst>
          <pc:docMk/>
          <pc:sldMk cId="3251802089" sldId="290"/>
        </pc:sldMkLst>
        <pc:spChg chg="mod">
          <ac:chgData name="Fernando Minea (2322699)" userId="1504f5be-bbf8-4a71-93c0-d07460f84b1a" providerId="ADAL" clId="{D7E5448A-F8DF-4134-8106-53A99C479ABC}" dt="2025-06-13T14:19:41.346" v="11" actId="115"/>
          <ac:spMkLst>
            <pc:docMk/>
            <pc:sldMk cId="3251802089" sldId="290"/>
            <ac:spMk id="45" creationId="{8D6EEC4B-CE94-49D6-03C3-D89C11D8F609}"/>
          </ac:spMkLst>
        </pc:spChg>
      </pc:sldChg>
      <pc:sldChg chg="modSp mod">
        <pc:chgData name="Fernando Minea (2322699)" userId="1504f5be-bbf8-4a71-93c0-d07460f84b1a" providerId="ADAL" clId="{D7E5448A-F8DF-4134-8106-53A99C479ABC}" dt="2025-06-13T14:34:29.029" v="37" actId="1440"/>
        <pc:sldMkLst>
          <pc:docMk/>
          <pc:sldMk cId="3917619153" sldId="291"/>
        </pc:sldMkLst>
        <pc:spChg chg="mod">
          <ac:chgData name="Fernando Minea (2322699)" userId="1504f5be-bbf8-4a71-93c0-d07460f84b1a" providerId="ADAL" clId="{D7E5448A-F8DF-4134-8106-53A99C479ABC}" dt="2025-06-13T14:18:33.688" v="6" actId="115"/>
          <ac:spMkLst>
            <pc:docMk/>
            <pc:sldMk cId="3917619153" sldId="291"/>
            <ac:spMk id="62" creationId="{72A16333-2CA4-2DE0-B6FE-63928ABF4575}"/>
          </ac:spMkLst>
        </pc:spChg>
        <pc:picChg chg="mod">
          <ac:chgData name="Fernando Minea (2322699)" userId="1504f5be-bbf8-4a71-93c0-d07460f84b1a" providerId="ADAL" clId="{D7E5448A-F8DF-4134-8106-53A99C479ABC}" dt="2025-06-13T14:34:29.029" v="37" actId="1440"/>
          <ac:picMkLst>
            <pc:docMk/>
            <pc:sldMk cId="3917619153" sldId="291"/>
            <ac:picMk id="192" creationId="{CF7E8D01-4C1E-0DF7-9E81-E51DD8B4281E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34:46.833" v="39" actId="1440"/>
        <pc:sldMkLst>
          <pc:docMk/>
          <pc:sldMk cId="1646725871" sldId="292"/>
        </pc:sldMkLst>
        <pc:spChg chg="mod">
          <ac:chgData name="Fernando Minea (2322699)" userId="1504f5be-bbf8-4a71-93c0-d07460f84b1a" providerId="ADAL" clId="{D7E5448A-F8DF-4134-8106-53A99C479ABC}" dt="2025-06-13T14:19:02.778" v="9" actId="115"/>
          <ac:spMkLst>
            <pc:docMk/>
            <pc:sldMk cId="1646725871" sldId="292"/>
            <ac:spMk id="16" creationId="{B13BF6B3-E65F-B2D1-9CF7-7A99A3F7FA49}"/>
          </ac:spMkLst>
        </pc:spChg>
        <pc:picChg chg="mod">
          <ac:chgData name="Fernando Minea (2322699)" userId="1504f5be-bbf8-4a71-93c0-d07460f84b1a" providerId="ADAL" clId="{D7E5448A-F8DF-4134-8106-53A99C479ABC}" dt="2025-06-13T14:34:46.833" v="39" actId="1440"/>
          <ac:picMkLst>
            <pc:docMk/>
            <pc:sldMk cId="1646725871" sldId="292"/>
            <ac:picMk id="8196" creationId="{0A453A13-8F88-3A60-CB82-F9ED0588820A}"/>
          </ac:picMkLst>
        </pc:picChg>
      </pc:sldChg>
      <pc:sldChg chg="modSp mod">
        <pc:chgData name="Fernando Minea (2322699)" userId="1504f5be-bbf8-4a71-93c0-d07460f84b1a" providerId="ADAL" clId="{D7E5448A-F8DF-4134-8106-53A99C479ABC}" dt="2025-06-13T14:19:13.984" v="10" actId="115"/>
        <pc:sldMkLst>
          <pc:docMk/>
          <pc:sldMk cId="591722392" sldId="294"/>
        </pc:sldMkLst>
        <pc:spChg chg="mod">
          <ac:chgData name="Fernando Minea (2322699)" userId="1504f5be-bbf8-4a71-93c0-d07460f84b1a" providerId="ADAL" clId="{D7E5448A-F8DF-4134-8106-53A99C479ABC}" dt="2025-06-13T14:19:13.984" v="10" actId="115"/>
          <ac:spMkLst>
            <pc:docMk/>
            <pc:sldMk cId="591722392" sldId="294"/>
            <ac:spMk id="2" creationId="{9E67AD6B-0EBB-7092-13C6-240F8A4A4E99}"/>
          </ac:spMkLst>
        </pc:spChg>
      </pc:sldChg>
      <pc:sldChg chg="modSp mod">
        <pc:chgData name="Fernando Minea (2322699)" userId="1504f5be-bbf8-4a71-93c0-d07460f84b1a" providerId="ADAL" clId="{D7E5448A-F8DF-4134-8106-53A99C479ABC}" dt="2025-06-13T14:18:41.690" v="7" actId="115"/>
        <pc:sldMkLst>
          <pc:docMk/>
          <pc:sldMk cId="866533554" sldId="296"/>
        </pc:sldMkLst>
        <pc:spChg chg="mod">
          <ac:chgData name="Fernando Minea (2322699)" userId="1504f5be-bbf8-4a71-93c0-d07460f84b1a" providerId="ADAL" clId="{D7E5448A-F8DF-4134-8106-53A99C479ABC}" dt="2025-06-13T14:18:41.690" v="7" actId="115"/>
          <ac:spMkLst>
            <pc:docMk/>
            <pc:sldMk cId="866533554" sldId="296"/>
            <ac:spMk id="46" creationId="{2C06C599-929E-A45F-5EC0-B44C01B3A6E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C238102F-BFA3-4357-9FA0-3A064E6F1B5A}" type="datetimeFigureOut">
              <a:rPr lang="en-GB" smtClean="0"/>
              <a:t>10/06/2025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980D3DFC-11A7-4DDF-8AEE-A5ACE051EB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09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791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356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24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57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96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455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7461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934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649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76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4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70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7715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25F19-E3C8-A6B7-0A57-561F977D02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33351-69C4-E6C9-E158-BE60AEE10F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50690F-D74D-5C10-5F0C-19D3B173F2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625959-04CB-0F23-9703-53765BB7EF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11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430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80D3DFC-11A7-4DDF-8AEE-A5ACE051EBF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68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040" y="2240280"/>
            <a:ext cx="4873752" cy="170992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040" y="4014216"/>
            <a:ext cx="4873752" cy="630936"/>
          </a:xfrm>
        </p:spPr>
        <p:txBody>
          <a:bodyPr rtlCol="0">
            <a:noAutofit/>
          </a:bodyPr>
          <a:lstStyle>
            <a:lvl1pPr marL="54864" indent="0" algn="l">
              <a:lnSpc>
                <a:spcPct val="120000"/>
              </a:lnSpc>
              <a:spcBef>
                <a:spcPts val="0"/>
              </a:spcBef>
              <a:buNone/>
              <a:defRPr lang="en-GB" sz="20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46779" y="812292"/>
            <a:ext cx="383462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7591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BDBB369-4213-AA70-D2DD-33F4E9E1F195}"/>
              </a:ext>
            </a:extLst>
          </p:cNvPr>
          <p:cNvSpPr/>
          <p:nvPr userDrawn="1"/>
        </p:nvSpPr>
        <p:spPr>
          <a:xfrm>
            <a:off x="1072604" y="2550039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3BF27898-0ACC-24EB-589A-96F29C94157A}"/>
              </a:ext>
            </a:extLst>
          </p:cNvPr>
          <p:cNvSpPr/>
          <p:nvPr userDrawn="1"/>
        </p:nvSpPr>
        <p:spPr>
          <a:xfrm>
            <a:off x="3235665" y="2522510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62CA34BE-87A5-8F47-C395-886E6870CF67}"/>
              </a:ext>
            </a:extLst>
          </p:cNvPr>
          <p:cNvSpPr/>
          <p:nvPr userDrawn="1"/>
        </p:nvSpPr>
        <p:spPr>
          <a:xfrm>
            <a:off x="5415148" y="2513962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E432D5F8-7F62-B5A0-F3AC-814BFBEEB0ED}"/>
              </a:ext>
            </a:extLst>
          </p:cNvPr>
          <p:cNvSpPr/>
          <p:nvPr userDrawn="1"/>
        </p:nvSpPr>
        <p:spPr>
          <a:xfrm>
            <a:off x="7530416" y="2524926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FBCE3915-CF40-BF29-2DBB-D9F447CC7555}"/>
              </a:ext>
            </a:extLst>
          </p:cNvPr>
          <p:cNvSpPr/>
          <p:nvPr userDrawn="1"/>
        </p:nvSpPr>
        <p:spPr>
          <a:xfrm>
            <a:off x="9709899" y="2516378"/>
            <a:ext cx="1622434" cy="162243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811789E5-14E6-E7AB-C9D8-6E51B4544B2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8672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2" name="Text Placeholder 19">
            <a:extLst>
              <a:ext uri="{FF2B5EF4-FFF2-40B4-BE49-F238E27FC236}">
                <a16:creationId xmlns:a16="http://schemas.microsoft.com/office/drawing/2014/main" id="{AC40220B-3ED2-1841-92D5-C0056EF4740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154680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B8BC651C-16ED-1741-08D3-8BA2D618C65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095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B42AFC50-5862-D501-9586-4A96D4DA667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443216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5772425-B358-35A8-C707-76C81B500ED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628632" y="2441448"/>
            <a:ext cx="1622425" cy="1622425"/>
          </a:xfrm>
          <a:prstGeom prst="ellipse">
            <a:avLst/>
          </a:prstGeom>
          <a:solidFill>
            <a:schemeClr val="accent3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5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0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0B8A0CF-58B1-629F-C8DB-238E511427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24102" y="432511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973DBDD-5F4C-3094-B5AB-751AF360379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92056" y="432670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6A7033DE-A188-7F2B-B42D-3B4334B2C4B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8328" y="4313642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82C8DA85-8265-9485-A51D-73E1629CC54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27985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20594F27-59D4-99D2-77B5-71915573EDA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466008" y="4319944"/>
            <a:ext cx="1947672" cy="630936"/>
          </a:xfrm>
        </p:spPr>
        <p:txBody>
          <a:bodyPr rtlCol="0"/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4892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F51DD675-2DC4-A4BE-C624-3048A2E666B7}"/>
              </a:ext>
            </a:extLst>
          </p:cNvPr>
          <p:cNvSpPr/>
          <p:nvPr userDrawn="1"/>
        </p:nvSpPr>
        <p:spPr>
          <a:xfrm>
            <a:off x="809553" y="1012104"/>
            <a:ext cx="6957749" cy="506173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328;p33">
            <a:extLst>
              <a:ext uri="{FF2B5EF4-FFF2-40B4-BE49-F238E27FC236}">
                <a16:creationId xmlns:a16="http://schemas.microsoft.com/office/drawing/2014/main" id="{A0952ED0-9FCB-B6D2-E806-E2663B8961D0}"/>
              </a:ext>
            </a:extLst>
          </p:cNvPr>
          <p:cNvSpPr/>
          <p:nvPr userDrawn="1"/>
        </p:nvSpPr>
        <p:spPr>
          <a:xfrm>
            <a:off x="600338" y="782757"/>
            <a:ext cx="6957749" cy="506173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719072"/>
            <a:ext cx="5038344" cy="1709928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BC3CDDF-FEA3-712D-9071-515D264F06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296656" y="0"/>
            <a:ext cx="3895344" cy="685800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9888" y="3054096"/>
            <a:ext cx="5010912" cy="2130552"/>
          </a:xfrm>
        </p:spPr>
        <p:txBody>
          <a:bodyPr rtlCol="0"/>
          <a:lstStyle>
            <a:lvl1pPr marL="54864" indent="0">
              <a:lnSpc>
                <a:spcPct val="12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4F7CD76-D087-685D-2E27-537F34D67EBE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C63F889-82B6-D594-DA07-4C82AE33663F}"/>
              </a:ext>
            </a:extLst>
          </p:cNvPr>
          <p:cNvGrpSpPr/>
          <p:nvPr userDrawn="1"/>
        </p:nvGrpSpPr>
        <p:grpSpPr>
          <a:xfrm>
            <a:off x="0" y="6527001"/>
            <a:ext cx="8294153" cy="5617"/>
            <a:chOff x="0" y="6527001"/>
            <a:chExt cx="8294153" cy="561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F4BFE95-6DCA-752C-0F0C-CCAF1A576CD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920C2FA-C2E7-21E2-09D0-3BA6B1BC2C1E}"/>
                </a:ext>
              </a:extLst>
            </p:cNvPr>
            <p:cNvCxnSpPr>
              <a:cxnSpLocks/>
            </p:cNvCxnSpPr>
            <p:nvPr/>
          </p:nvCxnSpPr>
          <p:spPr>
            <a:xfrm>
              <a:off x="4358640" y="6527001"/>
              <a:ext cx="3935513" cy="5617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820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D51F-4DA4-5AB7-6ACD-17065B86D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017520" cy="1938528"/>
          </a:xfrm>
        </p:spPr>
        <p:txBody>
          <a:bodyPr rtlCol="0" anchor="t"/>
          <a:lstStyle>
            <a:lvl1pPr algn="l"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264711-7A11-A788-DD48-17D0C3B08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279392"/>
            <a:ext cx="2980944" cy="40233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9061A64A-DA6A-5D22-BE0B-94B0626A6CF1}"/>
              </a:ext>
            </a:extLst>
          </p:cNvPr>
          <p:cNvSpPr/>
          <p:nvPr userDrawn="1"/>
        </p:nvSpPr>
        <p:spPr>
          <a:xfrm>
            <a:off x="5102241" y="597060"/>
            <a:ext cx="5949692" cy="594969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8E5310-5724-6031-306F-4110AC65EBDB}"/>
              </a:ext>
            </a:extLst>
          </p:cNvPr>
          <p:cNvSpPr>
            <a:spLocks noGrp="1" noChangeAspect="1"/>
          </p:cNvSpPr>
          <p:nvPr>
            <p:ph type="pic" sz="quarter" idx="10"/>
          </p:nvPr>
        </p:nvSpPr>
        <p:spPr>
          <a:xfrm>
            <a:off x="5001768" y="420624"/>
            <a:ext cx="5897880" cy="5897880"/>
          </a:xfrm>
          <a:prstGeom prst="ellipse">
            <a:avLst/>
          </a:prstGeo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91168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810512"/>
            <a:ext cx="11000232" cy="4160520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BAEF-CF24-7502-B796-D47DF23F2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CE-C596-EE32-BBFE-799C10EFB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0B60C-999F-167B-3927-D752A0DE6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20134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327;p33">
            <a:extLst>
              <a:ext uri="{FF2B5EF4-FFF2-40B4-BE49-F238E27FC236}">
                <a16:creationId xmlns:a16="http://schemas.microsoft.com/office/drawing/2014/main" id="{EA1EE280-E44E-F71B-ED1B-CA8CEDEE6175}"/>
              </a:ext>
            </a:extLst>
          </p:cNvPr>
          <p:cNvSpPr/>
          <p:nvPr userDrawn="1"/>
        </p:nvSpPr>
        <p:spPr>
          <a:xfrm>
            <a:off x="1087280" y="1161412"/>
            <a:ext cx="10221119" cy="4831742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accent2">
                  <a:lumMod val="20000"/>
                  <a:lumOff val="80000"/>
                </a:schemeClr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328;p33">
            <a:extLst>
              <a:ext uri="{FF2B5EF4-FFF2-40B4-BE49-F238E27FC236}">
                <a16:creationId xmlns:a16="http://schemas.microsoft.com/office/drawing/2014/main" id="{332C8624-D848-DF0C-9104-7A2655E4A0FE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2072" y="2322576"/>
            <a:ext cx="6473952" cy="1901952"/>
          </a:xfrm>
        </p:spPr>
        <p:txBody>
          <a:bodyPr rtlCol="0" anchor="ctr"/>
          <a:lstStyle>
            <a:lvl1pPr algn="l">
              <a:lnSpc>
                <a:spcPct val="90000"/>
              </a:lnSpc>
              <a:defRPr lang="en-GB"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4817D722-78FF-E98D-229F-DDC8146F557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7874" y="809103"/>
            <a:ext cx="1798955" cy="2062163"/>
          </a:xfrm>
        </p:spPr>
        <p:txBody>
          <a:bodyPr rtlCol="0" anchor="t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F6C1B-F86D-84E1-F13C-1A2310E17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2072" y="4334256"/>
            <a:ext cx="2340864" cy="585216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F9A35D83-86B3-5132-45B2-6382E8F3A4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281160" y="3957272"/>
            <a:ext cx="1798955" cy="2062163"/>
          </a:xfrm>
        </p:spPr>
        <p:txBody>
          <a:bodyPr rtlCol="0"/>
          <a:lstStyle>
            <a:lvl1pPr marL="0" indent="0">
              <a:buNone/>
              <a:defRPr lang="en-GB" sz="25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F53ABF-1C17-E7D0-EEB7-468CEDF285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A64DF1-77A3-B856-5F46-12724706B8A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61FC7-9CAD-4B2D-A8F6-C172AF6D5EB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438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9;p53">
            <a:extLst>
              <a:ext uri="{FF2B5EF4-FFF2-40B4-BE49-F238E27FC236}">
                <a16:creationId xmlns:a16="http://schemas.microsoft.com/office/drawing/2014/main" id="{E21113D2-FC9F-27EC-7A45-E8F7695D1407}"/>
              </a:ext>
            </a:extLst>
          </p:cNvPr>
          <p:cNvSpPr/>
          <p:nvPr userDrawn="1"/>
        </p:nvSpPr>
        <p:spPr>
          <a:xfrm>
            <a:off x="694922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9;p53">
            <a:extLst>
              <a:ext uri="{FF2B5EF4-FFF2-40B4-BE49-F238E27FC236}">
                <a16:creationId xmlns:a16="http://schemas.microsoft.com/office/drawing/2014/main" id="{AD0B836B-7152-D6F5-7044-4B3B321454F5}"/>
              </a:ext>
            </a:extLst>
          </p:cNvPr>
          <p:cNvSpPr/>
          <p:nvPr userDrawn="1"/>
        </p:nvSpPr>
        <p:spPr>
          <a:xfrm>
            <a:off x="3541000" y="2330750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9;p53">
            <a:extLst>
              <a:ext uri="{FF2B5EF4-FFF2-40B4-BE49-F238E27FC236}">
                <a16:creationId xmlns:a16="http://schemas.microsoft.com/office/drawing/2014/main" id="{65518B88-F549-D8C7-0CD2-91E7CABE5E13}"/>
              </a:ext>
            </a:extLst>
          </p:cNvPr>
          <p:cNvSpPr/>
          <p:nvPr userDrawn="1"/>
        </p:nvSpPr>
        <p:spPr>
          <a:xfrm>
            <a:off x="6387080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149;p53">
            <a:extLst>
              <a:ext uri="{FF2B5EF4-FFF2-40B4-BE49-F238E27FC236}">
                <a16:creationId xmlns:a16="http://schemas.microsoft.com/office/drawing/2014/main" id="{EF098B7F-7320-E28C-D4A0-9C0D6072BDA7}"/>
              </a:ext>
            </a:extLst>
          </p:cNvPr>
          <p:cNvSpPr/>
          <p:nvPr userDrawn="1"/>
        </p:nvSpPr>
        <p:spPr>
          <a:xfrm>
            <a:off x="9233158" y="2328404"/>
            <a:ext cx="2542032" cy="3200400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2193042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2193042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2169547"/>
            <a:ext cx="2514600" cy="3200400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2377440" rtlCol="0"/>
          <a:lstStyle>
            <a:lvl1pPr marL="0" indent="0" algn="ctr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2169547"/>
            <a:ext cx="2487168" cy="210312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4846546"/>
            <a:ext cx="2514600" cy="338328"/>
          </a:xfrm>
        </p:spPr>
        <p:txBody>
          <a:bodyPr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8252B54-8A68-DB21-54FB-342276BCEE38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384EF8F-B039-D242-A81B-F393B674C274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A9D6E63-D581-350F-03A0-665A80481391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A05D09F-A5CA-2745-537C-05333575CD8F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2B86B-C1F2-7E0E-C065-E2B156A7F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5DA4D1-2752-E7A4-2EB8-33E55361D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200B8-5151-AE1E-3DA7-04B965986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3937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149;p53">
            <a:extLst>
              <a:ext uri="{FF2B5EF4-FFF2-40B4-BE49-F238E27FC236}">
                <a16:creationId xmlns:a16="http://schemas.microsoft.com/office/drawing/2014/main" id="{559D8666-7371-3C57-AFFE-49810709BDDB}"/>
              </a:ext>
            </a:extLst>
          </p:cNvPr>
          <p:cNvSpPr/>
          <p:nvPr userDrawn="1"/>
        </p:nvSpPr>
        <p:spPr>
          <a:xfrm>
            <a:off x="663551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149;p53">
            <a:extLst>
              <a:ext uri="{FF2B5EF4-FFF2-40B4-BE49-F238E27FC236}">
                <a16:creationId xmlns:a16="http://schemas.microsoft.com/office/drawing/2014/main" id="{434B564B-DE03-74A6-773C-0FD4632658D1}"/>
              </a:ext>
            </a:extLst>
          </p:cNvPr>
          <p:cNvSpPr/>
          <p:nvPr userDrawn="1"/>
        </p:nvSpPr>
        <p:spPr>
          <a:xfrm>
            <a:off x="663550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149;p53">
            <a:extLst>
              <a:ext uri="{FF2B5EF4-FFF2-40B4-BE49-F238E27FC236}">
                <a16:creationId xmlns:a16="http://schemas.microsoft.com/office/drawing/2014/main" id="{A98F51D8-7768-BB9C-DEFD-FE6F101B538B}"/>
              </a:ext>
            </a:extLst>
          </p:cNvPr>
          <p:cNvSpPr/>
          <p:nvPr userDrawn="1"/>
        </p:nvSpPr>
        <p:spPr>
          <a:xfrm>
            <a:off x="3509629" y="1967633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149;p53">
            <a:extLst>
              <a:ext uri="{FF2B5EF4-FFF2-40B4-BE49-F238E27FC236}">
                <a16:creationId xmlns:a16="http://schemas.microsoft.com/office/drawing/2014/main" id="{824DDB7E-F583-BE45-8440-04134133EF5E}"/>
              </a:ext>
            </a:extLst>
          </p:cNvPr>
          <p:cNvSpPr/>
          <p:nvPr userDrawn="1"/>
        </p:nvSpPr>
        <p:spPr>
          <a:xfrm>
            <a:off x="3509628" y="4337851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149;p53">
            <a:extLst>
              <a:ext uri="{FF2B5EF4-FFF2-40B4-BE49-F238E27FC236}">
                <a16:creationId xmlns:a16="http://schemas.microsoft.com/office/drawing/2014/main" id="{3AB34327-1213-C6F7-069A-661286889411}"/>
              </a:ext>
            </a:extLst>
          </p:cNvPr>
          <p:cNvSpPr/>
          <p:nvPr userDrawn="1"/>
        </p:nvSpPr>
        <p:spPr>
          <a:xfrm>
            <a:off x="6355709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149;p53">
            <a:extLst>
              <a:ext uri="{FF2B5EF4-FFF2-40B4-BE49-F238E27FC236}">
                <a16:creationId xmlns:a16="http://schemas.microsoft.com/office/drawing/2014/main" id="{B6BF1339-971D-E8EC-9A92-C646A04A9796}"/>
              </a:ext>
            </a:extLst>
          </p:cNvPr>
          <p:cNvSpPr/>
          <p:nvPr userDrawn="1"/>
        </p:nvSpPr>
        <p:spPr>
          <a:xfrm>
            <a:off x="6355708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4" name="Google Shape;1149;p53">
            <a:extLst>
              <a:ext uri="{FF2B5EF4-FFF2-40B4-BE49-F238E27FC236}">
                <a16:creationId xmlns:a16="http://schemas.microsoft.com/office/drawing/2014/main" id="{2C16FE32-0722-CA1D-92A1-77B7780BDE81}"/>
              </a:ext>
            </a:extLst>
          </p:cNvPr>
          <p:cNvSpPr/>
          <p:nvPr userDrawn="1"/>
        </p:nvSpPr>
        <p:spPr>
          <a:xfrm>
            <a:off x="9201787" y="1965287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149;p53">
            <a:extLst>
              <a:ext uri="{FF2B5EF4-FFF2-40B4-BE49-F238E27FC236}">
                <a16:creationId xmlns:a16="http://schemas.microsoft.com/office/drawing/2014/main" id="{A3D368EA-D182-9937-D248-E4051379E257}"/>
              </a:ext>
            </a:extLst>
          </p:cNvPr>
          <p:cNvSpPr/>
          <p:nvPr userDrawn="1"/>
        </p:nvSpPr>
        <p:spPr>
          <a:xfrm>
            <a:off x="9201786" y="4335505"/>
            <a:ext cx="2543865" cy="2085433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FDA4E-49F9-223C-DA55-A79802EE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2349526F-21BB-B06B-612E-8AAA322B41D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581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99DE91A1-A01A-B800-F6EB-C013020202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953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733EF8C8-3849-9C80-1F6E-7038D113478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022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7A4420-EB9D-589B-DE9E-4CFCC6B25A6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581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7" name="Picture Placeholder 22">
            <a:extLst>
              <a:ext uri="{FF2B5EF4-FFF2-40B4-BE49-F238E27FC236}">
                <a16:creationId xmlns:a16="http://schemas.microsoft.com/office/drawing/2014/main" id="{D76F8DA4-2C9A-48DE-DB4A-045A11601F4C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57953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7" name="Text Placeholder 26">
            <a:extLst>
              <a:ext uri="{FF2B5EF4-FFF2-40B4-BE49-F238E27FC236}">
                <a16:creationId xmlns:a16="http://schemas.microsoft.com/office/drawing/2014/main" id="{010C7458-97A7-97A1-88E7-1D3194A7EA4C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58022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9" name="Text Placeholder 24">
            <a:extLst>
              <a:ext uri="{FF2B5EF4-FFF2-40B4-BE49-F238E27FC236}">
                <a16:creationId xmlns:a16="http://schemas.microsoft.com/office/drawing/2014/main" id="{32F8A8CA-E278-E129-A09C-8C4B7CCA2DE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19856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0" name="Picture Placeholder 22">
            <a:extLst>
              <a:ext uri="{FF2B5EF4-FFF2-40B4-BE49-F238E27FC236}">
                <a16:creationId xmlns:a16="http://schemas.microsoft.com/office/drawing/2014/main" id="{3CFBF841-C094-5FA8-63F2-F5DA37C035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33572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C76BA571-FE5C-F5F7-9056-20BD57DA678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856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27F73601-DBA6-A721-D6BF-321A387810A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419856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22">
            <a:extLst>
              <a:ext uri="{FF2B5EF4-FFF2-40B4-BE49-F238E27FC236}">
                <a16:creationId xmlns:a16="http://schemas.microsoft.com/office/drawing/2014/main" id="{060504F7-2F69-FC38-B09C-5DCA35CD85A9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433572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0" name="Text Placeholder 26">
            <a:extLst>
              <a:ext uri="{FF2B5EF4-FFF2-40B4-BE49-F238E27FC236}">
                <a16:creationId xmlns:a16="http://schemas.microsoft.com/office/drawing/2014/main" id="{3843A45B-37B6-D773-B219-9EBAD5F19532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3419856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4">
            <a:extLst>
              <a:ext uri="{FF2B5EF4-FFF2-40B4-BE49-F238E27FC236}">
                <a16:creationId xmlns:a16="http://schemas.microsoft.com/office/drawing/2014/main" id="{D7F9FC21-D881-DB86-4C69-C07821DCF3A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63640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3" name="Picture Placeholder 22">
            <a:extLst>
              <a:ext uri="{FF2B5EF4-FFF2-40B4-BE49-F238E27FC236}">
                <a16:creationId xmlns:a16="http://schemas.microsoft.com/office/drawing/2014/main" id="{FE2E99DA-5661-F860-9E54-9C42590265FD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7356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6">
            <a:extLst>
              <a:ext uri="{FF2B5EF4-FFF2-40B4-BE49-F238E27FC236}">
                <a16:creationId xmlns:a16="http://schemas.microsoft.com/office/drawing/2014/main" id="{99F1332D-1A76-8252-3A4A-73B5BE80BDA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63640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Text Placeholder 24">
            <a:extLst>
              <a:ext uri="{FF2B5EF4-FFF2-40B4-BE49-F238E27FC236}">
                <a16:creationId xmlns:a16="http://schemas.microsoft.com/office/drawing/2014/main" id="{E5E9A104-54F0-5100-0B27-DBD2DF2067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6263640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2" name="Picture Placeholder 22">
            <a:extLst>
              <a:ext uri="{FF2B5EF4-FFF2-40B4-BE49-F238E27FC236}">
                <a16:creationId xmlns:a16="http://schemas.microsoft.com/office/drawing/2014/main" id="{23469072-7775-90E2-6C92-C6D03C1DACB0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277356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26">
            <a:extLst>
              <a:ext uri="{FF2B5EF4-FFF2-40B4-BE49-F238E27FC236}">
                <a16:creationId xmlns:a16="http://schemas.microsoft.com/office/drawing/2014/main" id="{BF06B9AA-555D-874C-1198-B3ED9EBC7140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263640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5" name="Text Placeholder 24">
            <a:extLst>
              <a:ext uri="{FF2B5EF4-FFF2-40B4-BE49-F238E27FC236}">
                <a16:creationId xmlns:a16="http://schemas.microsoft.com/office/drawing/2014/main" id="{47253530-631C-01D6-E4D5-53EA91819AC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107424" y="186537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6" name="Picture Placeholder 22">
            <a:extLst>
              <a:ext uri="{FF2B5EF4-FFF2-40B4-BE49-F238E27FC236}">
                <a16:creationId xmlns:a16="http://schemas.microsoft.com/office/drawing/2014/main" id="{2087F48D-BCD6-2370-DFEB-3DC85577058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121140" y="1874520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6">
            <a:extLst>
              <a:ext uri="{FF2B5EF4-FFF2-40B4-BE49-F238E27FC236}">
                <a16:creationId xmlns:a16="http://schemas.microsoft.com/office/drawing/2014/main" id="{2730E53E-4C0B-1C22-8754-2D69B55DF3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107424" y="3584901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4" name="Text Placeholder 24">
            <a:extLst>
              <a:ext uri="{FF2B5EF4-FFF2-40B4-BE49-F238E27FC236}">
                <a16:creationId xmlns:a16="http://schemas.microsoft.com/office/drawing/2014/main" id="{9690986C-4F11-A46D-923C-CCC08AB6CB7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107424" y="4242816"/>
            <a:ext cx="2514600" cy="2084832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tIns="1490472" rtlCol="0"/>
          <a:lstStyle>
            <a:lvl1pPr marL="0" indent="0" algn="ctr">
              <a:buFont typeface="Arial" panose="020B0604020202020204" pitchFamily="34" charset="0"/>
              <a:buNone/>
              <a:defRPr lang="en-GB" sz="16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5" name="Picture Placeholder 22">
            <a:extLst>
              <a:ext uri="{FF2B5EF4-FFF2-40B4-BE49-F238E27FC236}">
                <a16:creationId xmlns:a16="http://schemas.microsoft.com/office/drawing/2014/main" id="{A4293B55-9185-9732-2F46-4B62C7F1F21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21140" y="4242816"/>
            <a:ext cx="2487168" cy="1280160"/>
          </a:xfrm>
          <a:ln w="25400">
            <a:solidFill>
              <a:schemeClr val="tx1"/>
            </a:solidFill>
          </a:ln>
        </p:spPr>
        <p:txBody>
          <a:bodyPr rtlCol="0" anchor="ctr"/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26">
            <a:extLst>
              <a:ext uri="{FF2B5EF4-FFF2-40B4-BE49-F238E27FC236}">
                <a16:creationId xmlns:a16="http://schemas.microsoft.com/office/drawing/2014/main" id="{B8529D99-B7B2-6411-E928-9FA204E3842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107424" y="5947269"/>
            <a:ext cx="2514600" cy="274320"/>
          </a:xfrm>
        </p:spPr>
        <p:txBody>
          <a:bodyPr rtlCol="0"/>
          <a:lstStyle>
            <a:lvl1pPr marL="0" indent="0" algn="ctr">
              <a:buNone/>
              <a:defRPr lang="en-GB" sz="1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2061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EB71-EE42-930D-4E54-FA0F44BD2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947672"/>
            <a:ext cx="3209544" cy="2862072"/>
          </a:xfrm>
        </p:spPr>
        <p:txBody>
          <a:bodyPr rtlCol="0" anchor="ctr"/>
          <a:lstStyle>
            <a:lvl1pPr algn="l"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247;p56">
            <a:extLst>
              <a:ext uri="{FF2B5EF4-FFF2-40B4-BE49-F238E27FC236}">
                <a16:creationId xmlns:a16="http://schemas.microsoft.com/office/drawing/2014/main" id="{1A52F175-2E39-E9BE-B4DF-67098DB248AA}"/>
              </a:ext>
            </a:extLst>
          </p:cNvPr>
          <p:cNvSpPr/>
          <p:nvPr userDrawn="1"/>
        </p:nvSpPr>
        <p:spPr>
          <a:xfrm>
            <a:off x="5607119" y="34704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accent2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9" name="Google Shape;1264;p56">
            <a:extLst>
              <a:ext uri="{FF2B5EF4-FFF2-40B4-BE49-F238E27FC236}">
                <a16:creationId xmlns:a16="http://schemas.microsoft.com/office/drawing/2014/main" id="{CE3B3000-733D-1995-D39A-E659E5A429CC}"/>
              </a:ext>
            </a:extLst>
          </p:cNvPr>
          <p:cNvSpPr/>
          <p:nvPr userDrawn="1"/>
        </p:nvSpPr>
        <p:spPr>
          <a:xfrm>
            <a:off x="5607119" y="16236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278;p56">
            <a:extLst>
              <a:ext uri="{FF2B5EF4-FFF2-40B4-BE49-F238E27FC236}">
                <a16:creationId xmlns:a16="http://schemas.microsoft.com/office/drawing/2014/main" id="{F1BC0AB2-17DA-D97E-3052-DA48D80F7428}"/>
              </a:ext>
            </a:extLst>
          </p:cNvPr>
          <p:cNvSpPr/>
          <p:nvPr userDrawn="1"/>
        </p:nvSpPr>
        <p:spPr>
          <a:xfrm>
            <a:off x="5607119" y="292595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3" name="Google Shape;1278;p56">
            <a:extLst>
              <a:ext uri="{FF2B5EF4-FFF2-40B4-BE49-F238E27FC236}">
                <a16:creationId xmlns:a16="http://schemas.microsoft.com/office/drawing/2014/main" id="{C860490F-E3DB-3E9F-0AC6-F04949DC59C3}"/>
              </a:ext>
            </a:extLst>
          </p:cNvPr>
          <p:cNvSpPr/>
          <p:nvPr userDrawn="1"/>
        </p:nvSpPr>
        <p:spPr>
          <a:xfrm>
            <a:off x="5607120" y="4223036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5" name="Google Shape;1278;p56">
            <a:extLst>
              <a:ext uri="{FF2B5EF4-FFF2-40B4-BE49-F238E27FC236}">
                <a16:creationId xmlns:a16="http://schemas.microsoft.com/office/drawing/2014/main" id="{522E5778-EA03-EFC4-08AA-ECB1C07ED56E}"/>
              </a:ext>
            </a:extLst>
          </p:cNvPr>
          <p:cNvSpPr/>
          <p:nvPr userDrawn="1"/>
        </p:nvSpPr>
        <p:spPr>
          <a:xfrm>
            <a:off x="5607120" y="5519473"/>
            <a:ext cx="6281928" cy="1039748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17" name="Google Shape;1268;p56">
            <a:extLst>
              <a:ext uri="{FF2B5EF4-FFF2-40B4-BE49-F238E27FC236}">
                <a16:creationId xmlns:a16="http://schemas.microsoft.com/office/drawing/2014/main" id="{EEA0BE49-92E1-A1A3-40E0-DDAA5511F637}"/>
              </a:ext>
            </a:extLst>
          </p:cNvPr>
          <p:cNvSpPr/>
          <p:nvPr userDrawn="1"/>
        </p:nvSpPr>
        <p:spPr>
          <a:xfrm>
            <a:off x="4348745" y="1637743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" name="Google Shape;1282;p56">
            <a:extLst>
              <a:ext uri="{FF2B5EF4-FFF2-40B4-BE49-F238E27FC236}">
                <a16:creationId xmlns:a16="http://schemas.microsoft.com/office/drawing/2014/main" id="{DF15F1EC-1D2B-FF49-7785-26BC7083A07C}"/>
              </a:ext>
            </a:extLst>
          </p:cNvPr>
          <p:cNvSpPr/>
          <p:nvPr userDrawn="1"/>
        </p:nvSpPr>
        <p:spPr>
          <a:xfrm>
            <a:off x="4348745" y="2927249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1" name="Google Shape;1282;p56">
            <a:extLst>
              <a:ext uri="{FF2B5EF4-FFF2-40B4-BE49-F238E27FC236}">
                <a16:creationId xmlns:a16="http://schemas.microsoft.com/office/drawing/2014/main" id="{BE3FDD69-3D60-CF6B-97A3-7B2C1AE3100A}"/>
              </a:ext>
            </a:extLst>
          </p:cNvPr>
          <p:cNvSpPr/>
          <p:nvPr userDrawn="1"/>
        </p:nvSpPr>
        <p:spPr>
          <a:xfrm>
            <a:off x="4348745" y="427700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Google Shape;1282;p56">
            <a:extLst>
              <a:ext uri="{FF2B5EF4-FFF2-40B4-BE49-F238E27FC236}">
                <a16:creationId xmlns:a16="http://schemas.microsoft.com/office/drawing/2014/main" id="{E3BB1E5B-DA10-B332-D4B8-D551C3053C53}"/>
              </a:ext>
            </a:extLst>
          </p:cNvPr>
          <p:cNvSpPr/>
          <p:nvPr userDrawn="1"/>
        </p:nvSpPr>
        <p:spPr>
          <a:xfrm>
            <a:off x="4348745" y="5568541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5" name="Google Shape;1251;p56">
            <a:extLst>
              <a:ext uri="{FF2B5EF4-FFF2-40B4-BE49-F238E27FC236}">
                <a16:creationId xmlns:a16="http://schemas.microsoft.com/office/drawing/2014/main" id="{8D887B7F-9EBA-E7B8-64CE-5EAB1DF08E19}"/>
              </a:ext>
            </a:extLst>
          </p:cNvPr>
          <p:cNvSpPr/>
          <p:nvPr userDrawn="1"/>
        </p:nvSpPr>
        <p:spPr>
          <a:xfrm>
            <a:off x="4348745" y="361116"/>
            <a:ext cx="969865" cy="969865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7" name="Google Shape;1248;p56">
            <a:extLst>
              <a:ext uri="{FF2B5EF4-FFF2-40B4-BE49-F238E27FC236}">
                <a16:creationId xmlns:a16="http://schemas.microsoft.com/office/drawing/2014/main" id="{5AC86C31-7E67-B4EC-1AE0-291ED77F2214}"/>
              </a:ext>
            </a:extLst>
          </p:cNvPr>
          <p:cNvSpPr/>
          <p:nvPr userDrawn="1"/>
        </p:nvSpPr>
        <p:spPr>
          <a:xfrm>
            <a:off x="5512393" y="24143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29" name="Google Shape;1265;p56">
            <a:extLst>
              <a:ext uri="{FF2B5EF4-FFF2-40B4-BE49-F238E27FC236}">
                <a16:creationId xmlns:a16="http://schemas.microsoft.com/office/drawing/2014/main" id="{A7BF8E2B-5184-B584-D484-7D82C9DA6C41}"/>
              </a:ext>
            </a:extLst>
          </p:cNvPr>
          <p:cNvSpPr/>
          <p:nvPr userDrawn="1"/>
        </p:nvSpPr>
        <p:spPr>
          <a:xfrm>
            <a:off x="5512393" y="15180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1" name="Google Shape;1279;p56">
            <a:extLst>
              <a:ext uri="{FF2B5EF4-FFF2-40B4-BE49-F238E27FC236}">
                <a16:creationId xmlns:a16="http://schemas.microsoft.com/office/drawing/2014/main" id="{9E808B73-94D7-57E7-3837-3DA718162E5B}"/>
              </a:ext>
            </a:extLst>
          </p:cNvPr>
          <p:cNvSpPr/>
          <p:nvPr userDrawn="1"/>
        </p:nvSpPr>
        <p:spPr>
          <a:xfrm>
            <a:off x="5512393" y="2807563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3" name="Google Shape;1279;p56">
            <a:extLst>
              <a:ext uri="{FF2B5EF4-FFF2-40B4-BE49-F238E27FC236}">
                <a16:creationId xmlns:a16="http://schemas.microsoft.com/office/drawing/2014/main" id="{F340E0DF-98FD-EA55-7B4B-8E58FC5CFCDA}"/>
              </a:ext>
            </a:extLst>
          </p:cNvPr>
          <p:cNvSpPr/>
          <p:nvPr userDrawn="1"/>
        </p:nvSpPr>
        <p:spPr>
          <a:xfrm>
            <a:off x="5512394" y="4117420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5" name="Google Shape;1279;p56">
            <a:extLst>
              <a:ext uri="{FF2B5EF4-FFF2-40B4-BE49-F238E27FC236}">
                <a16:creationId xmlns:a16="http://schemas.microsoft.com/office/drawing/2014/main" id="{1F52D7F5-AD34-C5B1-EEA2-F711AD3A8C3F}"/>
              </a:ext>
            </a:extLst>
          </p:cNvPr>
          <p:cNvSpPr/>
          <p:nvPr userDrawn="1"/>
        </p:nvSpPr>
        <p:spPr>
          <a:xfrm>
            <a:off x="5512394" y="5413857"/>
            <a:ext cx="6281928" cy="1039748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+mj-lt"/>
              <a:ea typeface="Karla"/>
              <a:cs typeface="Karla"/>
              <a:sym typeface="Karla"/>
            </a:endParaRPr>
          </a:p>
        </p:txBody>
      </p:sp>
      <p:sp>
        <p:nvSpPr>
          <p:cNvPr id="37" name="Google Shape;1251;p56">
            <a:extLst>
              <a:ext uri="{FF2B5EF4-FFF2-40B4-BE49-F238E27FC236}">
                <a16:creationId xmlns:a16="http://schemas.microsoft.com/office/drawing/2014/main" id="{A4889AFC-C17E-6AF6-25D9-F977ACD04A9D}"/>
              </a:ext>
            </a:extLst>
          </p:cNvPr>
          <p:cNvSpPr/>
          <p:nvPr userDrawn="1"/>
        </p:nvSpPr>
        <p:spPr>
          <a:xfrm>
            <a:off x="4290632" y="303003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39" name="Google Shape;1268;p56">
            <a:extLst>
              <a:ext uri="{FF2B5EF4-FFF2-40B4-BE49-F238E27FC236}">
                <a16:creationId xmlns:a16="http://schemas.microsoft.com/office/drawing/2014/main" id="{5E0F6889-9671-EA56-B88B-DBA6C149062C}"/>
              </a:ext>
            </a:extLst>
          </p:cNvPr>
          <p:cNvSpPr/>
          <p:nvPr userDrawn="1"/>
        </p:nvSpPr>
        <p:spPr>
          <a:xfrm>
            <a:off x="4290632" y="1579630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1" name="Google Shape;1282;p56">
            <a:extLst>
              <a:ext uri="{FF2B5EF4-FFF2-40B4-BE49-F238E27FC236}">
                <a16:creationId xmlns:a16="http://schemas.microsoft.com/office/drawing/2014/main" id="{44CB8F8B-1D14-EA9D-117E-79BB0DB776E9}"/>
              </a:ext>
            </a:extLst>
          </p:cNvPr>
          <p:cNvSpPr/>
          <p:nvPr userDrawn="1"/>
        </p:nvSpPr>
        <p:spPr>
          <a:xfrm>
            <a:off x="4290632" y="2869136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3" name="Google Shape;1282;p56">
            <a:extLst>
              <a:ext uri="{FF2B5EF4-FFF2-40B4-BE49-F238E27FC236}">
                <a16:creationId xmlns:a16="http://schemas.microsoft.com/office/drawing/2014/main" id="{9D8D9DEA-F6DA-EFDC-5DDF-946728969392}"/>
              </a:ext>
            </a:extLst>
          </p:cNvPr>
          <p:cNvSpPr/>
          <p:nvPr userDrawn="1"/>
        </p:nvSpPr>
        <p:spPr>
          <a:xfrm>
            <a:off x="4290632" y="4217824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5" name="Google Shape;1282;p56">
            <a:extLst>
              <a:ext uri="{FF2B5EF4-FFF2-40B4-BE49-F238E27FC236}">
                <a16:creationId xmlns:a16="http://schemas.microsoft.com/office/drawing/2014/main" id="{5B83F600-A2A8-FC3E-235C-F63589027CEC}"/>
              </a:ext>
            </a:extLst>
          </p:cNvPr>
          <p:cNvSpPr/>
          <p:nvPr userDrawn="1"/>
        </p:nvSpPr>
        <p:spPr>
          <a:xfrm>
            <a:off x="4290632" y="5510428"/>
            <a:ext cx="969865" cy="969865"/>
          </a:xfrm>
          <a:prstGeom prst="ellipse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3B37AA0A-CC3F-643E-4CA3-94EE9D0B95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455524" y="467895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04148F56-845C-40C8-5EFE-44B32FB5576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69864" y="457200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8" name="Text Placeholder 52">
            <a:extLst>
              <a:ext uri="{FF2B5EF4-FFF2-40B4-BE49-F238E27FC236}">
                <a16:creationId xmlns:a16="http://schemas.microsoft.com/office/drawing/2014/main" id="{6FAEB77B-C9AE-5EC8-3043-2C6C91015EF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769864" y="780642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8" name="Picture Placeholder 46">
            <a:extLst>
              <a:ext uri="{FF2B5EF4-FFF2-40B4-BE49-F238E27FC236}">
                <a16:creationId xmlns:a16="http://schemas.microsoft.com/office/drawing/2014/main" id="{EA6CA3D6-A486-C220-D150-162068803F0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455524" y="1744522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52">
            <a:extLst>
              <a:ext uri="{FF2B5EF4-FFF2-40B4-BE49-F238E27FC236}">
                <a16:creationId xmlns:a16="http://schemas.microsoft.com/office/drawing/2014/main" id="{B70CC111-C404-5983-7E1A-758C72DA215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69864" y="1746504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9" name="Text Placeholder 52">
            <a:extLst>
              <a:ext uri="{FF2B5EF4-FFF2-40B4-BE49-F238E27FC236}">
                <a16:creationId xmlns:a16="http://schemas.microsoft.com/office/drawing/2014/main" id="{0FACAEC0-F5EF-8921-74B5-2C775EC42E6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9864" y="2069946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9" name="Picture Placeholder 46">
            <a:extLst>
              <a:ext uri="{FF2B5EF4-FFF2-40B4-BE49-F238E27FC236}">
                <a16:creationId xmlns:a16="http://schemas.microsoft.com/office/drawing/2014/main" id="{D85BED76-EF8A-3369-FA46-11513F2D223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455524" y="3034028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5" name="Text Placeholder 52">
            <a:extLst>
              <a:ext uri="{FF2B5EF4-FFF2-40B4-BE49-F238E27FC236}">
                <a16:creationId xmlns:a16="http://schemas.microsoft.com/office/drawing/2014/main" id="{3A752FC9-DE9C-9701-E24E-6F1AC075B16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9864" y="3035808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0" name="Text Placeholder 52">
            <a:extLst>
              <a:ext uri="{FF2B5EF4-FFF2-40B4-BE49-F238E27FC236}">
                <a16:creationId xmlns:a16="http://schemas.microsoft.com/office/drawing/2014/main" id="{5CA64FAC-BAC1-519A-1252-ED8A726B631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769864" y="3359250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0" name="Picture Placeholder 46">
            <a:extLst>
              <a:ext uri="{FF2B5EF4-FFF2-40B4-BE49-F238E27FC236}">
                <a16:creationId xmlns:a16="http://schemas.microsoft.com/office/drawing/2014/main" id="{5FF1804E-BBAF-5060-07A3-705BCCF0D7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55524" y="4382716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6" name="Text Placeholder 52">
            <a:extLst>
              <a:ext uri="{FF2B5EF4-FFF2-40B4-BE49-F238E27FC236}">
                <a16:creationId xmlns:a16="http://schemas.microsoft.com/office/drawing/2014/main" id="{D03AC44E-421F-94EE-DC26-D4F6FB1D544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69864" y="4325112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1" name="Text Placeholder 52">
            <a:extLst>
              <a:ext uri="{FF2B5EF4-FFF2-40B4-BE49-F238E27FC236}">
                <a16:creationId xmlns:a16="http://schemas.microsoft.com/office/drawing/2014/main" id="{4806989D-2A9A-5590-1EF7-9BF0E1F4C43D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769864" y="4648554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1" name="Picture Placeholder 46">
            <a:extLst>
              <a:ext uri="{FF2B5EF4-FFF2-40B4-BE49-F238E27FC236}">
                <a16:creationId xmlns:a16="http://schemas.microsoft.com/office/drawing/2014/main" id="{C28AAD1A-4269-0A5C-7418-7DFC69060C9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55524" y="5675320"/>
            <a:ext cx="640080" cy="64008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7" name="Text Placeholder 52">
            <a:extLst>
              <a:ext uri="{FF2B5EF4-FFF2-40B4-BE49-F238E27FC236}">
                <a16:creationId xmlns:a16="http://schemas.microsoft.com/office/drawing/2014/main" id="{650C0EB3-5783-DC1F-09A3-02DFAA3164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769864" y="5614416"/>
            <a:ext cx="3840480" cy="338328"/>
          </a:xfrm>
        </p:spPr>
        <p:txBody>
          <a:bodyPr rtlCol="0"/>
          <a:lstStyle>
            <a:lvl1pPr marL="0" indent="0"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2" name="Text Placeholder 52">
            <a:extLst>
              <a:ext uri="{FF2B5EF4-FFF2-40B4-BE49-F238E27FC236}">
                <a16:creationId xmlns:a16="http://schemas.microsoft.com/office/drawing/2014/main" id="{94850C9F-BD14-9481-E7F6-526639251EB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69864" y="5937858"/>
            <a:ext cx="5029200" cy="338328"/>
          </a:xfrm>
        </p:spPr>
        <p:txBody>
          <a:bodyPr rtlCol="0"/>
          <a:lstStyle>
            <a:lvl1pPr marL="0" indent="0"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94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1251;p56">
            <a:extLst>
              <a:ext uri="{FF2B5EF4-FFF2-40B4-BE49-F238E27FC236}">
                <a16:creationId xmlns:a16="http://schemas.microsoft.com/office/drawing/2014/main" id="{5240ABBF-9F6E-51C2-3600-798F3A8C4868}"/>
              </a:ext>
            </a:extLst>
          </p:cNvPr>
          <p:cNvSpPr/>
          <p:nvPr userDrawn="1"/>
        </p:nvSpPr>
        <p:spPr>
          <a:xfrm>
            <a:off x="547230" y="194408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1251;p56">
            <a:extLst>
              <a:ext uri="{FF2B5EF4-FFF2-40B4-BE49-F238E27FC236}">
                <a16:creationId xmlns:a16="http://schemas.microsoft.com/office/drawing/2014/main" id="{724FD7F3-2232-7463-6613-3EF2344BD063}"/>
              </a:ext>
            </a:extLst>
          </p:cNvPr>
          <p:cNvSpPr/>
          <p:nvPr userDrawn="1"/>
        </p:nvSpPr>
        <p:spPr>
          <a:xfrm>
            <a:off x="4922989" y="194696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2" name="Google Shape;1251;p56">
            <a:extLst>
              <a:ext uri="{FF2B5EF4-FFF2-40B4-BE49-F238E27FC236}">
                <a16:creationId xmlns:a16="http://schemas.microsoft.com/office/drawing/2014/main" id="{234E24BE-6EC9-C62B-1B5F-EBE5C279EF38}"/>
              </a:ext>
            </a:extLst>
          </p:cNvPr>
          <p:cNvSpPr/>
          <p:nvPr userDrawn="1"/>
        </p:nvSpPr>
        <p:spPr>
          <a:xfrm>
            <a:off x="9225456" y="1924776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Google Shape;1251;p56">
            <a:extLst>
              <a:ext uri="{FF2B5EF4-FFF2-40B4-BE49-F238E27FC236}">
                <a16:creationId xmlns:a16="http://schemas.microsoft.com/office/drawing/2014/main" id="{F4987345-5BC3-6B09-35D1-118625B93B26}"/>
              </a:ext>
            </a:extLst>
          </p:cNvPr>
          <p:cNvSpPr/>
          <p:nvPr userDrawn="1"/>
        </p:nvSpPr>
        <p:spPr>
          <a:xfrm>
            <a:off x="2798649" y="3902220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6" name="Google Shape;1251;p56">
            <a:extLst>
              <a:ext uri="{FF2B5EF4-FFF2-40B4-BE49-F238E27FC236}">
                <a16:creationId xmlns:a16="http://schemas.microsoft.com/office/drawing/2014/main" id="{D24F97D8-E25C-583D-72FF-A9AD2A77A71F}"/>
              </a:ext>
            </a:extLst>
          </p:cNvPr>
          <p:cNvSpPr/>
          <p:nvPr userDrawn="1"/>
        </p:nvSpPr>
        <p:spPr>
          <a:xfrm>
            <a:off x="7156227" y="3880033"/>
            <a:ext cx="2529083" cy="2529083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1426A-0740-2EB9-FC34-9C0434593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C96B6B23-01AB-14E3-6F7D-14E56C8F7FB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8788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B5D9C006-6816-1398-2752-53296B2275E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44975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5C67F012-5EC1-3C44-2545-C90EFB6C7AA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137214" y="1836534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84C1F7B9-544F-1D65-F30E-22B977B0EA4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10407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F0785379-F700-62B9-BF17-703A87E298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67985" y="3813978"/>
            <a:ext cx="2528887" cy="2528887"/>
          </a:xfrm>
          <a:prstGeom prst="ellipse">
            <a:avLst/>
          </a:prstGeom>
          <a:solidFill>
            <a:schemeClr val="accent5"/>
          </a:solidFill>
          <a:ln w="25400">
            <a:solidFill>
              <a:schemeClr val="tx2"/>
            </a:solidFill>
          </a:ln>
        </p:spPr>
        <p:txBody>
          <a:bodyPr tIns="274320" rtlCol="0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+mj-lt"/>
              </a:defRPr>
            </a:lvl1pPr>
            <a:lvl2pPr marL="0" indent="0" algn="ctr">
              <a:lnSpc>
                <a:spcPct val="100000"/>
              </a:lnSpc>
              <a:spcBef>
                <a:spcPts val="600"/>
              </a:spcBef>
              <a:buNone/>
              <a:defRPr lang="en-GB" sz="1600"/>
            </a:lvl2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66006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634;p42">
            <a:extLst>
              <a:ext uri="{FF2B5EF4-FFF2-40B4-BE49-F238E27FC236}">
                <a16:creationId xmlns:a16="http://schemas.microsoft.com/office/drawing/2014/main" id="{8B24251C-09A2-7EC7-D81E-7B4EC1A6C8FB}"/>
              </a:ext>
            </a:extLst>
          </p:cNvPr>
          <p:cNvSpPr/>
          <p:nvPr userDrawn="1"/>
        </p:nvSpPr>
        <p:spPr>
          <a:xfrm>
            <a:off x="1043969" y="2096168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3" name="Google Shape;634;p42">
            <a:extLst>
              <a:ext uri="{FF2B5EF4-FFF2-40B4-BE49-F238E27FC236}">
                <a16:creationId xmlns:a16="http://schemas.microsoft.com/office/drawing/2014/main" id="{7095FC12-1305-9C50-D9A9-1BA4392374E6}"/>
              </a:ext>
            </a:extLst>
          </p:cNvPr>
          <p:cNvSpPr/>
          <p:nvPr userDrawn="1"/>
        </p:nvSpPr>
        <p:spPr>
          <a:xfrm>
            <a:off x="1043969" y="4160972"/>
            <a:ext cx="10271731" cy="1505316"/>
          </a:xfrm>
          <a:prstGeom prst="rect">
            <a:avLst/>
          </a:prstGeom>
          <a:solidFill>
            <a:schemeClr val="accent3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AA325A5B-8E43-DA35-85DE-66DB81C5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CA26A7E-435E-AFBA-FECA-047481A83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795" y="1920319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82CD3C-84E1-013B-FEDD-5B4008CD2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5152" y="2007884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2E5F6B0-4BF8-B61C-19DC-44EADF2C6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92795" y="4005858"/>
            <a:ext cx="10268712" cy="1505315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896112" rIns="6492240" rtlCol="0" anchor="ctr"/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710FDC74-97A7-7CF9-8479-7DF70FE009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645152" y="4093420"/>
            <a:ext cx="6408671" cy="1330189"/>
          </a:xfrm>
        </p:spPr>
        <p:txBody>
          <a:bodyPr rtlCol="0" anchor="ctr"/>
          <a:lstStyle>
            <a:lvl1pPr marL="0" indent="-137160">
              <a:lnSpc>
                <a:spcPct val="100000"/>
              </a:lnSpc>
              <a:spcBef>
                <a:spcPts val="0"/>
              </a:spcBef>
              <a:buSzPct val="50000"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A9E27A-A5B9-7554-B03C-977DD0697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B2D671-9FA9-57ED-C5BB-EF64BEB13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944D9-3F95-D788-A7A5-9C541DBDE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7805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6481182" y="2106081"/>
            <a:ext cx="5056632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5054248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5048882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4604512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58128" y="1956816"/>
            <a:ext cx="5047488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6600154" y="2944368"/>
            <a:ext cx="4608576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89090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CB1F4-E4E2-E27F-87D0-6DFE6637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Google Shape;1148;p53">
            <a:extLst>
              <a:ext uri="{FF2B5EF4-FFF2-40B4-BE49-F238E27FC236}">
                <a16:creationId xmlns:a16="http://schemas.microsoft.com/office/drawing/2014/main" id="{D76333E0-FAE0-3B63-28EE-BA834131593C}"/>
              </a:ext>
            </a:extLst>
          </p:cNvPr>
          <p:cNvSpPr/>
          <p:nvPr userDrawn="1"/>
        </p:nvSpPr>
        <p:spPr>
          <a:xfrm>
            <a:off x="837094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1148;p53">
            <a:extLst>
              <a:ext uri="{FF2B5EF4-FFF2-40B4-BE49-F238E27FC236}">
                <a16:creationId xmlns:a16="http://schemas.microsoft.com/office/drawing/2014/main" id="{1BF10461-2A6D-BD12-B1D7-5A73DDD367A8}"/>
              </a:ext>
            </a:extLst>
          </p:cNvPr>
          <p:cNvSpPr/>
          <p:nvPr userDrawn="1"/>
        </p:nvSpPr>
        <p:spPr>
          <a:xfrm>
            <a:off x="4599233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1" name="Google Shape;1148;p53">
            <a:extLst>
              <a:ext uri="{FF2B5EF4-FFF2-40B4-BE49-F238E27FC236}">
                <a16:creationId xmlns:a16="http://schemas.microsoft.com/office/drawing/2014/main" id="{B21F23CA-8996-2ED3-865E-9CBB7B3DEF01}"/>
              </a:ext>
            </a:extLst>
          </p:cNvPr>
          <p:cNvSpPr/>
          <p:nvPr userDrawn="1"/>
        </p:nvSpPr>
        <p:spPr>
          <a:xfrm>
            <a:off x="808072" y="2106081"/>
            <a:ext cx="3249570" cy="3987012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" name="Text Placeholder 24">
            <a:extLst>
              <a:ext uri="{FF2B5EF4-FFF2-40B4-BE49-F238E27FC236}">
                <a16:creationId xmlns:a16="http://schemas.microsoft.com/office/drawing/2014/main" id="{BF16B1C6-54F0-43B5-701B-5ACB9DB37B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580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86A122E7-1CF8-0AB9-3407-6E725320DC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2688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19" name="Text Placeholder 24">
            <a:extLst>
              <a:ext uri="{FF2B5EF4-FFF2-40B4-BE49-F238E27FC236}">
                <a16:creationId xmlns:a16="http://schemas.microsoft.com/office/drawing/2014/main" id="{9B6C5E12-67C8-B5AA-FC61-A40F6C388F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480560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92BD99C3-C1A1-E89B-FB77-6221D2FBE9A6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715873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20" name="Text Placeholder 24">
            <a:extLst>
              <a:ext uri="{FF2B5EF4-FFF2-40B4-BE49-F238E27FC236}">
                <a16:creationId xmlns:a16="http://schemas.microsoft.com/office/drawing/2014/main" id="{F5C0C473-4EA8-206C-EDC5-DAF92DC87E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247888" y="1956816"/>
            <a:ext cx="3246120" cy="3986784"/>
          </a:xfrm>
          <a:solidFill>
            <a:schemeClr val="accent5"/>
          </a:solidFill>
          <a:ln w="25400">
            <a:solidFill>
              <a:schemeClr val="dk1"/>
            </a:solidFill>
          </a:ln>
        </p:spPr>
        <p:txBody>
          <a:bodyPr lIns="320040" tIns="502920" rtlCol="0"/>
          <a:lstStyle>
            <a:lvl1pPr marL="0" indent="0" algn="l">
              <a:buFont typeface="Arial" panose="020B0604020202020204" pitchFamily="34" charset="0"/>
              <a:buNone/>
              <a:defRPr lang="en-GB" sz="200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E3B2BF64-243E-E09B-24DD-86574712A72C}"/>
              </a:ext>
            </a:extLst>
          </p:cNvPr>
          <p:cNvSpPr>
            <a:spLocks noGrp="1"/>
          </p:cNvSpPr>
          <p:nvPr>
            <p:ph sz="half" idx="20"/>
          </p:nvPr>
        </p:nvSpPr>
        <p:spPr>
          <a:xfrm>
            <a:off x="8489914" y="2944368"/>
            <a:ext cx="2743200" cy="2785100"/>
          </a:xfrm>
        </p:spPr>
        <p:txBody>
          <a:bodyPr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SzPct val="50000"/>
              <a:buNone/>
              <a:defRPr lang="en-GB" sz="1600"/>
            </a:lvl1pPr>
            <a:lvl2pPr marL="274320" indent="-137160">
              <a:lnSpc>
                <a:spcPct val="100000"/>
              </a:lnSpc>
              <a:spcBef>
                <a:spcPts val="0"/>
              </a:spcBef>
              <a:buSzPct val="50000"/>
              <a:defRPr lang="en-GB" sz="1400"/>
            </a:lvl2pPr>
            <a:lvl3pPr marL="411480" indent="-137160">
              <a:lnSpc>
                <a:spcPct val="100000"/>
              </a:lnSpc>
              <a:spcBef>
                <a:spcPts val="0"/>
              </a:spcBef>
              <a:buSzPct val="50000"/>
              <a:defRPr lang="en-GB" sz="1200"/>
            </a:lvl3pPr>
            <a:lvl4pPr marL="548640" indent="-137160">
              <a:lnSpc>
                <a:spcPct val="100000"/>
              </a:lnSpc>
              <a:spcBef>
                <a:spcPts val="0"/>
              </a:spcBef>
              <a:buSzPct val="50000"/>
              <a:defRPr lang="en-GB" sz="1100"/>
            </a:lvl4pPr>
            <a:lvl5pPr indent="-137160">
              <a:buSzPct val="50000"/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18DB23-E349-DF43-8126-A1F21B8C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74F0D-57B5-C6EE-016C-501DC8D7E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D283-938B-8E26-1C43-DC3AD6509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2483168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327;p33">
            <a:extLst>
              <a:ext uri="{FF2B5EF4-FFF2-40B4-BE49-F238E27FC236}">
                <a16:creationId xmlns:a16="http://schemas.microsoft.com/office/drawing/2014/main" id="{E7EB222B-6CF5-9486-E495-4BBCFBA5DEE9}"/>
              </a:ext>
            </a:extLst>
          </p:cNvPr>
          <p:cNvSpPr/>
          <p:nvPr userDrawn="1"/>
        </p:nvSpPr>
        <p:spPr>
          <a:xfrm>
            <a:off x="5400719" y="1198578"/>
            <a:ext cx="6114430" cy="4794575"/>
          </a:xfrm>
          <a:prstGeom prst="rect">
            <a:avLst/>
          </a:prstGeom>
          <a:solidFill>
            <a:schemeClr val="accent2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9" name="Google Shape;328;p33">
            <a:extLst>
              <a:ext uri="{FF2B5EF4-FFF2-40B4-BE49-F238E27FC236}">
                <a16:creationId xmlns:a16="http://schemas.microsoft.com/office/drawing/2014/main" id="{1FEBC754-F0A8-F9F6-F804-7081E078D8F5}"/>
              </a:ext>
            </a:extLst>
          </p:cNvPr>
          <p:cNvSpPr/>
          <p:nvPr userDrawn="1"/>
        </p:nvSpPr>
        <p:spPr>
          <a:xfrm>
            <a:off x="5196524" y="838200"/>
            <a:ext cx="6114430" cy="49149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8F8B0E5-D249-4F2F-16F0-7A9A49B9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024" y="1783080"/>
            <a:ext cx="4959821" cy="1162762"/>
          </a:xfrm>
        </p:spPr>
        <p:txBody>
          <a:bodyPr rtlCol="0"/>
          <a:lstStyle>
            <a:lvl1pPr algn="l">
              <a:lnSpc>
                <a:spcPct val="90000"/>
              </a:lnSpc>
              <a:defRPr lang="en-GB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52CFE759-845E-6170-DB8C-EA3FA075BB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351128" cy="6858000"/>
          </a:xfrm>
          <a:solidFill>
            <a:schemeClr val="accent5"/>
          </a:solidFill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7189B6C-4236-0B00-D585-EEE5183EC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888" y="2944368"/>
            <a:ext cx="4818888" cy="2130552"/>
          </a:xfr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600"/>
            </a:lvl1pPr>
            <a:lvl2pPr>
              <a:defRPr lang="en-GB" sz="1400"/>
            </a:lvl2pPr>
            <a:lvl3pPr>
              <a:defRPr lang="en-GB" sz="1200"/>
            </a:lvl3pPr>
            <a:lvl4pPr>
              <a:defRPr lang="en-GB" sz="1100"/>
            </a:lvl4pPr>
            <a:lvl5pPr>
              <a:defRPr lang="en-GB"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37E9B-F86D-C91D-23CC-19F188DE8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B55B0F1-C1EF-3790-A994-C8C4BB61CCB9}"/>
              </a:ext>
            </a:extLst>
          </p:cNvPr>
          <p:cNvCxnSpPr>
            <a:cxnSpLocks/>
          </p:cNvCxnSpPr>
          <p:nvPr/>
        </p:nvCxnSpPr>
        <p:spPr>
          <a:xfrm>
            <a:off x="4351128" y="6532618"/>
            <a:ext cx="36930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D4F275B-2CE9-CD3C-081E-0B79C125257E}"/>
              </a:ext>
            </a:extLst>
          </p:cNvPr>
          <p:cNvCxnSpPr>
            <a:cxnSpLocks/>
          </p:cNvCxnSpPr>
          <p:nvPr/>
        </p:nvCxnSpPr>
        <p:spPr>
          <a:xfrm>
            <a:off x="8467344" y="6527001"/>
            <a:ext cx="3724656" cy="561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2312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oogle Shape;327;p33">
            <a:extLst>
              <a:ext uri="{FF2B5EF4-FFF2-40B4-BE49-F238E27FC236}">
                <a16:creationId xmlns:a16="http://schemas.microsoft.com/office/drawing/2014/main" id="{E09AA4F6-9CBF-53A8-8FE8-0BAB0E7DC989}"/>
              </a:ext>
            </a:extLst>
          </p:cNvPr>
          <p:cNvSpPr/>
          <p:nvPr userDrawn="1"/>
        </p:nvSpPr>
        <p:spPr>
          <a:xfrm>
            <a:off x="1062566" y="1161412"/>
            <a:ext cx="10221119" cy="4831742"/>
          </a:xfrm>
          <a:prstGeom prst="rect">
            <a:avLst/>
          </a:prstGeom>
          <a:solidFill>
            <a:schemeClr val="accent4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0" name="Google Shape;328;p33">
            <a:extLst>
              <a:ext uri="{FF2B5EF4-FFF2-40B4-BE49-F238E27FC236}">
                <a16:creationId xmlns:a16="http://schemas.microsoft.com/office/drawing/2014/main" id="{CBE4E0BD-29C0-46EA-4A2D-401DD12AEC12}"/>
              </a:ext>
            </a:extLst>
          </p:cNvPr>
          <p:cNvSpPr/>
          <p:nvPr userDrawn="1"/>
        </p:nvSpPr>
        <p:spPr>
          <a:xfrm>
            <a:off x="858371" y="800100"/>
            <a:ext cx="10221119" cy="4953001"/>
          </a:xfrm>
          <a:prstGeom prst="rect">
            <a:avLst/>
          </a:prstGeom>
          <a:solidFill>
            <a:schemeClr val="accent5"/>
          </a:solidFill>
          <a:ln w="254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rtlCol="0" anchor="ctr" anchorCtr="0">
            <a:noAutofit/>
          </a:bodyPr>
          <a:lstStyle>
            <a:defPPr>
              <a:defRPr lang="en-GB"/>
            </a:defPPr>
          </a:lstStyle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GB" sz="1800" b="0" i="0" u="none" strike="noStrike" cap="none" noProof="0">
              <a:solidFill>
                <a:schemeClr val="lt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EDEC9-86BE-FDB1-3BAE-F5FF0934C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901952"/>
            <a:ext cx="4873752" cy="1709928"/>
          </a:xfrm>
        </p:spPr>
        <p:txBody>
          <a:bodyPr rtlCol="0" anchor="t">
            <a:noAutofit/>
          </a:bodyPr>
          <a:lstStyle>
            <a:lvl1pPr marL="0" indent="0" algn="l">
              <a:lnSpc>
                <a:spcPct val="90000"/>
              </a:lnSpc>
              <a:defRPr lang="en-GB"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EF6069-AEE4-3455-508E-4B9EE30F0C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8960"/>
            <a:ext cx="3913632" cy="188366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1000"/>
              </a:spcBef>
              <a:buNone/>
              <a:defRPr lang="en-GB" sz="16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EF410E3-CEC7-640A-C8FD-08419E6C330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43482" y="812292"/>
            <a:ext cx="4636008" cy="4928616"/>
          </a:xfr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 algn="ctr">
              <a:buNone/>
              <a:defRPr lang="en-GB" sz="1800">
                <a:solidFill>
                  <a:schemeClr val="tx1"/>
                </a:solidFill>
              </a:defRPr>
            </a:lvl1pPr>
          </a:lstStyle>
          <a:p>
            <a:pPr marL="0" lvl="0" algn="ctr"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70235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ABFF-AED1-441E-410D-E91E5B9EA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9EB3-189A-FE0F-8C95-73C337815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680446-577A-69FB-646E-AF1DA4134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E09C2-379A-DC94-A05D-1A629B341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5434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72A2AC-7ED9-922C-AFA3-C7474D933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73C7A-2028-226F-C1ED-1807BD3B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25B8F9-3C91-FD08-87E3-6E39B35BC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6245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94A45C-8F79-9A61-77E8-09BC4E628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064"/>
            <a:ext cx="9912096" cy="1014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6656E-6C21-DB29-00F0-0CC844DE37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742D6-DB37-81C8-6BDD-5C9150A7DF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9145" y="6400904"/>
            <a:ext cx="64008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4DB44-E775-B332-D1F0-40DB3A5FA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4480" y="6400904"/>
            <a:ext cx="146304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1C4E-47DA-0CDC-75C8-42E9F1EBDE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8200" y="6400904"/>
            <a:ext cx="365760" cy="24688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ctr">
              <a:defRPr lang="en-GB" sz="100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fld id="{8D0AFDD5-844D-364D-8AEC-50CF4D36D55D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DE05079-2B34-E435-A882-A172DE176AE1}"/>
              </a:ext>
            </a:extLst>
          </p:cNvPr>
          <p:cNvCxnSpPr>
            <a:cxnSpLocks/>
          </p:cNvCxnSpPr>
          <p:nvPr userDrawn="1"/>
        </p:nvCxnSpPr>
        <p:spPr>
          <a:xfrm>
            <a:off x="0" y="6535885"/>
            <a:ext cx="8382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440547-EE65-F9CE-1D02-2D326735F06D}"/>
              </a:ext>
            </a:extLst>
          </p:cNvPr>
          <p:cNvCxnSpPr>
            <a:cxnSpLocks/>
          </p:cNvCxnSpPr>
          <p:nvPr userDrawn="1"/>
        </p:nvCxnSpPr>
        <p:spPr>
          <a:xfrm>
            <a:off x="1205025" y="6535885"/>
            <a:ext cx="416052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B9DC65-7A98-9009-CD43-4A4B57960D46}"/>
              </a:ext>
            </a:extLst>
          </p:cNvPr>
          <p:cNvCxnSpPr>
            <a:cxnSpLocks/>
          </p:cNvCxnSpPr>
          <p:nvPr userDrawn="1"/>
        </p:nvCxnSpPr>
        <p:spPr>
          <a:xfrm>
            <a:off x="6802120" y="6528812"/>
            <a:ext cx="38404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4653D1C-9830-A9D3-084A-35BD971D10F5}"/>
              </a:ext>
            </a:extLst>
          </p:cNvPr>
          <p:cNvCxnSpPr>
            <a:cxnSpLocks/>
          </p:cNvCxnSpPr>
          <p:nvPr userDrawn="1"/>
        </p:nvCxnSpPr>
        <p:spPr>
          <a:xfrm>
            <a:off x="11276341" y="6528816"/>
            <a:ext cx="9144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52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9" r:id="rId2"/>
    <p:sldLayoutId id="2147483660" r:id="rId3"/>
    <p:sldLayoutId id="2147483651" r:id="rId4"/>
    <p:sldLayoutId id="2147483658" r:id="rId5"/>
    <p:sldLayoutId id="2147483661" r:id="rId6"/>
    <p:sldLayoutId id="2147483663" r:id="rId7"/>
    <p:sldLayoutId id="2147483664" r:id="rId8"/>
    <p:sldLayoutId id="2147483668" r:id="rId9"/>
    <p:sldLayoutId id="2147483662" r:id="rId10"/>
    <p:sldLayoutId id="2147483653" r:id="rId11"/>
    <p:sldLayoutId id="2147483669" r:id="rId12"/>
    <p:sldLayoutId id="2147483665" r:id="rId13"/>
    <p:sldLayoutId id="2147483666" r:id="rId14"/>
    <p:sldLayoutId id="2147483667" r:id="rId15"/>
    <p:sldLayoutId id="2147483654" r:id="rId16"/>
    <p:sldLayoutId id="2147483655" r:id="rId17"/>
  </p:sldLayoutIdLst>
  <p:hf hdr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A4F37AB6-4681-D744-2F89-2949D0867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3846" y="1474045"/>
            <a:ext cx="5226449" cy="3512688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3600" b="1" dirty="0"/>
              <a:t>LCBB4015</a:t>
            </a:r>
            <a:r>
              <a:rPr lang="en-GB" sz="3600" dirty="0"/>
              <a:t> </a:t>
            </a:r>
            <a:r>
              <a:rPr lang="en-GB" sz="3600" b="1" dirty="0"/>
              <a:t>Introduction to Leadership and Management</a:t>
            </a:r>
            <a:br>
              <a:rPr lang="en-GB" sz="3600" dirty="0"/>
            </a:br>
            <a:r>
              <a:rPr lang="en-GB" sz="3600" b="1" dirty="0"/>
              <a:t>Component 1</a:t>
            </a:r>
            <a:br>
              <a:rPr lang="en-GB" sz="3600" dirty="0"/>
            </a:br>
            <a:r>
              <a:rPr lang="en-GB" sz="3600" b="1" dirty="0"/>
              <a:t>Managerial Roles at Apple Inc.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5CF1817F-1A38-92A2-8142-4AE4A2249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6508" y="2975360"/>
            <a:ext cx="5102976" cy="1532411"/>
          </a:xfrm>
        </p:spPr>
        <p:txBody>
          <a:bodyPr/>
          <a:lstStyle/>
          <a:p>
            <a:r>
              <a:rPr lang="en-GB" sz="2400" b="1" dirty="0"/>
              <a:t>Lidia Zamfir - 2238198</a:t>
            </a:r>
          </a:p>
          <a:p>
            <a:r>
              <a:rPr lang="en-GB" sz="2400" b="1" dirty="0"/>
              <a:t>Laris Zamfir – </a:t>
            </a:r>
            <a:r>
              <a:rPr lang="en-GB" sz="2400" b="1" dirty="0">
                <a:solidFill>
                  <a:srgbClr val="100E25"/>
                </a:solidFill>
              </a:rPr>
              <a:t>2238188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Fernando Minea – 2322699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Milos Georgel- 2416333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Kenval Arthur Smith -  2322976</a:t>
            </a:r>
          </a:p>
          <a:p>
            <a:r>
              <a:rPr lang="en-GB" sz="2400" b="1" dirty="0">
                <a:solidFill>
                  <a:srgbClr val="100E25"/>
                </a:solidFill>
              </a:rPr>
              <a:t>Lecturer:  Ivan Rodriguez Hernandez</a:t>
            </a:r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4BE87A-D814-FE80-0878-1D7E61961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226" y="962810"/>
            <a:ext cx="4476343" cy="179053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97023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B3421-27E8-64F7-C72E-A20B3B5BF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952" y="51299"/>
            <a:ext cx="9912096" cy="1014984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b="1" kern="1200" dirty="0"/>
              <a:t>INTRODUCTION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EB92BE4-4ECF-AA5A-EBFA-AC2DBA935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E3B97B2-F540-9F02-5569-597A7E7B6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4480" y="6400904"/>
            <a:ext cx="146304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kern="1200">
                <a:latin typeface="+mj-l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6" name="Date Placeholder 4">
            <a:extLst>
              <a:ext uri="{FF2B5EF4-FFF2-40B4-BE49-F238E27FC236}">
                <a16:creationId xmlns:a16="http://schemas.microsoft.com/office/drawing/2014/main" id="{85AB6D38-7CF3-BFEC-9EC2-53308A26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9145" y="6400904"/>
            <a:ext cx="64008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20XX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3AD363C-A54A-F7CC-D376-D4B4EE20E607}"/>
              </a:ext>
            </a:extLst>
          </p:cNvPr>
          <p:cNvSpPr txBox="1"/>
          <p:nvPr/>
        </p:nvSpPr>
        <p:spPr>
          <a:xfrm>
            <a:off x="182137" y="1332997"/>
            <a:ext cx="5020381" cy="48011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In this presentation we examine the ways in which Apple managers implement Mintzberg’s 10 managerial roles—interpersonal, informational, and decisional.</a:t>
            </a:r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600" b="1" kern="1200" dirty="0"/>
          </a:p>
          <a:p>
            <a:pPr indent="-457200" algn="ctr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b="1" kern="1200" dirty="0"/>
              <a:t>We also examine how these roles can be enhanced and their influence on organisational performance, in addition to contemporary role additions.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b="1" kern="12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600" kern="12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021C7BE-AB60-498B-6093-4525E7F651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8667"/>
          <a:stretch>
            <a:fillRect/>
          </a:stretch>
        </p:blipFill>
        <p:spPr>
          <a:xfrm>
            <a:off x="5865121" y="1066283"/>
            <a:ext cx="6144742" cy="5003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Date Placeholder 12" hidden="1">
            <a:extLst>
              <a:ext uri="{FF2B5EF4-FFF2-40B4-BE49-F238E27FC236}">
                <a16:creationId xmlns:a16="http://schemas.microsoft.com/office/drawing/2014/main" id="{8FA1C40B-4426-2DD0-CFB0-3E30E9C2821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81978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65BC0F7-9BAB-2ADE-CF39-130472620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73100"/>
            <a:ext cx="9912096" cy="101498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b="1" dirty="0"/>
              <a:t>Interpersonal Roles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72EA7-7448-EA7A-DE1C-33CD1331C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4029" y="1260088"/>
            <a:ext cx="6254422" cy="5140816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sz="3600" b="1" u="sng" dirty="0"/>
              <a:t>Figurehead</a:t>
            </a:r>
            <a:r>
              <a:rPr lang="en-GB" sz="1500" b="1" dirty="0"/>
              <a:t> -  </a:t>
            </a:r>
            <a:r>
              <a:rPr lang="en-GB" sz="1800" b="1" dirty="0"/>
              <a:t>Serving as a representative of Apple during product launches and official events (Mintzberg, 1973).</a:t>
            </a:r>
            <a:endParaRPr lang="en-GB" sz="1500" b="1" dirty="0"/>
          </a:p>
          <a:p>
            <a:pPr rtl="0">
              <a:spcAft>
                <a:spcPts val="600"/>
              </a:spcAft>
            </a:pPr>
            <a:endParaRPr lang="en-GB" sz="15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Training in public speaking, cultural awareness, and branding can significantly enhance this role.</a:t>
            </a:r>
          </a:p>
          <a:p>
            <a:pPr rtl="0">
              <a:spcAft>
                <a:spcPts val="600"/>
              </a:spcAft>
            </a:pPr>
            <a:endParaRPr lang="en-GB" sz="2000" b="1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serve as the face of the company during formal occasions—such as store openings, industry conferences, or team celebrations.</a:t>
            </a:r>
          </a:p>
          <a:p>
            <a:pPr rtl="0">
              <a:spcAft>
                <a:spcPts val="600"/>
              </a:spcAft>
            </a:pPr>
            <a:endParaRPr lang="en-GB" sz="2000" dirty="0"/>
          </a:p>
          <a:p>
            <a:pPr rtl="0"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This effort bolsters Apple’s reputation as a professional and innovative brand, thereby reinforcing trust among consumers and stakeholders</a:t>
            </a:r>
            <a:r>
              <a:rPr lang="en-GB" sz="2000" b="1" dirty="0"/>
              <a:t>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25C49-A1AB-D377-2071-D29B1E667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9E1BD62-0E7B-CF1C-7C19-7D5619F99B2F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 l="11027" r="11030" b="3"/>
          <a:stretch>
            <a:fillRect/>
          </a:stretch>
        </p:blipFill>
        <p:spPr>
          <a:xfrm>
            <a:off x="183549" y="1664234"/>
            <a:ext cx="5404866" cy="41605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0002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1AD7519F-C99A-1E10-2873-65A38274BAD0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26" name="Slide Number Placeholder 7">
            <a:extLst>
              <a:ext uri="{FF2B5EF4-FFF2-40B4-BE49-F238E27FC236}">
                <a16:creationId xmlns:a16="http://schemas.microsoft.com/office/drawing/2014/main" id="{31A9485C-8ABF-34EA-9356-0BDFCC2D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2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B8DE8FF-8AD9-4BEE-DCBD-FA214E453FED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Leader</a:t>
            </a:r>
            <a:r>
              <a:rPr lang="en-GB" sz="3600" b="1" dirty="0"/>
              <a:t> - </a:t>
            </a:r>
            <a:r>
              <a:rPr lang="en-GB" sz="1800" b="1" dirty="0"/>
              <a:t>Motivating teams to create and uphold Apple’s exceptional standards (Daft, 2021).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Programs for leadership development, mentoring, and training in emotional intelligence.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Store managers, project leaders, and department heads direct teams, establish objectives, and inspire employees.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Guarantees that employees are aligned with Apple’s vision while enhancing productivity and morale.</a:t>
            </a:r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8284C6B-E0F8-6A2F-E200-84798F474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64" y="1294641"/>
            <a:ext cx="5674335" cy="431168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75226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5AE64-060D-5DA2-F1C8-F32CD8298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47F9DE-790E-73FB-5997-D28667522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CABFCB15-3954-1E29-E4DA-C8D9606D12B5}"/>
              </a:ext>
            </a:extLst>
          </p:cNvPr>
          <p:cNvSpPr txBox="1">
            <a:spLocks/>
          </p:cNvSpPr>
          <p:nvPr/>
        </p:nvSpPr>
        <p:spPr>
          <a:xfrm>
            <a:off x="1139952" y="166376"/>
            <a:ext cx="9912096" cy="8242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6000" b="1" kern="1200" dirty="0">
                <a:latin typeface="+mj-lt"/>
                <a:ea typeface="+mj-ea"/>
                <a:cs typeface="+mj-cs"/>
              </a:rPr>
              <a:t>Interpersonal Roles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7DEBD3F-9A70-7CCB-5B01-D060F69E96DA}"/>
              </a:ext>
            </a:extLst>
          </p:cNvPr>
          <p:cNvSpPr txBox="1">
            <a:spLocks/>
          </p:cNvSpPr>
          <p:nvPr/>
        </p:nvSpPr>
        <p:spPr>
          <a:xfrm>
            <a:off x="5921297" y="1048077"/>
            <a:ext cx="6087153" cy="4873856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3600" b="1" u="sng" dirty="0"/>
              <a:t>Liaison </a:t>
            </a:r>
            <a:r>
              <a:rPr lang="en-GB" sz="3600" b="1" dirty="0"/>
              <a:t>- </a:t>
            </a:r>
            <a:r>
              <a:rPr lang="en-GB" sz="1900" b="1" dirty="0"/>
              <a:t>Establishing connections with developers, suppliers, and business associates.</a:t>
            </a:r>
            <a:endParaRPr lang="en-GB" sz="1800" b="1" dirty="0"/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Development: </a:t>
            </a:r>
            <a:r>
              <a:rPr lang="en-GB" sz="2000" dirty="0"/>
              <a:t>Proficiency in networking, effective cross-functional communication, and negotiation strategies.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b="1" dirty="0"/>
              <a:t>Role at Apple: </a:t>
            </a:r>
            <a:r>
              <a:rPr lang="en-GB" sz="2000" dirty="0"/>
              <a:t>Managers liaise with suppliers, partners (such as chip manufacturers), and various Apple teams (software alongside hardware).</a:t>
            </a:r>
          </a:p>
          <a:p>
            <a:pPr marL="0" indent="0">
              <a:spcAft>
                <a:spcPts val="600"/>
              </a:spcAft>
              <a:buNone/>
            </a:pPr>
            <a:endParaRPr lang="en-GB" sz="2000" b="1" dirty="0"/>
          </a:p>
          <a:p>
            <a:pPr>
              <a:spcAft>
                <a:spcPts val="600"/>
              </a:spcAft>
            </a:pPr>
            <a:r>
              <a:rPr lang="en-GB" sz="2000" b="1" dirty="0"/>
              <a:t>Contribution: </a:t>
            </a:r>
            <a:r>
              <a:rPr lang="en-GB" sz="2000" dirty="0"/>
              <a:t>Fosters collaboration and synergy throughout Apple’s extensive supply and development network.</a:t>
            </a:r>
          </a:p>
          <a:p>
            <a:pPr>
              <a:spcAft>
                <a:spcPts val="600"/>
              </a:spcAft>
            </a:pPr>
            <a:endParaRPr lang="en-GB" sz="2000" b="1" dirty="0"/>
          </a:p>
          <a:p>
            <a:pPr>
              <a:spcAft>
                <a:spcPts val="600"/>
              </a:spcAft>
            </a:pPr>
            <a:endParaRPr lang="en-GB" sz="3600" b="1" dirty="0"/>
          </a:p>
          <a:p>
            <a:pPr marL="0" indent="0">
              <a:spcAft>
                <a:spcPts val="600"/>
              </a:spcAft>
              <a:buNone/>
            </a:pPr>
            <a:endParaRPr lang="en-GB" sz="3600" b="1" dirty="0"/>
          </a:p>
        </p:txBody>
      </p:sp>
      <p:pic>
        <p:nvPicPr>
          <p:cNvPr id="1026" name="Picture 2" descr="Liaison Management – simply connect people to what they need">
            <a:extLst>
              <a:ext uri="{FF2B5EF4-FFF2-40B4-BE49-F238E27FC236}">
                <a16:creationId xmlns:a16="http://schemas.microsoft.com/office/drawing/2014/main" id="{37DB92C0-1682-8C4F-A102-D64C38158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50" y="1197160"/>
            <a:ext cx="5679136" cy="410391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108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97284AA7-254B-595E-1FEA-43313BCC69F7}"/>
              </a:ext>
            </a:extLst>
          </p:cNvPr>
          <p:cNvSpPr txBox="1">
            <a:spLocks/>
          </p:cNvSpPr>
          <p:nvPr/>
        </p:nvSpPr>
        <p:spPr>
          <a:xfrm>
            <a:off x="1093414" y="736040"/>
            <a:ext cx="6103732" cy="17099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95936F35-41EE-68F3-7A75-9E10BA8F31DB}"/>
              </a:ext>
            </a:extLst>
          </p:cNvPr>
          <p:cNvSpPr txBox="1">
            <a:spLocks/>
          </p:cNvSpPr>
          <p:nvPr/>
        </p:nvSpPr>
        <p:spPr>
          <a:xfrm>
            <a:off x="747131" y="1498246"/>
            <a:ext cx="6655155" cy="408134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u="sng" kern="1200" dirty="0">
                <a:latin typeface="+mn-lt"/>
                <a:ea typeface="+mn-ea"/>
                <a:cs typeface="+mn-cs"/>
              </a:rPr>
              <a:t>Monitor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6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Monitoring technological trends, competitor actions, and user preferences (Mintzberg, 1973).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7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: Strong analytical abilities, experience with data tools such as Apple-specific dashboards.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Role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 at Apple: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Managers monitor market trends, gather customer feedback, and assess internal performance metrics (e.g., Genius Bar interactions).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9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900" b="1" dirty="0"/>
              <a:t>Contributions</a:t>
            </a:r>
            <a:r>
              <a:rPr lang="en-GB" sz="1900" b="1" kern="1200" dirty="0">
                <a:latin typeface="+mn-lt"/>
                <a:ea typeface="+mn-ea"/>
                <a:cs typeface="+mn-cs"/>
              </a:rPr>
              <a:t>: </a:t>
            </a:r>
            <a:r>
              <a:rPr lang="en-GB" sz="1900" kern="1200" dirty="0">
                <a:latin typeface="+mn-lt"/>
                <a:ea typeface="+mn-ea"/>
                <a:cs typeface="+mn-cs"/>
              </a:rPr>
              <a:t>Guides strategic decision-making, improves customer satisfaction, and ensures Apple maintains a competitive edge.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9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6F3D20-2309-63AE-98EC-B0B390129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7F9A2F75-9D02-3ED8-071B-99FC210DE10A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pic>
        <p:nvPicPr>
          <p:cNvPr id="2050" name="Picture 2" descr="Informational Roles - Types of Managerial Roles | Principles of Management">
            <a:extLst>
              <a:ext uri="{FF2B5EF4-FFF2-40B4-BE49-F238E27FC236}">
                <a16:creationId xmlns:a16="http://schemas.microsoft.com/office/drawing/2014/main" id="{ABFAC2EB-C44B-D8E6-8944-7A2007DBA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215" y="1046202"/>
            <a:ext cx="4007005" cy="3735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023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2">
            <a:extLst>
              <a:ext uri="{FF2B5EF4-FFF2-40B4-BE49-F238E27FC236}">
                <a16:creationId xmlns:a16="http://schemas.microsoft.com/office/drawing/2014/main" id="{CA465F10-641E-3831-8964-F8D8023D860F}"/>
              </a:ext>
            </a:extLst>
          </p:cNvPr>
          <p:cNvSpPr txBox="1">
            <a:spLocks/>
          </p:cNvSpPr>
          <p:nvPr/>
        </p:nvSpPr>
        <p:spPr>
          <a:xfrm>
            <a:off x="754267" y="818388"/>
            <a:ext cx="6973527" cy="10194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4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F7246F1-763A-914B-4CC9-8614F40DCF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61" r="35161"/>
          <a:stretch/>
        </p:blipFill>
        <p:spPr>
          <a:xfrm>
            <a:off x="7979229" y="0"/>
            <a:ext cx="4212771" cy="6857990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3073086A-2C33-24C2-11E6-66867F849AC2}"/>
              </a:ext>
            </a:extLst>
          </p:cNvPr>
          <p:cNvSpPr txBox="1">
            <a:spLocks/>
          </p:cNvSpPr>
          <p:nvPr/>
        </p:nvSpPr>
        <p:spPr>
          <a:xfrm>
            <a:off x="754267" y="168383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Disseminator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Conveying internal policies, modifications, and objectives  (Robbins et al., 2019).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Effective communication, consistent updates, and open leadership..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communicate corporate changes in policy, or information about new products to their teams.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alignment and keeps employees informed, minimising confusion and opposition to change.</a:t>
            </a: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7AC1F3-FBD2-24FF-608E-1D301D27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F0A0E4D9-A114-4773-6B3B-37FA10EAB08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613288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itle 2">
            <a:extLst>
              <a:ext uri="{FF2B5EF4-FFF2-40B4-BE49-F238E27FC236}">
                <a16:creationId xmlns:a16="http://schemas.microsoft.com/office/drawing/2014/main" id="{C872B27A-0411-CFB6-9326-84506354BE83}"/>
              </a:ext>
            </a:extLst>
          </p:cNvPr>
          <p:cNvSpPr txBox="1">
            <a:spLocks/>
          </p:cNvSpPr>
          <p:nvPr/>
        </p:nvSpPr>
        <p:spPr>
          <a:xfrm>
            <a:off x="1273629" y="989511"/>
            <a:ext cx="6858000" cy="67295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5600" b="1" kern="1200" dirty="0">
                <a:latin typeface="+mj-lt"/>
                <a:ea typeface="+mj-ea"/>
                <a:cs typeface="+mj-cs"/>
              </a:rPr>
              <a:t>Information Roles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B0C6682-8627-44A2-8955-7CCA7B33CB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14" r="31114"/>
          <a:stretch/>
        </p:blipFill>
        <p:spPr>
          <a:xfrm>
            <a:off x="8296656" y="10"/>
            <a:ext cx="3895344" cy="6857990"/>
          </a:xfrm>
          <a:prstGeom prst="rect">
            <a:avLst/>
          </a:prstGeom>
          <a:noFill/>
        </p:spPr>
      </p:pic>
      <p:sp>
        <p:nvSpPr>
          <p:cNvPr id="39" name="Slide Number Placeholder 38">
            <a:extLst>
              <a:ext uri="{FF2B5EF4-FFF2-40B4-BE49-F238E27FC236}">
                <a16:creationId xmlns:a16="http://schemas.microsoft.com/office/drawing/2014/main" id="{AA30FCA2-80C6-CF3C-F17C-360C7DCD8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2400" y="6400904"/>
            <a:ext cx="365760" cy="246888"/>
          </a:xfrm>
        </p:spPr>
        <p:txBody>
          <a:bodyPr vert="horz" lIns="0" tIns="45720" rIns="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8D0AFDD5-844D-364D-8AEC-50CF4D36D55D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37" name="Date Placeholder 36" hidden="1">
            <a:extLst>
              <a:ext uri="{FF2B5EF4-FFF2-40B4-BE49-F238E27FC236}">
                <a16:creationId xmlns:a16="http://schemas.microsoft.com/office/drawing/2014/main" id="{FC12385A-2C7F-F62F-660D-F6C459FC1D53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45" name="Content Placeholder 3">
            <a:extLst>
              <a:ext uri="{FF2B5EF4-FFF2-40B4-BE49-F238E27FC236}">
                <a16:creationId xmlns:a16="http://schemas.microsoft.com/office/drawing/2014/main" id="{8D6EEC4B-CE94-49D6-03C3-D89C11D8F609}"/>
              </a:ext>
            </a:extLst>
          </p:cNvPr>
          <p:cNvSpPr txBox="1">
            <a:spLocks/>
          </p:cNvSpPr>
          <p:nvPr/>
        </p:nvSpPr>
        <p:spPr>
          <a:xfrm>
            <a:off x="754267" y="1659013"/>
            <a:ext cx="6750504" cy="41371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Spokesperson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Representing Apple to the media and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Media coaching, brand communication, and skills for engaging with stakeholders.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permitted to engage with the media, government officials, or internal stakeholders about their department or project.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Safeguards and enhances Apple’s public reputation while effectively conveying its values and achievements.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180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73C12707-949F-5FFA-BEE2-834684E66227}"/>
              </a:ext>
            </a:extLst>
          </p:cNvPr>
          <p:cNvSpPr txBox="1">
            <a:spLocks/>
          </p:cNvSpPr>
          <p:nvPr/>
        </p:nvSpPr>
        <p:spPr>
          <a:xfrm>
            <a:off x="5891421" y="868680"/>
            <a:ext cx="4959821" cy="11627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DD1A0AC9-9F60-A191-2875-5ADEB365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sp>
        <p:nvSpPr>
          <p:cNvPr id="62" name="Content Placeholder 3">
            <a:extLst>
              <a:ext uri="{FF2B5EF4-FFF2-40B4-BE49-F238E27FC236}">
                <a16:creationId xmlns:a16="http://schemas.microsoft.com/office/drawing/2014/main" id="{72A16333-2CA4-2DE0-B6FE-63928ABF4575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Entrepreneur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700" b="1" kern="1200" dirty="0">
                <a:latin typeface="+mn-lt"/>
                <a:ea typeface="+mn-ea"/>
                <a:cs typeface="+mn-cs"/>
              </a:rPr>
              <a:t>Facilitating the advancement of new product development and innovation (Lussier &amp; Achua, 2021).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Foster creativity, provide autonomy, and recognise innovative ideas.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Managers are responsible for initiating and overseeing innovation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Apple remains at the forefront of technological innovation, essential in rapidly changing markets.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192" name="Picture Placeholder 191">
            <a:extLst>
              <a:ext uri="{FF2B5EF4-FFF2-40B4-BE49-F238E27FC236}">
                <a16:creationId xmlns:a16="http://schemas.microsoft.com/office/drawing/2014/main" id="{CF7E8D01-4C1E-0DF7-9E81-E51DD8B428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841" r="4841"/>
          <a:stretch>
            <a:fillRect/>
          </a:stretch>
        </p:blipFill>
        <p:spPr>
          <a:xfrm>
            <a:off x="122662" y="301083"/>
            <a:ext cx="4836687" cy="6222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17619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60DA33F2-D4E0-9545-F8F5-F965C7899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sp>
        <p:nvSpPr>
          <p:cNvPr id="45" name="Title 2">
            <a:extLst>
              <a:ext uri="{FF2B5EF4-FFF2-40B4-BE49-F238E27FC236}">
                <a16:creationId xmlns:a16="http://schemas.microsoft.com/office/drawing/2014/main" id="{8B5DCBE3-CBFD-8A5B-316B-DDF821B3F190}"/>
              </a:ext>
            </a:extLst>
          </p:cNvPr>
          <p:cNvSpPr txBox="1">
            <a:spLocks/>
          </p:cNvSpPr>
          <p:nvPr/>
        </p:nvSpPr>
        <p:spPr>
          <a:xfrm>
            <a:off x="5891421" y="1021080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46" name="Content Placeholder 3">
            <a:extLst>
              <a:ext uri="{FF2B5EF4-FFF2-40B4-BE49-F238E27FC236}">
                <a16:creationId xmlns:a16="http://schemas.microsoft.com/office/drawing/2014/main" id="{2C06C599-929E-A45F-5EC0-B44C01B3A6EB}"/>
              </a:ext>
            </a:extLst>
          </p:cNvPr>
          <p:cNvSpPr txBox="1">
            <a:spLocks/>
          </p:cNvSpPr>
          <p:nvPr/>
        </p:nvSpPr>
        <p:spPr>
          <a:xfrm>
            <a:off x="5203371" y="1536669"/>
            <a:ext cx="6019800" cy="4124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Disturbance Handler 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Handling interruptions like supply chain challenges or public disputes.</a:t>
            </a:r>
            <a:endParaRPr lang="en-GB" sz="17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: Skills in crisis management, conflict resolution, and a solid grasp of legal and ethical principles.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Addressing crises—such as product defects, employee disputes, or public relations.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business continuity and reduces harm to the brand or operational integrity.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4F895108-A241-9B64-8024-1AC856EEA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629" y="402770"/>
            <a:ext cx="4876800" cy="599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33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>
            <a:extLst>
              <a:ext uri="{FF2B5EF4-FFF2-40B4-BE49-F238E27FC236}">
                <a16:creationId xmlns:a16="http://schemas.microsoft.com/office/drawing/2014/main" id="{74D9B535-4121-A4FA-ECD7-92A86E44B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8D0AFDD5-844D-364D-8AEC-50CF4D36D55D}" type="slidenum">
              <a:rPr lang="en-GB" noProof="0" smtClean="0"/>
              <a:pPr rtl="0">
                <a:spcAft>
                  <a:spcPts val="600"/>
                </a:spcAft>
              </a:pPr>
              <a:t>11</a:t>
            </a:fld>
            <a:endParaRPr lang="en-GB" noProof="0"/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8107D048-22F7-CA2D-6CF0-14B942A592BA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F3E47B0C-9915-DB3F-63BF-49FECF9BFC76}"/>
              </a:ext>
            </a:extLst>
          </p:cNvPr>
          <p:cNvSpPr txBox="1">
            <a:spLocks/>
          </p:cNvSpPr>
          <p:nvPr/>
        </p:nvSpPr>
        <p:spPr>
          <a:xfrm>
            <a:off x="5368907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kern="1200" dirty="0">
                <a:latin typeface="+mn-lt"/>
                <a:ea typeface="+mn-ea"/>
                <a:cs typeface="+mn-cs"/>
              </a:rPr>
              <a:t> </a:t>
            </a:r>
            <a:r>
              <a:rPr lang="en-GB" sz="2400" b="1" u="sng" kern="1200" dirty="0">
                <a:latin typeface="+mn-lt"/>
                <a:ea typeface="+mn-ea"/>
                <a:cs typeface="+mn-cs"/>
              </a:rPr>
              <a:t>Resource Allocator-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Allocating resources and skills to research and development, marketing, and other areas (Kumar,2015)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 Involves strategic planning, financial expertise, and cost-benefit evaluations.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Determining budget distributions—be it in research and development, marketing, or the redesign of retail store layouts.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Guarantees the efficient use of company resources to enhance returns and foster innovation.</a:t>
            </a:r>
            <a:endParaRPr lang="en-GB" sz="800" b="1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The CAD Manager at Work – Decisional Roles | CADDManager Blog">
            <a:extLst>
              <a:ext uri="{FF2B5EF4-FFF2-40B4-BE49-F238E27FC236}">
                <a16:creationId xmlns:a16="http://schemas.microsoft.com/office/drawing/2014/main" id="{D447866F-68D8-2F94-869B-09780B929F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26" y="535258"/>
            <a:ext cx="4781974" cy="56982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354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3322B0EB-0749-E394-7D78-05C32547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2901" y="6400904"/>
            <a:ext cx="365760" cy="246888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8D0AFDD5-844D-364D-8AEC-50CF4D36D55D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  <p:sp>
        <p:nvSpPr>
          <p:cNvPr id="27" name="Date Placeholder 26" hidden="1">
            <a:extLst>
              <a:ext uri="{FF2B5EF4-FFF2-40B4-BE49-F238E27FC236}">
                <a16:creationId xmlns:a16="http://schemas.microsoft.com/office/drawing/2014/main" id="{8A78422D-0122-1218-F0A5-9EF64D22D921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10629145" y="6400904"/>
            <a:ext cx="640080" cy="246888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/>
              <a:t>20XX</a:t>
            </a:r>
          </a:p>
        </p:txBody>
      </p:sp>
      <p:sp>
        <p:nvSpPr>
          <p:cNvPr id="14" name="Title 2">
            <a:extLst>
              <a:ext uri="{FF2B5EF4-FFF2-40B4-BE49-F238E27FC236}">
                <a16:creationId xmlns:a16="http://schemas.microsoft.com/office/drawing/2014/main" id="{A787A207-1F25-076D-A339-D1316CBD533B}"/>
              </a:ext>
            </a:extLst>
          </p:cNvPr>
          <p:cNvSpPr txBox="1">
            <a:spLocks/>
          </p:cNvSpPr>
          <p:nvPr/>
        </p:nvSpPr>
        <p:spPr>
          <a:xfrm>
            <a:off x="5891421" y="933995"/>
            <a:ext cx="4959821" cy="67709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b="1" kern="1200" dirty="0">
                <a:latin typeface="+mj-lt"/>
                <a:ea typeface="+mj-ea"/>
                <a:cs typeface="+mj-cs"/>
              </a:rPr>
              <a:t>Decisional Roles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13BF6B3-E65F-B2D1-9CF7-7A99A3F7FA49}"/>
              </a:ext>
            </a:extLst>
          </p:cNvPr>
          <p:cNvSpPr txBox="1">
            <a:spLocks/>
          </p:cNvSpPr>
          <p:nvPr/>
        </p:nvSpPr>
        <p:spPr>
          <a:xfrm>
            <a:off x="5289395" y="1611085"/>
            <a:ext cx="5834742" cy="4050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lang="en-GB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u="sng" kern="1200" dirty="0">
                <a:latin typeface="+mn-lt"/>
                <a:ea typeface="+mn-ea"/>
                <a:cs typeface="+mn-cs"/>
              </a:rPr>
              <a:t>Negotiator</a:t>
            </a:r>
            <a:r>
              <a:rPr lang="en-GB" sz="2400" b="1" kern="1200" dirty="0">
                <a:latin typeface="+mn-lt"/>
                <a:ea typeface="+mn-ea"/>
                <a:cs typeface="+mn-cs"/>
              </a:rPr>
              <a:t>- </a:t>
            </a:r>
            <a:r>
              <a:rPr lang="en-GB" sz="1800" b="1" kern="1200" dirty="0">
                <a:latin typeface="+mn-lt"/>
                <a:ea typeface="+mn-ea"/>
                <a:cs typeface="+mn-cs"/>
              </a:rPr>
              <a:t>Managing discussions with suppliers, partners, and regulatory bodies (Lashinsky,2015)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Development 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Persuasion, legal expertise, and cultural awareness.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Role at Apple: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Managing supplier agreements, engaging in discussions with employee unions, or negotiating developer contracts.</a:t>
            </a: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dirty="0">
              <a:latin typeface="+mn-lt"/>
              <a:ea typeface="+mn-ea"/>
              <a:cs typeface="+mn-cs"/>
            </a:endParaRPr>
          </a:p>
          <a:p>
            <a:pPr marL="54864" indent="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kern="1200" dirty="0">
                <a:latin typeface="+mn-lt"/>
                <a:ea typeface="+mn-ea"/>
                <a:cs typeface="+mn-cs"/>
              </a:rPr>
              <a:t>Contributions: </a:t>
            </a:r>
            <a:r>
              <a:rPr lang="en-GB" sz="1800" kern="1200" dirty="0">
                <a:latin typeface="+mn-lt"/>
                <a:ea typeface="+mn-ea"/>
                <a:cs typeface="+mn-cs"/>
              </a:rPr>
              <a:t>Ensures advantageous agreements that improve Apple’s operational efficiency and financial standing.</a:t>
            </a:r>
            <a:endParaRPr lang="en-GB" sz="80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8196" name="Picture 4" descr="Are you a Good Bargaining Manager or an Expert Negotiator? | TalkShop Blog">
            <a:extLst>
              <a:ext uri="{FF2B5EF4-FFF2-40B4-BE49-F238E27FC236}">
                <a16:creationId xmlns:a16="http://schemas.microsoft.com/office/drawing/2014/main" id="{0A453A13-8F88-3A60-CB82-F9ED05888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61" y="716096"/>
            <a:ext cx="4754330" cy="560758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725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0CAC6-3968-4D63-A855-09547BB06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425" y="-29195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/>
              <a:t>How These Roles Improve Performance​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9AC71-9ED4-FA59-D386-5BD9C585DC6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Align strategy with operational execution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Cultivate innovation and adaptability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2CADAC-D2BA-2781-21DF-E36A2D898F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Build strong internal culture and external partnerships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decision-making and communication flow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88B1D-28C5-C399-CA01-21BE7C5F1E5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Improve resource use and drive sustainable growth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endParaRPr lang="en-GB" dirty="0"/>
          </a:p>
          <a:p>
            <a:pPr rtl="0"/>
            <a:endParaRPr lang="en-GB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dirty="0"/>
              <a:t>Conducting leadership labs and simulations for crisis handling.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25633612-F774-0CAE-9E5C-D01184B43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E227DBC0-C280-AC5C-C7A8-FF8D56C9D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095245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8DD34-28BD-78C4-7D26-AB276DDBB6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011C-3738-D390-6AC1-0E5067F7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0"/>
            <a:ext cx="9912096" cy="10149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​</a:t>
            </a:r>
            <a:r>
              <a:rPr lang="en-GB" sz="3600" b="1" dirty="0"/>
              <a:t>Additional Managerial Roles Relevant Today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6B668-268B-7E5A-BEB2-7EE94B8D92F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600" dirty="0"/>
              <a:t>Maintains Apple’s technological leadership in global markets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805E8-469C-7DFD-748F-B7DBC5C9B3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2800" dirty="0"/>
              <a:t>Oversees the addition of AI, machine learning, and automation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2AB8E4-6635-403B-DF28-4BD8593A68A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Sustainability Strategist – Advances Apple’s environmental objectives (e.g., achieving carbon neutrality).</a:t>
            </a:r>
          </a:p>
          <a:p>
            <a:pPr rtl="0"/>
            <a:endParaRPr lang="en-GB" sz="1800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GB" sz="1800" dirty="0"/>
              <a:t>Well-being Advocate – Supports mental health initiatives and encourages work-life balance.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0B646466-A29C-718C-E9CD-4BA2AF5C7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8E7C5B1A-175C-E441-4125-CD47B8530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4D9F20-F682-DD1F-604C-0DA7240F8C93}"/>
              </a:ext>
            </a:extLst>
          </p:cNvPr>
          <p:cNvSpPr txBox="1"/>
          <p:nvPr/>
        </p:nvSpPr>
        <p:spPr>
          <a:xfrm>
            <a:off x="2000038" y="1314846"/>
            <a:ext cx="7954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From our point of view, we believe that Apple’s managers must also fulfil these points.</a:t>
            </a:r>
          </a:p>
        </p:txBody>
      </p:sp>
    </p:spTree>
    <p:extLst>
      <p:ext uri="{BB962C8B-B14F-4D97-AF65-F5344CB8AC3E}">
        <p14:creationId xmlns:p14="http://schemas.microsoft.com/office/powerpoint/2010/main" val="4169692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7AD6B-0EBB-7092-13C6-240F8A4A4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870" y="912748"/>
            <a:ext cx="4959821" cy="1162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u="sng" dirty="0"/>
              <a:t>Conclusion</a:t>
            </a:r>
            <a:br>
              <a:rPr lang="en-GB" dirty="0"/>
            </a:br>
            <a:endParaRPr lang="en-GB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EDD0654D-0EEE-9D11-4D37-133C0B9A49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039" r="22039"/>
          <a:stretch/>
        </p:blipFill>
        <p:spPr>
          <a:xfrm>
            <a:off x="0" y="0"/>
            <a:ext cx="4351128" cy="685800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A7609-6E6A-B996-BC29-F9AA857D7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071" y="2075510"/>
            <a:ext cx="5497417" cy="3272010"/>
          </a:xfrm>
        </p:spPr>
        <p:txBody>
          <a:bodyPr rtlCol="0"/>
          <a:lstStyle>
            <a:defPPr>
              <a:defRPr lang="en-GB"/>
            </a:defPPr>
          </a:lstStyle>
          <a:p>
            <a:pPr algn="just" rtl="0"/>
            <a:r>
              <a:rPr lang="en-GB" sz="2400" dirty="0"/>
              <a:t>Apple executives are required to adeptly manage Mintzberg’s 10 roles while adjusting to emerging realities.</a:t>
            </a:r>
          </a:p>
          <a:p>
            <a:pPr algn="just" rtl="0"/>
            <a:endParaRPr lang="en-GB" sz="2400" dirty="0"/>
          </a:p>
          <a:p>
            <a:pPr algn="just" rtl="0"/>
            <a:r>
              <a:rPr lang="en-GB" sz="2400" dirty="0"/>
              <a:t>By adopting sustainability and digital transformation, they guarantee that Apple continues to be a global innovator and leader in the industry.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A450CD4-3018-DBCF-3A32-B72A7DCFA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8D0AFDD5-844D-364D-8AEC-50CF4D36D55D}" type="slidenum">
              <a:rPr lang="en-GB" smtClean="0"/>
              <a:pPr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22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924CED-6B76-3E41-9830-713110E951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7029" y="833315"/>
            <a:ext cx="5413578" cy="1006502"/>
          </a:xfrm>
        </p:spPr>
        <p:txBody>
          <a:bodyPr/>
          <a:lstStyle/>
          <a:p>
            <a:r>
              <a:rPr lang="en-GB" sz="4800" u="sng" dirty="0"/>
              <a:t>REFERENCE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DDCEF7F8-0067-3111-A483-E015DFDE76A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90600" y="1600000"/>
            <a:ext cx="9819444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Daft, R.L.,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14th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Lussier, R.N. and Achua, C.F., 2021.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Leadership: Theory, Application, &amp; Skill Development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7th ed. Boston: Cengage Learning.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Mintzberg, H., 1973.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Nature of Managerial Work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New York: Harper &amp; Row.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Robbins, S.P., Coulter, M., DeCenzo, D.A. and Wolter, R., 2019. </a:t>
            </a:r>
            <a:r>
              <a:rPr kumimoji="0" lang="en-US" altLang="en-US" sz="20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Fundamentals of Management: Essential Concepts and Applications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10th ed. Harlow: Pearson Education.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Kumar, P., 2015. An analytical study on Mintzberg’s framework: managerial roles. RAND Health Quarterly, 2(3), pp.12–19.</a:t>
            </a: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Schermerhorn, J.R., Bachrach, D.G. and Wright, A., 2019. Organizational </a:t>
            </a:r>
            <a:r>
              <a:rPr kumimoji="0" lang="en-GB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13th ed. Hoboken, NJ: Wiley.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Lashinsky, A., 2015. Inside Apple: How America's Most Admired--and Secretive--Company Really Works. New York: Hachette Books.</a:t>
            </a: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5833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0">
      <a:dk1>
        <a:srgbClr val="000000"/>
      </a:dk1>
      <a:lt1>
        <a:srgbClr val="FFFFFF"/>
      </a:lt1>
      <a:dk2>
        <a:srgbClr val="264653"/>
      </a:dk2>
      <a:lt2>
        <a:srgbClr val="E7E6E6"/>
      </a:lt2>
      <a:accent1>
        <a:srgbClr val="F3EBE8"/>
      </a:accent1>
      <a:accent2>
        <a:srgbClr val="E9C369"/>
      </a:accent2>
      <a:accent3>
        <a:srgbClr val="2A9D8F"/>
      </a:accent3>
      <a:accent4>
        <a:srgbClr val="F3D6CD"/>
      </a:accent4>
      <a:accent5>
        <a:srgbClr val="F3EBE8"/>
      </a:accent5>
      <a:accent6>
        <a:srgbClr val="60717C"/>
      </a:accent6>
      <a:hlink>
        <a:srgbClr val="828683"/>
      </a:hlink>
      <a:folHlink>
        <a:srgbClr val="D08A55"/>
      </a:folHlink>
    </a:clrScheme>
    <a:fontScheme name="Custom 28">
      <a:majorFont>
        <a:latin typeface="Century Gothic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054_TF11429527_Win32" id="{51F36AC8-494E-4B7D-9399-C9141C5689E7}" vid="{30C7936E-C9D5-4464-AD90-3C5E6F8EB3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3" ma:contentTypeDescription="Create a new document." ma:contentTypeScope="" ma:versionID="0d8d1336fed93a1c6d0a0f7b450612a7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96d8f66ff41d010eac16d10956de2151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A78568-A730-4D3B-A489-FD854E9125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D9A46C-D3F3-4D45-B248-B831C6B5FC85}">
  <ds:schemaRefs>
    <ds:schemaRef ds:uri="http://schemas.microsoft.com/office/2006/documentManagement/types"/>
    <ds:schemaRef ds:uri="a653a6be-78ee-4b80-ae82-fa43b262699b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94f14c45-4680-4fdb-90a1-beddc8a22c58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CDAB46C-8C97-4A96-A192-E23D77D73B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geometry</Template>
  <TotalTime>10012</TotalTime>
  <Words>1197</Words>
  <Application>Microsoft Office PowerPoint</Application>
  <PresentationFormat>Widescreen</PresentationFormat>
  <Paragraphs>166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Century Gothic</vt:lpstr>
      <vt:lpstr>Karla</vt:lpstr>
      <vt:lpstr>Univers Condensed Light</vt:lpstr>
      <vt:lpstr>Wingdings</vt:lpstr>
      <vt:lpstr>Office Theme</vt:lpstr>
      <vt:lpstr>LCBB4015 Introduction to Leadership and Management Component 1 Managerial Roles at Apple Inc.</vt:lpstr>
      <vt:lpstr>INTRODUCTION</vt:lpstr>
      <vt:lpstr>Interpersonal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These Roles Improve Performance​</vt:lpstr>
      <vt:lpstr>​Additional Managerial Roles Relevant Today</vt:lpstr>
      <vt:lpstr>Conclusion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LCBB4015 Introduction to Leadership and Management Component 1 Managerial Roles at Apple Inc.</dc:title>
  <dc:creator>caraman lidia</dc:creator>
  <cp:lastModifiedBy>Fernando Minea (2322699)</cp:lastModifiedBy>
  <cp:revision>5</cp:revision>
  <dcterms:created xsi:type="dcterms:W3CDTF">2025-05-24T14:49:28Z</dcterms:created>
  <dcterms:modified xsi:type="dcterms:W3CDTF">2025-06-13T14:37:01Z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