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78" r:id="rId3"/>
    <p:sldId id="279" r:id="rId4"/>
    <p:sldId id="280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1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6600FF"/>
    <a:srgbClr val="0066FF"/>
    <a:srgbClr val="FFCCFF"/>
    <a:srgbClr val="669900"/>
    <a:srgbClr val="FF0000"/>
    <a:srgbClr val="CC00FF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2160"/>
        <p:guide pos="524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DC955-E942-4EBA-822B-C4D3918364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1E11A1-04A2-49A9-B12B-4F765EF9E3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398292-91E4-40C8-AEE9-DB82F8557F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708823-AD8D-4093-BBFE-7386822D74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1B5F40-FAD3-47D3-A502-6D33A4D2C3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26CEF8-5DDB-4008-91AE-86B62CDD6E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98D633-0EAC-4E57-863B-CFA42E285D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06EC4-91C7-4873-8978-86746ED11C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5A14E5-0BE3-418B-81E6-739D80CEDD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512AB6-791C-4094-9BF2-0351F4066E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EE9498-BC5F-4969-96BE-62F2D37525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B200041-E676-44C7-BE51-E6AFBE5BE8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0885BC8-AD2E-4C8B-839C-AA80B3E4C84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Gostyngiad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Tymheredd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Dwedwch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pa mor boeth f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ydd hi os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yw'r tymheredd ar y thermomedr yn cael ei o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stwng 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gan y swm a roddir</a:t>
            </a:r>
            <a:r>
              <a:rPr lang="cy-GB" sz="3200" b="1" dirty="0" smtClean="0">
                <a:solidFill>
                  <a:srgbClr val="3366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3366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 ˚C</a:t>
            </a: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 rot="5400000">
            <a:off x="1704975" y="911226"/>
            <a:ext cx="231775" cy="21145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5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9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0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 ˚C</a:t>
            </a: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 rot="5400000">
            <a:off x="1711325" y="904876"/>
            <a:ext cx="231775" cy="21272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7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7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Rectangle 9"/>
          <p:cNvSpPr>
            <a:spLocks noChangeArrowheads="1"/>
          </p:cNvSpPr>
          <p:nvPr/>
        </p:nvSpPr>
        <p:spPr bwMode="auto">
          <a:xfrm rot="5400000">
            <a:off x="1913731" y="702470"/>
            <a:ext cx="231775" cy="25320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140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54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</a:t>
            </a:r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ynnu</a:t>
            </a:r>
            <a:endParaRPr lang="en-GB" sz="4000" b="1" dirty="0" smtClean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 smtClean="0">
                <a:solidFill>
                  <a:srgbClr val="336600"/>
                </a:solidFill>
                <a:latin typeface="Comic Sans MS" pitchFamily="66" charset="0"/>
              </a:rPr>
              <a:t>5 </a:t>
            </a:r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79" name="AutoShape 1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 ˚C</a:t>
            </a: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 rot="5400000">
            <a:off x="2125663" y="490538"/>
            <a:ext cx="231775" cy="29559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7" name="Line 29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7" name="Line 49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7" name="Line 59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7" name="Line 69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7" name="Line 79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4075" name="Group 107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3983" name="Line 15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3" name="Line 25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3" name="Line 35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3" name="Line 45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3" name="Line 55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33" name="Line 65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43" name="Line 7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53" name="Line 85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4057" name="Line 89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2" name="Line 94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3" name="Line 95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4" name="Text Box 96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5" name="Text Box 97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6" name="Text Box 98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7" name="Text Box 99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8" name="Text Box 100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9" name="Text Box 101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0" name="Text Box 102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1" name="Text Box 103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2" name="Text Box 104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3" name="Text Box 105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4" name="Oval 106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7" name="AutoShape 109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6" name="Oval 108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8" name="Text Box 110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 ˚C</a:t>
            </a: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Rectangle 9"/>
          <p:cNvSpPr>
            <a:spLocks noChangeArrowheads="1"/>
          </p:cNvSpPr>
          <p:nvPr/>
        </p:nvSpPr>
        <p:spPr bwMode="auto">
          <a:xfrm rot="5400000">
            <a:off x="2332831" y="283370"/>
            <a:ext cx="231775" cy="33702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1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1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3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4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20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20 ˚C</a:t>
            </a: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Rectangle 9"/>
          <p:cNvSpPr>
            <a:spLocks noChangeArrowheads="1"/>
          </p:cNvSpPr>
          <p:nvPr/>
        </p:nvSpPr>
        <p:spPr bwMode="auto">
          <a:xfrm rot="5400000">
            <a:off x="2551906" y="64295"/>
            <a:ext cx="231775" cy="380841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4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7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8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25 ˚C</a:t>
            </a: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Rectangle 9"/>
          <p:cNvSpPr>
            <a:spLocks noChangeArrowheads="1"/>
          </p:cNvSpPr>
          <p:nvPr/>
        </p:nvSpPr>
        <p:spPr bwMode="auto">
          <a:xfrm rot="5400000">
            <a:off x="2763838" y="-147637"/>
            <a:ext cx="231775" cy="42322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6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8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1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2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20 ˚C</a:t>
            </a: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Rectangle 9"/>
          <p:cNvSpPr>
            <a:spLocks noChangeArrowheads="1"/>
          </p:cNvSpPr>
          <p:nvPr/>
        </p:nvSpPr>
        <p:spPr bwMode="auto">
          <a:xfrm rot="5400000">
            <a:off x="2971006" y="-354805"/>
            <a:ext cx="231775" cy="464661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8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09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5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6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7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40 ˚C</a:t>
            </a: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 rot="5400000">
            <a:off x="3178175" y="-561974"/>
            <a:ext cx="231775" cy="50609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1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9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0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1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50 ˚C</a:t>
            </a: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 rot="5400000">
            <a:off x="3390900" y="-774699"/>
            <a:ext cx="231775" cy="54864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3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3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3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4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5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25 ˚C</a:t>
            </a: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 rot="5400000">
            <a:off x="3603625" y="-987424"/>
            <a:ext cx="231775" cy="59118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6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7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8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35 ˚C</a:t>
            </a: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Rectangle 9"/>
          <p:cNvSpPr>
            <a:spLocks noChangeArrowheads="1"/>
          </p:cNvSpPr>
          <p:nvPr/>
        </p:nvSpPr>
        <p:spPr bwMode="auto">
          <a:xfrm rot="5400000">
            <a:off x="3825081" y="-1208880"/>
            <a:ext cx="231775" cy="63547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8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0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1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55 ˚C</a:t>
            </a: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 rot="5400000">
            <a:off x="4029075" y="-1412874"/>
            <a:ext cx="231775" cy="67627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1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Rectangle 9"/>
          <p:cNvSpPr>
            <a:spLocks noChangeArrowheads="1"/>
          </p:cNvSpPr>
          <p:nvPr/>
        </p:nvSpPr>
        <p:spPr bwMode="auto">
          <a:xfrm rot="5400000">
            <a:off x="4236244" y="-1620043"/>
            <a:ext cx="231775" cy="71770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3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0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55 ˚C</a:t>
            </a: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 rot="5400000">
            <a:off x="4448969" y="-1832768"/>
            <a:ext cx="231775" cy="76025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5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5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3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4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 rot="5400000">
            <a:off x="3603625" y="-987424"/>
            <a:ext cx="231775" cy="59118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28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45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 ˚C</a:t>
            </a: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 rot="5400000">
            <a:off x="2551906" y="64295"/>
            <a:ext cx="231775" cy="380841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0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2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1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2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35 ˚C</a:t>
            </a: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Rectangle 9"/>
          <p:cNvSpPr>
            <a:spLocks noChangeArrowheads="1"/>
          </p:cNvSpPr>
          <p:nvPr/>
        </p:nvSpPr>
        <p:spPr bwMode="auto">
          <a:xfrm rot="5400000">
            <a:off x="4023519" y="-1407318"/>
            <a:ext cx="231775" cy="67516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2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3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15 ˚C</a:t>
            </a: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 rot="5400000">
            <a:off x="4236244" y="-1620043"/>
            <a:ext cx="231775" cy="71770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42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4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457200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738188" y="4262438"/>
            <a:ext cx="2973387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CCFF">
                  <a:gamma/>
                  <a:shade val="86275"/>
                  <a:invGamma/>
                </a:srgbClr>
              </a:gs>
              <a:gs pos="50000">
                <a:srgbClr val="FFCCFF"/>
              </a:gs>
              <a:gs pos="100000">
                <a:srgbClr val="FFCCFF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650875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60 ˚C</a:t>
            </a: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Rectangle 9"/>
          <p:cNvSpPr>
            <a:spLocks noChangeArrowheads="1"/>
          </p:cNvSpPr>
          <p:nvPr/>
        </p:nvSpPr>
        <p:spPr bwMode="auto">
          <a:xfrm rot="5400000">
            <a:off x="4448175" y="-1831974"/>
            <a:ext cx="231775" cy="76009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344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5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45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 flipH="1" flipV="1">
            <a:off x="41275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Oval 42"/>
          <p:cNvSpPr>
            <a:spLocks noChangeArrowheads="1"/>
          </p:cNvSpPr>
          <p:nvPr/>
        </p:nvSpPr>
        <p:spPr bwMode="auto">
          <a:xfrm>
            <a:off x="5667375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Text Box 43"/>
          <p:cNvSpPr txBox="1">
            <a:spLocks noChangeArrowheads="1"/>
          </p:cNvSpPr>
          <p:nvPr/>
        </p:nvSpPr>
        <p:spPr bwMode="auto">
          <a:xfrm>
            <a:off x="5761038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669900"/>
                </a:solidFill>
                <a:latin typeface="Comic Sans MS" pitchFamily="66" charset="0"/>
              </a:rPr>
              <a:t>tynnu</a:t>
            </a:r>
            <a:endParaRPr lang="en-GB" sz="4000" b="1" dirty="0">
              <a:solidFill>
                <a:srgbClr val="669900"/>
              </a:solidFill>
              <a:latin typeface="Comic Sans MS" pitchFamily="66" charset="0"/>
            </a:endParaRPr>
          </a:p>
          <a:p>
            <a:pPr algn="ctr"/>
            <a:r>
              <a:rPr lang="en-GB" sz="5500" b="1" dirty="0">
                <a:solidFill>
                  <a:srgbClr val="336600"/>
                </a:solidFill>
                <a:latin typeface="Comic Sans MS" pitchFamily="66" charset="0"/>
              </a:rPr>
              <a:t>20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391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57</cp:revision>
  <dcterms:created xsi:type="dcterms:W3CDTF">2006-03-03T16:34:11Z</dcterms:created>
  <dcterms:modified xsi:type="dcterms:W3CDTF">2014-08-21T08:29:45Z</dcterms:modified>
</cp:coreProperties>
</file>