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7" r:id="rId2"/>
    <p:sldId id="266" r:id="rId3"/>
    <p:sldId id="259" r:id="rId4"/>
    <p:sldId id="260" r:id="rId5"/>
    <p:sldId id="261" r:id="rId6"/>
    <p:sldId id="262" r:id="rId7"/>
    <p:sldId id="263" r:id="rId8"/>
    <p:sldId id="264" r:id="rId9"/>
    <p:sldId id="256"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BF8A23C-AEB0-40AD-92E4-A246CA69C262}">
          <p14:sldIdLst>
            <p14:sldId id="257"/>
            <p14:sldId id="266"/>
            <p14:sldId id="259"/>
            <p14:sldId id="260"/>
            <p14:sldId id="261"/>
            <p14:sldId id="262"/>
            <p14:sldId id="263"/>
            <p14:sldId id="264"/>
            <p14:sldId id="256"/>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235DD1-D830-48D3-BC12-2C2ECF93CD51}" v="32" dt="2022-03-10T14:49:30.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81" d="100"/>
          <a:sy n="81" d="100"/>
        </p:scale>
        <p:origin x="84"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netia Bembridge Francis (2108963)" userId="e276ff3a-a312-4bb5-a97b-84a3ce1deaf9" providerId="ADAL" clId="{D9235DD1-D830-48D3-BC12-2C2ECF93CD51}"/>
    <pc:docChg chg="custSel addSld delSld modSld sldOrd addSection modSection">
      <pc:chgData name="Venetia Bembridge Francis (2108963)" userId="e276ff3a-a312-4bb5-a97b-84a3ce1deaf9" providerId="ADAL" clId="{D9235DD1-D830-48D3-BC12-2C2ECF93CD51}" dt="2022-03-10T15:41:36.313" v="54"/>
      <pc:docMkLst>
        <pc:docMk/>
      </pc:docMkLst>
      <pc:sldChg chg="addSp modSp ord">
        <pc:chgData name="Venetia Bembridge Francis (2108963)" userId="e276ff3a-a312-4bb5-a97b-84a3ce1deaf9" providerId="ADAL" clId="{D9235DD1-D830-48D3-BC12-2C2ECF93CD51}" dt="2022-03-10T13:56:52.505" v="10"/>
        <pc:sldMkLst>
          <pc:docMk/>
          <pc:sldMk cId="2489016873" sldId="256"/>
        </pc:sldMkLst>
        <pc:spChg chg="add mod">
          <ac:chgData name="Venetia Bembridge Francis (2108963)" userId="e276ff3a-a312-4bb5-a97b-84a3ce1deaf9" providerId="ADAL" clId="{D9235DD1-D830-48D3-BC12-2C2ECF93CD51}" dt="2022-03-10T13:51:49.781" v="2"/>
          <ac:spMkLst>
            <pc:docMk/>
            <pc:sldMk cId="2489016873" sldId="256"/>
            <ac:spMk id="5" creationId="{DFADE882-AF92-964B-9F9D-884AB631B212}"/>
          </ac:spMkLst>
        </pc:spChg>
      </pc:sldChg>
      <pc:sldChg chg="addSp delSp modSp add mod ord modNotesTx">
        <pc:chgData name="Venetia Bembridge Francis (2108963)" userId="e276ff3a-a312-4bb5-a97b-84a3ce1deaf9" providerId="ADAL" clId="{D9235DD1-D830-48D3-BC12-2C2ECF93CD51}" dt="2022-03-10T15:04:07.284" v="52"/>
        <pc:sldMkLst>
          <pc:docMk/>
          <pc:sldMk cId="2359388122" sldId="257"/>
        </pc:sldMkLst>
        <pc:spChg chg="mod">
          <ac:chgData name="Venetia Bembridge Francis (2108963)" userId="e276ff3a-a312-4bb5-a97b-84a3ce1deaf9" providerId="ADAL" clId="{D9235DD1-D830-48D3-BC12-2C2ECF93CD51}" dt="2022-03-10T14:36:21.084" v="32" actId="14100"/>
          <ac:spMkLst>
            <pc:docMk/>
            <pc:sldMk cId="2359388122" sldId="257"/>
            <ac:spMk id="2" creationId="{783C43AA-43C1-F64E-9149-E256173B2B3B}"/>
          </ac:spMkLst>
        </pc:spChg>
        <pc:spChg chg="mod">
          <ac:chgData name="Venetia Bembridge Francis (2108963)" userId="e276ff3a-a312-4bb5-a97b-84a3ce1deaf9" providerId="ADAL" clId="{D9235DD1-D830-48D3-BC12-2C2ECF93CD51}" dt="2022-03-10T14:38:18.001" v="37" actId="14100"/>
          <ac:spMkLst>
            <pc:docMk/>
            <pc:sldMk cId="2359388122" sldId="257"/>
            <ac:spMk id="3" creationId="{A34C17FC-0D89-014D-959A-6D1E1508160A}"/>
          </ac:spMkLst>
        </pc:spChg>
        <pc:picChg chg="add del mod">
          <ac:chgData name="Venetia Bembridge Francis (2108963)" userId="e276ff3a-a312-4bb5-a97b-84a3ce1deaf9" providerId="ADAL" clId="{D9235DD1-D830-48D3-BC12-2C2ECF93CD51}" dt="2022-03-10T14:48:13.959" v="49" actId="21"/>
          <ac:picMkLst>
            <pc:docMk/>
            <pc:sldMk cId="2359388122" sldId="257"/>
            <ac:picMk id="5" creationId="{8E3A7223-392F-4657-9BA0-8BAF78FAD891}"/>
          </ac:picMkLst>
        </pc:picChg>
      </pc:sldChg>
      <pc:sldChg chg="addSp modSp add del mod">
        <pc:chgData name="Venetia Bembridge Francis (2108963)" userId="e276ff3a-a312-4bb5-a97b-84a3ce1deaf9" providerId="ADAL" clId="{D9235DD1-D830-48D3-BC12-2C2ECF93CD51}" dt="2022-03-10T14:47:34.553" v="48" actId="47"/>
        <pc:sldMkLst>
          <pc:docMk/>
          <pc:sldMk cId="94736191" sldId="258"/>
        </pc:sldMkLst>
        <pc:picChg chg="add mod">
          <ac:chgData name="Venetia Bembridge Francis (2108963)" userId="e276ff3a-a312-4bb5-a97b-84a3ce1deaf9" providerId="ADAL" clId="{D9235DD1-D830-48D3-BC12-2C2ECF93CD51}" dt="2022-03-10T14:46:20.430" v="44" actId="962"/>
          <ac:picMkLst>
            <pc:docMk/>
            <pc:sldMk cId="94736191" sldId="258"/>
            <ac:picMk id="4" creationId="{20874855-35BD-4C60-B2B9-EB41D2E3EF07}"/>
          </ac:picMkLst>
        </pc:picChg>
      </pc:sldChg>
      <pc:sldChg chg="add">
        <pc:chgData name="Venetia Bembridge Francis (2108963)" userId="e276ff3a-a312-4bb5-a97b-84a3ce1deaf9" providerId="ADAL" clId="{D9235DD1-D830-48D3-BC12-2C2ECF93CD51}" dt="2022-03-10T13:57:23.223" v="11"/>
        <pc:sldMkLst>
          <pc:docMk/>
          <pc:sldMk cId="4237373239" sldId="259"/>
        </pc:sldMkLst>
      </pc:sldChg>
      <pc:sldChg chg="add">
        <pc:chgData name="Venetia Bembridge Francis (2108963)" userId="e276ff3a-a312-4bb5-a97b-84a3ce1deaf9" providerId="ADAL" clId="{D9235DD1-D830-48D3-BC12-2C2ECF93CD51}" dt="2022-03-10T13:57:46.109" v="12"/>
        <pc:sldMkLst>
          <pc:docMk/>
          <pc:sldMk cId="103766004" sldId="260"/>
        </pc:sldMkLst>
      </pc:sldChg>
      <pc:sldChg chg="add">
        <pc:chgData name="Venetia Bembridge Francis (2108963)" userId="e276ff3a-a312-4bb5-a97b-84a3ce1deaf9" providerId="ADAL" clId="{D9235DD1-D830-48D3-BC12-2C2ECF93CD51}" dt="2022-03-10T13:58:09.652" v="13"/>
        <pc:sldMkLst>
          <pc:docMk/>
          <pc:sldMk cId="3797873972" sldId="261"/>
        </pc:sldMkLst>
      </pc:sldChg>
      <pc:sldChg chg="add">
        <pc:chgData name="Venetia Bembridge Francis (2108963)" userId="e276ff3a-a312-4bb5-a97b-84a3ce1deaf9" providerId="ADAL" clId="{D9235DD1-D830-48D3-BC12-2C2ECF93CD51}" dt="2022-03-10T13:59:22.562" v="14"/>
        <pc:sldMkLst>
          <pc:docMk/>
          <pc:sldMk cId="2838469518" sldId="262"/>
        </pc:sldMkLst>
      </pc:sldChg>
      <pc:sldChg chg="add">
        <pc:chgData name="Venetia Bembridge Francis (2108963)" userId="e276ff3a-a312-4bb5-a97b-84a3ce1deaf9" providerId="ADAL" clId="{D9235DD1-D830-48D3-BC12-2C2ECF93CD51}" dt="2022-03-10T13:59:58.037" v="15"/>
        <pc:sldMkLst>
          <pc:docMk/>
          <pc:sldMk cId="1858231181" sldId="263"/>
        </pc:sldMkLst>
      </pc:sldChg>
      <pc:sldChg chg="add">
        <pc:chgData name="Venetia Bembridge Francis (2108963)" userId="e276ff3a-a312-4bb5-a97b-84a3ce1deaf9" providerId="ADAL" clId="{D9235DD1-D830-48D3-BC12-2C2ECF93CD51}" dt="2022-03-10T14:00:33.195" v="16"/>
        <pc:sldMkLst>
          <pc:docMk/>
          <pc:sldMk cId="813940362" sldId="264"/>
        </pc:sldMkLst>
      </pc:sldChg>
      <pc:sldChg chg="delSp modSp add mod setBg delDesignElem">
        <pc:chgData name="Venetia Bembridge Francis (2108963)" userId="e276ff3a-a312-4bb5-a97b-84a3ce1deaf9" providerId="ADAL" clId="{D9235DD1-D830-48D3-BC12-2C2ECF93CD51}" dt="2022-03-10T14:40:55.572" v="39" actId="1076"/>
        <pc:sldMkLst>
          <pc:docMk/>
          <pc:sldMk cId="3873914858" sldId="265"/>
        </pc:sldMkLst>
        <pc:spChg chg="del">
          <ac:chgData name="Venetia Bembridge Francis (2108963)" userId="e276ff3a-a312-4bb5-a97b-84a3ce1deaf9" providerId="ADAL" clId="{D9235DD1-D830-48D3-BC12-2C2ECF93CD51}" dt="2022-03-10T14:01:27.446" v="18"/>
          <ac:spMkLst>
            <pc:docMk/>
            <pc:sldMk cId="3873914858" sldId="265"/>
            <ac:spMk id="44" creationId="{13B6DAC6-0186-4D62-AD69-90B9C0411EA3}"/>
          </ac:spMkLst>
        </pc:spChg>
        <pc:grpChg chg="del">
          <ac:chgData name="Venetia Bembridge Francis (2108963)" userId="e276ff3a-a312-4bb5-a97b-84a3ce1deaf9" providerId="ADAL" clId="{D9235DD1-D830-48D3-BC12-2C2ECF93CD51}" dt="2022-03-10T14:01:27.446" v="18"/>
          <ac:grpSpMkLst>
            <pc:docMk/>
            <pc:sldMk cId="3873914858" sldId="265"/>
            <ac:grpSpMk id="45" creationId="{6CC102AE-2C87-45D1-8671-2DB35F5D4367}"/>
          </ac:grpSpMkLst>
        </pc:grpChg>
        <pc:picChg chg="mod">
          <ac:chgData name="Venetia Bembridge Francis (2108963)" userId="e276ff3a-a312-4bb5-a97b-84a3ce1deaf9" providerId="ADAL" clId="{D9235DD1-D830-48D3-BC12-2C2ECF93CD51}" dt="2022-03-10T14:40:55.572" v="39" actId="1076"/>
          <ac:picMkLst>
            <pc:docMk/>
            <pc:sldMk cId="3873914858" sldId="265"/>
            <ac:picMk id="2" creationId="{EF1E6763-03F7-0149-8806-28ECA0EEFB84}"/>
          </ac:picMkLst>
        </pc:picChg>
      </pc:sldChg>
      <pc:sldChg chg="add ord">
        <pc:chgData name="Venetia Bembridge Francis (2108963)" userId="e276ff3a-a312-4bb5-a97b-84a3ce1deaf9" providerId="ADAL" clId="{D9235DD1-D830-48D3-BC12-2C2ECF93CD51}" dt="2022-03-10T15:41:36.313" v="54"/>
        <pc:sldMkLst>
          <pc:docMk/>
          <pc:sldMk cId="94736191" sldId="266"/>
        </pc:sldMkLst>
      </pc:sldChg>
      <pc:sldChg chg="add del">
        <pc:chgData name="Venetia Bembridge Francis (2108963)" userId="e276ff3a-a312-4bb5-a97b-84a3ce1deaf9" providerId="ADAL" clId="{D9235DD1-D830-48D3-BC12-2C2ECF93CD51}" dt="2022-03-10T14:45:47.818" v="41" actId="47"/>
        <pc:sldMkLst>
          <pc:docMk/>
          <pc:sldMk cId="3961810492"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33964D-C3D4-446C-91DA-91FD774440D6}" type="datetimeFigureOut">
              <a:rPr lang="en-GB" smtClean="0"/>
              <a:t>10/03/2022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594424-4578-47E8-A216-4F3294F812B9}" type="slidenum">
              <a:rPr lang="en-GB" smtClean="0"/>
              <a:t>‹#›</a:t>
            </a:fld>
            <a:endParaRPr lang="en-GB"/>
          </a:p>
        </p:txBody>
      </p:sp>
    </p:spTree>
    <p:extLst>
      <p:ext uri="{BB962C8B-B14F-4D97-AF65-F5344CB8AC3E}">
        <p14:creationId xmlns:p14="http://schemas.microsoft.com/office/powerpoint/2010/main" val="3517056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61594424-4578-47E8-A216-4F3294F812B9}" type="slidenum">
              <a:rPr lang="en-GB" smtClean="0"/>
              <a:t>1</a:t>
            </a:fld>
            <a:endParaRPr lang="en-GB"/>
          </a:p>
        </p:txBody>
      </p:sp>
    </p:spTree>
    <p:extLst>
      <p:ext uri="{BB962C8B-B14F-4D97-AF65-F5344CB8AC3E}">
        <p14:creationId xmlns:p14="http://schemas.microsoft.com/office/powerpoint/2010/main" val="428644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3/10/2022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3/10/2022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3/10/2022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3/10/2022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3/10/2022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3/10/2022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C43AA-43C1-F64E-9149-E256173B2B3B}"/>
              </a:ext>
            </a:extLst>
          </p:cNvPr>
          <p:cNvSpPr>
            <a:spLocks noGrp="1"/>
          </p:cNvSpPr>
          <p:nvPr>
            <p:ph type="ctrTitle"/>
          </p:nvPr>
        </p:nvSpPr>
        <p:spPr>
          <a:xfrm>
            <a:off x="964082" y="1058238"/>
            <a:ext cx="10061511" cy="1968741"/>
          </a:xfrm>
        </p:spPr>
        <p:txBody>
          <a:bodyPr>
            <a:normAutofit fontScale="90000"/>
          </a:bodyPr>
          <a:lstStyle/>
          <a:p>
            <a:r>
              <a:rPr lang="en-GB" dirty="0"/>
              <a:t>Mid Cheshire Hospital NHS Foundation Trust</a:t>
            </a:r>
            <a:br>
              <a:rPr lang="en-GB" dirty="0"/>
            </a:br>
            <a:r>
              <a:rPr lang="en-GB" dirty="0"/>
              <a:t>(MCHT)</a:t>
            </a:r>
            <a:endParaRPr lang="en-US" dirty="0"/>
          </a:p>
        </p:txBody>
      </p:sp>
      <p:sp>
        <p:nvSpPr>
          <p:cNvPr id="3" name="Subtitle 2">
            <a:extLst>
              <a:ext uri="{FF2B5EF4-FFF2-40B4-BE49-F238E27FC236}">
                <a16:creationId xmlns:a16="http://schemas.microsoft.com/office/drawing/2014/main" id="{A34C17FC-0D89-014D-959A-6D1E1508160A}"/>
              </a:ext>
            </a:extLst>
          </p:cNvPr>
          <p:cNvSpPr>
            <a:spLocks noGrp="1"/>
          </p:cNvSpPr>
          <p:nvPr>
            <p:ph type="subTitle" idx="1"/>
          </p:nvPr>
        </p:nvSpPr>
        <p:spPr>
          <a:xfrm>
            <a:off x="536028" y="3216167"/>
            <a:ext cx="9444585" cy="3421116"/>
          </a:xfrm>
        </p:spPr>
        <p:txBody>
          <a:bodyPr/>
          <a:lstStyle/>
          <a:p>
            <a:r>
              <a:rPr lang="en-GB" dirty="0"/>
              <a:t>Reducing Long Term Absenteeism</a:t>
            </a:r>
            <a:endParaRPr lang="en-US" dirty="0"/>
          </a:p>
        </p:txBody>
      </p:sp>
    </p:spTree>
    <p:extLst>
      <p:ext uri="{BB962C8B-B14F-4D97-AF65-F5344CB8AC3E}">
        <p14:creationId xmlns:p14="http://schemas.microsoft.com/office/powerpoint/2010/main" val="2359388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F221CA-6018-9F4C-92D0-5AA342E5F122}"/>
              </a:ext>
            </a:extLst>
          </p:cNvPr>
          <p:cNvSpPr>
            <a:spLocks noGrp="1"/>
          </p:cNvSpPr>
          <p:nvPr>
            <p:ph idx="1"/>
          </p:nvPr>
        </p:nvSpPr>
        <p:spPr>
          <a:xfrm>
            <a:off x="2632489" y="846666"/>
            <a:ext cx="7796540" cy="5683055"/>
          </a:xfrm>
        </p:spPr>
        <p:txBody>
          <a:bodyPr/>
          <a:lstStyle/>
          <a:p>
            <a:pPr marL="0" indent="0">
              <a:buNone/>
            </a:pPr>
            <a:r>
              <a:rPr lang="en-GB" dirty="0"/>
              <a:t>Within any organisation, where the staff is a vital part of its operation, staff absenteeism can and will be crippling. Which is the path that we are on here at MCHT. Despite being within the rolling average of absences at 4.5%, we can clearly see an increase from 2007-2012.</a:t>
            </a:r>
          </a:p>
          <a:p>
            <a:pPr marL="0" indent="0">
              <a:buNone/>
            </a:pPr>
            <a:r>
              <a:rPr lang="en-GB" dirty="0"/>
              <a:t>This then has a negative impact on our organisation in a number of ways, such as</a:t>
            </a:r>
          </a:p>
          <a:p>
            <a:pPr>
              <a:buFont typeface="Arial" panose="020B0604020202020204" pitchFamily="34" charset="0"/>
              <a:buChar char="•"/>
            </a:pPr>
            <a:r>
              <a:rPr lang="en-GB" dirty="0"/>
              <a:t>Quality of service</a:t>
            </a:r>
          </a:p>
          <a:p>
            <a:pPr>
              <a:buFont typeface="Arial" panose="020B0604020202020204" pitchFamily="34" charset="0"/>
              <a:buChar char="•"/>
            </a:pPr>
            <a:r>
              <a:rPr lang="en-GB" dirty="0"/>
              <a:t>Reputation of our organisation </a:t>
            </a:r>
          </a:p>
          <a:p>
            <a:pPr>
              <a:buFont typeface="Arial" panose="020B0604020202020204" pitchFamily="34" charset="0"/>
              <a:buChar char="•"/>
            </a:pPr>
            <a:r>
              <a:rPr lang="en-GB" dirty="0"/>
              <a:t>Financial depreciation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4736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FB01-08D4-A34E-B342-981EF83B7B04}"/>
              </a:ext>
            </a:extLst>
          </p:cNvPr>
          <p:cNvSpPr>
            <a:spLocks noGrp="1"/>
          </p:cNvSpPr>
          <p:nvPr>
            <p:ph type="title"/>
          </p:nvPr>
        </p:nvSpPr>
        <p:spPr/>
        <p:txBody>
          <a:bodyPr/>
          <a:lstStyle/>
          <a:p>
            <a:r>
              <a:rPr lang="en-GB" dirty="0"/>
              <a:t>Quality of Service</a:t>
            </a:r>
            <a:endParaRPr lang="en-US" dirty="0"/>
          </a:p>
        </p:txBody>
      </p:sp>
      <p:sp>
        <p:nvSpPr>
          <p:cNvPr id="3" name="Content Placeholder 2">
            <a:extLst>
              <a:ext uri="{FF2B5EF4-FFF2-40B4-BE49-F238E27FC236}">
                <a16:creationId xmlns:a16="http://schemas.microsoft.com/office/drawing/2014/main" id="{515F981E-4593-FA47-8DB9-27111306C3F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237373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5F02C-CE70-2545-BD18-020A16A45A97}"/>
              </a:ext>
            </a:extLst>
          </p:cNvPr>
          <p:cNvSpPr>
            <a:spLocks noGrp="1"/>
          </p:cNvSpPr>
          <p:nvPr>
            <p:ph type="title"/>
          </p:nvPr>
        </p:nvSpPr>
        <p:spPr/>
        <p:txBody>
          <a:bodyPr/>
          <a:lstStyle/>
          <a:p>
            <a:r>
              <a:rPr lang="en-GB" dirty="0"/>
              <a:t>Reputation of Organisation </a:t>
            </a:r>
            <a:endParaRPr lang="en-US" dirty="0"/>
          </a:p>
        </p:txBody>
      </p:sp>
      <p:sp>
        <p:nvSpPr>
          <p:cNvPr id="3" name="Content Placeholder 2">
            <a:extLst>
              <a:ext uri="{FF2B5EF4-FFF2-40B4-BE49-F238E27FC236}">
                <a16:creationId xmlns:a16="http://schemas.microsoft.com/office/drawing/2014/main" id="{5CF904AB-1EC0-C441-8560-A3655D03EA3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03766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D4FE2-C162-2F4B-A8A2-F4062D765809}"/>
              </a:ext>
            </a:extLst>
          </p:cNvPr>
          <p:cNvSpPr>
            <a:spLocks noGrp="1"/>
          </p:cNvSpPr>
          <p:nvPr>
            <p:ph type="title"/>
          </p:nvPr>
        </p:nvSpPr>
        <p:spPr/>
        <p:txBody>
          <a:bodyPr/>
          <a:lstStyle/>
          <a:p>
            <a:r>
              <a:rPr lang="en-GB" dirty="0"/>
              <a:t>Financial Depreciation </a:t>
            </a:r>
            <a:endParaRPr lang="en-US" dirty="0"/>
          </a:p>
        </p:txBody>
      </p:sp>
      <p:sp>
        <p:nvSpPr>
          <p:cNvPr id="3" name="Content Placeholder 2">
            <a:extLst>
              <a:ext uri="{FF2B5EF4-FFF2-40B4-BE49-F238E27FC236}">
                <a16:creationId xmlns:a16="http://schemas.microsoft.com/office/drawing/2014/main" id="{F1A45949-0C76-6743-9F2B-13DD866502A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797873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21E5-6C04-154E-8FB6-2646423829E9}"/>
              </a:ext>
            </a:extLst>
          </p:cNvPr>
          <p:cNvSpPr>
            <a:spLocks noGrp="1"/>
          </p:cNvSpPr>
          <p:nvPr>
            <p:ph type="title"/>
          </p:nvPr>
        </p:nvSpPr>
        <p:spPr/>
        <p:txBody>
          <a:bodyPr>
            <a:normAutofit/>
          </a:bodyPr>
          <a:lstStyle/>
          <a:p>
            <a:r>
              <a:rPr lang="en-GB" dirty="0"/>
              <a:t>PESTLE</a:t>
            </a:r>
            <a:br>
              <a:rPr lang="en-GB" dirty="0"/>
            </a:br>
            <a:r>
              <a:rPr lang="en-GB" sz="1800" dirty="0"/>
              <a:t>Political, Economy, Social, Technological Legal and Environmental factors. </a:t>
            </a:r>
            <a:endParaRPr lang="en-US" sz="1800" dirty="0"/>
          </a:p>
        </p:txBody>
      </p:sp>
      <p:sp>
        <p:nvSpPr>
          <p:cNvPr id="3" name="Content Placeholder 2">
            <a:extLst>
              <a:ext uri="{FF2B5EF4-FFF2-40B4-BE49-F238E27FC236}">
                <a16:creationId xmlns:a16="http://schemas.microsoft.com/office/drawing/2014/main" id="{B56DE8CF-ED5E-954E-95D9-CE78B593E1DE}"/>
              </a:ext>
            </a:extLst>
          </p:cNvPr>
          <p:cNvSpPr>
            <a:spLocks noGrp="1"/>
          </p:cNvSpPr>
          <p:nvPr>
            <p:ph idx="1"/>
          </p:nvPr>
        </p:nvSpPr>
        <p:spPr>
          <a:xfrm>
            <a:off x="2251347" y="2193227"/>
            <a:ext cx="8679251" cy="3997828"/>
          </a:xfrm>
        </p:spPr>
        <p:txBody>
          <a:bodyPr/>
          <a:lstStyle/>
          <a:p>
            <a:endParaRPr lang="en-US" dirty="0"/>
          </a:p>
        </p:txBody>
      </p:sp>
    </p:spTree>
    <p:extLst>
      <p:ext uri="{BB962C8B-B14F-4D97-AF65-F5344CB8AC3E}">
        <p14:creationId xmlns:p14="http://schemas.microsoft.com/office/powerpoint/2010/main" val="2838469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35168-A3A5-4345-9E9D-F485D25E0979}"/>
              </a:ext>
            </a:extLst>
          </p:cNvPr>
          <p:cNvSpPr>
            <a:spLocks noGrp="1"/>
          </p:cNvSpPr>
          <p:nvPr>
            <p:ph type="title"/>
          </p:nvPr>
        </p:nvSpPr>
        <p:spPr/>
        <p:txBody>
          <a:bodyPr/>
          <a:lstStyle/>
          <a:p>
            <a:r>
              <a:rPr lang="en-GB" dirty="0"/>
              <a:t>Cause - and - Effect</a:t>
            </a:r>
            <a:endParaRPr lang="en-US" dirty="0"/>
          </a:p>
        </p:txBody>
      </p:sp>
      <p:sp>
        <p:nvSpPr>
          <p:cNvPr id="3" name="Content Placeholder 2">
            <a:extLst>
              <a:ext uri="{FF2B5EF4-FFF2-40B4-BE49-F238E27FC236}">
                <a16:creationId xmlns:a16="http://schemas.microsoft.com/office/drawing/2014/main" id="{3547C7C7-640C-AC4B-91A1-BD09A196FB4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858231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C270C-FDA8-A94C-9CEB-58978290A214}"/>
              </a:ext>
            </a:extLst>
          </p:cNvPr>
          <p:cNvSpPr>
            <a:spLocks noGrp="1"/>
          </p:cNvSpPr>
          <p:nvPr>
            <p:ph type="title"/>
          </p:nvPr>
        </p:nvSpPr>
        <p:spPr/>
        <p:txBody>
          <a:bodyPr/>
          <a:lstStyle/>
          <a:p>
            <a:r>
              <a:rPr lang="en-GB" dirty="0"/>
              <a:t>Solution</a:t>
            </a:r>
            <a:endParaRPr lang="en-US" dirty="0"/>
          </a:p>
        </p:txBody>
      </p:sp>
      <p:sp>
        <p:nvSpPr>
          <p:cNvPr id="3" name="Content Placeholder 2">
            <a:extLst>
              <a:ext uri="{FF2B5EF4-FFF2-40B4-BE49-F238E27FC236}">
                <a16:creationId xmlns:a16="http://schemas.microsoft.com/office/drawing/2014/main" id="{DFADE882-AF92-964B-9F9D-884AB631B21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813940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4E310-4584-4F4C-9977-AB1AF427DC4F}"/>
              </a:ext>
            </a:extLst>
          </p:cNvPr>
          <p:cNvSpPr>
            <a:spLocks noGrp="1"/>
          </p:cNvSpPr>
          <p:nvPr>
            <p:ph type="ctrTitle"/>
          </p:nvPr>
        </p:nvSpPr>
        <p:spPr>
          <a:xfrm>
            <a:off x="6683829" y="1447800"/>
            <a:ext cx="4397828" cy="3329581"/>
          </a:xfrm>
        </p:spPr>
        <p:txBody>
          <a:bodyPr>
            <a:normAutofit/>
          </a:bodyPr>
          <a:lstStyle/>
          <a:p>
            <a:endParaRPr lang="en-US" sz="6000"/>
          </a:p>
        </p:txBody>
      </p:sp>
      <p:sp>
        <p:nvSpPr>
          <p:cNvPr id="3" name="Subtitle 2">
            <a:extLst>
              <a:ext uri="{FF2B5EF4-FFF2-40B4-BE49-F238E27FC236}">
                <a16:creationId xmlns:a16="http://schemas.microsoft.com/office/drawing/2014/main" id="{90B78973-4858-A84F-B226-8CA0F5109FB2}"/>
              </a:ext>
            </a:extLst>
          </p:cNvPr>
          <p:cNvSpPr>
            <a:spLocks noGrp="1"/>
          </p:cNvSpPr>
          <p:nvPr>
            <p:ph type="subTitle" idx="1"/>
          </p:nvPr>
        </p:nvSpPr>
        <p:spPr>
          <a:xfrm>
            <a:off x="6683829" y="4777380"/>
            <a:ext cx="4397828" cy="861420"/>
          </a:xfrm>
        </p:spPr>
        <p:txBody>
          <a:bodyPr>
            <a:normAutofit/>
          </a:bodyPr>
          <a:lstStyle/>
          <a:p>
            <a:endParaRPr lang="en-US"/>
          </a:p>
        </p:txBody>
      </p:sp>
      <p:pic>
        <p:nvPicPr>
          <p:cNvPr id="4" name="Picture 4">
            <a:extLst>
              <a:ext uri="{FF2B5EF4-FFF2-40B4-BE49-F238E27FC236}">
                <a16:creationId xmlns:a16="http://schemas.microsoft.com/office/drawing/2014/main" id="{F4CD6B10-6A30-D941-8948-3B9BDBC72A71}"/>
              </a:ext>
            </a:extLst>
          </p:cNvPr>
          <p:cNvPicPr>
            <a:picLocks noChangeAspect="1"/>
          </p:cNvPicPr>
          <p:nvPr/>
        </p:nvPicPr>
        <p:blipFill>
          <a:blip r:embed="rId3"/>
          <a:stretch>
            <a:fillRect/>
          </a:stretch>
        </p:blipFill>
        <p:spPr>
          <a:xfrm>
            <a:off x="506073" y="457875"/>
            <a:ext cx="8169450" cy="5606359"/>
          </a:xfrm>
          <a:prstGeom prst="rect">
            <a:avLst/>
          </a:prstGeom>
          <a:effectLst/>
        </p:spPr>
      </p:pic>
      <p:sp>
        <p:nvSpPr>
          <p:cNvPr id="5" name="Content Placeholder 2">
            <a:extLst>
              <a:ext uri="{FF2B5EF4-FFF2-40B4-BE49-F238E27FC236}">
                <a16:creationId xmlns:a16="http://schemas.microsoft.com/office/drawing/2014/main" id="{DFADE882-AF92-964B-9F9D-884AB631B212}"/>
              </a:ext>
            </a:extLst>
          </p:cNvPr>
          <p:cNvSpPr>
            <a:spLocks noGrp="1"/>
          </p:cNvSpPr>
          <p:nvPr/>
        </p:nvSpPr>
        <p:spPr>
          <a:xfrm>
            <a:off x="2197730" y="1430086"/>
            <a:ext cx="7796540" cy="3997828"/>
          </a:xfrm>
          <a:prstGeom prst="rect">
            <a:avLst/>
          </a:prstGeom>
        </p:spPr>
        <p:txBody>
          <a:bodyPr vert="horz" lIns="91440" tIns="45720" rIns="91440" bIns="45720" rtlCol="0" anchor="ctr">
            <a:normAutofit/>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endParaRPr lang="en-US"/>
          </a:p>
        </p:txBody>
      </p:sp>
    </p:spTree>
    <p:extLst>
      <p:ext uri="{BB962C8B-B14F-4D97-AF65-F5344CB8AC3E}">
        <p14:creationId xmlns:p14="http://schemas.microsoft.com/office/powerpoint/2010/main" val="2489016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EF1E6763-03F7-0149-8806-28ECA0EEFB84}"/>
              </a:ext>
            </a:extLst>
          </p:cNvPr>
          <p:cNvPicPr>
            <a:picLocks noChangeAspect="1"/>
          </p:cNvPicPr>
          <p:nvPr/>
        </p:nvPicPr>
        <p:blipFill rotWithShape="1">
          <a:blip r:embed="rId2">
            <a:extLst>
              <a:ext uri="{28A0092B-C50C-407E-A947-70E740481C1C}">
                <a14:useLocalDpi xmlns:a14="http://schemas.microsoft.com/office/drawing/2010/main" val="0"/>
              </a:ext>
            </a:extLst>
          </a:blip>
          <a:srcRect b="23649"/>
          <a:stretch/>
        </p:blipFill>
        <p:spPr>
          <a:xfrm>
            <a:off x="475310" y="0"/>
            <a:ext cx="11973596" cy="6856448"/>
          </a:xfrm>
          <a:custGeom>
            <a:avLst/>
            <a:gdLst/>
            <a:ahLst/>
            <a:cxnLst/>
            <a:rect l="l" t="t" r="r" b="b"/>
            <a:pathLst>
              <a:path w="12168757" h="6856448">
                <a:moveTo>
                  <a:pt x="0" y="0"/>
                </a:moveTo>
                <a:lnTo>
                  <a:pt x="11275572" y="0"/>
                </a:lnTo>
                <a:lnTo>
                  <a:pt x="11279725" y="311311"/>
                </a:lnTo>
                <a:cubicBezTo>
                  <a:pt x="11362648" y="3365106"/>
                  <a:pt x="12638651" y="3558944"/>
                  <a:pt x="11981282" y="6618698"/>
                </a:cubicBezTo>
                <a:lnTo>
                  <a:pt x="11926949" y="6856448"/>
                </a:lnTo>
                <a:lnTo>
                  <a:pt x="0" y="6856448"/>
                </a:lnTo>
                <a:close/>
              </a:path>
            </a:pathLst>
          </a:custGeom>
        </p:spPr>
      </p:pic>
    </p:spTree>
    <p:extLst>
      <p:ext uri="{BB962C8B-B14F-4D97-AF65-F5344CB8AC3E}">
        <p14:creationId xmlns:p14="http://schemas.microsoft.com/office/powerpoint/2010/main" val="38739148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124</Words>
  <Application>Microsoft Office PowerPoint</Application>
  <PresentationFormat>Widescreen</PresentationFormat>
  <Paragraphs>14</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Wingdings</vt:lpstr>
      <vt:lpstr>Wingdings 3</vt:lpstr>
      <vt:lpstr>Ion</vt:lpstr>
      <vt:lpstr>Mid Cheshire Hospital NHS Foundation Trust (MCHT)</vt:lpstr>
      <vt:lpstr>PowerPoint Presentation</vt:lpstr>
      <vt:lpstr>Quality of Service</vt:lpstr>
      <vt:lpstr>Reputation of Organisation </vt:lpstr>
      <vt:lpstr>Financial Depreciation </vt:lpstr>
      <vt:lpstr>PESTLE Political, Economy, Social, Technological Legal and Environmental factors. </vt:lpstr>
      <vt:lpstr>Cause - and - Effect</vt:lpstr>
      <vt:lpstr>Solution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Venetia Marguerita Bembridge Francis (2108963)</dc:creator>
  <cp:lastModifiedBy>Venetia Bembridge Francis (2108963)</cp:lastModifiedBy>
  <cp:revision>1</cp:revision>
  <dcterms:created xsi:type="dcterms:W3CDTF">2022-03-06T19:06:49Z</dcterms:created>
  <dcterms:modified xsi:type="dcterms:W3CDTF">2022-03-10T15:41:45Z</dcterms:modified>
</cp:coreProperties>
</file>