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8" r:id="rId1"/>
  </p:sldMasterIdLst>
  <p:sldIdLst>
    <p:sldId id="256" r:id="rId2"/>
    <p:sldId id="281" r:id="rId3"/>
    <p:sldId id="258" r:id="rId4"/>
    <p:sldId id="259" r:id="rId5"/>
    <p:sldId id="261" r:id="rId6"/>
    <p:sldId id="260" r:id="rId7"/>
    <p:sldId id="274" r:id="rId8"/>
    <p:sldId id="263" r:id="rId9"/>
    <p:sldId id="269" r:id="rId10"/>
    <p:sldId id="270" r:id="rId11"/>
    <p:sldId id="257" r:id="rId12"/>
    <p:sldId id="264" r:id="rId13"/>
    <p:sldId id="285" r:id="rId14"/>
    <p:sldId id="286" r:id="rId15"/>
    <p:sldId id="277" r:id="rId16"/>
    <p:sldId id="275" r:id="rId17"/>
    <p:sldId id="272" r:id="rId18"/>
    <p:sldId id="282" r:id="rId19"/>
    <p:sldId id="283" r:id="rId20"/>
    <p:sldId id="280" r:id="rId21"/>
    <p:sldId id="287" r:id="rId22"/>
    <p:sldId id="288" r:id="rId23"/>
    <p:sldId id="284" r:id="rId24"/>
    <p:sldId id="276"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DBE268-84F8-4BF3-41ED-BE4F56247472}" v="70" dt="2023-02-09T11:03:42.672"/>
    <p1510:client id="{185EA0A0-A709-6512-3859-9E9B464E6CC0}" v="84" dt="2023-02-24T16:21:29.180"/>
    <p1510:client id="{19B7E01D-998C-9239-0354-6FECCD0F98B6}" v="12" dt="2023-02-11T13:31:40.276"/>
    <p1510:client id="{25289948-3D46-1A9A-C5DE-4C56AE2BCF80}" v="2" dt="2023-02-15T23:49:33.092"/>
    <p1510:client id="{2538D724-1789-FC61-A471-375A294A8572}" v="265" dt="2023-02-24T14:38:40.812"/>
    <p1510:client id="{2CD7C9D7-D1AF-627D-3E4A-7E7F35DD7D4E}" v="131" dt="2023-03-18T16:36:10.115"/>
    <p1510:client id="{32746DE5-7B11-535D-4BEF-DF63C45EA509}" v="6" dt="2023-02-05T14:54:46.670"/>
    <p1510:client id="{3277BFAF-59BD-FDFC-37DD-2292EA08A8A3}" v="4" dt="2023-03-17T11:36:59.124"/>
    <p1510:client id="{36CFBBD5-E703-2FF3-5B54-277904293D6C}" v="981" dt="2023-03-18T10:36:53.508"/>
    <p1510:client id="{3D231C1A-8207-4C2A-D705-56D163451447}" v="34" dt="2023-02-05T20:07:26.856"/>
    <p1510:client id="{4397993D-DD12-4E66-46C4-DFB32215800B}" v="58" dt="2023-02-16T18:03:44.573"/>
    <p1510:client id="{467484DE-9FC4-4B67-977E-E8CDCF93B02C}" v="132" dt="2023-01-27T18:35:46.402"/>
    <p1510:client id="{4A555D29-8A0C-C626-9F12-C6B638F1769C}" v="74" dt="2023-03-17T14:45:00.303"/>
    <p1510:client id="{4EE39665-93C3-EC92-D4DD-DCFE9032693A}" v="1" dt="2023-02-07T10:42:02.484"/>
    <p1510:client id="{4F7A28E6-4DEA-0EAD-9ABC-B75366F3E203}" v="18" dt="2023-02-09T16:59:44.999"/>
    <p1510:client id="{5086D63E-1E38-1D1C-E776-B4FE5A7DB51E}" v="217" dt="2023-02-09T16:52:23.484"/>
    <p1510:client id="{66F673E5-BA6F-4E0E-2C48-4E96211EEECD}" v="533" dt="2023-02-05T15:50:36.463"/>
    <p1510:client id="{6B647B99-DFD3-5338-A232-452DDD888274}" v="8" dt="2023-02-16T06:58:35.242"/>
    <p1510:client id="{6E8BB79D-4FF0-A0D1-A9F9-4B668E625287}" v="760" dt="2023-02-12T09:11:25.128"/>
    <p1510:client id="{7333EF43-109F-EA36-0515-6E7C8E7C8A2E}" v="446" dt="2023-03-17T11:30:40.346"/>
    <p1510:client id="{7DAE94BD-55EC-B01B-42FA-44419BB9688B}" v="445" dt="2023-02-05T13:10:56.474"/>
    <p1510:client id="{8460491C-2477-28FF-686D-3B362A2C0360}" v="344" dt="2023-02-16T00:38:58.815"/>
    <p1510:client id="{85B01A78-F51D-6239-8C93-58210775E729}" v="1050" dt="2023-02-10T20:39:01.573"/>
    <p1510:client id="{8649C774-3153-8CCF-9D80-6BDEF7C15088}" v="708" dt="2023-02-11T11:08:23.382"/>
    <p1510:client id="{8CB0BF9D-BAA7-52EF-689E-C0E69E2973E5}" v="306" dt="2023-02-04T17:29:19.233"/>
    <p1510:client id="{8E17A452-93C3-FA75-4136-E3EDBC4BD04A}" v="142" dt="2023-02-05T11:33:49.821"/>
    <p1510:client id="{8EDC7E15-3D41-2D93-758A-EBB28F683007}" v="749" dt="2023-01-28T15:04:33.584"/>
    <p1510:client id="{90683DCF-509F-9C7D-F9EC-A6F1B6B0E553}" v="18" dt="2023-02-11T15:12:19.862"/>
    <p1510:client id="{9251F9DD-E394-B716-C854-BEF85C032E38}" v="782" dt="2023-02-04T18:32:08.617"/>
    <p1510:client id="{9283D4D8-8D1C-F717-41B1-214BA77D2EBF}" v="111" dt="2023-02-04T14:39:20.075"/>
    <p1510:client id="{93394A69-BADA-14C7-9473-423CF54D3F92}" v="23" dt="2023-03-01T10:23:58.515"/>
    <p1510:client id="{94FCB1AA-FA78-F122-0B27-E8D08F923281}" v="11" dt="2023-02-24T09:31:26.367"/>
    <p1510:client id="{972C64B8-84D9-7ED1-F896-F592398D58AD}" v="44" dt="2023-02-15T19:35:44.715"/>
    <p1510:client id="{979BE68E-8BC6-AAC7-7D93-202952F11AFD}" v="623" dt="2023-01-27T22:51:11.577"/>
    <p1510:client id="{9DF82AF3-F3F0-DB41-042F-0FEB440E210C}" v="136" dt="2023-03-18T10:58:08.935"/>
    <p1510:client id="{A37579EC-6189-E479-E722-6EC229BA3815}" v="2" dt="2023-03-17T09:36:01.421"/>
    <p1510:client id="{A6C24CCF-5E8D-B40F-5DF9-B06BA03DB749}" v="80" dt="2023-02-04T16:33:22.429"/>
    <p1510:client id="{AC44B731-B1AE-3693-1458-365FB2233A6D}" v="64" dt="2023-02-05T15:23:38.213"/>
    <p1510:client id="{AE80FC47-9C62-5574-8C5F-0B206EEFE088}" v="127" dt="2023-02-05T11:15:52.979"/>
    <p1510:client id="{B0D5AEF5-6AF4-72D5-895D-0B21F3141C63}" v="87" dt="2023-03-18T16:40:51.200"/>
    <p1510:client id="{BF67B645-26B7-C571-10D7-DF0E6A21FD35}" v="219" dt="2023-02-17T14:44:24.281"/>
    <p1510:client id="{C1A0EEEE-9F75-E52E-019A-B05057CF4077}" v="77" dt="2023-03-17T21:51:04.150"/>
    <p1510:client id="{C336DEC2-30D6-CE89-1B4C-3F5DE2921E56}" v="983" dt="2023-02-07T10:30:40.371"/>
    <p1510:client id="{C77BF9CA-6251-20AF-6561-3AD76BE88A77}" v="13" dt="2023-01-29T13:05:11.791"/>
    <p1510:client id="{CC75CDA2-1FA9-B05D-D0EE-8F1B7F0546AE}" v="323" dt="2023-02-03T10:05:29.933"/>
    <p1510:client id="{CF14A04B-59FE-5533-DB1E-7522F506D050}" v="52" dt="2023-02-05T20:16:54.616"/>
    <p1510:client id="{CFB58355-1A3A-429B-5CB6-D921D700CFB2}" v="345" dt="2023-02-04T13:33:26.992"/>
    <p1510:client id="{E45CDF6A-B836-4AAA-E60A-D561E2CE2BC9}" v="758" dt="2023-01-28T06:54:59.904"/>
    <p1510:client id="{E9E0A6E6-0CAC-5A77-AD5D-29CC79063971}" v="79" dt="2023-02-11T10:15:48.005"/>
    <p1510:client id="{F03948BB-FBCD-D5EF-38BC-E1E6C3867BE8}" v="19" dt="2023-03-17T11:56:23.813"/>
    <p1510:client id="{F2C3768E-9422-E786-C752-807307F08859}" v="5" dt="2023-02-07T10:58:15.799"/>
    <p1510:client id="{F4339BF2-489C-9993-4839-2D79CF1C56E7}" v="49" dt="2023-02-25T08:28:36.485"/>
    <p1510:client id="{F657FC31-80D5-0193-BAA6-F94748E629A6}" v="14" dt="2023-02-05T16:17:44.682"/>
    <p1510:client id="{F6B74092-4E8B-7EC6-7B8B-EB00BF8C3A3F}" v="37" dt="2023-03-15T22:42:03.5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_rels/data6.xml.rels><?xml version="1.0" encoding="UTF-8" standalone="yes"?>
<Relationships xmlns="http://schemas.openxmlformats.org/package/2006/relationships"><Relationship Id="rId1" Type="http://schemas.openxmlformats.org/officeDocument/2006/relationships/hyperlink" Target="http://www.vtct.org.uk" TargetMode="External"/></Relationships>
</file>

<file path=ppt/diagrams/_rels/drawing6.xml.rels><?xml version="1.0" encoding="UTF-8" standalone="yes"?>
<Relationships xmlns="http://schemas.openxmlformats.org/package/2006/relationships"><Relationship Id="rId1" Type="http://schemas.openxmlformats.org/officeDocument/2006/relationships/hyperlink" Target="http://www.vtct.org.uk"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A1592B-F2FE-4677-8F6B-A65E24DD995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A6C8E80-F26A-47D2-9CD9-4F049E761E9D}">
      <dgm:prSet/>
      <dgm:spPr/>
      <dgm:t>
        <a:bodyPr/>
        <a:lstStyle/>
        <a:p>
          <a:r>
            <a:rPr lang="en-GB" b="1" dirty="0"/>
            <a:t>Ice box recovery room (15 mins a session) - £45</a:t>
          </a:r>
          <a:endParaRPr lang="en-US" dirty="0"/>
        </a:p>
      </dgm:t>
    </dgm:pt>
    <dgm:pt modelId="{84362CEE-B759-461E-A6B9-83E7A4160FA3}" type="parTrans" cxnId="{1B5B53FB-FFBE-42C7-9EA3-253A555DC983}">
      <dgm:prSet/>
      <dgm:spPr/>
      <dgm:t>
        <a:bodyPr/>
        <a:lstStyle/>
        <a:p>
          <a:endParaRPr lang="en-US"/>
        </a:p>
      </dgm:t>
    </dgm:pt>
    <dgm:pt modelId="{DF63537E-D21E-43C2-A8DF-E2C18AF5937D}" type="sibTrans" cxnId="{1B5B53FB-FFBE-42C7-9EA3-253A555DC983}">
      <dgm:prSet/>
      <dgm:spPr/>
      <dgm:t>
        <a:bodyPr/>
        <a:lstStyle/>
        <a:p>
          <a:endParaRPr lang="en-US"/>
        </a:p>
      </dgm:t>
    </dgm:pt>
    <dgm:pt modelId="{01098C6B-6950-4139-859F-E90354A1FDEE}">
      <dgm:prSet/>
      <dgm:spPr/>
      <dgm:t>
        <a:bodyPr/>
        <a:lstStyle/>
        <a:p>
          <a:r>
            <a:rPr lang="en-GB" b="1" dirty="0"/>
            <a:t>Aromatherapy Steam room (20 mins a session) - £30</a:t>
          </a:r>
          <a:endParaRPr lang="en-US" dirty="0"/>
        </a:p>
      </dgm:t>
    </dgm:pt>
    <dgm:pt modelId="{293F3866-89DA-4A10-9ED4-CB820493C335}" type="parTrans" cxnId="{BF566934-C388-4C7A-8562-213BC0D20893}">
      <dgm:prSet/>
      <dgm:spPr/>
      <dgm:t>
        <a:bodyPr/>
        <a:lstStyle/>
        <a:p>
          <a:endParaRPr lang="en-US"/>
        </a:p>
      </dgm:t>
    </dgm:pt>
    <dgm:pt modelId="{B7A2EB0F-7624-43E5-94E4-2C20170F9EBB}" type="sibTrans" cxnId="{BF566934-C388-4C7A-8562-213BC0D20893}">
      <dgm:prSet/>
      <dgm:spPr/>
      <dgm:t>
        <a:bodyPr/>
        <a:lstStyle/>
        <a:p>
          <a:endParaRPr lang="en-US"/>
        </a:p>
      </dgm:t>
    </dgm:pt>
    <dgm:pt modelId="{9695BDB7-14F1-47C3-96DB-C218F790FB5A}">
      <dgm:prSet/>
      <dgm:spPr/>
      <dgm:t>
        <a:bodyPr/>
        <a:lstStyle/>
        <a:p>
          <a:r>
            <a:rPr lang="en-GB" b="1" dirty="0"/>
            <a:t>Aromatherapy body massage (1 Hour) - £50</a:t>
          </a:r>
          <a:endParaRPr lang="en-US" dirty="0"/>
        </a:p>
      </dgm:t>
    </dgm:pt>
    <dgm:pt modelId="{8DE8BDF4-B4DD-467A-B63A-A28216D12745}" type="parTrans" cxnId="{9D705E0E-70BD-4CB1-B290-D66C7D19DB47}">
      <dgm:prSet/>
      <dgm:spPr/>
      <dgm:t>
        <a:bodyPr/>
        <a:lstStyle/>
        <a:p>
          <a:endParaRPr lang="en-US"/>
        </a:p>
      </dgm:t>
    </dgm:pt>
    <dgm:pt modelId="{A1B8C53E-D8FB-4B77-8886-A6A6C21745E2}" type="sibTrans" cxnId="{9D705E0E-70BD-4CB1-B290-D66C7D19DB47}">
      <dgm:prSet/>
      <dgm:spPr/>
      <dgm:t>
        <a:bodyPr/>
        <a:lstStyle/>
        <a:p>
          <a:endParaRPr lang="en-US"/>
        </a:p>
      </dgm:t>
    </dgm:pt>
    <dgm:pt modelId="{C898DA02-28E3-41E3-B9DE-622E9F1AA033}">
      <dgm:prSet/>
      <dgm:spPr/>
      <dgm:t>
        <a:bodyPr/>
        <a:lstStyle/>
        <a:p>
          <a:r>
            <a:rPr lang="en-GB" b="1" dirty="0"/>
            <a:t>Sauna 15-20mins - £20</a:t>
          </a:r>
          <a:endParaRPr lang="en-US" dirty="0"/>
        </a:p>
      </dgm:t>
    </dgm:pt>
    <dgm:pt modelId="{A59C305A-68F3-487B-8AE1-2744B11ECE0B}" type="parTrans" cxnId="{13F54F4E-07BC-429C-BC87-7D6E1163A89C}">
      <dgm:prSet/>
      <dgm:spPr/>
      <dgm:t>
        <a:bodyPr/>
        <a:lstStyle/>
        <a:p>
          <a:endParaRPr lang="en-US"/>
        </a:p>
      </dgm:t>
    </dgm:pt>
    <dgm:pt modelId="{0C0FD54B-6185-48AE-ACBC-57A44B7F42BE}" type="sibTrans" cxnId="{13F54F4E-07BC-429C-BC87-7D6E1163A89C}">
      <dgm:prSet/>
      <dgm:spPr/>
      <dgm:t>
        <a:bodyPr/>
        <a:lstStyle/>
        <a:p>
          <a:endParaRPr lang="en-US"/>
        </a:p>
      </dgm:t>
    </dgm:pt>
    <dgm:pt modelId="{816C2E5D-A723-425D-8A46-9F71D34C4443}">
      <dgm:prSet/>
      <dgm:spPr/>
      <dgm:t>
        <a:bodyPr/>
        <a:lstStyle/>
        <a:p>
          <a:r>
            <a:rPr lang="en-GB" b="1" dirty="0"/>
            <a:t>Swedish Massage (1 Hour) - £50</a:t>
          </a:r>
          <a:endParaRPr lang="en-US" dirty="0"/>
        </a:p>
      </dgm:t>
    </dgm:pt>
    <dgm:pt modelId="{642351B1-85A1-4A5C-9D2A-7ABF4B95A03E}" type="parTrans" cxnId="{226EEA31-799C-4660-999D-BD7FC740C7AE}">
      <dgm:prSet/>
      <dgm:spPr/>
      <dgm:t>
        <a:bodyPr/>
        <a:lstStyle/>
        <a:p>
          <a:endParaRPr lang="en-US"/>
        </a:p>
      </dgm:t>
    </dgm:pt>
    <dgm:pt modelId="{8CB16F21-1938-4535-A5C6-2F7C6539947B}" type="sibTrans" cxnId="{226EEA31-799C-4660-999D-BD7FC740C7AE}">
      <dgm:prSet/>
      <dgm:spPr/>
      <dgm:t>
        <a:bodyPr/>
        <a:lstStyle/>
        <a:p>
          <a:endParaRPr lang="en-US"/>
        </a:p>
      </dgm:t>
    </dgm:pt>
    <dgm:pt modelId="{61749CBA-5221-42AC-B0CF-9B9661FE62E3}">
      <dgm:prSet/>
      <dgm:spPr/>
      <dgm:t>
        <a:bodyPr/>
        <a:lstStyle/>
        <a:p>
          <a:r>
            <a:rPr lang="en-GB" b="1" dirty="0"/>
            <a:t>Reflexology (1 Hour) - £75</a:t>
          </a:r>
          <a:endParaRPr lang="en-US" dirty="0"/>
        </a:p>
      </dgm:t>
    </dgm:pt>
    <dgm:pt modelId="{69BA49BA-0992-4913-BA4E-29B99B524D58}" type="parTrans" cxnId="{235B4791-644E-4ACD-AD14-0F42100F1680}">
      <dgm:prSet/>
      <dgm:spPr/>
      <dgm:t>
        <a:bodyPr/>
        <a:lstStyle/>
        <a:p>
          <a:endParaRPr lang="en-US"/>
        </a:p>
      </dgm:t>
    </dgm:pt>
    <dgm:pt modelId="{19C6BCFC-F97D-44D1-8FA5-AB46F4E44756}" type="sibTrans" cxnId="{235B4791-644E-4ACD-AD14-0F42100F1680}">
      <dgm:prSet/>
      <dgm:spPr/>
      <dgm:t>
        <a:bodyPr/>
        <a:lstStyle/>
        <a:p>
          <a:endParaRPr lang="en-US"/>
        </a:p>
      </dgm:t>
    </dgm:pt>
    <dgm:pt modelId="{ECE65382-B090-44C2-A8F8-683A123B21AE}" type="pres">
      <dgm:prSet presAssocID="{A5A1592B-F2FE-4677-8F6B-A65E24DD995C}" presName="vert0" presStyleCnt="0">
        <dgm:presLayoutVars>
          <dgm:dir/>
          <dgm:animOne val="branch"/>
          <dgm:animLvl val="lvl"/>
        </dgm:presLayoutVars>
      </dgm:prSet>
      <dgm:spPr/>
    </dgm:pt>
    <dgm:pt modelId="{2C083C47-9C73-45FD-9897-8BA9A7F99B82}" type="pres">
      <dgm:prSet presAssocID="{4A6C8E80-F26A-47D2-9CD9-4F049E761E9D}" presName="thickLine" presStyleLbl="alignNode1" presStyleIdx="0" presStyleCnt="6"/>
      <dgm:spPr/>
    </dgm:pt>
    <dgm:pt modelId="{91632AB6-0B0D-4D10-8ACA-EC3D6A167D49}" type="pres">
      <dgm:prSet presAssocID="{4A6C8E80-F26A-47D2-9CD9-4F049E761E9D}" presName="horz1" presStyleCnt="0"/>
      <dgm:spPr/>
    </dgm:pt>
    <dgm:pt modelId="{A628438F-CB30-490E-B59A-1172FB36932E}" type="pres">
      <dgm:prSet presAssocID="{4A6C8E80-F26A-47D2-9CD9-4F049E761E9D}" presName="tx1" presStyleLbl="revTx" presStyleIdx="0" presStyleCnt="6"/>
      <dgm:spPr/>
    </dgm:pt>
    <dgm:pt modelId="{4C1BEB31-1376-49E8-941F-229A98092D6A}" type="pres">
      <dgm:prSet presAssocID="{4A6C8E80-F26A-47D2-9CD9-4F049E761E9D}" presName="vert1" presStyleCnt="0"/>
      <dgm:spPr/>
    </dgm:pt>
    <dgm:pt modelId="{EAC1E1D9-3313-48C6-97B8-173DA779DEA8}" type="pres">
      <dgm:prSet presAssocID="{01098C6B-6950-4139-859F-E90354A1FDEE}" presName="thickLine" presStyleLbl="alignNode1" presStyleIdx="1" presStyleCnt="6"/>
      <dgm:spPr/>
    </dgm:pt>
    <dgm:pt modelId="{A2D0384B-1005-4D2D-AB73-1DDF319E2E95}" type="pres">
      <dgm:prSet presAssocID="{01098C6B-6950-4139-859F-E90354A1FDEE}" presName="horz1" presStyleCnt="0"/>
      <dgm:spPr/>
    </dgm:pt>
    <dgm:pt modelId="{C4A3FAA3-803D-4E74-8061-B94BC1AF76A5}" type="pres">
      <dgm:prSet presAssocID="{01098C6B-6950-4139-859F-E90354A1FDEE}" presName="tx1" presStyleLbl="revTx" presStyleIdx="1" presStyleCnt="6"/>
      <dgm:spPr/>
    </dgm:pt>
    <dgm:pt modelId="{0B0657F6-5FA9-4167-A2E3-B1DE8BC13B4E}" type="pres">
      <dgm:prSet presAssocID="{01098C6B-6950-4139-859F-E90354A1FDEE}" presName="vert1" presStyleCnt="0"/>
      <dgm:spPr/>
    </dgm:pt>
    <dgm:pt modelId="{B24F5403-EFC6-46C5-BD1C-94676F1AFB2E}" type="pres">
      <dgm:prSet presAssocID="{9695BDB7-14F1-47C3-96DB-C218F790FB5A}" presName="thickLine" presStyleLbl="alignNode1" presStyleIdx="2" presStyleCnt="6"/>
      <dgm:spPr/>
    </dgm:pt>
    <dgm:pt modelId="{3F80EFB8-5993-4FC6-AA0F-45FFED08301C}" type="pres">
      <dgm:prSet presAssocID="{9695BDB7-14F1-47C3-96DB-C218F790FB5A}" presName="horz1" presStyleCnt="0"/>
      <dgm:spPr/>
    </dgm:pt>
    <dgm:pt modelId="{53D8D332-5BBA-4318-92C4-DA04FC5196EB}" type="pres">
      <dgm:prSet presAssocID="{9695BDB7-14F1-47C3-96DB-C218F790FB5A}" presName="tx1" presStyleLbl="revTx" presStyleIdx="2" presStyleCnt="6"/>
      <dgm:spPr/>
    </dgm:pt>
    <dgm:pt modelId="{991FAD96-773D-4E59-B2D0-2D8AB12E1BE3}" type="pres">
      <dgm:prSet presAssocID="{9695BDB7-14F1-47C3-96DB-C218F790FB5A}" presName="vert1" presStyleCnt="0"/>
      <dgm:spPr/>
    </dgm:pt>
    <dgm:pt modelId="{43A6CDAB-DE69-435B-9768-D5A719C964F7}" type="pres">
      <dgm:prSet presAssocID="{C898DA02-28E3-41E3-B9DE-622E9F1AA033}" presName="thickLine" presStyleLbl="alignNode1" presStyleIdx="3" presStyleCnt="6"/>
      <dgm:spPr/>
    </dgm:pt>
    <dgm:pt modelId="{D35317F9-9638-4AEA-8343-DDC705A960D8}" type="pres">
      <dgm:prSet presAssocID="{C898DA02-28E3-41E3-B9DE-622E9F1AA033}" presName="horz1" presStyleCnt="0"/>
      <dgm:spPr/>
    </dgm:pt>
    <dgm:pt modelId="{1EE1D6C9-3634-4BF2-A973-B64F04E870AE}" type="pres">
      <dgm:prSet presAssocID="{C898DA02-28E3-41E3-B9DE-622E9F1AA033}" presName="tx1" presStyleLbl="revTx" presStyleIdx="3" presStyleCnt="6"/>
      <dgm:spPr/>
    </dgm:pt>
    <dgm:pt modelId="{BB528AFE-3379-497F-A2A4-53BD1C6FE27A}" type="pres">
      <dgm:prSet presAssocID="{C898DA02-28E3-41E3-B9DE-622E9F1AA033}" presName="vert1" presStyleCnt="0"/>
      <dgm:spPr/>
    </dgm:pt>
    <dgm:pt modelId="{CC8F6B8E-8440-4198-8831-6BF17A7F1CEC}" type="pres">
      <dgm:prSet presAssocID="{816C2E5D-A723-425D-8A46-9F71D34C4443}" presName="thickLine" presStyleLbl="alignNode1" presStyleIdx="4" presStyleCnt="6"/>
      <dgm:spPr/>
    </dgm:pt>
    <dgm:pt modelId="{7DF1D2C3-C8C6-4222-B3B0-2A8A0D565145}" type="pres">
      <dgm:prSet presAssocID="{816C2E5D-A723-425D-8A46-9F71D34C4443}" presName="horz1" presStyleCnt="0"/>
      <dgm:spPr/>
    </dgm:pt>
    <dgm:pt modelId="{DFDC1A6A-FF64-407A-8D01-5663A20F385C}" type="pres">
      <dgm:prSet presAssocID="{816C2E5D-A723-425D-8A46-9F71D34C4443}" presName="tx1" presStyleLbl="revTx" presStyleIdx="4" presStyleCnt="6"/>
      <dgm:spPr/>
    </dgm:pt>
    <dgm:pt modelId="{C32EBC72-1340-44A8-AE07-6D2E85E37801}" type="pres">
      <dgm:prSet presAssocID="{816C2E5D-A723-425D-8A46-9F71D34C4443}" presName="vert1" presStyleCnt="0"/>
      <dgm:spPr/>
    </dgm:pt>
    <dgm:pt modelId="{60133845-D9A4-4270-B9DD-71C6D157C934}" type="pres">
      <dgm:prSet presAssocID="{61749CBA-5221-42AC-B0CF-9B9661FE62E3}" presName="thickLine" presStyleLbl="alignNode1" presStyleIdx="5" presStyleCnt="6"/>
      <dgm:spPr/>
    </dgm:pt>
    <dgm:pt modelId="{1B918B28-BD4B-47C6-8CF5-2FE4783C59C8}" type="pres">
      <dgm:prSet presAssocID="{61749CBA-5221-42AC-B0CF-9B9661FE62E3}" presName="horz1" presStyleCnt="0"/>
      <dgm:spPr/>
    </dgm:pt>
    <dgm:pt modelId="{F539AB43-E260-4F58-9D13-35ED84D7BF65}" type="pres">
      <dgm:prSet presAssocID="{61749CBA-5221-42AC-B0CF-9B9661FE62E3}" presName="tx1" presStyleLbl="revTx" presStyleIdx="5" presStyleCnt="6"/>
      <dgm:spPr/>
    </dgm:pt>
    <dgm:pt modelId="{99D149D4-D4EA-4693-8FBA-15AAFB14F220}" type="pres">
      <dgm:prSet presAssocID="{61749CBA-5221-42AC-B0CF-9B9661FE62E3}" presName="vert1" presStyleCnt="0"/>
      <dgm:spPr/>
    </dgm:pt>
  </dgm:ptLst>
  <dgm:cxnLst>
    <dgm:cxn modelId="{9D705E0E-70BD-4CB1-B290-D66C7D19DB47}" srcId="{A5A1592B-F2FE-4677-8F6B-A65E24DD995C}" destId="{9695BDB7-14F1-47C3-96DB-C218F790FB5A}" srcOrd="2" destOrd="0" parTransId="{8DE8BDF4-B4DD-467A-B63A-A28216D12745}" sibTransId="{A1B8C53E-D8FB-4B77-8886-A6A6C21745E2}"/>
    <dgm:cxn modelId="{E89A982B-288F-46E1-BADF-1DF835A8514F}" type="presOf" srcId="{C898DA02-28E3-41E3-B9DE-622E9F1AA033}" destId="{1EE1D6C9-3634-4BF2-A973-B64F04E870AE}" srcOrd="0" destOrd="0" presId="urn:microsoft.com/office/officeart/2008/layout/LinedList"/>
    <dgm:cxn modelId="{226EEA31-799C-4660-999D-BD7FC740C7AE}" srcId="{A5A1592B-F2FE-4677-8F6B-A65E24DD995C}" destId="{816C2E5D-A723-425D-8A46-9F71D34C4443}" srcOrd="4" destOrd="0" parTransId="{642351B1-85A1-4A5C-9D2A-7ABF4B95A03E}" sibTransId="{8CB16F21-1938-4535-A5C6-2F7C6539947B}"/>
    <dgm:cxn modelId="{BF566934-C388-4C7A-8562-213BC0D20893}" srcId="{A5A1592B-F2FE-4677-8F6B-A65E24DD995C}" destId="{01098C6B-6950-4139-859F-E90354A1FDEE}" srcOrd="1" destOrd="0" parTransId="{293F3866-89DA-4A10-9ED4-CB820493C335}" sibTransId="{B7A2EB0F-7624-43E5-94E4-2C20170F9EBB}"/>
    <dgm:cxn modelId="{13F54F4E-07BC-429C-BC87-7D6E1163A89C}" srcId="{A5A1592B-F2FE-4677-8F6B-A65E24DD995C}" destId="{C898DA02-28E3-41E3-B9DE-622E9F1AA033}" srcOrd="3" destOrd="0" parTransId="{A59C305A-68F3-487B-8AE1-2744B11ECE0B}" sibTransId="{0C0FD54B-6185-48AE-ACBC-57A44B7F42BE}"/>
    <dgm:cxn modelId="{7ADA7F71-3906-46BA-8AFB-60669D069DAA}" type="presOf" srcId="{4A6C8E80-F26A-47D2-9CD9-4F049E761E9D}" destId="{A628438F-CB30-490E-B59A-1172FB36932E}" srcOrd="0" destOrd="0" presId="urn:microsoft.com/office/officeart/2008/layout/LinedList"/>
    <dgm:cxn modelId="{DE98BA52-A76E-46D8-B432-FFAF30DA2741}" type="presOf" srcId="{A5A1592B-F2FE-4677-8F6B-A65E24DD995C}" destId="{ECE65382-B090-44C2-A8F8-683A123B21AE}" srcOrd="0" destOrd="0" presId="urn:microsoft.com/office/officeart/2008/layout/LinedList"/>
    <dgm:cxn modelId="{7934D053-F871-4B64-95D2-65EA34124734}" type="presOf" srcId="{61749CBA-5221-42AC-B0CF-9B9661FE62E3}" destId="{F539AB43-E260-4F58-9D13-35ED84D7BF65}" srcOrd="0" destOrd="0" presId="urn:microsoft.com/office/officeart/2008/layout/LinedList"/>
    <dgm:cxn modelId="{B158BA56-1C09-4154-A10A-5D8D6D1C3DF7}" type="presOf" srcId="{9695BDB7-14F1-47C3-96DB-C218F790FB5A}" destId="{53D8D332-5BBA-4318-92C4-DA04FC5196EB}" srcOrd="0" destOrd="0" presId="urn:microsoft.com/office/officeart/2008/layout/LinedList"/>
    <dgm:cxn modelId="{235B4791-644E-4ACD-AD14-0F42100F1680}" srcId="{A5A1592B-F2FE-4677-8F6B-A65E24DD995C}" destId="{61749CBA-5221-42AC-B0CF-9B9661FE62E3}" srcOrd="5" destOrd="0" parTransId="{69BA49BA-0992-4913-BA4E-29B99B524D58}" sibTransId="{19C6BCFC-F97D-44D1-8FA5-AB46F4E44756}"/>
    <dgm:cxn modelId="{BEE560B0-DCD9-4DC9-972A-4BB6D74CE378}" type="presOf" srcId="{01098C6B-6950-4139-859F-E90354A1FDEE}" destId="{C4A3FAA3-803D-4E74-8061-B94BC1AF76A5}" srcOrd="0" destOrd="0" presId="urn:microsoft.com/office/officeart/2008/layout/LinedList"/>
    <dgm:cxn modelId="{9F2F3BC0-8446-4CCC-A4DA-47F9B23A3A4E}" type="presOf" srcId="{816C2E5D-A723-425D-8A46-9F71D34C4443}" destId="{DFDC1A6A-FF64-407A-8D01-5663A20F385C}" srcOrd="0" destOrd="0" presId="urn:microsoft.com/office/officeart/2008/layout/LinedList"/>
    <dgm:cxn modelId="{1B5B53FB-FFBE-42C7-9EA3-253A555DC983}" srcId="{A5A1592B-F2FE-4677-8F6B-A65E24DD995C}" destId="{4A6C8E80-F26A-47D2-9CD9-4F049E761E9D}" srcOrd="0" destOrd="0" parTransId="{84362CEE-B759-461E-A6B9-83E7A4160FA3}" sibTransId="{DF63537E-D21E-43C2-A8DF-E2C18AF5937D}"/>
    <dgm:cxn modelId="{E9989C78-0467-4E9A-A135-BEF831F9E6AE}" type="presParOf" srcId="{ECE65382-B090-44C2-A8F8-683A123B21AE}" destId="{2C083C47-9C73-45FD-9897-8BA9A7F99B82}" srcOrd="0" destOrd="0" presId="urn:microsoft.com/office/officeart/2008/layout/LinedList"/>
    <dgm:cxn modelId="{6A469FEC-858E-4622-9DE5-FADDF2D91E17}" type="presParOf" srcId="{ECE65382-B090-44C2-A8F8-683A123B21AE}" destId="{91632AB6-0B0D-4D10-8ACA-EC3D6A167D49}" srcOrd="1" destOrd="0" presId="urn:microsoft.com/office/officeart/2008/layout/LinedList"/>
    <dgm:cxn modelId="{65D25AE8-287B-482F-94F6-305E4820FAD3}" type="presParOf" srcId="{91632AB6-0B0D-4D10-8ACA-EC3D6A167D49}" destId="{A628438F-CB30-490E-B59A-1172FB36932E}" srcOrd="0" destOrd="0" presId="urn:microsoft.com/office/officeart/2008/layout/LinedList"/>
    <dgm:cxn modelId="{18F2BAEF-E89F-41AC-A735-E94EA72D50EB}" type="presParOf" srcId="{91632AB6-0B0D-4D10-8ACA-EC3D6A167D49}" destId="{4C1BEB31-1376-49E8-941F-229A98092D6A}" srcOrd="1" destOrd="0" presId="urn:microsoft.com/office/officeart/2008/layout/LinedList"/>
    <dgm:cxn modelId="{62715E84-0984-4C2D-93E3-BA8D7A489CA8}" type="presParOf" srcId="{ECE65382-B090-44C2-A8F8-683A123B21AE}" destId="{EAC1E1D9-3313-48C6-97B8-173DA779DEA8}" srcOrd="2" destOrd="0" presId="urn:microsoft.com/office/officeart/2008/layout/LinedList"/>
    <dgm:cxn modelId="{5D7800F8-BC85-4068-923B-3B5DB6A20100}" type="presParOf" srcId="{ECE65382-B090-44C2-A8F8-683A123B21AE}" destId="{A2D0384B-1005-4D2D-AB73-1DDF319E2E95}" srcOrd="3" destOrd="0" presId="urn:microsoft.com/office/officeart/2008/layout/LinedList"/>
    <dgm:cxn modelId="{03AE2D4D-07BD-4D95-88A2-F221C8727E11}" type="presParOf" srcId="{A2D0384B-1005-4D2D-AB73-1DDF319E2E95}" destId="{C4A3FAA3-803D-4E74-8061-B94BC1AF76A5}" srcOrd="0" destOrd="0" presId="urn:microsoft.com/office/officeart/2008/layout/LinedList"/>
    <dgm:cxn modelId="{2D718BD5-8BF1-4AB3-A36D-C50D38AA81B5}" type="presParOf" srcId="{A2D0384B-1005-4D2D-AB73-1DDF319E2E95}" destId="{0B0657F6-5FA9-4167-A2E3-B1DE8BC13B4E}" srcOrd="1" destOrd="0" presId="urn:microsoft.com/office/officeart/2008/layout/LinedList"/>
    <dgm:cxn modelId="{932022A7-EBAB-4528-BB5A-A670384D0566}" type="presParOf" srcId="{ECE65382-B090-44C2-A8F8-683A123B21AE}" destId="{B24F5403-EFC6-46C5-BD1C-94676F1AFB2E}" srcOrd="4" destOrd="0" presId="urn:microsoft.com/office/officeart/2008/layout/LinedList"/>
    <dgm:cxn modelId="{FD0F135C-DEE4-449B-84F4-82DF58D788E4}" type="presParOf" srcId="{ECE65382-B090-44C2-A8F8-683A123B21AE}" destId="{3F80EFB8-5993-4FC6-AA0F-45FFED08301C}" srcOrd="5" destOrd="0" presId="urn:microsoft.com/office/officeart/2008/layout/LinedList"/>
    <dgm:cxn modelId="{250E6218-323D-41EA-9153-41C157FCBDF1}" type="presParOf" srcId="{3F80EFB8-5993-4FC6-AA0F-45FFED08301C}" destId="{53D8D332-5BBA-4318-92C4-DA04FC5196EB}" srcOrd="0" destOrd="0" presId="urn:microsoft.com/office/officeart/2008/layout/LinedList"/>
    <dgm:cxn modelId="{C914B6C1-0605-4CAE-ACFA-C10CF3E6001B}" type="presParOf" srcId="{3F80EFB8-5993-4FC6-AA0F-45FFED08301C}" destId="{991FAD96-773D-4E59-B2D0-2D8AB12E1BE3}" srcOrd="1" destOrd="0" presId="urn:microsoft.com/office/officeart/2008/layout/LinedList"/>
    <dgm:cxn modelId="{3BB1A88B-C91A-4F94-B5DB-D237AB7DB1C5}" type="presParOf" srcId="{ECE65382-B090-44C2-A8F8-683A123B21AE}" destId="{43A6CDAB-DE69-435B-9768-D5A719C964F7}" srcOrd="6" destOrd="0" presId="urn:microsoft.com/office/officeart/2008/layout/LinedList"/>
    <dgm:cxn modelId="{2A3CCBC6-F4B7-4DC7-8438-D147807D0535}" type="presParOf" srcId="{ECE65382-B090-44C2-A8F8-683A123B21AE}" destId="{D35317F9-9638-4AEA-8343-DDC705A960D8}" srcOrd="7" destOrd="0" presId="urn:microsoft.com/office/officeart/2008/layout/LinedList"/>
    <dgm:cxn modelId="{EC9AB0F7-F9A8-4274-B91B-80D8DCB1A757}" type="presParOf" srcId="{D35317F9-9638-4AEA-8343-DDC705A960D8}" destId="{1EE1D6C9-3634-4BF2-A973-B64F04E870AE}" srcOrd="0" destOrd="0" presId="urn:microsoft.com/office/officeart/2008/layout/LinedList"/>
    <dgm:cxn modelId="{6211C040-E670-4C98-9867-69C3A68C604D}" type="presParOf" srcId="{D35317F9-9638-4AEA-8343-DDC705A960D8}" destId="{BB528AFE-3379-497F-A2A4-53BD1C6FE27A}" srcOrd="1" destOrd="0" presId="urn:microsoft.com/office/officeart/2008/layout/LinedList"/>
    <dgm:cxn modelId="{C309DBD4-AEAE-417D-B698-0DEB4F25F685}" type="presParOf" srcId="{ECE65382-B090-44C2-A8F8-683A123B21AE}" destId="{CC8F6B8E-8440-4198-8831-6BF17A7F1CEC}" srcOrd="8" destOrd="0" presId="urn:microsoft.com/office/officeart/2008/layout/LinedList"/>
    <dgm:cxn modelId="{19B637D4-3502-4A6F-8328-D7C687EBAD31}" type="presParOf" srcId="{ECE65382-B090-44C2-A8F8-683A123B21AE}" destId="{7DF1D2C3-C8C6-4222-B3B0-2A8A0D565145}" srcOrd="9" destOrd="0" presId="urn:microsoft.com/office/officeart/2008/layout/LinedList"/>
    <dgm:cxn modelId="{AF792793-CD31-4BE3-B731-81A63ED9165A}" type="presParOf" srcId="{7DF1D2C3-C8C6-4222-B3B0-2A8A0D565145}" destId="{DFDC1A6A-FF64-407A-8D01-5663A20F385C}" srcOrd="0" destOrd="0" presId="urn:microsoft.com/office/officeart/2008/layout/LinedList"/>
    <dgm:cxn modelId="{957DBA9B-D50D-4F95-81DB-81FD0F313460}" type="presParOf" srcId="{7DF1D2C3-C8C6-4222-B3B0-2A8A0D565145}" destId="{C32EBC72-1340-44A8-AE07-6D2E85E37801}" srcOrd="1" destOrd="0" presId="urn:microsoft.com/office/officeart/2008/layout/LinedList"/>
    <dgm:cxn modelId="{47315B7B-A65B-4B48-A42B-ACB5EE1DB54B}" type="presParOf" srcId="{ECE65382-B090-44C2-A8F8-683A123B21AE}" destId="{60133845-D9A4-4270-B9DD-71C6D157C934}" srcOrd="10" destOrd="0" presId="urn:microsoft.com/office/officeart/2008/layout/LinedList"/>
    <dgm:cxn modelId="{99ACAB80-1365-4569-A37D-7B4AA99A9756}" type="presParOf" srcId="{ECE65382-B090-44C2-A8F8-683A123B21AE}" destId="{1B918B28-BD4B-47C6-8CF5-2FE4783C59C8}" srcOrd="11" destOrd="0" presId="urn:microsoft.com/office/officeart/2008/layout/LinedList"/>
    <dgm:cxn modelId="{E81C3C18-BF7F-4CCA-AE97-52ADA61869A6}" type="presParOf" srcId="{1B918B28-BD4B-47C6-8CF5-2FE4783C59C8}" destId="{F539AB43-E260-4F58-9D13-35ED84D7BF65}" srcOrd="0" destOrd="0" presId="urn:microsoft.com/office/officeart/2008/layout/LinedList"/>
    <dgm:cxn modelId="{968E41DF-975B-42A4-8B9C-0ADC62A1A501}" type="presParOf" srcId="{1B918B28-BD4B-47C6-8CF5-2FE4783C59C8}" destId="{99D149D4-D4EA-4693-8FBA-15AAFB14F22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7375BA-9FAE-44CB-B287-AADC1AC59D8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4165F09-34F8-488C-B544-9318C7963A7F}">
      <dgm:prSet/>
      <dgm:spPr/>
      <dgm:t>
        <a:bodyPr/>
        <a:lstStyle/>
        <a:p>
          <a:r>
            <a:rPr lang="en-US" dirty="0">
              <a:latin typeface="Arial"/>
              <a:cs typeface="Arial"/>
            </a:rPr>
            <a:t>BUILDING RELATIONSHIPS WITH CLIENTS</a:t>
          </a:r>
        </a:p>
      </dgm:t>
    </dgm:pt>
    <dgm:pt modelId="{B51BBF7C-E756-4A19-B4FE-0136A29F6872}" type="parTrans" cxnId="{67168AE3-2A1E-4DDA-97E8-DC8E6FF32713}">
      <dgm:prSet/>
      <dgm:spPr/>
      <dgm:t>
        <a:bodyPr/>
        <a:lstStyle/>
        <a:p>
          <a:endParaRPr lang="en-US"/>
        </a:p>
      </dgm:t>
    </dgm:pt>
    <dgm:pt modelId="{A6D932E6-20AF-4FA6-BD54-EFC66FF160E8}" type="sibTrans" cxnId="{67168AE3-2A1E-4DDA-97E8-DC8E6FF32713}">
      <dgm:prSet/>
      <dgm:spPr/>
      <dgm:t>
        <a:bodyPr/>
        <a:lstStyle/>
        <a:p>
          <a:endParaRPr lang="en-US"/>
        </a:p>
      </dgm:t>
    </dgm:pt>
    <dgm:pt modelId="{BA83CB7A-0970-43AC-B367-094E7C077C45}">
      <dgm:prSet/>
      <dgm:spPr/>
      <dgm:t>
        <a:bodyPr/>
        <a:lstStyle/>
        <a:p>
          <a:r>
            <a:rPr lang="en-US" dirty="0">
              <a:latin typeface="Arial"/>
              <a:cs typeface="Arial"/>
            </a:rPr>
            <a:t>CONFIDENTIALITY</a:t>
          </a:r>
        </a:p>
      </dgm:t>
    </dgm:pt>
    <dgm:pt modelId="{BDF2D849-F749-419E-8449-2322058DC9BA}" type="parTrans" cxnId="{52AF9476-2A5E-4A64-8754-8098074B2A72}">
      <dgm:prSet/>
      <dgm:spPr/>
      <dgm:t>
        <a:bodyPr/>
        <a:lstStyle/>
        <a:p>
          <a:endParaRPr lang="en-US"/>
        </a:p>
      </dgm:t>
    </dgm:pt>
    <dgm:pt modelId="{A4CA327C-237A-44B1-894A-BF6BA4520E32}" type="sibTrans" cxnId="{52AF9476-2A5E-4A64-8754-8098074B2A72}">
      <dgm:prSet/>
      <dgm:spPr/>
      <dgm:t>
        <a:bodyPr/>
        <a:lstStyle/>
        <a:p>
          <a:endParaRPr lang="en-US"/>
        </a:p>
      </dgm:t>
    </dgm:pt>
    <dgm:pt modelId="{A7AE671E-596D-45E4-9C83-4F4438373A4A}">
      <dgm:prSet/>
      <dgm:spPr/>
      <dgm:t>
        <a:bodyPr/>
        <a:lstStyle/>
        <a:p>
          <a:r>
            <a:rPr lang="en-US" dirty="0">
              <a:latin typeface="Arial"/>
              <a:cs typeface="Arial"/>
            </a:rPr>
            <a:t>OFFERS AND DEALS </a:t>
          </a:r>
        </a:p>
      </dgm:t>
    </dgm:pt>
    <dgm:pt modelId="{40EDA24B-D99B-40F8-BCEE-0F76373F5BAA}" type="parTrans" cxnId="{7488E47C-D4CB-484E-8C0C-BDE622B66896}">
      <dgm:prSet/>
      <dgm:spPr/>
      <dgm:t>
        <a:bodyPr/>
        <a:lstStyle/>
        <a:p>
          <a:endParaRPr lang="en-US"/>
        </a:p>
      </dgm:t>
    </dgm:pt>
    <dgm:pt modelId="{F04E5D76-2A44-465B-A79A-D4405FCB2A84}" type="sibTrans" cxnId="{7488E47C-D4CB-484E-8C0C-BDE622B66896}">
      <dgm:prSet/>
      <dgm:spPr/>
      <dgm:t>
        <a:bodyPr/>
        <a:lstStyle/>
        <a:p>
          <a:endParaRPr lang="en-US"/>
        </a:p>
      </dgm:t>
    </dgm:pt>
    <dgm:pt modelId="{C6817EFF-72F7-46C2-A2AA-330A0B41B3DD}">
      <dgm:prSet/>
      <dgm:spPr/>
      <dgm:t>
        <a:bodyPr/>
        <a:lstStyle/>
        <a:p>
          <a:r>
            <a:rPr lang="en-US" dirty="0">
              <a:latin typeface="Arial"/>
              <a:cs typeface="Arial"/>
            </a:rPr>
            <a:t>WEBSITE </a:t>
          </a:r>
        </a:p>
      </dgm:t>
    </dgm:pt>
    <dgm:pt modelId="{18E0281E-48E6-40FA-AD1F-B70017D854D5}" type="parTrans" cxnId="{E7C67B3E-80B8-4EB8-A858-3CDA3163BE94}">
      <dgm:prSet/>
      <dgm:spPr/>
      <dgm:t>
        <a:bodyPr/>
        <a:lstStyle/>
        <a:p>
          <a:endParaRPr lang="en-US"/>
        </a:p>
      </dgm:t>
    </dgm:pt>
    <dgm:pt modelId="{659EA49A-4325-44C7-B507-E644AD925A7D}" type="sibTrans" cxnId="{E7C67B3E-80B8-4EB8-A858-3CDA3163BE94}">
      <dgm:prSet/>
      <dgm:spPr/>
      <dgm:t>
        <a:bodyPr/>
        <a:lstStyle/>
        <a:p>
          <a:endParaRPr lang="en-US"/>
        </a:p>
      </dgm:t>
    </dgm:pt>
    <dgm:pt modelId="{CB64C819-A72A-4C26-A3D0-A2DF238C8E8F}">
      <dgm:prSet/>
      <dgm:spPr/>
      <dgm:t>
        <a:bodyPr/>
        <a:lstStyle/>
        <a:p>
          <a:r>
            <a:rPr lang="en-US" dirty="0">
              <a:latin typeface="Arial"/>
              <a:cs typeface="Arial"/>
            </a:rPr>
            <a:t>BUSINESS CARDS </a:t>
          </a:r>
        </a:p>
      </dgm:t>
    </dgm:pt>
    <dgm:pt modelId="{E4CB06AB-BD9C-44FD-BDB8-D491A1608EA2}" type="parTrans" cxnId="{89D5B4C2-713D-44CA-B842-316A6EABD1D3}">
      <dgm:prSet/>
      <dgm:spPr/>
      <dgm:t>
        <a:bodyPr/>
        <a:lstStyle/>
        <a:p>
          <a:endParaRPr lang="en-US"/>
        </a:p>
      </dgm:t>
    </dgm:pt>
    <dgm:pt modelId="{B3FCEDCD-4B95-4CDD-9F06-0367C02C8EE0}" type="sibTrans" cxnId="{89D5B4C2-713D-44CA-B842-316A6EABD1D3}">
      <dgm:prSet/>
      <dgm:spPr/>
      <dgm:t>
        <a:bodyPr/>
        <a:lstStyle/>
        <a:p>
          <a:endParaRPr lang="en-US"/>
        </a:p>
      </dgm:t>
    </dgm:pt>
    <dgm:pt modelId="{C9CDF869-C02D-4E4A-8FF2-FD1EE38CFAF9}">
      <dgm:prSet/>
      <dgm:spPr/>
      <dgm:t>
        <a:bodyPr/>
        <a:lstStyle/>
        <a:p>
          <a:r>
            <a:rPr lang="en-US" dirty="0">
              <a:latin typeface="Arial"/>
              <a:cs typeface="Arial"/>
            </a:rPr>
            <a:t>FRIENDLY PROFESSIONAL SERVICE</a:t>
          </a:r>
        </a:p>
      </dgm:t>
    </dgm:pt>
    <dgm:pt modelId="{11BDA234-85D2-49F2-82E1-EFC5E8CE2E77}" type="parTrans" cxnId="{35EA7AA5-9CD4-4145-BAE5-A12904A8FA8F}">
      <dgm:prSet/>
      <dgm:spPr/>
      <dgm:t>
        <a:bodyPr/>
        <a:lstStyle/>
        <a:p>
          <a:endParaRPr lang="en-US"/>
        </a:p>
      </dgm:t>
    </dgm:pt>
    <dgm:pt modelId="{D561CA4D-02B5-4CB0-90B2-1E8F392E77CE}" type="sibTrans" cxnId="{35EA7AA5-9CD4-4145-BAE5-A12904A8FA8F}">
      <dgm:prSet/>
      <dgm:spPr/>
      <dgm:t>
        <a:bodyPr/>
        <a:lstStyle/>
        <a:p>
          <a:endParaRPr lang="en-US"/>
        </a:p>
      </dgm:t>
    </dgm:pt>
    <dgm:pt modelId="{1A2A6CDE-9B63-42C3-88B6-3609F4E2AA6B}">
      <dgm:prSet/>
      <dgm:spPr/>
      <dgm:t>
        <a:bodyPr/>
        <a:lstStyle/>
        <a:p>
          <a:r>
            <a:rPr lang="en-US" dirty="0">
              <a:latin typeface="Arial"/>
              <a:cs typeface="Arial"/>
            </a:rPr>
            <a:t>PROFESSIONAL HOLISTIC ADVICE </a:t>
          </a:r>
        </a:p>
      </dgm:t>
    </dgm:pt>
    <dgm:pt modelId="{F38B814E-AE35-4594-8F49-B4D38A7CFDA8}" type="parTrans" cxnId="{A12D07C4-C393-41C2-9F9D-191B588D8148}">
      <dgm:prSet/>
      <dgm:spPr/>
      <dgm:t>
        <a:bodyPr/>
        <a:lstStyle/>
        <a:p>
          <a:endParaRPr lang="en-US"/>
        </a:p>
      </dgm:t>
    </dgm:pt>
    <dgm:pt modelId="{D4658066-727C-4739-BCFB-B1475B535764}" type="sibTrans" cxnId="{A12D07C4-C393-41C2-9F9D-191B588D8148}">
      <dgm:prSet/>
      <dgm:spPr/>
      <dgm:t>
        <a:bodyPr/>
        <a:lstStyle/>
        <a:p>
          <a:endParaRPr lang="en-US"/>
        </a:p>
      </dgm:t>
    </dgm:pt>
    <dgm:pt modelId="{4F13975A-5286-4D58-B5A5-2F87A9CB6896}">
      <dgm:prSet/>
      <dgm:spPr/>
      <dgm:t>
        <a:bodyPr/>
        <a:lstStyle/>
        <a:p>
          <a:r>
            <a:rPr lang="en-US" dirty="0">
              <a:latin typeface="Arial"/>
              <a:cs typeface="Arial"/>
            </a:rPr>
            <a:t>GIVEAWAYS</a:t>
          </a:r>
        </a:p>
      </dgm:t>
    </dgm:pt>
    <dgm:pt modelId="{BCF2F21F-A849-4E6E-B39B-BC85427285A5}" type="parTrans" cxnId="{FC1E6D7E-34F1-4436-B487-8B28DAE61EFC}">
      <dgm:prSet/>
      <dgm:spPr/>
      <dgm:t>
        <a:bodyPr/>
        <a:lstStyle/>
        <a:p>
          <a:endParaRPr lang="en-US"/>
        </a:p>
      </dgm:t>
    </dgm:pt>
    <dgm:pt modelId="{82EB9FEB-340D-4050-BC06-048CB4B82346}" type="sibTrans" cxnId="{FC1E6D7E-34F1-4436-B487-8B28DAE61EFC}">
      <dgm:prSet/>
      <dgm:spPr/>
      <dgm:t>
        <a:bodyPr/>
        <a:lstStyle/>
        <a:p>
          <a:endParaRPr lang="en-US"/>
        </a:p>
      </dgm:t>
    </dgm:pt>
    <dgm:pt modelId="{0E3D1BD7-C61F-4650-A2CA-4F29B4F7D624}">
      <dgm:prSet/>
      <dgm:spPr/>
      <dgm:t>
        <a:bodyPr/>
        <a:lstStyle/>
        <a:p>
          <a:pPr rtl="0"/>
          <a:r>
            <a:rPr lang="en-US" dirty="0">
              <a:latin typeface="Arial"/>
              <a:cs typeface="Arial"/>
            </a:rPr>
            <a:t>PARTNERSHIPS/GROUPON APP</a:t>
          </a:r>
        </a:p>
      </dgm:t>
    </dgm:pt>
    <dgm:pt modelId="{DD5AFD32-CF39-4BC7-82C1-91DBD41FE9ED}" type="parTrans" cxnId="{022BF19D-63C7-4663-82E8-30E977CA23BE}">
      <dgm:prSet/>
      <dgm:spPr/>
      <dgm:t>
        <a:bodyPr/>
        <a:lstStyle/>
        <a:p>
          <a:endParaRPr lang="en-US"/>
        </a:p>
      </dgm:t>
    </dgm:pt>
    <dgm:pt modelId="{FBA6A697-EE5B-4F07-8C04-9522F13900C1}" type="sibTrans" cxnId="{022BF19D-63C7-4663-82E8-30E977CA23BE}">
      <dgm:prSet/>
      <dgm:spPr/>
      <dgm:t>
        <a:bodyPr/>
        <a:lstStyle/>
        <a:p>
          <a:endParaRPr lang="en-US"/>
        </a:p>
      </dgm:t>
    </dgm:pt>
    <dgm:pt modelId="{816915C8-CC85-4BA4-BE22-F42FD3A6C79E}">
      <dgm:prSet/>
      <dgm:spPr/>
      <dgm:t>
        <a:bodyPr/>
        <a:lstStyle/>
        <a:p>
          <a:r>
            <a:rPr lang="en-US" dirty="0">
              <a:latin typeface="Arial"/>
              <a:cs typeface="Arial"/>
            </a:rPr>
            <a:t>PARTICIPATE IN COMMUNITY EVENTS</a:t>
          </a:r>
        </a:p>
      </dgm:t>
    </dgm:pt>
    <dgm:pt modelId="{9E25C032-B671-462F-A8DE-A4604351B5D2}" type="parTrans" cxnId="{04C66ABE-000C-45F7-A201-10E7A1F03547}">
      <dgm:prSet/>
      <dgm:spPr/>
      <dgm:t>
        <a:bodyPr/>
        <a:lstStyle/>
        <a:p>
          <a:endParaRPr lang="en-US"/>
        </a:p>
      </dgm:t>
    </dgm:pt>
    <dgm:pt modelId="{1AC65E53-B609-4E6E-938E-B2368C7DFCD1}" type="sibTrans" cxnId="{04C66ABE-000C-45F7-A201-10E7A1F03547}">
      <dgm:prSet/>
      <dgm:spPr/>
      <dgm:t>
        <a:bodyPr/>
        <a:lstStyle/>
        <a:p>
          <a:endParaRPr lang="en-US"/>
        </a:p>
      </dgm:t>
    </dgm:pt>
    <dgm:pt modelId="{229801C0-568C-43A5-A4B5-B33E9763443D}">
      <dgm:prSet/>
      <dgm:spPr/>
      <dgm:t>
        <a:bodyPr/>
        <a:lstStyle/>
        <a:p>
          <a:r>
            <a:rPr lang="en-US" dirty="0">
              <a:latin typeface="Arial"/>
              <a:cs typeface="Arial"/>
            </a:rPr>
            <a:t>BRING A FRIEND ( OFFER 2-FOR-1)</a:t>
          </a:r>
        </a:p>
      </dgm:t>
    </dgm:pt>
    <dgm:pt modelId="{A07FEA47-6545-4B53-AF9A-FCB8C22D4CAD}" type="parTrans" cxnId="{9EFBC9BE-D3FE-4281-B256-D005ADE2C875}">
      <dgm:prSet/>
      <dgm:spPr/>
      <dgm:t>
        <a:bodyPr/>
        <a:lstStyle/>
        <a:p>
          <a:endParaRPr lang="en-US"/>
        </a:p>
      </dgm:t>
    </dgm:pt>
    <dgm:pt modelId="{DC813316-3370-4816-8F3A-C2B5A021629A}" type="sibTrans" cxnId="{9EFBC9BE-D3FE-4281-B256-D005ADE2C875}">
      <dgm:prSet/>
      <dgm:spPr/>
      <dgm:t>
        <a:bodyPr/>
        <a:lstStyle/>
        <a:p>
          <a:endParaRPr lang="en-US"/>
        </a:p>
      </dgm:t>
    </dgm:pt>
    <dgm:pt modelId="{DEF1D242-CB11-4B77-A4DF-0652C4CF6DC2}" type="pres">
      <dgm:prSet presAssocID="{F47375BA-9FAE-44CB-B287-AADC1AC59D8C}" presName="vert0" presStyleCnt="0">
        <dgm:presLayoutVars>
          <dgm:dir/>
          <dgm:animOne val="branch"/>
          <dgm:animLvl val="lvl"/>
        </dgm:presLayoutVars>
      </dgm:prSet>
      <dgm:spPr/>
    </dgm:pt>
    <dgm:pt modelId="{1F2B9EEC-FB20-4AEA-8999-FA97682C72D0}" type="pres">
      <dgm:prSet presAssocID="{94165F09-34F8-488C-B544-9318C7963A7F}" presName="thickLine" presStyleLbl="alignNode1" presStyleIdx="0" presStyleCnt="11"/>
      <dgm:spPr/>
    </dgm:pt>
    <dgm:pt modelId="{AA7A4FDF-6D66-4565-980A-85F42C9359B8}" type="pres">
      <dgm:prSet presAssocID="{94165F09-34F8-488C-B544-9318C7963A7F}" presName="horz1" presStyleCnt="0"/>
      <dgm:spPr/>
    </dgm:pt>
    <dgm:pt modelId="{0C42A3F9-CFC3-4DCA-B02F-65F698895E0F}" type="pres">
      <dgm:prSet presAssocID="{94165F09-34F8-488C-B544-9318C7963A7F}" presName="tx1" presStyleLbl="revTx" presStyleIdx="0" presStyleCnt="11"/>
      <dgm:spPr/>
    </dgm:pt>
    <dgm:pt modelId="{C758C2AD-A565-418F-8176-80EB413E7C3F}" type="pres">
      <dgm:prSet presAssocID="{94165F09-34F8-488C-B544-9318C7963A7F}" presName="vert1" presStyleCnt="0"/>
      <dgm:spPr/>
    </dgm:pt>
    <dgm:pt modelId="{1ABAB0E0-129C-4C6E-AC27-93792B232EE9}" type="pres">
      <dgm:prSet presAssocID="{BA83CB7A-0970-43AC-B367-094E7C077C45}" presName="thickLine" presStyleLbl="alignNode1" presStyleIdx="1" presStyleCnt="11"/>
      <dgm:spPr/>
    </dgm:pt>
    <dgm:pt modelId="{66181BBF-B63F-4A3E-8F65-7D6401A99F3C}" type="pres">
      <dgm:prSet presAssocID="{BA83CB7A-0970-43AC-B367-094E7C077C45}" presName="horz1" presStyleCnt="0"/>
      <dgm:spPr/>
    </dgm:pt>
    <dgm:pt modelId="{CA95421E-8EBC-4ED4-963E-882927AA51B6}" type="pres">
      <dgm:prSet presAssocID="{BA83CB7A-0970-43AC-B367-094E7C077C45}" presName="tx1" presStyleLbl="revTx" presStyleIdx="1" presStyleCnt="11"/>
      <dgm:spPr/>
    </dgm:pt>
    <dgm:pt modelId="{38F27541-FCF1-47DB-BBAC-D77794F5B282}" type="pres">
      <dgm:prSet presAssocID="{BA83CB7A-0970-43AC-B367-094E7C077C45}" presName="vert1" presStyleCnt="0"/>
      <dgm:spPr/>
    </dgm:pt>
    <dgm:pt modelId="{0B6CDD2E-024E-43E2-A497-0F731B261953}" type="pres">
      <dgm:prSet presAssocID="{A7AE671E-596D-45E4-9C83-4F4438373A4A}" presName="thickLine" presStyleLbl="alignNode1" presStyleIdx="2" presStyleCnt="11"/>
      <dgm:spPr/>
    </dgm:pt>
    <dgm:pt modelId="{632F3CC6-A901-4FB5-88FF-A4428D39A0C2}" type="pres">
      <dgm:prSet presAssocID="{A7AE671E-596D-45E4-9C83-4F4438373A4A}" presName="horz1" presStyleCnt="0"/>
      <dgm:spPr/>
    </dgm:pt>
    <dgm:pt modelId="{F279C7B9-66C8-4C34-98C8-D9664667595D}" type="pres">
      <dgm:prSet presAssocID="{A7AE671E-596D-45E4-9C83-4F4438373A4A}" presName="tx1" presStyleLbl="revTx" presStyleIdx="2" presStyleCnt="11"/>
      <dgm:spPr/>
    </dgm:pt>
    <dgm:pt modelId="{3A429FF0-0279-4651-8EC2-C8B2A1FD9CBF}" type="pres">
      <dgm:prSet presAssocID="{A7AE671E-596D-45E4-9C83-4F4438373A4A}" presName="vert1" presStyleCnt="0"/>
      <dgm:spPr/>
    </dgm:pt>
    <dgm:pt modelId="{117BA7FF-CC2B-4920-AAE8-79FD7D743FD7}" type="pres">
      <dgm:prSet presAssocID="{C6817EFF-72F7-46C2-A2AA-330A0B41B3DD}" presName="thickLine" presStyleLbl="alignNode1" presStyleIdx="3" presStyleCnt="11"/>
      <dgm:spPr/>
    </dgm:pt>
    <dgm:pt modelId="{9466DE3A-48CF-4177-994B-C274C9156EC3}" type="pres">
      <dgm:prSet presAssocID="{C6817EFF-72F7-46C2-A2AA-330A0B41B3DD}" presName="horz1" presStyleCnt="0"/>
      <dgm:spPr/>
    </dgm:pt>
    <dgm:pt modelId="{B15B489B-1755-4926-85CA-097FA6F14DB8}" type="pres">
      <dgm:prSet presAssocID="{C6817EFF-72F7-46C2-A2AA-330A0B41B3DD}" presName="tx1" presStyleLbl="revTx" presStyleIdx="3" presStyleCnt="11"/>
      <dgm:spPr/>
    </dgm:pt>
    <dgm:pt modelId="{890BA6C4-D5AA-411B-A074-5E0C761B5AD0}" type="pres">
      <dgm:prSet presAssocID="{C6817EFF-72F7-46C2-A2AA-330A0B41B3DD}" presName="vert1" presStyleCnt="0"/>
      <dgm:spPr/>
    </dgm:pt>
    <dgm:pt modelId="{F1872175-83F6-4987-B94B-A93E2D8E49A0}" type="pres">
      <dgm:prSet presAssocID="{CB64C819-A72A-4C26-A3D0-A2DF238C8E8F}" presName="thickLine" presStyleLbl="alignNode1" presStyleIdx="4" presStyleCnt="11"/>
      <dgm:spPr/>
    </dgm:pt>
    <dgm:pt modelId="{14693278-D204-4B45-8D5E-F7DF0807B8FF}" type="pres">
      <dgm:prSet presAssocID="{CB64C819-A72A-4C26-A3D0-A2DF238C8E8F}" presName="horz1" presStyleCnt="0"/>
      <dgm:spPr/>
    </dgm:pt>
    <dgm:pt modelId="{70A6FC2B-5865-415A-9763-2903FE3D55B3}" type="pres">
      <dgm:prSet presAssocID="{CB64C819-A72A-4C26-A3D0-A2DF238C8E8F}" presName="tx1" presStyleLbl="revTx" presStyleIdx="4" presStyleCnt="11"/>
      <dgm:spPr/>
    </dgm:pt>
    <dgm:pt modelId="{06987C00-5048-4F31-91C5-FD109CAFB418}" type="pres">
      <dgm:prSet presAssocID="{CB64C819-A72A-4C26-A3D0-A2DF238C8E8F}" presName="vert1" presStyleCnt="0"/>
      <dgm:spPr/>
    </dgm:pt>
    <dgm:pt modelId="{AC30BF6F-3D26-4783-98B9-DB2011CD6147}" type="pres">
      <dgm:prSet presAssocID="{C9CDF869-C02D-4E4A-8FF2-FD1EE38CFAF9}" presName="thickLine" presStyleLbl="alignNode1" presStyleIdx="5" presStyleCnt="11"/>
      <dgm:spPr/>
    </dgm:pt>
    <dgm:pt modelId="{BEA88F51-6E48-468C-91BC-8262D1EE413A}" type="pres">
      <dgm:prSet presAssocID="{C9CDF869-C02D-4E4A-8FF2-FD1EE38CFAF9}" presName="horz1" presStyleCnt="0"/>
      <dgm:spPr/>
    </dgm:pt>
    <dgm:pt modelId="{BB0E6CD7-D850-4017-996F-F08B63DAD254}" type="pres">
      <dgm:prSet presAssocID="{C9CDF869-C02D-4E4A-8FF2-FD1EE38CFAF9}" presName="tx1" presStyleLbl="revTx" presStyleIdx="5" presStyleCnt="11"/>
      <dgm:spPr/>
    </dgm:pt>
    <dgm:pt modelId="{53D184A9-3B51-49D3-A8B2-3D0BD7202BC2}" type="pres">
      <dgm:prSet presAssocID="{C9CDF869-C02D-4E4A-8FF2-FD1EE38CFAF9}" presName="vert1" presStyleCnt="0"/>
      <dgm:spPr/>
    </dgm:pt>
    <dgm:pt modelId="{5C6EDEE2-D265-4576-B14F-82FC328BB363}" type="pres">
      <dgm:prSet presAssocID="{1A2A6CDE-9B63-42C3-88B6-3609F4E2AA6B}" presName="thickLine" presStyleLbl="alignNode1" presStyleIdx="6" presStyleCnt="11"/>
      <dgm:spPr/>
    </dgm:pt>
    <dgm:pt modelId="{AA8D7EE5-3F67-44D4-8152-B3F4E3399861}" type="pres">
      <dgm:prSet presAssocID="{1A2A6CDE-9B63-42C3-88B6-3609F4E2AA6B}" presName="horz1" presStyleCnt="0"/>
      <dgm:spPr/>
    </dgm:pt>
    <dgm:pt modelId="{2D6B47F1-E3B0-49AD-B330-6DCD5FBF51C8}" type="pres">
      <dgm:prSet presAssocID="{1A2A6CDE-9B63-42C3-88B6-3609F4E2AA6B}" presName="tx1" presStyleLbl="revTx" presStyleIdx="6" presStyleCnt="11"/>
      <dgm:spPr/>
    </dgm:pt>
    <dgm:pt modelId="{4E09A206-3A88-439D-99D1-B010B5C9AFAB}" type="pres">
      <dgm:prSet presAssocID="{1A2A6CDE-9B63-42C3-88B6-3609F4E2AA6B}" presName="vert1" presStyleCnt="0"/>
      <dgm:spPr/>
    </dgm:pt>
    <dgm:pt modelId="{4517F135-8323-47F9-B947-FF5B5AC83097}" type="pres">
      <dgm:prSet presAssocID="{4F13975A-5286-4D58-B5A5-2F87A9CB6896}" presName="thickLine" presStyleLbl="alignNode1" presStyleIdx="7" presStyleCnt="11"/>
      <dgm:spPr/>
    </dgm:pt>
    <dgm:pt modelId="{1B27770D-C4AD-4941-A1EB-E4B1DE092849}" type="pres">
      <dgm:prSet presAssocID="{4F13975A-5286-4D58-B5A5-2F87A9CB6896}" presName="horz1" presStyleCnt="0"/>
      <dgm:spPr/>
    </dgm:pt>
    <dgm:pt modelId="{2BB76AF3-B315-4378-A338-87381AFB7A04}" type="pres">
      <dgm:prSet presAssocID="{4F13975A-5286-4D58-B5A5-2F87A9CB6896}" presName="tx1" presStyleLbl="revTx" presStyleIdx="7" presStyleCnt="11"/>
      <dgm:spPr/>
    </dgm:pt>
    <dgm:pt modelId="{5514EF0D-47FD-4522-A3BA-6D54C97D5D64}" type="pres">
      <dgm:prSet presAssocID="{4F13975A-5286-4D58-B5A5-2F87A9CB6896}" presName="vert1" presStyleCnt="0"/>
      <dgm:spPr/>
    </dgm:pt>
    <dgm:pt modelId="{E0C35B27-DA95-433A-BEF3-F710CF74FFD6}" type="pres">
      <dgm:prSet presAssocID="{0E3D1BD7-C61F-4650-A2CA-4F29B4F7D624}" presName="thickLine" presStyleLbl="alignNode1" presStyleIdx="8" presStyleCnt="11"/>
      <dgm:spPr/>
    </dgm:pt>
    <dgm:pt modelId="{3E4742ED-5570-434A-B8BB-2357871F55DD}" type="pres">
      <dgm:prSet presAssocID="{0E3D1BD7-C61F-4650-A2CA-4F29B4F7D624}" presName="horz1" presStyleCnt="0"/>
      <dgm:spPr/>
    </dgm:pt>
    <dgm:pt modelId="{2FA819B6-FD20-4F82-8F45-A98BCA474DDB}" type="pres">
      <dgm:prSet presAssocID="{0E3D1BD7-C61F-4650-A2CA-4F29B4F7D624}" presName="tx1" presStyleLbl="revTx" presStyleIdx="8" presStyleCnt="11"/>
      <dgm:spPr/>
    </dgm:pt>
    <dgm:pt modelId="{C8BF5EC4-4AE8-4669-BC13-56FFFB5935B3}" type="pres">
      <dgm:prSet presAssocID="{0E3D1BD7-C61F-4650-A2CA-4F29B4F7D624}" presName="vert1" presStyleCnt="0"/>
      <dgm:spPr/>
    </dgm:pt>
    <dgm:pt modelId="{235761BA-463F-4DAE-871B-78969EFDD266}" type="pres">
      <dgm:prSet presAssocID="{816915C8-CC85-4BA4-BE22-F42FD3A6C79E}" presName="thickLine" presStyleLbl="alignNode1" presStyleIdx="9" presStyleCnt="11"/>
      <dgm:spPr/>
    </dgm:pt>
    <dgm:pt modelId="{DC91DD20-603B-4B93-A517-E460D26D30FD}" type="pres">
      <dgm:prSet presAssocID="{816915C8-CC85-4BA4-BE22-F42FD3A6C79E}" presName="horz1" presStyleCnt="0"/>
      <dgm:spPr/>
    </dgm:pt>
    <dgm:pt modelId="{15DCEC5E-9133-49E0-BC88-18D8A45A1BEC}" type="pres">
      <dgm:prSet presAssocID="{816915C8-CC85-4BA4-BE22-F42FD3A6C79E}" presName="tx1" presStyleLbl="revTx" presStyleIdx="9" presStyleCnt="11"/>
      <dgm:spPr/>
    </dgm:pt>
    <dgm:pt modelId="{F6570C84-3182-4361-A97A-CBAAF45EFBCB}" type="pres">
      <dgm:prSet presAssocID="{816915C8-CC85-4BA4-BE22-F42FD3A6C79E}" presName="vert1" presStyleCnt="0"/>
      <dgm:spPr/>
    </dgm:pt>
    <dgm:pt modelId="{E9C6C9D9-C72B-42EA-945A-38FBDE2E161E}" type="pres">
      <dgm:prSet presAssocID="{229801C0-568C-43A5-A4B5-B33E9763443D}" presName="thickLine" presStyleLbl="alignNode1" presStyleIdx="10" presStyleCnt="11"/>
      <dgm:spPr/>
    </dgm:pt>
    <dgm:pt modelId="{6AD6CD6C-AF7A-425A-895B-6553FBF04881}" type="pres">
      <dgm:prSet presAssocID="{229801C0-568C-43A5-A4B5-B33E9763443D}" presName="horz1" presStyleCnt="0"/>
      <dgm:spPr/>
    </dgm:pt>
    <dgm:pt modelId="{E9E295FB-69E5-40C8-B400-8D2BD10FAF39}" type="pres">
      <dgm:prSet presAssocID="{229801C0-568C-43A5-A4B5-B33E9763443D}" presName="tx1" presStyleLbl="revTx" presStyleIdx="10" presStyleCnt="11"/>
      <dgm:spPr/>
    </dgm:pt>
    <dgm:pt modelId="{9D1D4D20-41E7-4DDD-89C0-55F90BDFBEF2}" type="pres">
      <dgm:prSet presAssocID="{229801C0-568C-43A5-A4B5-B33E9763443D}" presName="vert1" presStyleCnt="0"/>
      <dgm:spPr/>
    </dgm:pt>
  </dgm:ptLst>
  <dgm:cxnLst>
    <dgm:cxn modelId="{AA62D710-632E-473E-A3D7-5D10D26F6DA9}" type="presOf" srcId="{4F13975A-5286-4D58-B5A5-2F87A9CB6896}" destId="{2BB76AF3-B315-4378-A338-87381AFB7A04}" srcOrd="0" destOrd="0" presId="urn:microsoft.com/office/officeart/2008/layout/LinedList"/>
    <dgm:cxn modelId="{5D2E6924-DCFB-476F-AD9F-DF8CD04353CF}" type="presOf" srcId="{229801C0-568C-43A5-A4B5-B33E9763443D}" destId="{E9E295FB-69E5-40C8-B400-8D2BD10FAF39}" srcOrd="0" destOrd="0" presId="urn:microsoft.com/office/officeart/2008/layout/LinedList"/>
    <dgm:cxn modelId="{FFDA8F33-81F6-469D-A8C2-696D71AFC17C}" type="presOf" srcId="{C9CDF869-C02D-4E4A-8FF2-FD1EE38CFAF9}" destId="{BB0E6CD7-D850-4017-996F-F08B63DAD254}" srcOrd="0" destOrd="0" presId="urn:microsoft.com/office/officeart/2008/layout/LinedList"/>
    <dgm:cxn modelId="{439C0437-DBCA-479D-B24C-8F9322CE4ADE}" type="presOf" srcId="{0E3D1BD7-C61F-4650-A2CA-4F29B4F7D624}" destId="{2FA819B6-FD20-4F82-8F45-A98BCA474DDB}" srcOrd="0" destOrd="0" presId="urn:microsoft.com/office/officeart/2008/layout/LinedList"/>
    <dgm:cxn modelId="{E9DC5E3D-C83E-4824-BED2-6F4C49EFA0C0}" type="presOf" srcId="{1A2A6CDE-9B63-42C3-88B6-3609F4E2AA6B}" destId="{2D6B47F1-E3B0-49AD-B330-6DCD5FBF51C8}" srcOrd="0" destOrd="0" presId="urn:microsoft.com/office/officeart/2008/layout/LinedList"/>
    <dgm:cxn modelId="{E7C67B3E-80B8-4EB8-A858-3CDA3163BE94}" srcId="{F47375BA-9FAE-44CB-B287-AADC1AC59D8C}" destId="{C6817EFF-72F7-46C2-A2AA-330A0B41B3DD}" srcOrd="3" destOrd="0" parTransId="{18E0281E-48E6-40FA-AD1F-B70017D854D5}" sibTransId="{659EA49A-4325-44C7-B507-E644AD925A7D}"/>
    <dgm:cxn modelId="{52AF9476-2A5E-4A64-8754-8098074B2A72}" srcId="{F47375BA-9FAE-44CB-B287-AADC1AC59D8C}" destId="{BA83CB7A-0970-43AC-B367-094E7C077C45}" srcOrd="1" destOrd="0" parTransId="{BDF2D849-F749-419E-8449-2322058DC9BA}" sibTransId="{A4CA327C-237A-44B1-894A-BF6BA4520E32}"/>
    <dgm:cxn modelId="{7488E47C-D4CB-484E-8C0C-BDE622B66896}" srcId="{F47375BA-9FAE-44CB-B287-AADC1AC59D8C}" destId="{A7AE671E-596D-45E4-9C83-4F4438373A4A}" srcOrd="2" destOrd="0" parTransId="{40EDA24B-D99B-40F8-BCEE-0F76373F5BAA}" sibTransId="{F04E5D76-2A44-465B-A79A-D4405FCB2A84}"/>
    <dgm:cxn modelId="{FC1E6D7E-34F1-4436-B487-8B28DAE61EFC}" srcId="{F47375BA-9FAE-44CB-B287-AADC1AC59D8C}" destId="{4F13975A-5286-4D58-B5A5-2F87A9CB6896}" srcOrd="7" destOrd="0" parTransId="{BCF2F21F-A849-4E6E-B39B-BC85427285A5}" sibTransId="{82EB9FEB-340D-4050-BC06-048CB4B82346}"/>
    <dgm:cxn modelId="{10042289-99EA-4024-BA14-55EE27FD20D1}" type="presOf" srcId="{CB64C819-A72A-4C26-A3D0-A2DF238C8E8F}" destId="{70A6FC2B-5865-415A-9763-2903FE3D55B3}" srcOrd="0" destOrd="0" presId="urn:microsoft.com/office/officeart/2008/layout/LinedList"/>
    <dgm:cxn modelId="{21B2D489-12F5-45D5-8F09-F4639C8655C6}" type="presOf" srcId="{BA83CB7A-0970-43AC-B367-094E7C077C45}" destId="{CA95421E-8EBC-4ED4-963E-882927AA51B6}" srcOrd="0" destOrd="0" presId="urn:microsoft.com/office/officeart/2008/layout/LinedList"/>
    <dgm:cxn modelId="{A8DF9890-0192-43BB-AA8D-A6D8C1B1DF5B}" type="presOf" srcId="{A7AE671E-596D-45E4-9C83-4F4438373A4A}" destId="{F279C7B9-66C8-4C34-98C8-D9664667595D}" srcOrd="0" destOrd="0" presId="urn:microsoft.com/office/officeart/2008/layout/LinedList"/>
    <dgm:cxn modelId="{35FF7C99-5A49-4E01-A4DF-77E7E8897D54}" type="presOf" srcId="{816915C8-CC85-4BA4-BE22-F42FD3A6C79E}" destId="{15DCEC5E-9133-49E0-BC88-18D8A45A1BEC}" srcOrd="0" destOrd="0" presId="urn:microsoft.com/office/officeart/2008/layout/LinedList"/>
    <dgm:cxn modelId="{022BF19D-63C7-4663-82E8-30E977CA23BE}" srcId="{F47375BA-9FAE-44CB-B287-AADC1AC59D8C}" destId="{0E3D1BD7-C61F-4650-A2CA-4F29B4F7D624}" srcOrd="8" destOrd="0" parTransId="{DD5AFD32-CF39-4BC7-82C1-91DBD41FE9ED}" sibTransId="{FBA6A697-EE5B-4F07-8C04-9522F13900C1}"/>
    <dgm:cxn modelId="{35EA7AA5-9CD4-4145-BAE5-A12904A8FA8F}" srcId="{F47375BA-9FAE-44CB-B287-AADC1AC59D8C}" destId="{C9CDF869-C02D-4E4A-8FF2-FD1EE38CFAF9}" srcOrd="5" destOrd="0" parTransId="{11BDA234-85D2-49F2-82E1-EFC5E8CE2E77}" sibTransId="{D561CA4D-02B5-4CB0-90B2-1E8F392E77CE}"/>
    <dgm:cxn modelId="{04C66ABE-000C-45F7-A201-10E7A1F03547}" srcId="{F47375BA-9FAE-44CB-B287-AADC1AC59D8C}" destId="{816915C8-CC85-4BA4-BE22-F42FD3A6C79E}" srcOrd="9" destOrd="0" parTransId="{9E25C032-B671-462F-A8DE-A4604351B5D2}" sibTransId="{1AC65E53-B609-4E6E-938E-B2368C7DFCD1}"/>
    <dgm:cxn modelId="{9EFBC9BE-D3FE-4281-B256-D005ADE2C875}" srcId="{F47375BA-9FAE-44CB-B287-AADC1AC59D8C}" destId="{229801C0-568C-43A5-A4B5-B33E9763443D}" srcOrd="10" destOrd="0" parTransId="{A07FEA47-6545-4B53-AF9A-FCB8C22D4CAD}" sibTransId="{DC813316-3370-4816-8F3A-C2B5A021629A}"/>
    <dgm:cxn modelId="{9FDCEFC1-1229-4435-B1CD-1F276C0F5AD8}" type="presOf" srcId="{94165F09-34F8-488C-B544-9318C7963A7F}" destId="{0C42A3F9-CFC3-4DCA-B02F-65F698895E0F}" srcOrd="0" destOrd="0" presId="urn:microsoft.com/office/officeart/2008/layout/LinedList"/>
    <dgm:cxn modelId="{89D5B4C2-713D-44CA-B842-316A6EABD1D3}" srcId="{F47375BA-9FAE-44CB-B287-AADC1AC59D8C}" destId="{CB64C819-A72A-4C26-A3D0-A2DF238C8E8F}" srcOrd="4" destOrd="0" parTransId="{E4CB06AB-BD9C-44FD-BDB8-D491A1608EA2}" sibTransId="{B3FCEDCD-4B95-4CDD-9F06-0367C02C8EE0}"/>
    <dgm:cxn modelId="{A12D07C4-C393-41C2-9F9D-191B588D8148}" srcId="{F47375BA-9FAE-44CB-B287-AADC1AC59D8C}" destId="{1A2A6CDE-9B63-42C3-88B6-3609F4E2AA6B}" srcOrd="6" destOrd="0" parTransId="{F38B814E-AE35-4594-8F49-B4D38A7CFDA8}" sibTransId="{D4658066-727C-4739-BCFB-B1475B535764}"/>
    <dgm:cxn modelId="{67168AE3-2A1E-4DDA-97E8-DC8E6FF32713}" srcId="{F47375BA-9FAE-44CB-B287-AADC1AC59D8C}" destId="{94165F09-34F8-488C-B544-9318C7963A7F}" srcOrd="0" destOrd="0" parTransId="{B51BBF7C-E756-4A19-B4FE-0136A29F6872}" sibTransId="{A6D932E6-20AF-4FA6-BD54-EFC66FF160E8}"/>
    <dgm:cxn modelId="{1C5015E5-F873-4BF3-919F-F50E8A6C1515}" type="presOf" srcId="{F47375BA-9FAE-44CB-B287-AADC1AC59D8C}" destId="{DEF1D242-CB11-4B77-A4DF-0652C4CF6DC2}" srcOrd="0" destOrd="0" presId="urn:microsoft.com/office/officeart/2008/layout/LinedList"/>
    <dgm:cxn modelId="{7F89FCFD-6CA8-4E3E-9D3D-E237140CDA68}" type="presOf" srcId="{C6817EFF-72F7-46C2-A2AA-330A0B41B3DD}" destId="{B15B489B-1755-4926-85CA-097FA6F14DB8}" srcOrd="0" destOrd="0" presId="urn:microsoft.com/office/officeart/2008/layout/LinedList"/>
    <dgm:cxn modelId="{AE99ECC4-5760-44C0-95CF-9BF9389C4F59}" type="presParOf" srcId="{DEF1D242-CB11-4B77-A4DF-0652C4CF6DC2}" destId="{1F2B9EEC-FB20-4AEA-8999-FA97682C72D0}" srcOrd="0" destOrd="0" presId="urn:microsoft.com/office/officeart/2008/layout/LinedList"/>
    <dgm:cxn modelId="{40E073A4-6AFF-4060-8402-F2255D56F089}" type="presParOf" srcId="{DEF1D242-CB11-4B77-A4DF-0652C4CF6DC2}" destId="{AA7A4FDF-6D66-4565-980A-85F42C9359B8}" srcOrd="1" destOrd="0" presId="urn:microsoft.com/office/officeart/2008/layout/LinedList"/>
    <dgm:cxn modelId="{E060AC1E-DA57-470D-8823-2D3D46C62804}" type="presParOf" srcId="{AA7A4FDF-6D66-4565-980A-85F42C9359B8}" destId="{0C42A3F9-CFC3-4DCA-B02F-65F698895E0F}" srcOrd="0" destOrd="0" presId="urn:microsoft.com/office/officeart/2008/layout/LinedList"/>
    <dgm:cxn modelId="{F097B0E7-13F4-4B7E-86FE-EE9D2BBDE7AE}" type="presParOf" srcId="{AA7A4FDF-6D66-4565-980A-85F42C9359B8}" destId="{C758C2AD-A565-418F-8176-80EB413E7C3F}" srcOrd="1" destOrd="0" presId="urn:microsoft.com/office/officeart/2008/layout/LinedList"/>
    <dgm:cxn modelId="{D949C3C1-B293-4591-9A1C-562740E88122}" type="presParOf" srcId="{DEF1D242-CB11-4B77-A4DF-0652C4CF6DC2}" destId="{1ABAB0E0-129C-4C6E-AC27-93792B232EE9}" srcOrd="2" destOrd="0" presId="urn:microsoft.com/office/officeart/2008/layout/LinedList"/>
    <dgm:cxn modelId="{0323090F-6032-4F6E-AE3C-0A2083565A35}" type="presParOf" srcId="{DEF1D242-CB11-4B77-A4DF-0652C4CF6DC2}" destId="{66181BBF-B63F-4A3E-8F65-7D6401A99F3C}" srcOrd="3" destOrd="0" presId="urn:microsoft.com/office/officeart/2008/layout/LinedList"/>
    <dgm:cxn modelId="{18DEA99C-ED9A-4291-9CB4-09C86162B995}" type="presParOf" srcId="{66181BBF-B63F-4A3E-8F65-7D6401A99F3C}" destId="{CA95421E-8EBC-4ED4-963E-882927AA51B6}" srcOrd="0" destOrd="0" presId="urn:microsoft.com/office/officeart/2008/layout/LinedList"/>
    <dgm:cxn modelId="{DB388695-36CB-4CCA-BF2B-B64A3A3AD06F}" type="presParOf" srcId="{66181BBF-B63F-4A3E-8F65-7D6401A99F3C}" destId="{38F27541-FCF1-47DB-BBAC-D77794F5B282}" srcOrd="1" destOrd="0" presId="urn:microsoft.com/office/officeart/2008/layout/LinedList"/>
    <dgm:cxn modelId="{5ABF6952-2CCD-4ECC-9B55-3E9908BAE482}" type="presParOf" srcId="{DEF1D242-CB11-4B77-A4DF-0652C4CF6DC2}" destId="{0B6CDD2E-024E-43E2-A497-0F731B261953}" srcOrd="4" destOrd="0" presId="urn:microsoft.com/office/officeart/2008/layout/LinedList"/>
    <dgm:cxn modelId="{576E5234-99EF-41BD-8A46-73152A7BB64D}" type="presParOf" srcId="{DEF1D242-CB11-4B77-A4DF-0652C4CF6DC2}" destId="{632F3CC6-A901-4FB5-88FF-A4428D39A0C2}" srcOrd="5" destOrd="0" presId="urn:microsoft.com/office/officeart/2008/layout/LinedList"/>
    <dgm:cxn modelId="{A4E73883-4CEE-4CE1-9EA3-9F7766D59838}" type="presParOf" srcId="{632F3CC6-A901-4FB5-88FF-A4428D39A0C2}" destId="{F279C7B9-66C8-4C34-98C8-D9664667595D}" srcOrd="0" destOrd="0" presId="urn:microsoft.com/office/officeart/2008/layout/LinedList"/>
    <dgm:cxn modelId="{9DEA7F78-92B2-493B-8ECF-4562B452FB16}" type="presParOf" srcId="{632F3CC6-A901-4FB5-88FF-A4428D39A0C2}" destId="{3A429FF0-0279-4651-8EC2-C8B2A1FD9CBF}" srcOrd="1" destOrd="0" presId="urn:microsoft.com/office/officeart/2008/layout/LinedList"/>
    <dgm:cxn modelId="{058376C4-2EE8-4494-9B0A-24B19C962F99}" type="presParOf" srcId="{DEF1D242-CB11-4B77-A4DF-0652C4CF6DC2}" destId="{117BA7FF-CC2B-4920-AAE8-79FD7D743FD7}" srcOrd="6" destOrd="0" presId="urn:microsoft.com/office/officeart/2008/layout/LinedList"/>
    <dgm:cxn modelId="{CEE0B52B-EA75-4BE6-8958-80D585776B5C}" type="presParOf" srcId="{DEF1D242-CB11-4B77-A4DF-0652C4CF6DC2}" destId="{9466DE3A-48CF-4177-994B-C274C9156EC3}" srcOrd="7" destOrd="0" presId="urn:microsoft.com/office/officeart/2008/layout/LinedList"/>
    <dgm:cxn modelId="{8F032A57-1A67-4847-8E16-FF50232145EA}" type="presParOf" srcId="{9466DE3A-48CF-4177-994B-C274C9156EC3}" destId="{B15B489B-1755-4926-85CA-097FA6F14DB8}" srcOrd="0" destOrd="0" presId="urn:microsoft.com/office/officeart/2008/layout/LinedList"/>
    <dgm:cxn modelId="{D0B33286-7D7C-4951-A166-2E45CA4C65BC}" type="presParOf" srcId="{9466DE3A-48CF-4177-994B-C274C9156EC3}" destId="{890BA6C4-D5AA-411B-A074-5E0C761B5AD0}" srcOrd="1" destOrd="0" presId="urn:microsoft.com/office/officeart/2008/layout/LinedList"/>
    <dgm:cxn modelId="{AADBD26F-1BB4-4DFA-A528-9BDA6B3A41B0}" type="presParOf" srcId="{DEF1D242-CB11-4B77-A4DF-0652C4CF6DC2}" destId="{F1872175-83F6-4987-B94B-A93E2D8E49A0}" srcOrd="8" destOrd="0" presId="urn:microsoft.com/office/officeart/2008/layout/LinedList"/>
    <dgm:cxn modelId="{939C1480-C5C3-4EFA-AE35-AEA4BEA9C6D8}" type="presParOf" srcId="{DEF1D242-CB11-4B77-A4DF-0652C4CF6DC2}" destId="{14693278-D204-4B45-8D5E-F7DF0807B8FF}" srcOrd="9" destOrd="0" presId="urn:microsoft.com/office/officeart/2008/layout/LinedList"/>
    <dgm:cxn modelId="{D69D9A15-6290-4403-9A47-5E49118FF4EC}" type="presParOf" srcId="{14693278-D204-4B45-8D5E-F7DF0807B8FF}" destId="{70A6FC2B-5865-415A-9763-2903FE3D55B3}" srcOrd="0" destOrd="0" presId="urn:microsoft.com/office/officeart/2008/layout/LinedList"/>
    <dgm:cxn modelId="{BD064119-E359-4FAB-9716-39E3B63C83EE}" type="presParOf" srcId="{14693278-D204-4B45-8D5E-F7DF0807B8FF}" destId="{06987C00-5048-4F31-91C5-FD109CAFB418}" srcOrd="1" destOrd="0" presId="urn:microsoft.com/office/officeart/2008/layout/LinedList"/>
    <dgm:cxn modelId="{951A98F2-97D6-4513-943F-D501101BF185}" type="presParOf" srcId="{DEF1D242-CB11-4B77-A4DF-0652C4CF6DC2}" destId="{AC30BF6F-3D26-4783-98B9-DB2011CD6147}" srcOrd="10" destOrd="0" presId="urn:microsoft.com/office/officeart/2008/layout/LinedList"/>
    <dgm:cxn modelId="{78627F56-E707-45DE-898C-190BA2FA878D}" type="presParOf" srcId="{DEF1D242-CB11-4B77-A4DF-0652C4CF6DC2}" destId="{BEA88F51-6E48-468C-91BC-8262D1EE413A}" srcOrd="11" destOrd="0" presId="urn:microsoft.com/office/officeart/2008/layout/LinedList"/>
    <dgm:cxn modelId="{CBC93FA3-BEC2-4438-B7BE-8A402CA2A6C6}" type="presParOf" srcId="{BEA88F51-6E48-468C-91BC-8262D1EE413A}" destId="{BB0E6CD7-D850-4017-996F-F08B63DAD254}" srcOrd="0" destOrd="0" presId="urn:microsoft.com/office/officeart/2008/layout/LinedList"/>
    <dgm:cxn modelId="{B088F020-7470-4F63-8102-A6A3B8363175}" type="presParOf" srcId="{BEA88F51-6E48-468C-91BC-8262D1EE413A}" destId="{53D184A9-3B51-49D3-A8B2-3D0BD7202BC2}" srcOrd="1" destOrd="0" presId="urn:microsoft.com/office/officeart/2008/layout/LinedList"/>
    <dgm:cxn modelId="{8A0D7C85-A4F6-4C50-B3C5-FE6B26F91CC7}" type="presParOf" srcId="{DEF1D242-CB11-4B77-A4DF-0652C4CF6DC2}" destId="{5C6EDEE2-D265-4576-B14F-82FC328BB363}" srcOrd="12" destOrd="0" presId="urn:microsoft.com/office/officeart/2008/layout/LinedList"/>
    <dgm:cxn modelId="{F7A6EE9E-3C6E-41F2-B204-2741B28DF4E6}" type="presParOf" srcId="{DEF1D242-CB11-4B77-A4DF-0652C4CF6DC2}" destId="{AA8D7EE5-3F67-44D4-8152-B3F4E3399861}" srcOrd="13" destOrd="0" presId="urn:microsoft.com/office/officeart/2008/layout/LinedList"/>
    <dgm:cxn modelId="{2203BEE4-7DA6-4FAE-B904-F09DC194E68C}" type="presParOf" srcId="{AA8D7EE5-3F67-44D4-8152-B3F4E3399861}" destId="{2D6B47F1-E3B0-49AD-B330-6DCD5FBF51C8}" srcOrd="0" destOrd="0" presId="urn:microsoft.com/office/officeart/2008/layout/LinedList"/>
    <dgm:cxn modelId="{860A33C6-8EC8-4899-BA06-ABEB643ED72B}" type="presParOf" srcId="{AA8D7EE5-3F67-44D4-8152-B3F4E3399861}" destId="{4E09A206-3A88-439D-99D1-B010B5C9AFAB}" srcOrd="1" destOrd="0" presId="urn:microsoft.com/office/officeart/2008/layout/LinedList"/>
    <dgm:cxn modelId="{555E28C7-09C1-4C71-8B88-B7FD9578CC62}" type="presParOf" srcId="{DEF1D242-CB11-4B77-A4DF-0652C4CF6DC2}" destId="{4517F135-8323-47F9-B947-FF5B5AC83097}" srcOrd="14" destOrd="0" presId="urn:microsoft.com/office/officeart/2008/layout/LinedList"/>
    <dgm:cxn modelId="{7A9088FD-2607-4BEE-8BCC-706109AF32BD}" type="presParOf" srcId="{DEF1D242-CB11-4B77-A4DF-0652C4CF6DC2}" destId="{1B27770D-C4AD-4941-A1EB-E4B1DE092849}" srcOrd="15" destOrd="0" presId="urn:microsoft.com/office/officeart/2008/layout/LinedList"/>
    <dgm:cxn modelId="{9BC48A30-8D75-4FDD-8A56-9B6636253F8D}" type="presParOf" srcId="{1B27770D-C4AD-4941-A1EB-E4B1DE092849}" destId="{2BB76AF3-B315-4378-A338-87381AFB7A04}" srcOrd="0" destOrd="0" presId="urn:microsoft.com/office/officeart/2008/layout/LinedList"/>
    <dgm:cxn modelId="{4251D1B0-2758-4BA1-83DB-EE34E300F887}" type="presParOf" srcId="{1B27770D-C4AD-4941-A1EB-E4B1DE092849}" destId="{5514EF0D-47FD-4522-A3BA-6D54C97D5D64}" srcOrd="1" destOrd="0" presId="urn:microsoft.com/office/officeart/2008/layout/LinedList"/>
    <dgm:cxn modelId="{079B2642-D40F-4260-855C-43FABE76A234}" type="presParOf" srcId="{DEF1D242-CB11-4B77-A4DF-0652C4CF6DC2}" destId="{E0C35B27-DA95-433A-BEF3-F710CF74FFD6}" srcOrd="16" destOrd="0" presId="urn:microsoft.com/office/officeart/2008/layout/LinedList"/>
    <dgm:cxn modelId="{7FDFBD12-0F7C-412C-8660-92EB9919F800}" type="presParOf" srcId="{DEF1D242-CB11-4B77-A4DF-0652C4CF6DC2}" destId="{3E4742ED-5570-434A-B8BB-2357871F55DD}" srcOrd="17" destOrd="0" presId="urn:microsoft.com/office/officeart/2008/layout/LinedList"/>
    <dgm:cxn modelId="{28D69A6D-B7BB-457A-87D3-D2218657C403}" type="presParOf" srcId="{3E4742ED-5570-434A-B8BB-2357871F55DD}" destId="{2FA819B6-FD20-4F82-8F45-A98BCA474DDB}" srcOrd="0" destOrd="0" presId="urn:microsoft.com/office/officeart/2008/layout/LinedList"/>
    <dgm:cxn modelId="{4233AF0F-0852-469E-97E5-77305491321B}" type="presParOf" srcId="{3E4742ED-5570-434A-B8BB-2357871F55DD}" destId="{C8BF5EC4-4AE8-4669-BC13-56FFFB5935B3}" srcOrd="1" destOrd="0" presId="urn:microsoft.com/office/officeart/2008/layout/LinedList"/>
    <dgm:cxn modelId="{E70EEEDD-CD14-4491-B17E-275F2FDEC02C}" type="presParOf" srcId="{DEF1D242-CB11-4B77-A4DF-0652C4CF6DC2}" destId="{235761BA-463F-4DAE-871B-78969EFDD266}" srcOrd="18" destOrd="0" presId="urn:microsoft.com/office/officeart/2008/layout/LinedList"/>
    <dgm:cxn modelId="{5972D0B2-A788-4B21-B614-EC8551F56C81}" type="presParOf" srcId="{DEF1D242-CB11-4B77-A4DF-0652C4CF6DC2}" destId="{DC91DD20-603B-4B93-A517-E460D26D30FD}" srcOrd="19" destOrd="0" presId="urn:microsoft.com/office/officeart/2008/layout/LinedList"/>
    <dgm:cxn modelId="{81C7F646-2685-4DA4-80D3-D3FCCCC6B096}" type="presParOf" srcId="{DC91DD20-603B-4B93-A517-E460D26D30FD}" destId="{15DCEC5E-9133-49E0-BC88-18D8A45A1BEC}" srcOrd="0" destOrd="0" presId="urn:microsoft.com/office/officeart/2008/layout/LinedList"/>
    <dgm:cxn modelId="{2DBE19A0-5EFC-43BE-89D6-12B325572885}" type="presParOf" srcId="{DC91DD20-603B-4B93-A517-E460D26D30FD}" destId="{F6570C84-3182-4361-A97A-CBAAF45EFBCB}" srcOrd="1" destOrd="0" presId="urn:microsoft.com/office/officeart/2008/layout/LinedList"/>
    <dgm:cxn modelId="{6D3336D2-E799-4E9C-A3AA-598692B19D3C}" type="presParOf" srcId="{DEF1D242-CB11-4B77-A4DF-0652C4CF6DC2}" destId="{E9C6C9D9-C72B-42EA-945A-38FBDE2E161E}" srcOrd="20" destOrd="0" presId="urn:microsoft.com/office/officeart/2008/layout/LinedList"/>
    <dgm:cxn modelId="{1A2AD35A-22E2-4CCA-B6CB-3A6C3F62E5F8}" type="presParOf" srcId="{DEF1D242-CB11-4B77-A4DF-0652C4CF6DC2}" destId="{6AD6CD6C-AF7A-425A-895B-6553FBF04881}" srcOrd="21" destOrd="0" presId="urn:microsoft.com/office/officeart/2008/layout/LinedList"/>
    <dgm:cxn modelId="{5514AF91-3408-4A4B-AE80-EE73CD78AF91}" type="presParOf" srcId="{6AD6CD6C-AF7A-425A-895B-6553FBF04881}" destId="{E9E295FB-69E5-40C8-B400-8D2BD10FAF39}" srcOrd="0" destOrd="0" presId="urn:microsoft.com/office/officeart/2008/layout/LinedList"/>
    <dgm:cxn modelId="{0634960C-078C-438F-BC5D-14F962FB43AD}" type="presParOf" srcId="{6AD6CD6C-AF7A-425A-895B-6553FBF04881}" destId="{9D1D4D20-41E7-4DDD-89C0-55F90BDFBEF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F183CC-1988-4946-B2D1-8C4B30156394}" type="doc">
      <dgm:prSet loTypeId="urn:microsoft.com/office/officeart/2005/8/layout/process4" loCatId="process" qsTypeId="urn:microsoft.com/office/officeart/2005/8/quickstyle/simple1" qsCatId="simple" csTypeId="urn:microsoft.com/office/officeart/2005/8/colors/accent0_3" csCatId="mainScheme" phldr="1"/>
      <dgm:spPr/>
      <dgm:t>
        <a:bodyPr/>
        <a:lstStyle/>
        <a:p>
          <a:endParaRPr lang="en-US"/>
        </a:p>
      </dgm:t>
    </dgm:pt>
    <dgm:pt modelId="{33E872B1-8489-4A8A-956D-E844DDF3E2AE}">
      <dgm:prSet/>
      <dgm:spPr/>
      <dgm:t>
        <a:bodyPr/>
        <a:lstStyle/>
        <a:p>
          <a:pPr rtl="0"/>
          <a:r>
            <a:rPr lang="en-GB" b="1"/>
            <a:t>Strengths of The therapeutic wellbeing spa are as followed;</a:t>
          </a:r>
          <a:r>
            <a:rPr lang="en-GB" b="1">
              <a:latin typeface="Century Gothic" panose="020B0502020202020204"/>
            </a:rPr>
            <a:t> </a:t>
          </a:r>
          <a:endParaRPr lang="en-US"/>
        </a:p>
      </dgm:t>
    </dgm:pt>
    <dgm:pt modelId="{F86C5DCC-D1CE-4EFE-A2C3-80345CAB31C4}" type="parTrans" cxnId="{84489FC2-3472-4654-991B-4C8515B853BD}">
      <dgm:prSet/>
      <dgm:spPr/>
      <dgm:t>
        <a:bodyPr/>
        <a:lstStyle/>
        <a:p>
          <a:endParaRPr lang="en-US"/>
        </a:p>
      </dgm:t>
    </dgm:pt>
    <dgm:pt modelId="{FF1EDDBB-B7E1-4D4A-85B1-D4251070B7BA}" type="sibTrans" cxnId="{84489FC2-3472-4654-991B-4C8515B853BD}">
      <dgm:prSet/>
      <dgm:spPr/>
      <dgm:t>
        <a:bodyPr/>
        <a:lstStyle/>
        <a:p>
          <a:endParaRPr lang="en-US"/>
        </a:p>
      </dgm:t>
    </dgm:pt>
    <dgm:pt modelId="{735E1F07-4498-4904-9F00-141BEB7DB105}">
      <dgm:prSet/>
      <dgm:spPr/>
      <dgm:t>
        <a:bodyPr/>
        <a:lstStyle/>
        <a:p>
          <a:r>
            <a:rPr lang="en-GB" b="1"/>
            <a:t>Will have friendly and welcoming staff</a:t>
          </a:r>
          <a:r>
            <a:rPr lang="en-GB" b="1">
              <a:latin typeface="Century Gothic" panose="020B0502020202020204"/>
            </a:rPr>
            <a:t>.</a:t>
          </a:r>
          <a:endParaRPr lang="en-US"/>
        </a:p>
      </dgm:t>
    </dgm:pt>
    <dgm:pt modelId="{653C027B-7F60-4FE2-A8D6-D318B304E841}" type="parTrans" cxnId="{F098295A-DBD2-49A6-94B2-29474C70B6DF}">
      <dgm:prSet/>
      <dgm:spPr/>
      <dgm:t>
        <a:bodyPr/>
        <a:lstStyle/>
        <a:p>
          <a:endParaRPr lang="en-US"/>
        </a:p>
      </dgm:t>
    </dgm:pt>
    <dgm:pt modelId="{0C884FC6-2C63-48B4-8D20-A1BC4CD58343}" type="sibTrans" cxnId="{F098295A-DBD2-49A6-94B2-29474C70B6DF}">
      <dgm:prSet/>
      <dgm:spPr/>
      <dgm:t>
        <a:bodyPr/>
        <a:lstStyle/>
        <a:p>
          <a:endParaRPr lang="en-US"/>
        </a:p>
      </dgm:t>
    </dgm:pt>
    <dgm:pt modelId="{D737C640-2162-4892-A5FC-61D46A1BC918}">
      <dgm:prSet/>
      <dgm:spPr/>
      <dgm:t>
        <a:bodyPr/>
        <a:lstStyle/>
        <a:p>
          <a:pPr rtl="0"/>
          <a:r>
            <a:rPr lang="en-GB" b="1"/>
            <a:t>Professional qualified complimentary massage therapist</a:t>
          </a:r>
          <a:r>
            <a:rPr lang="en-GB" b="1">
              <a:latin typeface="Century Gothic" panose="020B0502020202020204"/>
            </a:rPr>
            <a:t>.</a:t>
          </a:r>
          <a:endParaRPr lang="en-GB" b="1"/>
        </a:p>
      </dgm:t>
    </dgm:pt>
    <dgm:pt modelId="{9637680C-0C57-4825-86B8-4F48FC968A17}" type="parTrans" cxnId="{DFD11018-65C9-40E7-93D9-3B19E7EE8C1E}">
      <dgm:prSet/>
      <dgm:spPr/>
      <dgm:t>
        <a:bodyPr/>
        <a:lstStyle/>
        <a:p>
          <a:endParaRPr lang="en-US"/>
        </a:p>
      </dgm:t>
    </dgm:pt>
    <dgm:pt modelId="{5CCD206B-3B32-4CFE-8EE9-BADD8DB1FD46}" type="sibTrans" cxnId="{DFD11018-65C9-40E7-93D9-3B19E7EE8C1E}">
      <dgm:prSet/>
      <dgm:spPr/>
      <dgm:t>
        <a:bodyPr/>
        <a:lstStyle/>
        <a:p>
          <a:endParaRPr lang="en-US"/>
        </a:p>
      </dgm:t>
    </dgm:pt>
    <dgm:pt modelId="{E07EC222-FAE5-4265-85A1-D494336F0442}">
      <dgm:prSet/>
      <dgm:spPr/>
      <dgm:t>
        <a:bodyPr/>
        <a:lstStyle/>
        <a:p>
          <a:r>
            <a:rPr lang="en-GB" b="1"/>
            <a:t>Ice box immersion room</a:t>
          </a:r>
          <a:r>
            <a:rPr lang="en-GB" b="1">
              <a:latin typeface="Century Gothic" panose="020B0502020202020204"/>
            </a:rPr>
            <a:t>.</a:t>
          </a:r>
          <a:endParaRPr lang="en-US"/>
        </a:p>
      </dgm:t>
    </dgm:pt>
    <dgm:pt modelId="{2121ED7E-1566-43EA-8145-407A0AEA977C}" type="parTrans" cxnId="{B8C708B5-40D7-467E-B088-D577A7AFD20C}">
      <dgm:prSet/>
      <dgm:spPr/>
      <dgm:t>
        <a:bodyPr/>
        <a:lstStyle/>
        <a:p>
          <a:endParaRPr lang="en-US"/>
        </a:p>
      </dgm:t>
    </dgm:pt>
    <dgm:pt modelId="{9F8426CE-2279-4738-8926-4CD167A4FB8D}" type="sibTrans" cxnId="{B8C708B5-40D7-467E-B088-D577A7AFD20C}">
      <dgm:prSet/>
      <dgm:spPr/>
      <dgm:t>
        <a:bodyPr/>
        <a:lstStyle/>
        <a:p>
          <a:endParaRPr lang="en-US"/>
        </a:p>
      </dgm:t>
    </dgm:pt>
    <dgm:pt modelId="{867554A3-1ECB-4E11-B051-2D5FA1860000}">
      <dgm:prSet/>
      <dgm:spPr/>
      <dgm:t>
        <a:bodyPr/>
        <a:lstStyle/>
        <a:p>
          <a:r>
            <a:rPr lang="en-GB" b="1">
              <a:latin typeface="Arial"/>
              <a:cs typeface="Arial"/>
            </a:rPr>
            <a:t>Weakness of the therapeutic wellbeing spa are as followed;</a:t>
          </a:r>
        </a:p>
      </dgm:t>
    </dgm:pt>
    <dgm:pt modelId="{2F5258C3-C991-44A9-9A3D-ED8E63357827}" type="parTrans" cxnId="{46D40760-A738-49B1-A265-01ADBB2C3013}">
      <dgm:prSet/>
      <dgm:spPr/>
      <dgm:t>
        <a:bodyPr/>
        <a:lstStyle/>
        <a:p>
          <a:endParaRPr lang="en-GB"/>
        </a:p>
      </dgm:t>
    </dgm:pt>
    <dgm:pt modelId="{E20AD0B4-9903-47DC-A6A7-F76B3A62603D}" type="sibTrans" cxnId="{46D40760-A738-49B1-A265-01ADBB2C3013}">
      <dgm:prSet/>
      <dgm:spPr/>
      <dgm:t>
        <a:bodyPr/>
        <a:lstStyle/>
        <a:p>
          <a:endParaRPr lang="en-US"/>
        </a:p>
      </dgm:t>
    </dgm:pt>
    <dgm:pt modelId="{2C082A17-4F11-4510-9998-A97D0E3F0AAF}">
      <dgm:prSet/>
      <dgm:spPr/>
      <dgm:t>
        <a:bodyPr/>
        <a:lstStyle/>
        <a:p>
          <a:pPr rtl="0"/>
          <a:r>
            <a:rPr lang="en-US" b="1">
              <a:latin typeface="Arial"/>
              <a:cs typeface="Arial"/>
            </a:rPr>
            <a:t>Will be open 7 days a week. </a:t>
          </a:r>
        </a:p>
      </dgm:t>
    </dgm:pt>
    <dgm:pt modelId="{FD115392-341C-48B4-AC6E-209C8B778B85}" type="parTrans" cxnId="{DF3B7361-F492-4C8A-9B60-4593CFA29A67}">
      <dgm:prSet/>
      <dgm:spPr/>
      <dgm:t>
        <a:bodyPr/>
        <a:lstStyle/>
        <a:p>
          <a:endParaRPr lang="en-GB"/>
        </a:p>
      </dgm:t>
    </dgm:pt>
    <dgm:pt modelId="{134C99DA-7EBD-491B-B10C-1BA3DB57CD67}" type="sibTrans" cxnId="{DF3B7361-F492-4C8A-9B60-4593CFA29A67}">
      <dgm:prSet/>
      <dgm:spPr/>
      <dgm:t>
        <a:bodyPr/>
        <a:lstStyle/>
        <a:p>
          <a:endParaRPr lang="en-US"/>
        </a:p>
      </dgm:t>
    </dgm:pt>
    <dgm:pt modelId="{A8530939-3B9F-4AA5-B90F-07D9BA7BD3C0}">
      <dgm:prSet/>
      <dgm:spPr/>
      <dgm:t>
        <a:bodyPr/>
        <a:lstStyle/>
        <a:p>
          <a:pPr rtl="0"/>
          <a:r>
            <a:rPr lang="en-GB" b="1"/>
            <a:t>Limited treatments (only a hand full of treatments will be available)</a:t>
          </a:r>
          <a:r>
            <a:rPr lang="en-GB" b="1">
              <a:latin typeface="Century Gothic" panose="020B0502020202020204"/>
            </a:rPr>
            <a:t> </a:t>
          </a:r>
          <a:endParaRPr lang="en-GB" b="1"/>
        </a:p>
      </dgm:t>
    </dgm:pt>
    <dgm:pt modelId="{256E278D-CBA4-4157-BF0C-B50E7ED17B83}" type="parTrans" cxnId="{8302EAED-3693-44B5-A2D7-C16EC5149AEF}">
      <dgm:prSet/>
      <dgm:spPr/>
      <dgm:t>
        <a:bodyPr/>
        <a:lstStyle/>
        <a:p>
          <a:endParaRPr lang="en-GB"/>
        </a:p>
      </dgm:t>
    </dgm:pt>
    <dgm:pt modelId="{2A7FB3A6-5E4E-4842-B045-AC8B89E6208B}" type="sibTrans" cxnId="{8302EAED-3693-44B5-A2D7-C16EC5149AEF}">
      <dgm:prSet/>
      <dgm:spPr/>
      <dgm:t>
        <a:bodyPr/>
        <a:lstStyle/>
        <a:p>
          <a:endParaRPr lang="en-GB"/>
        </a:p>
      </dgm:t>
    </dgm:pt>
    <dgm:pt modelId="{DB7DB927-6FB4-44D2-A551-8DF2F5705E29}">
      <dgm:prSet/>
      <dgm:spPr/>
      <dgm:t>
        <a:bodyPr/>
        <a:lstStyle/>
        <a:p>
          <a:pPr rtl="0"/>
          <a:r>
            <a:rPr lang="en-US" b="1">
              <a:latin typeface="Arial"/>
              <a:cs typeface="Arial"/>
            </a:rPr>
            <a:t>Quality professional service. </a:t>
          </a:r>
        </a:p>
      </dgm:t>
    </dgm:pt>
    <dgm:pt modelId="{F9A8E075-653C-4A8D-BCEA-B7B6F44EE328}" type="parTrans" cxnId="{0DDDD1D2-2CB2-472F-9C68-B6D08308F550}">
      <dgm:prSet/>
      <dgm:spPr/>
      <dgm:t>
        <a:bodyPr/>
        <a:lstStyle/>
        <a:p>
          <a:endParaRPr lang="en-GB"/>
        </a:p>
      </dgm:t>
    </dgm:pt>
    <dgm:pt modelId="{F53A61E7-E008-496C-8A96-AF7DA83E03C5}" type="sibTrans" cxnId="{0DDDD1D2-2CB2-472F-9C68-B6D08308F550}">
      <dgm:prSet/>
      <dgm:spPr/>
      <dgm:t>
        <a:bodyPr/>
        <a:lstStyle/>
        <a:p>
          <a:endParaRPr lang="en-GB"/>
        </a:p>
      </dgm:t>
    </dgm:pt>
    <dgm:pt modelId="{6C77B551-EE22-4DB5-8184-A49C9ED9DF46}">
      <dgm:prSet phldr="0"/>
      <dgm:spPr/>
      <dgm:t>
        <a:bodyPr/>
        <a:lstStyle/>
        <a:p>
          <a:pPr rtl="0"/>
          <a:r>
            <a:rPr lang="en-GB" b="1">
              <a:latin typeface="Century Gothic" panose="020B0502020202020204"/>
            </a:rPr>
            <a:t>Considered a luxury. </a:t>
          </a:r>
          <a:endParaRPr lang="en-GB" b="1"/>
        </a:p>
      </dgm:t>
    </dgm:pt>
    <dgm:pt modelId="{C649692C-DFEF-448D-B65A-6894554B1119}" type="parTrans" cxnId="{FAB89EAB-5652-4662-BB64-6C983E7CDDE1}">
      <dgm:prSet/>
      <dgm:spPr/>
      <dgm:t>
        <a:bodyPr/>
        <a:lstStyle/>
        <a:p>
          <a:endParaRPr lang="en-GB"/>
        </a:p>
      </dgm:t>
    </dgm:pt>
    <dgm:pt modelId="{07D4A52C-5F91-4AA2-862B-6F1E353EE80B}" type="sibTrans" cxnId="{FAB89EAB-5652-4662-BB64-6C983E7CDDE1}">
      <dgm:prSet/>
      <dgm:spPr/>
      <dgm:t>
        <a:bodyPr/>
        <a:lstStyle/>
        <a:p>
          <a:endParaRPr lang="en-GB"/>
        </a:p>
      </dgm:t>
    </dgm:pt>
    <dgm:pt modelId="{C4619601-DE4E-4895-A396-1C314534C751}" type="pres">
      <dgm:prSet presAssocID="{F0F183CC-1988-4946-B2D1-8C4B30156394}" presName="Name0" presStyleCnt="0">
        <dgm:presLayoutVars>
          <dgm:dir/>
          <dgm:animLvl val="lvl"/>
          <dgm:resizeHandles val="exact"/>
        </dgm:presLayoutVars>
      </dgm:prSet>
      <dgm:spPr/>
    </dgm:pt>
    <dgm:pt modelId="{7DCC149F-AFBD-4038-BFAE-FAFB90801C32}" type="pres">
      <dgm:prSet presAssocID="{867554A3-1ECB-4E11-B051-2D5FA1860000}" presName="boxAndChildren" presStyleCnt="0"/>
      <dgm:spPr/>
    </dgm:pt>
    <dgm:pt modelId="{920664F5-CB66-4297-9C10-EC7EFD8BCC3A}" type="pres">
      <dgm:prSet presAssocID="{867554A3-1ECB-4E11-B051-2D5FA1860000}" presName="parentTextBox" presStyleLbl="node1" presStyleIdx="0" presStyleCnt="2"/>
      <dgm:spPr/>
    </dgm:pt>
    <dgm:pt modelId="{DA1AA58B-D46E-4219-B95C-286980D45491}" type="pres">
      <dgm:prSet presAssocID="{867554A3-1ECB-4E11-B051-2D5FA1860000}" presName="entireBox" presStyleLbl="node1" presStyleIdx="0" presStyleCnt="2"/>
      <dgm:spPr/>
    </dgm:pt>
    <dgm:pt modelId="{88565DCA-9CB9-495C-ADCB-330A701C3CAC}" type="pres">
      <dgm:prSet presAssocID="{867554A3-1ECB-4E11-B051-2D5FA1860000}" presName="descendantBox" presStyleCnt="0"/>
      <dgm:spPr/>
    </dgm:pt>
    <dgm:pt modelId="{DFC0008E-0911-4ED9-BC66-2A40F8CA2CCD}" type="pres">
      <dgm:prSet presAssocID="{A8530939-3B9F-4AA5-B90F-07D9BA7BD3C0}" presName="childTextBox" presStyleLbl="fgAccFollowNode1" presStyleIdx="0" presStyleCnt="7">
        <dgm:presLayoutVars>
          <dgm:bulletEnabled val="1"/>
        </dgm:presLayoutVars>
      </dgm:prSet>
      <dgm:spPr/>
    </dgm:pt>
    <dgm:pt modelId="{F8991803-7EF4-448D-AA01-9AB4255C61C7}" type="pres">
      <dgm:prSet presAssocID="{6C77B551-EE22-4DB5-8184-A49C9ED9DF46}" presName="childTextBox" presStyleLbl="fgAccFollowNode1" presStyleIdx="1" presStyleCnt="7">
        <dgm:presLayoutVars>
          <dgm:bulletEnabled val="1"/>
        </dgm:presLayoutVars>
      </dgm:prSet>
      <dgm:spPr/>
    </dgm:pt>
    <dgm:pt modelId="{C704ADE1-8B74-4F6F-8E61-AB896C3759FE}" type="pres">
      <dgm:prSet presAssocID="{FF1EDDBB-B7E1-4D4A-85B1-D4251070B7BA}" presName="sp" presStyleCnt="0"/>
      <dgm:spPr/>
    </dgm:pt>
    <dgm:pt modelId="{FA118FAC-5E5F-41DE-9ACF-F874BC640009}" type="pres">
      <dgm:prSet presAssocID="{33E872B1-8489-4A8A-956D-E844DDF3E2AE}" presName="arrowAndChildren" presStyleCnt="0"/>
      <dgm:spPr/>
    </dgm:pt>
    <dgm:pt modelId="{F0059070-3438-42FD-B3E0-4E4D6B028B42}" type="pres">
      <dgm:prSet presAssocID="{33E872B1-8489-4A8A-956D-E844DDF3E2AE}" presName="parentTextArrow" presStyleLbl="node1" presStyleIdx="0" presStyleCnt="2"/>
      <dgm:spPr/>
    </dgm:pt>
    <dgm:pt modelId="{067666BB-81B4-4C74-8424-96D9B97F036E}" type="pres">
      <dgm:prSet presAssocID="{33E872B1-8489-4A8A-956D-E844DDF3E2AE}" presName="arrow" presStyleLbl="node1" presStyleIdx="1" presStyleCnt="2"/>
      <dgm:spPr/>
    </dgm:pt>
    <dgm:pt modelId="{DDCF2C7B-0F48-456B-8EFC-FB22F35869E3}" type="pres">
      <dgm:prSet presAssocID="{33E872B1-8489-4A8A-956D-E844DDF3E2AE}" presName="descendantArrow" presStyleCnt="0"/>
      <dgm:spPr/>
    </dgm:pt>
    <dgm:pt modelId="{1279811F-62CC-48F0-9A9D-5CAB0CA9D3C4}" type="pres">
      <dgm:prSet presAssocID="{735E1F07-4498-4904-9F00-141BEB7DB105}" presName="childTextArrow" presStyleLbl="fgAccFollowNode1" presStyleIdx="2" presStyleCnt="7">
        <dgm:presLayoutVars>
          <dgm:bulletEnabled val="1"/>
        </dgm:presLayoutVars>
      </dgm:prSet>
      <dgm:spPr/>
    </dgm:pt>
    <dgm:pt modelId="{2FDD8D7B-2DB8-4E7A-B10A-BC7B9485D4C8}" type="pres">
      <dgm:prSet presAssocID="{D737C640-2162-4892-A5FC-61D46A1BC918}" presName="childTextArrow" presStyleLbl="fgAccFollowNode1" presStyleIdx="3" presStyleCnt="7">
        <dgm:presLayoutVars>
          <dgm:bulletEnabled val="1"/>
        </dgm:presLayoutVars>
      </dgm:prSet>
      <dgm:spPr/>
    </dgm:pt>
    <dgm:pt modelId="{9147A1E7-6F54-45A2-BE84-2C2E01E94494}" type="pres">
      <dgm:prSet presAssocID="{E07EC222-FAE5-4265-85A1-D494336F0442}" presName="childTextArrow" presStyleLbl="fgAccFollowNode1" presStyleIdx="4" presStyleCnt="7">
        <dgm:presLayoutVars>
          <dgm:bulletEnabled val="1"/>
        </dgm:presLayoutVars>
      </dgm:prSet>
      <dgm:spPr/>
    </dgm:pt>
    <dgm:pt modelId="{9FE3DD68-3B8A-438C-A2F8-292D0D33A7DA}" type="pres">
      <dgm:prSet presAssocID="{2C082A17-4F11-4510-9998-A97D0E3F0AAF}" presName="childTextArrow" presStyleLbl="fgAccFollowNode1" presStyleIdx="5" presStyleCnt="7">
        <dgm:presLayoutVars>
          <dgm:bulletEnabled val="1"/>
        </dgm:presLayoutVars>
      </dgm:prSet>
      <dgm:spPr/>
    </dgm:pt>
    <dgm:pt modelId="{A52B2DBC-D7D4-4FDA-8429-FDA32FEF35FF}" type="pres">
      <dgm:prSet presAssocID="{DB7DB927-6FB4-44D2-A551-8DF2F5705E29}" presName="childTextArrow" presStyleLbl="fgAccFollowNode1" presStyleIdx="6" presStyleCnt="7">
        <dgm:presLayoutVars>
          <dgm:bulletEnabled val="1"/>
        </dgm:presLayoutVars>
      </dgm:prSet>
      <dgm:spPr/>
    </dgm:pt>
  </dgm:ptLst>
  <dgm:cxnLst>
    <dgm:cxn modelId="{DFD11018-65C9-40E7-93D9-3B19E7EE8C1E}" srcId="{33E872B1-8489-4A8A-956D-E844DDF3E2AE}" destId="{D737C640-2162-4892-A5FC-61D46A1BC918}" srcOrd="1" destOrd="0" parTransId="{9637680C-0C57-4825-86B8-4F48FC968A17}" sibTransId="{5CCD206B-3B32-4CFE-8EE9-BADD8DB1FD46}"/>
    <dgm:cxn modelId="{3F78E91E-4369-474B-9DB4-9DB952D87C0B}" type="presOf" srcId="{F0F183CC-1988-4946-B2D1-8C4B30156394}" destId="{C4619601-DE4E-4895-A396-1C314534C751}" srcOrd="0" destOrd="0" presId="urn:microsoft.com/office/officeart/2005/8/layout/process4"/>
    <dgm:cxn modelId="{78B7C137-CD9D-4759-AA76-4A6B1A28FAB0}" type="presOf" srcId="{867554A3-1ECB-4E11-B051-2D5FA1860000}" destId="{920664F5-CB66-4297-9C10-EC7EFD8BCC3A}" srcOrd="0" destOrd="0" presId="urn:microsoft.com/office/officeart/2005/8/layout/process4"/>
    <dgm:cxn modelId="{46D40760-A738-49B1-A265-01ADBB2C3013}" srcId="{F0F183CC-1988-4946-B2D1-8C4B30156394}" destId="{867554A3-1ECB-4E11-B051-2D5FA1860000}" srcOrd="1" destOrd="0" parTransId="{2F5258C3-C991-44A9-9A3D-ED8E63357827}" sibTransId="{E20AD0B4-9903-47DC-A6A7-F76B3A62603D}"/>
    <dgm:cxn modelId="{DF3B7361-F492-4C8A-9B60-4593CFA29A67}" srcId="{33E872B1-8489-4A8A-956D-E844DDF3E2AE}" destId="{2C082A17-4F11-4510-9998-A97D0E3F0AAF}" srcOrd="3" destOrd="0" parTransId="{FD115392-341C-48B4-AC6E-209C8B778B85}" sibTransId="{134C99DA-7EBD-491B-B10C-1BA3DB57CD67}"/>
    <dgm:cxn modelId="{D320BF41-D93E-4D66-960C-C10773C05619}" type="presOf" srcId="{6C77B551-EE22-4DB5-8184-A49C9ED9DF46}" destId="{F8991803-7EF4-448D-AA01-9AB4255C61C7}" srcOrd="0" destOrd="0" presId="urn:microsoft.com/office/officeart/2005/8/layout/process4"/>
    <dgm:cxn modelId="{F2FB8862-E05E-4798-986E-3031E89BE3DF}" type="presOf" srcId="{33E872B1-8489-4A8A-956D-E844DDF3E2AE}" destId="{F0059070-3438-42FD-B3E0-4E4D6B028B42}" srcOrd="0" destOrd="0" presId="urn:microsoft.com/office/officeart/2005/8/layout/process4"/>
    <dgm:cxn modelId="{F5D0EA53-573B-4FE7-AE2A-56258BCF802E}" type="presOf" srcId="{E07EC222-FAE5-4265-85A1-D494336F0442}" destId="{9147A1E7-6F54-45A2-BE84-2C2E01E94494}" srcOrd="0" destOrd="0" presId="urn:microsoft.com/office/officeart/2005/8/layout/process4"/>
    <dgm:cxn modelId="{F098295A-DBD2-49A6-94B2-29474C70B6DF}" srcId="{33E872B1-8489-4A8A-956D-E844DDF3E2AE}" destId="{735E1F07-4498-4904-9F00-141BEB7DB105}" srcOrd="0" destOrd="0" parTransId="{653C027B-7F60-4FE2-A8D6-D318B304E841}" sibTransId="{0C884FC6-2C63-48B4-8D20-A1BC4CD58343}"/>
    <dgm:cxn modelId="{DA7BE293-7225-4C85-BC56-EB83F27BD912}" type="presOf" srcId="{DB7DB927-6FB4-44D2-A551-8DF2F5705E29}" destId="{A52B2DBC-D7D4-4FDA-8429-FDA32FEF35FF}" srcOrd="0" destOrd="0" presId="urn:microsoft.com/office/officeart/2005/8/layout/process4"/>
    <dgm:cxn modelId="{DF0179AA-8D43-4276-AA82-602AC2931C7E}" type="presOf" srcId="{735E1F07-4498-4904-9F00-141BEB7DB105}" destId="{1279811F-62CC-48F0-9A9D-5CAB0CA9D3C4}" srcOrd="0" destOrd="0" presId="urn:microsoft.com/office/officeart/2005/8/layout/process4"/>
    <dgm:cxn modelId="{FAB89EAB-5652-4662-BB64-6C983E7CDDE1}" srcId="{867554A3-1ECB-4E11-B051-2D5FA1860000}" destId="{6C77B551-EE22-4DB5-8184-A49C9ED9DF46}" srcOrd="1" destOrd="0" parTransId="{C649692C-DFEF-448D-B65A-6894554B1119}" sibTransId="{07D4A52C-5F91-4AA2-862B-6F1E353EE80B}"/>
    <dgm:cxn modelId="{F12C46B4-3FB7-4AE5-B442-9D435376D0D0}" type="presOf" srcId="{A8530939-3B9F-4AA5-B90F-07D9BA7BD3C0}" destId="{DFC0008E-0911-4ED9-BC66-2A40F8CA2CCD}" srcOrd="0" destOrd="0" presId="urn:microsoft.com/office/officeart/2005/8/layout/process4"/>
    <dgm:cxn modelId="{B8C708B5-40D7-467E-B088-D577A7AFD20C}" srcId="{33E872B1-8489-4A8A-956D-E844DDF3E2AE}" destId="{E07EC222-FAE5-4265-85A1-D494336F0442}" srcOrd="2" destOrd="0" parTransId="{2121ED7E-1566-43EA-8145-407A0AEA977C}" sibTransId="{9F8426CE-2279-4738-8926-4CD167A4FB8D}"/>
    <dgm:cxn modelId="{84489FC2-3472-4654-991B-4C8515B853BD}" srcId="{F0F183CC-1988-4946-B2D1-8C4B30156394}" destId="{33E872B1-8489-4A8A-956D-E844DDF3E2AE}" srcOrd="0" destOrd="0" parTransId="{F86C5DCC-D1CE-4EFE-A2C3-80345CAB31C4}" sibTransId="{FF1EDDBB-B7E1-4D4A-85B1-D4251070B7BA}"/>
    <dgm:cxn modelId="{78C3CCD0-CB8A-4AAD-9D33-C1439B655BA1}" type="presOf" srcId="{2C082A17-4F11-4510-9998-A97D0E3F0AAF}" destId="{9FE3DD68-3B8A-438C-A2F8-292D0D33A7DA}" srcOrd="0" destOrd="0" presId="urn:microsoft.com/office/officeart/2005/8/layout/process4"/>
    <dgm:cxn modelId="{0DDDD1D2-2CB2-472F-9C68-B6D08308F550}" srcId="{33E872B1-8489-4A8A-956D-E844DDF3E2AE}" destId="{DB7DB927-6FB4-44D2-A551-8DF2F5705E29}" srcOrd="4" destOrd="0" parTransId="{F9A8E075-653C-4A8D-BCEA-B7B6F44EE328}" sibTransId="{F53A61E7-E008-496C-8A96-AF7DA83E03C5}"/>
    <dgm:cxn modelId="{58E45FE8-DA0F-4AF8-A06B-A8E60CDDFB22}" type="presOf" srcId="{867554A3-1ECB-4E11-B051-2D5FA1860000}" destId="{DA1AA58B-D46E-4219-B95C-286980D45491}" srcOrd="1" destOrd="0" presId="urn:microsoft.com/office/officeart/2005/8/layout/process4"/>
    <dgm:cxn modelId="{A32B3AEB-F503-4F76-AF71-723D2496E507}" type="presOf" srcId="{33E872B1-8489-4A8A-956D-E844DDF3E2AE}" destId="{067666BB-81B4-4C74-8424-96D9B97F036E}" srcOrd="1" destOrd="0" presId="urn:microsoft.com/office/officeart/2005/8/layout/process4"/>
    <dgm:cxn modelId="{8302EAED-3693-44B5-A2D7-C16EC5149AEF}" srcId="{867554A3-1ECB-4E11-B051-2D5FA1860000}" destId="{A8530939-3B9F-4AA5-B90F-07D9BA7BD3C0}" srcOrd="0" destOrd="0" parTransId="{256E278D-CBA4-4157-BF0C-B50E7ED17B83}" sibTransId="{2A7FB3A6-5E4E-4842-B045-AC8B89E6208B}"/>
    <dgm:cxn modelId="{79C27DF5-BFED-4107-8EA4-2FE19420C93B}" type="presOf" srcId="{D737C640-2162-4892-A5FC-61D46A1BC918}" destId="{2FDD8D7B-2DB8-4E7A-B10A-BC7B9485D4C8}" srcOrd="0" destOrd="0" presId="urn:microsoft.com/office/officeart/2005/8/layout/process4"/>
    <dgm:cxn modelId="{9193DF76-F4BD-4F97-B5AA-5A826E6EE9B9}" type="presParOf" srcId="{C4619601-DE4E-4895-A396-1C314534C751}" destId="{7DCC149F-AFBD-4038-BFAE-FAFB90801C32}" srcOrd="0" destOrd="0" presId="urn:microsoft.com/office/officeart/2005/8/layout/process4"/>
    <dgm:cxn modelId="{F5C83413-9880-4208-BEE1-EE858F0B254F}" type="presParOf" srcId="{7DCC149F-AFBD-4038-BFAE-FAFB90801C32}" destId="{920664F5-CB66-4297-9C10-EC7EFD8BCC3A}" srcOrd="0" destOrd="0" presId="urn:microsoft.com/office/officeart/2005/8/layout/process4"/>
    <dgm:cxn modelId="{4C101650-26CF-43DB-A646-6CE5BB02CF7F}" type="presParOf" srcId="{7DCC149F-AFBD-4038-BFAE-FAFB90801C32}" destId="{DA1AA58B-D46E-4219-B95C-286980D45491}" srcOrd="1" destOrd="0" presId="urn:microsoft.com/office/officeart/2005/8/layout/process4"/>
    <dgm:cxn modelId="{5251A2FF-A7B5-4A7C-BE89-BEA914F6700D}" type="presParOf" srcId="{7DCC149F-AFBD-4038-BFAE-FAFB90801C32}" destId="{88565DCA-9CB9-495C-ADCB-330A701C3CAC}" srcOrd="2" destOrd="0" presId="urn:microsoft.com/office/officeart/2005/8/layout/process4"/>
    <dgm:cxn modelId="{4C6E42D3-F871-4302-9CD6-84B8B78D199D}" type="presParOf" srcId="{88565DCA-9CB9-495C-ADCB-330A701C3CAC}" destId="{DFC0008E-0911-4ED9-BC66-2A40F8CA2CCD}" srcOrd="0" destOrd="0" presId="urn:microsoft.com/office/officeart/2005/8/layout/process4"/>
    <dgm:cxn modelId="{440BEFEC-B2C5-48A9-B082-C034FE349683}" type="presParOf" srcId="{88565DCA-9CB9-495C-ADCB-330A701C3CAC}" destId="{F8991803-7EF4-448D-AA01-9AB4255C61C7}" srcOrd="1" destOrd="0" presId="urn:microsoft.com/office/officeart/2005/8/layout/process4"/>
    <dgm:cxn modelId="{A39AFE6D-188A-43DA-A010-13A75C949F39}" type="presParOf" srcId="{C4619601-DE4E-4895-A396-1C314534C751}" destId="{C704ADE1-8B74-4F6F-8E61-AB896C3759FE}" srcOrd="1" destOrd="0" presId="urn:microsoft.com/office/officeart/2005/8/layout/process4"/>
    <dgm:cxn modelId="{7A12EFE0-C38E-4333-99EB-371C74D54DEA}" type="presParOf" srcId="{C4619601-DE4E-4895-A396-1C314534C751}" destId="{FA118FAC-5E5F-41DE-9ACF-F874BC640009}" srcOrd="2" destOrd="0" presId="urn:microsoft.com/office/officeart/2005/8/layout/process4"/>
    <dgm:cxn modelId="{BD333C6D-0DFB-45B5-B786-7406CB50AA93}" type="presParOf" srcId="{FA118FAC-5E5F-41DE-9ACF-F874BC640009}" destId="{F0059070-3438-42FD-B3E0-4E4D6B028B42}" srcOrd="0" destOrd="0" presId="urn:microsoft.com/office/officeart/2005/8/layout/process4"/>
    <dgm:cxn modelId="{ED93D4DA-8A72-48A2-A052-6A56CBFF238C}" type="presParOf" srcId="{FA118FAC-5E5F-41DE-9ACF-F874BC640009}" destId="{067666BB-81B4-4C74-8424-96D9B97F036E}" srcOrd="1" destOrd="0" presId="urn:microsoft.com/office/officeart/2005/8/layout/process4"/>
    <dgm:cxn modelId="{81746DD9-20E3-4632-AD3B-E1091FFBCCDB}" type="presParOf" srcId="{FA118FAC-5E5F-41DE-9ACF-F874BC640009}" destId="{DDCF2C7B-0F48-456B-8EFC-FB22F35869E3}" srcOrd="2" destOrd="0" presId="urn:microsoft.com/office/officeart/2005/8/layout/process4"/>
    <dgm:cxn modelId="{F399F35F-970B-4FEB-A7F0-25CB6CAFA348}" type="presParOf" srcId="{DDCF2C7B-0F48-456B-8EFC-FB22F35869E3}" destId="{1279811F-62CC-48F0-9A9D-5CAB0CA9D3C4}" srcOrd="0" destOrd="0" presId="urn:microsoft.com/office/officeart/2005/8/layout/process4"/>
    <dgm:cxn modelId="{A058A36B-8011-4F39-8B6A-9DDADBB476FB}" type="presParOf" srcId="{DDCF2C7B-0F48-456B-8EFC-FB22F35869E3}" destId="{2FDD8D7B-2DB8-4E7A-B10A-BC7B9485D4C8}" srcOrd="1" destOrd="0" presId="urn:microsoft.com/office/officeart/2005/8/layout/process4"/>
    <dgm:cxn modelId="{905FA9DB-F590-4CD3-AC28-F34CAE49F6C8}" type="presParOf" srcId="{DDCF2C7B-0F48-456B-8EFC-FB22F35869E3}" destId="{9147A1E7-6F54-45A2-BE84-2C2E01E94494}" srcOrd="2" destOrd="0" presId="urn:microsoft.com/office/officeart/2005/8/layout/process4"/>
    <dgm:cxn modelId="{5D7315FA-D113-4FD6-BA60-59779BFE4A4B}" type="presParOf" srcId="{DDCF2C7B-0F48-456B-8EFC-FB22F35869E3}" destId="{9FE3DD68-3B8A-438C-A2F8-292D0D33A7DA}" srcOrd="3" destOrd="0" presId="urn:microsoft.com/office/officeart/2005/8/layout/process4"/>
    <dgm:cxn modelId="{9B57B8B3-F9A2-4D0C-8D07-3AA0A9CE83D7}" type="presParOf" srcId="{DDCF2C7B-0F48-456B-8EFC-FB22F35869E3}" destId="{A52B2DBC-D7D4-4FDA-8429-FDA32FEF35FF}" srcOrd="4"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2A68DC-3388-4E85-98C7-7C025310156C}"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3605787F-237C-4B61-B00A-D14E9257D1E5}">
      <dgm:prSet phldrT="[Text]" phldr="0"/>
      <dgm:spPr/>
      <dgm:t>
        <a:bodyPr/>
        <a:lstStyle/>
        <a:p>
          <a:pPr rtl="0"/>
          <a:r>
            <a:rPr lang="en-GB">
              <a:latin typeface="Century Gothic" panose="020B0502020202020204"/>
            </a:rPr>
            <a:t>OPPORTUNITIES OF THE THERAPEUTIC WELLBEING SPA ARE AS FOLLWED;</a:t>
          </a:r>
          <a:endParaRPr lang="en-GB"/>
        </a:p>
      </dgm:t>
    </dgm:pt>
    <dgm:pt modelId="{312A75DA-B37A-4BAA-86F9-E3FC6E163AA7}" type="parTrans" cxnId="{99D22F97-8D65-4064-B5FF-29C4DD13489B}">
      <dgm:prSet/>
      <dgm:spPr/>
      <dgm:t>
        <a:bodyPr/>
        <a:lstStyle/>
        <a:p>
          <a:endParaRPr lang="en-GB"/>
        </a:p>
      </dgm:t>
    </dgm:pt>
    <dgm:pt modelId="{BCFC8B17-07BB-4EC6-8DDA-793F5CA4322C}" type="sibTrans" cxnId="{99D22F97-8D65-4064-B5FF-29C4DD13489B}">
      <dgm:prSet/>
      <dgm:spPr/>
      <dgm:t>
        <a:bodyPr/>
        <a:lstStyle/>
        <a:p>
          <a:endParaRPr lang="en-GB"/>
        </a:p>
      </dgm:t>
    </dgm:pt>
    <dgm:pt modelId="{C8C711B7-C309-4EBD-8633-1D110793E1BF}">
      <dgm:prSet phldrT="[Text]" phldr="0"/>
      <dgm:spPr/>
      <dgm:t>
        <a:bodyPr/>
        <a:lstStyle/>
        <a:p>
          <a:pPr rtl="0"/>
          <a:r>
            <a:rPr lang="en-GB">
              <a:latin typeface="Century Gothic" panose="020B0502020202020204"/>
            </a:rPr>
            <a:t>EASY TO FRANCHISE </a:t>
          </a:r>
          <a:endParaRPr lang="en-GB"/>
        </a:p>
      </dgm:t>
    </dgm:pt>
    <dgm:pt modelId="{64EF49BF-DA9A-4985-86F5-87B7718A6623}" type="parTrans" cxnId="{E37AB4BA-CBDB-4325-9408-ECD74B9DAAB3}">
      <dgm:prSet/>
      <dgm:spPr/>
      <dgm:t>
        <a:bodyPr/>
        <a:lstStyle/>
        <a:p>
          <a:endParaRPr lang="en-GB"/>
        </a:p>
      </dgm:t>
    </dgm:pt>
    <dgm:pt modelId="{D2D471EC-E394-4156-BD6F-C1AFA3EF3D1D}" type="sibTrans" cxnId="{E37AB4BA-CBDB-4325-9408-ECD74B9DAAB3}">
      <dgm:prSet/>
      <dgm:spPr/>
      <dgm:t>
        <a:bodyPr/>
        <a:lstStyle/>
        <a:p>
          <a:endParaRPr lang="en-GB"/>
        </a:p>
      </dgm:t>
    </dgm:pt>
    <dgm:pt modelId="{A9C4757E-5C57-4588-8667-FC155C4246BA}">
      <dgm:prSet phldrT="[Text]" phldr="0"/>
      <dgm:spPr/>
      <dgm:t>
        <a:bodyPr/>
        <a:lstStyle/>
        <a:p>
          <a:pPr rtl="0"/>
          <a:r>
            <a:rPr lang="en-GB">
              <a:latin typeface="Century Gothic" panose="020B0502020202020204"/>
            </a:rPr>
            <a:t>PROMOTES HEALTH AND WELLBEING</a:t>
          </a:r>
          <a:endParaRPr lang="en-GB"/>
        </a:p>
      </dgm:t>
    </dgm:pt>
    <dgm:pt modelId="{B1114804-A109-46F2-B611-36FE14747771}" type="parTrans" cxnId="{0241FA1E-0BC7-4ADF-B326-68D0D72BB017}">
      <dgm:prSet/>
      <dgm:spPr/>
      <dgm:t>
        <a:bodyPr/>
        <a:lstStyle/>
        <a:p>
          <a:endParaRPr lang="en-GB"/>
        </a:p>
      </dgm:t>
    </dgm:pt>
    <dgm:pt modelId="{4725D009-119E-4C9F-875D-07F81FCD5607}" type="sibTrans" cxnId="{0241FA1E-0BC7-4ADF-B326-68D0D72BB017}">
      <dgm:prSet/>
      <dgm:spPr/>
      <dgm:t>
        <a:bodyPr/>
        <a:lstStyle/>
        <a:p>
          <a:endParaRPr lang="en-GB"/>
        </a:p>
      </dgm:t>
    </dgm:pt>
    <dgm:pt modelId="{C1DE28CD-5255-44D2-BD93-FF5F4ED14E0E}">
      <dgm:prSet phldrT="[Text]" phldr="0"/>
      <dgm:spPr/>
      <dgm:t>
        <a:bodyPr/>
        <a:lstStyle/>
        <a:p>
          <a:pPr rtl="0"/>
          <a:r>
            <a:rPr lang="en-GB">
              <a:latin typeface="Century Gothic" panose="020B0502020202020204"/>
            </a:rPr>
            <a:t>THREATS OF THE THERAPEUTIC THERAPY ARE AS FOLLOWED;</a:t>
          </a:r>
          <a:endParaRPr lang="en-GB"/>
        </a:p>
      </dgm:t>
    </dgm:pt>
    <dgm:pt modelId="{BA5C966E-E488-4512-A674-9103974AF1EB}" type="parTrans" cxnId="{D1515D72-0882-4A3A-AEA8-6F3F318A1138}">
      <dgm:prSet/>
      <dgm:spPr/>
      <dgm:t>
        <a:bodyPr/>
        <a:lstStyle/>
        <a:p>
          <a:endParaRPr lang="en-GB"/>
        </a:p>
      </dgm:t>
    </dgm:pt>
    <dgm:pt modelId="{9163F97B-3716-4885-8380-2A93B5A360EB}" type="sibTrans" cxnId="{D1515D72-0882-4A3A-AEA8-6F3F318A1138}">
      <dgm:prSet/>
      <dgm:spPr/>
      <dgm:t>
        <a:bodyPr/>
        <a:lstStyle/>
        <a:p>
          <a:endParaRPr lang="en-GB"/>
        </a:p>
      </dgm:t>
    </dgm:pt>
    <dgm:pt modelId="{1ED92E27-9CD2-4F89-BA30-2FDD30EC7897}">
      <dgm:prSet phldrT="[Text]" phldr="0"/>
      <dgm:spPr/>
      <dgm:t>
        <a:bodyPr/>
        <a:lstStyle/>
        <a:p>
          <a:pPr rtl="0"/>
          <a:r>
            <a:rPr lang="en-GB">
              <a:latin typeface="Century Gothic" panose="020B0502020202020204"/>
            </a:rPr>
            <a:t>FIERCE COMPETITORS </a:t>
          </a:r>
          <a:endParaRPr lang="en-GB"/>
        </a:p>
      </dgm:t>
    </dgm:pt>
    <dgm:pt modelId="{0A9D1C8E-E15A-4878-A886-FB2F4CE64279}" type="parTrans" cxnId="{6715CC95-2768-4367-B978-8058C1EAF7F7}">
      <dgm:prSet/>
      <dgm:spPr/>
      <dgm:t>
        <a:bodyPr/>
        <a:lstStyle/>
        <a:p>
          <a:endParaRPr lang="en-GB"/>
        </a:p>
      </dgm:t>
    </dgm:pt>
    <dgm:pt modelId="{92D28244-6DBE-43DF-AD61-8F6563D8212E}" type="sibTrans" cxnId="{6715CC95-2768-4367-B978-8058C1EAF7F7}">
      <dgm:prSet/>
      <dgm:spPr/>
      <dgm:t>
        <a:bodyPr/>
        <a:lstStyle/>
        <a:p>
          <a:endParaRPr lang="en-GB"/>
        </a:p>
      </dgm:t>
    </dgm:pt>
    <dgm:pt modelId="{A527A2BC-1926-4ED7-B409-2D199C9D78CF}">
      <dgm:prSet phldrT="[Text]" phldr="0"/>
      <dgm:spPr/>
      <dgm:t>
        <a:bodyPr/>
        <a:lstStyle/>
        <a:p>
          <a:pPr rtl="0"/>
          <a:r>
            <a:rPr lang="en-GB">
              <a:latin typeface="Century Gothic" panose="020B0502020202020204"/>
            </a:rPr>
            <a:t>INFLATION (COST OF LIVING) </a:t>
          </a:r>
          <a:endParaRPr lang="en-GB"/>
        </a:p>
      </dgm:t>
    </dgm:pt>
    <dgm:pt modelId="{326D2647-DC51-4495-AF3F-93337492F367}" type="parTrans" cxnId="{6F9CD56A-5F87-49EE-BB35-07B99879D8A3}">
      <dgm:prSet/>
      <dgm:spPr/>
      <dgm:t>
        <a:bodyPr/>
        <a:lstStyle/>
        <a:p>
          <a:endParaRPr lang="en-GB"/>
        </a:p>
      </dgm:t>
    </dgm:pt>
    <dgm:pt modelId="{1DE255BD-C426-4564-813F-D65C5E898227}" type="sibTrans" cxnId="{6F9CD56A-5F87-49EE-BB35-07B99879D8A3}">
      <dgm:prSet/>
      <dgm:spPr/>
      <dgm:t>
        <a:bodyPr/>
        <a:lstStyle/>
        <a:p>
          <a:endParaRPr lang="en-GB"/>
        </a:p>
      </dgm:t>
    </dgm:pt>
    <dgm:pt modelId="{972B739F-E2B7-4448-A3FA-B6200FF20C28}" type="pres">
      <dgm:prSet presAssocID="{642A68DC-3388-4E85-98C7-7C025310156C}" presName="Name0" presStyleCnt="0">
        <dgm:presLayoutVars>
          <dgm:dir/>
          <dgm:animLvl val="lvl"/>
          <dgm:resizeHandles val="exact"/>
        </dgm:presLayoutVars>
      </dgm:prSet>
      <dgm:spPr/>
    </dgm:pt>
    <dgm:pt modelId="{0185B0E8-4069-443F-8755-5F6D5D6E5F3D}" type="pres">
      <dgm:prSet presAssocID="{C1DE28CD-5255-44D2-BD93-FF5F4ED14E0E}" presName="boxAndChildren" presStyleCnt="0"/>
      <dgm:spPr/>
    </dgm:pt>
    <dgm:pt modelId="{34ACF9C3-B4DF-44FF-A46D-CDDEF9385ACD}" type="pres">
      <dgm:prSet presAssocID="{C1DE28CD-5255-44D2-BD93-FF5F4ED14E0E}" presName="parentTextBox" presStyleLbl="node1" presStyleIdx="0" presStyleCnt="2"/>
      <dgm:spPr/>
    </dgm:pt>
    <dgm:pt modelId="{0E6A0F23-2765-4DB4-B333-41E15DEC5A54}" type="pres">
      <dgm:prSet presAssocID="{C1DE28CD-5255-44D2-BD93-FF5F4ED14E0E}" presName="entireBox" presStyleLbl="node1" presStyleIdx="0" presStyleCnt="2"/>
      <dgm:spPr/>
    </dgm:pt>
    <dgm:pt modelId="{9254E354-7DC1-4B63-8D2B-5C218BB3DE4B}" type="pres">
      <dgm:prSet presAssocID="{C1DE28CD-5255-44D2-BD93-FF5F4ED14E0E}" presName="descendantBox" presStyleCnt="0"/>
      <dgm:spPr/>
    </dgm:pt>
    <dgm:pt modelId="{EFE6C229-294B-4D30-85ED-5FD3C6079444}" type="pres">
      <dgm:prSet presAssocID="{1ED92E27-9CD2-4F89-BA30-2FDD30EC7897}" presName="childTextBox" presStyleLbl="fgAccFollowNode1" presStyleIdx="0" presStyleCnt="4">
        <dgm:presLayoutVars>
          <dgm:bulletEnabled val="1"/>
        </dgm:presLayoutVars>
      </dgm:prSet>
      <dgm:spPr/>
    </dgm:pt>
    <dgm:pt modelId="{EEE2C8EA-65BF-42F2-AEAE-A9D472C29883}" type="pres">
      <dgm:prSet presAssocID="{A527A2BC-1926-4ED7-B409-2D199C9D78CF}" presName="childTextBox" presStyleLbl="fgAccFollowNode1" presStyleIdx="1" presStyleCnt="4">
        <dgm:presLayoutVars>
          <dgm:bulletEnabled val="1"/>
        </dgm:presLayoutVars>
      </dgm:prSet>
      <dgm:spPr/>
    </dgm:pt>
    <dgm:pt modelId="{77E2850D-B7C9-4D6A-97E2-1926A6B5F9D3}" type="pres">
      <dgm:prSet presAssocID="{BCFC8B17-07BB-4EC6-8DDA-793F5CA4322C}" presName="sp" presStyleCnt="0"/>
      <dgm:spPr/>
    </dgm:pt>
    <dgm:pt modelId="{614435BB-4FEA-4A85-A4F4-E4D512E54384}" type="pres">
      <dgm:prSet presAssocID="{3605787F-237C-4B61-B00A-D14E9257D1E5}" presName="arrowAndChildren" presStyleCnt="0"/>
      <dgm:spPr/>
    </dgm:pt>
    <dgm:pt modelId="{B24BB6F1-516B-47B1-943C-0A95A81A121F}" type="pres">
      <dgm:prSet presAssocID="{3605787F-237C-4B61-B00A-D14E9257D1E5}" presName="parentTextArrow" presStyleLbl="node1" presStyleIdx="0" presStyleCnt="2"/>
      <dgm:spPr/>
    </dgm:pt>
    <dgm:pt modelId="{5FBCFE41-AF62-49F8-A54F-8215B276867A}" type="pres">
      <dgm:prSet presAssocID="{3605787F-237C-4B61-B00A-D14E9257D1E5}" presName="arrow" presStyleLbl="node1" presStyleIdx="1" presStyleCnt="2"/>
      <dgm:spPr/>
    </dgm:pt>
    <dgm:pt modelId="{B9B16514-0017-4604-95A4-9E5A3B6D8720}" type="pres">
      <dgm:prSet presAssocID="{3605787F-237C-4B61-B00A-D14E9257D1E5}" presName="descendantArrow" presStyleCnt="0"/>
      <dgm:spPr/>
    </dgm:pt>
    <dgm:pt modelId="{B7F16E02-116F-4F60-AE05-F45C041B6541}" type="pres">
      <dgm:prSet presAssocID="{C8C711B7-C309-4EBD-8633-1D110793E1BF}" presName="childTextArrow" presStyleLbl="fgAccFollowNode1" presStyleIdx="2" presStyleCnt="4">
        <dgm:presLayoutVars>
          <dgm:bulletEnabled val="1"/>
        </dgm:presLayoutVars>
      </dgm:prSet>
      <dgm:spPr/>
    </dgm:pt>
    <dgm:pt modelId="{90DCCA0A-D299-456C-93D5-94307FB4E4C7}" type="pres">
      <dgm:prSet presAssocID="{A9C4757E-5C57-4588-8667-FC155C4246BA}" presName="childTextArrow" presStyleLbl="fgAccFollowNode1" presStyleIdx="3" presStyleCnt="4">
        <dgm:presLayoutVars>
          <dgm:bulletEnabled val="1"/>
        </dgm:presLayoutVars>
      </dgm:prSet>
      <dgm:spPr/>
    </dgm:pt>
  </dgm:ptLst>
  <dgm:cxnLst>
    <dgm:cxn modelId="{0241FA1E-0BC7-4ADF-B326-68D0D72BB017}" srcId="{3605787F-237C-4B61-B00A-D14E9257D1E5}" destId="{A9C4757E-5C57-4588-8667-FC155C4246BA}" srcOrd="1" destOrd="0" parTransId="{B1114804-A109-46F2-B611-36FE14747771}" sibTransId="{4725D009-119E-4C9F-875D-07F81FCD5607}"/>
    <dgm:cxn modelId="{82A91E27-B239-4CC3-AF7B-EC1722C60717}" type="presOf" srcId="{1ED92E27-9CD2-4F89-BA30-2FDD30EC7897}" destId="{EFE6C229-294B-4D30-85ED-5FD3C6079444}" srcOrd="0" destOrd="0" presId="urn:microsoft.com/office/officeart/2005/8/layout/process4"/>
    <dgm:cxn modelId="{02EF085F-415A-49EB-8D73-6BFC2FF602EF}" type="presOf" srcId="{A9C4757E-5C57-4588-8667-FC155C4246BA}" destId="{90DCCA0A-D299-456C-93D5-94307FB4E4C7}" srcOrd="0" destOrd="0" presId="urn:microsoft.com/office/officeart/2005/8/layout/process4"/>
    <dgm:cxn modelId="{E7D1E462-B8EB-458E-9D94-2D3E0D17843E}" type="presOf" srcId="{642A68DC-3388-4E85-98C7-7C025310156C}" destId="{972B739F-E2B7-4448-A3FA-B6200FF20C28}" srcOrd="0" destOrd="0" presId="urn:microsoft.com/office/officeart/2005/8/layout/process4"/>
    <dgm:cxn modelId="{6F9CD56A-5F87-49EE-BB35-07B99879D8A3}" srcId="{C1DE28CD-5255-44D2-BD93-FF5F4ED14E0E}" destId="{A527A2BC-1926-4ED7-B409-2D199C9D78CF}" srcOrd="1" destOrd="0" parTransId="{326D2647-DC51-4495-AF3F-93337492F367}" sibTransId="{1DE255BD-C426-4564-813F-D65C5E898227}"/>
    <dgm:cxn modelId="{BAD3186B-4073-4F82-9730-DA14BFD3E742}" type="presOf" srcId="{C1DE28CD-5255-44D2-BD93-FF5F4ED14E0E}" destId="{34ACF9C3-B4DF-44FF-A46D-CDDEF9385ACD}" srcOrd="0" destOrd="0" presId="urn:microsoft.com/office/officeart/2005/8/layout/process4"/>
    <dgm:cxn modelId="{D1515D72-0882-4A3A-AEA8-6F3F318A1138}" srcId="{642A68DC-3388-4E85-98C7-7C025310156C}" destId="{C1DE28CD-5255-44D2-BD93-FF5F4ED14E0E}" srcOrd="1" destOrd="0" parTransId="{BA5C966E-E488-4512-A674-9103974AF1EB}" sibTransId="{9163F97B-3716-4885-8380-2A93B5A360EB}"/>
    <dgm:cxn modelId="{034D977E-600B-4C1A-8E5B-DFCB813F7278}" type="presOf" srcId="{C1DE28CD-5255-44D2-BD93-FF5F4ED14E0E}" destId="{0E6A0F23-2765-4DB4-B333-41E15DEC5A54}" srcOrd="1" destOrd="0" presId="urn:microsoft.com/office/officeart/2005/8/layout/process4"/>
    <dgm:cxn modelId="{6715CC95-2768-4367-B978-8058C1EAF7F7}" srcId="{C1DE28CD-5255-44D2-BD93-FF5F4ED14E0E}" destId="{1ED92E27-9CD2-4F89-BA30-2FDD30EC7897}" srcOrd="0" destOrd="0" parTransId="{0A9D1C8E-E15A-4878-A886-FB2F4CE64279}" sibTransId="{92D28244-6DBE-43DF-AD61-8F6563D8212E}"/>
    <dgm:cxn modelId="{99D22F97-8D65-4064-B5FF-29C4DD13489B}" srcId="{642A68DC-3388-4E85-98C7-7C025310156C}" destId="{3605787F-237C-4B61-B00A-D14E9257D1E5}" srcOrd="0" destOrd="0" parTransId="{312A75DA-B37A-4BAA-86F9-E3FC6E163AA7}" sibTransId="{BCFC8B17-07BB-4EC6-8DDA-793F5CA4322C}"/>
    <dgm:cxn modelId="{E37AB4BA-CBDB-4325-9408-ECD74B9DAAB3}" srcId="{3605787F-237C-4B61-B00A-D14E9257D1E5}" destId="{C8C711B7-C309-4EBD-8633-1D110793E1BF}" srcOrd="0" destOrd="0" parTransId="{64EF49BF-DA9A-4985-86F5-87B7718A6623}" sibTransId="{D2D471EC-E394-4156-BD6F-C1AFA3EF3D1D}"/>
    <dgm:cxn modelId="{DB9781C8-EF43-47F8-A7EB-53AEA27F4D40}" type="presOf" srcId="{C8C711B7-C309-4EBD-8633-1D110793E1BF}" destId="{B7F16E02-116F-4F60-AE05-F45C041B6541}" srcOrd="0" destOrd="0" presId="urn:microsoft.com/office/officeart/2005/8/layout/process4"/>
    <dgm:cxn modelId="{A52506CD-5E2C-45AE-909A-53039929318B}" type="presOf" srcId="{3605787F-237C-4B61-B00A-D14E9257D1E5}" destId="{5FBCFE41-AF62-49F8-A54F-8215B276867A}" srcOrd="1" destOrd="0" presId="urn:microsoft.com/office/officeart/2005/8/layout/process4"/>
    <dgm:cxn modelId="{9C5694DA-AE11-4C3D-A9A3-54BF7BED68D4}" type="presOf" srcId="{3605787F-237C-4B61-B00A-D14E9257D1E5}" destId="{B24BB6F1-516B-47B1-943C-0A95A81A121F}" srcOrd="0" destOrd="0" presId="urn:microsoft.com/office/officeart/2005/8/layout/process4"/>
    <dgm:cxn modelId="{98E76EF0-A968-4860-BB78-708F7348431A}" type="presOf" srcId="{A527A2BC-1926-4ED7-B409-2D199C9D78CF}" destId="{EEE2C8EA-65BF-42F2-AEAE-A9D472C29883}" srcOrd="0" destOrd="0" presId="urn:microsoft.com/office/officeart/2005/8/layout/process4"/>
    <dgm:cxn modelId="{7203AA52-3848-4502-9F20-1A15BDD58EB9}" type="presParOf" srcId="{972B739F-E2B7-4448-A3FA-B6200FF20C28}" destId="{0185B0E8-4069-443F-8755-5F6D5D6E5F3D}" srcOrd="0" destOrd="0" presId="urn:microsoft.com/office/officeart/2005/8/layout/process4"/>
    <dgm:cxn modelId="{9764B599-801E-44D1-B43D-551EC0656C45}" type="presParOf" srcId="{0185B0E8-4069-443F-8755-5F6D5D6E5F3D}" destId="{34ACF9C3-B4DF-44FF-A46D-CDDEF9385ACD}" srcOrd="0" destOrd="0" presId="urn:microsoft.com/office/officeart/2005/8/layout/process4"/>
    <dgm:cxn modelId="{55A03CAB-9343-4096-A0A8-35B22B704F2C}" type="presParOf" srcId="{0185B0E8-4069-443F-8755-5F6D5D6E5F3D}" destId="{0E6A0F23-2765-4DB4-B333-41E15DEC5A54}" srcOrd="1" destOrd="0" presId="urn:microsoft.com/office/officeart/2005/8/layout/process4"/>
    <dgm:cxn modelId="{FCFBBCCA-5996-472F-9318-B1D3567C593B}" type="presParOf" srcId="{0185B0E8-4069-443F-8755-5F6D5D6E5F3D}" destId="{9254E354-7DC1-4B63-8D2B-5C218BB3DE4B}" srcOrd="2" destOrd="0" presId="urn:microsoft.com/office/officeart/2005/8/layout/process4"/>
    <dgm:cxn modelId="{D47B819E-A8A1-45F3-95A7-601505B26EB6}" type="presParOf" srcId="{9254E354-7DC1-4B63-8D2B-5C218BB3DE4B}" destId="{EFE6C229-294B-4D30-85ED-5FD3C6079444}" srcOrd="0" destOrd="0" presId="urn:microsoft.com/office/officeart/2005/8/layout/process4"/>
    <dgm:cxn modelId="{205126CF-D84A-4353-8446-2566076F36E6}" type="presParOf" srcId="{9254E354-7DC1-4B63-8D2B-5C218BB3DE4B}" destId="{EEE2C8EA-65BF-42F2-AEAE-A9D472C29883}" srcOrd="1" destOrd="0" presId="urn:microsoft.com/office/officeart/2005/8/layout/process4"/>
    <dgm:cxn modelId="{AB706484-DC4D-4FD5-98AE-7AAE5D9FFCC4}" type="presParOf" srcId="{972B739F-E2B7-4448-A3FA-B6200FF20C28}" destId="{77E2850D-B7C9-4D6A-97E2-1926A6B5F9D3}" srcOrd="1" destOrd="0" presId="urn:microsoft.com/office/officeart/2005/8/layout/process4"/>
    <dgm:cxn modelId="{BBE63C10-1C96-49AB-9D0E-3D96A2884188}" type="presParOf" srcId="{972B739F-E2B7-4448-A3FA-B6200FF20C28}" destId="{614435BB-4FEA-4A85-A4F4-E4D512E54384}" srcOrd="2" destOrd="0" presId="urn:microsoft.com/office/officeart/2005/8/layout/process4"/>
    <dgm:cxn modelId="{31EC57CB-D05B-43A4-9575-151B37D497FA}" type="presParOf" srcId="{614435BB-4FEA-4A85-A4F4-E4D512E54384}" destId="{B24BB6F1-516B-47B1-943C-0A95A81A121F}" srcOrd="0" destOrd="0" presId="urn:microsoft.com/office/officeart/2005/8/layout/process4"/>
    <dgm:cxn modelId="{970A32D5-B9B5-46A3-9927-E5452ADAB3C2}" type="presParOf" srcId="{614435BB-4FEA-4A85-A4F4-E4D512E54384}" destId="{5FBCFE41-AF62-49F8-A54F-8215B276867A}" srcOrd="1" destOrd="0" presId="urn:microsoft.com/office/officeart/2005/8/layout/process4"/>
    <dgm:cxn modelId="{3900F609-0226-4FE9-A96D-073E1ABADEA8}" type="presParOf" srcId="{614435BB-4FEA-4A85-A4F4-E4D512E54384}" destId="{B9B16514-0017-4604-95A4-9E5A3B6D8720}" srcOrd="2" destOrd="0" presId="urn:microsoft.com/office/officeart/2005/8/layout/process4"/>
    <dgm:cxn modelId="{5E1505BF-BA40-411E-8FA7-DCB869A0568C}" type="presParOf" srcId="{B9B16514-0017-4604-95A4-9E5A3B6D8720}" destId="{B7F16E02-116F-4F60-AE05-F45C041B6541}" srcOrd="0" destOrd="0" presId="urn:microsoft.com/office/officeart/2005/8/layout/process4"/>
    <dgm:cxn modelId="{64FE0564-2903-4042-AF04-765C38F7858D}" type="presParOf" srcId="{B9B16514-0017-4604-95A4-9E5A3B6D8720}" destId="{90DCCA0A-D299-456C-93D5-94307FB4E4C7}"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DC4D6B-8606-455E-ADF8-EAED6FC5895F}" type="doc">
      <dgm:prSet loTypeId="urn:microsoft.com/office/officeart/2005/8/layout/process1" loCatId="process" qsTypeId="urn:microsoft.com/office/officeart/2005/8/quickstyle/simple2" qsCatId="simple" csTypeId="urn:microsoft.com/office/officeart/2005/8/colors/accent1_2" csCatId="accent1" phldr="1"/>
      <dgm:spPr/>
      <dgm:t>
        <a:bodyPr/>
        <a:lstStyle/>
        <a:p>
          <a:endParaRPr lang="en-GB"/>
        </a:p>
      </dgm:t>
    </dgm:pt>
    <dgm:pt modelId="{80753A8E-1A44-4759-B1F7-641A1FA63776}">
      <dgm:prSet phldrT="[Text]" phldr="0"/>
      <dgm:spPr/>
      <dgm:t>
        <a:bodyPr/>
        <a:lstStyle/>
        <a:p>
          <a:r>
            <a:rPr lang="en-GB">
              <a:latin typeface="Arial"/>
              <a:cs typeface="Arial"/>
            </a:rPr>
            <a:t>Politics</a:t>
          </a:r>
        </a:p>
      </dgm:t>
    </dgm:pt>
    <dgm:pt modelId="{71B5A2DA-4B6C-4997-9542-82DB35C21092}" type="parTrans" cxnId="{5902BBC9-02EC-45E1-9515-6B2D2A45E269}">
      <dgm:prSet/>
      <dgm:spPr/>
      <dgm:t>
        <a:bodyPr/>
        <a:lstStyle/>
        <a:p>
          <a:endParaRPr lang="en-GB"/>
        </a:p>
      </dgm:t>
    </dgm:pt>
    <dgm:pt modelId="{3FF21BBB-F979-4352-9235-AE3CAEF5D161}" type="sibTrans" cxnId="{5902BBC9-02EC-45E1-9515-6B2D2A45E269}">
      <dgm:prSet/>
      <dgm:spPr/>
      <dgm:t>
        <a:bodyPr/>
        <a:lstStyle/>
        <a:p>
          <a:endParaRPr lang="en-GB"/>
        </a:p>
      </dgm:t>
    </dgm:pt>
    <dgm:pt modelId="{36A89446-93B0-4691-8B6E-83E0A8587684}">
      <dgm:prSet phldrT="[Text]" phldr="1"/>
      <dgm:spPr/>
      <dgm:t>
        <a:bodyPr/>
        <a:lstStyle/>
        <a:p>
          <a:endParaRPr lang="en-GB">
            <a:latin typeface="Arial"/>
            <a:cs typeface="Arial"/>
          </a:endParaRPr>
        </a:p>
      </dgm:t>
    </dgm:pt>
    <dgm:pt modelId="{E0DF272E-2888-49BC-9F34-5254DED65D35}" type="parTrans" cxnId="{8B5DA97B-8819-485B-AD4A-4A8905D49A37}">
      <dgm:prSet/>
      <dgm:spPr/>
      <dgm:t>
        <a:bodyPr/>
        <a:lstStyle/>
        <a:p>
          <a:endParaRPr lang="en-GB"/>
        </a:p>
      </dgm:t>
    </dgm:pt>
    <dgm:pt modelId="{B490944F-7043-4004-92AA-F43B4E619539}" type="sibTrans" cxnId="{8B5DA97B-8819-485B-AD4A-4A8905D49A37}">
      <dgm:prSet/>
      <dgm:spPr/>
      <dgm:t>
        <a:bodyPr/>
        <a:lstStyle/>
        <a:p>
          <a:endParaRPr lang="en-GB"/>
        </a:p>
      </dgm:t>
    </dgm:pt>
    <dgm:pt modelId="{0D9CB6A4-FD08-45D7-8BA0-2B9CE4A209C8}">
      <dgm:prSet phldrT="[Text]" phldr="0"/>
      <dgm:spPr/>
      <dgm:t>
        <a:bodyPr/>
        <a:lstStyle/>
        <a:p>
          <a:pPr rtl="0"/>
          <a:r>
            <a:rPr lang="en-GB">
              <a:latin typeface="Arial"/>
              <a:cs typeface="Arial"/>
            </a:rPr>
            <a:t>  Economic – Gas and electric, The spa will use a lot of gas and electric so will need to search for the best deals and prices. </a:t>
          </a:r>
        </a:p>
      </dgm:t>
    </dgm:pt>
    <dgm:pt modelId="{D3AF2FF6-16E8-4EE2-A750-8B6B62F5094B}" type="parTrans" cxnId="{DB107E6B-3BB5-4557-B292-3BFD29204E17}">
      <dgm:prSet/>
      <dgm:spPr/>
      <dgm:t>
        <a:bodyPr/>
        <a:lstStyle/>
        <a:p>
          <a:endParaRPr lang="en-GB"/>
        </a:p>
      </dgm:t>
    </dgm:pt>
    <dgm:pt modelId="{F9D1CC98-DD69-4EE6-BDA2-CC321A9DBD26}" type="sibTrans" cxnId="{DB107E6B-3BB5-4557-B292-3BFD29204E17}">
      <dgm:prSet/>
      <dgm:spPr/>
      <dgm:t>
        <a:bodyPr/>
        <a:lstStyle/>
        <a:p>
          <a:endParaRPr lang="en-GB"/>
        </a:p>
      </dgm:t>
    </dgm:pt>
    <dgm:pt modelId="{E0D85AE3-3EDC-4447-B468-DA10DC0637FF}">
      <dgm:prSet phldr="0"/>
      <dgm:spPr/>
      <dgm:t>
        <a:bodyPr/>
        <a:lstStyle/>
        <a:p>
          <a:pPr rtl="0"/>
          <a:r>
            <a:rPr lang="en-GB">
              <a:latin typeface="Arial"/>
              <a:cs typeface="Arial"/>
            </a:rPr>
            <a:t>Tax cuts </a:t>
          </a:r>
        </a:p>
      </dgm:t>
    </dgm:pt>
    <dgm:pt modelId="{3F74420B-ED9C-4E2A-BBD9-651BB5CC694E}" type="parTrans" cxnId="{34036DB5-E638-4DD1-A68A-7BF228443D7D}">
      <dgm:prSet/>
      <dgm:spPr/>
    </dgm:pt>
    <dgm:pt modelId="{0F331564-6857-4DB4-9726-6D919279E80C}" type="sibTrans" cxnId="{34036DB5-E638-4DD1-A68A-7BF228443D7D}">
      <dgm:prSet/>
      <dgm:spPr/>
      <dgm:t>
        <a:bodyPr/>
        <a:lstStyle/>
        <a:p>
          <a:endParaRPr lang="en-GB"/>
        </a:p>
      </dgm:t>
    </dgm:pt>
    <dgm:pt modelId="{90EA1459-4F3B-4346-B7B7-8095C3CDEECD}">
      <dgm:prSet phldr="0"/>
      <dgm:spPr/>
      <dgm:t>
        <a:bodyPr/>
        <a:lstStyle/>
        <a:p>
          <a:pPr rtl="0"/>
          <a:r>
            <a:rPr lang="en-GB">
              <a:latin typeface="Arial"/>
              <a:cs typeface="Arial"/>
            </a:rPr>
            <a:t>Cost of living (everything has doubled in prices)</a:t>
          </a:r>
        </a:p>
      </dgm:t>
    </dgm:pt>
    <dgm:pt modelId="{D766BC76-8F56-43C7-8C35-B3FDC34A1D4A}" type="parTrans" cxnId="{5266771F-78ED-4125-9A11-D9414C58EF53}">
      <dgm:prSet/>
      <dgm:spPr/>
    </dgm:pt>
    <dgm:pt modelId="{0507F267-E0C9-47CE-9F8C-A3BBE07578B8}" type="sibTrans" cxnId="{5266771F-78ED-4125-9A11-D9414C58EF53}">
      <dgm:prSet/>
      <dgm:spPr/>
    </dgm:pt>
    <dgm:pt modelId="{759ABC54-0204-49B6-A9DF-94972723A4F3}">
      <dgm:prSet phldr="0"/>
      <dgm:spPr/>
      <dgm:t>
        <a:bodyPr/>
        <a:lstStyle/>
        <a:p>
          <a:r>
            <a:rPr lang="en-GB">
              <a:latin typeface="Arial"/>
              <a:cs typeface="Arial"/>
            </a:rPr>
            <a:t>Since the pandemic, More and more are people are becoming more health conscious now, and understand the value of these types of treatments.</a:t>
          </a:r>
        </a:p>
      </dgm:t>
    </dgm:pt>
    <dgm:pt modelId="{2AFD44D4-E04F-438F-86E9-C496E7D9C22C}" type="parTrans" cxnId="{575C427D-83C9-4A79-B8EC-4AAA3F20F39E}">
      <dgm:prSet/>
      <dgm:spPr/>
    </dgm:pt>
    <dgm:pt modelId="{1942AD0A-A3B6-4076-BAF5-E9FF1C7886EC}" type="sibTrans" cxnId="{575C427D-83C9-4A79-B8EC-4AAA3F20F39E}">
      <dgm:prSet/>
      <dgm:spPr/>
    </dgm:pt>
    <dgm:pt modelId="{1DBFC25A-7337-4990-9A44-35DBDFFA6BFC}">
      <dgm:prSet phldr="0"/>
      <dgm:spPr/>
      <dgm:t>
        <a:bodyPr/>
        <a:lstStyle/>
        <a:p>
          <a:pPr rtl="0"/>
          <a:r>
            <a:rPr lang="en-GB">
              <a:latin typeface="Arial"/>
              <a:cs typeface="Arial"/>
            </a:rPr>
            <a:t>Social</a:t>
          </a:r>
          <a:endParaRPr lang="en-US">
            <a:latin typeface="Arial"/>
            <a:cs typeface="Arial"/>
          </a:endParaRPr>
        </a:p>
      </dgm:t>
    </dgm:pt>
    <dgm:pt modelId="{BE0865CC-A255-4373-A648-50CA5BE13B0E}" type="parTrans" cxnId="{CF41B31E-8900-4802-B89F-658BC70F24D2}">
      <dgm:prSet/>
      <dgm:spPr/>
    </dgm:pt>
    <dgm:pt modelId="{E2BFEB29-A683-4143-8443-139E5679DE5C}" type="sibTrans" cxnId="{CF41B31E-8900-4802-B89F-658BC70F24D2}">
      <dgm:prSet/>
      <dgm:spPr/>
    </dgm:pt>
    <dgm:pt modelId="{4EDF1F45-06C6-4396-9E55-CEA974B0F1B7}" type="pres">
      <dgm:prSet presAssocID="{F7DC4D6B-8606-455E-ADF8-EAED6FC5895F}" presName="Name0" presStyleCnt="0">
        <dgm:presLayoutVars>
          <dgm:dir/>
          <dgm:resizeHandles val="exact"/>
        </dgm:presLayoutVars>
      </dgm:prSet>
      <dgm:spPr/>
    </dgm:pt>
    <dgm:pt modelId="{6F72B3AD-A602-4C5C-9734-F8FC01EEA3E4}" type="pres">
      <dgm:prSet presAssocID="{80753A8E-1A44-4759-B1F7-641A1FA63776}" presName="node" presStyleLbl="node1" presStyleIdx="0" presStyleCnt="3">
        <dgm:presLayoutVars>
          <dgm:bulletEnabled val="1"/>
        </dgm:presLayoutVars>
      </dgm:prSet>
      <dgm:spPr/>
    </dgm:pt>
    <dgm:pt modelId="{502F0C22-56F4-49BA-8531-BB2B07139B73}" type="pres">
      <dgm:prSet presAssocID="{3FF21BBB-F979-4352-9235-AE3CAEF5D161}" presName="sibTrans" presStyleLbl="sibTrans2D1" presStyleIdx="0" presStyleCnt="2"/>
      <dgm:spPr/>
    </dgm:pt>
    <dgm:pt modelId="{5938DE8B-8595-4D71-BD23-85817BD2003D}" type="pres">
      <dgm:prSet presAssocID="{3FF21BBB-F979-4352-9235-AE3CAEF5D161}" presName="connectorText" presStyleLbl="sibTrans2D1" presStyleIdx="0" presStyleCnt="2"/>
      <dgm:spPr/>
    </dgm:pt>
    <dgm:pt modelId="{11AD253F-BD2C-46CD-AEF7-34120ECDD1DD}" type="pres">
      <dgm:prSet presAssocID="{0D9CB6A4-FD08-45D7-8BA0-2B9CE4A209C8}" presName="node" presStyleLbl="node1" presStyleIdx="1" presStyleCnt="3">
        <dgm:presLayoutVars>
          <dgm:bulletEnabled val="1"/>
        </dgm:presLayoutVars>
      </dgm:prSet>
      <dgm:spPr/>
    </dgm:pt>
    <dgm:pt modelId="{90108A62-256C-4DF9-A795-C8D8E9EF2ACB}" type="pres">
      <dgm:prSet presAssocID="{F9D1CC98-DD69-4EE6-BDA2-CC321A9DBD26}" presName="sibTrans" presStyleLbl="sibTrans2D1" presStyleIdx="1" presStyleCnt="2"/>
      <dgm:spPr/>
    </dgm:pt>
    <dgm:pt modelId="{2EB7BA94-F499-46D8-9912-817BA2E4EEC9}" type="pres">
      <dgm:prSet presAssocID="{F9D1CC98-DD69-4EE6-BDA2-CC321A9DBD26}" presName="connectorText" presStyleLbl="sibTrans2D1" presStyleIdx="1" presStyleCnt="2"/>
      <dgm:spPr/>
    </dgm:pt>
    <dgm:pt modelId="{9DBA21E8-44B7-43D8-AB36-C9DF9B492FCE}" type="pres">
      <dgm:prSet presAssocID="{1DBFC25A-7337-4990-9A44-35DBDFFA6BFC}" presName="node" presStyleLbl="node1" presStyleIdx="2" presStyleCnt="3">
        <dgm:presLayoutVars>
          <dgm:bulletEnabled val="1"/>
        </dgm:presLayoutVars>
      </dgm:prSet>
      <dgm:spPr/>
    </dgm:pt>
  </dgm:ptLst>
  <dgm:cxnLst>
    <dgm:cxn modelId="{CF41B31E-8900-4802-B89F-658BC70F24D2}" srcId="{F7DC4D6B-8606-455E-ADF8-EAED6FC5895F}" destId="{1DBFC25A-7337-4990-9A44-35DBDFFA6BFC}" srcOrd="2" destOrd="0" parTransId="{BE0865CC-A255-4373-A648-50CA5BE13B0E}" sibTransId="{E2BFEB29-A683-4143-8443-139E5679DE5C}"/>
    <dgm:cxn modelId="{5266771F-78ED-4125-9A11-D9414C58EF53}" srcId="{80753A8E-1A44-4759-B1F7-641A1FA63776}" destId="{90EA1459-4F3B-4346-B7B7-8095C3CDEECD}" srcOrd="1" destOrd="0" parTransId="{D766BC76-8F56-43C7-8C35-B3FDC34A1D4A}" sibTransId="{0507F267-E0C9-47CE-9F8C-A3BBE07578B8}"/>
    <dgm:cxn modelId="{3AB57B25-E9B8-4359-B9CE-892A6CA51DD7}" type="presOf" srcId="{F7DC4D6B-8606-455E-ADF8-EAED6FC5895F}" destId="{4EDF1F45-06C6-4396-9E55-CEA974B0F1B7}" srcOrd="0" destOrd="0" presId="urn:microsoft.com/office/officeart/2005/8/layout/process1"/>
    <dgm:cxn modelId="{96E83E5C-67D5-4C28-8B59-585C7B99CF95}" type="presOf" srcId="{1DBFC25A-7337-4990-9A44-35DBDFFA6BFC}" destId="{9DBA21E8-44B7-43D8-AB36-C9DF9B492FCE}" srcOrd="0" destOrd="0" presId="urn:microsoft.com/office/officeart/2005/8/layout/process1"/>
    <dgm:cxn modelId="{32B89341-9BD7-4317-B555-9F687551CC81}" type="presOf" srcId="{3FF21BBB-F979-4352-9235-AE3CAEF5D161}" destId="{502F0C22-56F4-49BA-8531-BB2B07139B73}" srcOrd="0" destOrd="0" presId="urn:microsoft.com/office/officeart/2005/8/layout/process1"/>
    <dgm:cxn modelId="{DB107E6B-3BB5-4557-B292-3BFD29204E17}" srcId="{F7DC4D6B-8606-455E-ADF8-EAED6FC5895F}" destId="{0D9CB6A4-FD08-45D7-8BA0-2B9CE4A209C8}" srcOrd="1" destOrd="0" parTransId="{D3AF2FF6-16E8-4EE2-A750-8B6B62F5094B}" sibTransId="{F9D1CC98-DD69-4EE6-BDA2-CC321A9DBD26}"/>
    <dgm:cxn modelId="{04F72D71-F646-4405-9ADF-AB0C0BB664AA}" type="presOf" srcId="{F9D1CC98-DD69-4EE6-BDA2-CC321A9DBD26}" destId="{90108A62-256C-4DF9-A795-C8D8E9EF2ACB}" srcOrd="0" destOrd="0" presId="urn:microsoft.com/office/officeart/2005/8/layout/process1"/>
    <dgm:cxn modelId="{1FA9FA51-8F04-47EC-AF20-1C6842EF659F}" type="presOf" srcId="{36A89446-93B0-4691-8B6E-83E0A8587684}" destId="{6F72B3AD-A602-4C5C-9734-F8FC01EEA3E4}" srcOrd="0" destOrd="3" presId="urn:microsoft.com/office/officeart/2005/8/layout/process1"/>
    <dgm:cxn modelId="{A78BFE59-556F-4C52-9482-27E100F031DA}" type="presOf" srcId="{80753A8E-1A44-4759-B1F7-641A1FA63776}" destId="{6F72B3AD-A602-4C5C-9734-F8FC01EEA3E4}" srcOrd="0" destOrd="0" presId="urn:microsoft.com/office/officeart/2005/8/layout/process1"/>
    <dgm:cxn modelId="{8B5DA97B-8819-485B-AD4A-4A8905D49A37}" srcId="{80753A8E-1A44-4759-B1F7-641A1FA63776}" destId="{36A89446-93B0-4691-8B6E-83E0A8587684}" srcOrd="2" destOrd="0" parTransId="{E0DF272E-2888-49BC-9F34-5254DED65D35}" sibTransId="{B490944F-7043-4004-92AA-F43B4E619539}"/>
    <dgm:cxn modelId="{575C427D-83C9-4A79-B8EC-4AAA3F20F39E}" srcId="{1DBFC25A-7337-4990-9A44-35DBDFFA6BFC}" destId="{759ABC54-0204-49B6-A9DF-94972723A4F3}" srcOrd="0" destOrd="0" parTransId="{2AFD44D4-E04F-438F-86E9-C496E7D9C22C}" sibTransId="{1942AD0A-A3B6-4076-BAF5-E9FF1C7886EC}"/>
    <dgm:cxn modelId="{7239947E-FE8A-4AB4-AFFD-DB9671C7AD50}" type="presOf" srcId="{E0D85AE3-3EDC-4447-B468-DA10DC0637FF}" destId="{6F72B3AD-A602-4C5C-9734-F8FC01EEA3E4}" srcOrd="0" destOrd="1" presId="urn:microsoft.com/office/officeart/2005/8/layout/process1"/>
    <dgm:cxn modelId="{6F22AF83-F647-4A54-AC1A-B9FE8D7564C9}" type="presOf" srcId="{0D9CB6A4-FD08-45D7-8BA0-2B9CE4A209C8}" destId="{11AD253F-BD2C-46CD-AEF7-34120ECDD1DD}" srcOrd="0" destOrd="0" presId="urn:microsoft.com/office/officeart/2005/8/layout/process1"/>
    <dgm:cxn modelId="{477F559C-C1B6-40EB-911A-D2701A2998E5}" type="presOf" srcId="{3FF21BBB-F979-4352-9235-AE3CAEF5D161}" destId="{5938DE8B-8595-4D71-BD23-85817BD2003D}" srcOrd="1" destOrd="0" presId="urn:microsoft.com/office/officeart/2005/8/layout/process1"/>
    <dgm:cxn modelId="{DDD897A1-F687-49A3-8EA1-8698E091982F}" type="presOf" srcId="{90EA1459-4F3B-4346-B7B7-8095C3CDEECD}" destId="{6F72B3AD-A602-4C5C-9734-F8FC01EEA3E4}" srcOrd="0" destOrd="2" presId="urn:microsoft.com/office/officeart/2005/8/layout/process1"/>
    <dgm:cxn modelId="{34036DB5-E638-4DD1-A68A-7BF228443D7D}" srcId="{80753A8E-1A44-4759-B1F7-641A1FA63776}" destId="{E0D85AE3-3EDC-4447-B468-DA10DC0637FF}" srcOrd="0" destOrd="0" parTransId="{3F74420B-ED9C-4E2A-BBD9-651BB5CC694E}" sibTransId="{0F331564-6857-4DB4-9726-6D919279E80C}"/>
    <dgm:cxn modelId="{0DFD64C8-79D9-460B-AE81-CD1E6C7A8651}" type="presOf" srcId="{759ABC54-0204-49B6-A9DF-94972723A4F3}" destId="{9DBA21E8-44B7-43D8-AB36-C9DF9B492FCE}" srcOrd="0" destOrd="1" presId="urn:microsoft.com/office/officeart/2005/8/layout/process1"/>
    <dgm:cxn modelId="{5902BBC9-02EC-45E1-9515-6B2D2A45E269}" srcId="{F7DC4D6B-8606-455E-ADF8-EAED6FC5895F}" destId="{80753A8E-1A44-4759-B1F7-641A1FA63776}" srcOrd="0" destOrd="0" parTransId="{71B5A2DA-4B6C-4997-9542-82DB35C21092}" sibTransId="{3FF21BBB-F979-4352-9235-AE3CAEF5D161}"/>
    <dgm:cxn modelId="{EBD157EF-A4E0-454B-A114-01FF2D6A22BB}" type="presOf" srcId="{F9D1CC98-DD69-4EE6-BDA2-CC321A9DBD26}" destId="{2EB7BA94-F499-46D8-9912-817BA2E4EEC9}" srcOrd="1" destOrd="0" presId="urn:microsoft.com/office/officeart/2005/8/layout/process1"/>
    <dgm:cxn modelId="{802C6CD8-A2EA-4C40-BAD0-DF715D4C64D2}" type="presParOf" srcId="{4EDF1F45-06C6-4396-9E55-CEA974B0F1B7}" destId="{6F72B3AD-A602-4C5C-9734-F8FC01EEA3E4}" srcOrd="0" destOrd="0" presId="urn:microsoft.com/office/officeart/2005/8/layout/process1"/>
    <dgm:cxn modelId="{FD207FFF-37E8-485F-B354-9BE9BB65A585}" type="presParOf" srcId="{4EDF1F45-06C6-4396-9E55-CEA974B0F1B7}" destId="{502F0C22-56F4-49BA-8531-BB2B07139B73}" srcOrd="1" destOrd="0" presId="urn:microsoft.com/office/officeart/2005/8/layout/process1"/>
    <dgm:cxn modelId="{10071FFD-D646-4436-90A8-7CB850871BB9}" type="presParOf" srcId="{502F0C22-56F4-49BA-8531-BB2B07139B73}" destId="{5938DE8B-8595-4D71-BD23-85817BD2003D}" srcOrd="0" destOrd="0" presId="urn:microsoft.com/office/officeart/2005/8/layout/process1"/>
    <dgm:cxn modelId="{178C701E-F627-4ABF-AA6F-CDBF73698E71}" type="presParOf" srcId="{4EDF1F45-06C6-4396-9E55-CEA974B0F1B7}" destId="{11AD253F-BD2C-46CD-AEF7-34120ECDD1DD}" srcOrd="2" destOrd="0" presId="urn:microsoft.com/office/officeart/2005/8/layout/process1"/>
    <dgm:cxn modelId="{F63042B1-BAF3-4D3D-B397-AA7FD1BCA984}" type="presParOf" srcId="{4EDF1F45-06C6-4396-9E55-CEA974B0F1B7}" destId="{90108A62-256C-4DF9-A795-C8D8E9EF2ACB}" srcOrd="3" destOrd="0" presId="urn:microsoft.com/office/officeart/2005/8/layout/process1"/>
    <dgm:cxn modelId="{AD8E46E2-E30E-4692-8FCD-FBD608A5C974}" type="presParOf" srcId="{90108A62-256C-4DF9-A795-C8D8E9EF2ACB}" destId="{2EB7BA94-F499-46D8-9912-817BA2E4EEC9}" srcOrd="0" destOrd="0" presId="urn:microsoft.com/office/officeart/2005/8/layout/process1"/>
    <dgm:cxn modelId="{4D6A6680-EB4A-4AA5-8A6C-8D29B9F5792A}" type="presParOf" srcId="{4EDF1F45-06C6-4396-9E55-CEA974B0F1B7}" destId="{9DBA21E8-44B7-43D8-AB36-C9DF9B492FCE}"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99D4230-3D46-4392-9661-DD045D614E3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7CD95DA0-2282-45EB-B884-4F651EBEC255}">
      <dgm:prSet phldrT="[Text]" phldr="0"/>
      <dgm:spPr/>
      <dgm:t>
        <a:bodyPr/>
        <a:lstStyle/>
        <a:p>
          <a:r>
            <a:rPr lang="en-GB">
              <a:latin typeface="Arial"/>
              <a:cs typeface="Arial"/>
            </a:rPr>
            <a:t>Technology</a:t>
          </a:r>
        </a:p>
      </dgm:t>
    </dgm:pt>
    <dgm:pt modelId="{76DF1370-AA46-4F3C-B3F7-FF40DF7BB6AA}" type="parTrans" cxnId="{ED44DC21-B24F-4793-A72A-77B8315F6537}">
      <dgm:prSet/>
      <dgm:spPr/>
      <dgm:t>
        <a:bodyPr/>
        <a:lstStyle/>
        <a:p>
          <a:endParaRPr lang="en-GB"/>
        </a:p>
      </dgm:t>
    </dgm:pt>
    <dgm:pt modelId="{9A3FEF3F-0995-465D-A9B4-48D949F1A86B}" type="sibTrans" cxnId="{ED44DC21-B24F-4793-A72A-77B8315F6537}">
      <dgm:prSet/>
      <dgm:spPr/>
      <dgm:t>
        <a:bodyPr/>
        <a:lstStyle/>
        <a:p>
          <a:endParaRPr lang="en-GB"/>
        </a:p>
      </dgm:t>
    </dgm:pt>
    <dgm:pt modelId="{8275C7C7-97D2-44CF-8CC7-E8470BAA3994}">
      <dgm:prSet phldrT="[Text]" phldr="0"/>
      <dgm:spPr/>
      <dgm:t>
        <a:bodyPr/>
        <a:lstStyle/>
        <a:p>
          <a:pPr rtl="0"/>
          <a:r>
            <a:rPr lang="en-GB">
              <a:latin typeface="Arial"/>
              <a:cs typeface="Arial"/>
            </a:rPr>
            <a:t>International influences</a:t>
          </a:r>
        </a:p>
      </dgm:t>
    </dgm:pt>
    <dgm:pt modelId="{2BF4A208-2026-41A7-B83E-E91CF1A3BF83}" type="parTrans" cxnId="{522393DF-DC78-4250-87B4-D951B5485B41}">
      <dgm:prSet/>
      <dgm:spPr/>
      <dgm:t>
        <a:bodyPr/>
        <a:lstStyle/>
        <a:p>
          <a:endParaRPr lang="en-GB"/>
        </a:p>
      </dgm:t>
    </dgm:pt>
    <dgm:pt modelId="{C06DC4F1-D8DE-4EFD-AE41-C19685989E09}" type="sibTrans" cxnId="{522393DF-DC78-4250-87B4-D951B5485B41}">
      <dgm:prSet/>
      <dgm:spPr/>
      <dgm:t>
        <a:bodyPr/>
        <a:lstStyle/>
        <a:p>
          <a:endParaRPr lang="en-GB"/>
        </a:p>
      </dgm:t>
    </dgm:pt>
    <dgm:pt modelId="{FB23C5FE-04FE-495A-9175-A946F93C3010}">
      <dgm:prSet phldrT="[Text]" phldr="0"/>
      <dgm:spPr/>
      <dgm:t>
        <a:bodyPr/>
        <a:lstStyle/>
        <a:p>
          <a:r>
            <a:rPr lang="en-GB">
              <a:latin typeface="Arial"/>
              <a:cs typeface="Arial"/>
            </a:rPr>
            <a:t>Legal</a:t>
          </a:r>
        </a:p>
      </dgm:t>
    </dgm:pt>
    <dgm:pt modelId="{6D6C631B-7EDE-47B0-B6F7-AD937FFF73B6}" type="parTrans" cxnId="{7A7FAE3F-3094-4F91-A502-4AFAAAA48C74}">
      <dgm:prSet/>
      <dgm:spPr/>
      <dgm:t>
        <a:bodyPr/>
        <a:lstStyle/>
        <a:p>
          <a:endParaRPr lang="en-GB"/>
        </a:p>
      </dgm:t>
    </dgm:pt>
    <dgm:pt modelId="{F04A7006-312F-4B24-B65F-51DE544AE99A}" type="sibTrans" cxnId="{7A7FAE3F-3094-4F91-A502-4AFAAAA48C74}">
      <dgm:prSet/>
      <dgm:spPr/>
      <dgm:t>
        <a:bodyPr/>
        <a:lstStyle/>
        <a:p>
          <a:endParaRPr lang="en-GB"/>
        </a:p>
      </dgm:t>
    </dgm:pt>
    <dgm:pt modelId="{BB926A5D-04AB-4BFD-B141-E9BA2788221F}">
      <dgm:prSet phldrT="[Text]" phldr="0"/>
      <dgm:spPr/>
      <dgm:t>
        <a:bodyPr/>
        <a:lstStyle/>
        <a:p>
          <a:pPr rtl="0"/>
          <a:r>
            <a:rPr lang="en-GB">
              <a:latin typeface="Arial"/>
              <a:cs typeface="Arial"/>
            </a:rPr>
            <a:t>Licenses and permits </a:t>
          </a:r>
        </a:p>
      </dgm:t>
    </dgm:pt>
    <dgm:pt modelId="{F42F4963-A0CA-4403-AB0B-7999A1147C6D}" type="parTrans" cxnId="{C33A5185-D728-4838-A383-01E623BEDF1B}">
      <dgm:prSet/>
      <dgm:spPr/>
      <dgm:t>
        <a:bodyPr/>
        <a:lstStyle/>
        <a:p>
          <a:endParaRPr lang="en-GB"/>
        </a:p>
      </dgm:t>
    </dgm:pt>
    <dgm:pt modelId="{5C8A0181-18EF-4F1F-B2D2-07439850247C}" type="sibTrans" cxnId="{C33A5185-D728-4838-A383-01E623BEDF1B}">
      <dgm:prSet/>
      <dgm:spPr/>
      <dgm:t>
        <a:bodyPr/>
        <a:lstStyle/>
        <a:p>
          <a:endParaRPr lang="en-GB"/>
        </a:p>
      </dgm:t>
    </dgm:pt>
    <dgm:pt modelId="{57974DFD-FFD6-4B7F-BBAC-8898FFFB8A4F}">
      <dgm:prSet phldrT="[Text]" phldr="0"/>
      <dgm:spPr/>
      <dgm:t>
        <a:bodyPr/>
        <a:lstStyle/>
        <a:p>
          <a:pPr rtl="0"/>
          <a:r>
            <a:rPr lang="en-GB"/>
            <a:t>VTCT – Lifetime Registration Card (</a:t>
          </a:r>
          <a:r>
            <a:rPr lang="en-GB">
              <a:hlinkClick xmlns:r="http://schemas.openxmlformats.org/officeDocument/2006/relationships" r:id="rId1"/>
            </a:rPr>
            <a:t>www.vtct.org.uk</a:t>
          </a:r>
          <a:r>
            <a:rPr lang="en-GB">
              <a:latin typeface="Century Gothic"/>
              <a:cs typeface="Arial"/>
              <a:hlinkClick xmlns:r="http://schemas.openxmlformats.org/officeDocument/2006/relationships" r:id="rId1"/>
            </a:rPr>
            <a:t>)</a:t>
          </a:r>
          <a:endParaRPr lang="en-GB">
            <a:latin typeface="Arial"/>
            <a:cs typeface="Arial"/>
          </a:endParaRPr>
        </a:p>
      </dgm:t>
    </dgm:pt>
    <dgm:pt modelId="{4A3516B8-4451-4AFD-A73D-078F49B48222}" type="parTrans" cxnId="{D8A3DACB-7C86-433F-89D2-046C23030266}">
      <dgm:prSet/>
      <dgm:spPr/>
      <dgm:t>
        <a:bodyPr/>
        <a:lstStyle/>
        <a:p>
          <a:endParaRPr lang="en-GB"/>
        </a:p>
      </dgm:t>
    </dgm:pt>
    <dgm:pt modelId="{6ADEBEF7-F37D-4CD5-8D5D-42ADB86CDD31}" type="sibTrans" cxnId="{D8A3DACB-7C86-433F-89D2-046C23030266}">
      <dgm:prSet/>
      <dgm:spPr/>
      <dgm:t>
        <a:bodyPr/>
        <a:lstStyle/>
        <a:p>
          <a:endParaRPr lang="en-GB"/>
        </a:p>
      </dgm:t>
    </dgm:pt>
    <dgm:pt modelId="{43ADB4C8-7A34-4156-BF52-E672A631AB22}">
      <dgm:prSet phldrT="[Text]" phldr="0"/>
      <dgm:spPr/>
      <dgm:t>
        <a:bodyPr/>
        <a:lstStyle/>
        <a:p>
          <a:pPr rtl="0"/>
          <a:r>
            <a:rPr lang="en-GB">
              <a:latin typeface="Arial"/>
              <a:cs typeface="Arial"/>
            </a:rPr>
            <a:t>Evironmental</a:t>
          </a:r>
        </a:p>
      </dgm:t>
    </dgm:pt>
    <dgm:pt modelId="{64BAA37A-47C2-4639-826E-970EFCF2F3E4}" type="parTrans" cxnId="{04AA942B-067D-42CD-B131-08C8A06C774A}">
      <dgm:prSet/>
      <dgm:spPr/>
      <dgm:t>
        <a:bodyPr/>
        <a:lstStyle/>
        <a:p>
          <a:endParaRPr lang="en-GB"/>
        </a:p>
      </dgm:t>
    </dgm:pt>
    <dgm:pt modelId="{7FB02B1F-E174-4677-B3BC-0B8F14E0FFF6}" type="sibTrans" cxnId="{04AA942B-067D-42CD-B131-08C8A06C774A}">
      <dgm:prSet/>
      <dgm:spPr/>
      <dgm:t>
        <a:bodyPr/>
        <a:lstStyle/>
        <a:p>
          <a:endParaRPr lang="en-GB"/>
        </a:p>
      </dgm:t>
    </dgm:pt>
    <dgm:pt modelId="{0DA6899F-D90F-4C01-A9B9-21AA43B95F3B}">
      <dgm:prSet phldrT="[Text]" phldr="0"/>
      <dgm:spPr/>
      <dgm:t>
        <a:bodyPr/>
        <a:lstStyle/>
        <a:p>
          <a:pPr rtl="0"/>
          <a:r>
            <a:rPr lang="en-GB">
              <a:latin typeface="Century Gothic" panose="020B0502020202020204"/>
            </a:rPr>
            <a:t>Personal ethics</a:t>
          </a:r>
          <a:endParaRPr lang="en-GB"/>
        </a:p>
      </dgm:t>
    </dgm:pt>
    <dgm:pt modelId="{0597327C-297E-4D71-B340-49824ED4094C}" type="parTrans" cxnId="{B4DDFAF1-DE55-4396-9EC0-E30840E1CB2C}">
      <dgm:prSet/>
      <dgm:spPr/>
      <dgm:t>
        <a:bodyPr/>
        <a:lstStyle/>
        <a:p>
          <a:endParaRPr lang="en-GB"/>
        </a:p>
      </dgm:t>
    </dgm:pt>
    <dgm:pt modelId="{CA9C99DE-F129-46A9-B020-3A065EDA9E2C}" type="sibTrans" cxnId="{B4DDFAF1-DE55-4396-9EC0-E30840E1CB2C}">
      <dgm:prSet/>
      <dgm:spPr/>
      <dgm:t>
        <a:bodyPr/>
        <a:lstStyle/>
        <a:p>
          <a:endParaRPr lang="en-GB"/>
        </a:p>
      </dgm:t>
    </dgm:pt>
    <dgm:pt modelId="{DE6D8304-6D8E-4369-B126-F4C0C58AB4DB}">
      <dgm:prSet phldr="0"/>
      <dgm:spPr/>
      <dgm:t>
        <a:bodyPr/>
        <a:lstStyle/>
        <a:p>
          <a:pPr rtl="0"/>
          <a:r>
            <a:rPr lang="en-GB">
              <a:latin typeface="Century Gothic"/>
              <a:cs typeface="Arial"/>
            </a:rPr>
            <a:t>Injury Lawsuits</a:t>
          </a:r>
        </a:p>
      </dgm:t>
    </dgm:pt>
    <dgm:pt modelId="{E0978E6A-131E-4F8C-A64C-4876E1D43FE8}" type="parTrans" cxnId="{DAA22724-9C4C-4939-8F63-56DE6E53D510}">
      <dgm:prSet/>
      <dgm:spPr/>
    </dgm:pt>
    <dgm:pt modelId="{253EDFE0-EB88-4E19-908C-095A59B1242B}" type="sibTrans" cxnId="{DAA22724-9C4C-4939-8F63-56DE6E53D510}">
      <dgm:prSet/>
      <dgm:spPr/>
      <dgm:t>
        <a:bodyPr/>
        <a:lstStyle/>
        <a:p>
          <a:endParaRPr lang="en-GB"/>
        </a:p>
      </dgm:t>
    </dgm:pt>
    <dgm:pt modelId="{8D6B511E-0221-4A6C-AD76-C5A43DD679C4}">
      <dgm:prSet phldr="0"/>
      <dgm:spPr/>
      <dgm:t>
        <a:bodyPr/>
        <a:lstStyle/>
        <a:p>
          <a:pPr rtl="0"/>
          <a:endParaRPr lang="en-GB">
            <a:latin typeface="Century Gothic"/>
            <a:cs typeface="Arial"/>
          </a:endParaRPr>
        </a:p>
      </dgm:t>
    </dgm:pt>
    <dgm:pt modelId="{8B4CF0AA-4823-4504-855D-C8EF36DB553F}" type="parTrans" cxnId="{C3317A67-18BE-4906-8E04-1D7DE38B72C6}">
      <dgm:prSet/>
      <dgm:spPr/>
    </dgm:pt>
    <dgm:pt modelId="{A13D95E7-E954-4444-8AC3-7F793F4CABD5}" type="sibTrans" cxnId="{C3317A67-18BE-4906-8E04-1D7DE38B72C6}">
      <dgm:prSet/>
      <dgm:spPr/>
      <dgm:t>
        <a:bodyPr/>
        <a:lstStyle/>
        <a:p>
          <a:endParaRPr lang="en-GB"/>
        </a:p>
      </dgm:t>
    </dgm:pt>
    <dgm:pt modelId="{3483CEBC-327C-4F7F-AB65-54EA94C11254}">
      <dgm:prSet phldr="0"/>
      <dgm:spPr/>
      <dgm:t>
        <a:bodyPr/>
        <a:lstStyle/>
        <a:p>
          <a:r>
            <a:rPr lang="en-GB">
              <a:latin typeface="Arial"/>
              <a:cs typeface="Arial"/>
            </a:rPr>
            <a:t>Marketing</a:t>
          </a:r>
        </a:p>
      </dgm:t>
    </dgm:pt>
    <dgm:pt modelId="{0799C3FF-60AF-44CA-B776-88D900CDF1B2}" type="parTrans" cxnId="{C0D6A814-F1C5-46C0-9D46-78C101CC6BAD}">
      <dgm:prSet/>
      <dgm:spPr/>
    </dgm:pt>
    <dgm:pt modelId="{5C073D02-BA22-4FEC-9F34-1D405C31FEF8}" type="sibTrans" cxnId="{C0D6A814-F1C5-46C0-9D46-78C101CC6BAD}">
      <dgm:prSet/>
      <dgm:spPr/>
      <dgm:t>
        <a:bodyPr/>
        <a:lstStyle/>
        <a:p>
          <a:endParaRPr lang="en-US"/>
        </a:p>
      </dgm:t>
    </dgm:pt>
    <dgm:pt modelId="{37FDB633-16E5-4396-827C-D43CB0F92D5F}">
      <dgm:prSet phldr="0"/>
      <dgm:spPr/>
      <dgm:t>
        <a:bodyPr/>
        <a:lstStyle/>
        <a:p>
          <a:pPr rtl="0"/>
          <a:r>
            <a:rPr lang="en-GB">
              <a:latin typeface="Arial"/>
              <a:cs typeface="Arial"/>
            </a:rPr>
            <a:t>Digital platforms e.g., Group-on app (partnerships)</a:t>
          </a:r>
        </a:p>
      </dgm:t>
    </dgm:pt>
    <dgm:pt modelId="{3FD0358A-6BCF-465E-BE5A-A542523FC228}" type="parTrans" cxnId="{19BDAA4A-B00F-43DA-BBFC-8C3FBBDA2DE0}">
      <dgm:prSet/>
      <dgm:spPr/>
    </dgm:pt>
    <dgm:pt modelId="{117D1697-4BDE-4B75-A328-22E6F93E67EF}" type="sibTrans" cxnId="{19BDAA4A-B00F-43DA-BBFC-8C3FBBDA2DE0}">
      <dgm:prSet/>
      <dgm:spPr/>
      <dgm:t>
        <a:bodyPr/>
        <a:lstStyle/>
        <a:p>
          <a:endParaRPr lang="en-US"/>
        </a:p>
      </dgm:t>
    </dgm:pt>
    <dgm:pt modelId="{15300A53-3884-4161-8F35-C6A781E60595}">
      <dgm:prSet phldr="0"/>
      <dgm:spPr/>
      <dgm:t>
        <a:bodyPr/>
        <a:lstStyle/>
        <a:p>
          <a:pPr rtl="0"/>
          <a:r>
            <a:rPr lang="en-GB">
              <a:latin typeface="Century Gothic" panose="020B0502020202020204"/>
            </a:rPr>
            <a:t>Attitudes of customers</a:t>
          </a:r>
        </a:p>
      </dgm:t>
    </dgm:pt>
    <dgm:pt modelId="{E9936D52-65F9-4A54-8294-AFADE7D79EC1}" type="parTrans" cxnId="{5BA5279A-C0E8-4319-A166-21D4695848CA}">
      <dgm:prSet/>
      <dgm:spPr/>
    </dgm:pt>
    <dgm:pt modelId="{027EA0AF-16BF-4153-9879-29DC04A85D77}" type="sibTrans" cxnId="{5BA5279A-C0E8-4319-A166-21D4695848CA}">
      <dgm:prSet/>
      <dgm:spPr/>
    </dgm:pt>
    <dgm:pt modelId="{8157F32C-DBBD-4CD2-B7C1-2D030EEBB2AC}">
      <dgm:prSet phldr="0"/>
      <dgm:spPr/>
      <dgm:t>
        <a:bodyPr/>
        <a:lstStyle/>
        <a:p>
          <a:pPr rtl="0"/>
          <a:r>
            <a:rPr lang="en-GB">
              <a:latin typeface="Century Gothic" panose="020B0502020202020204"/>
            </a:rPr>
            <a:t>Energy prices </a:t>
          </a:r>
        </a:p>
      </dgm:t>
    </dgm:pt>
    <dgm:pt modelId="{C1BD7CE0-9E45-43FC-90F4-3F2B368259DE}" type="parTrans" cxnId="{34C57C38-43F1-4917-8BE5-3FBBA756C2CD}">
      <dgm:prSet/>
      <dgm:spPr/>
    </dgm:pt>
    <dgm:pt modelId="{0737C9CC-D3DC-4F92-9768-B215D478E679}" type="sibTrans" cxnId="{34C57C38-43F1-4917-8BE5-3FBBA756C2CD}">
      <dgm:prSet/>
      <dgm:spPr/>
    </dgm:pt>
    <dgm:pt modelId="{C5D0B49A-8A91-4BA6-ADF4-DD9ED306C4C6}" type="pres">
      <dgm:prSet presAssocID="{F99D4230-3D46-4392-9661-DD045D614E31}" presName="linear" presStyleCnt="0">
        <dgm:presLayoutVars>
          <dgm:animLvl val="lvl"/>
          <dgm:resizeHandles val="exact"/>
        </dgm:presLayoutVars>
      </dgm:prSet>
      <dgm:spPr/>
    </dgm:pt>
    <dgm:pt modelId="{2665F8BF-C73C-40E2-98DA-A790AA023C9E}" type="pres">
      <dgm:prSet presAssocID="{7CD95DA0-2282-45EB-B884-4F651EBEC255}" presName="parentText" presStyleLbl="node1" presStyleIdx="0" presStyleCnt="3">
        <dgm:presLayoutVars>
          <dgm:chMax val="0"/>
          <dgm:bulletEnabled val="1"/>
        </dgm:presLayoutVars>
      </dgm:prSet>
      <dgm:spPr/>
    </dgm:pt>
    <dgm:pt modelId="{1BB7F33E-6853-4D8A-9A75-8CF34CBC81AF}" type="pres">
      <dgm:prSet presAssocID="{7CD95DA0-2282-45EB-B884-4F651EBEC255}" presName="childText" presStyleLbl="revTx" presStyleIdx="0" presStyleCnt="3">
        <dgm:presLayoutVars>
          <dgm:bulletEnabled val="1"/>
        </dgm:presLayoutVars>
      </dgm:prSet>
      <dgm:spPr/>
    </dgm:pt>
    <dgm:pt modelId="{119F707A-15B1-4493-BA27-8B63FE0613EA}" type="pres">
      <dgm:prSet presAssocID="{FB23C5FE-04FE-495A-9175-A946F93C3010}" presName="parentText" presStyleLbl="node1" presStyleIdx="1" presStyleCnt="3">
        <dgm:presLayoutVars>
          <dgm:chMax val="0"/>
          <dgm:bulletEnabled val="1"/>
        </dgm:presLayoutVars>
      </dgm:prSet>
      <dgm:spPr/>
    </dgm:pt>
    <dgm:pt modelId="{50574256-C13C-4DBC-8566-E9B23F1E53B5}" type="pres">
      <dgm:prSet presAssocID="{FB23C5FE-04FE-495A-9175-A946F93C3010}" presName="childText" presStyleLbl="revTx" presStyleIdx="1" presStyleCnt="3">
        <dgm:presLayoutVars>
          <dgm:bulletEnabled val="1"/>
        </dgm:presLayoutVars>
      </dgm:prSet>
      <dgm:spPr/>
    </dgm:pt>
    <dgm:pt modelId="{97E8C8B9-FDE5-4F73-8EA5-E39D0551C55C}" type="pres">
      <dgm:prSet presAssocID="{43ADB4C8-7A34-4156-BF52-E672A631AB22}" presName="parentText" presStyleLbl="node1" presStyleIdx="2" presStyleCnt="3">
        <dgm:presLayoutVars>
          <dgm:chMax val="0"/>
          <dgm:bulletEnabled val="1"/>
        </dgm:presLayoutVars>
      </dgm:prSet>
      <dgm:spPr/>
    </dgm:pt>
    <dgm:pt modelId="{C0EFC673-E445-42D2-A5BB-F79A6D3F9587}" type="pres">
      <dgm:prSet presAssocID="{43ADB4C8-7A34-4156-BF52-E672A631AB22}" presName="childText" presStyleLbl="revTx" presStyleIdx="2" presStyleCnt="3">
        <dgm:presLayoutVars>
          <dgm:bulletEnabled val="1"/>
        </dgm:presLayoutVars>
      </dgm:prSet>
      <dgm:spPr/>
    </dgm:pt>
  </dgm:ptLst>
  <dgm:cxnLst>
    <dgm:cxn modelId="{C0D6A814-F1C5-46C0-9D46-78C101CC6BAD}" srcId="{7CD95DA0-2282-45EB-B884-4F651EBEC255}" destId="{3483CEBC-327C-4F7F-AB65-54EA94C11254}" srcOrd="1" destOrd="0" parTransId="{0799C3FF-60AF-44CA-B776-88D900CDF1B2}" sibTransId="{5C073D02-BA22-4FEC-9F34-1D405C31FEF8}"/>
    <dgm:cxn modelId="{ED44DC21-B24F-4793-A72A-77B8315F6537}" srcId="{F99D4230-3D46-4392-9661-DD045D614E31}" destId="{7CD95DA0-2282-45EB-B884-4F651EBEC255}" srcOrd="0" destOrd="0" parTransId="{76DF1370-AA46-4F3C-B3F7-FF40DF7BB6AA}" sibTransId="{9A3FEF3F-0995-465D-A9B4-48D949F1A86B}"/>
    <dgm:cxn modelId="{DAA22724-9C4C-4939-8F63-56DE6E53D510}" srcId="{FB23C5FE-04FE-495A-9175-A946F93C3010}" destId="{DE6D8304-6D8E-4369-B126-F4C0C58AB4DB}" srcOrd="2" destOrd="0" parTransId="{E0978E6A-131E-4F8C-A64C-4876E1D43FE8}" sibTransId="{253EDFE0-EB88-4E19-908C-095A59B1242B}"/>
    <dgm:cxn modelId="{04AA942B-067D-42CD-B131-08C8A06C774A}" srcId="{F99D4230-3D46-4392-9661-DD045D614E31}" destId="{43ADB4C8-7A34-4156-BF52-E672A631AB22}" srcOrd="2" destOrd="0" parTransId="{64BAA37A-47C2-4639-826E-970EFCF2F3E4}" sibTransId="{7FB02B1F-E174-4677-B3BC-0B8F14E0FFF6}"/>
    <dgm:cxn modelId="{34C57C38-43F1-4917-8BE5-3FBBA756C2CD}" srcId="{43ADB4C8-7A34-4156-BF52-E672A631AB22}" destId="{8157F32C-DBBD-4CD2-B7C1-2D030EEBB2AC}" srcOrd="2" destOrd="0" parTransId="{C1BD7CE0-9E45-43FC-90F4-3F2B368259DE}" sibTransId="{0737C9CC-D3DC-4F92-9768-B215D478E679}"/>
    <dgm:cxn modelId="{7A7FAE3F-3094-4F91-A502-4AFAAAA48C74}" srcId="{F99D4230-3D46-4392-9661-DD045D614E31}" destId="{FB23C5FE-04FE-495A-9175-A946F93C3010}" srcOrd="1" destOrd="0" parTransId="{6D6C631B-7EDE-47B0-B6F7-AD937FFF73B6}" sibTransId="{F04A7006-312F-4B24-B65F-51DE544AE99A}"/>
    <dgm:cxn modelId="{45DF825E-AF5B-49E6-87C0-5D250D402772}" type="presOf" srcId="{15300A53-3884-4161-8F35-C6A781E60595}" destId="{C0EFC673-E445-42D2-A5BB-F79A6D3F9587}" srcOrd="0" destOrd="1" presId="urn:microsoft.com/office/officeart/2005/8/layout/vList2"/>
    <dgm:cxn modelId="{0E89FC61-2F7C-4CB3-B0DE-EABA66CA17BF}" type="presOf" srcId="{FB23C5FE-04FE-495A-9175-A946F93C3010}" destId="{119F707A-15B1-4493-BA27-8B63FE0613EA}" srcOrd="0" destOrd="0" presId="urn:microsoft.com/office/officeart/2005/8/layout/vList2"/>
    <dgm:cxn modelId="{C3317A67-18BE-4906-8E04-1D7DE38B72C6}" srcId="{FB23C5FE-04FE-495A-9175-A946F93C3010}" destId="{8D6B511E-0221-4A6C-AD76-C5A43DD679C4}" srcOrd="3" destOrd="0" parTransId="{8B4CF0AA-4823-4504-855D-C8EF36DB553F}" sibTransId="{A13D95E7-E954-4444-8AC3-7F793F4CABD5}"/>
    <dgm:cxn modelId="{CF4AAA69-6EAC-43D9-86DE-0A30C2963964}" type="presOf" srcId="{8157F32C-DBBD-4CD2-B7C1-2D030EEBB2AC}" destId="{C0EFC673-E445-42D2-A5BB-F79A6D3F9587}" srcOrd="0" destOrd="2" presId="urn:microsoft.com/office/officeart/2005/8/layout/vList2"/>
    <dgm:cxn modelId="{19BDAA4A-B00F-43DA-BBFC-8C3FBBDA2DE0}" srcId="{7CD95DA0-2282-45EB-B884-4F651EBEC255}" destId="{37FDB633-16E5-4396-827C-D43CB0F92D5F}" srcOrd="2" destOrd="0" parTransId="{3FD0358A-6BCF-465E-BE5A-A542523FC228}" sibTransId="{117D1697-4BDE-4B75-A328-22E6F93E67EF}"/>
    <dgm:cxn modelId="{5E07CF57-54D9-45ED-AC0C-4C4D51D7E1AF}" type="presOf" srcId="{43ADB4C8-7A34-4156-BF52-E672A631AB22}" destId="{97E8C8B9-FDE5-4F73-8EA5-E39D0551C55C}" srcOrd="0" destOrd="0" presId="urn:microsoft.com/office/officeart/2005/8/layout/vList2"/>
    <dgm:cxn modelId="{31968B7E-26D8-499B-A715-61E2057061A3}" type="presOf" srcId="{8D6B511E-0221-4A6C-AD76-C5A43DD679C4}" destId="{50574256-C13C-4DBC-8566-E9B23F1E53B5}" srcOrd="0" destOrd="3" presId="urn:microsoft.com/office/officeart/2005/8/layout/vList2"/>
    <dgm:cxn modelId="{66762184-4187-42D5-98B8-69D04C8FD11E}" type="presOf" srcId="{0DA6899F-D90F-4C01-A9B9-21AA43B95F3B}" destId="{C0EFC673-E445-42D2-A5BB-F79A6D3F9587}" srcOrd="0" destOrd="0" presId="urn:microsoft.com/office/officeart/2005/8/layout/vList2"/>
    <dgm:cxn modelId="{C33A5185-D728-4838-A383-01E623BEDF1B}" srcId="{FB23C5FE-04FE-495A-9175-A946F93C3010}" destId="{BB926A5D-04AB-4BFD-B141-E9BA2788221F}" srcOrd="0" destOrd="0" parTransId="{F42F4963-A0CA-4403-AB0B-7999A1147C6D}" sibTransId="{5C8A0181-18EF-4F1F-B2D2-07439850247C}"/>
    <dgm:cxn modelId="{528ACA98-72F5-4337-8993-B4E01840EF61}" type="presOf" srcId="{DE6D8304-6D8E-4369-B126-F4C0C58AB4DB}" destId="{50574256-C13C-4DBC-8566-E9B23F1E53B5}" srcOrd="0" destOrd="2" presId="urn:microsoft.com/office/officeart/2005/8/layout/vList2"/>
    <dgm:cxn modelId="{5BA5279A-C0E8-4319-A166-21D4695848CA}" srcId="{43ADB4C8-7A34-4156-BF52-E672A631AB22}" destId="{15300A53-3884-4161-8F35-C6A781E60595}" srcOrd="1" destOrd="0" parTransId="{E9936D52-65F9-4A54-8294-AFADE7D79EC1}" sibTransId="{027EA0AF-16BF-4153-9879-29DC04A85D77}"/>
    <dgm:cxn modelId="{46EFECA7-7D53-48E6-BD79-5E0B2A6BDB3D}" type="presOf" srcId="{3483CEBC-327C-4F7F-AB65-54EA94C11254}" destId="{1BB7F33E-6853-4D8A-9A75-8CF34CBC81AF}" srcOrd="0" destOrd="1" presId="urn:microsoft.com/office/officeart/2005/8/layout/vList2"/>
    <dgm:cxn modelId="{29F964AF-53C2-4E6A-8DA5-F800D2F24977}" type="presOf" srcId="{7CD95DA0-2282-45EB-B884-4F651EBEC255}" destId="{2665F8BF-C73C-40E2-98DA-A790AA023C9E}" srcOrd="0" destOrd="0" presId="urn:microsoft.com/office/officeart/2005/8/layout/vList2"/>
    <dgm:cxn modelId="{2784F2CA-9A52-4FAF-BB3E-F3A1333A4521}" type="presOf" srcId="{8275C7C7-97D2-44CF-8CC7-E8470BAA3994}" destId="{1BB7F33E-6853-4D8A-9A75-8CF34CBC81AF}" srcOrd="0" destOrd="0" presId="urn:microsoft.com/office/officeart/2005/8/layout/vList2"/>
    <dgm:cxn modelId="{D8A3DACB-7C86-433F-89D2-046C23030266}" srcId="{FB23C5FE-04FE-495A-9175-A946F93C3010}" destId="{57974DFD-FFD6-4B7F-BBAC-8898FFFB8A4F}" srcOrd="1" destOrd="0" parTransId="{4A3516B8-4451-4AFD-A73D-078F49B48222}" sibTransId="{6ADEBEF7-F37D-4CD5-8D5D-42ADB86CDD31}"/>
    <dgm:cxn modelId="{6F13CED7-9402-403A-BA67-EA98E72A1665}" type="presOf" srcId="{BB926A5D-04AB-4BFD-B141-E9BA2788221F}" destId="{50574256-C13C-4DBC-8566-E9B23F1E53B5}" srcOrd="0" destOrd="0" presId="urn:microsoft.com/office/officeart/2005/8/layout/vList2"/>
    <dgm:cxn modelId="{B09237DE-4609-4F84-A8F7-5CEADDFA3EED}" type="presOf" srcId="{F99D4230-3D46-4392-9661-DD045D614E31}" destId="{C5D0B49A-8A91-4BA6-ADF4-DD9ED306C4C6}" srcOrd="0" destOrd="0" presId="urn:microsoft.com/office/officeart/2005/8/layout/vList2"/>
    <dgm:cxn modelId="{522393DF-DC78-4250-87B4-D951B5485B41}" srcId="{7CD95DA0-2282-45EB-B884-4F651EBEC255}" destId="{8275C7C7-97D2-44CF-8CC7-E8470BAA3994}" srcOrd="0" destOrd="0" parTransId="{2BF4A208-2026-41A7-B83E-E91CF1A3BF83}" sibTransId="{C06DC4F1-D8DE-4EFD-AE41-C19685989E09}"/>
    <dgm:cxn modelId="{6FCEA6EB-B7DE-4F5E-BD42-1B4F2A6AEE4C}" type="presOf" srcId="{37FDB633-16E5-4396-827C-D43CB0F92D5F}" destId="{1BB7F33E-6853-4D8A-9A75-8CF34CBC81AF}" srcOrd="0" destOrd="2" presId="urn:microsoft.com/office/officeart/2005/8/layout/vList2"/>
    <dgm:cxn modelId="{CBBD2FEE-4B21-4AAF-8DCB-64E77A0CC902}" type="presOf" srcId="{57974DFD-FFD6-4B7F-BBAC-8898FFFB8A4F}" destId="{50574256-C13C-4DBC-8566-E9B23F1E53B5}" srcOrd="0" destOrd="1" presId="urn:microsoft.com/office/officeart/2005/8/layout/vList2"/>
    <dgm:cxn modelId="{B4DDFAF1-DE55-4396-9EC0-E30840E1CB2C}" srcId="{43ADB4C8-7A34-4156-BF52-E672A631AB22}" destId="{0DA6899F-D90F-4C01-A9B9-21AA43B95F3B}" srcOrd="0" destOrd="0" parTransId="{0597327C-297E-4D71-B340-49824ED4094C}" sibTransId="{CA9C99DE-F129-46A9-B020-3A065EDA9E2C}"/>
    <dgm:cxn modelId="{4E0A22E6-9957-455E-9215-2718EAB29AE1}" type="presParOf" srcId="{C5D0B49A-8A91-4BA6-ADF4-DD9ED306C4C6}" destId="{2665F8BF-C73C-40E2-98DA-A790AA023C9E}" srcOrd="0" destOrd="0" presId="urn:microsoft.com/office/officeart/2005/8/layout/vList2"/>
    <dgm:cxn modelId="{455DE149-28B4-44E7-97AA-6DEF1B928E90}" type="presParOf" srcId="{C5D0B49A-8A91-4BA6-ADF4-DD9ED306C4C6}" destId="{1BB7F33E-6853-4D8A-9A75-8CF34CBC81AF}" srcOrd="1" destOrd="0" presId="urn:microsoft.com/office/officeart/2005/8/layout/vList2"/>
    <dgm:cxn modelId="{50B11CF3-4530-4B03-8249-E68D3A23F08A}" type="presParOf" srcId="{C5D0B49A-8A91-4BA6-ADF4-DD9ED306C4C6}" destId="{119F707A-15B1-4493-BA27-8B63FE0613EA}" srcOrd="2" destOrd="0" presId="urn:microsoft.com/office/officeart/2005/8/layout/vList2"/>
    <dgm:cxn modelId="{D716FF09-C3D0-4C91-A1B0-414F6F4BE6AA}" type="presParOf" srcId="{C5D0B49A-8A91-4BA6-ADF4-DD9ED306C4C6}" destId="{50574256-C13C-4DBC-8566-E9B23F1E53B5}" srcOrd="3" destOrd="0" presId="urn:microsoft.com/office/officeart/2005/8/layout/vList2"/>
    <dgm:cxn modelId="{3245E25C-38E1-4EAA-90F2-988E23EF7985}" type="presParOf" srcId="{C5D0B49A-8A91-4BA6-ADF4-DD9ED306C4C6}" destId="{97E8C8B9-FDE5-4F73-8EA5-E39D0551C55C}" srcOrd="4" destOrd="0" presId="urn:microsoft.com/office/officeart/2005/8/layout/vList2"/>
    <dgm:cxn modelId="{402FFEC9-0C2C-4720-8251-877B94B141EB}" type="presParOf" srcId="{C5D0B49A-8A91-4BA6-ADF4-DD9ED306C4C6}" destId="{C0EFC673-E445-42D2-A5BB-F79A6D3F9587}"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1309D74-4CA9-4437-834B-B5751A0C7D5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886424B-1EE1-4B31-9075-C6AC35A28082}">
      <dgm:prSet/>
      <dgm:spPr/>
      <dgm:t>
        <a:bodyPr/>
        <a:lstStyle/>
        <a:p>
          <a:r>
            <a:rPr lang="en-GB" dirty="0">
              <a:latin typeface="Arial"/>
              <a:cs typeface="Arial"/>
            </a:rPr>
            <a:t>FREE PRODUCTS (ESSENTIAL OIL BLENDS FOR THE CLIENTS)</a:t>
          </a:r>
          <a:endParaRPr lang="en-US" dirty="0">
            <a:latin typeface="Arial"/>
            <a:cs typeface="Arial"/>
          </a:endParaRPr>
        </a:p>
      </dgm:t>
    </dgm:pt>
    <dgm:pt modelId="{DC36185D-2EFC-4D91-8DA1-C8F74CB7A3C7}" type="parTrans" cxnId="{EAF5A28E-5303-4671-B5F3-403514754C06}">
      <dgm:prSet/>
      <dgm:spPr/>
      <dgm:t>
        <a:bodyPr/>
        <a:lstStyle/>
        <a:p>
          <a:endParaRPr lang="en-US"/>
        </a:p>
      </dgm:t>
    </dgm:pt>
    <dgm:pt modelId="{C6985155-560B-4A2B-ABE7-2D9A7B79D0F2}" type="sibTrans" cxnId="{EAF5A28E-5303-4671-B5F3-403514754C06}">
      <dgm:prSet/>
      <dgm:spPr/>
      <dgm:t>
        <a:bodyPr/>
        <a:lstStyle/>
        <a:p>
          <a:endParaRPr lang="en-US"/>
        </a:p>
      </dgm:t>
    </dgm:pt>
    <dgm:pt modelId="{1B0B3BC7-DC34-4EC3-98E7-95126EF93B32}">
      <dgm:prSet/>
      <dgm:spPr/>
      <dgm:t>
        <a:bodyPr/>
        <a:lstStyle/>
        <a:p>
          <a:r>
            <a:rPr lang="en-GB" dirty="0">
              <a:latin typeface="Arial"/>
              <a:cs typeface="Arial"/>
            </a:rPr>
            <a:t>PRICES WILL BE AFFORDABLE AND WORTH IT </a:t>
          </a:r>
          <a:endParaRPr lang="en-US" dirty="0">
            <a:latin typeface="Arial"/>
            <a:cs typeface="Arial"/>
          </a:endParaRPr>
        </a:p>
      </dgm:t>
    </dgm:pt>
    <dgm:pt modelId="{71C9CD75-19FF-4364-AEDD-9BC835691782}" type="parTrans" cxnId="{52DCA8CB-D675-4914-A195-B7CF460B0D48}">
      <dgm:prSet/>
      <dgm:spPr/>
      <dgm:t>
        <a:bodyPr/>
        <a:lstStyle/>
        <a:p>
          <a:endParaRPr lang="en-US"/>
        </a:p>
      </dgm:t>
    </dgm:pt>
    <dgm:pt modelId="{8A74A002-2D6B-45F2-8853-99AF13914985}" type="sibTrans" cxnId="{52DCA8CB-D675-4914-A195-B7CF460B0D48}">
      <dgm:prSet/>
      <dgm:spPr/>
      <dgm:t>
        <a:bodyPr/>
        <a:lstStyle/>
        <a:p>
          <a:endParaRPr lang="en-US"/>
        </a:p>
      </dgm:t>
    </dgm:pt>
    <dgm:pt modelId="{400F0E09-F567-4BF5-9903-BBDF7D795D84}">
      <dgm:prSet/>
      <dgm:spPr/>
      <dgm:t>
        <a:bodyPr/>
        <a:lstStyle/>
        <a:p>
          <a:r>
            <a:rPr lang="en-GB" dirty="0">
              <a:latin typeface="Arial"/>
              <a:cs typeface="Arial"/>
            </a:rPr>
            <a:t>MEMBERSHIPS </a:t>
          </a:r>
          <a:endParaRPr lang="en-US" dirty="0">
            <a:latin typeface="Arial"/>
            <a:cs typeface="Arial"/>
          </a:endParaRPr>
        </a:p>
      </dgm:t>
    </dgm:pt>
    <dgm:pt modelId="{DCB89DF4-605A-4CD6-8F9C-5A3644E6B38F}" type="parTrans" cxnId="{BDAB175A-F1AD-44FB-A29C-2A161A3E1218}">
      <dgm:prSet/>
      <dgm:spPr/>
      <dgm:t>
        <a:bodyPr/>
        <a:lstStyle/>
        <a:p>
          <a:endParaRPr lang="en-US"/>
        </a:p>
      </dgm:t>
    </dgm:pt>
    <dgm:pt modelId="{5418D391-7C2D-4322-819C-9AE783060242}" type="sibTrans" cxnId="{BDAB175A-F1AD-44FB-A29C-2A161A3E1218}">
      <dgm:prSet/>
      <dgm:spPr/>
      <dgm:t>
        <a:bodyPr/>
        <a:lstStyle/>
        <a:p>
          <a:endParaRPr lang="en-US"/>
        </a:p>
      </dgm:t>
    </dgm:pt>
    <dgm:pt modelId="{2A4C735F-4CF5-4C3F-8742-F2D28A64C989}">
      <dgm:prSet/>
      <dgm:spPr/>
      <dgm:t>
        <a:bodyPr/>
        <a:lstStyle/>
        <a:p>
          <a:r>
            <a:rPr lang="en-GB" dirty="0">
              <a:latin typeface="Arial"/>
              <a:cs typeface="Arial"/>
            </a:rPr>
            <a:t>BASED IN CENTRAL</a:t>
          </a:r>
          <a:endParaRPr lang="en-US" dirty="0">
            <a:latin typeface="Arial"/>
            <a:cs typeface="Arial"/>
          </a:endParaRPr>
        </a:p>
      </dgm:t>
    </dgm:pt>
    <dgm:pt modelId="{D1B3B100-9319-4B70-B1D1-41B418CADEA2}" type="parTrans" cxnId="{A2C7F59F-5C91-4F7C-8815-871FBDAC7052}">
      <dgm:prSet/>
      <dgm:spPr/>
      <dgm:t>
        <a:bodyPr/>
        <a:lstStyle/>
        <a:p>
          <a:endParaRPr lang="en-US"/>
        </a:p>
      </dgm:t>
    </dgm:pt>
    <dgm:pt modelId="{F0F65026-67C4-42A5-A20E-3EC8567BE85F}" type="sibTrans" cxnId="{A2C7F59F-5C91-4F7C-8815-871FBDAC7052}">
      <dgm:prSet/>
      <dgm:spPr/>
      <dgm:t>
        <a:bodyPr/>
        <a:lstStyle/>
        <a:p>
          <a:endParaRPr lang="en-US"/>
        </a:p>
      </dgm:t>
    </dgm:pt>
    <dgm:pt modelId="{45D02A6F-7442-4592-A416-8F1966AB59C4}">
      <dgm:prSet/>
      <dgm:spPr/>
      <dgm:t>
        <a:bodyPr/>
        <a:lstStyle/>
        <a:p>
          <a:r>
            <a:rPr lang="en-GB" dirty="0">
              <a:latin typeface="Arial"/>
              <a:cs typeface="Arial"/>
            </a:rPr>
            <a:t>QUALITY OF TREATMENT</a:t>
          </a:r>
          <a:endParaRPr lang="en-US" dirty="0">
            <a:latin typeface="Arial"/>
            <a:cs typeface="Arial"/>
          </a:endParaRPr>
        </a:p>
      </dgm:t>
    </dgm:pt>
    <dgm:pt modelId="{3B919304-D04F-4BFC-8979-8959243C2FD8}" type="parTrans" cxnId="{4CCE555C-8359-4B74-A076-DB3C8389F5F6}">
      <dgm:prSet/>
      <dgm:spPr/>
      <dgm:t>
        <a:bodyPr/>
        <a:lstStyle/>
        <a:p>
          <a:endParaRPr lang="en-US"/>
        </a:p>
      </dgm:t>
    </dgm:pt>
    <dgm:pt modelId="{685B693E-2779-4AFD-9856-AF4E757AA3B2}" type="sibTrans" cxnId="{4CCE555C-8359-4B74-A076-DB3C8389F5F6}">
      <dgm:prSet/>
      <dgm:spPr/>
      <dgm:t>
        <a:bodyPr/>
        <a:lstStyle/>
        <a:p>
          <a:endParaRPr lang="en-US"/>
        </a:p>
      </dgm:t>
    </dgm:pt>
    <dgm:pt modelId="{9065CC9E-0A2F-4EAB-9D0E-63485A7D9AB1}">
      <dgm:prSet/>
      <dgm:spPr/>
      <dgm:t>
        <a:bodyPr/>
        <a:lstStyle/>
        <a:p>
          <a:r>
            <a:rPr lang="en-GB" dirty="0">
              <a:latin typeface="Arial"/>
              <a:cs typeface="Arial"/>
            </a:rPr>
            <a:t>LOYALTY REWARDS</a:t>
          </a:r>
          <a:endParaRPr lang="en-US" dirty="0">
            <a:latin typeface="Arial"/>
            <a:cs typeface="Arial"/>
          </a:endParaRPr>
        </a:p>
      </dgm:t>
    </dgm:pt>
    <dgm:pt modelId="{6EC79DF1-9A38-4654-9828-9B57FC7DF607}" type="parTrans" cxnId="{F3B94C4E-1878-4756-A54C-D5C7262C815D}">
      <dgm:prSet/>
      <dgm:spPr/>
      <dgm:t>
        <a:bodyPr/>
        <a:lstStyle/>
        <a:p>
          <a:endParaRPr lang="en-US"/>
        </a:p>
      </dgm:t>
    </dgm:pt>
    <dgm:pt modelId="{CF705EE3-E6F9-4346-8D48-FA75781122DA}" type="sibTrans" cxnId="{F3B94C4E-1878-4756-A54C-D5C7262C815D}">
      <dgm:prSet/>
      <dgm:spPr/>
      <dgm:t>
        <a:bodyPr/>
        <a:lstStyle/>
        <a:p>
          <a:endParaRPr lang="en-US"/>
        </a:p>
      </dgm:t>
    </dgm:pt>
    <dgm:pt modelId="{2447830B-FF17-4710-B117-BAF254E612AB}" type="pres">
      <dgm:prSet presAssocID="{F1309D74-4CA9-4437-834B-B5751A0C7D55}" presName="linear" presStyleCnt="0">
        <dgm:presLayoutVars>
          <dgm:animLvl val="lvl"/>
          <dgm:resizeHandles val="exact"/>
        </dgm:presLayoutVars>
      </dgm:prSet>
      <dgm:spPr/>
    </dgm:pt>
    <dgm:pt modelId="{E483FFAA-B7F3-43EC-80B1-E34032509C9C}" type="pres">
      <dgm:prSet presAssocID="{F886424B-1EE1-4B31-9075-C6AC35A28082}" presName="parentText" presStyleLbl="node1" presStyleIdx="0" presStyleCnt="6">
        <dgm:presLayoutVars>
          <dgm:chMax val="0"/>
          <dgm:bulletEnabled val="1"/>
        </dgm:presLayoutVars>
      </dgm:prSet>
      <dgm:spPr/>
    </dgm:pt>
    <dgm:pt modelId="{D1F47CD7-A2CD-42CE-8B28-372E9670607F}" type="pres">
      <dgm:prSet presAssocID="{C6985155-560B-4A2B-ABE7-2D9A7B79D0F2}" presName="spacer" presStyleCnt="0"/>
      <dgm:spPr/>
    </dgm:pt>
    <dgm:pt modelId="{7A76AE04-98AD-4817-B986-8638589BCEF5}" type="pres">
      <dgm:prSet presAssocID="{1B0B3BC7-DC34-4EC3-98E7-95126EF93B32}" presName="parentText" presStyleLbl="node1" presStyleIdx="1" presStyleCnt="6">
        <dgm:presLayoutVars>
          <dgm:chMax val="0"/>
          <dgm:bulletEnabled val="1"/>
        </dgm:presLayoutVars>
      </dgm:prSet>
      <dgm:spPr/>
    </dgm:pt>
    <dgm:pt modelId="{A5DEB095-DEE5-4148-83EA-D10B6B874E01}" type="pres">
      <dgm:prSet presAssocID="{8A74A002-2D6B-45F2-8853-99AF13914985}" presName="spacer" presStyleCnt="0"/>
      <dgm:spPr/>
    </dgm:pt>
    <dgm:pt modelId="{F3D61A25-4CA0-4734-A349-4464D61FB288}" type="pres">
      <dgm:prSet presAssocID="{400F0E09-F567-4BF5-9903-BBDF7D795D84}" presName="parentText" presStyleLbl="node1" presStyleIdx="2" presStyleCnt="6">
        <dgm:presLayoutVars>
          <dgm:chMax val="0"/>
          <dgm:bulletEnabled val="1"/>
        </dgm:presLayoutVars>
      </dgm:prSet>
      <dgm:spPr/>
    </dgm:pt>
    <dgm:pt modelId="{E8749104-9A42-4174-9F23-DE42808E696B}" type="pres">
      <dgm:prSet presAssocID="{5418D391-7C2D-4322-819C-9AE783060242}" presName="spacer" presStyleCnt="0"/>
      <dgm:spPr/>
    </dgm:pt>
    <dgm:pt modelId="{DBAEA45D-299E-4875-9B28-0ED6FF52A4F5}" type="pres">
      <dgm:prSet presAssocID="{2A4C735F-4CF5-4C3F-8742-F2D28A64C989}" presName="parentText" presStyleLbl="node1" presStyleIdx="3" presStyleCnt="6">
        <dgm:presLayoutVars>
          <dgm:chMax val="0"/>
          <dgm:bulletEnabled val="1"/>
        </dgm:presLayoutVars>
      </dgm:prSet>
      <dgm:spPr/>
    </dgm:pt>
    <dgm:pt modelId="{3C1508A8-A0C8-441D-882D-B5204C6754EE}" type="pres">
      <dgm:prSet presAssocID="{F0F65026-67C4-42A5-A20E-3EC8567BE85F}" presName="spacer" presStyleCnt="0"/>
      <dgm:spPr/>
    </dgm:pt>
    <dgm:pt modelId="{BCC713B2-1B67-41C3-83D2-63D44843CECF}" type="pres">
      <dgm:prSet presAssocID="{45D02A6F-7442-4592-A416-8F1966AB59C4}" presName="parentText" presStyleLbl="node1" presStyleIdx="4" presStyleCnt="6">
        <dgm:presLayoutVars>
          <dgm:chMax val="0"/>
          <dgm:bulletEnabled val="1"/>
        </dgm:presLayoutVars>
      </dgm:prSet>
      <dgm:spPr/>
    </dgm:pt>
    <dgm:pt modelId="{D3C57E19-CF0F-40BA-BA33-ABC137CC25EC}" type="pres">
      <dgm:prSet presAssocID="{685B693E-2779-4AFD-9856-AF4E757AA3B2}" presName="spacer" presStyleCnt="0"/>
      <dgm:spPr/>
    </dgm:pt>
    <dgm:pt modelId="{4299E714-6B90-4522-BDE8-E413256CA5D6}" type="pres">
      <dgm:prSet presAssocID="{9065CC9E-0A2F-4EAB-9D0E-63485A7D9AB1}" presName="parentText" presStyleLbl="node1" presStyleIdx="5" presStyleCnt="6">
        <dgm:presLayoutVars>
          <dgm:chMax val="0"/>
          <dgm:bulletEnabled val="1"/>
        </dgm:presLayoutVars>
      </dgm:prSet>
      <dgm:spPr/>
    </dgm:pt>
  </dgm:ptLst>
  <dgm:cxnLst>
    <dgm:cxn modelId="{6DAF1104-FA1F-4E93-B638-5FC03DBBD5EF}" type="presOf" srcId="{F886424B-1EE1-4B31-9075-C6AC35A28082}" destId="{E483FFAA-B7F3-43EC-80B1-E34032509C9C}" srcOrd="0" destOrd="0" presId="urn:microsoft.com/office/officeart/2005/8/layout/vList2"/>
    <dgm:cxn modelId="{1D4C8025-0817-41A8-B43B-0E0D7C74065D}" type="presOf" srcId="{9065CC9E-0A2F-4EAB-9D0E-63485A7D9AB1}" destId="{4299E714-6B90-4522-BDE8-E413256CA5D6}" srcOrd="0" destOrd="0" presId="urn:microsoft.com/office/officeart/2005/8/layout/vList2"/>
    <dgm:cxn modelId="{4CCE555C-8359-4B74-A076-DB3C8389F5F6}" srcId="{F1309D74-4CA9-4437-834B-B5751A0C7D55}" destId="{45D02A6F-7442-4592-A416-8F1966AB59C4}" srcOrd="4" destOrd="0" parTransId="{3B919304-D04F-4BFC-8979-8959243C2FD8}" sibTransId="{685B693E-2779-4AFD-9856-AF4E757AA3B2}"/>
    <dgm:cxn modelId="{1672A14D-4AAA-4732-9DE0-ECAAC87F607B}" type="presOf" srcId="{45D02A6F-7442-4592-A416-8F1966AB59C4}" destId="{BCC713B2-1B67-41C3-83D2-63D44843CECF}" srcOrd="0" destOrd="0" presId="urn:microsoft.com/office/officeart/2005/8/layout/vList2"/>
    <dgm:cxn modelId="{F3B94C4E-1878-4756-A54C-D5C7262C815D}" srcId="{F1309D74-4CA9-4437-834B-B5751A0C7D55}" destId="{9065CC9E-0A2F-4EAB-9D0E-63485A7D9AB1}" srcOrd="5" destOrd="0" parTransId="{6EC79DF1-9A38-4654-9828-9B57FC7DF607}" sibTransId="{CF705EE3-E6F9-4346-8D48-FA75781122DA}"/>
    <dgm:cxn modelId="{BDAB175A-F1AD-44FB-A29C-2A161A3E1218}" srcId="{F1309D74-4CA9-4437-834B-B5751A0C7D55}" destId="{400F0E09-F567-4BF5-9903-BBDF7D795D84}" srcOrd="2" destOrd="0" parTransId="{DCB89DF4-605A-4CD6-8F9C-5A3644E6B38F}" sibTransId="{5418D391-7C2D-4322-819C-9AE783060242}"/>
    <dgm:cxn modelId="{EAF5A28E-5303-4671-B5F3-403514754C06}" srcId="{F1309D74-4CA9-4437-834B-B5751A0C7D55}" destId="{F886424B-1EE1-4B31-9075-C6AC35A28082}" srcOrd="0" destOrd="0" parTransId="{DC36185D-2EFC-4D91-8DA1-C8F74CB7A3C7}" sibTransId="{C6985155-560B-4A2B-ABE7-2D9A7B79D0F2}"/>
    <dgm:cxn modelId="{A2C7F59F-5C91-4F7C-8815-871FBDAC7052}" srcId="{F1309D74-4CA9-4437-834B-B5751A0C7D55}" destId="{2A4C735F-4CF5-4C3F-8742-F2D28A64C989}" srcOrd="3" destOrd="0" parTransId="{D1B3B100-9319-4B70-B1D1-41B418CADEA2}" sibTransId="{F0F65026-67C4-42A5-A20E-3EC8567BE85F}"/>
    <dgm:cxn modelId="{DCA3D8A1-CE08-4D5F-B1D0-E44A544A528E}" type="presOf" srcId="{F1309D74-4CA9-4437-834B-B5751A0C7D55}" destId="{2447830B-FF17-4710-B117-BAF254E612AB}" srcOrd="0" destOrd="0" presId="urn:microsoft.com/office/officeart/2005/8/layout/vList2"/>
    <dgm:cxn modelId="{61B9F4B9-1954-4BF8-83AD-57EBB89C7E80}" type="presOf" srcId="{2A4C735F-4CF5-4C3F-8742-F2D28A64C989}" destId="{DBAEA45D-299E-4875-9B28-0ED6FF52A4F5}" srcOrd="0" destOrd="0" presId="urn:microsoft.com/office/officeart/2005/8/layout/vList2"/>
    <dgm:cxn modelId="{D40DDEBE-95D0-47EF-A4B5-027EC6B1A943}" type="presOf" srcId="{1B0B3BC7-DC34-4EC3-98E7-95126EF93B32}" destId="{7A76AE04-98AD-4817-B986-8638589BCEF5}" srcOrd="0" destOrd="0" presId="urn:microsoft.com/office/officeart/2005/8/layout/vList2"/>
    <dgm:cxn modelId="{805BC5C6-AA49-4A13-A6D2-E4CD68851956}" type="presOf" srcId="{400F0E09-F567-4BF5-9903-BBDF7D795D84}" destId="{F3D61A25-4CA0-4734-A349-4464D61FB288}" srcOrd="0" destOrd="0" presId="urn:microsoft.com/office/officeart/2005/8/layout/vList2"/>
    <dgm:cxn modelId="{52DCA8CB-D675-4914-A195-B7CF460B0D48}" srcId="{F1309D74-4CA9-4437-834B-B5751A0C7D55}" destId="{1B0B3BC7-DC34-4EC3-98E7-95126EF93B32}" srcOrd="1" destOrd="0" parTransId="{71C9CD75-19FF-4364-AEDD-9BC835691782}" sibTransId="{8A74A002-2D6B-45F2-8853-99AF13914985}"/>
    <dgm:cxn modelId="{AD94A60C-425E-4883-A843-E6A5CE87294A}" type="presParOf" srcId="{2447830B-FF17-4710-B117-BAF254E612AB}" destId="{E483FFAA-B7F3-43EC-80B1-E34032509C9C}" srcOrd="0" destOrd="0" presId="urn:microsoft.com/office/officeart/2005/8/layout/vList2"/>
    <dgm:cxn modelId="{93A2CB77-8F3B-45DE-AA9F-2675130E29D4}" type="presParOf" srcId="{2447830B-FF17-4710-B117-BAF254E612AB}" destId="{D1F47CD7-A2CD-42CE-8B28-372E9670607F}" srcOrd="1" destOrd="0" presId="urn:microsoft.com/office/officeart/2005/8/layout/vList2"/>
    <dgm:cxn modelId="{A8E73361-2519-40AA-B075-7A518D4A266F}" type="presParOf" srcId="{2447830B-FF17-4710-B117-BAF254E612AB}" destId="{7A76AE04-98AD-4817-B986-8638589BCEF5}" srcOrd="2" destOrd="0" presId="urn:microsoft.com/office/officeart/2005/8/layout/vList2"/>
    <dgm:cxn modelId="{21F360E1-F361-42DE-AD5E-16586D542AC6}" type="presParOf" srcId="{2447830B-FF17-4710-B117-BAF254E612AB}" destId="{A5DEB095-DEE5-4148-83EA-D10B6B874E01}" srcOrd="3" destOrd="0" presId="urn:microsoft.com/office/officeart/2005/8/layout/vList2"/>
    <dgm:cxn modelId="{10AD488D-B7F0-4551-86E2-0283464A54E1}" type="presParOf" srcId="{2447830B-FF17-4710-B117-BAF254E612AB}" destId="{F3D61A25-4CA0-4734-A349-4464D61FB288}" srcOrd="4" destOrd="0" presId="urn:microsoft.com/office/officeart/2005/8/layout/vList2"/>
    <dgm:cxn modelId="{DC11B007-2DD6-49F4-9A7D-75E3356DA088}" type="presParOf" srcId="{2447830B-FF17-4710-B117-BAF254E612AB}" destId="{E8749104-9A42-4174-9F23-DE42808E696B}" srcOrd="5" destOrd="0" presId="urn:microsoft.com/office/officeart/2005/8/layout/vList2"/>
    <dgm:cxn modelId="{2D52EF76-AB4A-4959-8C66-1DB7D7E75FEA}" type="presParOf" srcId="{2447830B-FF17-4710-B117-BAF254E612AB}" destId="{DBAEA45D-299E-4875-9B28-0ED6FF52A4F5}" srcOrd="6" destOrd="0" presId="urn:microsoft.com/office/officeart/2005/8/layout/vList2"/>
    <dgm:cxn modelId="{67321A07-FD50-4052-BDF6-F8D0F3BB5C69}" type="presParOf" srcId="{2447830B-FF17-4710-B117-BAF254E612AB}" destId="{3C1508A8-A0C8-441D-882D-B5204C6754EE}" srcOrd="7" destOrd="0" presId="urn:microsoft.com/office/officeart/2005/8/layout/vList2"/>
    <dgm:cxn modelId="{738BAE71-6334-4059-99BD-B2B3055B0FCA}" type="presParOf" srcId="{2447830B-FF17-4710-B117-BAF254E612AB}" destId="{BCC713B2-1B67-41C3-83D2-63D44843CECF}" srcOrd="8" destOrd="0" presId="urn:microsoft.com/office/officeart/2005/8/layout/vList2"/>
    <dgm:cxn modelId="{F2F8FE07-0682-402B-AB70-167A917BE627}" type="presParOf" srcId="{2447830B-FF17-4710-B117-BAF254E612AB}" destId="{D3C57E19-CF0F-40BA-BA33-ABC137CC25EC}" srcOrd="9" destOrd="0" presId="urn:microsoft.com/office/officeart/2005/8/layout/vList2"/>
    <dgm:cxn modelId="{1950B369-D934-4B95-9C7D-675BEC3E7C50}" type="presParOf" srcId="{2447830B-FF17-4710-B117-BAF254E612AB}" destId="{4299E714-6B90-4522-BDE8-E413256CA5D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083C47-9C73-45FD-9897-8BA9A7F99B82}">
      <dsp:nvSpPr>
        <dsp:cNvPr id="0" name=""/>
        <dsp:cNvSpPr/>
      </dsp:nvSpPr>
      <dsp:spPr>
        <a:xfrm>
          <a:off x="0" y="1765"/>
          <a:ext cx="8534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28438F-CB30-490E-B59A-1172FB36932E}">
      <dsp:nvSpPr>
        <dsp:cNvPr id="0" name=""/>
        <dsp:cNvSpPr/>
      </dsp:nvSpPr>
      <dsp:spPr>
        <a:xfrm>
          <a:off x="0" y="1765"/>
          <a:ext cx="8534400" cy="601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Ice box recovery room (15 mins a session) - £45</a:t>
          </a:r>
          <a:endParaRPr lang="en-US" sz="2600" kern="1200" dirty="0"/>
        </a:p>
      </dsp:txBody>
      <dsp:txXfrm>
        <a:off x="0" y="1765"/>
        <a:ext cx="8534400" cy="601956"/>
      </dsp:txXfrm>
    </dsp:sp>
    <dsp:sp modelId="{EAC1E1D9-3313-48C6-97B8-173DA779DEA8}">
      <dsp:nvSpPr>
        <dsp:cNvPr id="0" name=""/>
        <dsp:cNvSpPr/>
      </dsp:nvSpPr>
      <dsp:spPr>
        <a:xfrm>
          <a:off x="0" y="603721"/>
          <a:ext cx="8534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A3FAA3-803D-4E74-8061-B94BC1AF76A5}">
      <dsp:nvSpPr>
        <dsp:cNvPr id="0" name=""/>
        <dsp:cNvSpPr/>
      </dsp:nvSpPr>
      <dsp:spPr>
        <a:xfrm>
          <a:off x="0" y="603721"/>
          <a:ext cx="8534400" cy="601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Aromatherapy Steam room (20 mins a session) - £30</a:t>
          </a:r>
          <a:endParaRPr lang="en-US" sz="2600" kern="1200" dirty="0"/>
        </a:p>
      </dsp:txBody>
      <dsp:txXfrm>
        <a:off x="0" y="603721"/>
        <a:ext cx="8534400" cy="601956"/>
      </dsp:txXfrm>
    </dsp:sp>
    <dsp:sp modelId="{B24F5403-EFC6-46C5-BD1C-94676F1AFB2E}">
      <dsp:nvSpPr>
        <dsp:cNvPr id="0" name=""/>
        <dsp:cNvSpPr/>
      </dsp:nvSpPr>
      <dsp:spPr>
        <a:xfrm>
          <a:off x="0" y="1205677"/>
          <a:ext cx="8534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D8D332-5BBA-4318-92C4-DA04FC5196EB}">
      <dsp:nvSpPr>
        <dsp:cNvPr id="0" name=""/>
        <dsp:cNvSpPr/>
      </dsp:nvSpPr>
      <dsp:spPr>
        <a:xfrm>
          <a:off x="0" y="1205677"/>
          <a:ext cx="8534400" cy="601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Aromatherapy body massage (1 Hour) - £50</a:t>
          </a:r>
          <a:endParaRPr lang="en-US" sz="2600" kern="1200" dirty="0"/>
        </a:p>
      </dsp:txBody>
      <dsp:txXfrm>
        <a:off x="0" y="1205677"/>
        <a:ext cx="8534400" cy="601956"/>
      </dsp:txXfrm>
    </dsp:sp>
    <dsp:sp modelId="{43A6CDAB-DE69-435B-9768-D5A719C964F7}">
      <dsp:nvSpPr>
        <dsp:cNvPr id="0" name=""/>
        <dsp:cNvSpPr/>
      </dsp:nvSpPr>
      <dsp:spPr>
        <a:xfrm>
          <a:off x="0" y="1807633"/>
          <a:ext cx="8534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E1D6C9-3634-4BF2-A973-B64F04E870AE}">
      <dsp:nvSpPr>
        <dsp:cNvPr id="0" name=""/>
        <dsp:cNvSpPr/>
      </dsp:nvSpPr>
      <dsp:spPr>
        <a:xfrm>
          <a:off x="0" y="1807633"/>
          <a:ext cx="8534400" cy="601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Sauna 15-20mins - £20</a:t>
          </a:r>
          <a:endParaRPr lang="en-US" sz="2600" kern="1200" dirty="0"/>
        </a:p>
      </dsp:txBody>
      <dsp:txXfrm>
        <a:off x="0" y="1807633"/>
        <a:ext cx="8534400" cy="601956"/>
      </dsp:txXfrm>
    </dsp:sp>
    <dsp:sp modelId="{CC8F6B8E-8440-4198-8831-6BF17A7F1CEC}">
      <dsp:nvSpPr>
        <dsp:cNvPr id="0" name=""/>
        <dsp:cNvSpPr/>
      </dsp:nvSpPr>
      <dsp:spPr>
        <a:xfrm>
          <a:off x="0" y="2409589"/>
          <a:ext cx="8534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DC1A6A-FF64-407A-8D01-5663A20F385C}">
      <dsp:nvSpPr>
        <dsp:cNvPr id="0" name=""/>
        <dsp:cNvSpPr/>
      </dsp:nvSpPr>
      <dsp:spPr>
        <a:xfrm>
          <a:off x="0" y="2409589"/>
          <a:ext cx="8534400" cy="601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Swedish Massage (1 Hour) - £50</a:t>
          </a:r>
          <a:endParaRPr lang="en-US" sz="2600" kern="1200" dirty="0"/>
        </a:p>
      </dsp:txBody>
      <dsp:txXfrm>
        <a:off x="0" y="2409589"/>
        <a:ext cx="8534400" cy="601956"/>
      </dsp:txXfrm>
    </dsp:sp>
    <dsp:sp modelId="{60133845-D9A4-4270-B9DD-71C6D157C934}">
      <dsp:nvSpPr>
        <dsp:cNvPr id="0" name=""/>
        <dsp:cNvSpPr/>
      </dsp:nvSpPr>
      <dsp:spPr>
        <a:xfrm>
          <a:off x="0" y="3011545"/>
          <a:ext cx="8534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39AB43-E260-4F58-9D13-35ED84D7BF65}">
      <dsp:nvSpPr>
        <dsp:cNvPr id="0" name=""/>
        <dsp:cNvSpPr/>
      </dsp:nvSpPr>
      <dsp:spPr>
        <a:xfrm>
          <a:off x="0" y="3011545"/>
          <a:ext cx="8534400" cy="6019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Reflexology (1 Hour) - £75</a:t>
          </a:r>
          <a:endParaRPr lang="en-US" sz="2600" kern="1200" dirty="0"/>
        </a:p>
      </dsp:txBody>
      <dsp:txXfrm>
        <a:off x="0" y="3011545"/>
        <a:ext cx="8534400" cy="6019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B9EEC-FB20-4AEA-8999-FA97682C72D0}">
      <dsp:nvSpPr>
        <dsp:cNvPr id="0" name=""/>
        <dsp:cNvSpPr/>
      </dsp:nvSpPr>
      <dsp:spPr>
        <a:xfrm>
          <a:off x="0" y="1904"/>
          <a:ext cx="483326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42A3F9-CFC3-4DCA-B02F-65F698895E0F}">
      <dsp:nvSpPr>
        <dsp:cNvPr id="0" name=""/>
        <dsp:cNvSpPr/>
      </dsp:nvSpPr>
      <dsp:spPr>
        <a:xfrm>
          <a:off x="0" y="1904"/>
          <a:ext cx="4833260" cy="354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latin typeface="Arial"/>
              <a:cs typeface="Arial"/>
            </a:rPr>
            <a:t>BUILDING RELATIONSHIPS WITH CLIENTS</a:t>
          </a:r>
        </a:p>
      </dsp:txBody>
      <dsp:txXfrm>
        <a:off x="0" y="1904"/>
        <a:ext cx="4833260" cy="354291"/>
      </dsp:txXfrm>
    </dsp:sp>
    <dsp:sp modelId="{1ABAB0E0-129C-4C6E-AC27-93792B232EE9}">
      <dsp:nvSpPr>
        <dsp:cNvPr id="0" name=""/>
        <dsp:cNvSpPr/>
      </dsp:nvSpPr>
      <dsp:spPr>
        <a:xfrm>
          <a:off x="0" y="356196"/>
          <a:ext cx="483326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95421E-8EBC-4ED4-963E-882927AA51B6}">
      <dsp:nvSpPr>
        <dsp:cNvPr id="0" name=""/>
        <dsp:cNvSpPr/>
      </dsp:nvSpPr>
      <dsp:spPr>
        <a:xfrm>
          <a:off x="0" y="356196"/>
          <a:ext cx="4833260" cy="354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latin typeface="Arial"/>
              <a:cs typeface="Arial"/>
            </a:rPr>
            <a:t>CONFIDENTIALITY</a:t>
          </a:r>
        </a:p>
      </dsp:txBody>
      <dsp:txXfrm>
        <a:off x="0" y="356196"/>
        <a:ext cx="4833260" cy="354291"/>
      </dsp:txXfrm>
    </dsp:sp>
    <dsp:sp modelId="{0B6CDD2E-024E-43E2-A497-0F731B261953}">
      <dsp:nvSpPr>
        <dsp:cNvPr id="0" name=""/>
        <dsp:cNvSpPr/>
      </dsp:nvSpPr>
      <dsp:spPr>
        <a:xfrm>
          <a:off x="0" y="710487"/>
          <a:ext cx="483326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79C7B9-66C8-4C34-98C8-D9664667595D}">
      <dsp:nvSpPr>
        <dsp:cNvPr id="0" name=""/>
        <dsp:cNvSpPr/>
      </dsp:nvSpPr>
      <dsp:spPr>
        <a:xfrm>
          <a:off x="0" y="710487"/>
          <a:ext cx="4833260" cy="354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latin typeface="Arial"/>
              <a:cs typeface="Arial"/>
            </a:rPr>
            <a:t>OFFERS AND DEALS </a:t>
          </a:r>
        </a:p>
      </dsp:txBody>
      <dsp:txXfrm>
        <a:off x="0" y="710487"/>
        <a:ext cx="4833260" cy="354291"/>
      </dsp:txXfrm>
    </dsp:sp>
    <dsp:sp modelId="{117BA7FF-CC2B-4920-AAE8-79FD7D743FD7}">
      <dsp:nvSpPr>
        <dsp:cNvPr id="0" name=""/>
        <dsp:cNvSpPr/>
      </dsp:nvSpPr>
      <dsp:spPr>
        <a:xfrm>
          <a:off x="0" y="1064779"/>
          <a:ext cx="483326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5B489B-1755-4926-85CA-097FA6F14DB8}">
      <dsp:nvSpPr>
        <dsp:cNvPr id="0" name=""/>
        <dsp:cNvSpPr/>
      </dsp:nvSpPr>
      <dsp:spPr>
        <a:xfrm>
          <a:off x="0" y="1064779"/>
          <a:ext cx="4833260" cy="354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latin typeface="Arial"/>
              <a:cs typeface="Arial"/>
            </a:rPr>
            <a:t>WEBSITE </a:t>
          </a:r>
        </a:p>
      </dsp:txBody>
      <dsp:txXfrm>
        <a:off x="0" y="1064779"/>
        <a:ext cx="4833260" cy="354291"/>
      </dsp:txXfrm>
    </dsp:sp>
    <dsp:sp modelId="{F1872175-83F6-4987-B94B-A93E2D8E49A0}">
      <dsp:nvSpPr>
        <dsp:cNvPr id="0" name=""/>
        <dsp:cNvSpPr/>
      </dsp:nvSpPr>
      <dsp:spPr>
        <a:xfrm>
          <a:off x="0" y="1419070"/>
          <a:ext cx="483326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A6FC2B-5865-415A-9763-2903FE3D55B3}">
      <dsp:nvSpPr>
        <dsp:cNvPr id="0" name=""/>
        <dsp:cNvSpPr/>
      </dsp:nvSpPr>
      <dsp:spPr>
        <a:xfrm>
          <a:off x="0" y="1419070"/>
          <a:ext cx="4833260" cy="354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latin typeface="Arial"/>
              <a:cs typeface="Arial"/>
            </a:rPr>
            <a:t>BUSINESS CARDS </a:t>
          </a:r>
        </a:p>
      </dsp:txBody>
      <dsp:txXfrm>
        <a:off x="0" y="1419070"/>
        <a:ext cx="4833260" cy="354291"/>
      </dsp:txXfrm>
    </dsp:sp>
    <dsp:sp modelId="{AC30BF6F-3D26-4783-98B9-DB2011CD6147}">
      <dsp:nvSpPr>
        <dsp:cNvPr id="0" name=""/>
        <dsp:cNvSpPr/>
      </dsp:nvSpPr>
      <dsp:spPr>
        <a:xfrm>
          <a:off x="0" y="1773362"/>
          <a:ext cx="483326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0E6CD7-D850-4017-996F-F08B63DAD254}">
      <dsp:nvSpPr>
        <dsp:cNvPr id="0" name=""/>
        <dsp:cNvSpPr/>
      </dsp:nvSpPr>
      <dsp:spPr>
        <a:xfrm>
          <a:off x="0" y="1773362"/>
          <a:ext cx="4833260" cy="354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latin typeface="Arial"/>
              <a:cs typeface="Arial"/>
            </a:rPr>
            <a:t>FRIENDLY PROFESSIONAL SERVICE</a:t>
          </a:r>
        </a:p>
      </dsp:txBody>
      <dsp:txXfrm>
        <a:off x="0" y="1773362"/>
        <a:ext cx="4833260" cy="354291"/>
      </dsp:txXfrm>
    </dsp:sp>
    <dsp:sp modelId="{5C6EDEE2-D265-4576-B14F-82FC328BB363}">
      <dsp:nvSpPr>
        <dsp:cNvPr id="0" name=""/>
        <dsp:cNvSpPr/>
      </dsp:nvSpPr>
      <dsp:spPr>
        <a:xfrm>
          <a:off x="0" y="2127653"/>
          <a:ext cx="483326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6B47F1-E3B0-49AD-B330-6DCD5FBF51C8}">
      <dsp:nvSpPr>
        <dsp:cNvPr id="0" name=""/>
        <dsp:cNvSpPr/>
      </dsp:nvSpPr>
      <dsp:spPr>
        <a:xfrm>
          <a:off x="0" y="2127653"/>
          <a:ext cx="4833260" cy="354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latin typeface="Arial"/>
              <a:cs typeface="Arial"/>
            </a:rPr>
            <a:t>PROFESSIONAL HOLISTIC ADVICE </a:t>
          </a:r>
        </a:p>
      </dsp:txBody>
      <dsp:txXfrm>
        <a:off x="0" y="2127653"/>
        <a:ext cx="4833260" cy="354291"/>
      </dsp:txXfrm>
    </dsp:sp>
    <dsp:sp modelId="{4517F135-8323-47F9-B947-FF5B5AC83097}">
      <dsp:nvSpPr>
        <dsp:cNvPr id="0" name=""/>
        <dsp:cNvSpPr/>
      </dsp:nvSpPr>
      <dsp:spPr>
        <a:xfrm>
          <a:off x="0" y="2481945"/>
          <a:ext cx="483326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B76AF3-B315-4378-A338-87381AFB7A04}">
      <dsp:nvSpPr>
        <dsp:cNvPr id="0" name=""/>
        <dsp:cNvSpPr/>
      </dsp:nvSpPr>
      <dsp:spPr>
        <a:xfrm>
          <a:off x="0" y="2481945"/>
          <a:ext cx="4833260" cy="354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latin typeface="Arial"/>
              <a:cs typeface="Arial"/>
            </a:rPr>
            <a:t>GIVEAWAYS</a:t>
          </a:r>
        </a:p>
      </dsp:txBody>
      <dsp:txXfrm>
        <a:off x="0" y="2481945"/>
        <a:ext cx="4833260" cy="354291"/>
      </dsp:txXfrm>
    </dsp:sp>
    <dsp:sp modelId="{E0C35B27-DA95-433A-BEF3-F710CF74FFD6}">
      <dsp:nvSpPr>
        <dsp:cNvPr id="0" name=""/>
        <dsp:cNvSpPr/>
      </dsp:nvSpPr>
      <dsp:spPr>
        <a:xfrm>
          <a:off x="0" y="2836236"/>
          <a:ext cx="483326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A819B6-FD20-4F82-8F45-A98BCA474DDB}">
      <dsp:nvSpPr>
        <dsp:cNvPr id="0" name=""/>
        <dsp:cNvSpPr/>
      </dsp:nvSpPr>
      <dsp:spPr>
        <a:xfrm>
          <a:off x="0" y="2836236"/>
          <a:ext cx="4833260" cy="354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dirty="0">
              <a:latin typeface="Arial"/>
              <a:cs typeface="Arial"/>
            </a:rPr>
            <a:t>PARTNERSHIPS/GROUPON APP</a:t>
          </a:r>
        </a:p>
      </dsp:txBody>
      <dsp:txXfrm>
        <a:off x="0" y="2836236"/>
        <a:ext cx="4833260" cy="354291"/>
      </dsp:txXfrm>
    </dsp:sp>
    <dsp:sp modelId="{235761BA-463F-4DAE-871B-78969EFDD266}">
      <dsp:nvSpPr>
        <dsp:cNvPr id="0" name=""/>
        <dsp:cNvSpPr/>
      </dsp:nvSpPr>
      <dsp:spPr>
        <a:xfrm>
          <a:off x="0" y="3190528"/>
          <a:ext cx="483326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DCEC5E-9133-49E0-BC88-18D8A45A1BEC}">
      <dsp:nvSpPr>
        <dsp:cNvPr id="0" name=""/>
        <dsp:cNvSpPr/>
      </dsp:nvSpPr>
      <dsp:spPr>
        <a:xfrm>
          <a:off x="0" y="3190528"/>
          <a:ext cx="4833260" cy="354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latin typeface="Arial"/>
              <a:cs typeface="Arial"/>
            </a:rPr>
            <a:t>PARTICIPATE IN COMMUNITY EVENTS</a:t>
          </a:r>
        </a:p>
      </dsp:txBody>
      <dsp:txXfrm>
        <a:off x="0" y="3190528"/>
        <a:ext cx="4833260" cy="354291"/>
      </dsp:txXfrm>
    </dsp:sp>
    <dsp:sp modelId="{E9C6C9D9-C72B-42EA-945A-38FBDE2E161E}">
      <dsp:nvSpPr>
        <dsp:cNvPr id="0" name=""/>
        <dsp:cNvSpPr/>
      </dsp:nvSpPr>
      <dsp:spPr>
        <a:xfrm>
          <a:off x="0" y="3544819"/>
          <a:ext cx="483326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E295FB-69E5-40C8-B400-8D2BD10FAF39}">
      <dsp:nvSpPr>
        <dsp:cNvPr id="0" name=""/>
        <dsp:cNvSpPr/>
      </dsp:nvSpPr>
      <dsp:spPr>
        <a:xfrm>
          <a:off x="0" y="3544819"/>
          <a:ext cx="4833260" cy="354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latin typeface="Arial"/>
              <a:cs typeface="Arial"/>
            </a:rPr>
            <a:t>BRING A FRIEND ( OFFER 2-FOR-1)</a:t>
          </a:r>
        </a:p>
      </dsp:txBody>
      <dsp:txXfrm>
        <a:off x="0" y="3544819"/>
        <a:ext cx="4833260" cy="3542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1AA58B-D46E-4219-B95C-286980D45491}">
      <dsp:nvSpPr>
        <dsp:cNvPr id="0" name=""/>
        <dsp:cNvSpPr/>
      </dsp:nvSpPr>
      <dsp:spPr>
        <a:xfrm>
          <a:off x="0" y="2054354"/>
          <a:ext cx="10255250" cy="1347878"/>
        </a:xfrm>
        <a:prstGeom prst="rect">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b="1" kern="1200">
              <a:latin typeface="Arial"/>
              <a:cs typeface="Arial"/>
            </a:rPr>
            <a:t>Weakness of the therapeutic wellbeing spa are as followed;</a:t>
          </a:r>
        </a:p>
      </dsp:txBody>
      <dsp:txXfrm>
        <a:off x="0" y="2054354"/>
        <a:ext cx="10255250" cy="727854"/>
      </dsp:txXfrm>
    </dsp:sp>
    <dsp:sp modelId="{DFC0008E-0911-4ED9-BC66-2A40F8CA2CCD}">
      <dsp:nvSpPr>
        <dsp:cNvPr id="0" name=""/>
        <dsp:cNvSpPr/>
      </dsp:nvSpPr>
      <dsp:spPr>
        <a:xfrm>
          <a:off x="0" y="2755251"/>
          <a:ext cx="5127625" cy="620024"/>
        </a:xfrm>
        <a:prstGeom prst="rect">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rtl="0">
            <a:lnSpc>
              <a:spcPct val="90000"/>
            </a:lnSpc>
            <a:spcBef>
              <a:spcPct val="0"/>
            </a:spcBef>
            <a:spcAft>
              <a:spcPct val="35000"/>
            </a:spcAft>
            <a:buNone/>
          </a:pPr>
          <a:r>
            <a:rPr lang="en-GB" sz="1400" b="1" kern="1200"/>
            <a:t>Limited treatments (only a hand full of treatments will be available)</a:t>
          </a:r>
          <a:r>
            <a:rPr lang="en-GB" sz="1400" b="1" kern="1200">
              <a:latin typeface="Century Gothic" panose="020B0502020202020204"/>
            </a:rPr>
            <a:t> </a:t>
          </a:r>
          <a:endParaRPr lang="en-GB" sz="1400" b="1" kern="1200"/>
        </a:p>
      </dsp:txBody>
      <dsp:txXfrm>
        <a:off x="0" y="2755251"/>
        <a:ext cx="5127625" cy="620024"/>
      </dsp:txXfrm>
    </dsp:sp>
    <dsp:sp modelId="{F8991803-7EF4-448D-AA01-9AB4255C61C7}">
      <dsp:nvSpPr>
        <dsp:cNvPr id="0" name=""/>
        <dsp:cNvSpPr/>
      </dsp:nvSpPr>
      <dsp:spPr>
        <a:xfrm>
          <a:off x="5127625" y="2755251"/>
          <a:ext cx="5127625" cy="620024"/>
        </a:xfrm>
        <a:prstGeom prst="rect">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Century Gothic" panose="020B0502020202020204"/>
            </a:rPr>
            <a:t>Considered a luxury. </a:t>
          </a:r>
          <a:endParaRPr lang="en-GB" sz="1400" b="1" kern="1200"/>
        </a:p>
      </dsp:txBody>
      <dsp:txXfrm>
        <a:off x="5127625" y="2755251"/>
        <a:ext cx="5127625" cy="620024"/>
      </dsp:txXfrm>
    </dsp:sp>
    <dsp:sp modelId="{067666BB-81B4-4C74-8424-96D9B97F036E}">
      <dsp:nvSpPr>
        <dsp:cNvPr id="0" name=""/>
        <dsp:cNvSpPr/>
      </dsp:nvSpPr>
      <dsp:spPr>
        <a:xfrm rot="10800000">
          <a:off x="0" y="1534"/>
          <a:ext cx="10255250" cy="2073037"/>
        </a:xfrm>
        <a:prstGeom prst="upArrowCallout">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rtl="0">
            <a:lnSpc>
              <a:spcPct val="90000"/>
            </a:lnSpc>
            <a:spcBef>
              <a:spcPct val="0"/>
            </a:spcBef>
            <a:spcAft>
              <a:spcPct val="35000"/>
            </a:spcAft>
            <a:buNone/>
          </a:pPr>
          <a:r>
            <a:rPr lang="en-GB" sz="2500" b="1" kern="1200"/>
            <a:t>Strengths of The therapeutic wellbeing spa are as followed;</a:t>
          </a:r>
          <a:r>
            <a:rPr lang="en-GB" sz="2500" b="1" kern="1200">
              <a:latin typeface="Century Gothic" panose="020B0502020202020204"/>
            </a:rPr>
            <a:t> </a:t>
          </a:r>
          <a:endParaRPr lang="en-US" sz="2500" kern="1200"/>
        </a:p>
      </dsp:txBody>
      <dsp:txXfrm rot="-10800000">
        <a:off x="0" y="1534"/>
        <a:ext cx="10255250" cy="727636"/>
      </dsp:txXfrm>
    </dsp:sp>
    <dsp:sp modelId="{1279811F-62CC-48F0-9A9D-5CAB0CA9D3C4}">
      <dsp:nvSpPr>
        <dsp:cNvPr id="0" name=""/>
        <dsp:cNvSpPr/>
      </dsp:nvSpPr>
      <dsp:spPr>
        <a:xfrm>
          <a:off x="1251" y="729171"/>
          <a:ext cx="2050549" cy="619838"/>
        </a:xfrm>
        <a:prstGeom prst="rect">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b="1" kern="1200"/>
            <a:t>Will have friendly and welcoming staff</a:t>
          </a:r>
          <a:r>
            <a:rPr lang="en-GB" sz="1400" b="1" kern="1200">
              <a:latin typeface="Century Gothic" panose="020B0502020202020204"/>
            </a:rPr>
            <a:t>.</a:t>
          </a:r>
          <a:endParaRPr lang="en-US" sz="1400" kern="1200"/>
        </a:p>
      </dsp:txBody>
      <dsp:txXfrm>
        <a:off x="1251" y="729171"/>
        <a:ext cx="2050549" cy="619838"/>
      </dsp:txXfrm>
    </dsp:sp>
    <dsp:sp modelId="{2FDD8D7B-2DB8-4E7A-B10A-BC7B9485D4C8}">
      <dsp:nvSpPr>
        <dsp:cNvPr id="0" name=""/>
        <dsp:cNvSpPr/>
      </dsp:nvSpPr>
      <dsp:spPr>
        <a:xfrm>
          <a:off x="2051801" y="729171"/>
          <a:ext cx="2050549" cy="619838"/>
        </a:xfrm>
        <a:prstGeom prst="rect">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rtl="0">
            <a:lnSpc>
              <a:spcPct val="90000"/>
            </a:lnSpc>
            <a:spcBef>
              <a:spcPct val="0"/>
            </a:spcBef>
            <a:spcAft>
              <a:spcPct val="35000"/>
            </a:spcAft>
            <a:buNone/>
          </a:pPr>
          <a:r>
            <a:rPr lang="en-GB" sz="1400" b="1" kern="1200"/>
            <a:t>Professional qualified complimentary massage therapist</a:t>
          </a:r>
          <a:r>
            <a:rPr lang="en-GB" sz="1400" b="1" kern="1200">
              <a:latin typeface="Century Gothic" panose="020B0502020202020204"/>
            </a:rPr>
            <a:t>.</a:t>
          </a:r>
          <a:endParaRPr lang="en-GB" sz="1400" b="1" kern="1200"/>
        </a:p>
      </dsp:txBody>
      <dsp:txXfrm>
        <a:off x="2051801" y="729171"/>
        <a:ext cx="2050549" cy="619838"/>
      </dsp:txXfrm>
    </dsp:sp>
    <dsp:sp modelId="{9147A1E7-6F54-45A2-BE84-2C2E01E94494}">
      <dsp:nvSpPr>
        <dsp:cNvPr id="0" name=""/>
        <dsp:cNvSpPr/>
      </dsp:nvSpPr>
      <dsp:spPr>
        <a:xfrm>
          <a:off x="4102350" y="729171"/>
          <a:ext cx="2050549" cy="619838"/>
        </a:xfrm>
        <a:prstGeom prst="rect">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b="1" kern="1200"/>
            <a:t>Ice box immersion room</a:t>
          </a:r>
          <a:r>
            <a:rPr lang="en-GB" sz="1400" b="1" kern="1200">
              <a:latin typeface="Century Gothic" panose="020B0502020202020204"/>
            </a:rPr>
            <a:t>.</a:t>
          </a:r>
          <a:endParaRPr lang="en-US" sz="1400" kern="1200"/>
        </a:p>
      </dsp:txBody>
      <dsp:txXfrm>
        <a:off x="4102350" y="729171"/>
        <a:ext cx="2050549" cy="619838"/>
      </dsp:txXfrm>
    </dsp:sp>
    <dsp:sp modelId="{9FE3DD68-3B8A-438C-A2F8-292D0D33A7DA}">
      <dsp:nvSpPr>
        <dsp:cNvPr id="0" name=""/>
        <dsp:cNvSpPr/>
      </dsp:nvSpPr>
      <dsp:spPr>
        <a:xfrm>
          <a:off x="6152899" y="729171"/>
          <a:ext cx="2050549" cy="619838"/>
        </a:xfrm>
        <a:prstGeom prst="rect">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rtl="0">
            <a:lnSpc>
              <a:spcPct val="90000"/>
            </a:lnSpc>
            <a:spcBef>
              <a:spcPct val="0"/>
            </a:spcBef>
            <a:spcAft>
              <a:spcPct val="35000"/>
            </a:spcAft>
            <a:buNone/>
          </a:pPr>
          <a:r>
            <a:rPr lang="en-US" sz="1400" b="1" kern="1200">
              <a:latin typeface="Arial"/>
              <a:cs typeface="Arial"/>
            </a:rPr>
            <a:t>Will be open 7 days a week. </a:t>
          </a:r>
        </a:p>
      </dsp:txBody>
      <dsp:txXfrm>
        <a:off x="6152899" y="729171"/>
        <a:ext cx="2050549" cy="619838"/>
      </dsp:txXfrm>
    </dsp:sp>
    <dsp:sp modelId="{A52B2DBC-D7D4-4FDA-8429-FDA32FEF35FF}">
      <dsp:nvSpPr>
        <dsp:cNvPr id="0" name=""/>
        <dsp:cNvSpPr/>
      </dsp:nvSpPr>
      <dsp:spPr>
        <a:xfrm>
          <a:off x="8203448" y="729171"/>
          <a:ext cx="2050549" cy="619838"/>
        </a:xfrm>
        <a:prstGeom prst="rect">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rtl="0">
            <a:lnSpc>
              <a:spcPct val="90000"/>
            </a:lnSpc>
            <a:spcBef>
              <a:spcPct val="0"/>
            </a:spcBef>
            <a:spcAft>
              <a:spcPct val="35000"/>
            </a:spcAft>
            <a:buNone/>
          </a:pPr>
          <a:r>
            <a:rPr lang="en-US" sz="1400" b="1" kern="1200">
              <a:latin typeface="Arial"/>
              <a:cs typeface="Arial"/>
            </a:rPr>
            <a:t>Quality professional service. </a:t>
          </a:r>
        </a:p>
      </dsp:txBody>
      <dsp:txXfrm>
        <a:off x="8203448" y="729171"/>
        <a:ext cx="2050549" cy="6198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6A0F23-2765-4DB4-B333-41E15DEC5A54}">
      <dsp:nvSpPr>
        <dsp:cNvPr id="0" name=""/>
        <dsp:cNvSpPr/>
      </dsp:nvSpPr>
      <dsp:spPr>
        <a:xfrm>
          <a:off x="0" y="1906237"/>
          <a:ext cx="5504793" cy="125069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entury Gothic" panose="020B0502020202020204"/>
            </a:rPr>
            <a:t>THREATS OF THE THERAPEUTIC THERAPY ARE AS FOLLOWED;</a:t>
          </a:r>
          <a:endParaRPr lang="en-GB" sz="1600" kern="1200"/>
        </a:p>
      </dsp:txBody>
      <dsp:txXfrm>
        <a:off x="0" y="1906237"/>
        <a:ext cx="5504793" cy="675377"/>
      </dsp:txXfrm>
    </dsp:sp>
    <dsp:sp modelId="{EFE6C229-294B-4D30-85ED-5FD3C6079444}">
      <dsp:nvSpPr>
        <dsp:cNvPr id="0" name=""/>
        <dsp:cNvSpPr/>
      </dsp:nvSpPr>
      <dsp:spPr>
        <a:xfrm>
          <a:off x="0" y="2556600"/>
          <a:ext cx="2752396" cy="575321"/>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entury Gothic" panose="020B0502020202020204"/>
            </a:rPr>
            <a:t>FIERCE COMPETITORS </a:t>
          </a:r>
          <a:endParaRPr lang="en-GB" sz="1900" kern="1200"/>
        </a:p>
      </dsp:txBody>
      <dsp:txXfrm>
        <a:off x="0" y="2556600"/>
        <a:ext cx="2752396" cy="575321"/>
      </dsp:txXfrm>
    </dsp:sp>
    <dsp:sp modelId="{EEE2C8EA-65BF-42F2-AEAE-A9D472C29883}">
      <dsp:nvSpPr>
        <dsp:cNvPr id="0" name=""/>
        <dsp:cNvSpPr/>
      </dsp:nvSpPr>
      <dsp:spPr>
        <a:xfrm>
          <a:off x="2752396" y="2556600"/>
          <a:ext cx="2752396" cy="575321"/>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entury Gothic" panose="020B0502020202020204"/>
            </a:rPr>
            <a:t>INFLATION (COST OF LIVING) </a:t>
          </a:r>
          <a:endParaRPr lang="en-GB" sz="1900" kern="1200"/>
        </a:p>
      </dsp:txBody>
      <dsp:txXfrm>
        <a:off x="2752396" y="2556600"/>
        <a:ext cx="2752396" cy="575321"/>
      </dsp:txXfrm>
    </dsp:sp>
    <dsp:sp modelId="{5FBCFE41-AF62-49F8-A54F-8215B276867A}">
      <dsp:nvSpPr>
        <dsp:cNvPr id="0" name=""/>
        <dsp:cNvSpPr/>
      </dsp:nvSpPr>
      <dsp:spPr>
        <a:xfrm rot="10800000">
          <a:off x="0" y="1424"/>
          <a:ext cx="5504793" cy="1923573"/>
        </a:xfrm>
        <a:prstGeom prst="upArrowCallou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entury Gothic" panose="020B0502020202020204"/>
            </a:rPr>
            <a:t>OPPORTUNITIES OF THE THERAPEUTIC WELLBEING SPA ARE AS FOLLWED;</a:t>
          </a:r>
          <a:endParaRPr lang="en-GB" sz="1600" kern="1200"/>
        </a:p>
      </dsp:txBody>
      <dsp:txXfrm rot="-10800000">
        <a:off x="0" y="1424"/>
        <a:ext cx="5504793" cy="675174"/>
      </dsp:txXfrm>
    </dsp:sp>
    <dsp:sp modelId="{B7F16E02-116F-4F60-AE05-F45C041B6541}">
      <dsp:nvSpPr>
        <dsp:cNvPr id="0" name=""/>
        <dsp:cNvSpPr/>
      </dsp:nvSpPr>
      <dsp:spPr>
        <a:xfrm>
          <a:off x="0" y="676598"/>
          <a:ext cx="2752396" cy="575148"/>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entury Gothic" panose="020B0502020202020204"/>
            </a:rPr>
            <a:t>EASY TO FRANCHISE </a:t>
          </a:r>
          <a:endParaRPr lang="en-GB" sz="1900" kern="1200"/>
        </a:p>
      </dsp:txBody>
      <dsp:txXfrm>
        <a:off x="0" y="676598"/>
        <a:ext cx="2752396" cy="575148"/>
      </dsp:txXfrm>
    </dsp:sp>
    <dsp:sp modelId="{90DCCA0A-D299-456C-93D5-94307FB4E4C7}">
      <dsp:nvSpPr>
        <dsp:cNvPr id="0" name=""/>
        <dsp:cNvSpPr/>
      </dsp:nvSpPr>
      <dsp:spPr>
        <a:xfrm>
          <a:off x="2752396" y="676598"/>
          <a:ext cx="2752396" cy="575148"/>
        </a:xfrm>
        <a:prstGeom prst="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5128" tIns="24130" rIns="135128" bIns="24130"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entury Gothic" panose="020B0502020202020204"/>
            </a:rPr>
            <a:t>PROMOTES HEALTH AND WELLBEING</a:t>
          </a:r>
          <a:endParaRPr lang="en-GB" sz="1900" kern="1200"/>
        </a:p>
      </dsp:txBody>
      <dsp:txXfrm>
        <a:off x="2752396" y="676598"/>
        <a:ext cx="2752396" cy="5751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72B3AD-A602-4C5C-9734-F8FC01EEA3E4}">
      <dsp:nvSpPr>
        <dsp:cNvPr id="0" name=""/>
        <dsp:cNvSpPr/>
      </dsp:nvSpPr>
      <dsp:spPr>
        <a:xfrm>
          <a:off x="8271" y="563505"/>
          <a:ext cx="2472335" cy="1970142"/>
        </a:xfrm>
        <a:prstGeom prst="roundRect">
          <a:avLst>
            <a:gd name="adj" fmla="val 10000"/>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latin typeface="Arial"/>
              <a:cs typeface="Arial"/>
            </a:rPr>
            <a:t>Politics</a:t>
          </a:r>
        </a:p>
        <a:p>
          <a:pPr marL="114300" lvl="1" indent="-114300" algn="l" defTabSz="622300" rtl="0">
            <a:lnSpc>
              <a:spcPct val="90000"/>
            </a:lnSpc>
            <a:spcBef>
              <a:spcPct val="0"/>
            </a:spcBef>
            <a:spcAft>
              <a:spcPct val="15000"/>
            </a:spcAft>
            <a:buChar char="•"/>
          </a:pPr>
          <a:r>
            <a:rPr lang="en-GB" sz="1400" kern="1200">
              <a:latin typeface="Arial"/>
              <a:cs typeface="Arial"/>
            </a:rPr>
            <a:t>Tax cuts </a:t>
          </a:r>
        </a:p>
        <a:p>
          <a:pPr marL="114300" lvl="1" indent="-114300" algn="l" defTabSz="622300" rtl="0">
            <a:lnSpc>
              <a:spcPct val="90000"/>
            </a:lnSpc>
            <a:spcBef>
              <a:spcPct val="0"/>
            </a:spcBef>
            <a:spcAft>
              <a:spcPct val="15000"/>
            </a:spcAft>
            <a:buChar char="•"/>
          </a:pPr>
          <a:r>
            <a:rPr lang="en-GB" sz="1400" kern="1200">
              <a:latin typeface="Arial"/>
              <a:cs typeface="Arial"/>
            </a:rPr>
            <a:t>Cost of living (everything has doubled in prices)</a:t>
          </a:r>
        </a:p>
        <a:p>
          <a:pPr marL="114300" lvl="1" indent="-114300" algn="l" defTabSz="622300">
            <a:lnSpc>
              <a:spcPct val="90000"/>
            </a:lnSpc>
            <a:spcBef>
              <a:spcPct val="0"/>
            </a:spcBef>
            <a:spcAft>
              <a:spcPct val="15000"/>
            </a:spcAft>
            <a:buChar char="•"/>
          </a:pPr>
          <a:endParaRPr lang="en-GB" sz="1400" kern="1200">
            <a:latin typeface="Arial"/>
            <a:cs typeface="Arial"/>
          </a:endParaRPr>
        </a:p>
      </dsp:txBody>
      <dsp:txXfrm>
        <a:off x="65974" y="621208"/>
        <a:ext cx="2356929" cy="1854736"/>
      </dsp:txXfrm>
    </dsp:sp>
    <dsp:sp modelId="{502F0C22-56F4-49BA-8531-BB2B07139B73}">
      <dsp:nvSpPr>
        <dsp:cNvPr id="0" name=""/>
        <dsp:cNvSpPr/>
      </dsp:nvSpPr>
      <dsp:spPr>
        <a:xfrm>
          <a:off x="2727840" y="1242007"/>
          <a:ext cx="524135" cy="61313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727840" y="1364635"/>
        <a:ext cx="366895" cy="367883"/>
      </dsp:txXfrm>
    </dsp:sp>
    <dsp:sp modelId="{11AD253F-BD2C-46CD-AEF7-34120ECDD1DD}">
      <dsp:nvSpPr>
        <dsp:cNvPr id="0" name=""/>
        <dsp:cNvSpPr/>
      </dsp:nvSpPr>
      <dsp:spPr>
        <a:xfrm>
          <a:off x="3469541" y="563505"/>
          <a:ext cx="2472335" cy="1970142"/>
        </a:xfrm>
        <a:prstGeom prst="roundRect">
          <a:avLst>
            <a:gd name="adj" fmla="val 10000"/>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rial"/>
              <a:cs typeface="Arial"/>
            </a:rPr>
            <a:t>  Economic – Gas and electric, The spa will use a lot of gas and electric so will need to search for the best deals and prices. </a:t>
          </a:r>
        </a:p>
      </dsp:txBody>
      <dsp:txXfrm>
        <a:off x="3527244" y="621208"/>
        <a:ext cx="2356929" cy="1854736"/>
      </dsp:txXfrm>
    </dsp:sp>
    <dsp:sp modelId="{90108A62-256C-4DF9-A795-C8D8E9EF2ACB}">
      <dsp:nvSpPr>
        <dsp:cNvPr id="0" name=""/>
        <dsp:cNvSpPr/>
      </dsp:nvSpPr>
      <dsp:spPr>
        <a:xfrm>
          <a:off x="6189110" y="1242007"/>
          <a:ext cx="524135" cy="61313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6189110" y="1364635"/>
        <a:ext cx="366895" cy="367883"/>
      </dsp:txXfrm>
    </dsp:sp>
    <dsp:sp modelId="{9DBA21E8-44B7-43D8-AB36-C9DF9B492FCE}">
      <dsp:nvSpPr>
        <dsp:cNvPr id="0" name=""/>
        <dsp:cNvSpPr/>
      </dsp:nvSpPr>
      <dsp:spPr>
        <a:xfrm>
          <a:off x="6930810" y="563505"/>
          <a:ext cx="2472335" cy="1970142"/>
        </a:xfrm>
        <a:prstGeom prst="roundRect">
          <a:avLst>
            <a:gd name="adj" fmla="val 10000"/>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latin typeface="Arial"/>
              <a:cs typeface="Arial"/>
            </a:rPr>
            <a:t>Social</a:t>
          </a:r>
          <a:endParaRPr lang="en-US" sz="1800" kern="1200">
            <a:latin typeface="Arial"/>
            <a:cs typeface="Arial"/>
          </a:endParaRPr>
        </a:p>
        <a:p>
          <a:pPr marL="114300" lvl="1" indent="-114300" algn="l" defTabSz="622300">
            <a:lnSpc>
              <a:spcPct val="90000"/>
            </a:lnSpc>
            <a:spcBef>
              <a:spcPct val="0"/>
            </a:spcBef>
            <a:spcAft>
              <a:spcPct val="15000"/>
            </a:spcAft>
            <a:buChar char="•"/>
          </a:pPr>
          <a:r>
            <a:rPr lang="en-GB" sz="1400" kern="1200">
              <a:latin typeface="Arial"/>
              <a:cs typeface="Arial"/>
            </a:rPr>
            <a:t>Since the pandemic, More and more are people are becoming more health conscious now, and understand the value of these types of treatments.</a:t>
          </a:r>
        </a:p>
      </dsp:txBody>
      <dsp:txXfrm>
        <a:off x="6988513" y="621208"/>
        <a:ext cx="2356929" cy="18547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65F8BF-C73C-40E2-98DA-A790AA023C9E}">
      <dsp:nvSpPr>
        <dsp:cNvPr id="0" name=""/>
        <dsp:cNvSpPr/>
      </dsp:nvSpPr>
      <dsp:spPr>
        <a:xfrm>
          <a:off x="0" y="189031"/>
          <a:ext cx="6190459" cy="51480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rPr>
            <a:t>Technology</a:t>
          </a:r>
        </a:p>
      </dsp:txBody>
      <dsp:txXfrm>
        <a:off x="25130" y="214161"/>
        <a:ext cx="6140199" cy="464540"/>
      </dsp:txXfrm>
    </dsp:sp>
    <dsp:sp modelId="{1BB7F33E-6853-4D8A-9A75-8CF34CBC81AF}">
      <dsp:nvSpPr>
        <dsp:cNvPr id="0" name=""/>
        <dsp:cNvSpPr/>
      </dsp:nvSpPr>
      <dsp:spPr>
        <a:xfrm>
          <a:off x="0" y="703831"/>
          <a:ext cx="6190459" cy="842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6547" tIns="27940" rIns="156464" bIns="27940" numCol="1" spcCol="1270" anchor="t" anchorCtr="0">
          <a:noAutofit/>
        </a:bodyPr>
        <a:lstStyle/>
        <a:p>
          <a:pPr marL="171450" lvl="1" indent="-171450" algn="l" defTabSz="755650" rtl="0">
            <a:lnSpc>
              <a:spcPct val="90000"/>
            </a:lnSpc>
            <a:spcBef>
              <a:spcPct val="0"/>
            </a:spcBef>
            <a:spcAft>
              <a:spcPct val="20000"/>
            </a:spcAft>
            <a:buChar char="•"/>
          </a:pPr>
          <a:r>
            <a:rPr lang="en-GB" sz="1700" kern="1200">
              <a:latin typeface="Arial"/>
              <a:cs typeface="Arial"/>
            </a:rPr>
            <a:t>International influences</a:t>
          </a:r>
        </a:p>
        <a:p>
          <a:pPr marL="171450" lvl="1" indent="-171450" algn="l" defTabSz="755650">
            <a:lnSpc>
              <a:spcPct val="90000"/>
            </a:lnSpc>
            <a:spcBef>
              <a:spcPct val="0"/>
            </a:spcBef>
            <a:spcAft>
              <a:spcPct val="20000"/>
            </a:spcAft>
            <a:buChar char="•"/>
          </a:pPr>
          <a:r>
            <a:rPr lang="en-GB" sz="1700" kern="1200">
              <a:latin typeface="Arial"/>
              <a:cs typeface="Arial"/>
            </a:rPr>
            <a:t>Marketing</a:t>
          </a:r>
        </a:p>
        <a:p>
          <a:pPr marL="171450" lvl="1" indent="-171450" algn="l" defTabSz="755650" rtl="0">
            <a:lnSpc>
              <a:spcPct val="90000"/>
            </a:lnSpc>
            <a:spcBef>
              <a:spcPct val="0"/>
            </a:spcBef>
            <a:spcAft>
              <a:spcPct val="20000"/>
            </a:spcAft>
            <a:buChar char="•"/>
          </a:pPr>
          <a:r>
            <a:rPr lang="en-GB" sz="1700" kern="1200">
              <a:latin typeface="Arial"/>
              <a:cs typeface="Arial"/>
            </a:rPr>
            <a:t>Digital platforms e.g., Group-on app (partnerships)</a:t>
          </a:r>
        </a:p>
      </dsp:txBody>
      <dsp:txXfrm>
        <a:off x="0" y="703831"/>
        <a:ext cx="6190459" cy="842490"/>
      </dsp:txXfrm>
    </dsp:sp>
    <dsp:sp modelId="{119F707A-15B1-4493-BA27-8B63FE0613EA}">
      <dsp:nvSpPr>
        <dsp:cNvPr id="0" name=""/>
        <dsp:cNvSpPr/>
      </dsp:nvSpPr>
      <dsp:spPr>
        <a:xfrm>
          <a:off x="0" y="1546321"/>
          <a:ext cx="6190459" cy="514800"/>
        </a:xfrm>
        <a:prstGeom prst="roundRect">
          <a:avLst/>
        </a:prstGeom>
        <a:solidFill>
          <a:schemeClr val="accent2">
            <a:hueOff val="-4377215"/>
            <a:satOff val="-3950"/>
            <a:lumOff val="-88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rPr>
            <a:t>Legal</a:t>
          </a:r>
        </a:p>
      </dsp:txBody>
      <dsp:txXfrm>
        <a:off x="25130" y="1571451"/>
        <a:ext cx="6140199" cy="464540"/>
      </dsp:txXfrm>
    </dsp:sp>
    <dsp:sp modelId="{50574256-C13C-4DBC-8566-E9B23F1E53B5}">
      <dsp:nvSpPr>
        <dsp:cNvPr id="0" name=""/>
        <dsp:cNvSpPr/>
      </dsp:nvSpPr>
      <dsp:spPr>
        <a:xfrm>
          <a:off x="0" y="2061121"/>
          <a:ext cx="6190459" cy="1138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6547" tIns="27940" rIns="156464" bIns="27940" numCol="1" spcCol="1270" anchor="t" anchorCtr="0">
          <a:noAutofit/>
        </a:bodyPr>
        <a:lstStyle/>
        <a:p>
          <a:pPr marL="171450" lvl="1" indent="-171450" algn="l" defTabSz="755650" rtl="0">
            <a:lnSpc>
              <a:spcPct val="90000"/>
            </a:lnSpc>
            <a:spcBef>
              <a:spcPct val="0"/>
            </a:spcBef>
            <a:spcAft>
              <a:spcPct val="20000"/>
            </a:spcAft>
            <a:buChar char="•"/>
          </a:pPr>
          <a:r>
            <a:rPr lang="en-GB" sz="1700" kern="1200">
              <a:latin typeface="Arial"/>
              <a:cs typeface="Arial"/>
            </a:rPr>
            <a:t>Licenses and permits </a:t>
          </a:r>
        </a:p>
        <a:p>
          <a:pPr marL="171450" lvl="1" indent="-171450" algn="l" defTabSz="755650" rtl="0">
            <a:lnSpc>
              <a:spcPct val="90000"/>
            </a:lnSpc>
            <a:spcBef>
              <a:spcPct val="0"/>
            </a:spcBef>
            <a:spcAft>
              <a:spcPct val="20000"/>
            </a:spcAft>
            <a:buChar char="•"/>
          </a:pPr>
          <a:r>
            <a:rPr lang="en-GB" sz="1700" kern="1200"/>
            <a:t>VTCT – Lifetime Registration Card (</a:t>
          </a:r>
          <a:r>
            <a:rPr lang="en-GB" sz="1700" kern="1200">
              <a:hlinkClick xmlns:r="http://schemas.openxmlformats.org/officeDocument/2006/relationships" r:id="rId1"/>
            </a:rPr>
            <a:t>www.vtct.org.uk</a:t>
          </a:r>
          <a:r>
            <a:rPr lang="en-GB" sz="1700" kern="1200">
              <a:latin typeface="Century Gothic"/>
              <a:cs typeface="Arial"/>
              <a:hlinkClick xmlns:r="http://schemas.openxmlformats.org/officeDocument/2006/relationships" r:id="rId1"/>
            </a:rPr>
            <a:t>)</a:t>
          </a:r>
          <a:endParaRPr lang="en-GB" sz="1700" kern="1200">
            <a:latin typeface="Arial"/>
            <a:cs typeface="Arial"/>
          </a:endParaRPr>
        </a:p>
        <a:p>
          <a:pPr marL="171450" lvl="1" indent="-171450" algn="l" defTabSz="755650" rtl="0">
            <a:lnSpc>
              <a:spcPct val="90000"/>
            </a:lnSpc>
            <a:spcBef>
              <a:spcPct val="0"/>
            </a:spcBef>
            <a:spcAft>
              <a:spcPct val="20000"/>
            </a:spcAft>
            <a:buChar char="•"/>
          </a:pPr>
          <a:r>
            <a:rPr lang="en-GB" sz="1700" kern="1200">
              <a:latin typeface="Century Gothic"/>
              <a:cs typeface="Arial"/>
            </a:rPr>
            <a:t>Injury Lawsuits</a:t>
          </a:r>
        </a:p>
        <a:p>
          <a:pPr marL="171450" lvl="1" indent="-171450" algn="l" defTabSz="755650" rtl="0">
            <a:lnSpc>
              <a:spcPct val="90000"/>
            </a:lnSpc>
            <a:spcBef>
              <a:spcPct val="0"/>
            </a:spcBef>
            <a:spcAft>
              <a:spcPct val="20000"/>
            </a:spcAft>
            <a:buChar char="•"/>
          </a:pPr>
          <a:endParaRPr lang="en-GB" sz="1700" kern="1200">
            <a:latin typeface="Century Gothic"/>
            <a:cs typeface="Arial"/>
          </a:endParaRPr>
        </a:p>
      </dsp:txBody>
      <dsp:txXfrm>
        <a:off x="0" y="2061121"/>
        <a:ext cx="6190459" cy="1138500"/>
      </dsp:txXfrm>
    </dsp:sp>
    <dsp:sp modelId="{97E8C8B9-FDE5-4F73-8EA5-E39D0551C55C}">
      <dsp:nvSpPr>
        <dsp:cNvPr id="0" name=""/>
        <dsp:cNvSpPr/>
      </dsp:nvSpPr>
      <dsp:spPr>
        <a:xfrm>
          <a:off x="0" y="3199621"/>
          <a:ext cx="6190459" cy="514800"/>
        </a:xfrm>
        <a:prstGeom prst="roundRec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a:latin typeface="Arial"/>
              <a:cs typeface="Arial"/>
            </a:rPr>
            <a:t>Evironmental</a:t>
          </a:r>
        </a:p>
      </dsp:txBody>
      <dsp:txXfrm>
        <a:off x="25130" y="3224751"/>
        <a:ext cx="6140199" cy="464540"/>
      </dsp:txXfrm>
    </dsp:sp>
    <dsp:sp modelId="{C0EFC673-E445-42D2-A5BB-F79A6D3F9587}">
      <dsp:nvSpPr>
        <dsp:cNvPr id="0" name=""/>
        <dsp:cNvSpPr/>
      </dsp:nvSpPr>
      <dsp:spPr>
        <a:xfrm>
          <a:off x="0" y="3714421"/>
          <a:ext cx="6190459" cy="865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6547" tIns="27940" rIns="156464" bIns="27940" numCol="1" spcCol="1270" anchor="t" anchorCtr="0">
          <a:noAutofit/>
        </a:bodyPr>
        <a:lstStyle/>
        <a:p>
          <a:pPr marL="171450" lvl="1" indent="-171450" algn="l" defTabSz="755650" rtl="0">
            <a:lnSpc>
              <a:spcPct val="90000"/>
            </a:lnSpc>
            <a:spcBef>
              <a:spcPct val="0"/>
            </a:spcBef>
            <a:spcAft>
              <a:spcPct val="20000"/>
            </a:spcAft>
            <a:buChar char="•"/>
          </a:pPr>
          <a:r>
            <a:rPr lang="en-GB" sz="1700" kern="1200">
              <a:latin typeface="Century Gothic" panose="020B0502020202020204"/>
            </a:rPr>
            <a:t>Personal ethics</a:t>
          </a:r>
          <a:endParaRPr lang="en-GB" sz="1700" kern="1200"/>
        </a:p>
        <a:p>
          <a:pPr marL="171450" lvl="1" indent="-171450" algn="l" defTabSz="755650" rtl="0">
            <a:lnSpc>
              <a:spcPct val="90000"/>
            </a:lnSpc>
            <a:spcBef>
              <a:spcPct val="0"/>
            </a:spcBef>
            <a:spcAft>
              <a:spcPct val="20000"/>
            </a:spcAft>
            <a:buChar char="•"/>
          </a:pPr>
          <a:r>
            <a:rPr lang="en-GB" sz="1700" kern="1200">
              <a:latin typeface="Century Gothic" panose="020B0502020202020204"/>
            </a:rPr>
            <a:t>Attitudes of customers</a:t>
          </a:r>
        </a:p>
        <a:p>
          <a:pPr marL="171450" lvl="1" indent="-171450" algn="l" defTabSz="755650" rtl="0">
            <a:lnSpc>
              <a:spcPct val="90000"/>
            </a:lnSpc>
            <a:spcBef>
              <a:spcPct val="0"/>
            </a:spcBef>
            <a:spcAft>
              <a:spcPct val="20000"/>
            </a:spcAft>
            <a:buChar char="•"/>
          </a:pPr>
          <a:r>
            <a:rPr lang="en-GB" sz="1700" kern="1200">
              <a:latin typeface="Century Gothic" panose="020B0502020202020204"/>
            </a:rPr>
            <a:t>Energy prices </a:t>
          </a:r>
        </a:p>
      </dsp:txBody>
      <dsp:txXfrm>
        <a:off x="0" y="3714421"/>
        <a:ext cx="6190459" cy="8652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83FFAA-B7F3-43EC-80B1-E34032509C9C}">
      <dsp:nvSpPr>
        <dsp:cNvPr id="0" name=""/>
        <dsp:cNvSpPr/>
      </dsp:nvSpPr>
      <dsp:spPr>
        <a:xfrm>
          <a:off x="0" y="9462"/>
          <a:ext cx="8308730" cy="3042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a:cs typeface="Arial"/>
            </a:rPr>
            <a:t>FREE PRODUCTS (ESSENTIAL OIL BLENDS FOR THE CLIENTS)</a:t>
          </a:r>
          <a:endParaRPr lang="en-US" sz="1300" kern="1200" dirty="0">
            <a:latin typeface="Arial"/>
            <a:cs typeface="Arial"/>
          </a:endParaRPr>
        </a:p>
      </dsp:txBody>
      <dsp:txXfrm>
        <a:off x="14850" y="24312"/>
        <a:ext cx="8279030" cy="274500"/>
      </dsp:txXfrm>
    </dsp:sp>
    <dsp:sp modelId="{7A76AE04-98AD-4817-B986-8638589BCEF5}">
      <dsp:nvSpPr>
        <dsp:cNvPr id="0" name=""/>
        <dsp:cNvSpPr/>
      </dsp:nvSpPr>
      <dsp:spPr>
        <a:xfrm>
          <a:off x="0" y="351102"/>
          <a:ext cx="8308730" cy="3042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a:cs typeface="Arial"/>
            </a:rPr>
            <a:t>PRICES WILL BE AFFORDABLE AND WORTH IT </a:t>
          </a:r>
          <a:endParaRPr lang="en-US" sz="1300" kern="1200" dirty="0">
            <a:latin typeface="Arial"/>
            <a:cs typeface="Arial"/>
          </a:endParaRPr>
        </a:p>
      </dsp:txBody>
      <dsp:txXfrm>
        <a:off x="14850" y="365952"/>
        <a:ext cx="8279030" cy="274500"/>
      </dsp:txXfrm>
    </dsp:sp>
    <dsp:sp modelId="{F3D61A25-4CA0-4734-A349-4464D61FB288}">
      <dsp:nvSpPr>
        <dsp:cNvPr id="0" name=""/>
        <dsp:cNvSpPr/>
      </dsp:nvSpPr>
      <dsp:spPr>
        <a:xfrm>
          <a:off x="0" y="692742"/>
          <a:ext cx="8308730" cy="3042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a:cs typeface="Arial"/>
            </a:rPr>
            <a:t>MEMBERSHIPS </a:t>
          </a:r>
          <a:endParaRPr lang="en-US" sz="1300" kern="1200" dirty="0">
            <a:latin typeface="Arial"/>
            <a:cs typeface="Arial"/>
          </a:endParaRPr>
        </a:p>
      </dsp:txBody>
      <dsp:txXfrm>
        <a:off x="14850" y="707592"/>
        <a:ext cx="8279030" cy="274500"/>
      </dsp:txXfrm>
    </dsp:sp>
    <dsp:sp modelId="{DBAEA45D-299E-4875-9B28-0ED6FF52A4F5}">
      <dsp:nvSpPr>
        <dsp:cNvPr id="0" name=""/>
        <dsp:cNvSpPr/>
      </dsp:nvSpPr>
      <dsp:spPr>
        <a:xfrm>
          <a:off x="0" y="1034382"/>
          <a:ext cx="8308730" cy="3042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a:cs typeface="Arial"/>
            </a:rPr>
            <a:t>BASED IN CENTRAL</a:t>
          </a:r>
          <a:endParaRPr lang="en-US" sz="1300" kern="1200" dirty="0">
            <a:latin typeface="Arial"/>
            <a:cs typeface="Arial"/>
          </a:endParaRPr>
        </a:p>
      </dsp:txBody>
      <dsp:txXfrm>
        <a:off x="14850" y="1049232"/>
        <a:ext cx="8279030" cy="274500"/>
      </dsp:txXfrm>
    </dsp:sp>
    <dsp:sp modelId="{BCC713B2-1B67-41C3-83D2-63D44843CECF}">
      <dsp:nvSpPr>
        <dsp:cNvPr id="0" name=""/>
        <dsp:cNvSpPr/>
      </dsp:nvSpPr>
      <dsp:spPr>
        <a:xfrm>
          <a:off x="0" y="1376022"/>
          <a:ext cx="8308730" cy="3042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a:cs typeface="Arial"/>
            </a:rPr>
            <a:t>QUALITY OF TREATMENT</a:t>
          </a:r>
          <a:endParaRPr lang="en-US" sz="1300" kern="1200" dirty="0">
            <a:latin typeface="Arial"/>
            <a:cs typeface="Arial"/>
          </a:endParaRPr>
        </a:p>
      </dsp:txBody>
      <dsp:txXfrm>
        <a:off x="14850" y="1390872"/>
        <a:ext cx="8279030" cy="274500"/>
      </dsp:txXfrm>
    </dsp:sp>
    <dsp:sp modelId="{4299E714-6B90-4522-BDE8-E413256CA5D6}">
      <dsp:nvSpPr>
        <dsp:cNvPr id="0" name=""/>
        <dsp:cNvSpPr/>
      </dsp:nvSpPr>
      <dsp:spPr>
        <a:xfrm>
          <a:off x="0" y="1717662"/>
          <a:ext cx="8308730" cy="3042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a:cs typeface="Arial"/>
            </a:rPr>
            <a:t>LOYALTY REWARDS</a:t>
          </a:r>
          <a:endParaRPr lang="en-US" sz="1300" kern="1200" dirty="0">
            <a:latin typeface="Arial"/>
            <a:cs typeface="Arial"/>
          </a:endParaRPr>
        </a:p>
      </dsp:txBody>
      <dsp:txXfrm>
        <a:off x="14850" y="1732512"/>
        <a:ext cx="8279030" cy="2745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46857632"/>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60922925"/>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6371907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183355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07388415"/>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51879609"/>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50774846"/>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7560266"/>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7125723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3/18/2023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379595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53397522"/>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63152947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2580589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38637840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7284511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97467822"/>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98967964"/>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3/18/2023</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75248341"/>
      </p:ext>
    </p:extLst>
  </p:cSld>
  <p:clrMap bg1="dk1" tx1="lt1" bg2="dk2" tx2="lt2" accent1="accent1" accent2="accent2" accent3="accent3" accent4="accent4" accent5="accent5" accent6="accent6" hlink="hlink" folHlink="folHlink"/>
  <p:sldLayoutIdLst>
    <p:sldLayoutId id="2147484099" r:id="rId1"/>
    <p:sldLayoutId id="2147484100" r:id="rId2"/>
    <p:sldLayoutId id="2147484101" r:id="rId3"/>
    <p:sldLayoutId id="2147484102" r:id="rId4"/>
    <p:sldLayoutId id="2147484103" r:id="rId5"/>
    <p:sldLayoutId id="2147484104" r:id="rId6"/>
    <p:sldLayoutId id="2147484105" r:id="rId7"/>
    <p:sldLayoutId id="2147484106" r:id="rId8"/>
    <p:sldLayoutId id="2147484107" r:id="rId9"/>
    <p:sldLayoutId id="2147484108" r:id="rId10"/>
    <p:sldLayoutId id="2147484109" r:id="rId11"/>
    <p:sldLayoutId id="2147484110" r:id="rId12"/>
    <p:sldLayoutId id="2147484111" r:id="rId13"/>
    <p:sldLayoutId id="2147484112" r:id="rId14"/>
    <p:sldLayoutId id="2147484113" r:id="rId15"/>
    <p:sldLayoutId id="2147484114" r:id="rId16"/>
    <p:sldLayoutId id="2147484115" r:id="rId17"/>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5" name="Rectangle 96">
            <a:extLst>
              <a:ext uri="{FF2B5EF4-FFF2-40B4-BE49-F238E27FC236}">
                <a16:creationId xmlns:a16="http://schemas.microsoft.com/office/drawing/2014/main" id="{01E688E0-C729-4E49-9E7B-4697607DB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astel colours in gradient surface design">
            <a:extLst>
              <a:ext uri="{FF2B5EF4-FFF2-40B4-BE49-F238E27FC236}">
                <a16:creationId xmlns:a16="http://schemas.microsoft.com/office/drawing/2014/main" id="{70D5FBD8-7A04-FBBD-515D-D3BED2D52293}"/>
              </a:ext>
            </a:extLst>
          </p:cNvPr>
          <p:cNvPicPr>
            <a:picLocks noChangeAspect="1"/>
          </p:cNvPicPr>
          <p:nvPr/>
        </p:nvPicPr>
        <p:blipFill rotWithShape="1">
          <a:blip r:embed="rId2">
            <a:duotone>
              <a:schemeClr val="bg2">
                <a:shade val="45000"/>
                <a:satMod val="135000"/>
              </a:schemeClr>
              <a:prstClr val="white"/>
            </a:duotone>
            <a:alphaModFix amt="15000"/>
          </a:blip>
          <a:srcRect t="7865" b="7865"/>
          <a:stretch/>
        </p:blipFill>
        <p:spPr>
          <a:xfrm>
            <a:off x="20" y="10"/>
            <a:ext cx="12191980" cy="6857990"/>
          </a:xfrm>
          <a:prstGeom prst="rect">
            <a:avLst/>
          </a:prstGeom>
        </p:spPr>
      </p:pic>
      <p:sp>
        <p:nvSpPr>
          <p:cNvPr id="7" name="Title 6">
            <a:extLst>
              <a:ext uri="{FF2B5EF4-FFF2-40B4-BE49-F238E27FC236}">
                <a16:creationId xmlns:a16="http://schemas.microsoft.com/office/drawing/2014/main" id="{3459960F-EC86-81A4-71E9-2CCFA673F9B3}"/>
              </a:ext>
            </a:extLst>
          </p:cNvPr>
          <p:cNvSpPr>
            <a:spLocks noGrp="1"/>
          </p:cNvSpPr>
          <p:nvPr>
            <p:ph type="ctrTitle"/>
          </p:nvPr>
        </p:nvSpPr>
        <p:spPr>
          <a:xfrm>
            <a:off x="684212" y="685799"/>
            <a:ext cx="8001000" cy="2971801"/>
          </a:xfrm>
        </p:spPr>
        <p:txBody>
          <a:bodyPr>
            <a:normAutofit/>
          </a:bodyPr>
          <a:lstStyle/>
          <a:p>
            <a:r>
              <a:rPr lang="en-GB" dirty="0">
                <a:latin typeface="Arial"/>
                <a:cs typeface="Arial"/>
              </a:rPr>
              <a:t>Jayne stead - 2126373</a:t>
            </a:r>
            <a:br>
              <a:rPr lang="en-GB" dirty="0">
                <a:latin typeface="Arial"/>
              </a:rPr>
            </a:br>
            <a:r>
              <a:rPr lang="en-GB" dirty="0" err="1">
                <a:latin typeface="Arial"/>
                <a:cs typeface="Arial"/>
              </a:rPr>
              <a:t>rita</a:t>
            </a:r>
            <a:r>
              <a:rPr lang="en-GB" dirty="0">
                <a:latin typeface="Arial"/>
                <a:cs typeface="Arial"/>
              </a:rPr>
              <a:t> </a:t>
            </a:r>
            <a:r>
              <a:rPr lang="en-GB" dirty="0" err="1">
                <a:latin typeface="Arial"/>
                <a:cs typeface="Arial"/>
              </a:rPr>
              <a:t>martinaitiene</a:t>
            </a:r>
            <a:r>
              <a:rPr lang="en-GB" dirty="0">
                <a:latin typeface="Arial"/>
                <a:cs typeface="Arial"/>
              </a:rPr>
              <a:t> - 2128402</a:t>
            </a:r>
          </a:p>
        </p:txBody>
      </p:sp>
      <p:sp>
        <p:nvSpPr>
          <p:cNvPr id="3" name="Subtitle 2"/>
          <p:cNvSpPr>
            <a:spLocks noGrp="1"/>
          </p:cNvSpPr>
          <p:nvPr>
            <p:ph type="subTitle" idx="1"/>
          </p:nvPr>
        </p:nvSpPr>
        <p:spPr>
          <a:xfrm>
            <a:off x="684212" y="3843867"/>
            <a:ext cx="6400800" cy="1947333"/>
          </a:xfrm>
        </p:spPr>
        <p:txBody>
          <a:bodyPr vert="horz" lIns="91440" tIns="0" rIns="91440" bIns="45720" rtlCol="0">
            <a:normAutofit/>
          </a:bodyPr>
          <a:lstStyle/>
          <a:p>
            <a:r>
              <a:rPr lang="en-GB" b="1">
                <a:latin typeface="Arial"/>
                <a:cs typeface="Arial"/>
              </a:rPr>
              <a:t>Hasan Nazmul</a:t>
            </a:r>
          </a:p>
          <a:p>
            <a:r>
              <a:rPr lang="en-GB" b="1">
                <a:latin typeface="Arial"/>
                <a:cs typeface="Arial"/>
              </a:rPr>
              <a:t>Managing Enterprise in the 21st Century (BMSW4006)</a:t>
            </a:r>
          </a:p>
        </p:txBody>
      </p:sp>
      <p:sp>
        <p:nvSpPr>
          <p:cNvPr id="5" name="Slide Number Placeholder 4">
            <a:extLst>
              <a:ext uri="{FF2B5EF4-FFF2-40B4-BE49-F238E27FC236}">
                <a16:creationId xmlns:a16="http://schemas.microsoft.com/office/drawing/2014/main" id="{F9F6BD5E-AB41-03C7-58EB-9D173902360A}"/>
              </a:ext>
            </a:extLst>
          </p:cNvPr>
          <p:cNvSpPr>
            <a:spLocks noGrp="1"/>
          </p:cNvSpPr>
          <p:nvPr>
            <p:ph type="sldNum" sz="quarter" idx="12"/>
          </p:nvPr>
        </p:nvSpPr>
        <p:spPr>
          <a:xfrm>
            <a:off x="10363200" y="5578475"/>
            <a:ext cx="1142245" cy="669925"/>
          </a:xfrm>
        </p:spPr>
        <p:txBody>
          <a:bodyPr>
            <a:normAutofit/>
          </a:bodyPr>
          <a:lstStyle/>
          <a:p>
            <a:pPr>
              <a:spcAft>
                <a:spcPts val="600"/>
              </a:spcAft>
            </a:pPr>
            <a:fld id="{D57F1E4F-1CFF-5643-939E-217C01CDF565}" type="slidenum">
              <a:rPr lang="en-US"/>
              <a:pPr>
                <a:spcAft>
                  <a:spcPts val="600"/>
                </a:spcAft>
              </a:pPr>
              <a:t>1</a:t>
            </a:fld>
            <a:endParaRPr lang="en-GB"/>
          </a:p>
        </p:txBody>
      </p:sp>
      <p:grpSp>
        <p:nvGrpSpPr>
          <p:cNvPr id="99" name="Group 98">
            <a:extLst>
              <a:ext uri="{FF2B5EF4-FFF2-40B4-BE49-F238E27FC236}">
                <a16:creationId xmlns:a16="http://schemas.microsoft.com/office/drawing/2014/main" id="{AAD89D74-79DD-4BE2-AA8C-8672382F25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8170" y="9144"/>
            <a:ext cx="6080656" cy="6163733"/>
            <a:chOff x="6108170" y="8467"/>
            <a:chExt cx="6080656" cy="6163733"/>
          </a:xfrm>
        </p:grpSpPr>
        <p:cxnSp>
          <p:nvCxnSpPr>
            <p:cNvPr id="100" name="Straight Connector 99">
              <a:extLst>
                <a:ext uri="{FF2B5EF4-FFF2-40B4-BE49-F238E27FC236}">
                  <a16:creationId xmlns:a16="http://schemas.microsoft.com/office/drawing/2014/main" id="{EA020D6D-57F1-4846-9467-5E54F5B88A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1" name="Straight Connector 100">
              <a:extLst>
                <a:ext uri="{FF2B5EF4-FFF2-40B4-BE49-F238E27FC236}">
                  <a16:creationId xmlns:a16="http://schemas.microsoft.com/office/drawing/2014/main" id="{FBA67610-3DFA-4B04-A0F3-FFBF2C97E8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2" name="Straight Connector 101">
              <a:extLst>
                <a:ext uri="{FF2B5EF4-FFF2-40B4-BE49-F238E27FC236}">
                  <a16:creationId xmlns:a16="http://schemas.microsoft.com/office/drawing/2014/main" id="{96F9FAA7-B1F5-4E7B-BEC6-00158A5F05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3" name="Straight Connector 102">
              <a:extLst>
                <a:ext uri="{FF2B5EF4-FFF2-40B4-BE49-F238E27FC236}">
                  <a16:creationId xmlns:a16="http://schemas.microsoft.com/office/drawing/2014/main" id="{64174CF9-D8AD-4A5C-BF99-57B43506DA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4" name="Straight Connector 103">
              <a:extLst>
                <a:ext uri="{FF2B5EF4-FFF2-40B4-BE49-F238E27FC236}">
                  <a16:creationId xmlns:a16="http://schemas.microsoft.com/office/drawing/2014/main" id="{B76B22A1-F450-4EAF-A363-7222D3D529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0" name="Rectangle 6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27838-1139-1EF3-DD87-ED168F6C3123}"/>
              </a:ext>
            </a:extLst>
          </p:cNvPr>
          <p:cNvSpPr>
            <a:spLocks noGrp="1"/>
          </p:cNvSpPr>
          <p:nvPr>
            <p:ph type="title"/>
          </p:nvPr>
        </p:nvSpPr>
        <p:spPr>
          <a:xfrm>
            <a:off x="3978579" y="4487332"/>
            <a:ext cx="5627158" cy="1507067"/>
          </a:xfrm>
        </p:spPr>
        <p:txBody>
          <a:bodyPr>
            <a:normAutofit/>
          </a:bodyPr>
          <a:lstStyle/>
          <a:p>
            <a:r>
              <a:rPr lang="en-GB">
                <a:latin typeface="Arial"/>
                <a:cs typeface="Arial"/>
              </a:rPr>
              <a:t>CONTENTS PAGE</a:t>
            </a:r>
          </a:p>
        </p:txBody>
      </p:sp>
      <p:pic>
        <p:nvPicPr>
          <p:cNvPr id="6" name="Picture 5" descr="Stack of magazines on table">
            <a:extLst>
              <a:ext uri="{FF2B5EF4-FFF2-40B4-BE49-F238E27FC236}">
                <a16:creationId xmlns:a16="http://schemas.microsoft.com/office/drawing/2014/main" id="{E8C9A613-F1CF-2A08-638C-425C556F3407}"/>
              </a:ext>
            </a:extLst>
          </p:cNvPr>
          <p:cNvPicPr>
            <a:picLocks noChangeAspect="1"/>
          </p:cNvPicPr>
          <p:nvPr/>
        </p:nvPicPr>
        <p:blipFill rotWithShape="1">
          <a:blip r:embed="rId2"/>
          <a:srcRect l="49738" r="16176" b="-1"/>
          <a:stretch/>
        </p:blipFill>
        <p:spPr>
          <a:xfrm>
            <a:off x="831" y="10"/>
            <a:ext cx="3502025" cy="6857990"/>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E4A67EC0-5305-E4F1-E800-43FEDA261E9F}"/>
              </a:ext>
            </a:extLst>
          </p:cNvPr>
          <p:cNvSpPr>
            <a:spLocks noGrp="1"/>
          </p:cNvSpPr>
          <p:nvPr>
            <p:ph idx="1"/>
          </p:nvPr>
        </p:nvSpPr>
        <p:spPr>
          <a:xfrm>
            <a:off x="3884612" y="685800"/>
            <a:ext cx="6626072" cy="3615267"/>
          </a:xfrm>
        </p:spPr>
        <p:txBody>
          <a:bodyPr>
            <a:normAutofit fontScale="92500" lnSpcReduction="20000"/>
          </a:bodyPr>
          <a:lstStyle/>
          <a:p>
            <a:pPr marL="0" indent="0">
              <a:lnSpc>
                <a:spcPct val="90000"/>
              </a:lnSpc>
              <a:buNone/>
            </a:pPr>
            <a:r>
              <a:rPr lang="en-GB" sz="1400" dirty="0">
                <a:latin typeface="Arial"/>
                <a:cs typeface="Arial"/>
              </a:rPr>
              <a:t>…................................................Title page.................................................1</a:t>
            </a:r>
          </a:p>
          <a:p>
            <a:pPr marL="0" indent="0">
              <a:lnSpc>
                <a:spcPct val="90000"/>
              </a:lnSpc>
              <a:buNone/>
            </a:pPr>
            <a:r>
              <a:rPr lang="en-GB" sz="1400" dirty="0">
                <a:latin typeface="Arial"/>
                <a:cs typeface="Arial"/>
              </a:rPr>
              <a:t>….............................................Introduction.........................................…..3</a:t>
            </a:r>
          </a:p>
          <a:p>
            <a:pPr marL="0" indent="0">
              <a:lnSpc>
                <a:spcPct val="90000"/>
              </a:lnSpc>
              <a:buNone/>
            </a:pPr>
            <a:r>
              <a:rPr lang="en-GB" sz="1400" dirty="0">
                <a:latin typeface="Arial"/>
                <a:cs typeface="Arial"/>
              </a:rPr>
              <a:t>….............................................Inspiration.................................................4</a:t>
            </a:r>
          </a:p>
          <a:p>
            <a:pPr marL="0" indent="0">
              <a:lnSpc>
                <a:spcPct val="90000"/>
              </a:lnSpc>
              <a:buNone/>
            </a:pPr>
            <a:r>
              <a:rPr lang="en-GB" sz="1400" dirty="0">
                <a:latin typeface="Arial"/>
                <a:cs typeface="Arial"/>
              </a:rPr>
              <a:t>…...........................................Product/Services...................................5-12</a:t>
            </a:r>
          </a:p>
          <a:p>
            <a:pPr marL="0" indent="0">
              <a:lnSpc>
                <a:spcPct val="90000"/>
              </a:lnSpc>
              <a:buNone/>
            </a:pPr>
            <a:r>
              <a:rPr lang="en-GB" sz="1400" dirty="0">
                <a:latin typeface="Arial"/>
                <a:cs typeface="Arial"/>
              </a:rPr>
              <a:t>…..........................................SWOT Analysis....................................13-14</a:t>
            </a:r>
          </a:p>
          <a:p>
            <a:pPr marL="0" indent="0">
              <a:lnSpc>
                <a:spcPct val="90000"/>
              </a:lnSpc>
              <a:buNone/>
            </a:pPr>
            <a:r>
              <a:rPr lang="en-GB" sz="1400" dirty="0">
                <a:latin typeface="Arial"/>
                <a:cs typeface="Arial"/>
              </a:rPr>
              <a:t>…...............................................Pestel....................................................15-16</a:t>
            </a:r>
          </a:p>
          <a:p>
            <a:pPr marL="0" indent="0">
              <a:lnSpc>
                <a:spcPct val="90000"/>
              </a:lnSpc>
              <a:buNone/>
            </a:pPr>
            <a:r>
              <a:rPr lang="en-GB" sz="1400" dirty="0">
                <a:latin typeface="Arial"/>
                <a:cs typeface="Arial"/>
              </a:rPr>
              <a:t>…............................................Revenues..................................................17</a:t>
            </a:r>
          </a:p>
          <a:p>
            <a:pPr marL="0" indent="0">
              <a:lnSpc>
                <a:spcPct val="90000"/>
              </a:lnSpc>
              <a:buNone/>
            </a:pPr>
            <a:r>
              <a:rPr lang="en-GB" sz="1400" dirty="0">
                <a:latin typeface="Arial"/>
                <a:cs typeface="Arial"/>
              </a:rPr>
              <a:t>…...............................................Taxes.......................................................18</a:t>
            </a:r>
          </a:p>
          <a:p>
            <a:pPr marL="0" indent="0">
              <a:lnSpc>
                <a:spcPct val="90000"/>
              </a:lnSpc>
              <a:buNone/>
            </a:pPr>
            <a:r>
              <a:rPr lang="en-GB" sz="1400" dirty="0">
                <a:latin typeface="Arial"/>
                <a:cs typeface="Arial"/>
              </a:rPr>
              <a:t>….............................................Marketing...................................................19</a:t>
            </a:r>
          </a:p>
          <a:p>
            <a:pPr marL="0" indent="0">
              <a:lnSpc>
                <a:spcPct val="90000"/>
              </a:lnSpc>
              <a:buNone/>
            </a:pPr>
            <a:r>
              <a:rPr lang="en-GB" sz="1400" dirty="0">
                <a:latin typeface="Arial"/>
                <a:cs typeface="Arial"/>
              </a:rPr>
              <a:t>…....................................4ps/Marketing Strategies ...................................20</a:t>
            </a:r>
          </a:p>
          <a:p>
            <a:pPr marL="0" indent="0">
              <a:lnSpc>
                <a:spcPct val="90000"/>
              </a:lnSpc>
              <a:buNone/>
            </a:pPr>
            <a:r>
              <a:rPr lang="en-GB" sz="1400" dirty="0">
                <a:latin typeface="Arial"/>
                <a:cs typeface="Arial"/>
              </a:rPr>
              <a:t>….............................................Sales Income...................................................21</a:t>
            </a:r>
          </a:p>
          <a:p>
            <a:pPr marL="0" indent="0">
              <a:lnSpc>
                <a:spcPct val="90000"/>
              </a:lnSpc>
              <a:buNone/>
            </a:pPr>
            <a:r>
              <a:rPr lang="en-GB" sz="1400" dirty="0">
                <a:latin typeface="Arial"/>
                <a:cs typeface="Arial"/>
              </a:rPr>
              <a:t>…............................................Sales Forecast....................................................22</a:t>
            </a:r>
          </a:p>
          <a:p>
            <a:pPr marL="0" indent="0">
              <a:lnSpc>
                <a:spcPct val="90000"/>
              </a:lnSpc>
              <a:buNone/>
            </a:pPr>
            <a:r>
              <a:rPr lang="en-GB" sz="1400" dirty="0">
                <a:latin typeface="Arial"/>
                <a:cs typeface="Arial"/>
              </a:rPr>
              <a:t>…..........................................References.............................................................24</a:t>
            </a:r>
          </a:p>
          <a:p>
            <a:pPr marL="0" indent="0">
              <a:lnSpc>
                <a:spcPct val="90000"/>
              </a:lnSpc>
              <a:buNone/>
            </a:pPr>
            <a:endParaRPr lang="en-GB" sz="1400">
              <a:latin typeface="Arial"/>
              <a:cs typeface="Arial"/>
            </a:endParaRPr>
          </a:p>
          <a:p>
            <a:pPr marL="0" indent="0">
              <a:lnSpc>
                <a:spcPct val="90000"/>
              </a:lnSpc>
              <a:buNone/>
            </a:pPr>
            <a:endParaRPr lang="en-GB" sz="1400">
              <a:cs typeface="Arial"/>
            </a:endParaRPr>
          </a:p>
          <a:p>
            <a:pPr marL="0" indent="0">
              <a:lnSpc>
                <a:spcPct val="90000"/>
              </a:lnSpc>
              <a:buNone/>
            </a:pPr>
            <a:endParaRPr lang="en-GB" sz="1400"/>
          </a:p>
          <a:p>
            <a:pPr marL="0" indent="0">
              <a:lnSpc>
                <a:spcPct val="90000"/>
              </a:lnSpc>
              <a:buNone/>
            </a:pPr>
            <a:endParaRPr lang="en-GB" sz="1400"/>
          </a:p>
        </p:txBody>
      </p:sp>
      <p:sp>
        <p:nvSpPr>
          <p:cNvPr id="4" name="Slide Number Placeholder 3">
            <a:extLst>
              <a:ext uri="{FF2B5EF4-FFF2-40B4-BE49-F238E27FC236}">
                <a16:creationId xmlns:a16="http://schemas.microsoft.com/office/drawing/2014/main" id="{B3D71318-286B-F12D-61A5-51E90682C903}"/>
              </a:ext>
            </a:extLst>
          </p:cNvPr>
          <p:cNvSpPr>
            <a:spLocks noGrp="1"/>
          </p:cNvSpPr>
          <p:nvPr>
            <p:ph type="sldNum" sz="quarter" idx="12"/>
          </p:nvPr>
        </p:nvSpPr>
        <p:spPr>
          <a:xfrm>
            <a:off x="10363200" y="5578475"/>
            <a:ext cx="1142245" cy="669925"/>
          </a:xfrm>
        </p:spPr>
        <p:txBody>
          <a:bodyPr>
            <a:normAutofit/>
          </a:bodyPr>
          <a:lstStyle/>
          <a:p>
            <a:pPr>
              <a:spcAft>
                <a:spcPts val="600"/>
              </a:spcAft>
            </a:pPr>
            <a:fld id="{D57F1E4F-1CFF-5643-939E-217C01CDF565}" type="slidenum">
              <a:rPr lang="en-US"/>
              <a:pPr>
                <a:spcAft>
                  <a:spcPts val="600"/>
                </a:spcAft>
              </a:pPr>
              <a:t>2</a:t>
            </a:fld>
            <a:endParaRPr lang="en-US"/>
          </a:p>
        </p:txBody>
      </p:sp>
      <p:grpSp>
        <p:nvGrpSpPr>
          <p:cNvPr id="81" name="Group 7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72" name="Straight Connector 7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2" name="Straight Connector 7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199256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3" name="Rectangle 102">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C62D5E-2B67-1F0A-B5A9-54FA2FD29381}"/>
              </a:ext>
            </a:extLst>
          </p:cNvPr>
          <p:cNvSpPr>
            <a:spLocks noGrp="1"/>
          </p:cNvSpPr>
          <p:nvPr>
            <p:ph type="title"/>
          </p:nvPr>
        </p:nvSpPr>
        <p:spPr>
          <a:xfrm>
            <a:off x="6084114" y="4487332"/>
            <a:ext cx="4205003" cy="1507067"/>
          </a:xfrm>
        </p:spPr>
        <p:txBody>
          <a:bodyPr vert="horz" lIns="91440" tIns="45720" rIns="91440" bIns="45720" rtlCol="0" anchor="ctr">
            <a:normAutofit/>
          </a:bodyPr>
          <a:lstStyle/>
          <a:p>
            <a:r>
              <a:rPr lang="en-US" sz="3200">
                <a:latin typeface="Arial"/>
                <a:cs typeface="Arial"/>
              </a:rPr>
              <a:t>introduction</a:t>
            </a:r>
          </a:p>
        </p:txBody>
      </p:sp>
      <p:sp>
        <p:nvSpPr>
          <p:cNvPr id="105"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
            <a:extLst>
              <a:ext uri="{FF2B5EF4-FFF2-40B4-BE49-F238E27FC236}">
                <a16:creationId xmlns:a16="http://schemas.microsoft.com/office/drawing/2014/main" id="{30D1D367-E072-D19A-4A27-5DD81BB51D2E}"/>
              </a:ext>
            </a:extLst>
          </p:cNvPr>
          <p:cNvPicPr>
            <a:picLocks noChangeAspect="1"/>
          </p:cNvPicPr>
          <p:nvPr/>
        </p:nvPicPr>
        <p:blipFill rotWithShape="1">
          <a:blip r:embed="rId2"/>
          <a:srcRect l="21795" r="25800" b="1"/>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3" name="TextBox 2">
            <a:extLst>
              <a:ext uri="{FF2B5EF4-FFF2-40B4-BE49-F238E27FC236}">
                <a16:creationId xmlns:a16="http://schemas.microsoft.com/office/drawing/2014/main" id="{3450B0BF-D0ED-905F-51AD-BC151DD9B33E}"/>
              </a:ext>
            </a:extLst>
          </p:cNvPr>
          <p:cNvSpPr txBox="1"/>
          <p:nvPr/>
        </p:nvSpPr>
        <p:spPr>
          <a:xfrm>
            <a:off x="6095998" y="685800"/>
            <a:ext cx="4819653" cy="3615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10000"/>
          </a:bodyPr>
          <a:lstStyle/>
          <a:p>
            <a:pPr marL="285750" indent="-285750" defTabSz="457200">
              <a:lnSpc>
                <a:spcPct val="90000"/>
              </a:lnSpc>
              <a:spcBef>
                <a:spcPct val="20000"/>
              </a:spcBef>
              <a:spcAft>
                <a:spcPts val="600"/>
              </a:spcAft>
              <a:buClr>
                <a:schemeClr val="tx1"/>
              </a:buClr>
              <a:buSzPct val="80000"/>
              <a:buFont typeface="Arial" panose="05040102010807070707" pitchFamily="18" charset="2"/>
              <a:buChar char="•"/>
            </a:pPr>
            <a:r>
              <a:rPr lang="en-US" sz="1700" b="1">
                <a:solidFill>
                  <a:schemeClr val="bg1"/>
                </a:solidFill>
                <a:latin typeface="Arial"/>
                <a:ea typeface="+mn-lt"/>
                <a:cs typeface="+mn-lt"/>
              </a:rPr>
              <a:t>THE THERAPEUTIC WELLBEING SPA IS ALL ABOUT YOUR HEALTH AND WELLBEING, FOCUSING ON THE MIND, BODY, AND SOUL. IT WILL HAVE A RANGE OF FEATURES THAT WILL SUIT YOUR NEEDS, AND AN EXPERIENCE YOU WILL ALWAYS WANT IN YOUR LIFE. BECAUSE AS THEY SAY HEALTH IS WEALTH, RIGHT? SO, THIS WILL BE THE PERFECT WAY TO GET A WONDERFUL EXPERIENCE OF THE HEALTH BENEFITS, AND LOVELY ATOMESPERE. THAT WILL UPLIFT YOUR BODY BUT NOT ONLY THAT BUT LEAVING YOUR MIND AND SOUL IN A TRANQUIL STATE BECAUSE OF SOME OF THE FEATURES THAT WILL BE PROVIDED.</a:t>
            </a:r>
            <a:r>
              <a:rPr lang="en-US" sz="1700">
                <a:solidFill>
                  <a:schemeClr val="bg1"/>
                </a:solidFill>
                <a:latin typeface="Arial"/>
                <a:ea typeface="+mn-lt"/>
                <a:cs typeface="+mn-lt"/>
              </a:rPr>
              <a:t> </a:t>
            </a:r>
            <a:endParaRPr lang="en-US">
              <a:solidFill>
                <a:schemeClr val="bg1"/>
              </a:solidFill>
            </a:endParaRPr>
          </a:p>
          <a:p>
            <a:pPr defTabSz="457200">
              <a:lnSpc>
                <a:spcPct val="90000"/>
              </a:lnSpc>
              <a:spcBef>
                <a:spcPct val="20000"/>
              </a:spcBef>
              <a:spcAft>
                <a:spcPts val="600"/>
              </a:spcAft>
              <a:buClr>
                <a:srgbClr val="FFFFFF"/>
              </a:buClr>
              <a:buSzPct val="80000"/>
              <a:buFont typeface="Wingdings 3" panose="05040102010807070707" pitchFamily="18" charset="2"/>
              <a:buChar char=""/>
            </a:pPr>
            <a:endParaRPr lang="en-US" sz="1700" b="1">
              <a:solidFill>
                <a:schemeClr val="bg2">
                  <a:lumMod val="75000"/>
                </a:schemeClr>
              </a:solidFill>
              <a:latin typeface="Arial"/>
              <a:cs typeface="Arial"/>
            </a:endParaRPr>
          </a:p>
        </p:txBody>
      </p:sp>
      <p:grpSp>
        <p:nvGrpSpPr>
          <p:cNvPr id="107" name="Group 106">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08" name="Straight Connector 107">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9" name="Straight Connector 108">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0" name="Straight Connector 109">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1" name="Straight Connector 110">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2" name="Straight Connector 111">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 name="Slide Number Placeholder 3">
            <a:extLst>
              <a:ext uri="{FF2B5EF4-FFF2-40B4-BE49-F238E27FC236}">
                <a16:creationId xmlns:a16="http://schemas.microsoft.com/office/drawing/2014/main" id="{BF7EA0DF-5CDA-3730-622E-3B95B9FB2589}"/>
              </a:ext>
            </a:extLst>
          </p:cNvPr>
          <p:cNvSpPr>
            <a:spLocks noGrp="1"/>
          </p:cNvSpPr>
          <p:nvPr>
            <p:ph type="sldNum" sz="quarter" idx="12"/>
          </p:nvPr>
        </p:nvSpPr>
        <p:spPr/>
        <p:txBody>
          <a:bodyPr/>
          <a:lstStyle/>
          <a:p>
            <a:fld id="{D57F1E4F-1CFF-5643-939E-217C01CDF565}" type="slidenum">
              <a:rPr lang="en-US" dirty="0"/>
              <a:pPr/>
              <a:t>3</a:t>
            </a:fld>
            <a:endParaRPr lang="en-GB"/>
          </a:p>
        </p:txBody>
      </p:sp>
    </p:spTree>
    <p:extLst>
      <p:ext uri="{BB962C8B-B14F-4D97-AF65-F5344CB8AC3E}">
        <p14:creationId xmlns:p14="http://schemas.microsoft.com/office/powerpoint/2010/main" val="3676662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82FDE7CB-A0B9-4C48-80CE-B61F4F9E2F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7" name="Straight Connector 26">
              <a:extLst>
                <a:ext uri="{FF2B5EF4-FFF2-40B4-BE49-F238E27FC236}">
                  <a16:creationId xmlns:a16="http://schemas.microsoft.com/office/drawing/2014/main" id="{A3258CC7-31A5-4656-A7C5-16CBDC9787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8C3ADF9B-28A3-4312-A210-984E680D9F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51D75538-7D02-42CE-8091-38ED0178C2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81A61D5E-676C-44A0-8EF0-D68EBB55F8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30">
              <a:extLst>
                <a:ext uri="{FF2B5EF4-FFF2-40B4-BE49-F238E27FC236}">
                  <a16:creationId xmlns:a16="http://schemas.microsoft.com/office/drawing/2014/main" id="{BF19251D-8C13-48D6-8334-6FCBB4337C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33" name="Rectangle 32">
            <a:extLst>
              <a:ext uri="{FF2B5EF4-FFF2-40B4-BE49-F238E27FC236}">
                <a16:creationId xmlns:a16="http://schemas.microsoft.com/office/drawing/2014/main" id="{C5C93CC1-809B-4CF1-9B81-F5348D040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picture containing indoor&#10;&#10;Description automatically generated">
            <a:extLst>
              <a:ext uri="{FF2B5EF4-FFF2-40B4-BE49-F238E27FC236}">
                <a16:creationId xmlns:a16="http://schemas.microsoft.com/office/drawing/2014/main" id="{095EB2F8-761B-A817-CCB8-B31B1818BF23}"/>
              </a:ext>
            </a:extLst>
          </p:cNvPr>
          <p:cNvPicPr>
            <a:picLocks noChangeAspect="1"/>
          </p:cNvPicPr>
          <p:nvPr/>
        </p:nvPicPr>
        <p:blipFill rotWithShape="1">
          <a:blip r:embed="rId2"/>
          <a:srcRect l="27247" r="8944" b="-1"/>
          <a:stretch/>
        </p:blipFill>
        <p:spPr>
          <a:xfrm>
            <a:off x="643467" y="643467"/>
            <a:ext cx="4010828" cy="3928533"/>
          </a:xfrm>
          <a:prstGeom prst="rect">
            <a:avLst/>
          </a:prstGeom>
          <a:effectLst>
            <a:outerShdw blurRad="114300" dist="12700" dir="2700000" algn="tl" rotWithShape="0">
              <a:prstClr val="black">
                <a:alpha val="39000"/>
              </a:prstClr>
            </a:outerShdw>
          </a:effectLst>
        </p:spPr>
      </p:pic>
      <p:sp>
        <p:nvSpPr>
          <p:cNvPr id="35" name="Rectangle 34">
            <a:extLst>
              <a:ext uri="{FF2B5EF4-FFF2-40B4-BE49-F238E27FC236}">
                <a16:creationId xmlns:a16="http://schemas.microsoft.com/office/drawing/2014/main" id="{EDAE77E0-5E35-4751-86AD-8754B2BA7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1912" y="643467"/>
            <a:ext cx="6726620" cy="1481665"/>
          </a:xfrm>
          <a:prstGeom prst="rect">
            <a:avLst/>
          </a:prstGeom>
          <a:solidFill>
            <a:schemeClr val="tx2">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5165DCBB-D8D0-4DF6-815D-5CE64A9B09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4753777"/>
            <a:ext cx="4007453" cy="1460755"/>
          </a:xfrm>
          <a:prstGeom prst="rect">
            <a:avLst/>
          </a:prstGeom>
          <a:solidFill>
            <a:schemeClr val="tx2">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person&#10;&#10;Description automatically generated">
            <a:extLst>
              <a:ext uri="{FF2B5EF4-FFF2-40B4-BE49-F238E27FC236}">
                <a16:creationId xmlns:a16="http://schemas.microsoft.com/office/drawing/2014/main" id="{E7A1D209-BF47-7CBA-6715-046AFFDAA833}"/>
              </a:ext>
            </a:extLst>
          </p:cNvPr>
          <p:cNvPicPr>
            <a:picLocks noChangeAspect="1"/>
          </p:cNvPicPr>
          <p:nvPr/>
        </p:nvPicPr>
        <p:blipFill rotWithShape="1">
          <a:blip r:embed="rId3"/>
          <a:srcRect t="12549"/>
          <a:stretch/>
        </p:blipFill>
        <p:spPr>
          <a:xfrm>
            <a:off x="4818537" y="2285999"/>
            <a:ext cx="6729995" cy="3928533"/>
          </a:xfrm>
          <a:prstGeom prst="rect">
            <a:avLst/>
          </a:prstGeom>
          <a:effectLst>
            <a:outerShdw blurRad="114300" dist="12700" dir="2700000" algn="tl" rotWithShape="0">
              <a:prstClr val="black">
                <a:alpha val="39000"/>
              </a:prstClr>
            </a:outerShdw>
          </a:effectLst>
        </p:spPr>
      </p:pic>
      <p:sp>
        <p:nvSpPr>
          <p:cNvPr id="2" name="TextBox 1">
            <a:extLst>
              <a:ext uri="{FF2B5EF4-FFF2-40B4-BE49-F238E27FC236}">
                <a16:creationId xmlns:a16="http://schemas.microsoft.com/office/drawing/2014/main" id="{1CC4DB15-5980-EAFD-F957-6937C0887E77}"/>
              </a:ext>
            </a:extLst>
          </p:cNvPr>
          <p:cNvSpPr txBox="1"/>
          <p:nvPr/>
        </p:nvSpPr>
        <p:spPr>
          <a:xfrm>
            <a:off x="4823950" y="639096"/>
            <a:ext cx="667364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The Therapeutic Wellbeing spa was inspired in 2009 when I took a Holistic therapy course, I become really intrigued in Holistic therapy and from then I always wanted my own very spa. With its unique features and to fulfil my desires of becoming successful.</a:t>
            </a:r>
          </a:p>
        </p:txBody>
      </p:sp>
      <p:sp>
        <p:nvSpPr>
          <p:cNvPr id="3" name="TextBox 2">
            <a:extLst>
              <a:ext uri="{FF2B5EF4-FFF2-40B4-BE49-F238E27FC236}">
                <a16:creationId xmlns:a16="http://schemas.microsoft.com/office/drawing/2014/main" id="{65E3E24B-24F9-4C60-23B4-53074DF1218C}"/>
              </a:ext>
            </a:extLst>
          </p:cNvPr>
          <p:cNvSpPr txBox="1"/>
          <p:nvPr/>
        </p:nvSpPr>
        <p:spPr>
          <a:xfrm>
            <a:off x="521073" y="4684059"/>
            <a:ext cx="4566397"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I thought I would always love to create an atmosphere where you can relax you mind, body and soul. After realising how much benefits Spa therapy has on your physical health and spiritual side, the healing which is very important for maintaining a healthy lifestyle and promotes longevity.</a:t>
            </a:r>
          </a:p>
        </p:txBody>
      </p:sp>
      <p:sp>
        <p:nvSpPr>
          <p:cNvPr id="5" name="Slide Number Placeholder 4">
            <a:extLst>
              <a:ext uri="{FF2B5EF4-FFF2-40B4-BE49-F238E27FC236}">
                <a16:creationId xmlns:a16="http://schemas.microsoft.com/office/drawing/2014/main" id="{57D09360-AFFD-56FF-4590-466A00E4D235}"/>
              </a:ext>
            </a:extLst>
          </p:cNvPr>
          <p:cNvSpPr>
            <a:spLocks noGrp="1"/>
          </p:cNvSpPr>
          <p:nvPr>
            <p:ph type="sldNum" sz="quarter" idx="12"/>
          </p:nvPr>
        </p:nvSpPr>
        <p:spPr/>
        <p:txBody>
          <a:bodyPr/>
          <a:lstStyle/>
          <a:p>
            <a:fld id="{D57F1E4F-1CFF-5643-939E-217C01CDF565}" type="slidenum">
              <a:rPr lang="en-US" dirty="0"/>
              <a:pPr/>
              <a:t>4</a:t>
            </a:fld>
            <a:endParaRPr lang="en-GB"/>
          </a:p>
        </p:txBody>
      </p:sp>
    </p:spTree>
    <p:extLst>
      <p:ext uri="{BB962C8B-B14F-4D97-AF65-F5344CB8AC3E}">
        <p14:creationId xmlns:p14="http://schemas.microsoft.com/office/powerpoint/2010/main" val="1153553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6" name="Straight Connector 75">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0" name="Straight Connector 79">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2" name="Straight Connector 81">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4" name="Straight Connector 83">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86" name="Rectangle 85">
            <a:extLst>
              <a:ext uri="{FF2B5EF4-FFF2-40B4-BE49-F238E27FC236}">
                <a16:creationId xmlns:a16="http://schemas.microsoft.com/office/drawing/2014/main" id="{7A675F33-98AF-4B83-A3BB-0780A2314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5" descr="A picture containing indoor, wall, bathroom, sink&#10;&#10;Description automatically generated">
            <a:extLst>
              <a:ext uri="{FF2B5EF4-FFF2-40B4-BE49-F238E27FC236}">
                <a16:creationId xmlns:a16="http://schemas.microsoft.com/office/drawing/2014/main" id="{911B5550-81D9-7D0B-C195-9727BE1AD3BC}"/>
              </a:ext>
            </a:extLst>
          </p:cNvPr>
          <p:cNvPicPr>
            <a:picLocks noChangeAspect="1"/>
          </p:cNvPicPr>
          <p:nvPr/>
        </p:nvPicPr>
        <p:blipFill rotWithShape="1">
          <a:blip r:embed="rId2">
            <a:alphaModFix amt="40000"/>
          </a:blip>
          <a:srcRect t="15730"/>
          <a:stretch/>
        </p:blipFill>
        <p:spPr>
          <a:xfrm>
            <a:off x="-3175" y="10"/>
            <a:ext cx="12192000" cy="6857990"/>
          </a:xfrm>
          <a:prstGeom prst="rect">
            <a:avLst/>
          </a:prstGeom>
        </p:spPr>
      </p:pic>
      <p:sp>
        <p:nvSpPr>
          <p:cNvPr id="4" name="TextBox 3">
            <a:extLst>
              <a:ext uri="{FF2B5EF4-FFF2-40B4-BE49-F238E27FC236}">
                <a16:creationId xmlns:a16="http://schemas.microsoft.com/office/drawing/2014/main" id="{E2409C61-EFE6-97E6-5AE1-DA91090FFA66}"/>
              </a:ext>
            </a:extLst>
          </p:cNvPr>
          <p:cNvSpPr txBox="1"/>
          <p:nvPr/>
        </p:nvSpPr>
        <p:spPr>
          <a:xfrm>
            <a:off x="684212" y="685799"/>
            <a:ext cx="8001000" cy="297180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4800" cap="all">
                <a:ln w="3175" cmpd="sng">
                  <a:noFill/>
                </a:ln>
                <a:latin typeface="+mj-lt"/>
                <a:ea typeface="+mj-ea"/>
                <a:cs typeface="+mj-cs"/>
              </a:rPr>
              <a:t>What sets us apart from other spas </a:t>
            </a:r>
          </a:p>
        </p:txBody>
      </p:sp>
      <p:sp>
        <p:nvSpPr>
          <p:cNvPr id="5" name="TextBox 4">
            <a:extLst>
              <a:ext uri="{FF2B5EF4-FFF2-40B4-BE49-F238E27FC236}">
                <a16:creationId xmlns:a16="http://schemas.microsoft.com/office/drawing/2014/main" id="{D6FCDE57-286B-9BF2-55BE-3F62061B828B}"/>
              </a:ext>
            </a:extLst>
          </p:cNvPr>
          <p:cNvSpPr txBox="1"/>
          <p:nvPr/>
        </p:nvSpPr>
        <p:spPr>
          <a:xfrm>
            <a:off x="1945105" y="1129632"/>
            <a:ext cx="792747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a:latin typeface="Arial"/>
            </a:endParaRPr>
          </a:p>
        </p:txBody>
      </p:sp>
      <p:sp>
        <p:nvSpPr>
          <p:cNvPr id="2" name="Slide Number Placeholder 1">
            <a:extLst>
              <a:ext uri="{FF2B5EF4-FFF2-40B4-BE49-F238E27FC236}">
                <a16:creationId xmlns:a16="http://schemas.microsoft.com/office/drawing/2014/main" id="{7780810C-CEE8-5AD3-25F4-256B21FDA13A}"/>
              </a:ext>
            </a:extLst>
          </p:cNvPr>
          <p:cNvSpPr>
            <a:spLocks noGrp="1"/>
          </p:cNvSpPr>
          <p:nvPr>
            <p:ph type="sldNum" sz="quarter" idx="12"/>
          </p:nvPr>
        </p:nvSpPr>
        <p:spPr/>
        <p:txBody>
          <a:bodyPr/>
          <a:lstStyle/>
          <a:p>
            <a:fld id="{D57F1E4F-1CFF-5643-939E-217C01CDF565}" type="slidenum">
              <a:rPr lang="en-US" dirty="0"/>
              <a:pPr/>
              <a:t>5</a:t>
            </a:fld>
            <a:endParaRPr lang="en-GB"/>
          </a:p>
        </p:txBody>
      </p:sp>
    </p:spTree>
    <p:extLst>
      <p:ext uri="{BB962C8B-B14F-4D97-AF65-F5344CB8AC3E}">
        <p14:creationId xmlns:p14="http://schemas.microsoft.com/office/powerpoint/2010/main" val="24825198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17DF8CE-AEF3-2815-2514-7D3ADEF17C12}"/>
              </a:ext>
            </a:extLst>
          </p:cNvPr>
          <p:cNvPicPr>
            <a:picLocks noChangeAspect="1"/>
          </p:cNvPicPr>
          <p:nvPr/>
        </p:nvPicPr>
        <p:blipFill rotWithShape="1">
          <a:blip r:embed="rId2">
            <a:alphaModFix amt="35000"/>
          </a:blip>
          <a:srcRect r="-1" b="59218"/>
          <a:stretch/>
        </p:blipFill>
        <p:spPr>
          <a:xfrm>
            <a:off x="-8032" y="10"/>
            <a:ext cx="12192000" cy="6857990"/>
          </a:xfrm>
          <a:prstGeom prst="rect">
            <a:avLst/>
          </a:prstGeom>
        </p:spPr>
      </p:pic>
      <p:sp>
        <p:nvSpPr>
          <p:cNvPr id="4" name="TextBox 3">
            <a:extLst>
              <a:ext uri="{FF2B5EF4-FFF2-40B4-BE49-F238E27FC236}">
                <a16:creationId xmlns:a16="http://schemas.microsoft.com/office/drawing/2014/main" id="{691BB0EF-3500-AFB6-EBA8-0C4D7D71ADFA}"/>
              </a:ext>
            </a:extLst>
          </p:cNvPr>
          <p:cNvSpPr txBox="1"/>
          <p:nvPr/>
        </p:nvSpPr>
        <p:spPr>
          <a:xfrm>
            <a:off x="684212" y="4487332"/>
            <a:ext cx="8534400" cy="15070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600" cap="all">
                <a:ln w="3175" cmpd="sng">
                  <a:noFill/>
                </a:ln>
                <a:latin typeface="+mj-lt"/>
                <a:ea typeface="+mj-ea"/>
                <a:cs typeface="+mj-cs"/>
              </a:rPr>
              <a:t>EXCLUSIVE FEATURE </a:t>
            </a:r>
          </a:p>
        </p:txBody>
      </p:sp>
      <p:sp>
        <p:nvSpPr>
          <p:cNvPr id="5" name="TextBox 4">
            <a:extLst>
              <a:ext uri="{FF2B5EF4-FFF2-40B4-BE49-F238E27FC236}">
                <a16:creationId xmlns:a16="http://schemas.microsoft.com/office/drawing/2014/main" id="{6498E2D9-5887-0DD6-D0E5-7B893CE1322C}"/>
              </a:ext>
            </a:extLst>
          </p:cNvPr>
          <p:cNvSpPr txBox="1"/>
          <p:nvPr/>
        </p:nvSpPr>
        <p:spPr>
          <a:xfrm>
            <a:off x="684212" y="685800"/>
            <a:ext cx="8534400" cy="3615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tx1"/>
              </a:buClr>
              <a:buSzPct val="80000"/>
            </a:pPr>
            <a:r>
              <a:rPr lang="en-US" b="1">
                <a:latin typeface="Arial"/>
                <a:cs typeface="Arial"/>
              </a:rPr>
              <a:t>BENEFITS OF THE COLD IMMERSION TUB (RECOVERY TUB)</a:t>
            </a:r>
          </a:p>
          <a:p>
            <a:pPr marL="285750" indent="-285750" defTabSz="457200">
              <a:spcBef>
                <a:spcPct val="20000"/>
              </a:spcBef>
              <a:spcAft>
                <a:spcPts val="600"/>
              </a:spcAft>
              <a:buFont typeface="Arial"/>
              <a:buChar char="•"/>
            </a:pPr>
            <a:r>
              <a:rPr lang="en-US" b="1">
                <a:latin typeface="Arial"/>
                <a:ea typeface="+mn-lt"/>
                <a:cs typeface="+mn-lt"/>
              </a:rPr>
              <a:t>Regular use will reduce inflammation and the body's reaction to stress.</a:t>
            </a:r>
            <a:endParaRPr lang="en-US" b="1">
              <a:latin typeface="Arial"/>
              <a:cs typeface="Arial"/>
            </a:endParaRPr>
          </a:p>
          <a:p>
            <a:pPr marL="285750" indent="-285750" defTabSz="457200">
              <a:spcBef>
                <a:spcPct val="20000"/>
              </a:spcBef>
              <a:spcAft>
                <a:spcPts val="600"/>
              </a:spcAft>
              <a:buFont typeface="Arial"/>
              <a:buChar char="•"/>
            </a:pPr>
            <a:r>
              <a:rPr lang="en-US" b="1">
                <a:latin typeface="Arial"/>
                <a:cs typeface="Arial"/>
              </a:rPr>
              <a:t>Excellent for professional boxers and athletes for quick recovery.</a:t>
            </a:r>
          </a:p>
          <a:p>
            <a:pPr marL="285750" indent="-285750" defTabSz="457200">
              <a:spcBef>
                <a:spcPct val="20000"/>
              </a:spcBef>
              <a:spcAft>
                <a:spcPts val="600"/>
              </a:spcAft>
              <a:buFont typeface="Arial"/>
              <a:buChar char="•"/>
            </a:pPr>
            <a:r>
              <a:rPr lang="en-US" b="1">
                <a:latin typeface="Arial"/>
                <a:ea typeface="+mn-lt"/>
                <a:cs typeface="+mn-lt"/>
              </a:rPr>
              <a:t>shocking your body with a switch between hot and cold extremes can also improve your health.</a:t>
            </a:r>
            <a:endParaRPr lang="en-US" b="1">
              <a:latin typeface="Arial"/>
              <a:cs typeface="Arial"/>
            </a:endParaRPr>
          </a:p>
          <a:p>
            <a:pPr marL="285750" indent="-285750" defTabSz="457200">
              <a:spcBef>
                <a:spcPct val="20000"/>
              </a:spcBef>
              <a:spcAft>
                <a:spcPts val="600"/>
              </a:spcAft>
              <a:buFont typeface="Arial"/>
              <a:buChar char="•"/>
            </a:pPr>
            <a:endParaRPr lang="en-US"/>
          </a:p>
        </p:txBody>
      </p:sp>
      <p:sp>
        <p:nvSpPr>
          <p:cNvPr id="8" name="TextBox 7">
            <a:extLst>
              <a:ext uri="{FF2B5EF4-FFF2-40B4-BE49-F238E27FC236}">
                <a16:creationId xmlns:a16="http://schemas.microsoft.com/office/drawing/2014/main" id="{F8ACE738-9153-E76A-F2F4-6DDB2DE2899E}"/>
              </a:ext>
            </a:extLst>
          </p:cNvPr>
          <p:cNvSpPr txBox="1"/>
          <p:nvPr/>
        </p:nvSpPr>
        <p:spPr>
          <a:xfrm>
            <a:off x="685014" y="595831"/>
            <a:ext cx="49236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a:p>
        </p:txBody>
      </p:sp>
      <p:sp>
        <p:nvSpPr>
          <p:cNvPr id="2" name="TextBox 1">
            <a:extLst>
              <a:ext uri="{FF2B5EF4-FFF2-40B4-BE49-F238E27FC236}">
                <a16:creationId xmlns:a16="http://schemas.microsoft.com/office/drawing/2014/main" id="{D08688C9-814F-231A-6728-60929162ADA9}"/>
              </a:ext>
            </a:extLst>
          </p:cNvPr>
          <p:cNvSpPr txBox="1"/>
          <p:nvPr/>
        </p:nvSpPr>
        <p:spPr>
          <a:xfrm>
            <a:off x="689162" y="313764"/>
            <a:ext cx="29583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latin typeface="Arial"/>
                <a:cs typeface="Arial"/>
              </a:rPr>
              <a:t>ICE IMMERSION TUB</a:t>
            </a:r>
          </a:p>
        </p:txBody>
      </p:sp>
      <p:sp>
        <p:nvSpPr>
          <p:cNvPr id="3" name="TextBox 2">
            <a:extLst>
              <a:ext uri="{FF2B5EF4-FFF2-40B4-BE49-F238E27FC236}">
                <a16:creationId xmlns:a16="http://schemas.microsoft.com/office/drawing/2014/main" id="{83AB771D-3505-A766-F6BD-C1377D681436}"/>
              </a:ext>
            </a:extLst>
          </p:cNvPr>
          <p:cNvSpPr txBox="1"/>
          <p:nvPr/>
        </p:nvSpPr>
        <p:spPr>
          <a:xfrm>
            <a:off x="6723529" y="3563470"/>
            <a:ext cx="467285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cs typeface="Arial"/>
              </a:rPr>
              <a:t> You should not use the Cold Immersion Room if you suffer with the following: </a:t>
            </a:r>
          </a:p>
          <a:p>
            <a:endParaRPr lang="en-GB" b="1" dirty="0">
              <a:latin typeface="Arial"/>
              <a:cs typeface="Arial"/>
            </a:endParaRPr>
          </a:p>
          <a:p>
            <a:pPr marL="285750" indent="-285750">
              <a:buFont typeface="Arial"/>
              <a:buChar char="•"/>
            </a:pPr>
            <a:r>
              <a:rPr lang="en-GB" b="1" dirty="0">
                <a:latin typeface="Arial"/>
                <a:cs typeface="Arial"/>
              </a:rPr>
              <a:t>Have a history of heart of respiratory problems.</a:t>
            </a:r>
          </a:p>
          <a:p>
            <a:pPr marL="285750" indent="-285750">
              <a:buFont typeface="Arial"/>
              <a:buChar char="•"/>
            </a:pPr>
            <a:r>
              <a:rPr lang="en-GB" b="1" dirty="0">
                <a:latin typeface="Arial"/>
                <a:cs typeface="Arial"/>
              </a:rPr>
              <a:t>Have problems with circulation.</a:t>
            </a:r>
          </a:p>
          <a:p>
            <a:pPr marL="285750" indent="-285750">
              <a:buFont typeface="Arial"/>
              <a:buChar char="•"/>
            </a:pPr>
            <a:r>
              <a:rPr lang="en-GB" b="1" dirty="0">
                <a:latin typeface="Arial"/>
                <a:cs typeface="Arial"/>
              </a:rPr>
              <a:t>Have diabetes or an infection</a:t>
            </a:r>
          </a:p>
          <a:p>
            <a:pPr marL="285750" indent="-285750">
              <a:buFont typeface="Arial"/>
              <a:buChar char="•"/>
            </a:pPr>
            <a:r>
              <a:rPr lang="en-GB" b="1" dirty="0">
                <a:latin typeface="Arial"/>
                <a:cs typeface="Arial"/>
              </a:rPr>
              <a:t>Have had alcohol </a:t>
            </a:r>
          </a:p>
          <a:p>
            <a:pPr marL="285750" indent="-285750">
              <a:buFont typeface="Arial"/>
              <a:buChar char="•"/>
            </a:pPr>
            <a:r>
              <a:rPr lang="en-GB" b="1" dirty="0">
                <a:latin typeface="Arial"/>
                <a:cs typeface="Arial"/>
              </a:rPr>
              <a:t>Have fever </a:t>
            </a:r>
          </a:p>
          <a:p>
            <a:r>
              <a:rPr lang="en-GB" b="1" dirty="0">
                <a:latin typeface="Arial"/>
                <a:cs typeface="Arial"/>
              </a:rPr>
              <a:t>If you are in any doubt, contact your GP first. </a:t>
            </a:r>
          </a:p>
          <a:p>
            <a:pPr marL="285750" indent="-285750">
              <a:buFont typeface="Arial"/>
              <a:buChar char="•"/>
            </a:pPr>
            <a:endParaRPr lang="en-GB"/>
          </a:p>
        </p:txBody>
      </p:sp>
      <p:sp>
        <p:nvSpPr>
          <p:cNvPr id="7" name="TextBox 6">
            <a:extLst>
              <a:ext uri="{FF2B5EF4-FFF2-40B4-BE49-F238E27FC236}">
                <a16:creationId xmlns:a16="http://schemas.microsoft.com/office/drawing/2014/main" id="{048F4F5C-D743-33BE-9BD3-32F8913D1597}"/>
              </a:ext>
            </a:extLst>
          </p:cNvPr>
          <p:cNvSpPr txBox="1"/>
          <p:nvPr/>
        </p:nvSpPr>
        <p:spPr>
          <a:xfrm>
            <a:off x="9211234" y="676381"/>
            <a:ext cx="28406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4">
                    <a:lumMod val="40000"/>
                    <a:lumOff val="60000"/>
                  </a:schemeClr>
                </a:solidFill>
                <a:latin typeface="Arial"/>
                <a:cs typeface="Arial"/>
              </a:rPr>
              <a:t>You must stay submerged for 10-15 mins only.</a:t>
            </a:r>
          </a:p>
        </p:txBody>
      </p:sp>
      <p:sp>
        <p:nvSpPr>
          <p:cNvPr id="9" name="Slide Number Placeholder 8">
            <a:extLst>
              <a:ext uri="{FF2B5EF4-FFF2-40B4-BE49-F238E27FC236}">
                <a16:creationId xmlns:a16="http://schemas.microsoft.com/office/drawing/2014/main" id="{FE630155-C1C6-F99B-6E3D-D365B9E47488}"/>
              </a:ext>
            </a:extLst>
          </p:cNvPr>
          <p:cNvSpPr>
            <a:spLocks noGrp="1"/>
          </p:cNvSpPr>
          <p:nvPr>
            <p:ph type="sldNum" sz="quarter" idx="12"/>
          </p:nvPr>
        </p:nvSpPr>
        <p:spPr/>
        <p:txBody>
          <a:bodyPr/>
          <a:lstStyle/>
          <a:p>
            <a:fld id="{D57F1E4F-1CFF-5643-939E-217C01CDF565}" type="slidenum">
              <a:rPr lang="en-US" dirty="0"/>
              <a:pPr/>
              <a:t>6</a:t>
            </a:fld>
            <a:endParaRPr lang="en-GB"/>
          </a:p>
        </p:txBody>
      </p:sp>
    </p:spTree>
    <p:extLst>
      <p:ext uri="{BB962C8B-B14F-4D97-AF65-F5344CB8AC3E}">
        <p14:creationId xmlns:p14="http://schemas.microsoft.com/office/powerpoint/2010/main" val="3666724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2D8CD66-6E34-4232-868C-F61EC84AFC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0" name="Straight Connector 9">
              <a:extLst>
                <a:ext uri="{FF2B5EF4-FFF2-40B4-BE49-F238E27FC236}">
                  <a16:creationId xmlns:a16="http://schemas.microsoft.com/office/drawing/2014/main" id="{BA1EDB24-D25E-4498-9742-07355DA2B1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0E5C3020-0F81-4919-9D1F-B6ED9A8353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83ECD783-8E88-4D10-99BD-C579F0CA2A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9EDE005-2618-4634-B693-DAB7F60138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C4252634-CD2F-416D-80D4-1C184472B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4" name="Picture 4">
            <a:extLst>
              <a:ext uri="{FF2B5EF4-FFF2-40B4-BE49-F238E27FC236}">
                <a16:creationId xmlns:a16="http://schemas.microsoft.com/office/drawing/2014/main" id="{152BB98D-5F6B-104E-0F78-6092122D9557}"/>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
        <p:nvSpPr>
          <p:cNvPr id="2" name="Slide Number Placeholder 1">
            <a:extLst>
              <a:ext uri="{FF2B5EF4-FFF2-40B4-BE49-F238E27FC236}">
                <a16:creationId xmlns:a16="http://schemas.microsoft.com/office/drawing/2014/main" id="{DDE68FAB-50BB-D546-472B-BEDB872B6B3F}"/>
              </a:ext>
            </a:extLst>
          </p:cNvPr>
          <p:cNvSpPr>
            <a:spLocks noGrp="1"/>
          </p:cNvSpPr>
          <p:nvPr>
            <p:ph type="sldNum" sz="quarter" idx="12"/>
          </p:nvPr>
        </p:nvSpPr>
        <p:spPr/>
        <p:txBody>
          <a:bodyPr/>
          <a:lstStyle/>
          <a:p>
            <a:fld id="{D57F1E4F-1CFF-5643-939E-217C01CDF565}" type="slidenum">
              <a:rPr lang="en-US" dirty="0"/>
              <a:pPr/>
              <a:t>7</a:t>
            </a:fld>
            <a:endParaRPr lang="en-GB"/>
          </a:p>
        </p:txBody>
      </p:sp>
    </p:spTree>
    <p:extLst>
      <p:ext uri="{BB962C8B-B14F-4D97-AF65-F5344CB8AC3E}">
        <p14:creationId xmlns:p14="http://schemas.microsoft.com/office/powerpoint/2010/main" val="4018587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9C2D3C1-BB07-69D4-35D8-D3C83D2DFCD3}"/>
              </a:ext>
            </a:extLst>
          </p:cNvPr>
          <p:cNvPicPr>
            <a:picLocks noChangeAspect="1"/>
          </p:cNvPicPr>
          <p:nvPr/>
        </p:nvPicPr>
        <p:blipFill rotWithShape="1">
          <a:blip r:embed="rId2"/>
          <a:srcRect/>
          <a:stretch/>
        </p:blipFill>
        <p:spPr>
          <a:xfrm>
            <a:off x="4687" y="95126"/>
            <a:ext cx="12192000" cy="6857990"/>
          </a:xfrm>
          <a:prstGeom prst="rect">
            <a:avLst/>
          </a:prstGeom>
        </p:spPr>
      </p:pic>
      <p:sp>
        <p:nvSpPr>
          <p:cNvPr id="2" name="Title 1">
            <a:extLst>
              <a:ext uri="{FF2B5EF4-FFF2-40B4-BE49-F238E27FC236}">
                <a16:creationId xmlns:a16="http://schemas.microsoft.com/office/drawing/2014/main" id="{2D0881F6-D71A-6859-41EE-E483A2B894E4}"/>
              </a:ext>
            </a:extLst>
          </p:cNvPr>
          <p:cNvSpPr>
            <a:spLocks noGrp="1"/>
          </p:cNvSpPr>
          <p:nvPr>
            <p:ph type="title"/>
          </p:nvPr>
        </p:nvSpPr>
        <p:spPr>
          <a:xfrm>
            <a:off x="684212" y="262911"/>
            <a:ext cx="8534400" cy="1507067"/>
          </a:xfrm>
        </p:spPr>
        <p:txBody>
          <a:bodyPr vert="horz" lIns="91440" tIns="45720" rIns="91440" bIns="45720" rtlCol="0" anchor="ctr">
            <a:noAutofit/>
          </a:bodyPr>
          <a:lstStyle/>
          <a:p>
            <a:r>
              <a:rPr lang="en-GB" sz="1600" b="1" dirty="0">
                <a:latin typeface="Arial"/>
                <a:ea typeface="+mj-lt"/>
                <a:cs typeface="+mj-lt"/>
              </a:rPr>
              <a:t>The Aromatherapy steam room is a  setting  which can be very relaxing so you may be tempted to overdo your steam time. BUT THE Aromatherapy STEAM Room IS ONLY TO BE USED FOR 10-15 MINS, IF HOWEVER, YOU ARE MORE EXPERIENCED YOU CAN STAY FOR AS LONG AS 20 MINUTES. WHICH WILL HAVE NO NEGATIVE EFFECTS OF THE BODY.</a:t>
            </a:r>
            <a:endParaRPr lang="en-GB" sz="1600" b="1" dirty="0">
              <a:latin typeface="Arial"/>
            </a:endParaRPr>
          </a:p>
        </p:txBody>
      </p:sp>
      <p:sp>
        <p:nvSpPr>
          <p:cNvPr id="3" name="Content Placeholder 2">
            <a:extLst>
              <a:ext uri="{FF2B5EF4-FFF2-40B4-BE49-F238E27FC236}">
                <a16:creationId xmlns:a16="http://schemas.microsoft.com/office/drawing/2014/main" id="{82C2C399-4B3A-B8D9-8FB7-E054E5954D03}"/>
              </a:ext>
            </a:extLst>
          </p:cNvPr>
          <p:cNvSpPr>
            <a:spLocks noGrp="1"/>
          </p:cNvSpPr>
          <p:nvPr>
            <p:ph idx="1"/>
          </p:nvPr>
        </p:nvSpPr>
        <p:spPr>
          <a:xfrm>
            <a:off x="684212" y="685800"/>
            <a:ext cx="8534400" cy="3615267"/>
          </a:xfrm>
        </p:spPr>
        <p:txBody>
          <a:bodyPr>
            <a:normAutofit/>
          </a:bodyPr>
          <a:lstStyle/>
          <a:p>
            <a:pPr marL="0" indent="0">
              <a:buNone/>
            </a:pPr>
            <a:r>
              <a:rPr lang="en-GB" sz="2400">
                <a:solidFill>
                  <a:schemeClr val="tx1"/>
                </a:solidFill>
                <a:latin typeface="Arial"/>
                <a:cs typeface="Arial"/>
              </a:rPr>
              <a:t>THE AROMATHERAPY STEAM ROOM</a:t>
            </a:r>
            <a:endParaRPr lang="en-US">
              <a:solidFill>
                <a:schemeClr val="tx1"/>
              </a:solidFill>
            </a:endParaRPr>
          </a:p>
        </p:txBody>
      </p:sp>
      <p:sp>
        <p:nvSpPr>
          <p:cNvPr id="6" name="TextBox 5">
            <a:extLst>
              <a:ext uri="{FF2B5EF4-FFF2-40B4-BE49-F238E27FC236}">
                <a16:creationId xmlns:a16="http://schemas.microsoft.com/office/drawing/2014/main" id="{27D81E8C-4757-C695-77BA-FC93024B5B72}"/>
              </a:ext>
            </a:extLst>
          </p:cNvPr>
          <p:cNvSpPr txBox="1"/>
          <p:nvPr/>
        </p:nvSpPr>
        <p:spPr>
          <a:xfrm>
            <a:off x="625760" y="2837258"/>
            <a:ext cx="1248185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BENEFITS FROM A STEAM ROOM </a:t>
            </a:r>
          </a:p>
          <a:p>
            <a:endParaRPr lang="en-GB"/>
          </a:p>
          <a:p>
            <a:pPr marL="285750" indent="-285750">
              <a:buFont typeface="Arial"/>
              <a:buChar char="•"/>
            </a:pPr>
            <a:r>
              <a:rPr lang="en-GB" sz="1600" b="1">
                <a:latin typeface="Arial"/>
                <a:cs typeface="Arial"/>
              </a:rPr>
              <a:t>Reducing tension, anxiety, caused by stress, insomnia, and other similar issue;</a:t>
            </a:r>
          </a:p>
          <a:p>
            <a:pPr marL="285750" indent="-285750">
              <a:buFont typeface="Arial"/>
              <a:buChar char="•"/>
            </a:pPr>
            <a:r>
              <a:rPr lang="en-GB" sz="1600" b="1">
                <a:latin typeface="Arial"/>
                <a:cs typeface="Arial"/>
              </a:rPr>
              <a:t>Reducing fatigue and helping alleviate sleeplessness;</a:t>
            </a:r>
          </a:p>
          <a:p>
            <a:pPr marL="285750" indent="-285750">
              <a:buFont typeface="Arial"/>
              <a:buChar char="•"/>
            </a:pPr>
            <a:r>
              <a:rPr lang="en-GB" sz="1600" b="1">
                <a:latin typeface="Arial"/>
                <a:cs typeface="Arial"/>
              </a:rPr>
              <a:t>Concentration, memory recall and alertness;</a:t>
            </a:r>
          </a:p>
          <a:p>
            <a:pPr marL="285750" indent="-285750">
              <a:buFont typeface="Arial"/>
              <a:buChar char="•"/>
            </a:pPr>
            <a:r>
              <a:rPr lang="en-GB" sz="1600" b="1">
                <a:latin typeface="Arial"/>
                <a:cs typeface="Arial"/>
              </a:rPr>
              <a:t>Enhancing the experience of meditation and self reflection;</a:t>
            </a:r>
          </a:p>
          <a:p>
            <a:pPr marL="285750" indent="-285750">
              <a:buFont typeface="Arial"/>
              <a:buChar char="•"/>
            </a:pPr>
            <a:r>
              <a:rPr lang="en-GB" sz="1600" b="1">
                <a:latin typeface="Arial"/>
                <a:cs typeface="Arial"/>
              </a:rPr>
              <a:t>Fighting against colds;</a:t>
            </a:r>
          </a:p>
          <a:p>
            <a:pPr marL="285750" indent="-285750">
              <a:buFont typeface="Arial"/>
              <a:buChar char="•"/>
            </a:pPr>
            <a:r>
              <a:rPr lang="en-GB" sz="1600" b="1">
                <a:latin typeface="Arial"/>
                <a:cs typeface="Arial"/>
              </a:rPr>
              <a:t>Relaxing ,calming, uplifting, or stress relieving the body.</a:t>
            </a:r>
          </a:p>
          <a:p>
            <a:pPr marL="285750" indent="-285750">
              <a:buFont typeface="Arial"/>
              <a:buChar char="•"/>
            </a:pPr>
            <a:r>
              <a:rPr lang="en-GB" sz="1600" b="1">
                <a:latin typeface="Arial"/>
                <a:cs typeface="Arial"/>
              </a:rPr>
              <a:t>Improving circulation , improving skin health</a:t>
            </a:r>
          </a:p>
          <a:p>
            <a:pPr marL="285750" indent="-285750">
              <a:buFont typeface="Arial"/>
              <a:buChar char="•"/>
            </a:pPr>
            <a:r>
              <a:rPr lang="en-GB" sz="1600" b="1">
                <a:latin typeface="Arial"/>
                <a:cs typeface="Arial"/>
              </a:rPr>
              <a:t>Improved learning &amp; memory , reduced risk of stroke</a:t>
            </a:r>
          </a:p>
          <a:p>
            <a:pPr marL="285750" indent="-285750">
              <a:buFont typeface="Arial"/>
              <a:buChar char="•"/>
            </a:pPr>
            <a:endParaRPr lang="en-GB" sz="1600" b="1">
              <a:latin typeface="Arial"/>
              <a:cs typeface="Arial"/>
            </a:endParaRPr>
          </a:p>
          <a:p>
            <a:endParaRPr lang="en-GB"/>
          </a:p>
        </p:txBody>
      </p:sp>
      <p:sp>
        <p:nvSpPr>
          <p:cNvPr id="7" name="TextBox 6">
            <a:extLst>
              <a:ext uri="{FF2B5EF4-FFF2-40B4-BE49-F238E27FC236}">
                <a16:creationId xmlns:a16="http://schemas.microsoft.com/office/drawing/2014/main" id="{9A821AA4-AD4D-5B74-49DF-BB7CAFE8FDF9}"/>
              </a:ext>
            </a:extLst>
          </p:cNvPr>
          <p:cNvSpPr txBox="1"/>
          <p:nvPr/>
        </p:nvSpPr>
        <p:spPr>
          <a:xfrm>
            <a:off x="1082842" y="495300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Slide Number Placeholder 7">
            <a:extLst>
              <a:ext uri="{FF2B5EF4-FFF2-40B4-BE49-F238E27FC236}">
                <a16:creationId xmlns:a16="http://schemas.microsoft.com/office/drawing/2014/main" id="{FD8A20DA-766C-0F40-B463-E1164731FA05}"/>
              </a:ext>
            </a:extLst>
          </p:cNvPr>
          <p:cNvSpPr>
            <a:spLocks noGrp="1"/>
          </p:cNvSpPr>
          <p:nvPr>
            <p:ph type="sldNum" sz="quarter" idx="12"/>
          </p:nvPr>
        </p:nvSpPr>
        <p:spPr/>
        <p:txBody>
          <a:bodyPr/>
          <a:lstStyle/>
          <a:p>
            <a:fld id="{D57F1E4F-1CFF-5643-939E-217C01CDF565}" type="slidenum">
              <a:rPr lang="en-US" dirty="0"/>
              <a:pPr/>
              <a:t>8</a:t>
            </a:fld>
            <a:endParaRPr lang="en-GB"/>
          </a:p>
        </p:txBody>
      </p:sp>
    </p:spTree>
    <p:extLst>
      <p:ext uri="{BB962C8B-B14F-4D97-AF65-F5344CB8AC3E}">
        <p14:creationId xmlns:p14="http://schemas.microsoft.com/office/powerpoint/2010/main" val="25229847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106" name="Straight Connector 105">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8" name="Straight Connector 107">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0" name="Straight Connector 109">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2" name="Straight Connector 111">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4" name="Straight Connector 113">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16" name="Rectangle 115">
            <a:extLst>
              <a:ext uri="{FF2B5EF4-FFF2-40B4-BE49-F238E27FC236}">
                <a16:creationId xmlns:a16="http://schemas.microsoft.com/office/drawing/2014/main" id="{ED2D7C63-562A-41C7-892E-0C73F5D59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FC0ED0-32E6-B9CD-1D4F-7B6E5FEE594A}"/>
              </a:ext>
            </a:extLst>
          </p:cNvPr>
          <p:cNvSpPr>
            <a:spLocks noGrp="1"/>
          </p:cNvSpPr>
          <p:nvPr>
            <p:ph type="title"/>
          </p:nvPr>
        </p:nvSpPr>
        <p:spPr>
          <a:xfrm>
            <a:off x="5116738" y="685799"/>
            <a:ext cx="6159273" cy="2971801"/>
          </a:xfrm>
        </p:spPr>
        <p:txBody>
          <a:bodyPr vert="horz" lIns="91440" tIns="45720" rIns="91440" bIns="45720" rtlCol="0" anchor="b">
            <a:normAutofit/>
          </a:bodyPr>
          <a:lstStyle/>
          <a:p>
            <a:r>
              <a:rPr lang="en-US" sz="4800" b="1"/>
              <a:t>Risks of aromatherapy steam rooms</a:t>
            </a:r>
          </a:p>
        </p:txBody>
      </p:sp>
      <p:pic>
        <p:nvPicPr>
          <p:cNvPr id="33" name="Picture 3">
            <a:extLst>
              <a:ext uri="{FF2B5EF4-FFF2-40B4-BE49-F238E27FC236}">
                <a16:creationId xmlns:a16="http://schemas.microsoft.com/office/drawing/2014/main" id="{0F1D61EA-C5DC-2B4B-A64C-B4D547C2593E}"/>
              </a:ext>
            </a:extLst>
          </p:cNvPr>
          <p:cNvPicPr>
            <a:picLocks noChangeAspect="1"/>
          </p:cNvPicPr>
          <p:nvPr/>
        </p:nvPicPr>
        <p:blipFill rotWithShape="1">
          <a:blip r:embed="rId2"/>
          <a:srcRect l="4487" r="57458"/>
          <a:stretch/>
        </p:blipFill>
        <p:spPr>
          <a:xfrm>
            <a:off x="20" y="10"/>
            <a:ext cx="4639713" cy="6857990"/>
          </a:xfrm>
          <a:prstGeom prst="rect">
            <a:avLst/>
          </a:prstGeom>
          <a:effectLst>
            <a:innerShdw blurRad="57150" dist="38100" dir="14460000">
              <a:prstClr val="black">
                <a:alpha val="70000"/>
              </a:prstClr>
            </a:innerShdw>
          </a:effectLst>
        </p:spPr>
      </p:pic>
      <p:sp>
        <p:nvSpPr>
          <p:cNvPr id="3" name="Slide Number Placeholder 2">
            <a:extLst>
              <a:ext uri="{FF2B5EF4-FFF2-40B4-BE49-F238E27FC236}">
                <a16:creationId xmlns:a16="http://schemas.microsoft.com/office/drawing/2014/main" id="{540C21FE-1346-5FC6-8D78-9BEA49A86831}"/>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a:spcAft>
                <a:spcPts val="600"/>
              </a:spcAft>
            </a:pPr>
            <a:fld id="{D57F1E4F-1CFF-5643-939E-217C01CDF565}" type="slidenum">
              <a:rPr lang="en-US" dirty="0"/>
              <a:pPr>
                <a:spcAft>
                  <a:spcPts val="600"/>
                </a:spcAft>
              </a:pPr>
              <a:t>9</a:t>
            </a:fld>
            <a:endParaRPr lang="en-US"/>
          </a:p>
        </p:txBody>
      </p:sp>
      <p:grpSp>
        <p:nvGrpSpPr>
          <p:cNvPr id="118" name="Group 117">
            <a:extLst>
              <a:ext uri="{FF2B5EF4-FFF2-40B4-BE49-F238E27FC236}">
                <a16:creationId xmlns:a16="http://schemas.microsoft.com/office/drawing/2014/main" id="{6DF25E23-BE15-4E36-A700-59F0CE8C54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9" name="Straight Connector 118">
              <a:extLst>
                <a:ext uri="{FF2B5EF4-FFF2-40B4-BE49-F238E27FC236}">
                  <a16:creationId xmlns:a16="http://schemas.microsoft.com/office/drawing/2014/main" id="{2CE9353A-F333-4305-BED0-D126D75F5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0" name="Straight Connector 119">
              <a:extLst>
                <a:ext uri="{FF2B5EF4-FFF2-40B4-BE49-F238E27FC236}">
                  <a16:creationId xmlns:a16="http://schemas.microsoft.com/office/drawing/2014/main" id="{95D1D327-6D34-4AB1-BBCB-FFD18B927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1" name="Straight Connector 120">
              <a:extLst>
                <a:ext uri="{FF2B5EF4-FFF2-40B4-BE49-F238E27FC236}">
                  <a16:creationId xmlns:a16="http://schemas.microsoft.com/office/drawing/2014/main" id="{C3D4CCB5-F27F-4868-B1D4-55D8654F0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2" name="Straight Connector 121">
              <a:extLst>
                <a:ext uri="{FF2B5EF4-FFF2-40B4-BE49-F238E27FC236}">
                  <a16:creationId xmlns:a16="http://schemas.microsoft.com/office/drawing/2014/main" id="{55F00F96-8833-4C32-AD31-05286BC80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3" name="Straight Connector 122">
              <a:extLst>
                <a:ext uri="{FF2B5EF4-FFF2-40B4-BE49-F238E27FC236}">
                  <a16:creationId xmlns:a16="http://schemas.microsoft.com/office/drawing/2014/main" id="{C22EE3D4-FE2C-4B01-BC8C-3CE2C6CC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228243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27" name="Straight Connector 28">
            <a:extLst>
              <a:ext uri="{FF2B5EF4-FFF2-40B4-BE49-F238E27FC236}">
                <a16:creationId xmlns:a16="http://schemas.microsoft.com/office/drawing/2014/main" id="{FEB90296-CFE0-401D-9CA3-32966EC4F0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30">
            <a:extLst>
              <a:ext uri="{FF2B5EF4-FFF2-40B4-BE49-F238E27FC236}">
                <a16:creationId xmlns:a16="http://schemas.microsoft.com/office/drawing/2014/main" id="{08C9B4EE-7611-4ED9-B356-7BDD377C3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3" name="Straight Connector 32">
            <a:extLst>
              <a:ext uri="{FF2B5EF4-FFF2-40B4-BE49-F238E27FC236}">
                <a16:creationId xmlns:a16="http://schemas.microsoft.com/office/drawing/2014/main" id="{4A4F266A-F2F7-47CD-8BBC-E3777E982F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4" name="Straight Connector 34">
            <a:extLst>
              <a:ext uri="{FF2B5EF4-FFF2-40B4-BE49-F238E27FC236}">
                <a16:creationId xmlns:a16="http://schemas.microsoft.com/office/drawing/2014/main" id="{20D69C80-8919-4A32-B897-F2A21F9405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 name="Straight Connector 36">
            <a:extLst>
              <a:ext uri="{FF2B5EF4-FFF2-40B4-BE49-F238E27FC236}">
                <a16:creationId xmlns:a16="http://schemas.microsoft.com/office/drawing/2014/main" id="{F427B072-CC5B-481B-9719-8CD4C54444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p:nvSpPr>
          <p:cNvPr id="46" name="Rectangle 38">
            <a:extLst>
              <a:ext uri="{FF2B5EF4-FFF2-40B4-BE49-F238E27FC236}">
                <a16:creationId xmlns:a16="http://schemas.microsoft.com/office/drawing/2014/main" id="{285FDA20-1F2D-4C6B-BEA2-541F2A2DB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Snip Diagonal Corner Rectangle 6">
            <a:extLst>
              <a:ext uri="{FF2B5EF4-FFF2-40B4-BE49-F238E27FC236}">
                <a16:creationId xmlns:a16="http://schemas.microsoft.com/office/drawing/2014/main" id="{D7A1FF82-7172-4BD7-A331-B18CA494D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1075" cy="6857998"/>
          </a:xfrm>
          <a:prstGeom prst="snip2DiagRect">
            <a:avLst>
              <a:gd name="adj1" fmla="val 0"/>
              <a:gd name="adj2" fmla="val 42414"/>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FB08B30-488C-C706-065D-7719DE6C70C7}"/>
              </a:ext>
            </a:extLst>
          </p:cNvPr>
          <p:cNvSpPr>
            <a:spLocks noGrp="1"/>
          </p:cNvSpPr>
          <p:nvPr>
            <p:ph type="title"/>
          </p:nvPr>
        </p:nvSpPr>
        <p:spPr>
          <a:xfrm>
            <a:off x="1005840" y="2186302"/>
            <a:ext cx="8737600" cy="2716107"/>
          </a:xfrm>
        </p:spPr>
        <p:txBody>
          <a:bodyPr vert="horz" lIns="91440" tIns="45720" rIns="91440" bIns="45720" rtlCol="0" anchor="b">
            <a:normAutofit fontScale="90000"/>
          </a:bodyPr>
          <a:lstStyle/>
          <a:p>
            <a:pPr marL="285750" indent="-285750">
              <a:lnSpc>
                <a:spcPct val="90000"/>
              </a:lnSpc>
              <a:buFont typeface="Wingdings"/>
              <a:buChar char="v"/>
            </a:pPr>
            <a:r>
              <a:rPr lang="en-US" sz="1400" b="1" dirty="0">
                <a:solidFill>
                  <a:schemeClr val="tx2"/>
                </a:solidFill>
                <a:latin typeface="Arial"/>
                <a:cs typeface="Arial"/>
              </a:rPr>
              <a:t>DUE TO THE VERY HIGE Temperatures , THERE IS ALWAYS A RISK OF DEHYDRATING THE BODY,SO IT is ADVISIBLE NOT TO SPEND LONGER THAN 10 MINUTES. IT IS ALSO IMPORTANT TO DRINK PLENTY OF WATER .</a:t>
            </a:r>
            <a:br>
              <a:rPr lang="en-US" sz="1400" b="1" dirty="0">
                <a:latin typeface="Arial"/>
              </a:rPr>
            </a:br>
            <a:br>
              <a:rPr lang="en-US" sz="1400" b="1" dirty="0">
                <a:latin typeface="Arial"/>
              </a:rPr>
            </a:br>
            <a:br>
              <a:rPr lang="en-US" sz="1400" b="1" dirty="0">
                <a:latin typeface="Arial"/>
              </a:rPr>
            </a:br>
            <a:r>
              <a:rPr lang="en-US" sz="1400" b="1" dirty="0">
                <a:solidFill>
                  <a:schemeClr val="tx2"/>
                </a:solidFill>
                <a:latin typeface="Arial"/>
                <a:cs typeface="Arial"/>
              </a:rPr>
              <a:t>temperatures IN THE STEAM ROOM CAN GET VERY HOT SO AS OF THE FOLLOWING YOU ARE NOT ALLOWED TO USE THE STEAM ROOM IF YOU ARE OR HAVE ANY OF THESE PROBLEMS BELOW:</a:t>
            </a:r>
            <a:br>
              <a:rPr lang="en-US" sz="1400" b="1" dirty="0">
                <a:latin typeface="Arial"/>
              </a:rPr>
            </a:br>
            <a:r>
              <a:rPr lang="en-US" sz="1400" b="1" dirty="0">
                <a:solidFill>
                  <a:schemeClr val="tx2"/>
                </a:solidFill>
                <a:latin typeface="Arial"/>
                <a:cs typeface="Arial"/>
              </a:rPr>
              <a:t> </a:t>
            </a:r>
            <a:br>
              <a:rPr lang="en-US" sz="1400" b="1" dirty="0">
                <a:solidFill>
                  <a:schemeClr val="tx2"/>
                </a:solidFill>
                <a:latin typeface="Arial"/>
                <a:cs typeface="Arial"/>
              </a:rPr>
            </a:br>
            <a:r>
              <a:rPr lang="en-US" sz="1400" b="1" dirty="0">
                <a:solidFill>
                  <a:schemeClr val="tx2"/>
                </a:solidFill>
                <a:latin typeface="Arial"/>
                <a:cs typeface="Arial"/>
              </a:rPr>
              <a:t>   PREGNANT WOMEN</a:t>
            </a:r>
            <a:br>
              <a:rPr lang="en-US" sz="1400" b="1" dirty="0">
                <a:latin typeface="Arial"/>
              </a:rPr>
            </a:br>
            <a:r>
              <a:rPr lang="en-US" sz="1400" b="1" dirty="0">
                <a:solidFill>
                  <a:schemeClr val="tx2"/>
                </a:solidFill>
                <a:latin typeface="Arial"/>
                <a:cs typeface="Arial"/>
              </a:rPr>
              <a:t>   ANYONE WITH HEART DISEASE</a:t>
            </a:r>
            <a:br>
              <a:rPr lang="en-US" sz="1400" b="1" dirty="0">
                <a:latin typeface="Arial"/>
              </a:rPr>
            </a:br>
            <a:r>
              <a:rPr lang="en-US" sz="1400" b="1" dirty="0">
                <a:solidFill>
                  <a:schemeClr val="tx2"/>
                </a:solidFill>
                <a:latin typeface="Arial"/>
                <a:cs typeface="Arial"/>
              </a:rPr>
              <a:t>  THOSE WITH VERY LOW OR HIGH BLOOD PRESSURE</a:t>
            </a:r>
            <a:br>
              <a:rPr lang="en-US" sz="1400" b="1" dirty="0">
                <a:latin typeface="Arial"/>
              </a:rPr>
            </a:br>
            <a:r>
              <a:rPr lang="en-US" sz="1400" b="1" dirty="0">
                <a:solidFill>
                  <a:schemeClr val="tx2"/>
                </a:solidFill>
                <a:latin typeface="Arial"/>
                <a:cs typeface="Arial"/>
              </a:rPr>
              <a:t>   ANYONE WITH EPILEPSY</a:t>
            </a:r>
            <a:br>
              <a:rPr lang="en-US" sz="1400" b="1" dirty="0">
                <a:latin typeface="Arial"/>
              </a:rPr>
            </a:br>
            <a:r>
              <a:rPr lang="en-US" sz="1400" b="1" dirty="0">
                <a:solidFill>
                  <a:schemeClr val="tx2"/>
                </a:solidFill>
                <a:latin typeface="Arial"/>
                <a:cs typeface="Arial"/>
              </a:rPr>
              <a:t>   THOSE WHO TAKING ANTIBIOTICS</a:t>
            </a:r>
            <a:br>
              <a:rPr lang="en-US" sz="1400" b="1" dirty="0">
                <a:latin typeface="Arial"/>
              </a:rPr>
            </a:br>
            <a:r>
              <a:rPr lang="en-US" sz="1400" b="1" dirty="0">
                <a:solidFill>
                  <a:schemeClr val="tx2"/>
                </a:solidFill>
                <a:latin typeface="Arial"/>
                <a:cs typeface="Arial"/>
              </a:rPr>
              <a:t>   PEOPLE WHO TAKE STIMULANTS OR TRANQUILIZERS OR DRINK ALCOHOL</a:t>
            </a:r>
            <a:br>
              <a:rPr lang="en-US" sz="1400" b="1" dirty="0">
                <a:latin typeface="Arial"/>
              </a:rPr>
            </a:br>
            <a:br>
              <a:rPr lang="en-US" sz="1400" b="1" dirty="0">
                <a:latin typeface="Arial"/>
              </a:rPr>
            </a:br>
            <a:r>
              <a:rPr lang="en-US" sz="1400" b="1" dirty="0">
                <a:solidFill>
                  <a:schemeClr val="tx2"/>
                </a:solidFill>
                <a:latin typeface="Arial"/>
                <a:cs typeface="Arial"/>
              </a:rPr>
              <a:t>Other potential risks of a steam room, especially with a long exposure, include :</a:t>
            </a:r>
            <a:br>
              <a:rPr lang="en-US" sz="1400" b="1" dirty="0">
                <a:latin typeface="Arial"/>
              </a:rPr>
            </a:br>
            <a:r>
              <a:rPr lang="en-US" sz="1400" b="1" dirty="0">
                <a:solidFill>
                  <a:schemeClr val="tx2"/>
                </a:solidFill>
                <a:latin typeface="Arial"/>
                <a:cs typeface="Arial"/>
              </a:rPr>
              <a:t>                      </a:t>
            </a:r>
            <a:br>
              <a:rPr lang="en-US" sz="1400" b="1" dirty="0">
                <a:latin typeface="Arial"/>
              </a:rPr>
            </a:br>
            <a:r>
              <a:rPr lang="en-US" sz="1400" b="1" dirty="0">
                <a:solidFill>
                  <a:schemeClr val="tx2"/>
                </a:solidFill>
                <a:latin typeface="Arial"/>
                <a:cs typeface="Arial"/>
              </a:rPr>
              <a:t>                      </a:t>
            </a:r>
            <a:br>
              <a:rPr lang="en-US" sz="1400" b="1" dirty="0">
                <a:solidFill>
                  <a:schemeClr val="tx2"/>
                </a:solidFill>
                <a:latin typeface="Arial"/>
                <a:cs typeface="Arial"/>
              </a:rPr>
            </a:br>
            <a:r>
              <a:rPr lang="en-US" sz="1400" b="1" dirty="0">
                <a:solidFill>
                  <a:schemeClr val="tx2"/>
                </a:solidFill>
                <a:latin typeface="Arial"/>
                <a:cs typeface="Arial"/>
              </a:rPr>
              <a:t>   - dizziness and fainting</a:t>
            </a:r>
            <a:br>
              <a:rPr lang="en-US" sz="1400" b="1" dirty="0">
                <a:latin typeface="Arial"/>
              </a:rPr>
            </a:br>
            <a:r>
              <a:rPr lang="en-US" sz="1400" b="1" dirty="0">
                <a:solidFill>
                  <a:schemeClr val="tx2"/>
                </a:solidFill>
                <a:latin typeface="Arial"/>
                <a:cs typeface="Arial"/>
              </a:rPr>
              <a:t>   - heat exhaustion</a:t>
            </a:r>
            <a:br>
              <a:rPr lang="en-US" sz="1400" b="1" dirty="0">
                <a:latin typeface="Arial"/>
              </a:rPr>
            </a:br>
            <a:r>
              <a:rPr lang="en-US" sz="1400" b="1" dirty="0">
                <a:solidFill>
                  <a:schemeClr val="tx2"/>
                </a:solidFill>
                <a:latin typeface="Arial"/>
                <a:cs typeface="Arial"/>
              </a:rPr>
              <a:t>   - head stroke                        </a:t>
            </a:r>
            <a:br>
              <a:rPr lang="en-US" sz="1400" b="1" dirty="0">
                <a:latin typeface="Arial"/>
              </a:rPr>
            </a:br>
            <a:endParaRPr lang="en-US" sz="1400" b="1">
              <a:solidFill>
                <a:schemeClr val="tx2"/>
              </a:solidFill>
            </a:endParaRPr>
          </a:p>
        </p:txBody>
      </p:sp>
      <p:sp>
        <p:nvSpPr>
          <p:cNvPr id="3" name="Slide Number Placeholder 2">
            <a:extLst>
              <a:ext uri="{FF2B5EF4-FFF2-40B4-BE49-F238E27FC236}">
                <a16:creationId xmlns:a16="http://schemas.microsoft.com/office/drawing/2014/main" id="{A0508034-3BF7-C0C9-C9D7-E96ED3FD6A47}"/>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defTabSz="457200">
              <a:spcAft>
                <a:spcPts val="600"/>
              </a:spcAft>
            </a:pPr>
            <a:fld id="{D57F1E4F-1CFF-5643-939E-217C01CDF565}" type="slidenum">
              <a:rPr lang="en-US" b="0" i="0" kern="1200">
                <a:solidFill>
                  <a:schemeClr val="tx1"/>
                </a:solidFill>
                <a:effectLst/>
                <a:latin typeface="+mn-lt"/>
                <a:ea typeface="+mn-ea"/>
                <a:cs typeface="+mn-cs"/>
              </a:rPr>
              <a:pPr defTabSz="457200">
                <a:spcAft>
                  <a:spcPts val="600"/>
                </a:spcAft>
              </a:pPr>
              <a:t>10</a:t>
            </a:fld>
            <a:endParaRPr lang="en-US" b="0" i="0" kern="1200">
              <a:solidFill>
                <a:schemeClr val="tx1"/>
              </a:solidFill>
              <a:effectLst/>
              <a:latin typeface="+mn-lt"/>
              <a:ea typeface="+mn-ea"/>
              <a:cs typeface="+mn-cs"/>
            </a:endParaRPr>
          </a:p>
        </p:txBody>
      </p:sp>
    </p:spTree>
    <p:extLst>
      <p:ext uri="{BB962C8B-B14F-4D97-AF65-F5344CB8AC3E}">
        <p14:creationId xmlns:p14="http://schemas.microsoft.com/office/powerpoint/2010/main" val="1579496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97" name="Straight Connector 96">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9" name="Straight Connector 98">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1" name="Straight Connector 100">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3" name="Straight Connector 102">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5" name="Straight Connector 104">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07" name="Rectangle 106">
            <a:extLst>
              <a:ext uri="{FF2B5EF4-FFF2-40B4-BE49-F238E27FC236}">
                <a16:creationId xmlns:a16="http://schemas.microsoft.com/office/drawing/2014/main" id="{E72AA1E7-7434-43A0-9D05-3C7D3ACC0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B93F56-1E5F-D3A1-15F4-99D441C295E3}"/>
              </a:ext>
            </a:extLst>
          </p:cNvPr>
          <p:cNvSpPr>
            <a:spLocks noGrp="1"/>
          </p:cNvSpPr>
          <p:nvPr>
            <p:ph type="title"/>
          </p:nvPr>
        </p:nvSpPr>
        <p:spPr>
          <a:xfrm>
            <a:off x="497308" y="125082"/>
            <a:ext cx="6460510" cy="2971801"/>
          </a:xfrm>
        </p:spPr>
        <p:txBody>
          <a:bodyPr vert="horz" lIns="91440" tIns="45720" rIns="91440" bIns="45720" rtlCol="0" anchor="b">
            <a:normAutofit/>
          </a:bodyPr>
          <a:lstStyle/>
          <a:p>
            <a:pPr>
              <a:lnSpc>
                <a:spcPct val="90000"/>
              </a:lnSpc>
            </a:pPr>
            <a:r>
              <a:rPr lang="en-US" sz="4800" b="1">
                <a:latin typeface="Arial"/>
                <a:cs typeface="Arial"/>
              </a:rPr>
              <a:t>Aromatherapy </a:t>
            </a:r>
            <a:br>
              <a:rPr lang="en-US" sz="4800" b="1"/>
            </a:br>
            <a:br>
              <a:rPr lang="en-US" sz="4800" b="1"/>
            </a:br>
            <a:br>
              <a:rPr lang="en-US" sz="4800" b="1"/>
            </a:br>
            <a:endParaRPr lang="en-US" sz="4800" b="1"/>
          </a:p>
        </p:txBody>
      </p:sp>
      <p:pic>
        <p:nvPicPr>
          <p:cNvPr id="19" name="Picture 4" descr="Spa setting of candles">
            <a:extLst>
              <a:ext uri="{FF2B5EF4-FFF2-40B4-BE49-F238E27FC236}">
                <a16:creationId xmlns:a16="http://schemas.microsoft.com/office/drawing/2014/main" id="{AEA719F3-145E-5D85-F01E-ACB9558E3BF3}"/>
              </a:ext>
            </a:extLst>
          </p:cNvPr>
          <p:cNvPicPr>
            <a:picLocks noChangeAspect="1"/>
          </p:cNvPicPr>
          <p:nvPr/>
        </p:nvPicPr>
        <p:blipFill rotWithShape="1">
          <a:blip r:embed="rId2"/>
          <a:srcRect l="21995" r="33015"/>
          <a:stretch/>
        </p:blipFill>
        <p:spPr>
          <a:xfrm>
            <a:off x="7552266" y="10"/>
            <a:ext cx="4639733" cy="6857990"/>
          </a:xfrm>
          <a:prstGeom prst="rect">
            <a:avLst/>
          </a:prstGeom>
          <a:effectLst>
            <a:innerShdw blurRad="57150" dist="38100" dir="14460000">
              <a:prstClr val="black">
                <a:alpha val="70000"/>
              </a:prstClr>
            </a:innerShdw>
          </a:effectLst>
        </p:spPr>
      </p:pic>
      <p:grpSp>
        <p:nvGrpSpPr>
          <p:cNvPr id="109" name="Group 108">
            <a:extLst>
              <a:ext uri="{FF2B5EF4-FFF2-40B4-BE49-F238E27FC236}">
                <a16:creationId xmlns:a16="http://schemas.microsoft.com/office/drawing/2014/main" id="{466FBB0E-B024-4E3B-9BBD-FF15FC76B6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8170" y="8467"/>
            <a:ext cx="6080656" cy="6163733"/>
            <a:chOff x="6108170" y="8467"/>
            <a:chExt cx="6080656" cy="6163733"/>
          </a:xfrm>
        </p:grpSpPr>
        <p:cxnSp>
          <p:nvCxnSpPr>
            <p:cNvPr id="110" name="Straight Connector 109">
              <a:extLst>
                <a:ext uri="{FF2B5EF4-FFF2-40B4-BE49-F238E27FC236}">
                  <a16:creationId xmlns:a16="http://schemas.microsoft.com/office/drawing/2014/main" id="{55FA0039-AB97-4DC9-AF4A-AB64CB39F0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11" name="Straight Connector 110">
              <a:extLst>
                <a:ext uri="{FF2B5EF4-FFF2-40B4-BE49-F238E27FC236}">
                  <a16:creationId xmlns:a16="http://schemas.microsoft.com/office/drawing/2014/main" id="{A1E5249B-CC4D-4AE0-A6CD-03FE6A9EEC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12" name="Straight Connector 111">
              <a:extLst>
                <a:ext uri="{FF2B5EF4-FFF2-40B4-BE49-F238E27FC236}">
                  <a16:creationId xmlns:a16="http://schemas.microsoft.com/office/drawing/2014/main" id="{7CD40048-2612-4C61-8A89-7A71FE462B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13" name="Straight Connector 112">
              <a:extLst>
                <a:ext uri="{FF2B5EF4-FFF2-40B4-BE49-F238E27FC236}">
                  <a16:creationId xmlns:a16="http://schemas.microsoft.com/office/drawing/2014/main" id="{8BD33E3D-C961-4FE1-8880-F55180E2A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14" name="Straight Connector 113">
              <a:extLst>
                <a:ext uri="{FF2B5EF4-FFF2-40B4-BE49-F238E27FC236}">
                  <a16:creationId xmlns:a16="http://schemas.microsoft.com/office/drawing/2014/main" id="{D2266163-3A62-4B10-A0CF-FA0701FC8A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grpSp>
      <p:sp>
        <p:nvSpPr>
          <p:cNvPr id="4" name="TextBox 3">
            <a:extLst>
              <a:ext uri="{FF2B5EF4-FFF2-40B4-BE49-F238E27FC236}">
                <a16:creationId xmlns:a16="http://schemas.microsoft.com/office/drawing/2014/main" id="{D82B3242-C863-3976-6C70-1F3BB1E7F7AD}"/>
              </a:ext>
            </a:extLst>
          </p:cNvPr>
          <p:cNvSpPr txBox="1"/>
          <p:nvPr/>
        </p:nvSpPr>
        <p:spPr>
          <a:xfrm>
            <a:off x="2225834" y="5277672"/>
            <a:ext cx="431072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Free complimentary carrier oil blend that will suit your skin type, with the perfect blend of essential oils that will help your symptoms.</a:t>
            </a:r>
          </a:p>
        </p:txBody>
      </p:sp>
      <p:sp>
        <p:nvSpPr>
          <p:cNvPr id="5" name="TextBox 4">
            <a:extLst>
              <a:ext uri="{FF2B5EF4-FFF2-40B4-BE49-F238E27FC236}">
                <a16:creationId xmlns:a16="http://schemas.microsoft.com/office/drawing/2014/main" id="{F399DEDD-8EB7-4362-5343-250F0CDDE1D5}"/>
              </a:ext>
            </a:extLst>
          </p:cNvPr>
          <p:cNvSpPr txBox="1"/>
          <p:nvPr/>
        </p:nvSpPr>
        <p:spPr>
          <a:xfrm>
            <a:off x="431979" y="1149389"/>
            <a:ext cx="610913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Aromatherapy Body massage (using essential oils) </a:t>
            </a:r>
          </a:p>
          <a:p>
            <a:endParaRPr lang="en-GB" b="1">
              <a:latin typeface="Arial"/>
              <a:cs typeface="Arial"/>
            </a:endParaRPr>
          </a:p>
          <a:p>
            <a:endParaRPr lang="en-GB" b="1">
              <a:latin typeface="Arial"/>
              <a:cs typeface="Arial"/>
            </a:endParaRPr>
          </a:p>
        </p:txBody>
      </p:sp>
      <p:pic>
        <p:nvPicPr>
          <p:cNvPr id="28" name="Picture 29" descr="Aromatherapy bottles">
            <a:extLst>
              <a:ext uri="{FF2B5EF4-FFF2-40B4-BE49-F238E27FC236}">
                <a16:creationId xmlns:a16="http://schemas.microsoft.com/office/drawing/2014/main" id="{8080FF1F-4312-5C79-3AAE-A954A70AA810}"/>
              </a:ext>
            </a:extLst>
          </p:cNvPr>
          <p:cNvPicPr>
            <a:picLocks noChangeAspect="1"/>
          </p:cNvPicPr>
          <p:nvPr/>
        </p:nvPicPr>
        <p:blipFill>
          <a:blip r:embed="rId3"/>
          <a:stretch>
            <a:fillRect/>
          </a:stretch>
        </p:blipFill>
        <p:spPr>
          <a:xfrm>
            <a:off x="198558" y="5269251"/>
            <a:ext cx="2081842" cy="1397480"/>
          </a:xfrm>
          <a:prstGeom prst="rect">
            <a:avLst/>
          </a:prstGeom>
        </p:spPr>
      </p:pic>
      <p:sp>
        <p:nvSpPr>
          <p:cNvPr id="6" name="TextBox 5">
            <a:extLst>
              <a:ext uri="{FF2B5EF4-FFF2-40B4-BE49-F238E27FC236}">
                <a16:creationId xmlns:a16="http://schemas.microsoft.com/office/drawing/2014/main" id="{705B2990-EFDE-2F18-384F-B33844D664CC}"/>
              </a:ext>
            </a:extLst>
          </p:cNvPr>
          <p:cNvSpPr txBox="1"/>
          <p:nvPr/>
        </p:nvSpPr>
        <p:spPr>
          <a:xfrm>
            <a:off x="6862003" y="6554281"/>
            <a:ext cx="705651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Qualified Complimentary Therapist's always available on site.</a:t>
            </a:r>
          </a:p>
        </p:txBody>
      </p:sp>
      <p:sp>
        <p:nvSpPr>
          <p:cNvPr id="7" name="TextBox 6">
            <a:extLst>
              <a:ext uri="{FF2B5EF4-FFF2-40B4-BE49-F238E27FC236}">
                <a16:creationId xmlns:a16="http://schemas.microsoft.com/office/drawing/2014/main" id="{AB1D8AB0-2AFB-C730-6657-BDE961F5660D}"/>
              </a:ext>
            </a:extLst>
          </p:cNvPr>
          <p:cNvSpPr txBox="1"/>
          <p:nvPr/>
        </p:nvSpPr>
        <p:spPr>
          <a:xfrm>
            <a:off x="3990295" y="3926936"/>
            <a:ext cx="2571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Loyalty Card </a:t>
            </a:r>
          </a:p>
        </p:txBody>
      </p:sp>
      <p:pic>
        <p:nvPicPr>
          <p:cNvPr id="8" name="Picture 8" descr="A picture containing text&#10;&#10;Description automatically generated">
            <a:extLst>
              <a:ext uri="{FF2B5EF4-FFF2-40B4-BE49-F238E27FC236}">
                <a16:creationId xmlns:a16="http://schemas.microsoft.com/office/drawing/2014/main" id="{02F4BC85-DD44-9239-3406-06221189C143}"/>
              </a:ext>
            </a:extLst>
          </p:cNvPr>
          <p:cNvPicPr>
            <a:picLocks noChangeAspect="1"/>
          </p:cNvPicPr>
          <p:nvPr/>
        </p:nvPicPr>
        <p:blipFill>
          <a:blip r:embed="rId4"/>
          <a:stretch>
            <a:fillRect/>
          </a:stretch>
        </p:blipFill>
        <p:spPr>
          <a:xfrm>
            <a:off x="5776540" y="3430082"/>
            <a:ext cx="1522304" cy="1437927"/>
          </a:xfrm>
          <a:prstGeom prst="rect">
            <a:avLst/>
          </a:prstGeom>
        </p:spPr>
      </p:pic>
      <p:sp>
        <p:nvSpPr>
          <p:cNvPr id="9" name="TextBox 8">
            <a:extLst>
              <a:ext uri="{FF2B5EF4-FFF2-40B4-BE49-F238E27FC236}">
                <a16:creationId xmlns:a16="http://schemas.microsoft.com/office/drawing/2014/main" id="{4BBD56AB-F94F-8171-8615-544DC3F93899}"/>
              </a:ext>
            </a:extLst>
          </p:cNvPr>
          <p:cNvSpPr txBox="1"/>
          <p:nvPr/>
        </p:nvSpPr>
        <p:spPr>
          <a:xfrm>
            <a:off x="431874" y="1610310"/>
            <a:ext cx="584163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Aromatherapy is a practice using essential oils which are natural oils from flowers , stems, bark and roots. A blend is made up which will suit your needs and will be massaged into the body enabling it absorb through deep pressure movements into the bloodstream.</a:t>
            </a:r>
            <a:endParaRPr lang="en-GB">
              <a:latin typeface="Arial"/>
              <a:cs typeface="Arial"/>
            </a:endParaRPr>
          </a:p>
        </p:txBody>
      </p:sp>
      <p:sp>
        <p:nvSpPr>
          <p:cNvPr id="10" name="TextBox 9">
            <a:extLst>
              <a:ext uri="{FF2B5EF4-FFF2-40B4-BE49-F238E27FC236}">
                <a16:creationId xmlns:a16="http://schemas.microsoft.com/office/drawing/2014/main" id="{7963E107-4168-1D84-6B24-0B6DE9C1EAC9}"/>
              </a:ext>
            </a:extLst>
          </p:cNvPr>
          <p:cNvSpPr txBox="1"/>
          <p:nvPr/>
        </p:nvSpPr>
        <p:spPr>
          <a:xfrm>
            <a:off x="6239655" y="1330377"/>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16597244-0198-2E88-C6AA-1BF9B0B5C51C}"/>
              </a:ext>
            </a:extLst>
          </p:cNvPr>
          <p:cNvSpPr txBox="1"/>
          <p:nvPr/>
        </p:nvSpPr>
        <p:spPr>
          <a:xfrm>
            <a:off x="768245" y="3803753"/>
            <a:ext cx="29230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3" name="Slide Number Placeholder 2">
            <a:extLst>
              <a:ext uri="{FF2B5EF4-FFF2-40B4-BE49-F238E27FC236}">
                <a16:creationId xmlns:a16="http://schemas.microsoft.com/office/drawing/2014/main" id="{AA1A461E-018A-1535-05BA-AD58DD044BB4}"/>
              </a:ext>
            </a:extLst>
          </p:cNvPr>
          <p:cNvSpPr>
            <a:spLocks noGrp="1"/>
          </p:cNvSpPr>
          <p:nvPr>
            <p:ph type="sldNum" sz="quarter" idx="12"/>
          </p:nvPr>
        </p:nvSpPr>
        <p:spPr/>
        <p:txBody>
          <a:bodyPr/>
          <a:lstStyle/>
          <a:p>
            <a:fld id="{D57F1E4F-1CFF-5643-939E-217C01CDF565}" type="slidenum">
              <a:rPr lang="en-US" dirty="0"/>
              <a:pPr/>
              <a:t>11</a:t>
            </a:fld>
            <a:endParaRPr lang="en-GB"/>
          </a:p>
        </p:txBody>
      </p:sp>
    </p:spTree>
    <p:extLst>
      <p:ext uri="{BB962C8B-B14F-4D97-AF65-F5344CB8AC3E}">
        <p14:creationId xmlns:p14="http://schemas.microsoft.com/office/powerpoint/2010/main" val="2798941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2" name="Rectangle 83">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4">
            <a:extLst>
              <a:ext uri="{FF2B5EF4-FFF2-40B4-BE49-F238E27FC236}">
                <a16:creationId xmlns:a16="http://schemas.microsoft.com/office/drawing/2014/main" id="{FF4FF117-4165-F353-2224-7FCE613A8EC4}"/>
              </a:ext>
            </a:extLst>
          </p:cNvPr>
          <p:cNvPicPr>
            <a:picLocks noChangeAspect="1"/>
          </p:cNvPicPr>
          <p:nvPr/>
        </p:nvPicPr>
        <p:blipFill rotWithShape="1">
          <a:blip r:embed="rId2">
            <a:alphaModFix amt="25000"/>
          </a:blip>
          <a:srcRect t="15353" b="8633"/>
          <a:stretch/>
        </p:blipFill>
        <p:spPr>
          <a:xfrm>
            <a:off x="20" y="10"/>
            <a:ext cx="12191980" cy="6857990"/>
          </a:xfrm>
          <a:prstGeom prst="rect">
            <a:avLst/>
          </a:prstGeom>
        </p:spPr>
      </p:pic>
      <p:sp>
        <p:nvSpPr>
          <p:cNvPr id="2" name="Title 1">
            <a:extLst>
              <a:ext uri="{FF2B5EF4-FFF2-40B4-BE49-F238E27FC236}">
                <a16:creationId xmlns:a16="http://schemas.microsoft.com/office/drawing/2014/main" id="{7571064C-55C9-78C0-FA7D-0D09CE52A3B4}"/>
              </a:ext>
            </a:extLst>
          </p:cNvPr>
          <p:cNvSpPr>
            <a:spLocks noGrp="1"/>
          </p:cNvSpPr>
          <p:nvPr>
            <p:ph type="title"/>
          </p:nvPr>
        </p:nvSpPr>
        <p:spPr>
          <a:xfrm>
            <a:off x="670844" y="155964"/>
            <a:ext cx="8534400" cy="1507067"/>
          </a:xfrm>
        </p:spPr>
        <p:txBody>
          <a:bodyPr vert="horz" lIns="91440" tIns="45720" rIns="91440" bIns="45720" rtlCol="0">
            <a:normAutofit/>
          </a:bodyPr>
          <a:lstStyle/>
          <a:p>
            <a:r>
              <a:rPr lang="en-US"/>
              <a:t>Price list </a:t>
            </a:r>
          </a:p>
        </p:txBody>
      </p:sp>
      <p:graphicFrame>
        <p:nvGraphicFramePr>
          <p:cNvPr id="94" name="Content Placeholder 6">
            <a:extLst>
              <a:ext uri="{FF2B5EF4-FFF2-40B4-BE49-F238E27FC236}">
                <a16:creationId xmlns:a16="http://schemas.microsoft.com/office/drawing/2014/main" id="{C3B1D0AA-EC6A-7B0A-B9BD-4659A3E9DA4C}"/>
              </a:ext>
            </a:extLst>
          </p:cNvPr>
          <p:cNvGraphicFramePr>
            <a:graphicFrameLocks noGrp="1"/>
          </p:cNvGraphicFramePr>
          <p:nvPr>
            <p:ph idx="1"/>
            <p:extLst>
              <p:ext uri="{D42A27DB-BD31-4B8C-83A1-F6EECF244321}">
                <p14:modId xmlns:p14="http://schemas.microsoft.com/office/powerpoint/2010/main" val="1783342676"/>
              </p:ext>
            </p:extLst>
          </p:nvPr>
        </p:nvGraphicFramePr>
        <p:xfrm>
          <a:off x="505704" y="2365618"/>
          <a:ext cx="8534400" cy="36152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86" name="Group 85">
            <a:extLst>
              <a:ext uri="{FF2B5EF4-FFF2-40B4-BE49-F238E27FC236}">
                <a16:creationId xmlns:a16="http://schemas.microsoft.com/office/drawing/2014/main" id="{24B32265-D526-44B2-B82E-8977DFEFB4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87" name="Straight Connector 86">
              <a:extLst>
                <a:ext uri="{FF2B5EF4-FFF2-40B4-BE49-F238E27FC236}">
                  <a16:creationId xmlns:a16="http://schemas.microsoft.com/office/drawing/2014/main" id="{9A453D36-EF7F-403B-A9E0-553E1F0B3A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8" name="Straight Connector 87">
              <a:extLst>
                <a:ext uri="{FF2B5EF4-FFF2-40B4-BE49-F238E27FC236}">
                  <a16:creationId xmlns:a16="http://schemas.microsoft.com/office/drawing/2014/main" id="{3E7E8D9E-8474-4515-9EEB-0B46BE8EF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586A1812-CCD3-429E-AAAE-CC335A33F8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ECB9509C-1B73-4063-8E69-E9024ACED1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1" name="Straight Connector 90">
              <a:extLst>
                <a:ext uri="{FF2B5EF4-FFF2-40B4-BE49-F238E27FC236}">
                  <a16:creationId xmlns:a16="http://schemas.microsoft.com/office/drawing/2014/main" id="{44BEF3D9-6561-4BA4-AD81-AC90EF33F6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 name="TextBox 3">
            <a:extLst>
              <a:ext uri="{FF2B5EF4-FFF2-40B4-BE49-F238E27FC236}">
                <a16:creationId xmlns:a16="http://schemas.microsoft.com/office/drawing/2014/main" id="{A41AF5C4-95DB-CD20-810B-9452C6339A2C}"/>
              </a:ext>
            </a:extLst>
          </p:cNvPr>
          <p:cNvSpPr txBox="1"/>
          <p:nvPr/>
        </p:nvSpPr>
        <p:spPr>
          <a:xfrm>
            <a:off x="1042736" y="3950368"/>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3" name="TextBox 102">
            <a:extLst>
              <a:ext uri="{FF2B5EF4-FFF2-40B4-BE49-F238E27FC236}">
                <a16:creationId xmlns:a16="http://schemas.microsoft.com/office/drawing/2014/main" id="{91F8BEFF-86FA-29AD-F6FE-08BC3E145747}"/>
              </a:ext>
            </a:extLst>
          </p:cNvPr>
          <p:cNvSpPr txBox="1"/>
          <p:nvPr/>
        </p:nvSpPr>
        <p:spPr>
          <a:xfrm>
            <a:off x="674954" y="1302557"/>
            <a:ext cx="72804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SERVICES </a:t>
            </a:r>
          </a:p>
        </p:txBody>
      </p:sp>
      <p:sp>
        <p:nvSpPr>
          <p:cNvPr id="35" name="Slide Number Placeholder 34">
            <a:extLst>
              <a:ext uri="{FF2B5EF4-FFF2-40B4-BE49-F238E27FC236}">
                <a16:creationId xmlns:a16="http://schemas.microsoft.com/office/drawing/2014/main" id="{2C363F09-305C-C071-FDE3-D671A708A60E}"/>
              </a:ext>
            </a:extLst>
          </p:cNvPr>
          <p:cNvSpPr>
            <a:spLocks noGrp="1"/>
          </p:cNvSpPr>
          <p:nvPr>
            <p:ph type="sldNum" sz="quarter" idx="12"/>
          </p:nvPr>
        </p:nvSpPr>
        <p:spPr/>
        <p:txBody>
          <a:bodyPr/>
          <a:lstStyle/>
          <a:p>
            <a:fld id="{D57F1E4F-1CFF-5643-939E-217C01CDF565}" type="slidenum">
              <a:rPr lang="en-US" dirty="0"/>
              <a:pPr/>
              <a:t>12</a:t>
            </a:fld>
            <a:endParaRPr lang="en-GB"/>
          </a:p>
        </p:txBody>
      </p:sp>
    </p:spTree>
    <p:extLst>
      <p:ext uri="{BB962C8B-B14F-4D97-AF65-F5344CB8AC3E}">
        <p14:creationId xmlns:p14="http://schemas.microsoft.com/office/powerpoint/2010/main" val="3640298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20" name="Rectangle 19">
            <a:extLst>
              <a:ext uri="{FF2B5EF4-FFF2-40B4-BE49-F238E27FC236}">
                <a16:creationId xmlns:a16="http://schemas.microsoft.com/office/drawing/2014/main" id="{ED2D7C63-562A-41C7-892E-0C73F5D59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8312DE-8E21-E9A0-F8B2-09F9AF4CDD9D}"/>
              </a:ext>
            </a:extLst>
          </p:cNvPr>
          <p:cNvSpPr>
            <a:spLocks noGrp="1"/>
          </p:cNvSpPr>
          <p:nvPr>
            <p:ph type="title"/>
          </p:nvPr>
        </p:nvSpPr>
        <p:spPr>
          <a:xfrm>
            <a:off x="4780562" y="-1051113"/>
            <a:ext cx="6159273" cy="2971801"/>
          </a:xfrm>
        </p:spPr>
        <p:txBody>
          <a:bodyPr vert="horz" lIns="91440" tIns="45720" rIns="91440" bIns="45720" rtlCol="0" anchor="b">
            <a:normAutofit/>
          </a:bodyPr>
          <a:lstStyle/>
          <a:p>
            <a:r>
              <a:rPr lang="en-US" sz="4800"/>
              <a:t>Legal requirements</a:t>
            </a:r>
          </a:p>
        </p:txBody>
      </p:sp>
      <p:pic>
        <p:nvPicPr>
          <p:cNvPr id="6" name="Picture 5" descr="Pen placed on top of a signature line">
            <a:extLst>
              <a:ext uri="{FF2B5EF4-FFF2-40B4-BE49-F238E27FC236}">
                <a16:creationId xmlns:a16="http://schemas.microsoft.com/office/drawing/2014/main" id="{0D051F99-E475-1E41-861D-06381FEF12DA}"/>
              </a:ext>
            </a:extLst>
          </p:cNvPr>
          <p:cNvPicPr>
            <a:picLocks noChangeAspect="1"/>
          </p:cNvPicPr>
          <p:nvPr/>
        </p:nvPicPr>
        <p:blipFill rotWithShape="1">
          <a:blip r:embed="rId2"/>
          <a:srcRect l="53437" r="1470" b="-3"/>
          <a:stretch/>
        </p:blipFill>
        <p:spPr>
          <a:xfrm>
            <a:off x="20" y="10"/>
            <a:ext cx="4639713" cy="6857990"/>
          </a:xfrm>
          <a:prstGeom prst="rect">
            <a:avLst/>
          </a:prstGeom>
          <a:effectLst>
            <a:innerShdw blurRad="57150" dist="38100" dir="14460000">
              <a:prstClr val="black">
                <a:alpha val="70000"/>
              </a:prstClr>
            </a:innerShdw>
          </a:effectLst>
        </p:spPr>
      </p:pic>
      <p:sp>
        <p:nvSpPr>
          <p:cNvPr id="4" name="Slide Number Placeholder 3">
            <a:extLst>
              <a:ext uri="{FF2B5EF4-FFF2-40B4-BE49-F238E27FC236}">
                <a16:creationId xmlns:a16="http://schemas.microsoft.com/office/drawing/2014/main" id="{1F20E60A-A215-CE19-47F6-7A7AA4094E97}"/>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a:spcAft>
                <a:spcPts val="600"/>
              </a:spcAft>
            </a:pPr>
            <a:fld id="{D57F1E4F-1CFF-5643-939E-217C01CDF565}" type="slidenum">
              <a:rPr lang="en-US" dirty="0"/>
              <a:pPr>
                <a:spcAft>
                  <a:spcPts val="600"/>
                </a:spcAft>
              </a:pPr>
              <a:t>13</a:t>
            </a:fld>
            <a:endParaRPr lang="en-US"/>
          </a:p>
        </p:txBody>
      </p:sp>
      <p:grpSp>
        <p:nvGrpSpPr>
          <p:cNvPr id="22" name="Group 21">
            <a:extLst>
              <a:ext uri="{FF2B5EF4-FFF2-40B4-BE49-F238E27FC236}">
                <a16:creationId xmlns:a16="http://schemas.microsoft.com/office/drawing/2014/main" id="{6DF25E23-BE15-4E36-A700-59F0CE8C54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3" name="Straight Connector 22">
              <a:extLst>
                <a:ext uri="{FF2B5EF4-FFF2-40B4-BE49-F238E27FC236}">
                  <a16:creationId xmlns:a16="http://schemas.microsoft.com/office/drawing/2014/main" id="{2CE9353A-F333-4305-BED0-D126D75F5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95D1D327-6D34-4AB1-BBCB-FFD18B927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C3D4CCB5-F27F-4868-B1D4-55D8654F0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55F00F96-8833-4C32-AD31-05286BC80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C22EE3D4-FE2C-4B01-BC8C-3CE2C6CC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3" name="TextBox 2">
            <a:extLst>
              <a:ext uri="{FF2B5EF4-FFF2-40B4-BE49-F238E27FC236}">
                <a16:creationId xmlns:a16="http://schemas.microsoft.com/office/drawing/2014/main" id="{96D50E7B-F3EC-B200-2913-D8772446737A}"/>
              </a:ext>
            </a:extLst>
          </p:cNvPr>
          <p:cNvSpPr txBox="1"/>
          <p:nvPr/>
        </p:nvSpPr>
        <p:spPr>
          <a:xfrm>
            <a:off x="4840941" y="2039469"/>
            <a:ext cx="507626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IN ALL BUSINESS YOU HAVE TO APPLY FOR LICENCES AND PERMITS. FOR EXAMPLE, IF THE SPA IS GOING TO PROMOTE PRODUCTS AND SERVICES, THEY FIRST MUST APPLY FOR A LICENCE TO SELL GOODS.</a:t>
            </a:r>
          </a:p>
        </p:txBody>
      </p:sp>
      <p:sp>
        <p:nvSpPr>
          <p:cNvPr id="5" name="TextBox 4">
            <a:extLst>
              <a:ext uri="{FF2B5EF4-FFF2-40B4-BE49-F238E27FC236}">
                <a16:creationId xmlns:a16="http://schemas.microsoft.com/office/drawing/2014/main" id="{726C45B6-2CCE-FEE5-E909-3043954994DB}"/>
              </a:ext>
            </a:extLst>
          </p:cNvPr>
          <p:cNvSpPr txBox="1"/>
          <p:nvPr/>
        </p:nvSpPr>
        <p:spPr>
          <a:xfrm>
            <a:off x="4835338" y="3955676"/>
            <a:ext cx="5446058"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HIRING EMPLOYEES – THE MANAGER MUST MAKE SURE THEY HAVE THE CORRECT SKILLS AND QUALIFICATIONS  FOR THE JOBS THAT WILL BE AVAIABLE. MAKING SURE THEY ARE THE RIGHT CANIDIDATE FOR THE JOB , ALSO MAKING SURE THEY HAVE BEEN CHECKED FOR NO CRIMINAL CONVICTIONS.</a:t>
            </a:r>
          </a:p>
          <a:p>
            <a:endParaRPr lang="en-GB"/>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42788135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9ACA6826-032C-4799-B079-15DB2A6C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2BAFD1-E139-CB89-21E1-561CD0B4240C}"/>
              </a:ext>
            </a:extLst>
          </p:cNvPr>
          <p:cNvSpPr>
            <a:spLocks noGrp="1"/>
          </p:cNvSpPr>
          <p:nvPr>
            <p:ph type="title"/>
          </p:nvPr>
        </p:nvSpPr>
        <p:spPr>
          <a:xfrm>
            <a:off x="684212" y="4487332"/>
            <a:ext cx="8534400" cy="1507067"/>
          </a:xfrm>
        </p:spPr>
        <p:txBody>
          <a:bodyPr vert="horz" lIns="91440" tIns="45720" rIns="91440" bIns="45720" rtlCol="0">
            <a:normAutofit/>
          </a:bodyPr>
          <a:lstStyle/>
          <a:p>
            <a:r>
              <a:rPr lang="en-US">
                <a:latin typeface="Arial"/>
                <a:cs typeface="Arial"/>
              </a:rPr>
              <a:t>LEGAL REQUIREMENTS </a:t>
            </a:r>
          </a:p>
        </p:txBody>
      </p:sp>
      <p:sp>
        <p:nvSpPr>
          <p:cNvPr id="3" name="Content Placeholder 2">
            <a:extLst>
              <a:ext uri="{FF2B5EF4-FFF2-40B4-BE49-F238E27FC236}">
                <a16:creationId xmlns:a16="http://schemas.microsoft.com/office/drawing/2014/main" id="{A73D6E51-A850-BF47-84A5-6C055D71EB6B}"/>
              </a:ext>
            </a:extLst>
          </p:cNvPr>
          <p:cNvSpPr>
            <a:spLocks noGrp="1"/>
          </p:cNvSpPr>
          <p:nvPr>
            <p:ph idx="1"/>
          </p:nvPr>
        </p:nvSpPr>
        <p:spPr>
          <a:xfrm>
            <a:off x="684212" y="685800"/>
            <a:ext cx="7201259" cy="3615267"/>
          </a:xfrm>
        </p:spPr>
        <p:txBody>
          <a:bodyPr vert="horz" lIns="91440" tIns="45720" rIns="91440" bIns="45720" rtlCol="0">
            <a:normAutofit/>
          </a:bodyPr>
          <a:lstStyle/>
          <a:p>
            <a:pPr marL="0" indent="0">
              <a:buNone/>
            </a:pPr>
            <a:r>
              <a:rPr lang="en-US" dirty="0">
                <a:solidFill>
                  <a:schemeClr val="tx1"/>
                </a:solidFill>
                <a:latin typeface="Arial"/>
                <a:cs typeface="Arial"/>
              </a:rPr>
              <a:t>Consultations Forms are very important in holistic therapy, as it is skin to skin contact and using essential oils. If something goes wrong and if they have a contra-action which can be caused by the therapist, it could potentially close your business. So, it's very important you know the client has no contra-indications which can prevent them from having the treatment, you must be aware of all these things so client consultation is a must before any treatment. </a:t>
            </a:r>
            <a:r>
              <a:rPr lang="en-US" dirty="0">
                <a:latin typeface="Arial"/>
                <a:cs typeface="Arial"/>
              </a:rPr>
              <a:t> </a:t>
            </a:r>
          </a:p>
        </p:txBody>
      </p:sp>
      <p:pic>
        <p:nvPicPr>
          <p:cNvPr id="8" name="Graphic 7" descr="Scales of Justice">
            <a:extLst>
              <a:ext uri="{FF2B5EF4-FFF2-40B4-BE49-F238E27FC236}">
                <a16:creationId xmlns:a16="http://schemas.microsoft.com/office/drawing/2014/main" id="{21712EE2-59A8-249C-4CC8-07887E540E6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19504" y="1054101"/>
            <a:ext cx="3185108" cy="3185108"/>
          </a:xfrm>
          <a:prstGeom prst="rect">
            <a:avLst/>
          </a:prstGeom>
          <a:effectLst>
            <a:innerShdw blurRad="57150" dist="38100" dir="14460000">
              <a:prstClr val="black">
                <a:alpha val="70000"/>
              </a:prstClr>
            </a:innerShdw>
          </a:effectLst>
        </p:spPr>
      </p:pic>
      <p:sp>
        <p:nvSpPr>
          <p:cNvPr id="4" name="Slide Number Placeholder 3">
            <a:extLst>
              <a:ext uri="{FF2B5EF4-FFF2-40B4-BE49-F238E27FC236}">
                <a16:creationId xmlns:a16="http://schemas.microsoft.com/office/drawing/2014/main" id="{2C3CC56D-260B-DDFB-7FB3-5DC82BD068C2}"/>
              </a:ext>
            </a:extLst>
          </p:cNvPr>
          <p:cNvSpPr>
            <a:spLocks noGrp="1"/>
          </p:cNvSpPr>
          <p:nvPr>
            <p:ph type="sldNum" sz="quarter" idx="12"/>
          </p:nvPr>
        </p:nvSpPr>
        <p:spPr>
          <a:xfrm>
            <a:off x="10363200" y="5578475"/>
            <a:ext cx="1142245" cy="669925"/>
          </a:xfrm>
        </p:spPr>
        <p:txBody>
          <a:bodyPr vert="horz" lIns="91440" tIns="45720" rIns="91440" bIns="45720" rtlCol="0">
            <a:normAutofit/>
          </a:bodyPr>
          <a:lstStyle/>
          <a:p>
            <a:pPr>
              <a:spcAft>
                <a:spcPts val="600"/>
              </a:spcAft>
            </a:pPr>
            <a:fld id="{D57F1E4F-1CFF-5643-939E-217C01CDF565}" type="slidenum">
              <a:rPr lang="en-US"/>
              <a:pPr>
                <a:spcAft>
                  <a:spcPts val="600"/>
                </a:spcAft>
              </a:pPr>
              <a:t>14</a:t>
            </a:fld>
            <a:endParaRPr lang="en-US"/>
          </a:p>
        </p:txBody>
      </p:sp>
      <p:grpSp>
        <p:nvGrpSpPr>
          <p:cNvPr id="47" name="Group 46">
            <a:extLst>
              <a:ext uri="{FF2B5EF4-FFF2-40B4-BE49-F238E27FC236}">
                <a16:creationId xmlns:a16="http://schemas.microsoft.com/office/drawing/2014/main" id="{DD58A807-BD0E-4B1D-A523-2F20E7FE26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33837"/>
            <a:ext cx="2981858" cy="3208867"/>
            <a:chOff x="9206969" y="2963333"/>
            <a:chExt cx="2981858" cy="3208867"/>
          </a:xfrm>
        </p:grpSpPr>
        <p:cxnSp>
          <p:nvCxnSpPr>
            <p:cNvPr id="48" name="Straight Connector 47">
              <a:extLst>
                <a:ext uri="{FF2B5EF4-FFF2-40B4-BE49-F238E27FC236}">
                  <a16:creationId xmlns:a16="http://schemas.microsoft.com/office/drawing/2014/main" id="{AC82FD88-0436-4D5C-B5A2-7B90191949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E2706DBD-9DBD-49D6-80EB-C896096D2F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251C7442-3F0F-49E3-9389-D6B4BAE14A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BA614368-43A5-4794-BA71-09F8585F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3F42B96B-0C70-40CB-A027-175F2A1657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753112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22">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5AC42C4-C438-B024-A070-BD78A0C61255}"/>
              </a:ext>
            </a:extLst>
          </p:cNvPr>
          <p:cNvSpPr txBox="1"/>
          <p:nvPr/>
        </p:nvSpPr>
        <p:spPr>
          <a:xfrm>
            <a:off x="6084114" y="4487332"/>
            <a:ext cx="4205003" cy="15070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200" cap="all">
                <a:ln w="3175" cmpd="sng">
                  <a:noFill/>
                </a:ln>
                <a:solidFill>
                  <a:srgbClr val="FFFFFF"/>
                </a:solidFill>
                <a:latin typeface="Arial"/>
                <a:ea typeface="+mj-ea"/>
                <a:cs typeface="Arial"/>
              </a:rPr>
              <a:t>Marketing Strategies </a:t>
            </a:r>
          </a:p>
          <a:p>
            <a:pPr defTabSz="457200">
              <a:spcBef>
                <a:spcPct val="0"/>
              </a:spcBef>
            </a:pPr>
            <a:endParaRPr lang="en-US" sz="3200" cap="all">
              <a:ln w="3175" cmpd="sng">
                <a:noFill/>
              </a:ln>
              <a:solidFill>
                <a:srgbClr val="FFFFFF"/>
              </a:solidFill>
              <a:latin typeface="+mj-lt"/>
              <a:ea typeface="+mj-ea"/>
              <a:cs typeface="+mj-cs"/>
            </a:endParaRPr>
          </a:p>
        </p:txBody>
      </p:sp>
      <p:pic>
        <p:nvPicPr>
          <p:cNvPr id="4" name="Picture 4">
            <a:extLst>
              <a:ext uri="{FF2B5EF4-FFF2-40B4-BE49-F238E27FC236}">
                <a16:creationId xmlns:a16="http://schemas.microsoft.com/office/drawing/2014/main" id="{13AECC05-2459-7F37-1B1A-29E14F8D7D36}"/>
              </a:ext>
            </a:extLst>
          </p:cNvPr>
          <p:cNvPicPr>
            <a:picLocks noChangeAspect="1"/>
          </p:cNvPicPr>
          <p:nvPr/>
        </p:nvPicPr>
        <p:blipFill rotWithShape="1">
          <a:blip r:embed="rId2"/>
          <a:srcRect l="3815" r="58305" b="1"/>
          <a:stretch/>
        </p:blipFill>
        <p:spPr>
          <a:xfrm>
            <a:off x="1359548" y="643467"/>
            <a:ext cx="3603472" cy="5350931"/>
          </a:xfrm>
          <a:prstGeom prst="rect">
            <a:avLst/>
          </a:prstGeom>
          <a:effectLst>
            <a:innerShdw blurRad="57150" dist="38100" dir="14460000">
              <a:prstClr val="black">
                <a:alpha val="70000"/>
              </a:prstClr>
            </a:innerShdw>
          </a:effectLst>
        </p:spPr>
      </p:pic>
      <p:graphicFrame>
        <p:nvGraphicFramePr>
          <p:cNvPr id="40" name="Content Placeholder 17">
            <a:extLst>
              <a:ext uri="{FF2B5EF4-FFF2-40B4-BE49-F238E27FC236}">
                <a16:creationId xmlns:a16="http://schemas.microsoft.com/office/drawing/2014/main" id="{B1CECBCD-BF33-1BBA-B75B-B9D3D032B8A4}"/>
              </a:ext>
            </a:extLst>
          </p:cNvPr>
          <p:cNvGraphicFramePr>
            <a:graphicFrameLocks noGrp="1"/>
          </p:cNvGraphicFramePr>
          <p:nvPr>
            <p:ph idx="1"/>
          </p:nvPr>
        </p:nvGraphicFramePr>
        <p:xfrm>
          <a:off x="6095998" y="522515"/>
          <a:ext cx="4833260" cy="3901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921D4986-3AE0-E1C6-710E-3A5BC5E1F800}"/>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a:spcAft>
                <a:spcPts val="600"/>
              </a:spcAft>
            </a:pPr>
            <a:fld id="{D57F1E4F-1CFF-5643-939E-217C01CDF565}" type="slidenum">
              <a:rPr lang="en-US">
                <a:solidFill>
                  <a:srgbClr val="0A304A"/>
                </a:solidFill>
              </a:rPr>
              <a:pPr>
                <a:spcAft>
                  <a:spcPts val="600"/>
                </a:spcAft>
              </a:pPr>
              <a:t>15</a:t>
            </a:fld>
            <a:endParaRPr lang="en-US">
              <a:solidFill>
                <a:srgbClr val="0A304A"/>
              </a:solidFill>
            </a:endParaRPr>
          </a:p>
        </p:txBody>
      </p:sp>
      <p:grpSp>
        <p:nvGrpSpPr>
          <p:cNvPr id="25" name="Group 24">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6" name="Straight Connector 25">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873784894"/>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2B8DD-A84B-DA8A-5822-30801E2104DA}"/>
              </a:ext>
            </a:extLst>
          </p:cNvPr>
          <p:cNvSpPr>
            <a:spLocks noGrp="1"/>
          </p:cNvSpPr>
          <p:nvPr>
            <p:ph type="title"/>
          </p:nvPr>
        </p:nvSpPr>
        <p:spPr>
          <a:xfrm>
            <a:off x="684212" y="4799010"/>
            <a:ext cx="9269412" cy="1155267"/>
          </a:xfrm>
        </p:spPr>
        <p:txBody>
          <a:bodyPr vert="horz" lIns="91440" tIns="45720" rIns="91440" bIns="45720" rtlCol="0" anchor="ctr">
            <a:normAutofit/>
          </a:bodyPr>
          <a:lstStyle/>
          <a:p>
            <a:r>
              <a:rPr lang="en-US" kern="1200" cap="all">
                <a:ln w="3175" cmpd="sng">
                  <a:noFill/>
                </a:ln>
                <a:solidFill>
                  <a:srgbClr val="FFFFFF"/>
                </a:solidFill>
                <a:effectLst/>
                <a:latin typeface="Arial"/>
                <a:cs typeface="Arial"/>
              </a:rPr>
              <a:t>swot</a:t>
            </a:r>
          </a:p>
        </p:txBody>
      </p:sp>
      <p:graphicFrame>
        <p:nvGraphicFramePr>
          <p:cNvPr id="22" name="TextBox 3">
            <a:extLst>
              <a:ext uri="{FF2B5EF4-FFF2-40B4-BE49-F238E27FC236}">
                <a16:creationId xmlns:a16="http://schemas.microsoft.com/office/drawing/2014/main" id="{E57730CA-F8D5-F09B-A684-39C8E0F11898}"/>
              </a:ext>
            </a:extLst>
          </p:cNvPr>
          <p:cNvGraphicFramePr/>
          <p:nvPr/>
        </p:nvGraphicFramePr>
        <p:xfrm>
          <a:off x="965200" y="642939"/>
          <a:ext cx="10255250" cy="34037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 name="Slide Number Placeholder 23">
            <a:extLst>
              <a:ext uri="{FF2B5EF4-FFF2-40B4-BE49-F238E27FC236}">
                <a16:creationId xmlns:a16="http://schemas.microsoft.com/office/drawing/2014/main" id="{2003B7F1-F04A-4667-2340-100B04F44ADA}"/>
              </a:ext>
            </a:extLst>
          </p:cNvPr>
          <p:cNvSpPr>
            <a:spLocks noGrp="1"/>
          </p:cNvSpPr>
          <p:nvPr>
            <p:ph type="sldNum" sz="quarter" idx="12"/>
          </p:nvPr>
        </p:nvSpPr>
        <p:spPr/>
        <p:txBody>
          <a:bodyPr/>
          <a:lstStyle/>
          <a:p>
            <a:fld id="{D57F1E4F-1CFF-5643-939E-217C01CDF565}" type="slidenum">
              <a:rPr lang="en-US" dirty="0"/>
              <a:pPr/>
              <a:t>16</a:t>
            </a:fld>
            <a:endParaRPr lang="en-GB"/>
          </a:p>
        </p:txBody>
      </p:sp>
      <p:sp>
        <p:nvSpPr>
          <p:cNvPr id="13" name="TextBox 12">
            <a:extLst>
              <a:ext uri="{FF2B5EF4-FFF2-40B4-BE49-F238E27FC236}">
                <a16:creationId xmlns:a16="http://schemas.microsoft.com/office/drawing/2014/main" id="{3AC933E5-1822-6032-C635-F8DEB33365C8}"/>
              </a:ext>
            </a:extLst>
          </p:cNvPr>
          <p:cNvSpPr txBox="1"/>
          <p:nvPr/>
        </p:nvSpPr>
        <p:spPr>
          <a:xfrm>
            <a:off x="2115799" y="4357618"/>
            <a:ext cx="658905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 SPA SWOT ANALYSIS IS A GREAT WAY FOR YOU TO GET A MORE DETAILED UNDERSTANDING OF WHAT IS GOING RIGHT IN YOUR SPA AND WHAT IS GOING WRONG. IT WILL GIVE YOU INSIGHT OF WHAT MAY NEED TO BE IMPROVED, WHAT OPPORTUNITIES NEED TO BE EXPLORED AND THE KIND OF THREATS THE COMPANY MAY BE FACING.</a:t>
            </a:r>
          </a:p>
        </p:txBody>
      </p:sp>
    </p:spTree>
    <p:extLst>
      <p:ext uri="{BB962C8B-B14F-4D97-AF65-F5344CB8AC3E}">
        <p14:creationId xmlns:p14="http://schemas.microsoft.com/office/powerpoint/2010/main" val="36325782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E304FDC8-850F-0F4E-D709-E5F365BAAC71}"/>
              </a:ext>
            </a:extLst>
          </p:cNvPr>
          <p:cNvPicPr>
            <a:picLocks noGrp="1" noChangeAspect="1"/>
          </p:cNvPicPr>
          <p:nvPr>
            <p:ph idx="1"/>
          </p:nvPr>
        </p:nvPicPr>
        <p:blipFill rotWithShape="1">
          <a:blip r:embed="rId2"/>
          <a:srcRect t="14290" b="14290"/>
          <a:stretch/>
        </p:blipFill>
        <p:spPr>
          <a:xfrm>
            <a:off x="791240" y="1253451"/>
            <a:ext cx="3185108" cy="2527558"/>
          </a:xfrm>
          <a:prstGeom prst="rect">
            <a:avLst/>
          </a:prstGeom>
          <a:effectLst>
            <a:innerShdw blurRad="57150" dist="38100" dir="14460000">
              <a:prstClr val="black">
                <a:alpha val="70000"/>
              </a:prstClr>
            </a:innerShdw>
          </a:effectLst>
        </p:spPr>
      </p:pic>
      <p:sp>
        <p:nvSpPr>
          <p:cNvPr id="3" name="TextBox 2">
            <a:extLst>
              <a:ext uri="{FF2B5EF4-FFF2-40B4-BE49-F238E27FC236}">
                <a16:creationId xmlns:a16="http://schemas.microsoft.com/office/drawing/2014/main" id="{BC779370-95FC-0C6A-E283-CB16A86BE54E}"/>
              </a:ext>
            </a:extLst>
          </p:cNvPr>
          <p:cNvSpPr txBox="1"/>
          <p:nvPr/>
        </p:nvSpPr>
        <p:spPr>
          <a:xfrm>
            <a:off x="791593" y="3440061"/>
            <a:ext cx="6593129" cy="35758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tx1"/>
              </a:buClr>
              <a:buSzPct val="80000"/>
              <a:buFont typeface="Wingdings 3" panose="05040102010807070707" pitchFamily="18" charset="2"/>
              <a:buChar char=""/>
            </a:pPr>
            <a:r>
              <a:rPr lang="en-US">
                <a:solidFill>
                  <a:schemeClr val="bg1"/>
                </a:solidFill>
                <a:latin typeface="Arial"/>
                <a:cs typeface="Arial"/>
              </a:rPr>
              <a:t>ACCORDING TO (MARIJA D H,. DANIJELA F H,. ANTONIO V ET,.AL)(2020) INCREASED INTEREST IN THE HEALTH CARE IS ONE OF THE MAIN OPPORTUNITIES FOR THE DEVELOPMENT OF WELLNESS. THE GROWNING CONCERN OF PEOPLE ABOUT THEIR OWN HEALTH LEADS TO AN INCRESE IN DEMAND FOR WELLNESS SERVICES.</a:t>
            </a:r>
          </a:p>
        </p:txBody>
      </p:sp>
      <p:sp>
        <p:nvSpPr>
          <p:cNvPr id="2" name="Slide Number Placeholder 1">
            <a:extLst>
              <a:ext uri="{FF2B5EF4-FFF2-40B4-BE49-F238E27FC236}">
                <a16:creationId xmlns:a16="http://schemas.microsoft.com/office/drawing/2014/main" id="{FC7530F1-AE94-6C8C-84EE-03AD8BA04B63}"/>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a:spcAft>
                <a:spcPts val="600"/>
              </a:spcAft>
            </a:pPr>
            <a:fld id="{D57F1E4F-1CFF-5643-939E-217C01CDF565}" type="slidenum">
              <a:rPr lang="en-US" dirty="0"/>
              <a:pPr>
                <a:spcAft>
                  <a:spcPts val="600"/>
                </a:spcAft>
              </a:pPr>
              <a:t>17</a:t>
            </a:fld>
            <a:endParaRPr lang="en-US"/>
          </a:p>
        </p:txBody>
      </p:sp>
      <p:graphicFrame>
        <p:nvGraphicFramePr>
          <p:cNvPr id="88" name="Diagram 88">
            <a:extLst>
              <a:ext uri="{FF2B5EF4-FFF2-40B4-BE49-F238E27FC236}">
                <a16:creationId xmlns:a16="http://schemas.microsoft.com/office/drawing/2014/main" id="{3510F236-8A92-9AD1-5A3A-EEFDDCE30A0D}"/>
              </a:ext>
            </a:extLst>
          </p:cNvPr>
          <p:cNvGraphicFramePr/>
          <p:nvPr>
            <p:extLst>
              <p:ext uri="{D42A27DB-BD31-4B8C-83A1-F6EECF244321}">
                <p14:modId xmlns:p14="http://schemas.microsoft.com/office/powerpoint/2010/main" val="334343158"/>
              </p:ext>
            </p:extLst>
          </p:nvPr>
        </p:nvGraphicFramePr>
        <p:xfrm>
          <a:off x="5058103" y="746234"/>
          <a:ext cx="5504793" cy="3158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76364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AE2C4-09A9-BBAE-9415-D8A3A6E8DC8B}"/>
              </a:ext>
            </a:extLst>
          </p:cNvPr>
          <p:cNvSpPr>
            <a:spLocks noGrp="1"/>
          </p:cNvSpPr>
          <p:nvPr>
            <p:ph type="title"/>
          </p:nvPr>
        </p:nvSpPr>
        <p:spPr>
          <a:xfrm>
            <a:off x="437683" y="4576979"/>
            <a:ext cx="8534400" cy="1507067"/>
          </a:xfrm>
        </p:spPr>
        <p:txBody>
          <a:bodyPr>
            <a:normAutofit/>
          </a:bodyPr>
          <a:lstStyle/>
          <a:p>
            <a:r>
              <a:rPr lang="en-GB">
                <a:latin typeface="Arial"/>
                <a:cs typeface="Arial"/>
              </a:rPr>
              <a:t>Pestle </a:t>
            </a:r>
          </a:p>
        </p:txBody>
      </p:sp>
      <p:sp>
        <p:nvSpPr>
          <p:cNvPr id="4" name="Slide Number Placeholder 3">
            <a:extLst>
              <a:ext uri="{FF2B5EF4-FFF2-40B4-BE49-F238E27FC236}">
                <a16:creationId xmlns:a16="http://schemas.microsoft.com/office/drawing/2014/main" id="{F889C6EC-E76E-DC1A-214C-291DA3803FF5}"/>
              </a:ext>
            </a:extLst>
          </p:cNvPr>
          <p:cNvSpPr>
            <a:spLocks noGrp="1"/>
          </p:cNvSpPr>
          <p:nvPr>
            <p:ph type="sldNum" sz="quarter" idx="12"/>
          </p:nvPr>
        </p:nvSpPr>
        <p:spPr>
          <a:xfrm>
            <a:off x="9914965" y="10251328"/>
            <a:ext cx="1142245" cy="669925"/>
          </a:xfrm>
        </p:spPr>
        <p:txBody>
          <a:bodyPr>
            <a:normAutofit/>
          </a:bodyPr>
          <a:lstStyle/>
          <a:p>
            <a:pPr>
              <a:spcAft>
                <a:spcPts val="600"/>
              </a:spcAft>
            </a:pPr>
            <a:fld id="{D57F1E4F-1CFF-5643-939E-217C01CDF565}" type="slidenum">
              <a:rPr lang="en-US" dirty="0"/>
              <a:pPr>
                <a:spcAft>
                  <a:spcPts val="600"/>
                </a:spcAft>
              </a:pPr>
              <a:t>18</a:t>
            </a:fld>
            <a:endParaRPr lang="en-US"/>
          </a:p>
        </p:txBody>
      </p:sp>
      <p:graphicFrame>
        <p:nvGraphicFramePr>
          <p:cNvPr id="308" name="Diagram 308">
            <a:extLst>
              <a:ext uri="{FF2B5EF4-FFF2-40B4-BE49-F238E27FC236}">
                <a16:creationId xmlns:a16="http://schemas.microsoft.com/office/drawing/2014/main" id="{E2C3F5C5-4B2E-4085-C508-CE27A92725C8}"/>
              </a:ext>
            </a:extLst>
          </p:cNvPr>
          <p:cNvGraphicFramePr>
            <a:graphicFrameLocks noGrp="1"/>
          </p:cNvGraphicFramePr>
          <p:nvPr>
            <p:ph idx="1"/>
            <p:extLst>
              <p:ext uri="{D42A27DB-BD31-4B8C-83A1-F6EECF244321}">
                <p14:modId xmlns:p14="http://schemas.microsoft.com/office/powerpoint/2010/main" val="762679203"/>
              </p:ext>
            </p:extLst>
          </p:nvPr>
        </p:nvGraphicFramePr>
        <p:xfrm>
          <a:off x="684212" y="685800"/>
          <a:ext cx="9411418" cy="3097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A240E48E-DD59-F4B3-8B7B-7696A5D1497E}"/>
              </a:ext>
            </a:extLst>
          </p:cNvPr>
          <p:cNvSpPr txBox="1"/>
          <p:nvPr/>
        </p:nvSpPr>
        <p:spPr>
          <a:xfrm>
            <a:off x="3193676" y="4202206"/>
            <a:ext cx="6051176"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latin typeface="Arial"/>
                <a:ea typeface="+mn-lt"/>
                <a:cs typeface="+mn-lt"/>
              </a:rPr>
              <a:t>Pestle Analysis </a:t>
            </a:r>
            <a:endParaRPr lang="en-US" sz="1400">
              <a:latin typeface="Arial"/>
              <a:cs typeface="Arial"/>
            </a:endParaRPr>
          </a:p>
          <a:p>
            <a:r>
              <a:rPr lang="en-GB" sz="1400">
                <a:latin typeface="Arial"/>
                <a:ea typeface="+mn-lt"/>
                <a:cs typeface="+mn-lt"/>
              </a:rPr>
              <a:t>According to (Shah MD S H,. Shah M </a:t>
            </a:r>
            <a:r>
              <a:rPr lang="en-GB" sz="1400" err="1">
                <a:latin typeface="Arial"/>
                <a:ea typeface="+mn-lt"/>
                <a:cs typeface="+mn-lt"/>
              </a:rPr>
              <a:t>M</a:t>
            </a:r>
            <a:r>
              <a:rPr lang="en-GB" sz="1400">
                <a:latin typeface="Arial"/>
                <a:ea typeface="+mn-lt"/>
                <a:cs typeface="+mn-lt"/>
              </a:rPr>
              <a:t> </a:t>
            </a:r>
            <a:r>
              <a:rPr lang="en-GB" sz="1400" err="1">
                <a:latin typeface="Arial"/>
                <a:ea typeface="+mn-lt"/>
                <a:cs typeface="+mn-lt"/>
              </a:rPr>
              <a:t>H,.Jeremy</a:t>
            </a:r>
            <a:r>
              <a:rPr lang="en-GB" sz="1400">
                <a:latin typeface="Arial"/>
                <a:ea typeface="+mn-lt"/>
                <a:cs typeface="+mn-lt"/>
              </a:rPr>
              <a:t> P B </a:t>
            </a:r>
            <a:r>
              <a:rPr lang="en-GB" sz="1400" err="1">
                <a:latin typeface="Arial"/>
                <a:ea typeface="+mn-lt"/>
                <a:cs typeface="+mn-lt"/>
              </a:rPr>
              <a:t>et,.al</a:t>
            </a:r>
            <a:r>
              <a:rPr lang="en-GB" sz="1400">
                <a:latin typeface="Arial"/>
                <a:ea typeface="+mn-lt"/>
                <a:cs typeface="+mn-lt"/>
              </a:rPr>
              <a:t>) (2023) Pestle analysis is one essential tool that executives can rely on to organise the factors within the macro environment .and how to recognise these factors impact the firms and the industries within them. Pestle is an anagram and shows six segments of the macro environment such as politics, economic, social, technology, environmental and legal. Executives carefully observe or examine these six segments to recognise major opportunities and threats and later adjust their companies’ strategies accordingly.</a:t>
            </a:r>
            <a:endParaRPr lang="en-GB" sz="1400">
              <a:latin typeface="Arial"/>
            </a:endParaRPr>
          </a:p>
          <a:p>
            <a:pPr algn="l"/>
            <a:endParaRPr lang="en-GB"/>
          </a:p>
        </p:txBody>
      </p:sp>
    </p:spTree>
    <p:extLst>
      <p:ext uri="{BB962C8B-B14F-4D97-AF65-F5344CB8AC3E}">
        <p14:creationId xmlns:p14="http://schemas.microsoft.com/office/powerpoint/2010/main" val="39122089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6"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6360C872-0A7F-097B-30BE-1B6DB5D860F4}"/>
              </a:ext>
            </a:extLst>
          </p:cNvPr>
          <p:cNvSpPr>
            <a:spLocks noGrp="1"/>
          </p:cNvSpPr>
          <p:nvPr>
            <p:ph type="sldNum" sz="quarter" idx="12"/>
          </p:nvPr>
        </p:nvSpPr>
        <p:spPr>
          <a:xfrm>
            <a:off x="10363200" y="5578475"/>
            <a:ext cx="1142245" cy="669925"/>
          </a:xfrm>
        </p:spPr>
        <p:txBody>
          <a:bodyPr>
            <a:normAutofit/>
          </a:bodyPr>
          <a:lstStyle/>
          <a:p>
            <a:pPr>
              <a:spcAft>
                <a:spcPts val="600"/>
              </a:spcAft>
            </a:pPr>
            <a:fld id="{D57F1E4F-1CFF-5643-939E-217C01CDF565}" type="slidenum">
              <a:rPr lang="en-US">
                <a:solidFill>
                  <a:srgbClr val="0A304A"/>
                </a:solidFill>
              </a:rPr>
              <a:pPr>
                <a:spcAft>
                  <a:spcPts val="600"/>
                </a:spcAft>
              </a:pPr>
              <a:t>19</a:t>
            </a:fld>
            <a:endParaRPr lang="en-US">
              <a:solidFill>
                <a:srgbClr val="0A304A"/>
              </a:solidFill>
            </a:endParaRPr>
          </a:p>
        </p:txBody>
      </p:sp>
      <p:grpSp>
        <p:nvGrpSpPr>
          <p:cNvPr id="28" name="Group 27">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9" name="Straight Connector 28">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1D06C7E8-016A-E750-4105-402EEE6B1151}"/>
              </a:ext>
            </a:extLst>
          </p:cNvPr>
          <p:cNvSpPr>
            <a:spLocks noGrp="1"/>
          </p:cNvSpPr>
          <p:nvPr>
            <p:ph type="title"/>
          </p:nvPr>
        </p:nvSpPr>
        <p:spPr>
          <a:xfrm>
            <a:off x="8588661" y="941424"/>
            <a:ext cx="3043896" cy="3248611"/>
          </a:xfrm>
        </p:spPr>
        <p:txBody>
          <a:bodyPr>
            <a:normAutofit/>
          </a:bodyPr>
          <a:lstStyle/>
          <a:p>
            <a:r>
              <a:rPr lang="en-GB">
                <a:solidFill>
                  <a:srgbClr val="FFFFFF"/>
                </a:solidFill>
                <a:latin typeface="Arial"/>
                <a:cs typeface="Arial"/>
              </a:rPr>
              <a:t>Pestle</a:t>
            </a:r>
          </a:p>
        </p:txBody>
      </p:sp>
      <p:graphicFrame>
        <p:nvGraphicFramePr>
          <p:cNvPr id="5" name="Diagram 5">
            <a:extLst>
              <a:ext uri="{FF2B5EF4-FFF2-40B4-BE49-F238E27FC236}">
                <a16:creationId xmlns:a16="http://schemas.microsoft.com/office/drawing/2014/main" id="{65F734FC-55DA-6A05-73A8-78940F468174}"/>
              </a:ext>
            </a:extLst>
          </p:cNvPr>
          <p:cNvGraphicFramePr>
            <a:graphicFrameLocks noGrp="1"/>
          </p:cNvGraphicFramePr>
          <p:nvPr>
            <p:ph idx="1"/>
            <p:extLst>
              <p:ext uri="{D42A27DB-BD31-4B8C-83A1-F6EECF244321}">
                <p14:modId xmlns:p14="http://schemas.microsoft.com/office/powerpoint/2010/main" val="781999695"/>
              </p:ext>
            </p:extLst>
          </p:nvPr>
        </p:nvGraphicFramePr>
        <p:xfrm>
          <a:off x="940645" y="941424"/>
          <a:ext cx="6190459" cy="4768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0700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33">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29" descr="Desk with stethoscope and computer keyboard">
            <a:extLst>
              <a:ext uri="{FF2B5EF4-FFF2-40B4-BE49-F238E27FC236}">
                <a16:creationId xmlns:a16="http://schemas.microsoft.com/office/drawing/2014/main" id="{B643C7F4-2A89-AAEC-E512-4E14527E4320}"/>
              </a:ext>
            </a:extLst>
          </p:cNvPr>
          <p:cNvPicPr>
            <a:picLocks noChangeAspect="1"/>
          </p:cNvPicPr>
          <p:nvPr/>
        </p:nvPicPr>
        <p:blipFill rotWithShape="1">
          <a:blip r:embed="rId2">
            <a:alphaModFix amt="35000"/>
          </a:blip>
          <a:srcRect r="-2" b="15726"/>
          <a:stretch/>
        </p:blipFill>
        <p:spPr>
          <a:xfrm>
            <a:off x="3174" y="10"/>
            <a:ext cx="12192000" cy="6857990"/>
          </a:xfrm>
          <a:prstGeom prst="rect">
            <a:avLst/>
          </a:prstGeom>
        </p:spPr>
      </p:pic>
      <p:sp>
        <p:nvSpPr>
          <p:cNvPr id="2" name="Title 1">
            <a:extLst>
              <a:ext uri="{FF2B5EF4-FFF2-40B4-BE49-F238E27FC236}">
                <a16:creationId xmlns:a16="http://schemas.microsoft.com/office/drawing/2014/main" id="{8D696266-DF61-E217-46C2-D9F836D19CBB}"/>
              </a:ext>
            </a:extLst>
          </p:cNvPr>
          <p:cNvSpPr>
            <a:spLocks noGrp="1"/>
          </p:cNvSpPr>
          <p:nvPr>
            <p:ph type="title"/>
          </p:nvPr>
        </p:nvSpPr>
        <p:spPr>
          <a:xfrm>
            <a:off x="540438" y="2747671"/>
            <a:ext cx="8534400" cy="1507067"/>
          </a:xfrm>
        </p:spPr>
        <p:txBody>
          <a:bodyPr>
            <a:normAutofit fontScale="90000"/>
          </a:bodyPr>
          <a:lstStyle/>
          <a:p>
            <a:r>
              <a:rPr lang="en-GB">
                <a:latin typeface="Arial"/>
                <a:cs typeface="Arial"/>
              </a:rPr>
              <a:t>KEY MARKETING FACTORS FOR THE THERAPEUTIC WELLBEING SPA</a:t>
            </a:r>
            <a:br>
              <a:rPr lang="en-GB">
                <a:latin typeface="Arial"/>
                <a:cs typeface="Arial"/>
              </a:rPr>
            </a:br>
            <a:br>
              <a:rPr lang="en-GB">
                <a:latin typeface="Arial"/>
                <a:cs typeface="Arial"/>
              </a:rPr>
            </a:br>
            <a:endParaRPr lang="en-GB">
              <a:latin typeface="Arial"/>
              <a:cs typeface="Arial"/>
            </a:endParaRPr>
          </a:p>
        </p:txBody>
      </p:sp>
      <p:sp>
        <p:nvSpPr>
          <p:cNvPr id="3" name="Content Placeholder 2">
            <a:extLst>
              <a:ext uri="{FF2B5EF4-FFF2-40B4-BE49-F238E27FC236}">
                <a16:creationId xmlns:a16="http://schemas.microsoft.com/office/drawing/2014/main" id="{BD4EA265-450A-B505-8931-9D12B1501F4C}"/>
              </a:ext>
            </a:extLst>
          </p:cNvPr>
          <p:cNvSpPr>
            <a:spLocks noGrp="1"/>
          </p:cNvSpPr>
          <p:nvPr>
            <p:ph idx="1"/>
          </p:nvPr>
        </p:nvSpPr>
        <p:spPr>
          <a:xfrm>
            <a:off x="684212" y="-4313"/>
            <a:ext cx="8534400" cy="2997041"/>
          </a:xfrm>
        </p:spPr>
        <p:txBody>
          <a:bodyPr>
            <a:normAutofit/>
          </a:bodyPr>
          <a:lstStyle/>
          <a:p>
            <a:pPr marL="0" indent="0">
              <a:buNone/>
            </a:pPr>
            <a:endParaRPr lang="en-GB">
              <a:solidFill>
                <a:schemeClr val="tx1"/>
              </a:solidFill>
              <a:latin typeface="Arial"/>
              <a:cs typeface="Arial"/>
            </a:endParaRPr>
          </a:p>
          <a:p>
            <a:pPr marL="0" indent="0">
              <a:buNone/>
            </a:pPr>
            <a:r>
              <a:rPr lang="en-GB" dirty="0">
                <a:solidFill>
                  <a:schemeClr val="tx1"/>
                </a:solidFill>
                <a:latin typeface="Arial"/>
                <a:cs typeface="Arial"/>
              </a:rPr>
              <a:t>According to (Radka M,. </a:t>
            </a:r>
            <a:r>
              <a:rPr lang="en-GB" dirty="0" err="1">
                <a:solidFill>
                  <a:schemeClr val="tx1"/>
                </a:solidFill>
                <a:latin typeface="Arial"/>
                <a:cs typeface="Arial"/>
              </a:rPr>
              <a:t>Lubica</a:t>
            </a:r>
            <a:r>
              <a:rPr lang="en-GB" dirty="0">
                <a:solidFill>
                  <a:schemeClr val="tx1"/>
                </a:solidFill>
                <a:latin typeface="Arial"/>
                <a:cs typeface="Arial"/>
              </a:rPr>
              <a:t> S,. Andrej M,.) (2023) The aim of marketing factors is to examine the importance and use of reviews in the marketing communication of selected spas enterprises on the internet. The subject of the research are reviews as an important part of the online reputation of the spa enterprises and the object of the reach is marketing communications on the internet. </a:t>
            </a:r>
          </a:p>
          <a:p>
            <a:pPr marL="0" indent="0">
              <a:buNone/>
            </a:pPr>
            <a:endParaRPr lang="en-GB">
              <a:solidFill>
                <a:schemeClr val="tx1"/>
              </a:solidFill>
              <a:latin typeface="Arial"/>
              <a:cs typeface="Arial"/>
            </a:endParaRPr>
          </a:p>
        </p:txBody>
      </p:sp>
      <p:sp>
        <p:nvSpPr>
          <p:cNvPr id="4" name="Slide Number Placeholder 3">
            <a:extLst>
              <a:ext uri="{FF2B5EF4-FFF2-40B4-BE49-F238E27FC236}">
                <a16:creationId xmlns:a16="http://schemas.microsoft.com/office/drawing/2014/main" id="{E4DDC990-9383-019A-937E-620CA5DE557A}"/>
              </a:ext>
            </a:extLst>
          </p:cNvPr>
          <p:cNvSpPr>
            <a:spLocks noGrp="1"/>
          </p:cNvSpPr>
          <p:nvPr>
            <p:ph type="sldNum" sz="quarter" idx="12"/>
          </p:nvPr>
        </p:nvSpPr>
        <p:spPr>
          <a:xfrm>
            <a:off x="10363200" y="5578475"/>
            <a:ext cx="1142245" cy="669925"/>
          </a:xfrm>
        </p:spPr>
        <p:txBody>
          <a:bodyPr>
            <a:normAutofit/>
          </a:bodyPr>
          <a:lstStyle/>
          <a:p>
            <a:pPr>
              <a:spcAft>
                <a:spcPts val="600"/>
              </a:spcAft>
            </a:pPr>
            <a:fld id="{D57F1E4F-1CFF-5643-939E-217C01CDF565}" type="slidenum">
              <a:rPr lang="en-US">
                <a:solidFill>
                  <a:srgbClr val="FFFFFF">
                    <a:alpha val="80000"/>
                  </a:srgbClr>
                </a:solidFill>
              </a:rPr>
              <a:pPr>
                <a:spcAft>
                  <a:spcPts val="600"/>
                </a:spcAft>
              </a:pPr>
              <a:t>20</a:t>
            </a:fld>
            <a:endParaRPr lang="en-US">
              <a:solidFill>
                <a:srgbClr val="FFFFFF">
                  <a:alpha val="80000"/>
                </a:srgbClr>
              </a:solidFill>
            </a:endParaRPr>
          </a:p>
        </p:txBody>
      </p:sp>
      <p:graphicFrame>
        <p:nvGraphicFramePr>
          <p:cNvPr id="48" name="TextBox 4">
            <a:extLst>
              <a:ext uri="{FF2B5EF4-FFF2-40B4-BE49-F238E27FC236}">
                <a16:creationId xmlns:a16="http://schemas.microsoft.com/office/drawing/2014/main" id="{E12EA566-C2F9-C2A1-549F-23DEF70ED408}"/>
              </a:ext>
            </a:extLst>
          </p:cNvPr>
          <p:cNvGraphicFramePr/>
          <p:nvPr/>
        </p:nvGraphicFramePr>
        <p:xfrm>
          <a:off x="725365" y="3802672"/>
          <a:ext cx="8308730" cy="2031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1031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0">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9A60FC-75E0-CB42-18EE-5E6BC893767B}"/>
              </a:ext>
            </a:extLst>
          </p:cNvPr>
          <p:cNvSpPr>
            <a:spLocks noGrp="1"/>
          </p:cNvSpPr>
          <p:nvPr>
            <p:ph type="title"/>
          </p:nvPr>
        </p:nvSpPr>
        <p:spPr>
          <a:xfrm>
            <a:off x="5395856" y="382365"/>
            <a:ext cx="4205003" cy="1507067"/>
          </a:xfrm>
        </p:spPr>
        <p:txBody>
          <a:bodyPr vert="horz" lIns="91440" tIns="45720" rIns="91440" bIns="45720" rtlCol="0" anchor="ctr">
            <a:normAutofit/>
          </a:bodyPr>
          <a:lstStyle/>
          <a:p>
            <a:r>
              <a:rPr lang="en-US" sz="3200" dirty="0">
                <a:solidFill>
                  <a:srgbClr val="FFFFFF"/>
                </a:solidFill>
                <a:latin typeface="Arial"/>
                <a:cs typeface="Arial"/>
              </a:rPr>
              <a:t>Sales Income of a 3 -year period</a:t>
            </a:r>
          </a:p>
        </p:txBody>
      </p:sp>
      <p:sp>
        <p:nvSpPr>
          <p:cNvPr id="6" name="TextBox 5">
            <a:extLst>
              <a:ext uri="{FF2B5EF4-FFF2-40B4-BE49-F238E27FC236}">
                <a16:creationId xmlns:a16="http://schemas.microsoft.com/office/drawing/2014/main" id="{4E2CB4A0-2224-9FFE-73FC-3987CE1410C7}"/>
              </a:ext>
            </a:extLst>
          </p:cNvPr>
          <p:cNvSpPr txBox="1"/>
          <p:nvPr/>
        </p:nvSpPr>
        <p:spPr>
          <a:xfrm>
            <a:off x="5284837" y="4102510"/>
            <a:ext cx="4819653" cy="3615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tx1"/>
              </a:buClr>
              <a:buSzPct val="80000"/>
              <a:buFont typeface="Wingdings 3" panose="05040102010807070707" pitchFamily="18" charset="2"/>
              <a:buChar char=""/>
            </a:pPr>
            <a:r>
              <a:rPr lang="en-US" dirty="0">
                <a:solidFill>
                  <a:schemeClr val="bg1"/>
                </a:solidFill>
                <a:latin typeface="Arial"/>
                <a:cs typeface="Arial"/>
              </a:rPr>
              <a:t>Here is a table showing the sales income of the Therapeutic wellbeing spa over a course of 3 years. </a:t>
            </a:r>
          </a:p>
        </p:txBody>
      </p:sp>
      <p:sp>
        <p:nvSpPr>
          <p:cNvPr id="4" name="Slide Number Placeholder 3">
            <a:extLst>
              <a:ext uri="{FF2B5EF4-FFF2-40B4-BE49-F238E27FC236}">
                <a16:creationId xmlns:a16="http://schemas.microsoft.com/office/drawing/2014/main" id="{9780681A-ECCF-BBDB-A236-4378B935B769}"/>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a:spcAft>
                <a:spcPts val="600"/>
              </a:spcAft>
            </a:pPr>
            <a:fld id="{D57F1E4F-1CFF-5643-939E-217C01CDF565}" type="slidenum">
              <a:rPr lang="en-US">
                <a:solidFill>
                  <a:srgbClr val="0A304A"/>
                </a:solidFill>
              </a:rPr>
              <a:pPr>
                <a:spcAft>
                  <a:spcPts val="600"/>
                </a:spcAft>
              </a:pPr>
              <a:t>21</a:t>
            </a:fld>
            <a:endParaRPr lang="en-US">
              <a:solidFill>
                <a:srgbClr val="0A304A"/>
              </a:solidFill>
            </a:endParaRPr>
          </a:p>
        </p:txBody>
      </p:sp>
      <p:grpSp>
        <p:nvGrpSpPr>
          <p:cNvPr id="23" name="Group 12">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4" name="Straight Connector 14">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3" name="TextBox 2">
            <a:extLst>
              <a:ext uri="{FF2B5EF4-FFF2-40B4-BE49-F238E27FC236}">
                <a16:creationId xmlns:a16="http://schemas.microsoft.com/office/drawing/2014/main" id="{902034FC-0278-A7DB-3AE0-B77544857550}"/>
              </a:ext>
            </a:extLst>
          </p:cNvPr>
          <p:cNvSpPr txBox="1"/>
          <p:nvPr/>
        </p:nvSpPr>
        <p:spPr>
          <a:xfrm>
            <a:off x="5282851" y="2198702"/>
            <a:ext cx="442072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The profit and losses over a 3-year period shows the sales will which will be made depending on how many customers the spa will have. In the first we would like to make up to £29,000 and by the third year we would have like make a huge profit of £92,000. </a:t>
            </a:r>
          </a:p>
        </p:txBody>
      </p:sp>
      <p:pic>
        <p:nvPicPr>
          <p:cNvPr id="8" name="Picture 8" descr="Table&#10;&#10;Description automatically generated">
            <a:extLst>
              <a:ext uri="{FF2B5EF4-FFF2-40B4-BE49-F238E27FC236}">
                <a16:creationId xmlns:a16="http://schemas.microsoft.com/office/drawing/2014/main" id="{5E35AA73-FC8F-2926-7A33-DF168C83DEB8}"/>
              </a:ext>
            </a:extLst>
          </p:cNvPr>
          <p:cNvPicPr>
            <a:picLocks noGrp="1" noChangeAspect="1"/>
          </p:cNvPicPr>
          <p:nvPr>
            <p:ph idx="1"/>
          </p:nvPr>
        </p:nvPicPr>
        <p:blipFill>
          <a:blip r:embed="rId2"/>
          <a:stretch>
            <a:fillRect/>
          </a:stretch>
        </p:blipFill>
        <p:spPr>
          <a:xfrm>
            <a:off x="229435" y="513735"/>
            <a:ext cx="5019437" cy="5729202"/>
          </a:xfrm>
        </p:spPr>
      </p:pic>
    </p:spTree>
    <p:extLst>
      <p:ext uri="{BB962C8B-B14F-4D97-AF65-F5344CB8AC3E}">
        <p14:creationId xmlns:p14="http://schemas.microsoft.com/office/powerpoint/2010/main" val="661544759"/>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3E54C-A571-B395-CA79-3562756DA995}"/>
              </a:ext>
            </a:extLst>
          </p:cNvPr>
          <p:cNvSpPr>
            <a:spLocks noGrp="1"/>
          </p:cNvSpPr>
          <p:nvPr>
            <p:ph type="title"/>
          </p:nvPr>
        </p:nvSpPr>
        <p:spPr>
          <a:xfrm>
            <a:off x="1190142" y="-116865"/>
            <a:ext cx="8573087" cy="1346082"/>
          </a:xfrm>
        </p:spPr>
        <p:txBody>
          <a:bodyPr>
            <a:normAutofit/>
          </a:bodyPr>
          <a:lstStyle/>
          <a:p>
            <a:r>
              <a:rPr lang="en-GB" sz="3000" dirty="0">
                <a:latin typeface="Arial"/>
                <a:cs typeface="Arial"/>
              </a:rPr>
              <a:t>Forecast Profit and losses account for Aromatherapy</a:t>
            </a:r>
          </a:p>
        </p:txBody>
      </p:sp>
      <p:sp>
        <p:nvSpPr>
          <p:cNvPr id="17"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99A8DF1F-521F-4B63-1F77-5F6CD1166020}"/>
              </a:ext>
            </a:extLst>
          </p:cNvPr>
          <p:cNvSpPr>
            <a:spLocks noGrp="1"/>
          </p:cNvSpPr>
          <p:nvPr>
            <p:ph type="sldNum" sz="quarter" idx="12"/>
          </p:nvPr>
        </p:nvSpPr>
        <p:spPr>
          <a:xfrm>
            <a:off x="10363200" y="5578475"/>
            <a:ext cx="1142245" cy="669925"/>
          </a:xfrm>
        </p:spPr>
        <p:txBody>
          <a:bodyPr>
            <a:normAutofit/>
          </a:bodyPr>
          <a:lstStyle/>
          <a:p>
            <a:pPr>
              <a:spcAft>
                <a:spcPts val="600"/>
              </a:spcAft>
            </a:pPr>
            <a:fld id="{D57F1E4F-1CFF-5643-939E-217C01CDF565}" type="slidenum">
              <a:rPr lang="en-US" dirty="0"/>
              <a:pPr>
                <a:spcAft>
                  <a:spcPts val="600"/>
                </a:spcAft>
              </a:pPr>
              <a:t>22</a:t>
            </a:fld>
            <a:endParaRPr lang="en-US"/>
          </a:p>
        </p:txBody>
      </p:sp>
      <p:grpSp>
        <p:nvGrpSpPr>
          <p:cNvPr id="19" name="Group 18">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0" name="Straight Connector 19">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7" name="Content Placeholder 26">
            <a:extLst>
              <a:ext uri="{FF2B5EF4-FFF2-40B4-BE49-F238E27FC236}">
                <a16:creationId xmlns:a16="http://schemas.microsoft.com/office/drawing/2014/main" id="{1F04C046-FC4C-3D79-CC8E-F5856941EC01}"/>
              </a:ext>
            </a:extLst>
          </p:cNvPr>
          <p:cNvSpPr>
            <a:spLocks noGrp="1"/>
          </p:cNvSpPr>
          <p:nvPr>
            <p:ph idx="1"/>
          </p:nvPr>
        </p:nvSpPr>
        <p:spPr>
          <a:xfrm>
            <a:off x="5769982" y="624348"/>
            <a:ext cx="4626078" cy="1218655"/>
          </a:xfrm>
        </p:spPr>
        <p:txBody>
          <a:bodyPr>
            <a:normAutofit fontScale="85000" lnSpcReduction="20000"/>
          </a:bodyPr>
          <a:lstStyle/>
          <a:p>
            <a:r>
              <a:rPr lang="en-GB" dirty="0">
                <a:latin typeface="Arial"/>
                <a:cs typeface="Arial"/>
              </a:rPr>
              <a:t>This is a forecast of the profit and losses of the Therapeutic wellbeing spa; it shows a forecast of the total sales of a period of a year for the Aromatherapy treatment service which will be available.</a:t>
            </a:r>
          </a:p>
        </p:txBody>
      </p:sp>
      <p:sp>
        <p:nvSpPr>
          <p:cNvPr id="5" name="TextBox 4">
            <a:extLst>
              <a:ext uri="{FF2B5EF4-FFF2-40B4-BE49-F238E27FC236}">
                <a16:creationId xmlns:a16="http://schemas.microsoft.com/office/drawing/2014/main" id="{7089EB18-3F83-C25B-A6A9-02EF9BFF7882}"/>
              </a:ext>
            </a:extLst>
          </p:cNvPr>
          <p:cNvSpPr txBox="1"/>
          <p:nvPr/>
        </p:nvSpPr>
        <p:spPr>
          <a:xfrm>
            <a:off x="6051175" y="1856387"/>
            <a:ext cx="389585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latin typeface="Arial"/>
                <a:cs typeface="Arial"/>
              </a:rPr>
              <a:t>To work this out you must take on of your main services which you think will progress more and divide the price of that treatment by all the other treatments you have. For example, The therapeutic wellbeing spa has 6 main treatments so I would divide the price of each treatment and divide it by six this when then get to me my break-even point.</a:t>
            </a:r>
          </a:p>
        </p:txBody>
      </p:sp>
      <p:sp>
        <p:nvSpPr>
          <p:cNvPr id="3" name="TextBox 2">
            <a:extLst>
              <a:ext uri="{FF2B5EF4-FFF2-40B4-BE49-F238E27FC236}">
                <a16:creationId xmlns:a16="http://schemas.microsoft.com/office/drawing/2014/main" id="{56B2B271-32DF-18A0-70ED-0E9539D1470F}"/>
              </a:ext>
            </a:extLst>
          </p:cNvPr>
          <p:cNvSpPr txBox="1"/>
          <p:nvPr/>
        </p:nvSpPr>
        <p:spPr>
          <a:xfrm>
            <a:off x="7395882" y="4622426"/>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6" name="Picture 6" descr="A picture containing chart&#10;&#10;Description automatically generated">
            <a:extLst>
              <a:ext uri="{FF2B5EF4-FFF2-40B4-BE49-F238E27FC236}">
                <a16:creationId xmlns:a16="http://schemas.microsoft.com/office/drawing/2014/main" id="{FA8D1512-B77C-DC36-10B2-194A78EB3039}"/>
              </a:ext>
            </a:extLst>
          </p:cNvPr>
          <p:cNvPicPr>
            <a:picLocks noChangeAspect="1"/>
          </p:cNvPicPr>
          <p:nvPr/>
        </p:nvPicPr>
        <p:blipFill>
          <a:blip r:embed="rId2"/>
          <a:stretch>
            <a:fillRect/>
          </a:stretch>
        </p:blipFill>
        <p:spPr>
          <a:xfrm>
            <a:off x="1071283" y="783400"/>
            <a:ext cx="4244788" cy="5044671"/>
          </a:xfrm>
          <a:prstGeom prst="rect">
            <a:avLst/>
          </a:prstGeom>
        </p:spPr>
      </p:pic>
    </p:spTree>
    <p:extLst>
      <p:ext uri="{BB962C8B-B14F-4D97-AF65-F5344CB8AC3E}">
        <p14:creationId xmlns:p14="http://schemas.microsoft.com/office/powerpoint/2010/main" val="5221490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21" name="Rectangle 20">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0DB661-30D8-A4F5-657F-56782AEFC06C}"/>
              </a:ext>
            </a:extLst>
          </p:cNvPr>
          <p:cNvSpPr>
            <a:spLocks noGrp="1"/>
          </p:cNvSpPr>
          <p:nvPr>
            <p:ph type="title"/>
          </p:nvPr>
        </p:nvSpPr>
        <p:spPr>
          <a:xfrm>
            <a:off x="5135754" y="628617"/>
            <a:ext cx="6368858" cy="3028983"/>
          </a:xfrm>
        </p:spPr>
        <p:txBody>
          <a:bodyPr vert="horz" lIns="91440" tIns="45720" rIns="91440" bIns="45720" rtlCol="0" anchor="b">
            <a:normAutofit/>
          </a:bodyPr>
          <a:lstStyle/>
          <a:p>
            <a:r>
              <a:rPr lang="en-US" sz="4800">
                <a:latin typeface="Arial"/>
                <a:cs typeface="Arial"/>
              </a:rPr>
              <a:t>Thank you for your time.</a:t>
            </a:r>
          </a:p>
        </p:txBody>
      </p:sp>
      <p:pic>
        <p:nvPicPr>
          <p:cNvPr id="8" name="Graphic 7" descr="Handshake">
            <a:extLst>
              <a:ext uri="{FF2B5EF4-FFF2-40B4-BE49-F238E27FC236}">
                <a16:creationId xmlns:a16="http://schemas.microsoft.com/office/drawing/2014/main" id="{68CB1E21-1272-6E56-3273-4EC24F924C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6633" y="1264416"/>
            <a:ext cx="4004489" cy="4004489"/>
          </a:xfrm>
          <a:prstGeom prst="rect">
            <a:avLst/>
          </a:prstGeom>
          <a:ln w="15875">
            <a:solidFill>
              <a:srgbClr val="FFFFFF">
                <a:alpha val="40000"/>
              </a:srgbClr>
            </a:solidFill>
          </a:ln>
          <a:effectLst>
            <a:innerShdw blurRad="57150" dist="38100" dir="14460000">
              <a:prstClr val="black">
                <a:alpha val="70000"/>
              </a:prstClr>
            </a:innerShdw>
          </a:effectLst>
        </p:spPr>
      </p:pic>
      <p:sp>
        <p:nvSpPr>
          <p:cNvPr id="4" name="Slide Number Placeholder 3">
            <a:extLst>
              <a:ext uri="{FF2B5EF4-FFF2-40B4-BE49-F238E27FC236}">
                <a16:creationId xmlns:a16="http://schemas.microsoft.com/office/drawing/2014/main" id="{4798F635-EE15-5EE9-4917-F35A03E189E2}"/>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a:spcAft>
                <a:spcPts val="600"/>
              </a:spcAft>
            </a:pPr>
            <a:fld id="{D57F1E4F-1CFF-5643-939E-217C01CDF565}" type="slidenum">
              <a:rPr lang="en-US" dirty="0"/>
              <a:pPr>
                <a:spcAft>
                  <a:spcPts val="600"/>
                </a:spcAft>
              </a:pPr>
              <a:t>23</a:t>
            </a:fld>
            <a:endParaRPr lang="en-US"/>
          </a:p>
        </p:txBody>
      </p:sp>
      <p:grpSp>
        <p:nvGrpSpPr>
          <p:cNvPr id="23" name="Group 22">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4" name="Straight Connector 23">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0432742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6D131F1-A2D1-4005-A4D4-3E6CED0BF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CEE9742-9B03-AE81-8FEF-50C0CECD31C9}"/>
              </a:ext>
            </a:extLst>
          </p:cNvPr>
          <p:cNvSpPr txBox="1"/>
          <p:nvPr/>
        </p:nvSpPr>
        <p:spPr>
          <a:xfrm>
            <a:off x="684212" y="4799010"/>
            <a:ext cx="9269412" cy="1155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600" cap="all">
                <a:ln w="3175" cmpd="sng">
                  <a:noFill/>
                </a:ln>
                <a:solidFill>
                  <a:srgbClr val="FFFFFF"/>
                </a:solidFill>
                <a:latin typeface="+mj-lt"/>
                <a:ea typeface="+mj-ea"/>
                <a:cs typeface="+mj-cs"/>
              </a:rPr>
              <a:t>References </a:t>
            </a:r>
          </a:p>
        </p:txBody>
      </p:sp>
      <p:sp>
        <p:nvSpPr>
          <p:cNvPr id="21" name="Snip Diagonal Corner Rectangle 21">
            <a:extLst>
              <a:ext uri="{FF2B5EF4-FFF2-40B4-BE49-F238E27FC236}">
                <a16:creationId xmlns:a16="http://schemas.microsoft.com/office/drawing/2014/main" id="{81A7082F-8898-45F9-9051-28EFBA30F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824" cy="4572000"/>
          </a:xfrm>
          <a:prstGeom prst="snip2DiagRect">
            <a:avLst>
              <a:gd name="adj1" fmla="val 0"/>
              <a:gd name="adj2" fmla="val 0"/>
            </a:avLst>
          </a:prstGeom>
          <a:solidFill>
            <a:schemeClr val="tx1">
              <a:alpha val="37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6E325F08-8566-AC6F-FAC5-B31BB513875A}"/>
              </a:ext>
            </a:extLst>
          </p:cNvPr>
          <p:cNvSpPr txBox="1"/>
          <p:nvPr/>
        </p:nvSpPr>
        <p:spPr>
          <a:xfrm>
            <a:off x="684212" y="685800"/>
            <a:ext cx="9763294" cy="3615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85750" defTabSz="457200">
              <a:spcBef>
                <a:spcPct val="20000"/>
              </a:spcBef>
              <a:spcAft>
                <a:spcPts val="600"/>
              </a:spcAft>
              <a:buClr>
                <a:schemeClr val="tx1"/>
              </a:buClr>
              <a:buSzPct val="80000"/>
              <a:buFont typeface="Arial"/>
              <a:buChar char="•"/>
            </a:pPr>
            <a:r>
              <a:rPr lang="en-US">
                <a:solidFill>
                  <a:schemeClr val="bg1"/>
                </a:solidFill>
                <a:latin typeface="Arial"/>
                <a:cs typeface="Arial"/>
              </a:rPr>
              <a:t>Mariji D H,. Danijela F H,. Antonio V (2020)</a:t>
            </a:r>
            <a:r>
              <a:rPr lang="en-US" i="1">
                <a:solidFill>
                  <a:schemeClr val="bg1"/>
                </a:solidFill>
                <a:latin typeface="Arial"/>
                <a:cs typeface="Arial"/>
              </a:rPr>
              <a:t> (Wellness tourism in Croatia current state of development potential</a:t>
            </a:r>
            <a:r>
              <a:rPr lang="en-US">
                <a:solidFill>
                  <a:schemeClr val="bg1"/>
                </a:solidFill>
                <a:latin typeface="Arial"/>
                <a:cs typeface="Arial"/>
              </a:rPr>
              <a:t>s) </a:t>
            </a:r>
          </a:p>
          <a:p>
            <a:pPr marL="285750" indent="-285750" defTabSz="457200">
              <a:spcBef>
                <a:spcPct val="20000"/>
              </a:spcBef>
              <a:spcAft>
                <a:spcPts val="600"/>
              </a:spcAft>
              <a:buClr>
                <a:srgbClr val="FFFFFF"/>
              </a:buClr>
              <a:buSzPct val="80000"/>
              <a:buFont typeface="Arial"/>
              <a:buChar char="•"/>
            </a:pPr>
            <a:r>
              <a:rPr lang="en-GB">
                <a:solidFill>
                  <a:schemeClr val="bg1"/>
                </a:solidFill>
                <a:latin typeface="Arial"/>
                <a:cs typeface="Arial"/>
              </a:rPr>
              <a:t>Radka M,. </a:t>
            </a:r>
            <a:r>
              <a:rPr lang="en-GB" err="1">
                <a:solidFill>
                  <a:schemeClr val="bg1"/>
                </a:solidFill>
                <a:latin typeface="Arial"/>
                <a:cs typeface="Arial"/>
              </a:rPr>
              <a:t>Lubica</a:t>
            </a:r>
            <a:r>
              <a:rPr lang="en-GB">
                <a:solidFill>
                  <a:schemeClr val="bg1"/>
                </a:solidFill>
                <a:latin typeface="Arial"/>
                <a:cs typeface="Arial"/>
              </a:rPr>
              <a:t> S,. Andrej M,. (2023) (</a:t>
            </a:r>
            <a:r>
              <a:rPr lang="en-GB" i="1">
                <a:solidFill>
                  <a:schemeClr val="bg1"/>
                </a:solidFill>
                <a:latin typeface="Arial"/>
                <a:cs typeface="Arial"/>
              </a:rPr>
              <a:t>Reviews on the Internet Marketing Communication of the Spa  Tourism Enterprise in Slovakia)</a:t>
            </a:r>
          </a:p>
          <a:p>
            <a:pPr marL="285750" indent="-285750" defTabSz="457200">
              <a:spcBef>
                <a:spcPct val="20000"/>
              </a:spcBef>
              <a:spcAft>
                <a:spcPts val="600"/>
              </a:spcAft>
              <a:buClr>
                <a:srgbClr val="FFFFFF"/>
              </a:buClr>
              <a:buSzPct val="80000"/>
              <a:buFont typeface="Arial"/>
              <a:buChar char="•"/>
            </a:pPr>
            <a:r>
              <a:rPr lang="en-GB">
                <a:solidFill>
                  <a:schemeClr val="bg1"/>
                </a:solidFill>
                <a:latin typeface="Arial"/>
                <a:cs typeface="Arial"/>
              </a:rPr>
              <a:t>Shah MD S H,. Shah M </a:t>
            </a:r>
            <a:r>
              <a:rPr lang="en-GB" err="1">
                <a:solidFill>
                  <a:schemeClr val="bg1"/>
                </a:solidFill>
                <a:latin typeface="Arial"/>
                <a:cs typeface="Arial"/>
              </a:rPr>
              <a:t>M</a:t>
            </a:r>
            <a:r>
              <a:rPr lang="en-GB">
                <a:solidFill>
                  <a:schemeClr val="bg1"/>
                </a:solidFill>
                <a:latin typeface="Arial"/>
                <a:cs typeface="Arial"/>
              </a:rPr>
              <a:t> H,. Jeremy P B</a:t>
            </a:r>
            <a:r>
              <a:rPr lang="en-GB" i="1">
                <a:solidFill>
                  <a:schemeClr val="bg1"/>
                </a:solidFill>
                <a:latin typeface="Arial"/>
                <a:cs typeface="Arial"/>
              </a:rPr>
              <a:t> (2023) (Understanding External Factors and Conditions Affecting SMEs through PESTLE analysis in Bangladesh)</a:t>
            </a:r>
          </a:p>
        </p:txBody>
      </p:sp>
      <p:sp>
        <p:nvSpPr>
          <p:cNvPr id="2" name="Slide Number Placeholder 1">
            <a:extLst>
              <a:ext uri="{FF2B5EF4-FFF2-40B4-BE49-F238E27FC236}">
                <a16:creationId xmlns:a16="http://schemas.microsoft.com/office/drawing/2014/main" id="{7BBC68BE-7C0B-C7CE-4479-EFD16EC11FF8}"/>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defTabSz="457200">
              <a:spcAft>
                <a:spcPts val="600"/>
              </a:spcAft>
            </a:pPr>
            <a:fld id="{D57F1E4F-1CFF-5643-939E-217C01CDF565}" type="slidenum">
              <a:rPr lang="en-US" b="0" i="0" kern="1200">
                <a:solidFill>
                  <a:srgbClr val="0A304A"/>
                </a:solidFill>
                <a:effectLst/>
                <a:latin typeface="+mn-lt"/>
                <a:ea typeface="+mn-ea"/>
                <a:cs typeface="+mn-cs"/>
              </a:rPr>
              <a:pPr defTabSz="457200">
                <a:spcAft>
                  <a:spcPts val="600"/>
                </a:spcAft>
              </a:pPr>
              <a:t>24</a:t>
            </a:fld>
            <a:endParaRPr lang="en-US" b="0" i="0" kern="1200">
              <a:solidFill>
                <a:srgbClr val="0A304A"/>
              </a:solidFill>
              <a:effectLst/>
              <a:latin typeface="+mn-lt"/>
              <a:ea typeface="+mn-ea"/>
              <a:cs typeface="+mn-cs"/>
            </a:endParaRPr>
          </a:p>
        </p:txBody>
      </p:sp>
      <p:sp>
        <p:nvSpPr>
          <p:cNvPr id="3" name="TextBox 2">
            <a:extLst>
              <a:ext uri="{FF2B5EF4-FFF2-40B4-BE49-F238E27FC236}">
                <a16:creationId xmlns:a16="http://schemas.microsoft.com/office/drawing/2014/main" id="{1A98FE67-841C-C2F8-577B-29687C139488}"/>
              </a:ext>
            </a:extLst>
          </p:cNvPr>
          <p:cNvSpPr txBox="1"/>
          <p:nvPr/>
        </p:nvSpPr>
        <p:spPr>
          <a:xfrm>
            <a:off x="5301154" y="3586655"/>
            <a:ext cx="55179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solidFill>
                <a:schemeClr val="bg1"/>
              </a:solidFill>
            </a:endParaRPr>
          </a:p>
        </p:txBody>
      </p:sp>
      <p:sp>
        <p:nvSpPr>
          <p:cNvPr id="15" name="TextBox 14">
            <a:extLst>
              <a:ext uri="{FF2B5EF4-FFF2-40B4-BE49-F238E27FC236}">
                <a16:creationId xmlns:a16="http://schemas.microsoft.com/office/drawing/2014/main" id="{009D322F-059A-D89D-06C8-2F010381AAB8}"/>
              </a:ext>
            </a:extLst>
          </p:cNvPr>
          <p:cNvSpPr txBox="1"/>
          <p:nvPr/>
        </p:nvSpPr>
        <p:spPr>
          <a:xfrm>
            <a:off x="810418" y="601202"/>
            <a:ext cx="868135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err="1">
                <a:solidFill>
                  <a:schemeClr val="bg1"/>
                </a:solidFill>
                <a:latin typeface="Arial"/>
                <a:cs typeface="Arial"/>
              </a:rPr>
              <a:t>Feiyan</a:t>
            </a:r>
            <a:r>
              <a:rPr lang="en-GB">
                <a:solidFill>
                  <a:schemeClr val="bg1"/>
                </a:solidFill>
                <a:latin typeface="Arial"/>
                <a:cs typeface="Arial"/>
              </a:rPr>
              <a:t> X,. Anastasiia V K,. Lu J,. Huan Z,. </a:t>
            </a:r>
            <a:r>
              <a:rPr lang="en-GB" err="1">
                <a:solidFill>
                  <a:schemeClr val="bg1"/>
                </a:solidFill>
                <a:latin typeface="Arial"/>
                <a:cs typeface="Arial"/>
              </a:rPr>
              <a:t>Leonidm</a:t>
            </a:r>
            <a:r>
              <a:rPr lang="en-GB">
                <a:solidFill>
                  <a:schemeClr val="bg1"/>
                </a:solidFill>
                <a:latin typeface="Arial"/>
                <a:cs typeface="Arial"/>
              </a:rPr>
              <a:t> V K (2023</a:t>
            </a:r>
            <a:r>
              <a:rPr lang="en-GB">
                <a:solidFill>
                  <a:schemeClr val="bg1"/>
                </a:solidFill>
              </a:rPr>
              <a:t>) </a:t>
            </a:r>
            <a:r>
              <a:rPr lang="en-GB" i="1">
                <a:solidFill>
                  <a:schemeClr val="bg1"/>
                </a:solidFill>
                <a:latin typeface="Arial"/>
                <a:cs typeface="Arial"/>
              </a:rPr>
              <a:t>(Effects of cold water immersion after exercise on fatigue recovery and exercise performance- meta analysis)</a:t>
            </a:r>
            <a:endParaRPr lang="en-US">
              <a:solidFill>
                <a:schemeClr val="bg1"/>
              </a:solidFill>
            </a:endParaRPr>
          </a:p>
        </p:txBody>
      </p:sp>
    </p:spTree>
    <p:extLst>
      <p:ext uri="{BB962C8B-B14F-4D97-AF65-F5344CB8AC3E}">
        <p14:creationId xmlns:p14="http://schemas.microsoft.com/office/powerpoint/2010/main" val="209113749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Slice</vt:lpstr>
      <vt:lpstr>Jayne stead - 2126373 rita martinaitiene - 2128402</vt:lpstr>
      <vt:lpstr>CONTENTS PAGE</vt:lpstr>
      <vt:lpstr>introduction</vt:lpstr>
      <vt:lpstr>PowerPoint Presentation</vt:lpstr>
      <vt:lpstr>PowerPoint Presentation</vt:lpstr>
      <vt:lpstr>PowerPoint Presentation</vt:lpstr>
      <vt:lpstr>PowerPoint Presentation</vt:lpstr>
      <vt:lpstr>The Aromatherapy steam room is a  setting  which can be very relaxing so you may be tempted to overdo your steam time. BUT THE Aromatherapy STEAM Room IS ONLY TO BE USED FOR 10-15 MINS, IF HOWEVER, YOU ARE MORE EXPERIENCED YOU CAN STAY FOR AS LONG AS 20 MINUTES. WHICH WILL HAVE NO NEGATIVE EFFECTS OF THE BODY.</vt:lpstr>
      <vt:lpstr>Risks of aromatherapy steam rooms</vt:lpstr>
      <vt:lpstr>DUE TO THE VERY HIGE Temperatures , THERE IS ALWAYS A RISK OF DEHYDRATING THE BODY,SO IT is ADVISIBLE NOT TO SPEND LONGER THAN 10 MINUTES. IT IS ALSO IMPORTANT TO DRINK PLENTY OF WATER .   temperatures IN THE STEAM ROOM CAN GET VERY HOT SO AS OF THE FOLLOWING YOU ARE NOT ALLOWED TO USE THE STEAM ROOM IF YOU ARE OR HAVE ANY OF THESE PROBLEMS BELOW:      PREGNANT WOMEN    ANYONE WITH HEART DISEASE   THOSE WITH VERY LOW OR HIGH BLOOD PRESSURE    ANYONE WITH EPILEPSY    THOSE WHO TAKING ANTIBIOTICS    PEOPLE WHO TAKE STIMULANTS OR TRANQUILIZERS OR DRINK ALCOHOL  Other potential risks of a steam room, especially with a long exposure, include :                                                  - dizziness and fainting    - heat exhaustion    - head stroke                         </vt:lpstr>
      <vt:lpstr>Aromatherapy    </vt:lpstr>
      <vt:lpstr>Price list </vt:lpstr>
      <vt:lpstr>Legal requirements</vt:lpstr>
      <vt:lpstr>LEGAL REQUIREMENTS </vt:lpstr>
      <vt:lpstr>PowerPoint Presentation</vt:lpstr>
      <vt:lpstr>swot</vt:lpstr>
      <vt:lpstr>PowerPoint Presentation</vt:lpstr>
      <vt:lpstr>Pestle </vt:lpstr>
      <vt:lpstr>Pestle</vt:lpstr>
      <vt:lpstr>KEY MARKETING FACTORS FOR THE THERAPEUTIC WELLBEING SPA  </vt:lpstr>
      <vt:lpstr>Sales Income of a 3 -year period</vt:lpstr>
      <vt:lpstr>Forecast Profit and losses account for Aromatherapy</vt:lpstr>
      <vt:lpstr>Thank you for your time.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241</cp:revision>
  <dcterms:created xsi:type="dcterms:W3CDTF">2023-01-27T17:53:35Z</dcterms:created>
  <dcterms:modified xsi:type="dcterms:W3CDTF">2023-03-18T23:49:49Z</dcterms:modified>
</cp:coreProperties>
</file>