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04" autoAdjust="0"/>
    <p:restoredTop sz="88172" autoAdjust="0"/>
  </p:normalViewPr>
  <p:slideViewPr>
    <p:cSldViewPr snapToGrid="0">
      <p:cViewPr varScale="1">
        <p:scale>
          <a:sx n="114" d="100"/>
          <a:sy n="114" d="100"/>
        </p:scale>
        <p:origin x="528" y="17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F298F0-65BF-4C37-81D0-DBFD56931B2E}" type="datetimeFigureOut">
              <a:rPr lang="en-US" smtClean="0"/>
              <a:pPr/>
              <a:t>5/14/20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A1B097-27C2-4870-B221-563FF3C949E1}" type="slidenum">
              <a:rPr lang="en-US" smtClean="0"/>
              <a:pPr/>
              <a:t>‹#›</a:t>
            </a:fld>
            <a:endParaRPr lang="en-US"/>
          </a:p>
        </p:txBody>
      </p:sp>
    </p:spTree>
    <p:extLst>
      <p:ext uri="{BB962C8B-B14F-4D97-AF65-F5344CB8AC3E}">
        <p14:creationId xmlns:p14="http://schemas.microsoft.com/office/powerpoint/2010/main" val="3629097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CA1B097-27C2-4870-B221-563FF3C949E1}" type="slidenum">
              <a:rPr lang="en-US" smtClean="0"/>
              <a:pPr/>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4BDCCB8-FD6A-4D2C-B46D-EDB8923D8D3E}" type="datetimeFigureOut">
              <a:rPr lang="en-US" smtClean="0"/>
              <a:pPr/>
              <a:t>5/14/20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1D412C-A926-4116-B31F-061119046071}" type="slidenum">
              <a:rPr lang="en-US" smtClean="0"/>
              <a:pPr/>
              <a:t>‹#›</a:t>
            </a:fld>
            <a:endParaRPr lang="en-US"/>
          </a:p>
        </p:txBody>
      </p:sp>
    </p:spTree>
    <p:extLst>
      <p:ext uri="{BB962C8B-B14F-4D97-AF65-F5344CB8AC3E}">
        <p14:creationId xmlns:p14="http://schemas.microsoft.com/office/powerpoint/2010/main" val="42133957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BDCCB8-FD6A-4D2C-B46D-EDB8923D8D3E}" type="datetimeFigureOut">
              <a:rPr lang="en-US" smtClean="0"/>
              <a:pPr/>
              <a:t>5/14/20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1D412C-A926-4116-B31F-061119046071}" type="slidenum">
              <a:rPr lang="en-US" smtClean="0"/>
              <a:pPr/>
              <a:t>‹#›</a:t>
            </a:fld>
            <a:endParaRPr lang="en-US"/>
          </a:p>
        </p:txBody>
      </p:sp>
    </p:spTree>
    <p:extLst>
      <p:ext uri="{BB962C8B-B14F-4D97-AF65-F5344CB8AC3E}">
        <p14:creationId xmlns:p14="http://schemas.microsoft.com/office/powerpoint/2010/main" val="77013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BDCCB8-FD6A-4D2C-B46D-EDB8923D8D3E}" type="datetimeFigureOut">
              <a:rPr lang="en-US" smtClean="0"/>
              <a:pPr/>
              <a:t>5/14/20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1D412C-A926-4116-B31F-061119046071}" type="slidenum">
              <a:rPr lang="en-US" smtClean="0"/>
              <a:pPr/>
              <a:t>‹#›</a:t>
            </a:fld>
            <a:endParaRPr lang="en-US"/>
          </a:p>
        </p:txBody>
      </p:sp>
    </p:spTree>
    <p:extLst>
      <p:ext uri="{BB962C8B-B14F-4D97-AF65-F5344CB8AC3E}">
        <p14:creationId xmlns:p14="http://schemas.microsoft.com/office/powerpoint/2010/main" val="2715675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4BDCCB8-FD6A-4D2C-B46D-EDB8923D8D3E}" type="datetimeFigureOut">
              <a:rPr lang="en-US" smtClean="0"/>
              <a:pPr/>
              <a:t>5/14/20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61D412C-A926-4116-B31F-061119046071}" type="slidenum">
              <a:rPr lang="en-US" smtClean="0"/>
              <a:pPr/>
              <a:t>‹#›</a:t>
            </a:fld>
            <a:endParaRPr lang="en-US"/>
          </a:p>
        </p:txBody>
      </p:sp>
    </p:spTree>
    <p:extLst>
      <p:ext uri="{BB962C8B-B14F-4D97-AF65-F5344CB8AC3E}">
        <p14:creationId xmlns:p14="http://schemas.microsoft.com/office/powerpoint/2010/main" val="2584187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BDCCB8-FD6A-4D2C-B46D-EDB8923D8D3E}" type="datetimeFigureOut">
              <a:rPr lang="en-US" smtClean="0"/>
              <a:pPr/>
              <a:t>5/14/20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61D412C-A926-4116-B31F-061119046071}" type="slidenum">
              <a:rPr lang="en-US" smtClean="0"/>
              <a:pPr/>
              <a:t>‹#›</a:t>
            </a:fld>
            <a:endParaRPr lang="en-US"/>
          </a:p>
        </p:txBody>
      </p:sp>
    </p:spTree>
    <p:extLst>
      <p:ext uri="{BB962C8B-B14F-4D97-AF65-F5344CB8AC3E}">
        <p14:creationId xmlns:p14="http://schemas.microsoft.com/office/powerpoint/2010/main" val="16517457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94BDCCB8-FD6A-4D2C-B46D-EDB8923D8D3E}" type="datetimeFigureOut">
              <a:rPr lang="en-US" smtClean="0"/>
              <a:pPr/>
              <a:t>5/14/20</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561D412C-A926-4116-B31F-061119046071}" type="slidenum">
              <a:rPr lang="en-US" smtClean="0"/>
              <a:pPr/>
              <a:t>‹#›</a:t>
            </a:fld>
            <a:endParaRPr lang="en-US"/>
          </a:p>
        </p:txBody>
      </p:sp>
    </p:spTree>
    <p:extLst>
      <p:ext uri="{BB962C8B-B14F-4D97-AF65-F5344CB8AC3E}">
        <p14:creationId xmlns:p14="http://schemas.microsoft.com/office/powerpoint/2010/main" val="3324023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4BDCCB8-FD6A-4D2C-B46D-EDB8923D8D3E}" type="datetimeFigureOut">
              <a:rPr lang="en-US" smtClean="0"/>
              <a:pPr/>
              <a:t>5/14/20</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561D412C-A926-4116-B31F-061119046071}" type="slidenum">
              <a:rPr lang="en-US" smtClean="0"/>
              <a:pPr/>
              <a:t>‹#›</a:t>
            </a:fld>
            <a:endParaRPr lang="en-US"/>
          </a:p>
        </p:txBody>
      </p:sp>
    </p:spTree>
    <p:extLst>
      <p:ext uri="{BB962C8B-B14F-4D97-AF65-F5344CB8AC3E}">
        <p14:creationId xmlns:p14="http://schemas.microsoft.com/office/powerpoint/2010/main" val="81825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94BDCCB8-FD6A-4D2C-B46D-EDB8923D8D3E}" type="datetimeFigureOut">
              <a:rPr lang="en-US" smtClean="0"/>
              <a:pPr/>
              <a:t>5/14/20</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561D412C-A926-4116-B31F-061119046071}" type="slidenum">
              <a:rPr lang="en-US" smtClean="0"/>
              <a:pPr/>
              <a:t>‹#›</a:t>
            </a:fld>
            <a:endParaRPr lang="en-US"/>
          </a:p>
        </p:txBody>
      </p:sp>
    </p:spTree>
    <p:extLst>
      <p:ext uri="{BB962C8B-B14F-4D97-AF65-F5344CB8AC3E}">
        <p14:creationId xmlns:p14="http://schemas.microsoft.com/office/powerpoint/2010/main" val="3526175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BDCCB8-FD6A-4D2C-B46D-EDB8923D8D3E}" type="datetimeFigureOut">
              <a:rPr lang="en-US" smtClean="0"/>
              <a:pPr/>
              <a:t>5/14/20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61D412C-A926-4116-B31F-061119046071}" type="slidenum">
              <a:rPr lang="en-US" smtClean="0"/>
              <a:pPr/>
              <a:t>‹#›</a:t>
            </a:fld>
            <a:endParaRPr lang="en-US"/>
          </a:p>
        </p:txBody>
      </p:sp>
    </p:spTree>
    <p:extLst>
      <p:ext uri="{BB962C8B-B14F-4D97-AF65-F5344CB8AC3E}">
        <p14:creationId xmlns:p14="http://schemas.microsoft.com/office/powerpoint/2010/main" val="12060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BDCCB8-FD6A-4D2C-B46D-EDB8923D8D3E}" type="datetimeFigureOut">
              <a:rPr lang="en-US" smtClean="0"/>
              <a:pPr/>
              <a:t>5/14/20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61D412C-A926-4116-B31F-061119046071}" type="slidenum">
              <a:rPr lang="en-US" smtClean="0"/>
              <a:pPr/>
              <a:t>‹#›</a:t>
            </a:fld>
            <a:endParaRPr lang="en-US"/>
          </a:p>
        </p:txBody>
      </p:sp>
    </p:spTree>
    <p:extLst>
      <p:ext uri="{BB962C8B-B14F-4D97-AF65-F5344CB8AC3E}">
        <p14:creationId xmlns:p14="http://schemas.microsoft.com/office/powerpoint/2010/main" val="1845485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4BDCCB8-FD6A-4D2C-B46D-EDB8923D8D3E}" type="datetimeFigureOut">
              <a:rPr lang="en-US" smtClean="0"/>
              <a:pPr/>
              <a:t>5/14/20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1D412C-A926-4116-B31F-061119046071}" type="slidenum">
              <a:rPr lang="en-US" smtClean="0"/>
              <a:pPr/>
              <a:t>‹#›</a:t>
            </a:fld>
            <a:endParaRPr lang="en-US"/>
          </a:p>
        </p:txBody>
      </p:sp>
    </p:spTree>
    <p:extLst>
      <p:ext uri="{BB962C8B-B14F-4D97-AF65-F5344CB8AC3E}">
        <p14:creationId xmlns:p14="http://schemas.microsoft.com/office/powerpoint/2010/main" val="38830099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4BDCCB8-FD6A-4D2C-B46D-EDB8923D8D3E}" type="datetimeFigureOut">
              <a:rPr lang="en-US" smtClean="0"/>
              <a:pPr/>
              <a:t>5/14/20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1D412C-A926-4116-B31F-061119046071}"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20931651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BDCCB8-FD6A-4D2C-B46D-EDB8923D8D3E}" type="datetimeFigureOut">
              <a:rPr lang="en-US" smtClean="0"/>
              <a:pPr/>
              <a:t>5/14/20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1D412C-A926-4116-B31F-061119046071}" type="slidenum">
              <a:rPr lang="en-US" smtClean="0"/>
              <a:pPr/>
              <a:t>‹#›</a:t>
            </a:fld>
            <a:endParaRPr lang="en-US"/>
          </a:p>
        </p:txBody>
      </p:sp>
    </p:spTree>
    <p:extLst>
      <p:ext uri="{BB962C8B-B14F-4D97-AF65-F5344CB8AC3E}">
        <p14:creationId xmlns:p14="http://schemas.microsoft.com/office/powerpoint/2010/main" val="6220758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4BDCCB8-FD6A-4D2C-B46D-EDB8923D8D3E}" type="datetimeFigureOut">
              <a:rPr lang="en-US" smtClean="0"/>
              <a:pPr/>
              <a:t>5/14/20</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1D412C-A926-4116-B31F-061119046071}" type="slidenum">
              <a:rPr lang="en-US" smtClean="0"/>
              <a:pPr/>
              <a:t>‹#›</a:t>
            </a:fld>
            <a:endParaRPr lang="en-US"/>
          </a:p>
        </p:txBody>
      </p:sp>
    </p:spTree>
    <p:extLst>
      <p:ext uri="{BB962C8B-B14F-4D97-AF65-F5344CB8AC3E}">
        <p14:creationId xmlns:p14="http://schemas.microsoft.com/office/powerpoint/2010/main" val="13171057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4BDCCB8-FD6A-4D2C-B46D-EDB8923D8D3E}" type="datetimeFigureOut">
              <a:rPr lang="en-US" smtClean="0"/>
              <a:pPr/>
              <a:t>5/14/20</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1D412C-A926-4116-B31F-061119046071}" type="slidenum">
              <a:rPr lang="en-US" smtClean="0"/>
              <a:pPr/>
              <a:t>‹#›</a:t>
            </a:fld>
            <a:endParaRPr lang="en-US"/>
          </a:p>
        </p:txBody>
      </p:sp>
    </p:spTree>
    <p:extLst>
      <p:ext uri="{BB962C8B-B14F-4D97-AF65-F5344CB8AC3E}">
        <p14:creationId xmlns:p14="http://schemas.microsoft.com/office/powerpoint/2010/main" val="11379387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BDCCB8-FD6A-4D2C-B46D-EDB8923D8D3E}" type="datetimeFigureOut">
              <a:rPr lang="en-US" smtClean="0"/>
              <a:pPr/>
              <a:t>5/14/20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1D412C-A926-4116-B31F-061119046071}" type="slidenum">
              <a:rPr lang="en-US" smtClean="0"/>
              <a:pPr/>
              <a:t>‹#›</a:t>
            </a:fld>
            <a:endParaRPr lang="en-US"/>
          </a:p>
        </p:txBody>
      </p:sp>
    </p:spTree>
    <p:extLst>
      <p:ext uri="{BB962C8B-B14F-4D97-AF65-F5344CB8AC3E}">
        <p14:creationId xmlns:p14="http://schemas.microsoft.com/office/powerpoint/2010/main" val="37831735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BDCCB8-FD6A-4D2C-B46D-EDB8923D8D3E}" type="datetimeFigureOut">
              <a:rPr lang="en-US" smtClean="0"/>
              <a:pPr/>
              <a:t>5/14/20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1D412C-A926-4116-B31F-061119046071}" type="slidenum">
              <a:rPr lang="en-US" smtClean="0"/>
              <a:pPr/>
              <a:t>‹#›</a:t>
            </a:fld>
            <a:endParaRPr lang="en-US"/>
          </a:p>
        </p:txBody>
      </p:sp>
    </p:spTree>
    <p:extLst>
      <p:ext uri="{BB962C8B-B14F-4D97-AF65-F5344CB8AC3E}">
        <p14:creationId xmlns:p14="http://schemas.microsoft.com/office/powerpoint/2010/main" val="3552206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print">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cstate="print">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print">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cstate="print">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4BDCCB8-FD6A-4D2C-B46D-EDB8923D8D3E}" type="datetimeFigureOut">
              <a:rPr lang="en-US" smtClean="0"/>
              <a:pPr/>
              <a:t>5/14/20</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61D412C-A926-4116-B31F-061119046071}" type="slidenum">
              <a:rPr lang="en-US" smtClean="0"/>
              <a:pPr/>
              <a:t>‹#›</a:t>
            </a:fld>
            <a:endParaRPr lang="en-US"/>
          </a:p>
        </p:txBody>
      </p:sp>
    </p:spTree>
    <p:extLst>
      <p:ext uri="{BB962C8B-B14F-4D97-AF65-F5344CB8AC3E}">
        <p14:creationId xmlns:p14="http://schemas.microsoft.com/office/powerpoint/2010/main" val="2525629799"/>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AutoShape 2" descr="Image result for pmbok logo"/>
          <p:cNvSpPr>
            <a:spLocks noChangeAspect="1" noChangeArrowheads="1"/>
          </p:cNvSpPr>
          <p:nvPr/>
        </p:nvSpPr>
        <p:spPr bwMode="auto">
          <a:xfrm>
            <a:off x="0" y="-362827"/>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sz="1400">
              <a:latin typeface="Times New Roman" pitchFamily="18" charset="0"/>
              <a:cs typeface="Times New Roman" pitchFamily="18" charset="0"/>
            </a:endParaRPr>
          </a:p>
        </p:txBody>
      </p:sp>
      <p:sp>
        <p:nvSpPr>
          <p:cNvPr id="7" name="TextBox 6"/>
          <p:cNvSpPr txBox="1"/>
          <p:nvPr/>
        </p:nvSpPr>
        <p:spPr>
          <a:xfrm>
            <a:off x="481483" y="436728"/>
            <a:ext cx="2821276" cy="2000548"/>
          </a:xfrm>
          <a:prstGeom prst="rect">
            <a:avLst/>
          </a:prstGeom>
          <a:noFill/>
        </p:spPr>
        <p:txBody>
          <a:bodyPr wrap="square" rtlCol="0">
            <a:spAutoFit/>
          </a:bodyPr>
          <a:lstStyle/>
          <a:p>
            <a:pPr algn="ctr"/>
            <a:r>
              <a:rPr lang="en-US" sz="2000" b="1" dirty="0">
                <a:latin typeface="Times New Roman" pitchFamily="18" charset="0"/>
                <a:cs typeface="Times New Roman" pitchFamily="18" charset="0"/>
              </a:rPr>
              <a:t>Aims</a:t>
            </a:r>
          </a:p>
          <a:p>
            <a:pPr algn="ctr"/>
            <a:endParaRPr lang="en-US" sz="2000" b="1" dirty="0">
              <a:latin typeface="Times New Roman" pitchFamily="18" charset="0"/>
              <a:cs typeface="Times New Roman" pitchFamily="18" charset="0"/>
            </a:endParaRPr>
          </a:p>
          <a:p>
            <a:r>
              <a:rPr lang="en-US" sz="1400" dirty="0">
                <a:latin typeface="Times New Roman" pitchFamily="18" charset="0"/>
                <a:cs typeface="Times New Roman" pitchFamily="18" charset="0"/>
              </a:rPr>
              <a:t>The aim of the study is to focus on demand aware warehouse fulfillment by warehouse automation system and inventory management based on a completely fixed schematic through RFD tags </a:t>
            </a:r>
          </a:p>
        </p:txBody>
      </p:sp>
      <p:sp>
        <p:nvSpPr>
          <p:cNvPr id="8" name="TextBox 7"/>
          <p:cNvSpPr txBox="1"/>
          <p:nvPr/>
        </p:nvSpPr>
        <p:spPr>
          <a:xfrm>
            <a:off x="2572029" y="2647666"/>
            <a:ext cx="3460282" cy="2646878"/>
          </a:xfrm>
          <a:prstGeom prst="rect">
            <a:avLst/>
          </a:prstGeom>
          <a:noFill/>
        </p:spPr>
        <p:txBody>
          <a:bodyPr wrap="square" rtlCol="0">
            <a:spAutoFit/>
          </a:bodyPr>
          <a:lstStyle/>
          <a:p>
            <a:pPr algn="ctr"/>
            <a:r>
              <a:rPr lang="en-US" sz="2000" b="1" dirty="0">
                <a:latin typeface="Times New Roman" pitchFamily="18" charset="0"/>
                <a:cs typeface="Times New Roman" pitchFamily="18" charset="0"/>
              </a:rPr>
              <a:t>Objectives</a:t>
            </a:r>
          </a:p>
          <a:p>
            <a:pPr algn="ctr"/>
            <a:endParaRPr lang="en-US" sz="2000" b="1" dirty="0">
              <a:latin typeface="Times New Roman" pitchFamily="18" charset="0"/>
              <a:cs typeface="Times New Roman" pitchFamily="18" charset="0"/>
            </a:endParaRPr>
          </a:p>
          <a:p>
            <a:pPr lvl="0">
              <a:buFont typeface="Arial" pitchFamily="34" charset="0"/>
              <a:buChar char="•"/>
            </a:pPr>
            <a:r>
              <a:rPr lang="en-US" sz="1400" dirty="0">
                <a:latin typeface="Times New Roman" pitchFamily="18" charset="0"/>
                <a:cs typeface="Times New Roman" pitchFamily="18" charset="0"/>
              </a:rPr>
              <a:t>To study the current issues with inventory management in Planet organic</a:t>
            </a:r>
          </a:p>
          <a:p>
            <a:pPr lvl="0">
              <a:buFont typeface="Arial" pitchFamily="34" charset="0"/>
              <a:buChar char="•"/>
            </a:pPr>
            <a:r>
              <a:rPr lang="en-US" sz="1400" dirty="0">
                <a:latin typeface="Times New Roman" pitchFamily="18" charset="0"/>
                <a:cs typeface="Times New Roman" pitchFamily="18" charset="0"/>
              </a:rPr>
              <a:t>To analyze AI based algorithm stores as well for demand forecasting </a:t>
            </a:r>
          </a:p>
          <a:p>
            <a:pPr lvl="0">
              <a:buFont typeface="Arial" pitchFamily="34" charset="0"/>
              <a:buChar char="•"/>
            </a:pPr>
            <a:r>
              <a:rPr lang="en-US" sz="1400" dirty="0">
                <a:latin typeface="Times New Roman" pitchFamily="18" charset="0"/>
                <a:cs typeface="Times New Roman" pitchFamily="18" charset="0"/>
              </a:rPr>
              <a:t>To evaluate the advancement can be used after the implementation IoT</a:t>
            </a:r>
          </a:p>
          <a:p>
            <a:pPr lvl="0">
              <a:buFont typeface="Arial" pitchFamily="34" charset="0"/>
              <a:buChar char="•"/>
            </a:pPr>
            <a:r>
              <a:rPr lang="en-US" sz="1400" dirty="0">
                <a:latin typeface="Times New Roman" pitchFamily="18" charset="0"/>
                <a:cs typeface="Times New Roman" pitchFamily="18" charset="0"/>
              </a:rPr>
              <a:t>To design and develop the project within a specific time of 8 months and budget of $125,000</a:t>
            </a:r>
          </a:p>
        </p:txBody>
      </p:sp>
      <p:sp>
        <p:nvSpPr>
          <p:cNvPr id="9" name="TextBox 8"/>
          <p:cNvSpPr txBox="1"/>
          <p:nvPr/>
        </p:nvSpPr>
        <p:spPr>
          <a:xfrm>
            <a:off x="287489" y="5332620"/>
            <a:ext cx="4448283" cy="1261884"/>
          </a:xfrm>
          <a:prstGeom prst="rect">
            <a:avLst/>
          </a:prstGeom>
          <a:noFill/>
        </p:spPr>
        <p:txBody>
          <a:bodyPr wrap="square" rtlCol="0">
            <a:spAutoFit/>
          </a:bodyPr>
          <a:lstStyle/>
          <a:p>
            <a:pPr algn="ctr"/>
            <a:r>
              <a:rPr lang="en-US" sz="2000" b="1" dirty="0">
                <a:latin typeface="Times New Roman" pitchFamily="18" charset="0"/>
                <a:cs typeface="Times New Roman" pitchFamily="18" charset="0"/>
              </a:rPr>
              <a:t>Appropriate research method </a:t>
            </a:r>
          </a:p>
          <a:p>
            <a:endParaRPr lang="en-US" sz="1400" dirty="0">
              <a:latin typeface="Times New Roman" pitchFamily="18" charset="0"/>
              <a:cs typeface="Times New Roman" pitchFamily="18" charset="0"/>
            </a:endParaRPr>
          </a:p>
          <a:p>
            <a:r>
              <a:rPr lang="en-US" sz="1400" dirty="0">
                <a:latin typeface="Times New Roman" pitchFamily="18" charset="0"/>
                <a:cs typeface="Times New Roman" pitchFamily="18" charset="0"/>
              </a:rPr>
              <a:t>Data collection method for each of the objectives set at the project initiation stage will be used is observation and document review.</a:t>
            </a:r>
          </a:p>
        </p:txBody>
      </p:sp>
      <p:sp>
        <p:nvSpPr>
          <p:cNvPr id="10" name="TextBox 9"/>
          <p:cNvSpPr txBox="1"/>
          <p:nvPr/>
        </p:nvSpPr>
        <p:spPr>
          <a:xfrm>
            <a:off x="8502555" y="2172025"/>
            <a:ext cx="3361973" cy="2646878"/>
          </a:xfrm>
          <a:prstGeom prst="rect">
            <a:avLst/>
          </a:prstGeom>
          <a:noFill/>
        </p:spPr>
        <p:txBody>
          <a:bodyPr wrap="square" rtlCol="0">
            <a:spAutoFit/>
          </a:bodyPr>
          <a:lstStyle/>
          <a:p>
            <a:pPr algn="ctr"/>
            <a:r>
              <a:rPr lang="en-US" sz="2000" b="1" dirty="0">
                <a:latin typeface="Times New Roman" pitchFamily="18" charset="0"/>
                <a:cs typeface="Times New Roman" pitchFamily="18" charset="0"/>
              </a:rPr>
              <a:t>Clear statement on Development method</a:t>
            </a:r>
          </a:p>
          <a:p>
            <a:endParaRPr lang="en-US" sz="1400" dirty="0">
              <a:latin typeface="Times New Roman" pitchFamily="18" charset="0"/>
              <a:cs typeface="Times New Roman" pitchFamily="18" charset="0"/>
            </a:endParaRPr>
          </a:p>
          <a:p>
            <a:r>
              <a:rPr lang="en-US" sz="1400" dirty="0">
                <a:latin typeface="Times New Roman" pitchFamily="18" charset="0"/>
                <a:cs typeface="Times New Roman" pitchFamily="18" charset="0"/>
              </a:rPr>
              <a:t>Prototyping is the best possible model applicable for the warehouse automation system. It is a first and foremost full scale as well as functional format of the new product that will be designed.  In order to demonstrate to the investors this particular model is used which is accepted after unit testing and final user acceptance testing </a:t>
            </a:r>
          </a:p>
        </p:txBody>
      </p:sp>
      <p:sp>
        <p:nvSpPr>
          <p:cNvPr id="11" name="TextBox 10"/>
          <p:cNvSpPr txBox="1"/>
          <p:nvPr/>
        </p:nvSpPr>
        <p:spPr>
          <a:xfrm>
            <a:off x="5144387" y="287334"/>
            <a:ext cx="4180114" cy="2000548"/>
          </a:xfrm>
          <a:prstGeom prst="rect">
            <a:avLst/>
          </a:prstGeom>
          <a:noFill/>
        </p:spPr>
        <p:txBody>
          <a:bodyPr wrap="square" rtlCol="0">
            <a:spAutoFit/>
          </a:bodyPr>
          <a:lstStyle/>
          <a:p>
            <a:pPr algn="ctr"/>
            <a:r>
              <a:rPr lang="en-US" sz="2000" b="1" dirty="0">
                <a:latin typeface="Times New Roman" pitchFamily="18" charset="0"/>
                <a:cs typeface="Times New Roman" pitchFamily="18" charset="0"/>
              </a:rPr>
              <a:t>Tools to use</a:t>
            </a:r>
          </a:p>
          <a:p>
            <a:pPr algn="ctr"/>
            <a:endParaRPr lang="en-US" sz="2000" b="1" dirty="0">
              <a:latin typeface="Times New Roman" pitchFamily="18" charset="0"/>
              <a:cs typeface="Times New Roman" pitchFamily="18" charset="0"/>
            </a:endParaRPr>
          </a:p>
          <a:p>
            <a:r>
              <a:rPr lang="en-US" sz="1400" dirty="0">
                <a:latin typeface="Times New Roman" pitchFamily="18" charset="0"/>
                <a:cs typeface="Times New Roman" pitchFamily="18" charset="0"/>
              </a:rPr>
              <a:t>Survey research is referred to as quantitative as well as qualitative tool that are also with two different features. With the use of self reports the variables of interests are measured.  The survey will be conducted with the help of some respondents, their thoughts, feelings reported directly for the research area. </a:t>
            </a:r>
          </a:p>
        </p:txBody>
      </p:sp>
      <p:sp>
        <p:nvSpPr>
          <p:cNvPr id="12" name="TextBox 11"/>
          <p:cNvSpPr txBox="1"/>
          <p:nvPr/>
        </p:nvSpPr>
        <p:spPr>
          <a:xfrm>
            <a:off x="7574508" y="5104263"/>
            <a:ext cx="4203510" cy="1261884"/>
          </a:xfrm>
          <a:prstGeom prst="rect">
            <a:avLst/>
          </a:prstGeom>
          <a:noFill/>
        </p:spPr>
        <p:txBody>
          <a:bodyPr wrap="square" rtlCol="0">
            <a:spAutoFit/>
          </a:bodyPr>
          <a:lstStyle/>
          <a:p>
            <a:pPr algn="ctr"/>
            <a:r>
              <a:rPr lang="en-US" sz="2000" b="1" dirty="0">
                <a:latin typeface="Times New Roman" pitchFamily="18" charset="0"/>
                <a:cs typeface="Times New Roman" pitchFamily="18" charset="0"/>
              </a:rPr>
              <a:t>Deliverables</a:t>
            </a:r>
          </a:p>
          <a:p>
            <a:r>
              <a:rPr lang="en-US" sz="1400" dirty="0">
                <a:latin typeface="Times New Roman" pitchFamily="18" charset="0"/>
                <a:cs typeface="Times New Roman" pitchFamily="18" charset="0"/>
              </a:rPr>
              <a:t>An  IoT based warehouse  automation system for the Planet organic for smart shipping, inventory control and management and advanced end to end inventory level visibility opportunities. </a:t>
            </a:r>
          </a:p>
        </p:txBody>
      </p:sp>
      <p:pic>
        <p:nvPicPr>
          <p:cNvPr id="2050" name="Picture 2" descr="Warehouse Automation Solutions"/>
          <p:cNvPicPr>
            <a:picLocks noChangeAspect="1" noChangeArrowheads="1"/>
          </p:cNvPicPr>
          <p:nvPr/>
        </p:nvPicPr>
        <p:blipFill>
          <a:blip r:embed="rId3" cstate="print"/>
          <a:srcRect/>
          <a:stretch>
            <a:fillRect/>
          </a:stretch>
        </p:blipFill>
        <p:spPr bwMode="auto">
          <a:xfrm>
            <a:off x="9403307" y="-1"/>
            <a:ext cx="2788693" cy="1869743"/>
          </a:xfrm>
          <a:prstGeom prst="rect">
            <a:avLst/>
          </a:prstGeom>
          <a:noFill/>
        </p:spPr>
      </p:pic>
      <p:pic>
        <p:nvPicPr>
          <p:cNvPr id="2056" name="Picture 8" descr="3d Man Businessman With Target And Arrows Stock Illustration ..."/>
          <p:cNvPicPr>
            <a:picLocks noChangeAspect="1" noChangeArrowheads="1"/>
          </p:cNvPicPr>
          <p:nvPr/>
        </p:nvPicPr>
        <p:blipFill>
          <a:blip r:embed="rId4" cstate="print">
            <a:lum contrast="30000"/>
          </a:blip>
          <a:srcRect/>
          <a:stretch>
            <a:fillRect/>
          </a:stretch>
        </p:blipFill>
        <p:spPr bwMode="auto">
          <a:xfrm>
            <a:off x="3289111" y="489371"/>
            <a:ext cx="1351128" cy="1789806"/>
          </a:xfrm>
          <a:prstGeom prst="rect">
            <a:avLst/>
          </a:prstGeom>
          <a:noFill/>
        </p:spPr>
      </p:pic>
      <p:pic>
        <p:nvPicPr>
          <p:cNvPr id="2058" name="Picture 10" descr="How to Set Clear Marketing Objectives That Build Your Business"/>
          <p:cNvPicPr>
            <a:picLocks noChangeAspect="1" noChangeArrowheads="1"/>
          </p:cNvPicPr>
          <p:nvPr/>
        </p:nvPicPr>
        <p:blipFill>
          <a:blip r:embed="rId5" cstate="print"/>
          <a:srcRect/>
          <a:stretch>
            <a:fillRect/>
          </a:stretch>
        </p:blipFill>
        <p:spPr bwMode="auto">
          <a:xfrm>
            <a:off x="358734" y="3261816"/>
            <a:ext cx="2184631" cy="1516134"/>
          </a:xfrm>
          <a:prstGeom prst="rect">
            <a:avLst/>
          </a:prstGeom>
          <a:noFill/>
        </p:spPr>
      </p:pic>
      <p:pic>
        <p:nvPicPr>
          <p:cNvPr id="2060" name="Picture 12" descr="DCH50 | Deliverables Clipart House Pack #6602"/>
          <p:cNvPicPr>
            <a:picLocks noChangeAspect="1" noChangeArrowheads="1"/>
          </p:cNvPicPr>
          <p:nvPr/>
        </p:nvPicPr>
        <p:blipFill>
          <a:blip r:embed="rId6" cstate="print"/>
          <a:srcRect/>
          <a:stretch>
            <a:fillRect/>
          </a:stretch>
        </p:blipFill>
        <p:spPr bwMode="auto">
          <a:xfrm>
            <a:off x="5882186" y="4977663"/>
            <a:ext cx="1514902" cy="1715641"/>
          </a:xfrm>
          <a:prstGeom prst="rect">
            <a:avLst/>
          </a:prstGeom>
          <a:noFill/>
        </p:spPr>
      </p:pic>
      <p:pic>
        <p:nvPicPr>
          <p:cNvPr id="2062" name="Picture 14" descr="Automatic Warehouse Automation System, For Industrial, Rs 500000 ..."/>
          <p:cNvPicPr>
            <a:picLocks noChangeAspect="1" noChangeArrowheads="1"/>
          </p:cNvPicPr>
          <p:nvPr/>
        </p:nvPicPr>
        <p:blipFill>
          <a:blip r:embed="rId7" cstate="print"/>
          <a:srcRect/>
          <a:stretch>
            <a:fillRect/>
          </a:stretch>
        </p:blipFill>
        <p:spPr bwMode="auto">
          <a:xfrm>
            <a:off x="6515432" y="2647665"/>
            <a:ext cx="1719048" cy="1719048"/>
          </a:xfrm>
          <a:prstGeom prst="rect">
            <a:avLst/>
          </a:prstGeom>
          <a:noFill/>
        </p:spPr>
      </p:pic>
    </p:spTree>
    <p:extLst>
      <p:ext uri="{BB962C8B-B14F-4D97-AF65-F5344CB8AC3E}">
        <p14:creationId xmlns:p14="http://schemas.microsoft.com/office/powerpoint/2010/main" val="25080840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359</TotalTime>
  <Words>260</Words>
  <Application>Microsoft Macintosh PowerPoint</Application>
  <PresentationFormat>Widescreen</PresentationFormat>
  <Paragraphs>21</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Century Gothic</vt:lpstr>
      <vt:lpstr>Times New Roman</vt:lpstr>
      <vt:lpstr>Wingdings 3</vt:lpstr>
      <vt:lpstr>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Designing of Enterprise Architecture: A Case Study of Virginia department of motor vehicles (DMV)</dc:title>
  <dc:creator>User</dc:creator>
  <cp:lastModifiedBy>Thomas Molner (1804565)</cp:lastModifiedBy>
  <cp:revision>62</cp:revision>
  <dcterms:created xsi:type="dcterms:W3CDTF">2017-03-22T08:46:11Z</dcterms:created>
  <dcterms:modified xsi:type="dcterms:W3CDTF">2020-05-14T11:22:30Z</dcterms:modified>
</cp:coreProperties>
</file>