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58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7" autoAdjust="0"/>
    <p:restoredTop sz="94660"/>
  </p:normalViewPr>
  <p:slideViewPr>
    <p:cSldViewPr snapToGrid="0">
      <p:cViewPr varScale="1">
        <p:scale>
          <a:sx n="98" d="100"/>
          <a:sy n="98" d="100"/>
        </p:scale>
        <p:origin x="102" y="4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A1F75-598A-4384-9A1F-4C5EE7C63E20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53F5D-1A88-4EE4-9592-ECBBC936A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993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A1F75-598A-4384-9A1F-4C5EE7C63E20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53F5D-1A88-4EE4-9592-ECBBC936A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27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A1F75-598A-4384-9A1F-4C5EE7C63E20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53F5D-1A88-4EE4-9592-ECBBC936A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455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A1F75-598A-4384-9A1F-4C5EE7C63E20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53F5D-1A88-4EE4-9592-ECBBC936A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2913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A1F75-598A-4384-9A1F-4C5EE7C63E20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53F5D-1A88-4EE4-9592-ECBBC936A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464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A1F75-598A-4384-9A1F-4C5EE7C63E20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53F5D-1A88-4EE4-9592-ECBBC936A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638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A1F75-598A-4384-9A1F-4C5EE7C63E20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53F5D-1A88-4EE4-9592-ECBBC936A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806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A1F75-598A-4384-9A1F-4C5EE7C63E20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53F5D-1A88-4EE4-9592-ECBBC936A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9722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A1F75-598A-4384-9A1F-4C5EE7C63E20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53F5D-1A88-4EE4-9592-ECBBC936A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279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A1F75-598A-4384-9A1F-4C5EE7C63E20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53F5D-1A88-4EE4-9592-ECBBC936A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840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A1F75-598A-4384-9A1F-4C5EE7C63E20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53F5D-1A88-4EE4-9592-ECBBC936A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673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EA1F75-598A-4384-9A1F-4C5EE7C63E20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853F5D-1A88-4EE4-9592-ECBBC936A7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135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Emotivism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5837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Logical Positivism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6408906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Sources of Knowledge: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Logical Reasoning (</a:t>
            </a:r>
            <a:r>
              <a:rPr lang="en-GB" i="1" dirty="0" smtClean="0"/>
              <a:t>a priori</a:t>
            </a:r>
            <a:r>
              <a:rPr lang="en-GB" dirty="0" smtClean="0"/>
              <a:t>)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Empirical observation (</a:t>
            </a:r>
            <a:r>
              <a:rPr lang="en-GB" i="1" dirty="0" smtClean="0"/>
              <a:t>a posteriori) </a:t>
            </a:r>
          </a:p>
          <a:p>
            <a:endParaRPr lang="en-GB" i="1" dirty="0"/>
          </a:p>
          <a:p>
            <a:r>
              <a:rPr lang="en-GB" dirty="0" smtClean="0"/>
              <a:t>Ethical Statements are unverifiable  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2128" y="758825"/>
            <a:ext cx="3865528" cy="393581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015591" y="4824919"/>
            <a:ext cx="3632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A.J. Ayer (1910-1989)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1464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Rejection of Naturalism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Could moral value be reduced to natural qualities of the world?</a:t>
            </a:r>
          </a:p>
          <a:p>
            <a:endParaRPr lang="en-GB" dirty="0"/>
          </a:p>
          <a:p>
            <a:r>
              <a:rPr lang="en-GB" dirty="0" smtClean="0"/>
              <a:t>Rejected using Moore’s </a:t>
            </a:r>
            <a:r>
              <a:rPr lang="en-GB" i="1" dirty="0" smtClean="0"/>
              <a:t>Open Question Argument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9457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Rejection of Non-naturalism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Could moral values be non-natural (not the subject of the empirical sciences)</a:t>
            </a:r>
          </a:p>
          <a:p>
            <a:endParaRPr lang="en-GB" dirty="0"/>
          </a:p>
          <a:p>
            <a:r>
              <a:rPr lang="en-GB" dirty="0" smtClean="0"/>
              <a:t>This would make them non-verifiable and hence meaningless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09189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Emotivism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Moral judgments are expressions of non-cognitive states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Moral judgments are expressions of emotion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3479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710119"/>
            <a:ext cx="10515600" cy="5466844"/>
          </a:xfrm>
        </p:spPr>
        <p:txBody>
          <a:bodyPr/>
          <a:lstStyle/>
          <a:p>
            <a:pPr marL="0" indent="0" algn="just">
              <a:buNone/>
            </a:pPr>
            <a:r>
              <a:rPr lang="en-GB" dirty="0" smtClean="0"/>
              <a:t>‘If I say to someone “You acted wrongly in stealing that money”, I am not stating anything more than if  had simply said, “You stole that money”. In adding that this is wrong I am not making any further statement about it. It is as if I had said, “You stole that money”, in a peculiar tone of horror’ </a:t>
            </a:r>
          </a:p>
          <a:p>
            <a:pPr marL="0" indent="0" algn="r">
              <a:buNone/>
            </a:pPr>
            <a:r>
              <a:rPr lang="en-GB" sz="1200" dirty="0"/>
              <a:t>	</a:t>
            </a:r>
            <a:r>
              <a:rPr lang="en-GB" sz="1200" dirty="0" smtClean="0"/>
              <a:t>				- A.J. Ayer </a:t>
            </a:r>
            <a:r>
              <a:rPr lang="en-GB" sz="1200" i="1" dirty="0" smtClean="0"/>
              <a:t>Language, Truth and Logic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6006176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Moral Disagreement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is no moral disagreement as moral judgments do not make truth claims</a:t>
            </a:r>
          </a:p>
          <a:p>
            <a:endParaRPr lang="en-GB" dirty="0"/>
          </a:p>
          <a:p>
            <a:r>
              <a:rPr lang="en-GB" dirty="0" smtClean="0"/>
              <a:t>What appear to be moral disagreements are often disagreements about facts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54462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185</Words>
  <Application>Microsoft Office PowerPoint</Application>
  <PresentationFormat>Widescreen</PresentationFormat>
  <Paragraphs>28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Emotivism </vt:lpstr>
      <vt:lpstr>Logical Positivism </vt:lpstr>
      <vt:lpstr>Rejection of Naturalism </vt:lpstr>
      <vt:lpstr>Rejection of Non-naturalism </vt:lpstr>
      <vt:lpstr>Emotivism </vt:lpstr>
      <vt:lpstr>PowerPoint Presentation</vt:lpstr>
      <vt:lpstr>Moral Disagreement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Emotivism</dc:title>
  <dc:creator>Tristan Nash</dc:creator>
  <cp:lastModifiedBy>Tristan Nash</cp:lastModifiedBy>
  <cp:revision>5</cp:revision>
  <dcterms:created xsi:type="dcterms:W3CDTF">2017-10-15T15:13:16Z</dcterms:created>
  <dcterms:modified xsi:type="dcterms:W3CDTF">2017-10-15T16:01:32Z</dcterms:modified>
</cp:coreProperties>
</file>