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1"/>
  </p:sldMasterIdLst>
  <p:notesMasterIdLst>
    <p:notesMasterId r:id="rId9"/>
  </p:notesMasterIdLst>
  <p:sldIdLst>
    <p:sldId id="256" r:id="rId2"/>
    <p:sldId id="259" r:id="rId3"/>
    <p:sldId id="258" r:id="rId4"/>
    <p:sldId id="261" r:id="rId5"/>
    <p:sldId id="262" r:id="rId6"/>
    <p:sldId id="265" r:id="rId7"/>
    <p:sldId id="264"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0A2564-08F0-5CD2-7362-DEBF71D43B55}" v="600" dt="2022-10-16T14:45:34.161"/>
    <p1510:client id="{36A0A925-6174-79C8-4E64-1DF452E8527A}" v="1891" dt="2022-10-15T11:47:52.023"/>
    <p1510:client id="{662B0741-A0C1-2F75-07D2-F7DDA72D04FD}" v="3" dt="2022-10-15T16:56:16.447"/>
    <p1510:client id="{6EE1F308-FEDB-E5F6-36EA-C3D2A516C17D}" v="74" dt="2022-10-15T16:55:04.887"/>
    <p1510:client id="{8598FB25-FCEC-40D2-172E-BF8F2EC1FB03}" v="717" dt="2022-10-15T16:45:49.668"/>
    <p1510:client id="{B6D93E02-2311-4E05-91C6-D36975C76672}" v="105" dt="2022-10-06T12:04:46.841"/>
    <p1510:client id="{DB1F8E2F-E3AF-4841-7114-DCCAB6B43C17}" v="45" dt="2022-10-06T12:16:21.904"/>
    <p1510:client id="{ED3A16A0-993C-61CC-3C7E-F7315F7D4021}" v="97" dt="2022-10-15T12:01:07.450"/>
    <p1510:client id="{F4608EB9-BB96-501D-92CC-22798C6FA2B7}" v="1639" dt="2022-10-15T18:16:06.8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8ED837-FACB-4394-A8C9-CA1ECFAABAC8}" type="doc">
      <dgm:prSet loTypeId="urn:microsoft.com/office/officeart/2005/8/layout/cycle2" loCatId="cycle" qsTypeId="urn:microsoft.com/office/officeart/2005/8/quickstyle/simple1" qsCatId="simple" csTypeId="urn:microsoft.com/office/officeart/2005/8/colors/colorful4" csCatId="colorful" phldr="1"/>
      <dgm:spPr/>
      <dgm:t>
        <a:bodyPr/>
        <a:lstStyle/>
        <a:p>
          <a:endParaRPr lang="en-GB"/>
        </a:p>
      </dgm:t>
    </dgm:pt>
    <dgm:pt modelId="{C346B8D3-6F6E-442E-8A34-0E558B21D5F2}">
      <dgm:prSet phldrT="[Text]" phldr="0"/>
      <dgm:spPr/>
      <dgm:t>
        <a:bodyPr/>
        <a:lstStyle/>
        <a:p>
          <a:pPr rtl="0"/>
          <a:r>
            <a:rPr lang="en-GB">
              <a:latin typeface="Calibri Light" panose="020F0302020204030204"/>
            </a:rPr>
            <a:t>Consent and agrement</a:t>
          </a:r>
          <a:endParaRPr lang="en-GB"/>
        </a:p>
      </dgm:t>
    </dgm:pt>
    <dgm:pt modelId="{EFF4519A-FD31-485A-9F26-8FA893AE7CB9}" type="parTrans" cxnId="{A59A4CE7-ECC6-4733-8D99-B0E96DC4968B}">
      <dgm:prSet/>
      <dgm:spPr/>
      <dgm:t>
        <a:bodyPr/>
        <a:lstStyle/>
        <a:p>
          <a:endParaRPr lang="en-GB"/>
        </a:p>
      </dgm:t>
    </dgm:pt>
    <dgm:pt modelId="{C14A0BD2-69A5-4981-95E8-7C5895EE5866}" type="sibTrans" cxnId="{A59A4CE7-ECC6-4733-8D99-B0E96DC4968B}">
      <dgm:prSet/>
      <dgm:spPr/>
      <dgm:t>
        <a:bodyPr/>
        <a:lstStyle/>
        <a:p>
          <a:endParaRPr lang="en-GB"/>
        </a:p>
      </dgm:t>
    </dgm:pt>
    <dgm:pt modelId="{F8877507-4CC2-441D-AB98-FCCDCA891D08}">
      <dgm:prSet phldrT="[Text]" phldr="0"/>
      <dgm:spPr/>
      <dgm:t>
        <a:bodyPr/>
        <a:lstStyle/>
        <a:p>
          <a:pPr rtl="0"/>
          <a:r>
            <a:rPr lang="en-GB">
              <a:latin typeface="Calibri Light" panose="020F0302020204030204"/>
            </a:rPr>
            <a:t>Inform and describe topics</a:t>
          </a:r>
          <a:endParaRPr lang="en-GB"/>
        </a:p>
      </dgm:t>
    </dgm:pt>
    <dgm:pt modelId="{67AEA124-B911-407B-8080-E4C321E1A38B}" type="parTrans" cxnId="{20D5E380-2F56-4D31-B739-BE782AB8EF4F}">
      <dgm:prSet/>
      <dgm:spPr/>
      <dgm:t>
        <a:bodyPr/>
        <a:lstStyle/>
        <a:p>
          <a:endParaRPr lang="en-GB"/>
        </a:p>
      </dgm:t>
    </dgm:pt>
    <dgm:pt modelId="{012AFB5F-D0DD-4BC8-B539-9DD63B12F361}" type="sibTrans" cxnId="{20D5E380-2F56-4D31-B739-BE782AB8EF4F}">
      <dgm:prSet/>
      <dgm:spPr/>
      <dgm:t>
        <a:bodyPr/>
        <a:lstStyle/>
        <a:p>
          <a:endParaRPr lang="en-GB"/>
        </a:p>
      </dgm:t>
    </dgm:pt>
    <dgm:pt modelId="{17BEDFB0-80DD-4A34-A128-22A4480F0926}">
      <dgm:prSet phldrT="[Text]" phldr="0"/>
      <dgm:spPr/>
      <dgm:t>
        <a:bodyPr/>
        <a:lstStyle/>
        <a:p>
          <a:pPr rtl="0"/>
          <a:r>
            <a:rPr lang="en-GB">
              <a:latin typeface="Calibri Light" panose="020F0302020204030204"/>
            </a:rPr>
            <a:t>Anonymity and Confidentiality</a:t>
          </a:r>
          <a:endParaRPr lang="en-GB"/>
        </a:p>
      </dgm:t>
    </dgm:pt>
    <dgm:pt modelId="{C046FE5D-17BA-4892-83C7-CF6CAEEFF2B2}" type="parTrans" cxnId="{5C9884B2-1A26-4305-B416-4481643E4A3B}">
      <dgm:prSet/>
      <dgm:spPr/>
      <dgm:t>
        <a:bodyPr/>
        <a:lstStyle/>
        <a:p>
          <a:endParaRPr lang="en-GB"/>
        </a:p>
      </dgm:t>
    </dgm:pt>
    <dgm:pt modelId="{E35B8278-F327-4062-8DDA-2CD05FC93539}" type="sibTrans" cxnId="{5C9884B2-1A26-4305-B416-4481643E4A3B}">
      <dgm:prSet/>
      <dgm:spPr/>
      <dgm:t>
        <a:bodyPr/>
        <a:lstStyle/>
        <a:p>
          <a:endParaRPr lang="en-GB"/>
        </a:p>
      </dgm:t>
    </dgm:pt>
    <dgm:pt modelId="{606F0B8D-0327-4AEE-A86D-6DC0D6DA2AB7}">
      <dgm:prSet phldrT="[Text]" phldr="0"/>
      <dgm:spPr/>
      <dgm:t>
        <a:bodyPr/>
        <a:lstStyle/>
        <a:p>
          <a:pPr rtl="0"/>
          <a:r>
            <a:rPr lang="en-GB">
              <a:latin typeface="Calibri Light" panose="020F0302020204030204"/>
            </a:rPr>
            <a:t>Minimising risk of harm </a:t>
          </a:r>
          <a:endParaRPr lang="en-GB"/>
        </a:p>
      </dgm:t>
    </dgm:pt>
    <dgm:pt modelId="{53364141-F518-4CBF-A4F8-9BBCF339CE1D}" type="parTrans" cxnId="{F35BA2E5-339D-4158-80FB-0D229715A5BD}">
      <dgm:prSet/>
      <dgm:spPr/>
      <dgm:t>
        <a:bodyPr/>
        <a:lstStyle/>
        <a:p>
          <a:endParaRPr lang="en-GB"/>
        </a:p>
      </dgm:t>
    </dgm:pt>
    <dgm:pt modelId="{E05B9B1E-ACB5-40A9-A87B-42AD09C625BA}" type="sibTrans" cxnId="{F35BA2E5-339D-4158-80FB-0D229715A5BD}">
      <dgm:prSet/>
      <dgm:spPr/>
      <dgm:t>
        <a:bodyPr/>
        <a:lstStyle/>
        <a:p>
          <a:endParaRPr lang="en-GB"/>
        </a:p>
      </dgm:t>
    </dgm:pt>
    <dgm:pt modelId="{BB61BE44-BE16-4B22-A988-35C56F864DE6}" type="pres">
      <dgm:prSet presAssocID="{B68ED837-FACB-4394-A8C9-CA1ECFAABAC8}" presName="cycle" presStyleCnt="0">
        <dgm:presLayoutVars>
          <dgm:dir/>
          <dgm:resizeHandles val="exact"/>
        </dgm:presLayoutVars>
      </dgm:prSet>
      <dgm:spPr/>
    </dgm:pt>
    <dgm:pt modelId="{607300FD-D822-418E-B62E-391CC5FA7700}" type="pres">
      <dgm:prSet presAssocID="{C346B8D3-6F6E-442E-8A34-0E558B21D5F2}" presName="node" presStyleLbl="node1" presStyleIdx="0" presStyleCnt="4">
        <dgm:presLayoutVars>
          <dgm:bulletEnabled val="1"/>
        </dgm:presLayoutVars>
      </dgm:prSet>
      <dgm:spPr/>
    </dgm:pt>
    <dgm:pt modelId="{E0530D52-E9CF-4703-9FCC-EF8D34BE8E5A}" type="pres">
      <dgm:prSet presAssocID="{C14A0BD2-69A5-4981-95E8-7C5895EE5866}" presName="sibTrans" presStyleLbl="sibTrans2D1" presStyleIdx="0" presStyleCnt="4"/>
      <dgm:spPr/>
    </dgm:pt>
    <dgm:pt modelId="{947C08E0-C0E2-437C-8BCA-28290CF33E9C}" type="pres">
      <dgm:prSet presAssocID="{C14A0BD2-69A5-4981-95E8-7C5895EE5866}" presName="connectorText" presStyleLbl="sibTrans2D1" presStyleIdx="0" presStyleCnt="4"/>
      <dgm:spPr/>
    </dgm:pt>
    <dgm:pt modelId="{2FFA9F3B-062C-4D58-BB75-62526D43CF1D}" type="pres">
      <dgm:prSet presAssocID="{F8877507-4CC2-441D-AB98-FCCDCA891D08}" presName="node" presStyleLbl="node1" presStyleIdx="1" presStyleCnt="4">
        <dgm:presLayoutVars>
          <dgm:bulletEnabled val="1"/>
        </dgm:presLayoutVars>
      </dgm:prSet>
      <dgm:spPr/>
    </dgm:pt>
    <dgm:pt modelId="{53AEF876-4AD3-40DE-AA34-B4E1B4B2DC60}" type="pres">
      <dgm:prSet presAssocID="{012AFB5F-D0DD-4BC8-B539-9DD63B12F361}" presName="sibTrans" presStyleLbl="sibTrans2D1" presStyleIdx="1" presStyleCnt="4"/>
      <dgm:spPr/>
    </dgm:pt>
    <dgm:pt modelId="{45304673-8155-4513-8F0F-C89BBCA9F088}" type="pres">
      <dgm:prSet presAssocID="{012AFB5F-D0DD-4BC8-B539-9DD63B12F361}" presName="connectorText" presStyleLbl="sibTrans2D1" presStyleIdx="1" presStyleCnt="4"/>
      <dgm:spPr/>
    </dgm:pt>
    <dgm:pt modelId="{F4102CB9-3AA5-4A7A-89A5-5E563064761F}" type="pres">
      <dgm:prSet presAssocID="{17BEDFB0-80DD-4A34-A128-22A4480F0926}" presName="node" presStyleLbl="node1" presStyleIdx="2" presStyleCnt="4">
        <dgm:presLayoutVars>
          <dgm:bulletEnabled val="1"/>
        </dgm:presLayoutVars>
      </dgm:prSet>
      <dgm:spPr/>
    </dgm:pt>
    <dgm:pt modelId="{D7050F62-5F87-429F-A074-879A3E096924}" type="pres">
      <dgm:prSet presAssocID="{E35B8278-F327-4062-8DDA-2CD05FC93539}" presName="sibTrans" presStyleLbl="sibTrans2D1" presStyleIdx="2" presStyleCnt="4"/>
      <dgm:spPr/>
    </dgm:pt>
    <dgm:pt modelId="{BB904364-6B8D-436A-96D8-82FA91C83294}" type="pres">
      <dgm:prSet presAssocID="{E35B8278-F327-4062-8DDA-2CD05FC93539}" presName="connectorText" presStyleLbl="sibTrans2D1" presStyleIdx="2" presStyleCnt="4"/>
      <dgm:spPr/>
    </dgm:pt>
    <dgm:pt modelId="{F1804BAA-83AA-4E6C-8E7C-C7F98668ABEA}" type="pres">
      <dgm:prSet presAssocID="{606F0B8D-0327-4AEE-A86D-6DC0D6DA2AB7}" presName="node" presStyleLbl="node1" presStyleIdx="3" presStyleCnt="4">
        <dgm:presLayoutVars>
          <dgm:bulletEnabled val="1"/>
        </dgm:presLayoutVars>
      </dgm:prSet>
      <dgm:spPr/>
    </dgm:pt>
    <dgm:pt modelId="{B49A65AA-91AD-4D1C-A522-C2FD7D0F63C6}" type="pres">
      <dgm:prSet presAssocID="{E05B9B1E-ACB5-40A9-A87B-42AD09C625BA}" presName="sibTrans" presStyleLbl="sibTrans2D1" presStyleIdx="3" presStyleCnt="4"/>
      <dgm:spPr/>
    </dgm:pt>
    <dgm:pt modelId="{3EFCF0E4-C85C-41D2-8DED-66A8F793431A}" type="pres">
      <dgm:prSet presAssocID="{E05B9B1E-ACB5-40A9-A87B-42AD09C625BA}" presName="connectorText" presStyleLbl="sibTrans2D1" presStyleIdx="3" presStyleCnt="4"/>
      <dgm:spPr/>
    </dgm:pt>
  </dgm:ptLst>
  <dgm:cxnLst>
    <dgm:cxn modelId="{52805A08-BDF6-4432-8A3A-923D58CB4E7D}" type="presOf" srcId="{E05B9B1E-ACB5-40A9-A87B-42AD09C625BA}" destId="{3EFCF0E4-C85C-41D2-8DED-66A8F793431A}" srcOrd="1" destOrd="0" presId="urn:microsoft.com/office/officeart/2005/8/layout/cycle2"/>
    <dgm:cxn modelId="{283E171D-C03E-4538-97AE-88FE71ABBB21}" type="presOf" srcId="{E05B9B1E-ACB5-40A9-A87B-42AD09C625BA}" destId="{B49A65AA-91AD-4D1C-A522-C2FD7D0F63C6}" srcOrd="0" destOrd="0" presId="urn:microsoft.com/office/officeart/2005/8/layout/cycle2"/>
    <dgm:cxn modelId="{691CE821-57BD-48E9-A5CB-F6403CBE9A72}" type="presOf" srcId="{606F0B8D-0327-4AEE-A86D-6DC0D6DA2AB7}" destId="{F1804BAA-83AA-4E6C-8E7C-C7F98668ABEA}" srcOrd="0" destOrd="0" presId="urn:microsoft.com/office/officeart/2005/8/layout/cycle2"/>
    <dgm:cxn modelId="{39E30424-CBD9-4390-9391-CFFF42513ED3}" type="presOf" srcId="{E35B8278-F327-4062-8DDA-2CD05FC93539}" destId="{BB904364-6B8D-436A-96D8-82FA91C83294}" srcOrd="1" destOrd="0" presId="urn:microsoft.com/office/officeart/2005/8/layout/cycle2"/>
    <dgm:cxn modelId="{C8A3E662-E03B-47A1-889D-241C759D4122}" type="presOf" srcId="{C346B8D3-6F6E-442E-8A34-0E558B21D5F2}" destId="{607300FD-D822-418E-B62E-391CC5FA7700}" srcOrd="0" destOrd="0" presId="urn:microsoft.com/office/officeart/2005/8/layout/cycle2"/>
    <dgm:cxn modelId="{96DFCA43-02FE-471B-8D41-C0207A9407DB}" type="presOf" srcId="{C14A0BD2-69A5-4981-95E8-7C5895EE5866}" destId="{E0530D52-E9CF-4703-9FCC-EF8D34BE8E5A}" srcOrd="0" destOrd="0" presId="urn:microsoft.com/office/officeart/2005/8/layout/cycle2"/>
    <dgm:cxn modelId="{CDF16E49-11EB-4994-9A75-502D4F9ACA6E}" type="presOf" srcId="{E35B8278-F327-4062-8DDA-2CD05FC93539}" destId="{D7050F62-5F87-429F-A074-879A3E096924}" srcOrd="0" destOrd="0" presId="urn:microsoft.com/office/officeart/2005/8/layout/cycle2"/>
    <dgm:cxn modelId="{3DADE458-C412-4FC0-9AE6-7AE608528475}" type="presOf" srcId="{17BEDFB0-80DD-4A34-A128-22A4480F0926}" destId="{F4102CB9-3AA5-4A7A-89A5-5E563064761F}" srcOrd="0" destOrd="0" presId="urn:microsoft.com/office/officeart/2005/8/layout/cycle2"/>
    <dgm:cxn modelId="{20D5E380-2F56-4D31-B739-BE782AB8EF4F}" srcId="{B68ED837-FACB-4394-A8C9-CA1ECFAABAC8}" destId="{F8877507-4CC2-441D-AB98-FCCDCA891D08}" srcOrd="1" destOrd="0" parTransId="{67AEA124-B911-407B-8080-E4C321E1A38B}" sibTransId="{012AFB5F-D0DD-4BC8-B539-9DD63B12F361}"/>
    <dgm:cxn modelId="{57B65AAB-FF05-469A-AD39-ED13C9C15E0A}" type="presOf" srcId="{012AFB5F-D0DD-4BC8-B539-9DD63B12F361}" destId="{45304673-8155-4513-8F0F-C89BBCA9F088}" srcOrd="1" destOrd="0" presId="urn:microsoft.com/office/officeart/2005/8/layout/cycle2"/>
    <dgm:cxn modelId="{5C9884B2-1A26-4305-B416-4481643E4A3B}" srcId="{B68ED837-FACB-4394-A8C9-CA1ECFAABAC8}" destId="{17BEDFB0-80DD-4A34-A128-22A4480F0926}" srcOrd="2" destOrd="0" parTransId="{C046FE5D-17BA-4892-83C7-CF6CAEEFF2B2}" sibTransId="{E35B8278-F327-4062-8DDA-2CD05FC93539}"/>
    <dgm:cxn modelId="{B5F288BE-0B75-48BF-AA56-88E5DC0CC111}" type="presOf" srcId="{F8877507-4CC2-441D-AB98-FCCDCA891D08}" destId="{2FFA9F3B-062C-4D58-BB75-62526D43CF1D}" srcOrd="0" destOrd="0" presId="urn:microsoft.com/office/officeart/2005/8/layout/cycle2"/>
    <dgm:cxn modelId="{7A7CA5D0-5137-4619-B653-04025E5B81CD}" type="presOf" srcId="{B68ED837-FACB-4394-A8C9-CA1ECFAABAC8}" destId="{BB61BE44-BE16-4B22-A988-35C56F864DE6}" srcOrd="0" destOrd="0" presId="urn:microsoft.com/office/officeart/2005/8/layout/cycle2"/>
    <dgm:cxn modelId="{E40954DD-603B-43B5-A400-F3533E2DEAFA}" type="presOf" srcId="{012AFB5F-D0DD-4BC8-B539-9DD63B12F361}" destId="{53AEF876-4AD3-40DE-AA34-B4E1B4B2DC60}" srcOrd="0" destOrd="0" presId="urn:microsoft.com/office/officeart/2005/8/layout/cycle2"/>
    <dgm:cxn modelId="{6AECFCE0-6ABF-40A5-B4CA-44871D8E843B}" type="presOf" srcId="{C14A0BD2-69A5-4981-95E8-7C5895EE5866}" destId="{947C08E0-C0E2-437C-8BCA-28290CF33E9C}" srcOrd="1" destOrd="0" presId="urn:microsoft.com/office/officeart/2005/8/layout/cycle2"/>
    <dgm:cxn modelId="{F35BA2E5-339D-4158-80FB-0D229715A5BD}" srcId="{B68ED837-FACB-4394-A8C9-CA1ECFAABAC8}" destId="{606F0B8D-0327-4AEE-A86D-6DC0D6DA2AB7}" srcOrd="3" destOrd="0" parTransId="{53364141-F518-4CBF-A4F8-9BBCF339CE1D}" sibTransId="{E05B9B1E-ACB5-40A9-A87B-42AD09C625BA}"/>
    <dgm:cxn modelId="{A59A4CE7-ECC6-4733-8D99-B0E96DC4968B}" srcId="{B68ED837-FACB-4394-A8C9-CA1ECFAABAC8}" destId="{C346B8D3-6F6E-442E-8A34-0E558B21D5F2}" srcOrd="0" destOrd="0" parTransId="{EFF4519A-FD31-485A-9F26-8FA893AE7CB9}" sibTransId="{C14A0BD2-69A5-4981-95E8-7C5895EE5866}"/>
    <dgm:cxn modelId="{3ACABFBF-3E39-4033-B874-EA1594E90712}" type="presParOf" srcId="{BB61BE44-BE16-4B22-A988-35C56F864DE6}" destId="{607300FD-D822-418E-B62E-391CC5FA7700}" srcOrd="0" destOrd="0" presId="urn:microsoft.com/office/officeart/2005/8/layout/cycle2"/>
    <dgm:cxn modelId="{191D8BB2-E047-4225-BEF9-4196FBB3955A}" type="presParOf" srcId="{BB61BE44-BE16-4B22-A988-35C56F864DE6}" destId="{E0530D52-E9CF-4703-9FCC-EF8D34BE8E5A}" srcOrd="1" destOrd="0" presId="urn:microsoft.com/office/officeart/2005/8/layout/cycle2"/>
    <dgm:cxn modelId="{C92F0064-1125-4516-81AF-8F42E2048C42}" type="presParOf" srcId="{E0530D52-E9CF-4703-9FCC-EF8D34BE8E5A}" destId="{947C08E0-C0E2-437C-8BCA-28290CF33E9C}" srcOrd="0" destOrd="0" presId="urn:microsoft.com/office/officeart/2005/8/layout/cycle2"/>
    <dgm:cxn modelId="{82F96BAC-A908-4698-9FCA-A879A7B7AC00}" type="presParOf" srcId="{BB61BE44-BE16-4B22-A988-35C56F864DE6}" destId="{2FFA9F3B-062C-4D58-BB75-62526D43CF1D}" srcOrd="2" destOrd="0" presId="urn:microsoft.com/office/officeart/2005/8/layout/cycle2"/>
    <dgm:cxn modelId="{9F3189AA-18D4-498A-8CFE-FB553E297330}" type="presParOf" srcId="{BB61BE44-BE16-4B22-A988-35C56F864DE6}" destId="{53AEF876-4AD3-40DE-AA34-B4E1B4B2DC60}" srcOrd="3" destOrd="0" presId="urn:microsoft.com/office/officeart/2005/8/layout/cycle2"/>
    <dgm:cxn modelId="{43140A0C-2F33-43B8-BB3D-4AFB3232E738}" type="presParOf" srcId="{53AEF876-4AD3-40DE-AA34-B4E1B4B2DC60}" destId="{45304673-8155-4513-8F0F-C89BBCA9F088}" srcOrd="0" destOrd="0" presId="urn:microsoft.com/office/officeart/2005/8/layout/cycle2"/>
    <dgm:cxn modelId="{C7009BFB-5D03-4808-B064-5B0C63BEC303}" type="presParOf" srcId="{BB61BE44-BE16-4B22-A988-35C56F864DE6}" destId="{F4102CB9-3AA5-4A7A-89A5-5E563064761F}" srcOrd="4" destOrd="0" presId="urn:microsoft.com/office/officeart/2005/8/layout/cycle2"/>
    <dgm:cxn modelId="{63AAAA2D-E3C6-4324-AEFF-0C7CC1660BB7}" type="presParOf" srcId="{BB61BE44-BE16-4B22-A988-35C56F864DE6}" destId="{D7050F62-5F87-429F-A074-879A3E096924}" srcOrd="5" destOrd="0" presId="urn:microsoft.com/office/officeart/2005/8/layout/cycle2"/>
    <dgm:cxn modelId="{6F005CCA-DAED-47D4-A9BF-8BC88433C0F4}" type="presParOf" srcId="{D7050F62-5F87-429F-A074-879A3E096924}" destId="{BB904364-6B8D-436A-96D8-82FA91C83294}" srcOrd="0" destOrd="0" presId="urn:microsoft.com/office/officeart/2005/8/layout/cycle2"/>
    <dgm:cxn modelId="{82410645-604E-4D7E-B028-5EE1201C5801}" type="presParOf" srcId="{BB61BE44-BE16-4B22-A988-35C56F864DE6}" destId="{F1804BAA-83AA-4E6C-8E7C-C7F98668ABEA}" srcOrd="6" destOrd="0" presId="urn:microsoft.com/office/officeart/2005/8/layout/cycle2"/>
    <dgm:cxn modelId="{433B0FAA-57B6-424C-B65C-28655294CD16}" type="presParOf" srcId="{BB61BE44-BE16-4B22-A988-35C56F864DE6}" destId="{B49A65AA-91AD-4D1C-A522-C2FD7D0F63C6}" srcOrd="7" destOrd="0" presId="urn:microsoft.com/office/officeart/2005/8/layout/cycle2"/>
    <dgm:cxn modelId="{F2B608F2-8328-45C1-A48B-595CBFC53B75}" type="presParOf" srcId="{B49A65AA-91AD-4D1C-A522-C2FD7D0F63C6}" destId="{3EFCF0E4-C85C-41D2-8DED-66A8F793431A}"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8B0B03-6D9E-49ED-883D-7A782A16E9DC}" type="doc">
      <dgm:prSet loTypeId="urn:microsoft.com/office/officeart/2005/8/layout/hChevron3" loCatId="process" qsTypeId="urn:microsoft.com/office/officeart/2005/8/quickstyle/simple1" qsCatId="simple" csTypeId="urn:microsoft.com/office/officeart/2005/8/colors/accent1_2" csCatId="accent1" phldr="1"/>
      <dgm:spPr/>
    </dgm:pt>
    <dgm:pt modelId="{8526DFA9-52CF-4520-8BD0-A8FF3EBAACB0}">
      <dgm:prSet phldrT="[Text]" phldr="0"/>
      <dgm:spPr/>
      <dgm:t>
        <a:bodyPr/>
        <a:lstStyle/>
        <a:p>
          <a:pPr rtl="0"/>
          <a:r>
            <a:rPr lang="en-GB" b="1">
              <a:latin typeface="Calibri Light" panose="020F0302020204030204"/>
            </a:rPr>
            <a:t>Week 4</a:t>
          </a:r>
          <a:r>
            <a:rPr lang="en-GB">
              <a:latin typeface="Calibri Light" panose="020F0302020204030204"/>
            </a:rPr>
            <a:t> </a:t>
          </a:r>
          <a:br>
            <a:rPr lang="en-GB">
              <a:latin typeface="Calibri Light" panose="020F0302020204030204"/>
            </a:rPr>
          </a:br>
          <a:r>
            <a:rPr lang="en-GB">
              <a:latin typeface="Calibri Light" panose="020F0302020204030204"/>
            </a:rPr>
            <a:t>Research ethics and questions formations</a:t>
          </a:r>
        </a:p>
      </dgm:t>
    </dgm:pt>
    <dgm:pt modelId="{C6DAD84E-2517-452B-AB52-E8FCDB842C0D}" type="parTrans" cxnId="{1C7FE250-1965-42CC-A2A2-B2A2CCBA98E2}">
      <dgm:prSet/>
      <dgm:spPr/>
    </dgm:pt>
    <dgm:pt modelId="{4658FDC1-22B8-4022-823F-AE57AE0CF880}" type="sibTrans" cxnId="{1C7FE250-1965-42CC-A2A2-B2A2CCBA98E2}">
      <dgm:prSet/>
      <dgm:spPr/>
    </dgm:pt>
    <dgm:pt modelId="{E650F149-4CC2-4D1E-8989-CBF392A23D6D}">
      <dgm:prSet phldrT="[Text]" phldr="0"/>
      <dgm:spPr/>
      <dgm:t>
        <a:bodyPr/>
        <a:lstStyle/>
        <a:p>
          <a:pPr rtl="0"/>
          <a:r>
            <a:rPr lang="en-GB">
              <a:latin typeface="Calibri Light" panose="020F0302020204030204"/>
            </a:rPr>
            <a:t>Week 5 </a:t>
          </a:r>
          <a:br>
            <a:rPr lang="en-GB">
              <a:latin typeface="Calibri Light" panose="020F0302020204030204"/>
            </a:rPr>
          </a:br>
          <a:r>
            <a:rPr lang="en-GB">
              <a:latin typeface="Calibri Light" panose="020F0302020204030204"/>
            </a:rPr>
            <a:t>Writing a proposal structured workshop support </a:t>
          </a:r>
          <a:endParaRPr lang="en-GB"/>
        </a:p>
      </dgm:t>
    </dgm:pt>
    <dgm:pt modelId="{47E50C2A-C63B-4584-AA0E-4E4A653DF9F1}" type="parTrans" cxnId="{1867A8F8-092F-4E1E-8645-D061B7F2D3BB}">
      <dgm:prSet/>
      <dgm:spPr/>
    </dgm:pt>
    <dgm:pt modelId="{B27A4C3A-2B20-474E-A2B4-6F6243FF4B9E}" type="sibTrans" cxnId="{1867A8F8-092F-4E1E-8645-D061B7F2D3BB}">
      <dgm:prSet/>
      <dgm:spPr/>
    </dgm:pt>
    <dgm:pt modelId="{32BB3978-8725-4680-8A0F-68BB148E723B}">
      <dgm:prSet phldr="0"/>
      <dgm:spPr/>
      <dgm:t>
        <a:bodyPr/>
        <a:lstStyle/>
        <a:p>
          <a:pPr rtl="0"/>
          <a:r>
            <a:rPr lang="en-GB">
              <a:latin typeface="Calibri Light" panose="020F0302020204030204"/>
            </a:rPr>
            <a:t>Week 7 </a:t>
          </a:r>
          <a:br>
            <a:rPr lang="en-GB">
              <a:latin typeface="Calibri Light" panose="020F0302020204030204"/>
            </a:rPr>
          </a:br>
          <a:r>
            <a:rPr lang="en-GB">
              <a:latin typeface="Calibri Light" panose="020F0302020204030204"/>
            </a:rPr>
            <a:t>Research data collection</a:t>
          </a:r>
        </a:p>
      </dgm:t>
    </dgm:pt>
    <dgm:pt modelId="{E649979B-2A92-4D73-B6D7-7FB493E713FF}" type="parTrans" cxnId="{4C73A946-AD01-4EF7-8F40-7FBAEFD72FDC}">
      <dgm:prSet/>
      <dgm:spPr/>
    </dgm:pt>
    <dgm:pt modelId="{5B1B2213-F708-4530-ABD3-92E7B0D7914E}" type="sibTrans" cxnId="{4C73A946-AD01-4EF7-8F40-7FBAEFD72FDC}">
      <dgm:prSet/>
      <dgm:spPr/>
    </dgm:pt>
    <dgm:pt modelId="{795CC5B2-9948-47A9-A179-20429CB7E2A8}">
      <dgm:prSet phldr="0"/>
      <dgm:spPr/>
      <dgm:t>
        <a:bodyPr/>
        <a:lstStyle/>
        <a:p>
          <a:pPr rtl="0"/>
          <a:r>
            <a:rPr lang="en-GB">
              <a:latin typeface="Calibri Light" panose="020F0302020204030204"/>
            </a:rPr>
            <a:t>Week 9 </a:t>
          </a:r>
          <a:br>
            <a:rPr lang="en-GB">
              <a:latin typeface="Calibri Light" panose="020F0302020204030204"/>
            </a:rPr>
          </a:br>
          <a:r>
            <a:rPr lang="en-GB">
              <a:latin typeface="Calibri Light" panose="020F0302020204030204"/>
            </a:rPr>
            <a:t>Research report writing</a:t>
          </a:r>
        </a:p>
      </dgm:t>
    </dgm:pt>
    <dgm:pt modelId="{5B093603-C88F-4E53-B234-18B6E5D187D8}" type="parTrans" cxnId="{C4CA10D7-ABF4-4550-8DFA-EEFA48F9E6FF}">
      <dgm:prSet/>
      <dgm:spPr/>
    </dgm:pt>
    <dgm:pt modelId="{EC1B6964-F610-4CCE-A9C3-824581E1FFB6}" type="sibTrans" cxnId="{C4CA10D7-ABF4-4550-8DFA-EEFA48F9E6FF}">
      <dgm:prSet/>
      <dgm:spPr/>
    </dgm:pt>
    <dgm:pt modelId="{BA4405E7-DD60-4CE3-B0AD-E05D1269C2A9}">
      <dgm:prSet phldr="0"/>
      <dgm:spPr/>
      <dgm:t>
        <a:bodyPr/>
        <a:lstStyle/>
        <a:p>
          <a:pPr rtl="0"/>
          <a:r>
            <a:rPr lang="en-GB">
              <a:latin typeface="Calibri Light" panose="020F0302020204030204"/>
            </a:rPr>
            <a:t>Week 6</a:t>
          </a:r>
          <a:br>
            <a:rPr lang="en-GB">
              <a:latin typeface="Calibri Light" panose="020F0302020204030204"/>
            </a:rPr>
          </a:br>
          <a:r>
            <a:rPr lang="en-GB">
              <a:latin typeface="Calibri Light" panose="020F0302020204030204"/>
            </a:rPr>
            <a:t> Practical assesment</a:t>
          </a:r>
        </a:p>
      </dgm:t>
    </dgm:pt>
    <dgm:pt modelId="{69621B63-32AA-4AA4-B6D4-9AE20ED50E6A}" type="parTrans" cxnId="{4A6C998F-6883-4446-8230-A0BF7307A58D}">
      <dgm:prSet/>
      <dgm:spPr/>
    </dgm:pt>
    <dgm:pt modelId="{549A1A3A-A141-4636-88E5-21F0B9594F46}" type="sibTrans" cxnId="{4A6C998F-6883-4446-8230-A0BF7307A58D}">
      <dgm:prSet/>
      <dgm:spPr/>
    </dgm:pt>
    <dgm:pt modelId="{A08A66E5-EE94-430C-AAA5-8AF6F0168032}">
      <dgm:prSet phldr="0"/>
      <dgm:spPr/>
      <dgm:t>
        <a:bodyPr/>
        <a:lstStyle/>
        <a:p>
          <a:pPr rtl="0"/>
          <a:r>
            <a:rPr lang="en-GB">
              <a:latin typeface="Calibri Light" panose="020F0302020204030204"/>
            </a:rPr>
            <a:t>Week 10 </a:t>
          </a:r>
          <a:br>
            <a:rPr lang="en-GB">
              <a:latin typeface="Calibri Light" panose="020F0302020204030204"/>
            </a:rPr>
          </a:br>
          <a:r>
            <a:rPr lang="en-GB">
              <a:latin typeface="Calibri Light" panose="020F0302020204030204"/>
            </a:rPr>
            <a:t>Workshop</a:t>
          </a:r>
        </a:p>
      </dgm:t>
    </dgm:pt>
    <dgm:pt modelId="{10698344-1983-4B7C-8CD4-97B69DB741B5}" type="parTrans" cxnId="{E9ED038C-95E7-4EC1-8D66-18CA17BDC87C}">
      <dgm:prSet/>
      <dgm:spPr/>
    </dgm:pt>
    <dgm:pt modelId="{23ECC510-AE59-4498-AB60-DCB9BA1370B4}" type="sibTrans" cxnId="{E9ED038C-95E7-4EC1-8D66-18CA17BDC87C}">
      <dgm:prSet/>
      <dgm:spPr/>
    </dgm:pt>
    <dgm:pt modelId="{F676AA39-0424-4ACD-A20D-3CBE79DA6348}">
      <dgm:prSet phldr="0"/>
      <dgm:spPr/>
      <dgm:t>
        <a:bodyPr/>
        <a:lstStyle/>
        <a:p>
          <a:pPr rtl="0"/>
          <a:r>
            <a:rPr lang="en-GB">
              <a:latin typeface="Calibri Light" panose="020F0302020204030204"/>
            </a:rPr>
            <a:t>Week 8 </a:t>
          </a:r>
          <a:br>
            <a:rPr lang="en-GB">
              <a:latin typeface="Calibri Light" panose="020F0302020204030204"/>
            </a:rPr>
          </a:br>
          <a:r>
            <a:rPr lang="en-GB">
              <a:latin typeface="Calibri Light" panose="020F0302020204030204"/>
            </a:rPr>
            <a:t>Research skill, analysis</a:t>
          </a:r>
        </a:p>
      </dgm:t>
    </dgm:pt>
    <dgm:pt modelId="{9195EB08-4784-49AE-9474-9ED7A2589875}" type="parTrans" cxnId="{FD16B8EF-647E-4693-B398-B674158E96B7}">
      <dgm:prSet/>
      <dgm:spPr/>
    </dgm:pt>
    <dgm:pt modelId="{C7BB6F13-B808-46BF-99FB-25516EF488EE}" type="sibTrans" cxnId="{FD16B8EF-647E-4693-B398-B674158E96B7}">
      <dgm:prSet/>
      <dgm:spPr/>
    </dgm:pt>
    <dgm:pt modelId="{35EF7407-C94B-4FC0-BDDB-99AB6DBE5196}" type="pres">
      <dgm:prSet presAssocID="{1A8B0B03-6D9E-49ED-883D-7A782A16E9DC}" presName="Name0" presStyleCnt="0">
        <dgm:presLayoutVars>
          <dgm:dir/>
          <dgm:resizeHandles val="exact"/>
        </dgm:presLayoutVars>
      </dgm:prSet>
      <dgm:spPr/>
    </dgm:pt>
    <dgm:pt modelId="{C67026C6-69CC-496C-A461-13F04521DD26}" type="pres">
      <dgm:prSet presAssocID="{8526DFA9-52CF-4520-8BD0-A8FF3EBAACB0}" presName="parTxOnly" presStyleLbl="node1" presStyleIdx="0" presStyleCnt="7">
        <dgm:presLayoutVars>
          <dgm:bulletEnabled val="1"/>
        </dgm:presLayoutVars>
      </dgm:prSet>
      <dgm:spPr/>
    </dgm:pt>
    <dgm:pt modelId="{B1467164-A4E8-4CEE-8371-DDBD806FA4F7}" type="pres">
      <dgm:prSet presAssocID="{4658FDC1-22B8-4022-823F-AE57AE0CF880}" presName="parSpace" presStyleCnt="0"/>
      <dgm:spPr/>
    </dgm:pt>
    <dgm:pt modelId="{15623C52-A008-480F-8271-17FF0ED68909}" type="pres">
      <dgm:prSet presAssocID="{E650F149-4CC2-4D1E-8989-CBF392A23D6D}" presName="parTxOnly" presStyleLbl="node1" presStyleIdx="1" presStyleCnt="7">
        <dgm:presLayoutVars>
          <dgm:bulletEnabled val="1"/>
        </dgm:presLayoutVars>
      </dgm:prSet>
      <dgm:spPr/>
    </dgm:pt>
    <dgm:pt modelId="{9060E90E-023C-419A-A15C-D8027159BCA9}" type="pres">
      <dgm:prSet presAssocID="{B27A4C3A-2B20-474E-A2B4-6F6243FF4B9E}" presName="parSpace" presStyleCnt="0"/>
      <dgm:spPr/>
    </dgm:pt>
    <dgm:pt modelId="{0ED8CCA8-08AE-45CC-9380-9C8A5CA8DFC6}" type="pres">
      <dgm:prSet presAssocID="{BA4405E7-DD60-4CE3-B0AD-E05D1269C2A9}" presName="parTxOnly" presStyleLbl="node1" presStyleIdx="2" presStyleCnt="7">
        <dgm:presLayoutVars>
          <dgm:bulletEnabled val="1"/>
        </dgm:presLayoutVars>
      </dgm:prSet>
      <dgm:spPr/>
    </dgm:pt>
    <dgm:pt modelId="{50464226-2E4D-44A2-809D-36B4D2169E82}" type="pres">
      <dgm:prSet presAssocID="{549A1A3A-A141-4636-88E5-21F0B9594F46}" presName="parSpace" presStyleCnt="0"/>
      <dgm:spPr/>
    </dgm:pt>
    <dgm:pt modelId="{7827E4A5-63A9-4002-ADD3-5EB017A0B0FB}" type="pres">
      <dgm:prSet presAssocID="{32BB3978-8725-4680-8A0F-68BB148E723B}" presName="parTxOnly" presStyleLbl="node1" presStyleIdx="3" presStyleCnt="7">
        <dgm:presLayoutVars>
          <dgm:bulletEnabled val="1"/>
        </dgm:presLayoutVars>
      </dgm:prSet>
      <dgm:spPr/>
    </dgm:pt>
    <dgm:pt modelId="{8C6BB28F-82BA-432F-B95C-4958F301E4AF}" type="pres">
      <dgm:prSet presAssocID="{5B1B2213-F708-4530-ABD3-92E7B0D7914E}" presName="parSpace" presStyleCnt="0"/>
      <dgm:spPr/>
    </dgm:pt>
    <dgm:pt modelId="{CE86F423-CDEE-493A-A9BF-07DE6BABE093}" type="pres">
      <dgm:prSet presAssocID="{F676AA39-0424-4ACD-A20D-3CBE79DA6348}" presName="parTxOnly" presStyleLbl="node1" presStyleIdx="4" presStyleCnt="7">
        <dgm:presLayoutVars>
          <dgm:bulletEnabled val="1"/>
        </dgm:presLayoutVars>
      </dgm:prSet>
      <dgm:spPr/>
    </dgm:pt>
    <dgm:pt modelId="{EFCCB276-77C5-427B-9A81-7DD09B1A51F7}" type="pres">
      <dgm:prSet presAssocID="{C7BB6F13-B808-46BF-99FB-25516EF488EE}" presName="parSpace" presStyleCnt="0"/>
      <dgm:spPr/>
    </dgm:pt>
    <dgm:pt modelId="{8BA3871C-A4D4-446F-990A-3789BB8CC10A}" type="pres">
      <dgm:prSet presAssocID="{795CC5B2-9948-47A9-A179-20429CB7E2A8}" presName="parTxOnly" presStyleLbl="node1" presStyleIdx="5" presStyleCnt="7">
        <dgm:presLayoutVars>
          <dgm:bulletEnabled val="1"/>
        </dgm:presLayoutVars>
      </dgm:prSet>
      <dgm:spPr/>
    </dgm:pt>
    <dgm:pt modelId="{1B319EFD-B549-4471-8EB3-008D6BE9E963}" type="pres">
      <dgm:prSet presAssocID="{EC1B6964-F610-4CCE-A9C3-824581E1FFB6}" presName="parSpace" presStyleCnt="0"/>
      <dgm:spPr/>
    </dgm:pt>
    <dgm:pt modelId="{E4E5F1B2-524E-49E9-968D-459EF3C62525}" type="pres">
      <dgm:prSet presAssocID="{A08A66E5-EE94-430C-AAA5-8AF6F0168032}" presName="parTxOnly" presStyleLbl="node1" presStyleIdx="6" presStyleCnt="7">
        <dgm:presLayoutVars>
          <dgm:bulletEnabled val="1"/>
        </dgm:presLayoutVars>
      </dgm:prSet>
      <dgm:spPr/>
    </dgm:pt>
  </dgm:ptLst>
  <dgm:cxnLst>
    <dgm:cxn modelId="{D30E9F05-FAEE-4A60-A31A-C542E541BDE1}" type="presOf" srcId="{F676AA39-0424-4ACD-A20D-3CBE79DA6348}" destId="{CE86F423-CDEE-493A-A9BF-07DE6BABE093}" srcOrd="0" destOrd="0" presId="urn:microsoft.com/office/officeart/2005/8/layout/hChevron3"/>
    <dgm:cxn modelId="{566BBB0A-BF98-4025-B420-978C6C4F64B7}" type="presOf" srcId="{795CC5B2-9948-47A9-A179-20429CB7E2A8}" destId="{8BA3871C-A4D4-446F-990A-3789BB8CC10A}" srcOrd="0" destOrd="0" presId="urn:microsoft.com/office/officeart/2005/8/layout/hChevron3"/>
    <dgm:cxn modelId="{63D13D1A-9C98-48BF-94DD-89153C5EE564}" type="presOf" srcId="{32BB3978-8725-4680-8A0F-68BB148E723B}" destId="{7827E4A5-63A9-4002-ADD3-5EB017A0B0FB}" srcOrd="0" destOrd="0" presId="urn:microsoft.com/office/officeart/2005/8/layout/hChevron3"/>
    <dgm:cxn modelId="{25CCA725-6E28-49F7-B441-8F2CB25E8139}" type="presOf" srcId="{BA4405E7-DD60-4CE3-B0AD-E05D1269C2A9}" destId="{0ED8CCA8-08AE-45CC-9380-9C8A5CA8DFC6}" srcOrd="0" destOrd="0" presId="urn:microsoft.com/office/officeart/2005/8/layout/hChevron3"/>
    <dgm:cxn modelId="{FC2D3C29-42DA-4528-9020-4C5B53872ECD}" type="presOf" srcId="{A08A66E5-EE94-430C-AAA5-8AF6F0168032}" destId="{E4E5F1B2-524E-49E9-968D-459EF3C62525}" srcOrd="0" destOrd="0" presId="urn:microsoft.com/office/officeart/2005/8/layout/hChevron3"/>
    <dgm:cxn modelId="{4C73A946-AD01-4EF7-8F40-7FBAEFD72FDC}" srcId="{1A8B0B03-6D9E-49ED-883D-7A782A16E9DC}" destId="{32BB3978-8725-4680-8A0F-68BB148E723B}" srcOrd="3" destOrd="0" parTransId="{E649979B-2A92-4D73-B6D7-7FB493E713FF}" sibTransId="{5B1B2213-F708-4530-ABD3-92E7B0D7914E}"/>
    <dgm:cxn modelId="{1C7FE250-1965-42CC-A2A2-B2A2CCBA98E2}" srcId="{1A8B0B03-6D9E-49ED-883D-7A782A16E9DC}" destId="{8526DFA9-52CF-4520-8BD0-A8FF3EBAACB0}" srcOrd="0" destOrd="0" parTransId="{C6DAD84E-2517-452B-AB52-E8FCDB842C0D}" sibTransId="{4658FDC1-22B8-4022-823F-AE57AE0CF880}"/>
    <dgm:cxn modelId="{E9ED038C-95E7-4EC1-8D66-18CA17BDC87C}" srcId="{1A8B0B03-6D9E-49ED-883D-7A782A16E9DC}" destId="{A08A66E5-EE94-430C-AAA5-8AF6F0168032}" srcOrd="6" destOrd="0" parTransId="{10698344-1983-4B7C-8CD4-97B69DB741B5}" sibTransId="{23ECC510-AE59-4498-AB60-DCB9BA1370B4}"/>
    <dgm:cxn modelId="{4A6C998F-6883-4446-8230-A0BF7307A58D}" srcId="{1A8B0B03-6D9E-49ED-883D-7A782A16E9DC}" destId="{BA4405E7-DD60-4CE3-B0AD-E05D1269C2A9}" srcOrd="2" destOrd="0" parTransId="{69621B63-32AA-4AA4-B6D4-9AE20ED50E6A}" sibTransId="{549A1A3A-A141-4636-88E5-21F0B9594F46}"/>
    <dgm:cxn modelId="{5170D691-227F-4C45-9271-68033FE59071}" type="presOf" srcId="{8526DFA9-52CF-4520-8BD0-A8FF3EBAACB0}" destId="{C67026C6-69CC-496C-A461-13F04521DD26}" srcOrd="0" destOrd="0" presId="urn:microsoft.com/office/officeart/2005/8/layout/hChevron3"/>
    <dgm:cxn modelId="{5157F8C7-C889-4024-8C5F-9861384C62B2}" type="presOf" srcId="{E650F149-4CC2-4D1E-8989-CBF392A23D6D}" destId="{15623C52-A008-480F-8271-17FF0ED68909}" srcOrd="0" destOrd="0" presId="urn:microsoft.com/office/officeart/2005/8/layout/hChevron3"/>
    <dgm:cxn modelId="{C4CA10D7-ABF4-4550-8DFA-EEFA48F9E6FF}" srcId="{1A8B0B03-6D9E-49ED-883D-7A782A16E9DC}" destId="{795CC5B2-9948-47A9-A179-20429CB7E2A8}" srcOrd="5" destOrd="0" parTransId="{5B093603-C88F-4E53-B234-18B6E5D187D8}" sibTransId="{EC1B6964-F610-4CCE-A9C3-824581E1FFB6}"/>
    <dgm:cxn modelId="{F9B84BDF-F767-464C-B606-FBD0208F6314}" type="presOf" srcId="{1A8B0B03-6D9E-49ED-883D-7A782A16E9DC}" destId="{35EF7407-C94B-4FC0-BDDB-99AB6DBE5196}" srcOrd="0" destOrd="0" presId="urn:microsoft.com/office/officeart/2005/8/layout/hChevron3"/>
    <dgm:cxn modelId="{FD16B8EF-647E-4693-B398-B674158E96B7}" srcId="{1A8B0B03-6D9E-49ED-883D-7A782A16E9DC}" destId="{F676AA39-0424-4ACD-A20D-3CBE79DA6348}" srcOrd="4" destOrd="0" parTransId="{9195EB08-4784-49AE-9474-9ED7A2589875}" sibTransId="{C7BB6F13-B808-46BF-99FB-25516EF488EE}"/>
    <dgm:cxn modelId="{1867A8F8-092F-4E1E-8645-D061B7F2D3BB}" srcId="{1A8B0B03-6D9E-49ED-883D-7A782A16E9DC}" destId="{E650F149-4CC2-4D1E-8989-CBF392A23D6D}" srcOrd="1" destOrd="0" parTransId="{47E50C2A-C63B-4584-AA0E-4E4A653DF9F1}" sibTransId="{B27A4C3A-2B20-474E-A2B4-6F6243FF4B9E}"/>
    <dgm:cxn modelId="{BC80FCF3-3620-4DC9-A20D-881DBB7ECF66}" type="presParOf" srcId="{35EF7407-C94B-4FC0-BDDB-99AB6DBE5196}" destId="{C67026C6-69CC-496C-A461-13F04521DD26}" srcOrd="0" destOrd="0" presId="urn:microsoft.com/office/officeart/2005/8/layout/hChevron3"/>
    <dgm:cxn modelId="{F0A21C0D-722E-4192-A897-20C3788E9921}" type="presParOf" srcId="{35EF7407-C94B-4FC0-BDDB-99AB6DBE5196}" destId="{B1467164-A4E8-4CEE-8371-DDBD806FA4F7}" srcOrd="1" destOrd="0" presId="urn:microsoft.com/office/officeart/2005/8/layout/hChevron3"/>
    <dgm:cxn modelId="{6C895C57-44B5-421B-98D7-1F5EF051F400}" type="presParOf" srcId="{35EF7407-C94B-4FC0-BDDB-99AB6DBE5196}" destId="{15623C52-A008-480F-8271-17FF0ED68909}" srcOrd="2" destOrd="0" presId="urn:microsoft.com/office/officeart/2005/8/layout/hChevron3"/>
    <dgm:cxn modelId="{52BA5F1B-5B4B-4690-ACC0-2CEE61693F67}" type="presParOf" srcId="{35EF7407-C94B-4FC0-BDDB-99AB6DBE5196}" destId="{9060E90E-023C-419A-A15C-D8027159BCA9}" srcOrd="3" destOrd="0" presId="urn:microsoft.com/office/officeart/2005/8/layout/hChevron3"/>
    <dgm:cxn modelId="{CBA7FDEA-67C8-428B-AE70-E81BE3ADE65E}" type="presParOf" srcId="{35EF7407-C94B-4FC0-BDDB-99AB6DBE5196}" destId="{0ED8CCA8-08AE-45CC-9380-9C8A5CA8DFC6}" srcOrd="4" destOrd="0" presId="urn:microsoft.com/office/officeart/2005/8/layout/hChevron3"/>
    <dgm:cxn modelId="{888D02AB-FC22-44BE-924C-B6EF63743F90}" type="presParOf" srcId="{35EF7407-C94B-4FC0-BDDB-99AB6DBE5196}" destId="{50464226-2E4D-44A2-809D-36B4D2169E82}" srcOrd="5" destOrd="0" presId="urn:microsoft.com/office/officeart/2005/8/layout/hChevron3"/>
    <dgm:cxn modelId="{A2773E24-4E38-4C71-B068-5683B0A008B3}" type="presParOf" srcId="{35EF7407-C94B-4FC0-BDDB-99AB6DBE5196}" destId="{7827E4A5-63A9-4002-ADD3-5EB017A0B0FB}" srcOrd="6" destOrd="0" presId="urn:microsoft.com/office/officeart/2005/8/layout/hChevron3"/>
    <dgm:cxn modelId="{15471CDE-7251-4C43-B520-F427188BDFE0}" type="presParOf" srcId="{35EF7407-C94B-4FC0-BDDB-99AB6DBE5196}" destId="{8C6BB28F-82BA-432F-B95C-4958F301E4AF}" srcOrd="7" destOrd="0" presId="urn:microsoft.com/office/officeart/2005/8/layout/hChevron3"/>
    <dgm:cxn modelId="{060E92F4-D5E8-4E09-A785-B058409D478C}" type="presParOf" srcId="{35EF7407-C94B-4FC0-BDDB-99AB6DBE5196}" destId="{CE86F423-CDEE-493A-A9BF-07DE6BABE093}" srcOrd="8" destOrd="0" presId="urn:microsoft.com/office/officeart/2005/8/layout/hChevron3"/>
    <dgm:cxn modelId="{F8DD8DDC-6390-4C2A-828C-509A7265F335}" type="presParOf" srcId="{35EF7407-C94B-4FC0-BDDB-99AB6DBE5196}" destId="{EFCCB276-77C5-427B-9A81-7DD09B1A51F7}" srcOrd="9" destOrd="0" presId="urn:microsoft.com/office/officeart/2005/8/layout/hChevron3"/>
    <dgm:cxn modelId="{D2E32632-53FB-42B6-BE67-94884DCE0A5E}" type="presParOf" srcId="{35EF7407-C94B-4FC0-BDDB-99AB6DBE5196}" destId="{8BA3871C-A4D4-446F-990A-3789BB8CC10A}" srcOrd="10" destOrd="0" presId="urn:microsoft.com/office/officeart/2005/8/layout/hChevron3"/>
    <dgm:cxn modelId="{F75D4022-4C1A-4AF1-A695-64960B4B77DA}" type="presParOf" srcId="{35EF7407-C94B-4FC0-BDDB-99AB6DBE5196}" destId="{1B319EFD-B549-4471-8EB3-008D6BE9E963}" srcOrd="11" destOrd="0" presId="urn:microsoft.com/office/officeart/2005/8/layout/hChevron3"/>
    <dgm:cxn modelId="{E400FD4C-3C41-4815-BC0D-35954D5BAAEF}" type="presParOf" srcId="{35EF7407-C94B-4FC0-BDDB-99AB6DBE5196}" destId="{E4E5F1B2-524E-49E9-968D-459EF3C62525}" srcOrd="12"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300FD-D822-418E-B62E-391CC5FA7700}">
      <dsp:nvSpPr>
        <dsp:cNvPr id="0" name=""/>
        <dsp:cNvSpPr/>
      </dsp:nvSpPr>
      <dsp:spPr>
        <a:xfrm>
          <a:off x="3843249" y="1505"/>
          <a:ext cx="2003836" cy="2003836"/>
        </a:xfrm>
        <a:prstGeom prst="ellipse">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Consent and agrement</a:t>
          </a:r>
          <a:endParaRPr lang="en-GB" sz="1800" kern="1200"/>
        </a:p>
      </dsp:txBody>
      <dsp:txXfrm>
        <a:off x="4136704" y="294960"/>
        <a:ext cx="1416926" cy="1416926"/>
      </dsp:txXfrm>
    </dsp:sp>
    <dsp:sp modelId="{E0530D52-E9CF-4703-9FCC-EF8D34BE8E5A}">
      <dsp:nvSpPr>
        <dsp:cNvPr id="0" name=""/>
        <dsp:cNvSpPr/>
      </dsp:nvSpPr>
      <dsp:spPr>
        <a:xfrm rot="2700000">
          <a:off x="5631852" y="1717895"/>
          <a:ext cx="531869" cy="676294"/>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5655219" y="1796741"/>
        <a:ext cx="372308" cy="405776"/>
      </dsp:txXfrm>
    </dsp:sp>
    <dsp:sp modelId="{2FFA9F3B-062C-4D58-BB75-62526D43CF1D}">
      <dsp:nvSpPr>
        <dsp:cNvPr id="0" name=""/>
        <dsp:cNvSpPr/>
      </dsp:nvSpPr>
      <dsp:spPr>
        <a:xfrm>
          <a:off x="5969775" y="2128031"/>
          <a:ext cx="2003836" cy="2003836"/>
        </a:xfrm>
        <a:prstGeom prst="ellipse">
          <a:avLst/>
        </a:prstGeom>
        <a:solidFill>
          <a:schemeClr val="accent4">
            <a:hueOff val="-1461166"/>
            <a:satOff val="-1548"/>
            <a:lumOff val="-418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Inform and describe topics</a:t>
          </a:r>
          <a:endParaRPr lang="en-GB" sz="1800" kern="1200"/>
        </a:p>
      </dsp:txBody>
      <dsp:txXfrm>
        <a:off x="6263230" y="2421486"/>
        <a:ext cx="1416926" cy="1416926"/>
      </dsp:txXfrm>
    </dsp:sp>
    <dsp:sp modelId="{53AEF876-4AD3-40DE-AA34-B4E1B4B2DC60}">
      <dsp:nvSpPr>
        <dsp:cNvPr id="0" name=""/>
        <dsp:cNvSpPr/>
      </dsp:nvSpPr>
      <dsp:spPr>
        <a:xfrm rot="8100000">
          <a:off x="5653140" y="3844421"/>
          <a:ext cx="531869" cy="676294"/>
        </a:xfrm>
        <a:prstGeom prst="rightArrow">
          <a:avLst>
            <a:gd name="adj1" fmla="val 60000"/>
            <a:gd name="adj2" fmla="val 50000"/>
          </a:avLst>
        </a:prstGeom>
        <a:solidFill>
          <a:schemeClr val="accent4">
            <a:hueOff val="-1461166"/>
            <a:satOff val="-1548"/>
            <a:lumOff val="-41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5789334" y="3923267"/>
        <a:ext cx="372308" cy="405776"/>
      </dsp:txXfrm>
    </dsp:sp>
    <dsp:sp modelId="{F4102CB9-3AA5-4A7A-89A5-5E563064761F}">
      <dsp:nvSpPr>
        <dsp:cNvPr id="0" name=""/>
        <dsp:cNvSpPr/>
      </dsp:nvSpPr>
      <dsp:spPr>
        <a:xfrm>
          <a:off x="3843249" y="4254558"/>
          <a:ext cx="2003836" cy="2003836"/>
        </a:xfrm>
        <a:prstGeom prst="ellipse">
          <a:avLst/>
        </a:prstGeom>
        <a:solidFill>
          <a:schemeClr val="accent4">
            <a:hueOff val="-2922333"/>
            <a:satOff val="-3096"/>
            <a:lumOff val="-836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Anonymity and Confidentiality</a:t>
          </a:r>
          <a:endParaRPr lang="en-GB" sz="1800" kern="1200"/>
        </a:p>
      </dsp:txBody>
      <dsp:txXfrm>
        <a:off x="4136704" y="4548013"/>
        <a:ext cx="1416926" cy="1416926"/>
      </dsp:txXfrm>
    </dsp:sp>
    <dsp:sp modelId="{D7050F62-5F87-429F-A074-879A3E096924}">
      <dsp:nvSpPr>
        <dsp:cNvPr id="0" name=""/>
        <dsp:cNvSpPr/>
      </dsp:nvSpPr>
      <dsp:spPr>
        <a:xfrm rot="13500000">
          <a:off x="3526613" y="3865709"/>
          <a:ext cx="531869" cy="676294"/>
        </a:xfrm>
        <a:prstGeom prst="rightArrow">
          <a:avLst>
            <a:gd name="adj1" fmla="val 60000"/>
            <a:gd name="adj2" fmla="val 50000"/>
          </a:avLst>
        </a:prstGeom>
        <a:solidFill>
          <a:schemeClr val="accent4">
            <a:hueOff val="-2922333"/>
            <a:satOff val="-3096"/>
            <a:lumOff val="-83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3662807" y="4057381"/>
        <a:ext cx="372308" cy="405776"/>
      </dsp:txXfrm>
    </dsp:sp>
    <dsp:sp modelId="{F1804BAA-83AA-4E6C-8E7C-C7F98668ABEA}">
      <dsp:nvSpPr>
        <dsp:cNvPr id="0" name=""/>
        <dsp:cNvSpPr/>
      </dsp:nvSpPr>
      <dsp:spPr>
        <a:xfrm>
          <a:off x="1716722" y="2128031"/>
          <a:ext cx="2003836" cy="2003836"/>
        </a:xfrm>
        <a:prstGeom prst="ellipse">
          <a:avLst/>
        </a:prstGeom>
        <a:solidFill>
          <a:schemeClr val="accent4">
            <a:hueOff val="-4383499"/>
            <a:satOff val="-4644"/>
            <a:lumOff val="-1254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Minimising risk of harm </a:t>
          </a:r>
          <a:endParaRPr lang="en-GB" sz="1800" kern="1200"/>
        </a:p>
      </dsp:txBody>
      <dsp:txXfrm>
        <a:off x="2010177" y="2421486"/>
        <a:ext cx="1416926" cy="1416926"/>
      </dsp:txXfrm>
    </dsp:sp>
    <dsp:sp modelId="{B49A65AA-91AD-4D1C-A522-C2FD7D0F63C6}">
      <dsp:nvSpPr>
        <dsp:cNvPr id="0" name=""/>
        <dsp:cNvSpPr/>
      </dsp:nvSpPr>
      <dsp:spPr>
        <a:xfrm rot="18900000">
          <a:off x="3505325" y="1739183"/>
          <a:ext cx="531869" cy="676294"/>
        </a:xfrm>
        <a:prstGeom prst="rightArrow">
          <a:avLst>
            <a:gd name="adj1" fmla="val 60000"/>
            <a:gd name="adj2" fmla="val 50000"/>
          </a:avLst>
        </a:prstGeom>
        <a:solidFill>
          <a:schemeClr val="accent4">
            <a:hueOff val="-4383499"/>
            <a:satOff val="-4644"/>
            <a:lumOff val="-1254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3528692" y="1930855"/>
        <a:ext cx="372308" cy="4057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7026C6-69CC-496C-A461-13F04521DD26}">
      <dsp:nvSpPr>
        <dsp:cNvPr id="0" name=""/>
        <dsp:cNvSpPr/>
      </dsp:nvSpPr>
      <dsp:spPr>
        <a:xfrm>
          <a:off x="1710" y="2080522"/>
          <a:ext cx="2012239" cy="804895"/>
        </a:xfrm>
        <a:prstGeom prst="homePlat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674" tIns="29337" rIns="14669" bIns="29337" numCol="1" spcCol="1270" anchor="ctr" anchorCtr="0">
          <a:noAutofit/>
        </a:bodyPr>
        <a:lstStyle/>
        <a:p>
          <a:pPr marL="0" lvl="0" indent="0" algn="ctr" defTabSz="488950" rtl="0">
            <a:lnSpc>
              <a:spcPct val="90000"/>
            </a:lnSpc>
            <a:spcBef>
              <a:spcPct val="0"/>
            </a:spcBef>
            <a:spcAft>
              <a:spcPct val="35000"/>
            </a:spcAft>
            <a:buNone/>
          </a:pPr>
          <a:r>
            <a:rPr lang="en-GB" sz="1100" b="1" kern="1200">
              <a:latin typeface="Calibri Light" panose="020F0302020204030204"/>
            </a:rPr>
            <a:t>Week 4</a:t>
          </a:r>
          <a:r>
            <a:rPr lang="en-GB" sz="1100" kern="1200">
              <a:latin typeface="Calibri Light" panose="020F0302020204030204"/>
            </a:rPr>
            <a:t> </a:t>
          </a:r>
          <a:br>
            <a:rPr lang="en-GB" sz="1100" kern="1200">
              <a:latin typeface="Calibri Light" panose="020F0302020204030204"/>
            </a:rPr>
          </a:br>
          <a:r>
            <a:rPr lang="en-GB" sz="1100" kern="1200">
              <a:latin typeface="Calibri Light" panose="020F0302020204030204"/>
            </a:rPr>
            <a:t>Research ethics and questions formations</a:t>
          </a:r>
        </a:p>
      </dsp:txBody>
      <dsp:txXfrm>
        <a:off x="1710" y="2080522"/>
        <a:ext cx="1811015" cy="804895"/>
      </dsp:txXfrm>
    </dsp:sp>
    <dsp:sp modelId="{15623C52-A008-480F-8271-17FF0ED68909}">
      <dsp:nvSpPr>
        <dsp:cNvPr id="0" name=""/>
        <dsp:cNvSpPr/>
      </dsp:nvSpPr>
      <dsp:spPr>
        <a:xfrm>
          <a:off x="1611502" y="2080522"/>
          <a:ext cx="2012239" cy="804895"/>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29337" rIns="14669" bIns="29337" numCol="1" spcCol="1270" anchor="ctr" anchorCtr="0">
          <a:noAutofit/>
        </a:bodyPr>
        <a:lstStyle/>
        <a:p>
          <a:pPr marL="0" lvl="0" indent="0" algn="ctr" defTabSz="488950" rtl="0">
            <a:lnSpc>
              <a:spcPct val="90000"/>
            </a:lnSpc>
            <a:spcBef>
              <a:spcPct val="0"/>
            </a:spcBef>
            <a:spcAft>
              <a:spcPct val="35000"/>
            </a:spcAft>
            <a:buNone/>
          </a:pPr>
          <a:r>
            <a:rPr lang="en-GB" sz="1100" kern="1200">
              <a:latin typeface="Calibri Light" panose="020F0302020204030204"/>
            </a:rPr>
            <a:t>Week 5 </a:t>
          </a:r>
          <a:br>
            <a:rPr lang="en-GB" sz="1100" kern="1200">
              <a:latin typeface="Calibri Light" panose="020F0302020204030204"/>
            </a:rPr>
          </a:br>
          <a:r>
            <a:rPr lang="en-GB" sz="1100" kern="1200">
              <a:latin typeface="Calibri Light" panose="020F0302020204030204"/>
            </a:rPr>
            <a:t>Writing a proposal structured workshop support </a:t>
          </a:r>
          <a:endParaRPr lang="en-GB" sz="1100" kern="1200"/>
        </a:p>
      </dsp:txBody>
      <dsp:txXfrm>
        <a:off x="2013950" y="2080522"/>
        <a:ext cx="1207344" cy="804895"/>
      </dsp:txXfrm>
    </dsp:sp>
    <dsp:sp modelId="{0ED8CCA8-08AE-45CC-9380-9C8A5CA8DFC6}">
      <dsp:nvSpPr>
        <dsp:cNvPr id="0" name=""/>
        <dsp:cNvSpPr/>
      </dsp:nvSpPr>
      <dsp:spPr>
        <a:xfrm>
          <a:off x="3221294" y="2080522"/>
          <a:ext cx="2012239" cy="804895"/>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29337" rIns="14669" bIns="29337" numCol="1" spcCol="1270" anchor="ctr" anchorCtr="0">
          <a:noAutofit/>
        </a:bodyPr>
        <a:lstStyle/>
        <a:p>
          <a:pPr marL="0" lvl="0" indent="0" algn="ctr" defTabSz="488950" rtl="0">
            <a:lnSpc>
              <a:spcPct val="90000"/>
            </a:lnSpc>
            <a:spcBef>
              <a:spcPct val="0"/>
            </a:spcBef>
            <a:spcAft>
              <a:spcPct val="35000"/>
            </a:spcAft>
            <a:buNone/>
          </a:pPr>
          <a:r>
            <a:rPr lang="en-GB" sz="1100" kern="1200">
              <a:latin typeface="Calibri Light" panose="020F0302020204030204"/>
            </a:rPr>
            <a:t>Week 6</a:t>
          </a:r>
          <a:br>
            <a:rPr lang="en-GB" sz="1100" kern="1200">
              <a:latin typeface="Calibri Light" panose="020F0302020204030204"/>
            </a:rPr>
          </a:br>
          <a:r>
            <a:rPr lang="en-GB" sz="1100" kern="1200">
              <a:latin typeface="Calibri Light" panose="020F0302020204030204"/>
            </a:rPr>
            <a:t> Practical assesment</a:t>
          </a:r>
        </a:p>
      </dsp:txBody>
      <dsp:txXfrm>
        <a:off x="3623742" y="2080522"/>
        <a:ext cx="1207344" cy="804895"/>
      </dsp:txXfrm>
    </dsp:sp>
    <dsp:sp modelId="{7827E4A5-63A9-4002-ADD3-5EB017A0B0FB}">
      <dsp:nvSpPr>
        <dsp:cNvPr id="0" name=""/>
        <dsp:cNvSpPr/>
      </dsp:nvSpPr>
      <dsp:spPr>
        <a:xfrm>
          <a:off x="4831086" y="2080522"/>
          <a:ext cx="2012239" cy="804895"/>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29337" rIns="14669" bIns="29337" numCol="1" spcCol="1270" anchor="ctr" anchorCtr="0">
          <a:noAutofit/>
        </a:bodyPr>
        <a:lstStyle/>
        <a:p>
          <a:pPr marL="0" lvl="0" indent="0" algn="ctr" defTabSz="488950" rtl="0">
            <a:lnSpc>
              <a:spcPct val="90000"/>
            </a:lnSpc>
            <a:spcBef>
              <a:spcPct val="0"/>
            </a:spcBef>
            <a:spcAft>
              <a:spcPct val="35000"/>
            </a:spcAft>
            <a:buNone/>
          </a:pPr>
          <a:r>
            <a:rPr lang="en-GB" sz="1100" kern="1200">
              <a:latin typeface="Calibri Light" panose="020F0302020204030204"/>
            </a:rPr>
            <a:t>Week 7 </a:t>
          </a:r>
          <a:br>
            <a:rPr lang="en-GB" sz="1100" kern="1200">
              <a:latin typeface="Calibri Light" panose="020F0302020204030204"/>
            </a:rPr>
          </a:br>
          <a:r>
            <a:rPr lang="en-GB" sz="1100" kern="1200">
              <a:latin typeface="Calibri Light" panose="020F0302020204030204"/>
            </a:rPr>
            <a:t>Research data collection</a:t>
          </a:r>
        </a:p>
      </dsp:txBody>
      <dsp:txXfrm>
        <a:off x="5233534" y="2080522"/>
        <a:ext cx="1207344" cy="804895"/>
      </dsp:txXfrm>
    </dsp:sp>
    <dsp:sp modelId="{CE86F423-CDEE-493A-A9BF-07DE6BABE093}">
      <dsp:nvSpPr>
        <dsp:cNvPr id="0" name=""/>
        <dsp:cNvSpPr/>
      </dsp:nvSpPr>
      <dsp:spPr>
        <a:xfrm>
          <a:off x="6440877" y="2080522"/>
          <a:ext cx="2012239" cy="804895"/>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29337" rIns="14669" bIns="29337" numCol="1" spcCol="1270" anchor="ctr" anchorCtr="0">
          <a:noAutofit/>
        </a:bodyPr>
        <a:lstStyle/>
        <a:p>
          <a:pPr marL="0" lvl="0" indent="0" algn="ctr" defTabSz="488950" rtl="0">
            <a:lnSpc>
              <a:spcPct val="90000"/>
            </a:lnSpc>
            <a:spcBef>
              <a:spcPct val="0"/>
            </a:spcBef>
            <a:spcAft>
              <a:spcPct val="35000"/>
            </a:spcAft>
            <a:buNone/>
          </a:pPr>
          <a:r>
            <a:rPr lang="en-GB" sz="1100" kern="1200">
              <a:latin typeface="Calibri Light" panose="020F0302020204030204"/>
            </a:rPr>
            <a:t>Week 8 </a:t>
          </a:r>
          <a:br>
            <a:rPr lang="en-GB" sz="1100" kern="1200">
              <a:latin typeface="Calibri Light" panose="020F0302020204030204"/>
            </a:rPr>
          </a:br>
          <a:r>
            <a:rPr lang="en-GB" sz="1100" kern="1200">
              <a:latin typeface="Calibri Light" panose="020F0302020204030204"/>
            </a:rPr>
            <a:t>Research skill, analysis</a:t>
          </a:r>
        </a:p>
      </dsp:txBody>
      <dsp:txXfrm>
        <a:off x="6843325" y="2080522"/>
        <a:ext cx="1207344" cy="804895"/>
      </dsp:txXfrm>
    </dsp:sp>
    <dsp:sp modelId="{8BA3871C-A4D4-446F-990A-3789BB8CC10A}">
      <dsp:nvSpPr>
        <dsp:cNvPr id="0" name=""/>
        <dsp:cNvSpPr/>
      </dsp:nvSpPr>
      <dsp:spPr>
        <a:xfrm>
          <a:off x="8050669" y="2080522"/>
          <a:ext cx="2012239" cy="804895"/>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29337" rIns="14669" bIns="29337" numCol="1" spcCol="1270" anchor="ctr" anchorCtr="0">
          <a:noAutofit/>
        </a:bodyPr>
        <a:lstStyle/>
        <a:p>
          <a:pPr marL="0" lvl="0" indent="0" algn="ctr" defTabSz="488950" rtl="0">
            <a:lnSpc>
              <a:spcPct val="90000"/>
            </a:lnSpc>
            <a:spcBef>
              <a:spcPct val="0"/>
            </a:spcBef>
            <a:spcAft>
              <a:spcPct val="35000"/>
            </a:spcAft>
            <a:buNone/>
          </a:pPr>
          <a:r>
            <a:rPr lang="en-GB" sz="1100" kern="1200">
              <a:latin typeface="Calibri Light" panose="020F0302020204030204"/>
            </a:rPr>
            <a:t>Week 9 </a:t>
          </a:r>
          <a:br>
            <a:rPr lang="en-GB" sz="1100" kern="1200">
              <a:latin typeface="Calibri Light" panose="020F0302020204030204"/>
            </a:rPr>
          </a:br>
          <a:r>
            <a:rPr lang="en-GB" sz="1100" kern="1200">
              <a:latin typeface="Calibri Light" panose="020F0302020204030204"/>
            </a:rPr>
            <a:t>Research report writing</a:t>
          </a:r>
        </a:p>
      </dsp:txBody>
      <dsp:txXfrm>
        <a:off x="8453117" y="2080522"/>
        <a:ext cx="1207344" cy="804895"/>
      </dsp:txXfrm>
    </dsp:sp>
    <dsp:sp modelId="{E4E5F1B2-524E-49E9-968D-459EF3C62525}">
      <dsp:nvSpPr>
        <dsp:cNvPr id="0" name=""/>
        <dsp:cNvSpPr/>
      </dsp:nvSpPr>
      <dsp:spPr>
        <a:xfrm>
          <a:off x="9660461" y="2080522"/>
          <a:ext cx="2012239" cy="804895"/>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29337" rIns="14669" bIns="29337" numCol="1" spcCol="1270" anchor="ctr" anchorCtr="0">
          <a:noAutofit/>
        </a:bodyPr>
        <a:lstStyle/>
        <a:p>
          <a:pPr marL="0" lvl="0" indent="0" algn="ctr" defTabSz="488950" rtl="0">
            <a:lnSpc>
              <a:spcPct val="90000"/>
            </a:lnSpc>
            <a:spcBef>
              <a:spcPct val="0"/>
            </a:spcBef>
            <a:spcAft>
              <a:spcPct val="35000"/>
            </a:spcAft>
            <a:buNone/>
          </a:pPr>
          <a:r>
            <a:rPr lang="en-GB" sz="1100" kern="1200">
              <a:latin typeface="Calibri Light" panose="020F0302020204030204"/>
            </a:rPr>
            <a:t>Week 10 </a:t>
          </a:r>
          <a:br>
            <a:rPr lang="en-GB" sz="1100" kern="1200">
              <a:latin typeface="Calibri Light" panose="020F0302020204030204"/>
            </a:rPr>
          </a:br>
          <a:r>
            <a:rPr lang="en-GB" sz="1100" kern="1200">
              <a:latin typeface="Calibri Light" panose="020F0302020204030204"/>
            </a:rPr>
            <a:t>Workshop</a:t>
          </a:r>
        </a:p>
      </dsp:txBody>
      <dsp:txXfrm>
        <a:off x="10062909" y="2080522"/>
        <a:ext cx="1207344" cy="804895"/>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709CBC-295A-42B1-ADC6-CD5563DF1772}" type="datetimeFigureOut">
              <a:rPr lang="en-GB" smtClean="0"/>
              <a:t>16/10/2022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EFB89C-08E2-4D31-9D9C-BD0A66865AB4}" type="slidenum">
              <a:rPr lang="en-GB" smtClean="0"/>
              <a:t>‹#›</a:t>
            </a:fld>
            <a:endParaRPr lang="en-GB"/>
          </a:p>
        </p:txBody>
      </p:sp>
    </p:spTree>
    <p:extLst>
      <p:ext uri="{BB962C8B-B14F-4D97-AF65-F5344CB8AC3E}">
        <p14:creationId xmlns:p14="http://schemas.microsoft.com/office/powerpoint/2010/main" val="1759582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8932558" y="5870575"/>
            <a:ext cx="1600200" cy="377825"/>
          </a:xfrm>
        </p:spPr>
        <p:txBody>
          <a:bodyPr/>
          <a:lstStyle/>
          <a:p>
            <a:fld id="{5E7AA473-D82F-4EFF-9DF7-AE6D83C51288}" type="datetime1">
              <a:rPr lang="en-US" smtClean="0"/>
              <a:t>10/16/2022</a:t>
            </a:fld>
            <a:endParaRPr lang="en-US"/>
          </a:p>
        </p:txBody>
      </p:sp>
      <p:sp>
        <p:nvSpPr>
          <p:cNvPr id="5" name="Footer Placeholder 4"/>
          <p:cNvSpPr>
            <a:spLocks noGrp="1"/>
          </p:cNvSpPr>
          <p:nvPr>
            <p:ph type="ftr" sz="quarter" idx="11"/>
          </p:nvPr>
        </p:nvSpPr>
        <p:spPr>
          <a:xfrm>
            <a:off x="3962399" y="5870575"/>
            <a:ext cx="4893958" cy="377825"/>
          </a:xfrm>
        </p:spPr>
        <p:txBody>
          <a:bodyPr/>
          <a:lstStyle/>
          <a:p>
            <a:r>
              <a:rPr lang="en-US"/>
              <a:t>Sonia Taroq</a:t>
            </a:r>
          </a:p>
        </p:txBody>
      </p:sp>
      <p:sp>
        <p:nvSpPr>
          <p:cNvPr id="6" name="Slide Number Placeholder 5"/>
          <p:cNvSpPr>
            <a:spLocks noGrp="1"/>
          </p:cNvSpPr>
          <p:nvPr>
            <p:ph type="sldNum" sz="quarter" idx="12"/>
          </p:nvPr>
        </p:nvSpPr>
        <p:spPr>
          <a:xfrm>
            <a:off x="10608958" y="5870575"/>
            <a:ext cx="551167" cy="377825"/>
          </a:xfrm>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870900220"/>
      </p:ext>
    </p:extLst>
  </p:cSld>
  <p:clrMapOvr>
    <a:overrideClrMapping bg1="dk1" tx1="lt1" bg2="dk2" tx2="lt2" accent1="accent1" accent2="accent2" accent3="accent3" accent4="accent4" accent5="accent5" accent6="accent6" hlink="hlink" folHlink="folHlink"/>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4878474-CC00-4A95-9D50-A41C12D1EEC4}"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153096227"/>
      </p:ext>
    </p:extLst>
  </p:cSld>
  <p:clrMapOvr>
    <a:masterClrMapping/>
  </p:clrMapOvr>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38C8B4-7FBB-408F-BDB9-F0496874AFB2}"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746347607"/>
      </p:ext>
    </p:extLst>
  </p:cSld>
  <p:clrMapOvr>
    <a:masterClrMapping/>
  </p:clrMapOvr>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BB8EE20-A5E2-47D3-8F6D-A2BA7AB2E093}" type="datetime1">
              <a:rPr lang="en-US" smtClean="0"/>
              <a:t>10/16/2022</a:t>
            </a:fld>
            <a:endParaRPr lang="en-US"/>
          </a:p>
        </p:txBody>
      </p:sp>
      <p:sp>
        <p:nvSpPr>
          <p:cNvPr id="6" name="Footer Placeholder 5"/>
          <p:cNvSpPr>
            <a:spLocks noGrp="1"/>
          </p:cNvSpPr>
          <p:nvPr>
            <p:ph type="ftr" sz="quarter" idx="11"/>
          </p:nvPr>
        </p:nvSpPr>
        <p:spPr/>
        <p:txBody>
          <a:bodyPr/>
          <a:lstStyle/>
          <a:p>
            <a:r>
              <a:rPr lang="en-US"/>
              <a:t>Sonia Taroq</a:t>
            </a:r>
          </a:p>
        </p:txBody>
      </p:sp>
      <p:sp>
        <p:nvSpPr>
          <p:cNvPr id="7" name="Slide Number Placeholder 6"/>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4272912183"/>
      </p:ext>
    </p:extLst>
  </p:cSld>
  <p:clrMapOvr>
    <a:masterClrMapping/>
  </p:clrMapOvr>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382CF99-132F-413F-B7EF-71A5C33F2ED6}" type="datetime1">
              <a:rPr lang="en-US" smtClean="0"/>
              <a:t>10/16/2022</a:t>
            </a:fld>
            <a:endParaRPr lang="en-US"/>
          </a:p>
        </p:txBody>
      </p:sp>
      <p:sp>
        <p:nvSpPr>
          <p:cNvPr id="8" name="Footer Placeholder 7"/>
          <p:cNvSpPr>
            <a:spLocks noGrp="1"/>
          </p:cNvSpPr>
          <p:nvPr>
            <p:ph type="ftr" sz="quarter" idx="11"/>
          </p:nvPr>
        </p:nvSpPr>
        <p:spPr/>
        <p:txBody>
          <a:bodyPr/>
          <a:lstStyle/>
          <a:p>
            <a:r>
              <a:rPr lang="en-US"/>
              <a:t>Sonia Taroq</a:t>
            </a:r>
          </a:p>
        </p:txBody>
      </p:sp>
      <p:sp>
        <p:nvSpPr>
          <p:cNvPr id="9" name="Slide Number Placeholder 8"/>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921962489"/>
      </p:ext>
    </p:extLst>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17AE06-98E0-4D9F-A059-92C3548821BB}" type="datetime1">
              <a:rPr lang="en-US" smtClean="0"/>
              <a:t>10/16/2022</a:t>
            </a:fld>
            <a:endParaRPr lang="en-US"/>
          </a:p>
        </p:txBody>
      </p:sp>
      <p:sp>
        <p:nvSpPr>
          <p:cNvPr id="4" name="Footer Placeholder 3"/>
          <p:cNvSpPr>
            <a:spLocks noGrp="1"/>
          </p:cNvSpPr>
          <p:nvPr>
            <p:ph type="ftr" sz="quarter" idx="11"/>
          </p:nvPr>
        </p:nvSpPr>
        <p:spPr/>
        <p:txBody>
          <a:bodyPr/>
          <a:lstStyle/>
          <a:p>
            <a:r>
              <a:rPr lang="en-US"/>
              <a:t>Sonia Taroq</a:t>
            </a:r>
          </a:p>
        </p:txBody>
      </p:sp>
      <p:sp>
        <p:nvSpPr>
          <p:cNvPr id="5" name="Slide Number Placeholder 4"/>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289002307"/>
      </p:ext>
    </p:extLst>
  </p:cSld>
  <p:clrMapOvr>
    <a:masterClrMapping/>
  </p:clrMapOvr>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FFBA00CA-3DDC-4705-B840-978EF5EA0707}" type="datetime1">
              <a:rPr lang="en-US" smtClean="0"/>
              <a:t>10/16/2022</a:t>
            </a:fld>
            <a:endParaRPr lang="en-US"/>
          </a:p>
        </p:txBody>
      </p:sp>
      <p:sp>
        <p:nvSpPr>
          <p:cNvPr id="3" name="Footer Placeholder 2"/>
          <p:cNvSpPr>
            <a:spLocks noGrp="1"/>
          </p:cNvSpPr>
          <p:nvPr>
            <p:ph type="ftr" sz="quarter" idx="11"/>
          </p:nvPr>
        </p:nvSpPr>
        <p:spPr/>
        <p:txBody>
          <a:bodyPr/>
          <a:lstStyle/>
          <a:p>
            <a:r>
              <a:rPr lang="en-US"/>
              <a:t>Sonia Taroq</a:t>
            </a:r>
          </a:p>
        </p:txBody>
      </p:sp>
      <p:sp>
        <p:nvSpPr>
          <p:cNvPr id="4" name="Slide Number Placeholder 3"/>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606906799"/>
      </p:ext>
    </p:extLst>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366D49-0BBA-4C5A-AD96-6448CA63451A}" type="datetime1">
              <a:rPr lang="en-US" smtClean="0"/>
              <a:t>10/16/2022</a:t>
            </a:fld>
            <a:endParaRPr lang="en-US"/>
          </a:p>
        </p:txBody>
      </p:sp>
      <p:sp>
        <p:nvSpPr>
          <p:cNvPr id="6" name="Footer Placeholder 5"/>
          <p:cNvSpPr>
            <a:spLocks noGrp="1"/>
          </p:cNvSpPr>
          <p:nvPr>
            <p:ph type="ftr" sz="quarter" idx="11"/>
          </p:nvPr>
        </p:nvSpPr>
        <p:spPr/>
        <p:txBody>
          <a:bodyPr/>
          <a:lstStyle/>
          <a:p>
            <a:r>
              <a:rPr lang="en-US"/>
              <a:t>Sonia Taroq</a:t>
            </a:r>
          </a:p>
        </p:txBody>
      </p:sp>
      <p:sp>
        <p:nvSpPr>
          <p:cNvPr id="7" name="Slide Number Placeholder 6"/>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117189340"/>
      </p:ext>
    </p:extLst>
  </p:cSld>
  <p:clrMapOvr>
    <a:masterClrMapping/>
  </p:clrMapOvr>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4EB293-A316-472D-A8B4-6947CF1A12B7}" type="datetime1">
              <a:rPr lang="en-US" smtClean="0"/>
              <a:t>10/16/2022</a:t>
            </a:fld>
            <a:endParaRPr lang="en-US"/>
          </a:p>
        </p:txBody>
      </p:sp>
      <p:sp>
        <p:nvSpPr>
          <p:cNvPr id="6" name="Footer Placeholder 5"/>
          <p:cNvSpPr>
            <a:spLocks noGrp="1"/>
          </p:cNvSpPr>
          <p:nvPr>
            <p:ph type="ftr" sz="quarter" idx="11"/>
          </p:nvPr>
        </p:nvSpPr>
        <p:spPr/>
        <p:txBody>
          <a:bodyPr/>
          <a:lstStyle/>
          <a:p>
            <a:r>
              <a:rPr lang="en-US"/>
              <a:t>Sonia Taroq</a:t>
            </a:r>
          </a:p>
        </p:txBody>
      </p:sp>
      <p:sp>
        <p:nvSpPr>
          <p:cNvPr id="7" name="Slide Number Placeholder 6"/>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994066482"/>
      </p:ext>
    </p:extLst>
  </p:cSld>
  <p:clrMapOvr>
    <a:masterClrMapping/>
  </p:clrMapOvr>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34BCCD4-CEB1-405B-A443-DD9CBCBEA552}" type="datetime1">
              <a:rPr lang="en-US" smtClean="0"/>
              <a:t>10/16/2022</a:t>
            </a:fld>
            <a:endParaRPr lang="en-US"/>
          </a:p>
        </p:txBody>
      </p:sp>
      <p:sp>
        <p:nvSpPr>
          <p:cNvPr id="6" name="Footer Placeholder 5"/>
          <p:cNvSpPr>
            <a:spLocks noGrp="1"/>
          </p:cNvSpPr>
          <p:nvPr>
            <p:ph type="ftr" sz="quarter" idx="11"/>
          </p:nvPr>
        </p:nvSpPr>
        <p:spPr/>
        <p:txBody>
          <a:bodyPr/>
          <a:lstStyle/>
          <a:p>
            <a:r>
              <a:rPr lang="en-US"/>
              <a:t>Sonia Taroq</a:t>
            </a:r>
          </a:p>
        </p:txBody>
      </p:sp>
      <p:sp>
        <p:nvSpPr>
          <p:cNvPr id="7" name="Slide Number Placeholder 6"/>
          <p:cNvSpPr>
            <a:spLocks noGrp="1"/>
          </p:cNvSpPr>
          <p:nvPr>
            <p:ph type="sldNum" sz="quarter" idx="12"/>
          </p:nvPr>
        </p:nvSpPr>
        <p:spPr/>
        <p:txBody>
          <a:bodyPr/>
          <a:lstStyle/>
          <a:p>
            <a:fld id="{DFDF98CC-160E-494C-8C3C-8CDC5FA257DE}" type="slidenum">
              <a:rPr lang="en-US" smtClean="0"/>
              <a:pPr/>
              <a:t>‹#›</a:t>
            </a:fld>
            <a:endParaRPr lang="en-US"/>
          </a:p>
        </p:txBody>
      </p:sp>
    </p:spTree>
    <p:extLst>
      <p:ext uri="{BB962C8B-B14F-4D97-AF65-F5344CB8AC3E}">
        <p14:creationId xmlns:p14="http://schemas.microsoft.com/office/powerpoint/2010/main" val="1134113440"/>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BCCD4-CEB1-405B-A443-DD9CBCBEA552}"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pPr/>
              <a:t>‹#›</a:t>
            </a:fld>
            <a:endParaRPr lang="en-US"/>
          </a:p>
        </p:txBody>
      </p:sp>
    </p:spTree>
    <p:extLst>
      <p:ext uri="{BB962C8B-B14F-4D97-AF65-F5344CB8AC3E}">
        <p14:creationId xmlns:p14="http://schemas.microsoft.com/office/powerpoint/2010/main" val="3526900692"/>
      </p:ext>
    </p:extLst>
  </p:cSld>
  <p:clrMapOvr>
    <a:masterClrMapping/>
  </p:clrMapOvr>
  <p:hf sldNum="0"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BCCD4-CEB1-405B-A443-DD9CBCBEA552}"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pPr/>
              <a:t>‹#›</a:t>
            </a:fld>
            <a:endParaRPr lang="en-US"/>
          </a:p>
        </p:txBody>
      </p:sp>
    </p:spTree>
    <p:extLst>
      <p:ext uri="{BB962C8B-B14F-4D97-AF65-F5344CB8AC3E}">
        <p14:creationId xmlns:p14="http://schemas.microsoft.com/office/powerpoint/2010/main" val="1389267951"/>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BCCD4-CEB1-405B-A443-DD9CBCBEA552}"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pPr/>
              <a:t>‹#›</a:t>
            </a:fld>
            <a:endParaRPr lang="en-US"/>
          </a:p>
        </p:txBody>
      </p:sp>
    </p:spTree>
    <p:extLst>
      <p:ext uri="{BB962C8B-B14F-4D97-AF65-F5344CB8AC3E}">
        <p14:creationId xmlns:p14="http://schemas.microsoft.com/office/powerpoint/2010/main" val="3937899276"/>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BCCD4-CEB1-405B-A443-DD9CBCBEA552}"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pPr/>
              <a:t>‹#›</a:t>
            </a:fld>
            <a:endParaRPr lang="en-US"/>
          </a:p>
        </p:txBody>
      </p:sp>
    </p:spTree>
    <p:extLst>
      <p:ext uri="{BB962C8B-B14F-4D97-AF65-F5344CB8AC3E}">
        <p14:creationId xmlns:p14="http://schemas.microsoft.com/office/powerpoint/2010/main" val="3046743806"/>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BCCD4-CEB1-405B-A443-DD9CBCBEA552}"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pPr/>
              <a:t>‹#›</a:t>
            </a:fld>
            <a:endParaRPr lang="en-US"/>
          </a:p>
        </p:txBody>
      </p:sp>
    </p:spTree>
    <p:extLst>
      <p:ext uri="{BB962C8B-B14F-4D97-AF65-F5344CB8AC3E}">
        <p14:creationId xmlns:p14="http://schemas.microsoft.com/office/powerpoint/2010/main" val="1850766145"/>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12F1F0-FE2D-4C1C-B320-8CB9BE735F0F}"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973959437"/>
      </p:ext>
    </p:extLst>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F1B96C-10FD-4EBC-9029-9652B7535D02}" type="datetime1">
              <a:rPr lang="en-US" smtClean="0"/>
              <a:t>10/16/2022</a:t>
            </a:fld>
            <a:endParaRPr lang="en-US"/>
          </a:p>
        </p:txBody>
      </p:sp>
      <p:sp>
        <p:nvSpPr>
          <p:cNvPr id="5" name="Footer Placeholder 4"/>
          <p:cNvSpPr>
            <a:spLocks noGrp="1"/>
          </p:cNvSpPr>
          <p:nvPr>
            <p:ph type="ftr" sz="quarter" idx="11"/>
          </p:nvPr>
        </p:nvSpPr>
        <p:spPr/>
        <p:txBody>
          <a:bodyPr/>
          <a:lstStyle/>
          <a:p>
            <a:r>
              <a:rPr lang="en-US"/>
              <a:t>Sonia Taroq</a:t>
            </a:r>
          </a:p>
        </p:txBody>
      </p:sp>
      <p:sp>
        <p:nvSpPr>
          <p:cNvPr id="6" name="Slide Number Placeholder 5"/>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305611942"/>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34BCCD4-CEB1-405B-A443-DD9CBCBEA552}" type="datetime1">
              <a:rPr lang="en-US" smtClean="0"/>
              <a:t>10/16/2022</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US"/>
              <a:t>Sonia Taroq</a:t>
            </a:r>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FDF98CC-160E-494C-8C3C-8CDC5FA257DE}" type="slidenum">
              <a:rPr lang="en-US" smtClean="0"/>
              <a:pPr/>
              <a:t>‹#›</a:t>
            </a:fld>
            <a:endParaRPr lang="en-US"/>
          </a:p>
        </p:txBody>
      </p:sp>
    </p:spTree>
    <p:extLst>
      <p:ext uri="{BB962C8B-B14F-4D97-AF65-F5344CB8AC3E}">
        <p14:creationId xmlns:p14="http://schemas.microsoft.com/office/powerpoint/2010/main" val="485099314"/>
      </p:ext>
    </p:extLst>
  </p:cSld>
  <p:clrMap bg1="dk1" tx1="lt1" bg2="dk2" tx2="lt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 id="2147483739" r:id="rId17"/>
  </p:sldLayoutIdLst>
  <p:hf sldNum="0" hd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doi.org/10.1080/07317131.2015.1059695" TargetMode="External"/><Relationship Id="rId2" Type="http://schemas.openxmlformats.org/officeDocument/2006/relationships/hyperlink" Target="https://products.office.com/en-us/business/explore-office-365-for-business&#8217;"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5" name="Picture 3">
            <a:extLst>
              <a:ext uri="{FF2B5EF4-FFF2-40B4-BE49-F238E27FC236}">
                <a16:creationId xmlns:a16="http://schemas.microsoft.com/office/drawing/2014/main" id="{9069CEEC-91B0-D7EC-5DA6-CF4C34A1FBEB}"/>
              </a:ext>
            </a:extLst>
          </p:cNvPr>
          <p:cNvPicPr>
            <a:picLocks noChangeAspect="1"/>
          </p:cNvPicPr>
          <p:nvPr/>
        </p:nvPicPr>
        <p:blipFill rotWithShape="1">
          <a:blip r:embed="rId2">
            <a:alphaModFix amt="40000"/>
          </a:blip>
          <a:srcRect t="1043" r="-2" b="14621"/>
          <a:stretch/>
        </p:blipFill>
        <p:spPr>
          <a:xfrm>
            <a:off x="-2" y="-2"/>
            <a:ext cx="12192001" cy="6858001"/>
          </a:xfrm>
          <a:prstGeom prst="rect">
            <a:avLst/>
          </a:prstGeom>
        </p:spPr>
      </p:pic>
      <p:sp>
        <p:nvSpPr>
          <p:cNvPr id="2" name="Title 1"/>
          <p:cNvSpPr>
            <a:spLocks noGrp="1"/>
          </p:cNvSpPr>
          <p:nvPr>
            <p:ph type="ctrTitle"/>
          </p:nvPr>
        </p:nvSpPr>
        <p:spPr>
          <a:xfrm>
            <a:off x="517870" y="978408"/>
            <a:ext cx="5711295" cy="2334248"/>
          </a:xfrm>
        </p:spPr>
        <p:txBody>
          <a:bodyPr anchor="t">
            <a:noAutofit/>
          </a:bodyPr>
          <a:lstStyle/>
          <a:p>
            <a:pPr>
              <a:lnSpc>
                <a:spcPct val="90000"/>
              </a:lnSpc>
            </a:pPr>
            <a:r>
              <a:rPr lang="en-GB" sz="3400">
                <a:solidFill>
                  <a:srgbClr val="FFFFFF"/>
                </a:solidFill>
                <a:cs typeface="Calibri Light"/>
              </a:rPr>
              <a:t>Which digital tool is most used by students at UWTSD to collaborate together ? </a:t>
            </a:r>
            <a:br>
              <a:rPr lang="en-GB" sz="3400">
                <a:solidFill>
                  <a:srgbClr val="FFFFFF"/>
                </a:solidFill>
                <a:cs typeface="Calibri Light"/>
              </a:rPr>
            </a:br>
            <a:r>
              <a:rPr lang="en-GB" sz="1600">
                <a:solidFill>
                  <a:srgbClr val="FFFFFF"/>
                </a:solidFill>
                <a:cs typeface="Calibri Light"/>
              </a:rPr>
              <a:t>15 oct 2022 </a:t>
            </a:r>
          </a:p>
        </p:txBody>
      </p:sp>
      <p:sp>
        <p:nvSpPr>
          <p:cNvPr id="3" name="Subtitle 2"/>
          <p:cNvSpPr>
            <a:spLocks noGrp="1"/>
          </p:cNvSpPr>
          <p:nvPr>
            <p:ph type="subTitle" idx="1"/>
          </p:nvPr>
        </p:nvSpPr>
        <p:spPr>
          <a:xfrm>
            <a:off x="517871" y="4844955"/>
            <a:ext cx="2443694" cy="1361524"/>
          </a:xfrm>
        </p:spPr>
        <p:txBody>
          <a:bodyPr vert="horz" lIns="91440" tIns="45720" rIns="91440" bIns="45720" rtlCol="0" anchor="t">
            <a:normAutofit/>
          </a:bodyPr>
          <a:lstStyle/>
          <a:p>
            <a:r>
              <a:rPr lang="en-GB">
                <a:solidFill>
                  <a:srgbClr val="FFFFFF"/>
                </a:solidFill>
                <a:cs typeface="Calibri"/>
              </a:rPr>
              <a:t>Samina Gul 2118248</a:t>
            </a:r>
          </a:p>
          <a:p>
            <a:r>
              <a:rPr lang="en-GB">
                <a:solidFill>
                  <a:srgbClr val="FFFFFF"/>
                </a:solidFill>
                <a:cs typeface="Calibri"/>
              </a:rPr>
              <a:t>Sonia Altaf 2209656</a:t>
            </a:r>
          </a:p>
          <a:p>
            <a:r>
              <a:rPr lang="en-GB">
                <a:solidFill>
                  <a:srgbClr val="FFFFFF"/>
                </a:solidFill>
                <a:cs typeface="Calibri"/>
              </a:rPr>
              <a:t>Sonia Tariq 2208954</a:t>
            </a:r>
          </a:p>
        </p:txBody>
      </p:sp>
      <p:sp>
        <p:nvSpPr>
          <p:cNvPr id="4" name="Footer Placeholder 3">
            <a:extLst>
              <a:ext uri="{FF2B5EF4-FFF2-40B4-BE49-F238E27FC236}">
                <a16:creationId xmlns:a16="http://schemas.microsoft.com/office/drawing/2014/main" id="{BF0049B8-26FA-2FD5-5273-0E36FEEA6F17}"/>
              </a:ext>
            </a:extLst>
          </p:cNvPr>
          <p:cNvSpPr>
            <a:spLocks noGrp="1"/>
          </p:cNvSpPr>
          <p:nvPr>
            <p:ph type="ftr" sz="quarter" idx="11"/>
          </p:nvPr>
        </p:nvSpPr>
        <p:spPr/>
        <p:txBody>
          <a:bodyPr/>
          <a:lstStyle/>
          <a:p>
            <a:r>
              <a:rPr lang="en-GB"/>
              <a:t>Sonia Taroq</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par>
                                <p:cTn id="13" presetID="10" presetClass="entr" presetSubtype="0" fill="hold" grpId="0" nodeType="withEffect">
                                  <p:stCondLst>
                                    <p:cond delay="1000"/>
                                  </p:stCondLst>
                                  <p:iterate>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7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FB74E-F5BC-5BC0-61A3-3F79F759B334}"/>
              </a:ext>
            </a:extLst>
          </p:cNvPr>
          <p:cNvSpPr>
            <a:spLocks noGrp="1"/>
          </p:cNvSpPr>
          <p:nvPr>
            <p:ph type="title"/>
          </p:nvPr>
        </p:nvSpPr>
        <p:spPr>
          <a:xfrm>
            <a:off x="427008" y="609600"/>
            <a:ext cx="10390218" cy="1456267"/>
          </a:xfrm>
        </p:spPr>
        <p:txBody>
          <a:bodyPr/>
          <a:lstStyle/>
          <a:p>
            <a:r>
              <a:rPr lang="en-GB">
                <a:latin typeface="Calibri"/>
                <a:cs typeface="Calibri"/>
              </a:rPr>
              <a:t>Introduction</a:t>
            </a:r>
            <a:r>
              <a:rPr lang="en-GB" b="1"/>
              <a:t> </a:t>
            </a:r>
          </a:p>
        </p:txBody>
      </p:sp>
      <p:sp>
        <p:nvSpPr>
          <p:cNvPr id="3" name="TextBox 2">
            <a:extLst>
              <a:ext uri="{FF2B5EF4-FFF2-40B4-BE49-F238E27FC236}">
                <a16:creationId xmlns:a16="http://schemas.microsoft.com/office/drawing/2014/main" id="{48CAAABE-E6D4-2E98-C27C-E6B53639DC3D}"/>
              </a:ext>
            </a:extLst>
          </p:cNvPr>
          <p:cNvSpPr txBox="1"/>
          <p:nvPr/>
        </p:nvSpPr>
        <p:spPr>
          <a:xfrm>
            <a:off x="428489" y="2415654"/>
            <a:ext cx="11223995" cy="3970318"/>
          </a:xfrm>
          <a:prstGeom prst="rect">
            <a:avLst/>
          </a:prstGeom>
          <a:noFill/>
        </p:spPr>
        <p:txBody>
          <a:bodyPr wrap="square" lIns="91440" tIns="45720" rIns="91440" bIns="45720" rtlCol="0" anchor="t">
            <a:spAutoFit/>
          </a:bodyPr>
          <a:lstStyle/>
          <a:p>
            <a:r>
              <a:rPr lang="en-GB" sz="2400">
                <a:latin typeface="Calibri"/>
                <a:ea typeface="Calibri" panose="020F0502020204030204" pitchFamily="34" charset="0"/>
                <a:cs typeface="Times New Roman"/>
              </a:rPr>
              <a:t>This study is about which digital tools is most used by students at UWTSD to collaborate together. </a:t>
            </a:r>
            <a:r>
              <a:rPr lang="en-GB" sz="2400">
                <a:latin typeface="Calibri"/>
                <a:ea typeface="Calibri" panose="020F0502020204030204" pitchFamily="34" charset="0"/>
                <a:cs typeface="Calibri"/>
              </a:rPr>
              <a:t>The</a:t>
            </a:r>
            <a:r>
              <a:rPr lang="en-GB" sz="2400">
                <a:ea typeface="+mn-lt"/>
                <a:cs typeface="+mn-lt"/>
              </a:rPr>
              <a:t> purpose of this study is to determine student perceptions for tools used to collaborate for learning in October 2022. Targets participants are at least 20 students.</a:t>
            </a:r>
            <a:endParaRPr lang="en-GB" sz="2400">
              <a:cs typeface="Calibri" panose="020F0502020204030204"/>
            </a:endParaRPr>
          </a:p>
          <a:p>
            <a:endParaRPr lang="en-GB" sz="3600">
              <a:cs typeface="Times New Roman"/>
            </a:endParaRPr>
          </a:p>
          <a:p>
            <a:r>
              <a:rPr lang="en-GB" sz="3600">
                <a:latin typeface="Calibri"/>
                <a:cs typeface="Times New Roman"/>
              </a:rPr>
              <a:t>RESEARCH</a:t>
            </a:r>
            <a:r>
              <a:rPr lang="en-GB" sz="3600" b="1">
                <a:latin typeface="Calibri Light"/>
                <a:cs typeface="Times New Roman"/>
              </a:rPr>
              <a:t> QUESTION : </a:t>
            </a:r>
          </a:p>
          <a:p>
            <a:endParaRPr lang="en-GB" sz="3600" b="1">
              <a:latin typeface="Calibri Light"/>
              <a:cs typeface="Times New Roman"/>
            </a:endParaRPr>
          </a:p>
          <a:p>
            <a:r>
              <a:rPr lang="en-GB" sz="2400">
                <a:latin typeface="Calibri"/>
                <a:cs typeface="Times New Roman"/>
              </a:rPr>
              <a:t>Which method is the most preferred for collaborate by students : online or face to face ? </a:t>
            </a:r>
          </a:p>
          <a:p>
            <a:endParaRPr lang="en-GB" sz="2400">
              <a:cs typeface="Times New Roman"/>
            </a:endParaRPr>
          </a:p>
          <a:p>
            <a:endParaRPr lang="en-GB" sz="2400">
              <a:cs typeface="Times New Roman"/>
            </a:endParaRPr>
          </a:p>
        </p:txBody>
      </p:sp>
      <p:sp>
        <p:nvSpPr>
          <p:cNvPr id="4" name="Footer Placeholder 3">
            <a:extLst>
              <a:ext uri="{FF2B5EF4-FFF2-40B4-BE49-F238E27FC236}">
                <a16:creationId xmlns:a16="http://schemas.microsoft.com/office/drawing/2014/main" id="{CEC8F015-888A-4516-B080-2A412DAE585D}"/>
              </a:ext>
            </a:extLst>
          </p:cNvPr>
          <p:cNvSpPr>
            <a:spLocks noGrp="1"/>
          </p:cNvSpPr>
          <p:nvPr>
            <p:ph type="ftr" sz="quarter" idx="11"/>
          </p:nvPr>
        </p:nvSpPr>
        <p:spPr/>
        <p:txBody>
          <a:bodyPr/>
          <a:lstStyle/>
          <a:p>
            <a:r>
              <a:rPr lang="en-GB"/>
              <a:t>Samina Gul</a:t>
            </a:r>
          </a:p>
        </p:txBody>
      </p:sp>
      <p:sp>
        <p:nvSpPr>
          <p:cNvPr id="5" name="Slide Number Placeholder 4">
            <a:extLst>
              <a:ext uri="{FF2B5EF4-FFF2-40B4-BE49-F238E27FC236}">
                <a16:creationId xmlns:a16="http://schemas.microsoft.com/office/drawing/2014/main" id="{3F847AF6-A39F-A085-D902-C28771C6ECF0}"/>
              </a:ext>
            </a:extLst>
          </p:cNvPr>
          <p:cNvSpPr>
            <a:spLocks noGrp="1"/>
          </p:cNvSpPr>
          <p:nvPr>
            <p:ph type="sldNum" sz="quarter" idx="12"/>
          </p:nvPr>
        </p:nvSpPr>
        <p:spPr/>
        <p:txBody>
          <a:bodyPr/>
          <a:lstStyle/>
          <a:p>
            <a:fld id="{DFDF98CC-160E-494C-8C3C-8CDC5FA257DE}" type="slidenum">
              <a:rPr lang="en-US" smtClean="0"/>
              <a:t>2</a:t>
            </a:fld>
            <a:endParaRPr lang="en-GB"/>
          </a:p>
        </p:txBody>
      </p:sp>
    </p:spTree>
    <p:extLst>
      <p:ext uri="{BB962C8B-B14F-4D97-AF65-F5344CB8AC3E}">
        <p14:creationId xmlns:p14="http://schemas.microsoft.com/office/powerpoint/2010/main" val="3949526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6F61552-306B-CC6B-FCF9-7843EF130657}"/>
              </a:ext>
            </a:extLst>
          </p:cNvPr>
          <p:cNvSpPr txBox="1"/>
          <p:nvPr/>
        </p:nvSpPr>
        <p:spPr>
          <a:xfrm>
            <a:off x="627797" y="3585556"/>
            <a:ext cx="9965709" cy="1270861"/>
          </a:xfrm>
          <a:prstGeom prst="rect">
            <a:avLst/>
          </a:prstGeom>
          <a:noFill/>
        </p:spPr>
        <p:txBody>
          <a:bodyPr wrap="square" lIns="91440" tIns="45720" rIns="91440" bIns="45720" anchor="t">
            <a:spAutoFit/>
          </a:bodyPr>
          <a:lstStyle/>
          <a:p>
            <a:pPr>
              <a:lnSpc>
                <a:spcPct val="107000"/>
              </a:lnSpc>
              <a:spcAft>
                <a:spcPts val="800"/>
              </a:spcAft>
            </a:pPr>
            <a:endParaRPr lang="en-GB" sz="20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a:latin typeface="Calibri"/>
              <a:ea typeface="Calibri" panose="020F0502020204030204" pitchFamily="34" charset="0"/>
              <a:cs typeface="Times New Roman"/>
            </a:endParaRPr>
          </a:p>
        </p:txBody>
      </p:sp>
      <p:sp>
        <p:nvSpPr>
          <p:cNvPr id="8" name="TextBox 7">
            <a:extLst>
              <a:ext uri="{FF2B5EF4-FFF2-40B4-BE49-F238E27FC236}">
                <a16:creationId xmlns:a16="http://schemas.microsoft.com/office/drawing/2014/main" id="{10A54D6D-DF54-29C5-3EB8-CA0E61F98063}"/>
              </a:ext>
            </a:extLst>
          </p:cNvPr>
          <p:cNvSpPr txBox="1"/>
          <p:nvPr/>
        </p:nvSpPr>
        <p:spPr>
          <a:xfrm>
            <a:off x="627797" y="351235"/>
            <a:ext cx="8461612" cy="415498"/>
          </a:xfrm>
          <a:prstGeom prst="rect">
            <a:avLst/>
          </a:prstGeom>
          <a:noFill/>
        </p:spPr>
        <p:txBody>
          <a:bodyPr wrap="square" rtlCol="0">
            <a:spAutoFit/>
          </a:bodyPr>
          <a:lstStyle/>
          <a:p>
            <a:r>
              <a:rPr lang="en-GB" sz="2800" b="1">
                <a:latin typeface="+mj-lt"/>
              </a:rPr>
              <a:t>Rationale</a:t>
            </a:r>
          </a:p>
        </p:txBody>
      </p:sp>
      <p:sp>
        <p:nvSpPr>
          <p:cNvPr id="10" name="TextBox 9">
            <a:extLst>
              <a:ext uri="{FF2B5EF4-FFF2-40B4-BE49-F238E27FC236}">
                <a16:creationId xmlns:a16="http://schemas.microsoft.com/office/drawing/2014/main" id="{213CB3B6-46F4-5D29-6701-1A1348C733DE}"/>
              </a:ext>
            </a:extLst>
          </p:cNvPr>
          <p:cNvSpPr txBox="1"/>
          <p:nvPr/>
        </p:nvSpPr>
        <p:spPr>
          <a:xfrm>
            <a:off x="627797" y="874455"/>
            <a:ext cx="9430603" cy="5940088"/>
          </a:xfrm>
          <a:prstGeom prst="rect">
            <a:avLst/>
          </a:prstGeom>
          <a:noFill/>
        </p:spPr>
        <p:txBody>
          <a:bodyPr wrap="square" lIns="91440" tIns="45720" rIns="91440" bIns="45720" rtlCol="0" anchor="t">
            <a:spAutoFit/>
          </a:bodyPr>
          <a:lstStyle/>
          <a:p>
            <a:endParaRPr lang="en-GB" sz="2000">
              <a:latin typeface="Calibri" panose="020F0502020204030204" pitchFamily="34" charset="0"/>
              <a:cs typeface="Calibri" panose="020F0502020204030204" pitchFamily="34" charset="0"/>
            </a:endParaRPr>
          </a:p>
          <a:p>
            <a:endParaRPr lang="en-GB" sz="2000">
              <a:latin typeface="Calibri" panose="020F0502020204030204" pitchFamily="34" charset="0"/>
              <a:cs typeface="Calibri" panose="020F0502020204030204" pitchFamily="34" charset="0"/>
            </a:endParaRPr>
          </a:p>
          <a:p>
            <a:pPr marL="342900" indent="-342900">
              <a:buFont typeface="Arial"/>
              <a:buChar char="•"/>
            </a:pPr>
            <a:r>
              <a:rPr lang="en-GB" sz="2000">
                <a:latin typeface="Calibri"/>
                <a:cs typeface="Calibri"/>
              </a:rPr>
              <a:t>There are many communication apps within office 365 with the main one being outlook. Email is the leading communication method used by far as it is cheap, easy and very reliable to use . Chris Thomas. (2022)</a:t>
            </a:r>
          </a:p>
          <a:p>
            <a:endParaRPr lang="en-GB" sz="2000">
              <a:latin typeface="Calibri" panose="020F0502020204030204" pitchFamily="34" charset="0"/>
              <a:cs typeface="Calibri" panose="020F0502020204030204" pitchFamily="34" charset="0"/>
            </a:endParaRPr>
          </a:p>
          <a:p>
            <a:pPr marL="342900" indent="-342900">
              <a:spcBef>
                <a:spcPct val="0"/>
              </a:spcBef>
              <a:buFont typeface="Arial"/>
              <a:buChar char="•"/>
            </a:pPr>
            <a:r>
              <a:rPr lang="en-GB" sz="2000">
                <a:ea typeface="+mn-lt"/>
                <a:cs typeface="+mn-lt"/>
              </a:rPr>
              <a:t>Microsoft Office 365 is a secure subscription based online workspace that includes many software applications designed to better facilitate collaboration between team member of any type of organization. Michalak R. ( 2015).</a:t>
            </a:r>
            <a:endParaRPr lang="en-GB" sz="2000">
              <a:latin typeface="Calibri" panose="020F0502020204030204" pitchFamily="34" charset="0"/>
              <a:ea typeface="+mn-lt"/>
              <a:cs typeface="Calibri" panose="020F0502020204030204" pitchFamily="34" charset="0"/>
            </a:endParaRPr>
          </a:p>
          <a:p>
            <a:pPr marL="342900" indent="-342900">
              <a:spcBef>
                <a:spcPct val="0"/>
              </a:spcBef>
              <a:buFont typeface="Arial"/>
              <a:buChar char="•"/>
            </a:pPr>
            <a:endParaRPr lang="en-GB" sz="2000">
              <a:latin typeface="Calibri" panose="020F0502020204030204" pitchFamily="34" charset="0"/>
              <a:cs typeface="Calibri" panose="020F0502020204030204" pitchFamily="34" charset="0"/>
            </a:endParaRPr>
          </a:p>
          <a:p>
            <a:pPr marL="342900" indent="-342900">
              <a:buFont typeface="Arial"/>
              <a:buChar char="•"/>
            </a:pPr>
            <a:r>
              <a:rPr lang="en-GB" sz="2000">
                <a:ea typeface="+mn-lt"/>
                <a:cs typeface="+mn-lt"/>
              </a:rPr>
              <a:t>Online learning has recently been very popular (especially considering the COVID-19 situation and lockdown) and learning from home for everyone as they stayed out from the university and did home learning to keep them educationally updated.  </a:t>
            </a:r>
            <a:endParaRPr lang="en-GB" sz="2000">
              <a:latin typeface="Calibri" panose="020F0502020204030204" pitchFamily="34" charset="0"/>
              <a:ea typeface="+mn-lt"/>
              <a:cs typeface="Calibri" panose="020F0502020204030204" pitchFamily="34" charset="0"/>
            </a:endParaRPr>
          </a:p>
          <a:p>
            <a:r>
              <a:rPr lang="en-GB" sz="2000">
                <a:ea typeface="+mn-lt"/>
                <a:cs typeface="+mn-lt"/>
              </a:rPr>
              <a:t>      Munna, A. and Mazumdar, A. (2021) </a:t>
            </a:r>
            <a:endParaRPr lang="en-GB">
              <a:latin typeface="Calibri" panose="020F0502020204030204" pitchFamily="34" charset="0"/>
              <a:cs typeface="Calibri" panose="020F0502020204030204" pitchFamily="34" charset="0"/>
            </a:endParaRPr>
          </a:p>
          <a:p>
            <a:pPr marL="342900" indent="-342900">
              <a:spcBef>
                <a:spcPct val="0"/>
              </a:spcBef>
              <a:buFont typeface="Arial"/>
              <a:buChar char="•"/>
            </a:pPr>
            <a:endParaRPr lang="en-GB" sz="2000">
              <a:latin typeface="Calibri" panose="020F0502020204030204" pitchFamily="34" charset="0"/>
              <a:cs typeface="Calibri" panose="020F0502020204030204" pitchFamily="34" charset="0"/>
            </a:endParaRPr>
          </a:p>
          <a:p>
            <a:pPr marL="342900" indent="-342900">
              <a:spcBef>
                <a:spcPct val="0"/>
              </a:spcBef>
              <a:buFont typeface="Arial"/>
              <a:buChar char="•"/>
            </a:pPr>
            <a:endParaRPr lang="en-GB" sz="2000">
              <a:latin typeface="Calibri" panose="020F0502020204030204" pitchFamily="34" charset="0"/>
              <a:cs typeface="Calibri" panose="020F0502020204030204" pitchFamily="34" charset="0"/>
            </a:endParaRPr>
          </a:p>
          <a:p>
            <a:pPr marL="342900" indent="-342900">
              <a:spcBef>
                <a:spcPct val="0"/>
              </a:spcBef>
              <a:buFont typeface="Arial"/>
              <a:buChar char="•"/>
            </a:pPr>
            <a:endParaRPr lang="en-GB" sz="2000">
              <a:latin typeface="Calibri" panose="020F0502020204030204" pitchFamily="34" charset="0"/>
              <a:cs typeface="Calibri" panose="020F0502020204030204" pitchFamily="34" charset="0"/>
            </a:endParaRPr>
          </a:p>
          <a:p>
            <a:pPr>
              <a:spcBef>
                <a:spcPct val="0"/>
              </a:spcBef>
            </a:pPr>
            <a:endParaRPr lang="en-GB" sz="2000">
              <a:latin typeface="Calibri" panose="020F0502020204030204" pitchFamily="34" charset="0"/>
              <a:cs typeface="Calibri" panose="020F0502020204030204" pitchFamily="34" charset="0"/>
            </a:endParaRPr>
          </a:p>
          <a:p>
            <a:pPr>
              <a:spcBef>
                <a:spcPct val="0"/>
              </a:spcBef>
            </a:pPr>
            <a:endParaRPr lang="en-GB" sz="2000">
              <a:latin typeface="Calibri" panose="020F0502020204030204" pitchFamily="34" charset="0"/>
              <a:cs typeface="Calibri" panose="020F0502020204030204" pitchFamily="34" charset="0"/>
            </a:endParaRPr>
          </a:p>
        </p:txBody>
      </p:sp>
      <p:sp>
        <p:nvSpPr>
          <p:cNvPr id="2" name="Footer Placeholder 1">
            <a:extLst>
              <a:ext uri="{FF2B5EF4-FFF2-40B4-BE49-F238E27FC236}">
                <a16:creationId xmlns:a16="http://schemas.microsoft.com/office/drawing/2014/main" id="{7E13D7EA-3748-571C-42C4-6B37F0240F27}"/>
              </a:ext>
            </a:extLst>
          </p:cNvPr>
          <p:cNvSpPr>
            <a:spLocks noGrp="1"/>
          </p:cNvSpPr>
          <p:nvPr>
            <p:ph type="ftr" sz="quarter" idx="11"/>
          </p:nvPr>
        </p:nvSpPr>
        <p:spPr/>
        <p:txBody>
          <a:bodyPr/>
          <a:lstStyle/>
          <a:p>
            <a:r>
              <a:rPr lang="en-GB"/>
              <a:t>Sonia Altaf</a:t>
            </a:r>
          </a:p>
        </p:txBody>
      </p:sp>
      <p:sp>
        <p:nvSpPr>
          <p:cNvPr id="3" name="Slide Number Placeholder 2">
            <a:extLst>
              <a:ext uri="{FF2B5EF4-FFF2-40B4-BE49-F238E27FC236}">
                <a16:creationId xmlns:a16="http://schemas.microsoft.com/office/drawing/2014/main" id="{D69E6E56-BE00-FC5E-9F97-7DC5FF845FBB}"/>
              </a:ext>
            </a:extLst>
          </p:cNvPr>
          <p:cNvSpPr>
            <a:spLocks noGrp="1"/>
          </p:cNvSpPr>
          <p:nvPr>
            <p:ph type="sldNum" sz="quarter" idx="12"/>
          </p:nvPr>
        </p:nvSpPr>
        <p:spPr/>
        <p:txBody>
          <a:bodyPr/>
          <a:lstStyle/>
          <a:p>
            <a:fld id="{DFDF98CC-160E-494C-8C3C-8CDC5FA257DE}" type="slidenum">
              <a:rPr lang="en-US" smtClean="0"/>
              <a:t>3</a:t>
            </a:fld>
            <a:endParaRPr lang="en-GB"/>
          </a:p>
        </p:txBody>
      </p:sp>
    </p:spTree>
    <p:extLst>
      <p:ext uri="{BB962C8B-B14F-4D97-AF65-F5344CB8AC3E}">
        <p14:creationId xmlns:p14="http://schemas.microsoft.com/office/powerpoint/2010/main" val="229090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76FD3F-4911-2A08-E6EA-5E952F581D8C}"/>
              </a:ext>
            </a:extLst>
          </p:cNvPr>
          <p:cNvSpPr txBox="1"/>
          <p:nvPr/>
        </p:nvSpPr>
        <p:spPr>
          <a:xfrm>
            <a:off x="891396" y="833887"/>
            <a:ext cx="10394830" cy="19620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cs typeface="Calibri"/>
              </a:rPr>
              <a:t>Ethical considerations</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3" name="Oval 2">
            <a:extLst>
              <a:ext uri="{FF2B5EF4-FFF2-40B4-BE49-F238E27FC236}">
                <a16:creationId xmlns:a16="http://schemas.microsoft.com/office/drawing/2014/main" id="{F48CA87A-81C3-9CCE-137C-5F8E03EE8330}"/>
              </a:ext>
            </a:extLst>
          </p:cNvPr>
          <p:cNvSpPr/>
          <p:nvPr/>
        </p:nvSpPr>
        <p:spPr>
          <a:xfrm>
            <a:off x="5120317" y="2467695"/>
            <a:ext cx="1955319" cy="19121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cs typeface="Calibri"/>
              </a:rPr>
              <a:t>Ethical concerns</a:t>
            </a:r>
            <a:endParaRPr lang="en-US"/>
          </a:p>
        </p:txBody>
      </p:sp>
      <p:graphicFrame>
        <p:nvGraphicFramePr>
          <p:cNvPr id="4" name="Diagram 4">
            <a:extLst>
              <a:ext uri="{FF2B5EF4-FFF2-40B4-BE49-F238E27FC236}">
                <a16:creationId xmlns:a16="http://schemas.microsoft.com/office/drawing/2014/main" id="{2D11AB48-F819-AA69-4100-8FE0BE3F6446}"/>
              </a:ext>
            </a:extLst>
          </p:cNvPr>
          <p:cNvGraphicFramePr/>
          <p:nvPr>
            <p:extLst>
              <p:ext uri="{D42A27DB-BD31-4B8C-83A1-F6EECF244321}">
                <p14:modId xmlns:p14="http://schemas.microsoft.com/office/powerpoint/2010/main" val="673667425"/>
              </p:ext>
            </p:extLst>
          </p:nvPr>
        </p:nvGraphicFramePr>
        <p:xfrm>
          <a:off x="1265211" y="349371"/>
          <a:ext cx="9690335" cy="6259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Footer Placeholder 13">
            <a:extLst>
              <a:ext uri="{FF2B5EF4-FFF2-40B4-BE49-F238E27FC236}">
                <a16:creationId xmlns:a16="http://schemas.microsoft.com/office/drawing/2014/main" id="{51EDEF58-6430-3ED9-4C44-A7578FFAE899}"/>
              </a:ext>
            </a:extLst>
          </p:cNvPr>
          <p:cNvSpPr>
            <a:spLocks noGrp="1"/>
          </p:cNvSpPr>
          <p:nvPr>
            <p:ph type="ftr" sz="quarter" idx="11"/>
          </p:nvPr>
        </p:nvSpPr>
        <p:spPr/>
        <p:txBody>
          <a:bodyPr/>
          <a:lstStyle/>
          <a:p>
            <a:r>
              <a:rPr lang="en-GB"/>
              <a:t>Sonia Altaf</a:t>
            </a:r>
          </a:p>
        </p:txBody>
      </p:sp>
    </p:spTree>
    <p:extLst>
      <p:ext uri="{BB962C8B-B14F-4D97-AF65-F5344CB8AC3E}">
        <p14:creationId xmlns:p14="http://schemas.microsoft.com/office/powerpoint/2010/main" val="2729203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2">
            <a:extLst>
              <a:ext uri="{FF2B5EF4-FFF2-40B4-BE49-F238E27FC236}">
                <a16:creationId xmlns:a16="http://schemas.microsoft.com/office/drawing/2014/main" id="{13422266-A129-DB3B-8E99-D0CF999575EE}"/>
              </a:ext>
            </a:extLst>
          </p:cNvPr>
          <p:cNvGraphicFramePr/>
          <p:nvPr>
            <p:extLst>
              <p:ext uri="{D42A27DB-BD31-4B8C-83A1-F6EECF244321}">
                <p14:modId xmlns:p14="http://schemas.microsoft.com/office/powerpoint/2010/main" val="1767390408"/>
              </p:ext>
            </p:extLst>
          </p:nvPr>
        </p:nvGraphicFramePr>
        <p:xfrm>
          <a:off x="215662" y="1068236"/>
          <a:ext cx="11674412" cy="4965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7" name="TextBox 26">
            <a:extLst>
              <a:ext uri="{FF2B5EF4-FFF2-40B4-BE49-F238E27FC236}">
                <a16:creationId xmlns:a16="http://schemas.microsoft.com/office/drawing/2014/main" id="{5B044364-6F17-EB72-D3E6-68838B6E070F}"/>
              </a:ext>
            </a:extLst>
          </p:cNvPr>
          <p:cNvSpPr txBox="1"/>
          <p:nvPr/>
        </p:nvSpPr>
        <p:spPr>
          <a:xfrm>
            <a:off x="992037" y="330679"/>
            <a:ext cx="255916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cs typeface="Calibri"/>
              </a:rPr>
              <a:t>RESSEARCH TIMELINE</a:t>
            </a:r>
            <a:endParaRPr lang="en-GB" sz="2000" b="1" dirty="0" err="1"/>
          </a:p>
        </p:txBody>
      </p:sp>
      <p:sp>
        <p:nvSpPr>
          <p:cNvPr id="11" name="Footer Placeholder 10">
            <a:extLst>
              <a:ext uri="{FF2B5EF4-FFF2-40B4-BE49-F238E27FC236}">
                <a16:creationId xmlns:a16="http://schemas.microsoft.com/office/drawing/2014/main" id="{AC992201-FD12-1BCD-0A73-702FDEB55288}"/>
              </a:ext>
            </a:extLst>
          </p:cNvPr>
          <p:cNvSpPr>
            <a:spLocks noGrp="1"/>
          </p:cNvSpPr>
          <p:nvPr>
            <p:ph type="ftr" sz="quarter" idx="11"/>
          </p:nvPr>
        </p:nvSpPr>
        <p:spPr/>
        <p:txBody>
          <a:bodyPr/>
          <a:lstStyle/>
          <a:p>
            <a:r>
              <a:rPr lang="en-GB"/>
              <a:t>Sonia Taroq</a:t>
            </a:r>
          </a:p>
        </p:txBody>
      </p:sp>
    </p:spTree>
    <p:extLst>
      <p:ext uri="{BB962C8B-B14F-4D97-AF65-F5344CB8AC3E}">
        <p14:creationId xmlns:p14="http://schemas.microsoft.com/office/powerpoint/2010/main" val="3341799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AC00A1-4175-E290-AA1D-4813401BC19D}"/>
              </a:ext>
            </a:extLst>
          </p:cNvPr>
          <p:cNvSpPr txBox="1"/>
          <p:nvPr/>
        </p:nvSpPr>
        <p:spPr>
          <a:xfrm>
            <a:off x="1150188" y="632604"/>
            <a:ext cx="8468264"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dirty="0">
                <a:cs typeface="Calibri"/>
              </a:rPr>
              <a:t>HYPOTHESIS</a:t>
            </a:r>
          </a:p>
          <a:p>
            <a:endParaRPr lang="en-GB" sz="2000" b="1" dirty="0">
              <a:cs typeface="Calibri"/>
            </a:endParaRPr>
          </a:p>
          <a:p>
            <a:endParaRPr lang="en-GB" sz="2000" b="1" dirty="0">
              <a:cs typeface="Calibri"/>
            </a:endParaRPr>
          </a:p>
          <a:p>
            <a:endParaRPr lang="en-GB" sz="2000" b="1" dirty="0">
              <a:cs typeface="Calibri"/>
            </a:endParaRPr>
          </a:p>
          <a:p>
            <a:pPr marL="342900" indent="-342900">
              <a:buFont typeface="Wingdings"/>
              <a:buChar char="Ø"/>
            </a:pPr>
            <a:r>
              <a:rPr lang="en-GB" sz="2000" b="1" dirty="0">
                <a:cs typeface="Calibri"/>
              </a:rPr>
              <a:t>Our hypothesis is the tool used by most students is Microsoft Apps 365. This is because it is a faster way to collaborate with student and also we can edit, write, share and typing easily in this apps. </a:t>
            </a:r>
          </a:p>
          <a:p>
            <a:endParaRPr lang="en-GB" sz="2000" b="1" dirty="0">
              <a:cs typeface="Calibri"/>
            </a:endParaRPr>
          </a:p>
          <a:p>
            <a:pPr marL="342900" indent="-342900">
              <a:buFont typeface="Wingdings"/>
              <a:buChar char="Ø"/>
            </a:pPr>
            <a:r>
              <a:rPr lang="en-GB" sz="2000" b="1" dirty="0">
                <a:cs typeface="Calibri"/>
              </a:rPr>
              <a:t>Microsoft Apps 365 is a excessive tool that make all types of daily use with a quality </a:t>
            </a:r>
          </a:p>
          <a:p>
            <a:r>
              <a:rPr lang="en-GB" sz="2000" b="1" dirty="0">
                <a:cs typeface="Calibri"/>
              </a:rPr>
              <a:t>      </a:t>
            </a:r>
            <a:r>
              <a:rPr lang="en-GB" sz="2000" b="1" dirty="0" err="1">
                <a:cs typeface="Calibri"/>
              </a:rPr>
              <a:t>profesional</a:t>
            </a:r>
            <a:r>
              <a:rPr lang="en-GB" sz="2000" b="1" dirty="0">
                <a:cs typeface="Calibri"/>
              </a:rPr>
              <a:t> presentations.</a:t>
            </a:r>
            <a:endParaRPr lang="en-GB" dirty="0"/>
          </a:p>
        </p:txBody>
      </p:sp>
      <p:sp>
        <p:nvSpPr>
          <p:cNvPr id="3" name="Footer Placeholder 2">
            <a:extLst>
              <a:ext uri="{FF2B5EF4-FFF2-40B4-BE49-F238E27FC236}">
                <a16:creationId xmlns:a16="http://schemas.microsoft.com/office/drawing/2014/main" id="{2BE57CC0-6A0C-FC0E-3AF7-13D409696909}"/>
              </a:ext>
            </a:extLst>
          </p:cNvPr>
          <p:cNvSpPr>
            <a:spLocks noGrp="1"/>
          </p:cNvSpPr>
          <p:nvPr>
            <p:ph type="ftr" sz="quarter" idx="11"/>
          </p:nvPr>
        </p:nvSpPr>
        <p:spPr/>
        <p:txBody>
          <a:bodyPr/>
          <a:lstStyle/>
          <a:p>
            <a:r>
              <a:rPr lang="en-GB"/>
              <a:t>Sonia Tariq</a:t>
            </a:r>
          </a:p>
        </p:txBody>
      </p:sp>
      <p:sp>
        <p:nvSpPr>
          <p:cNvPr id="4" name="Slide Number Placeholder 3">
            <a:extLst>
              <a:ext uri="{FF2B5EF4-FFF2-40B4-BE49-F238E27FC236}">
                <a16:creationId xmlns:a16="http://schemas.microsoft.com/office/drawing/2014/main" id="{09778D9B-F610-6DB1-CFEA-2D664C4B8F7A}"/>
              </a:ext>
            </a:extLst>
          </p:cNvPr>
          <p:cNvSpPr>
            <a:spLocks noGrp="1"/>
          </p:cNvSpPr>
          <p:nvPr>
            <p:ph type="sldNum" sz="quarter" idx="12"/>
          </p:nvPr>
        </p:nvSpPr>
        <p:spPr/>
        <p:txBody>
          <a:bodyPr/>
          <a:lstStyle/>
          <a:p>
            <a:fld id="{DFDF98CC-160E-494C-8C3C-8CDC5FA257DE}" type="slidenum">
              <a:rPr lang="en-US" smtClean="0"/>
              <a:t>6</a:t>
            </a:fld>
            <a:endParaRPr lang="en-GB"/>
          </a:p>
        </p:txBody>
      </p:sp>
    </p:spTree>
    <p:extLst>
      <p:ext uri="{BB962C8B-B14F-4D97-AF65-F5344CB8AC3E}">
        <p14:creationId xmlns:p14="http://schemas.microsoft.com/office/powerpoint/2010/main" val="3742039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D9E6D7-7E13-777D-8F9C-1FA0A293D328}"/>
              </a:ext>
            </a:extLst>
          </p:cNvPr>
          <p:cNvSpPr txBox="1"/>
          <p:nvPr/>
        </p:nvSpPr>
        <p:spPr>
          <a:xfrm>
            <a:off x="488829" y="718867"/>
            <a:ext cx="7461849"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cs typeface="Calibri"/>
              </a:rPr>
              <a:t>Reference List :  </a:t>
            </a:r>
            <a:endParaRPr lang="en-GB">
              <a:ea typeface="+mn-lt"/>
              <a:cs typeface="+mn-lt"/>
            </a:endParaRPr>
          </a:p>
          <a:p>
            <a:endParaRPr lang="en-GB" b="1">
              <a:ea typeface="+mn-lt"/>
              <a:cs typeface="+mn-lt"/>
            </a:endParaRPr>
          </a:p>
          <a:p>
            <a:pPr marL="285750" indent="-285750">
              <a:buFont typeface="Arial"/>
              <a:buChar char="•"/>
            </a:pPr>
            <a:r>
              <a:rPr lang="en-GB">
                <a:ea typeface="+mn-lt"/>
                <a:cs typeface="+mn-lt"/>
              </a:rPr>
              <a:t>gettalkative.com -  29 September 2022</a:t>
            </a:r>
            <a:endParaRPr lang="en-GB" b="1">
              <a:ea typeface="+mn-lt"/>
              <a:cs typeface="+mn-lt"/>
            </a:endParaRPr>
          </a:p>
          <a:p>
            <a:endParaRPr lang="en-GB" b="1">
              <a:ea typeface="+mn-lt"/>
              <a:cs typeface="+mn-lt"/>
            </a:endParaRPr>
          </a:p>
          <a:p>
            <a:pPr marL="285750" indent="-285750">
              <a:buFont typeface="Arial"/>
              <a:buChar char="•"/>
            </a:pPr>
            <a:r>
              <a:rPr lang="en-GB">
                <a:ea typeface="+mn-lt"/>
                <a:cs typeface="+mn-lt"/>
              </a:rPr>
              <a:t>  Michalak, R. (2015) ‘Microsoft Office 365; </a:t>
            </a:r>
            <a:r>
              <a:rPr lang="en-GB">
                <a:ea typeface="+mn-lt"/>
                <a:cs typeface="+mn-lt"/>
                <a:hlinkClick r:id="rId2"/>
              </a:rPr>
              <a:t>https://products.office.com/en-us/business/explore-office-365-for-business’</a:t>
            </a:r>
            <a:r>
              <a:rPr lang="en-GB">
                <a:ea typeface="+mn-lt"/>
                <a:cs typeface="+mn-lt"/>
              </a:rPr>
              <a:t>, Technical services quarterly, 32(4), pp. 449–451. Available at: </a:t>
            </a:r>
            <a:r>
              <a:rPr lang="en-GB">
                <a:ea typeface="+mn-lt"/>
                <a:cs typeface="+mn-lt"/>
                <a:hlinkClick r:id="rId3"/>
              </a:rPr>
              <a:t>https://doi.org/10.1080/07317131.2015.1059695</a:t>
            </a:r>
            <a:r>
              <a:rPr lang="en-GB">
                <a:ea typeface="+mn-lt"/>
                <a:cs typeface="+mn-lt"/>
              </a:rPr>
              <a:t>.</a:t>
            </a:r>
          </a:p>
          <a:p>
            <a:r>
              <a:rPr lang="en-GB" b="1">
                <a:cs typeface="Calibri"/>
              </a:rPr>
              <a:t>  </a:t>
            </a:r>
          </a:p>
          <a:p>
            <a:endParaRPr lang="en-GB"/>
          </a:p>
          <a:p>
            <a:pPr marL="285750" indent="-285750">
              <a:buFont typeface="Arial"/>
              <a:buChar char="•"/>
            </a:pPr>
            <a:r>
              <a:rPr lang="en-GB">
                <a:ea typeface="+mn-lt"/>
                <a:cs typeface="+mn-lt"/>
              </a:rPr>
              <a:t>  Munna, A. and Mazumdar, A. (2021) ‘Online Learning: A View from Higher Education’.</a:t>
            </a:r>
            <a:endParaRPr lang="en-GB">
              <a:cs typeface="Calibri" panose="020F0502020204030204"/>
            </a:endParaRPr>
          </a:p>
          <a:p>
            <a:endParaRPr lang="en-GB" b="1">
              <a:cs typeface="Calibri"/>
            </a:endParaRPr>
          </a:p>
        </p:txBody>
      </p:sp>
      <p:sp>
        <p:nvSpPr>
          <p:cNvPr id="3" name="Footer Placeholder 2">
            <a:extLst>
              <a:ext uri="{FF2B5EF4-FFF2-40B4-BE49-F238E27FC236}">
                <a16:creationId xmlns:a16="http://schemas.microsoft.com/office/drawing/2014/main" id="{97E2F124-ED60-6E99-AB34-36257A4F4951}"/>
              </a:ext>
            </a:extLst>
          </p:cNvPr>
          <p:cNvSpPr>
            <a:spLocks noGrp="1"/>
          </p:cNvSpPr>
          <p:nvPr>
            <p:ph type="ftr" sz="quarter" idx="11"/>
          </p:nvPr>
        </p:nvSpPr>
        <p:spPr/>
        <p:txBody>
          <a:bodyPr/>
          <a:lstStyle/>
          <a:p>
            <a:r>
              <a:rPr lang="en-GB" dirty="0">
                <a:cs typeface="Calibri"/>
              </a:rPr>
              <a:t>Sonia Altaf , Samina Gul</a:t>
            </a:r>
            <a:endParaRPr lang="en-GB" dirty="0"/>
          </a:p>
        </p:txBody>
      </p:sp>
      <p:sp>
        <p:nvSpPr>
          <p:cNvPr id="4" name="Slide Number Placeholder 3">
            <a:extLst>
              <a:ext uri="{FF2B5EF4-FFF2-40B4-BE49-F238E27FC236}">
                <a16:creationId xmlns:a16="http://schemas.microsoft.com/office/drawing/2014/main" id="{9F8BC85D-EEAD-8028-4511-ED9BAB2D9EBB}"/>
              </a:ext>
            </a:extLst>
          </p:cNvPr>
          <p:cNvSpPr>
            <a:spLocks noGrp="1"/>
          </p:cNvSpPr>
          <p:nvPr>
            <p:ph type="sldNum" sz="quarter" idx="12"/>
          </p:nvPr>
        </p:nvSpPr>
        <p:spPr/>
        <p:txBody>
          <a:bodyPr/>
          <a:lstStyle/>
          <a:p>
            <a:fld id="{DFDF98CC-160E-494C-8C3C-8CDC5FA257DE}" type="slidenum">
              <a:rPr lang="en-US" smtClean="0"/>
              <a:t>7</a:t>
            </a:fld>
            <a:endParaRPr lang="en-GB"/>
          </a:p>
        </p:txBody>
      </p:sp>
    </p:spTree>
    <p:extLst>
      <p:ext uri="{BB962C8B-B14F-4D97-AF65-F5344CB8AC3E}">
        <p14:creationId xmlns:p14="http://schemas.microsoft.com/office/powerpoint/2010/main" val="14954926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Celestial</vt:lpstr>
      <vt:lpstr>Which digital tool is most used by students at UWTSD to collaborate together ?  15 oct 2022 </vt:lpstr>
      <vt:lpstr>Introduction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73</cp:revision>
  <dcterms:created xsi:type="dcterms:W3CDTF">2022-10-06T11:44:26Z</dcterms:created>
  <dcterms:modified xsi:type="dcterms:W3CDTF">2022-10-16T14:49:30Z</dcterms:modified>
</cp:coreProperties>
</file>