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handoutMasterIdLst>
    <p:handoutMasterId r:id="rId24"/>
  </p:handoutMasterIdLst>
  <p:sldIdLst>
    <p:sldId id="271" r:id="rId5"/>
    <p:sldId id="272" r:id="rId6"/>
    <p:sldId id="273" r:id="rId7"/>
    <p:sldId id="274" r:id="rId8"/>
    <p:sldId id="277" r:id="rId9"/>
    <p:sldId id="278" r:id="rId10"/>
    <p:sldId id="276" r:id="rId11"/>
    <p:sldId id="279" r:id="rId12"/>
    <p:sldId id="280" r:id="rId13"/>
    <p:sldId id="286" r:id="rId14"/>
    <p:sldId id="287" r:id="rId15"/>
    <p:sldId id="288" r:id="rId16"/>
    <p:sldId id="281" r:id="rId17"/>
    <p:sldId id="282" r:id="rId18"/>
    <p:sldId id="283" r:id="rId19"/>
    <p:sldId id="285" r:id="rId20"/>
    <p:sldId id="289"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CC"/>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76F73A-9A06-49FC-9DCD-768D5876DAE0}" v="32" dt="2026-02-17T07:23:47.816"/>
    <p1510:client id="{B8B98818-1CA6-4FD1-8503-2D3DAC938B74}" v="3" dt="2026-02-16T22:12:07.5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37" autoAdjust="0"/>
    <p:restoredTop sz="95388" autoAdjust="0"/>
  </p:normalViewPr>
  <p:slideViewPr>
    <p:cSldViewPr snapToGrid="0">
      <p:cViewPr varScale="1">
        <p:scale>
          <a:sx n="84" d="100"/>
          <a:sy n="84" d="100"/>
        </p:scale>
        <p:origin x="348" y="267"/>
      </p:cViewPr>
      <p:guideLst>
        <p:guide orient="horz" pos="2160"/>
        <p:guide pos="3840"/>
      </p:guideLst>
    </p:cSldViewPr>
  </p:slideViewPr>
  <p:outlineViewPr>
    <p:cViewPr>
      <p:scale>
        <a:sx n="33" d="100"/>
        <a:sy n="33" d="100"/>
      </p:scale>
      <p:origin x="0" y="-3456"/>
    </p:cViewPr>
  </p:outlineViewPr>
  <p:notesTextViewPr>
    <p:cViewPr>
      <p:scale>
        <a:sx n="1" d="1"/>
        <a:sy n="1" d="1"/>
      </p:scale>
      <p:origin x="0" y="0"/>
    </p:cViewPr>
  </p:notesTextViewPr>
  <p:sorterViewPr>
    <p:cViewPr>
      <p:scale>
        <a:sx n="100" d="100"/>
        <a:sy n="100" d="100"/>
      </p:scale>
      <p:origin x="0" y="-1757"/>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verly Cole" userId="47d38acf-a8a1-4388-bc8e-983df0ddb113" providerId="ADAL" clId="{E0DC86A4-8533-495F-A7EB-8CA1E6A203FB}"/>
    <pc:docChg chg="undo custSel modSld">
      <pc:chgData name="Beverly Cole" userId="47d38acf-a8a1-4388-bc8e-983df0ddb113" providerId="ADAL" clId="{E0DC86A4-8533-495F-A7EB-8CA1E6A203FB}" dt="2026-02-17T07:26:34.795" v="149" actId="5793"/>
      <pc:docMkLst>
        <pc:docMk/>
      </pc:docMkLst>
      <pc:sldChg chg="modSp mod">
        <pc:chgData name="Beverly Cole" userId="47d38acf-a8a1-4388-bc8e-983df0ddb113" providerId="ADAL" clId="{E0DC86A4-8533-495F-A7EB-8CA1E6A203FB}" dt="2026-02-17T07:10:28.144" v="10" actId="6549"/>
        <pc:sldMkLst>
          <pc:docMk/>
          <pc:sldMk cId="721689641" sldId="273"/>
        </pc:sldMkLst>
        <pc:spChg chg="mod">
          <ac:chgData name="Beverly Cole" userId="47d38acf-a8a1-4388-bc8e-983df0ddb113" providerId="ADAL" clId="{E0DC86A4-8533-495F-A7EB-8CA1E6A203FB}" dt="2026-02-17T07:10:28.144" v="10" actId="6549"/>
          <ac:spMkLst>
            <pc:docMk/>
            <pc:sldMk cId="721689641" sldId="273"/>
            <ac:spMk id="3" creationId="{0D55CAB9-5E98-A211-B1A5-F7AC306832DA}"/>
          </ac:spMkLst>
        </pc:spChg>
      </pc:sldChg>
      <pc:sldChg chg="modSp">
        <pc:chgData name="Beverly Cole" userId="47d38acf-a8a1-4388-bc8e-983df0ddb113" providerId="ADAL" clId="{E0DC86A4-8533-495F-A7EB-8CA1E6A203FB}" dt="2026-02-17T07:11:02.905" v="17" actId="113"/>
        <pc:sldMkLst>
          <pc:docMk/>
          <pc:sldMk cId="1385184375" sldId="274"/>
        </pc:sldMkLst>
        <pc:graphicFrameChg chg="mod">
          <ac:chgData name="Beverly Cole" userId="47d38acf-a8a1-4388-bc8e-983df0ddb113" providerId="ADAL" clId="{E0DC86A4-8533-495F-A7EB-8CA1E6A203FB}" dt="2026-02-17T07:11:02.905" v="17" actId="113"/>
          <ac:graphicFrameMkLst>
            <pc:docMk/>
            <pc:sldMk cId="1385184375" sldId="274"/>
            <ac:graphicFrameMk id="6" creationId="{64F41E85-109D-66EA-6215-B6B33BE66525}"/>
          </ac:graphicFrameMkLst>
        </pc:graphicFrameChg>
      </pc:sldChg>
      <pc:sldChg chg="modSp mod">
        <pc:chgData name="Beverly Cole" userId="47d38acf-a8a1-4388-bc8e-983df0ddb113" providerId="ADAL" clId="{E0DC86A4-8533-495F-A7EB-8CA1E6A203FB}" dt="2026-02-17T07:16:45.272" v="64" actId="113"/>
        <pc:sldMkLst>
          <pc:docMk/>
          <pc:sldMk cId="3376973868" sldId="276"/>
        </pc:sldMkLst>
        <pc:spChg chg="mod">
          <ac:chgData name="Beverly Cole" userId="47d38acf-a8a1-4388-bc8e-983df0ddb113" providerId="ADAL" clId="{E0DC86A4-8533-495F-A7EB-8CA1E6A203FB}" dt="2026-02-17T07:16:45.272" v="64" actId="113"/>
          <ac:spMkLst>
            <pc:docMk/>
            <pc:sldMk cId="3376973868" sldId="276"/>
            <ac:spMk id="3" creationId="{89A980F5-7095-C95D-E860-A183705E80BC}"/>
          </ac:spMkLst>
        </pc:spChg>
      </pc:sldChg>
      <pc:sldChg chg="modSp mod">
        <pc:chgData name="Beverly Cole" userId="47d38acf-a8a1-4388-bc8e-983df0ddb113" providerId="ADAL" clId="{E0DC86A4-8533-495F-A7EB-8CA1E6A203FB}" dt="2026-02-17T07:11:16.098" v="19" actId="113"/>
        <pc:sldMkLst>
          <pc:docMk/>
          <pc:sldMk cId="1101890829" sldId="277"/>
        </pc:sldMkLst>
        <pc:spChg chg="mod">
          <ac:chgData name="Beverly Cole" userId="47d38acf-a8a1-4388-bc8e-983df0ddb113" providerId="ADAL" clId="{E0DC86A4-8533-495F-A7EB-8CA1E6A203FB}" dt="2026-02-17T07:11:10.751" v="18" actId="113"/>
          <ac:spMkLst>
            <pc:docMk/>
            <pc:sldMk cId="1101890829" sldId="277"/>
            <ac:spMk id="2" creationId="{C8161B2E-06A7-5679-0ABA-FB5B49D6B9D8}"/>
          </ac:spMkLst>
        </pc:spChg>
        <pc:spChg chg="mod">
          <ac:chgData name="Beverly Cole" userId="47d38acf-a8a1-4388-bc8e-983df0ddb113" providerId="ADAL" clId="{E0DC86A4-8533-495F-A7EB-8CA1E6A203FB}" dt="2026-02-17T07:11:16.098" v="19" actId="113"/>
          <ac:spMkLst>
            <pc:docMk/>
            <pc:sldMk cId="1101890829" sldId="277"/>
            <ac:spMk id="3" creationId="{0A2E6DC7-4044-B220-7549-C3F29C40D1D2}"/>
          </ac:spMkLst>
        </pc:spChg>
      </pc:sldChg>
      <pc:sldChg chg="addSp delSp modSp mod setBg">
        <pc:chgData name="Beverly Cole" userId="47d38acf-a8a1-4388-bc8e-983df0ddb113" providerId="ADAL" clId="{E0DC86A4-8533-495F-A7EB-8CA1E6A203FB}" dt="2026-02-17T07:16:31.501" v="62" actId="20577"/>
        <pc:sldMkLst>
          <pc:docMk/>
          <pc:sldMk cId="3318839252" sldId="278"/>
        </pc:sldMkLst>
        <pc:spChg chg="mod">
          <ac:chgData name="Beverly Cole" userId="47d38acf-a8a1-4388-bc8e-983df0ddb113" providerId="ADAL" clId="{E0DC86A4-8533-495F-A7EB-8CA1E6A203FB}" dt="2026-02-17T07:16:22.413" v="56" actId="26606"/>
          <ac:spMkLst>
            <pc:docMk/>
            <pc:sldMk cId="3318839252" sldId="278"/>
            <ac:spMk id="2" creationId="{CD7B4D95-A625-1911-8AD0-6434BE9975DD}"/>
          </ac:spMkLst>
        </pc:spChg>
        <pc:spChg chg="mod">
          <ac:chgData name="Beverly Cole" userId="47d38acf-a8a1-4388-bc8e-983df0ddb113" providerId="ADAL" clId="{E0DC86A4-8533-495F-A7EB-8CA1E6A203FB}" dt="2026-02-17T07:16:31.501" v="62" actId="20577"/>
          <ac:spMkLst>
            <pc:docMk/>
            <pc:sldMk cId="3318839252" sldId="278"/>
            <ac:spMk id="3" creationId="{C11086A8-4EA3-D5F8-F391-0A412804D128}"/>
          </ac:spMkLst>
        </pc:spChg>
        <pc:spChg chg="add del">
          <ac:chgData name="Beverly Cole" userId="47d38acf-a8a1-4388-bc8e-983df0ddb113" providerId="ADAL" clId="{E0DC86A4-8533-495F-A7EB-8CA1E6A203FB}" dt="2026-02-17T07:16:22.413" v="56" actId="26606"/>
          <ac:spMkLst>
            <pc:docMk/>
            <pc:sldMk cId="3318839252" sldId="278"/>
            <ac:spMk id="260" creationId="{5A2A82D1-B994-4E61-85AD-012AFF68306A}"/>
          </ac:spMkLst>
        </pc:spChg>
        <pc:spChg chg="add del">
          <ac:chgData name="Beverly Cole" userId="47d38acf-a8a1-4388-bc8e-983df0ddb113" providerId="ADAL" clId="{E0DC86A4-8533-495F-A7EB-8CA1E6A203FB}" dt="2026-02-17T07:16:22.413" v="56" actId="26606"/>
          <ac:spMkLst>
            <pc:docMk/>
            <pc:sldMk cId="3318839252" sldId="278"/>
            <ac:spMk id="261" creationId="{86949ED1-AC09-4CA4-829B-87F8346958EE}"/>
          </ac:spMkLst>
        </pc:spChg>
        <pc:spChg chg="add del">
          <ac:chgData name="Beverly Cole" userId="47d38acf-a8a1-4388-bc8e-983df0ddb113" providerId="ADAL" clId="{E0DC86A4-8533-495F-A7EB-8CA1E6A203FB}" dt="2026-02-17T07:16:22.413" v="56" actId="26606"/>
          <ac:spMkLst>
            <pc:docMk/>
            <pc:sldMk cId="3318839252" sldId="278"/>
            <ac:spMk id="359" creationId="{11AC88F6-55CB-496B-8AD8-9ABD2E6E3BFA}"/>
          </ac:spMkLst>
        </pc:spChg>
        <pc:spChg chg="add del">
          <ac:chgData name="Beverly Cole" userId="47d38acf-a8a1-4388-bc8e-983df0ddb113" providerId="ADAL" clId="{E0DC86A4-8533-495F-A7EB-8CA1E6A203FB}" dt="2026-02-17T07:16:22.413" v="56" actId="26606"/>
          <ac:spMkLst>
            <pc:docMk/>
            <pc:sldMk cId="3318839252" sldId="278"/>
            <ac:spMk id="361" creationId="{969239DF-EAA4-47C3-B4E3-79C6BCB243F5}"/>
          </ac:spMkLst>
        </pc:spChg>
        <pc:spChg chg="add del">
          <ac:chgData name="Beverly Cole" userId="47d38acf-a8a1-4388-bc8e-983df0ddb113" providerId="ADAL" clId="{E0DC86A4-8533-495F-A7EB-8CA1E6A203FB}" dt="2026-02-17T07:15:35.889" v="45" actId="26606"/>
          <ac:spMkLst>
            <pc:docMk/>
            <pc:sldMk cId="3318839252" sldId="278"/>
            <ac:spMk id="1030" creationId="{EAA009CC-7374-4A46-A95F-1363613C440B}"/>
          </ac:spMkLst>
        </pc:spChg>
        <pc:spChg chg="add del">
          <ac:chgData name="Beverly Cole" userId="47d38acf-a8a1-4388-bc8e-983df0ddb113" providerId="ADAL" clId="{E0DC86A4-8533-495F-A7EB-8CA1E6A203FB}" dt="2026-02-17T07:15:35.889" v="45" actId="26606"/>
          <ac:spMkLst>
            <pc:docMk/>
            <pc:sldMk cId="3318839252" sldId="278"/>
            <ac:spMk id="1032" creationId="{A60CEB5A-9256-4FCC-A5DE-E6B9E2D0DC73}"/>
          </ac:spMkLst>
        </pc:spChg>
        <pc:spChg chg="add del">
          <ac:chgData name="Beverly Cole" userId="47d38acf-a8a1-4388-bc8e-983df0ddb113" providerId="ADAL" clId="{E0DC86A4-8533-495F-A7EB-8CA1E6A203FB}" dt="2026-02-17T07:15:00.435" v="33" actId="26606"/>
          <ac:spMkLst>
            <pc:docMk/>
            <pc:sldMk cId="3318839252" sldId="278"/>
            <ac:spMk id="1089" creationId="{EAA009CC-7374-4A46-A95F-1363613C440B}"/>
          </ac:spMkLst>
        </pc:spChg>
        <pc:spChg chg="add del">
          <ac:chgData name="Beverly Cole" userId="47d38acf-a8a1-4388-bc8e-983df0ddb113" providerId="ADAL" clId="{E0DC86A4-8533-495F-A7EB-8CA1E6A203FB}" dt="2026-02-17T07:15:00.435" v="33" actId="26606"/>
          <ac:spMkLst>
            <pc:docMk/>
            <pc:sldMk cId="3318839252" sldId="278"/>
            <ac:spMk id="1091" creationId="{A60CEB5A-9256-4FCC-A5DE-E6B9E2D0DC73}"/>
          </ac:spMkLst>
        </pc:spChg>
        <pc:grpChg chg="add del">
          <ac:chgData name="Beverly Cole" userId="47d38acf-a8a1-4388-bc8e-983df0ddb113" providerId="ADAL" clId="{E0DC86A4-8533-495F-A7EB-8CA1E6A203FB}" dt="2026-02-17T07:16:22.413" v="56" actId="26606"/>
          <ac:grpSpMkLst>
            <pc:docMk/>
            <pc:sldMk cId="3318839252" sldId="278"/>
            <ac:grpSpMk id="259" creationId="{71AFD227-869A-489C-A9B5-3F0498DF3C0C}"/>
          </ac:grpSpMkLst>
        </pc:grpChg>
        <pc:grpChg chg="del">
          <ac:chgData name="Beverly Cole" userId="47d38acf-a8a1-4388-bc8e-983df0ddb113" providerId="ADAL" clId="{E0DC86A4-8533-495F-A7EB-8CA1E6A203FB}" dt="2026-02-17T07:14:35.441" v="26" actId="26606"/>
          <ac:grpSpMkLst>
            <pc:docMk/>
            <pc:sldMk cId="3318839252" sldId="278"/>
            <ac:grpSpMk id="363" creationId="{3389B237-4CAB-4403-A95C-C04D71F4B420}"/>
          </ac:grpSpMkLst>
        </pc:grpChg>
        <pc:grpChg chg="add del">
          <ac:chgData name="Beverly Cole" userId="47d38acf-a8a1-4388-bc8e-983df0ddb113" providerId="ADAL" clId="{E0DC86A4-8533-495F-A7EB-8CA1E6A203FB}" dt="2026-02-17T07:16:22.413" v="56" actId="26606"/>
          <ac:grpSpMkLst>
            <pc:docMk/>
            <pc:sldMk cId="3318839252" sldId="278"/>
            <ac:grpSpMk id="532" creationId="{71AFD227-869A-489C-A9B5-3F0498DF3C0C}"/>
          </ac:grpSpMkLst>
        </pc:grpChg>
        <pc:grpChg chg="del">
          <ac:chgData name="Beverly Cole" userId="47d38acf-a8a1-4388-bc8e-983df0ddb113" providerId="ADAL" clId="{E0DC86A4-8533-495F-A7EB-8CA1E6A203FB}" dt="2026-02-17T07:15:00.435" v="33" actId="26606"/>
          <ac:grpSpMkLst>
            <pc:docMk/>
            <pc:sldMk cId="3318839252" sldId="278"/>
            <ac:grpSpMk id="1031" creationId="{71AFD227-869A-489C-A9B5-3F0498DF3C0C}"/>
          </ac:grpSpMkLst>
        </pc:grpChg>
        <pc:grpChg chg="add del">
          <ac:chgData name="Beverly Cole" userId="47d38acf-a8a1-4388-bc8e-983df0ddb113" providerId="ADAL" clId="{E0DC86A4-8533-495F-A7EB-8CA1E6A203FB}" dt="2026-02-17T07:15:35.889" v="45" actId="26606"/>
          <ac:grpSpMkLst>
            <pc:docMk/>
            <pc:sldMk cId="3318839252" sldId="278"/>
            <ac:grpSpMk id="1033" creationId="{71AFD227-869A-489C-A9B5-3F0498DF3C0C}"/>
          </ac:grpSpMkLst>
        </pc:grpChg>
        <pc:picChg chg="add del mod">
          <ac:chgData name="Beverly Cole" userId="47d38acf-a8a1-4388-bc8e-983df0ddb113" providerId="ADAL" clId="{E0DC86A4-8533-495F-A7EB-8CA1E6A203FB}" dt="2026-02-17T07:16:24.790" v="59" actId="14100"/>
          <ac:picMkLst>
            <pc:docMk/>
            <pc:sldMk cId="3318839252" sldId="278"/>
            <ac:picMk id="294" creationId="{0AC3E33A-1324-9B29-FD74-383E53C8AEC9}"/>
          </ac:picMkLst>
        </pc:picChg>
        <pc:picChg chg="add mod ord">
          <ac:chgData name="Beverly Cole" userId="47d38acf-a8a1-4388-bc8e-983df0ddb113" providerId="ADAL" clId="{E0DC86A4-8533-495F-A7EB-8CA1E6A203FB}" dt="2026-02-17T07:15:01.739" v="34" actId="14100"/>
          <ac:picMkLst>
            <pc:docMk/>
            <pc:sldMk cId="3318839252" sldId="278"/>
            <ac:picMk id="1026" creationId="{01F54D12-34CC-D421-0C88-4C52A868BFD7}"/>
          </ac:picMkLst>
        </pc:picChg>
        <pc:picChg chg="add del mod ord">
          <ac:chgData name="Beverly Cole" userId="47d38acf-a8a1-4388-bc8e-983df0ddb113" providerId="ADAL" clId="{E0DC86A4-8533-495F-A7EB-8CA1E6A203FB}" dt="2026-02-17T07:16:23.393" v="57" actId="14100"/>
          <ac:picMkLst>
            <pc:docMk/>
            <pc:sldMk cId="3318839252" sldId="278"/>
            <ac:picMk id="1028" creationId="{3C98B92B-CA57-E5F3-6959-5F4A3473D2AD}"/>
          </ac:picMkLst>
        </pc:picChg>
      </pc:sldChg>
      <pc:sldChg chg="modSp mod">
        <pc:chgData name="Beverly Cole" userId="47d38acf-a8a1-4388-bc8e-983df0ddb113" providerId="ADAL" clId="{E0DC86A4-8533-495F-A7EB-8CA1E6A203FB}" dt="2026-02-17T07:17:32.211" v="75" actId="27636"/>
        <pc:sldMkLst>
          <pc:docMk/>
          <pc:sldMk cId="4106139785" sldId="279"/>
        </pc:sldMkLst>
        <pc:spChg chg="mod">
          <ac:chgData name="Beverly Cole" userId="47d38acf-a8a1-4388-bc8e-983df0ddb113" providerId="ADAL" clId="{E0DC86A4-8533-495F-A7EB-8CA1E6A203FB}" dt="2026-02-17T07:17:32.211" v="75" actId="27636"/>
          <ac:spMkLst>
            <pc:docMk/>
            <pc:sldMk cId="4106139785" sldId="279"/>
            <ac:spMk id="3" creationId="{CE3BBC2B-4D1B-51EF-B7A9-A8CFB9D40D0A}"/>
          </ac:spMkLst>
        </pc:spChg>
      </pc:sldChg>
      <pc:sldChg chg="modSp mod">
        <pc:chgData name="Beverly Cole" userId="47d38acf-a8a1-4388-bc8e-983df0ddb113" providerId="ADAL" clId="{E0DC86A4-8533-495F-A7EB-8CA1E6A203FB}" dt="2026-02-17T07:18:19.154" v="80" actId="400"/>
        <pc:sldMkLst>
          <pc:docMk/>
          <pc:sldMk cId="843277121" sldId="280"/>
        </pc:sldMkLst>
        <pc:spChg chg="mod">
          <ac:chgData name="Beverly Cole" userId="47d38acf-a8a1-4388-bc8e-983df0ddb113" providerId="ADAL" clId="{E0DC86A4-8533-495F-A7EB-8CA1E6A203FB}" dt="2026-02-17T07:18:19.154" v="80" actId="400"/>
          <ac:spMkLst>
            <pc:docMk/>
            <pc:sldMk cId="843277121" sldId="280"/>
            <ac:spMk id="5" creationId="{EC1F0FD1-42E1-7B9F-C118-333E43BE94DD}"/>
          </ac:spMkLst>
        </pc:spChg>
      </pc:sldChg>
      <pc:sldChg chg="addSp modSp mod">
        <pc:chgData name="Beverly Cole" userId="47d38acf-a8a1-4388-bc8e-983df0ddb113" providerId="ADAL" clId="{E0DC86A4-8533-495F-A7EB-8CA1E6A203FB}" dt="2026-02-17T07:23:47.816" v="123" actId="14100"/>
        <pc:sldMkLst>
          <pc:docMk/>
          <pc:sldMk cId="3808077732" sldId="281"/>
        </pc:sldMkLst>
        <pc:spChg chg="mod">
          <ac:chgData name="Beverly Cole" userId="47d38acf-a8a1-4388-bc8e-983df0ddb113" providerId="ADAL" clId="{E0DC86A4-8533-495F-A7EB-8CA1E6A203FB}" dt="2026-02-17T07:23:34.227" v="121" actId="1076"/>
          <ac:spMkLst>
            <pc:docMk/>
            <pc:sldMk cId="3808077732" sldId="281"/>
            <ac:spMk id="3" creationId="{F2F9D1AD-827A-BA21-960B-A4BA658473AA}"/>
          </ac:spMkLst>
        </pc:spChg>
        <pc:picChg chg="add mod">
          <ac:chgData name="Beverly Cole" userId="47d38acf-a8a1-4388-bc8e-983df0ddb113" providerId="ADAL" clId="{E0DC86A4-8533-495F-A7EB-8CA1E6A203FB}" dt="2026-02-17T07:23:47.816" v="123" actId="14100"/>
          <ac:picMkLst>
            <pc:docMk/>
            <pc:sldMk cId="3808077732" sldId="281"/>
            <ac:picMk id="2050" creationId="{02C382C3-E055-34B9-C4BA-1FB4CDDA24E2}"/>
          </ac:picMkLst>
        </pc:picChg>
      </pc:sldChg>
      <pc:sldChg chg="addSp modSp mod setBg">
        <pc:chgData name="Beverly Cole" userId="47d38acf-a8a1-4388-bc8e-983df0ddb113" providerId="ADAL" clId="{E0DC86A4-8533-495F-A7EB-8CA1E6A203FB}" dt="2026-02-17T07:25:35.747" v="134" actId="26606"/>
        <pc:sldMkLst>
          <pc:docMk/>
          <pc:sldMk cId="4177088833" sldId="282"/>
        </pc:sldMkLst>
        <pc:spChg chg="mod">
          <ac:chgData name="Beverly Cole" userId="47d38acf-a8a1-4388-bc8e-983df0ddb113" providerId="ADAL" clId="{E0DC86A4-8533-495F-A7EB-8CA1E6A203FB}" dt="2026-02-17T07:25:35.747" v="134" actId="26606"/>
          <ac:spMkLst>
            <pc:docMk/>
            <pc:sldMk cId="4177088833" sldId="282"/>
            <ac:spMk id="2" creationId="{B5AEF6EB-CD80-C486-A213-A882A7D029E4}"/>
          </ac:spMkLst>
        </pc:spChg>
        <pc:spChg chg="mod">
          <ac:chgData name="Beverly Cole" userId="47d38acf-a8a1-4388-bc8e-983df0ddb113" providerId="ADAL" clId="{E0DC86A4-8533-495F-A7EB-8CA1E6A203FB}" dt="2026-02-17T07:25:35.747" v="134" actId="26606"/>
          <ac:spMkLst>
            <pc:docMk/>
            <pc:sldMk cId="4177088833" sldId="282"/>
            <ac:spMk id="3" creationId="{29AADBE4-6ED2-FCB6-FC31-2355FB073870}"/>
          </ac:spMkLst>
        </pc:spChg>
        <pc:spChg chg="add">
          <ac:chgData name="Beverly Cole" userId="47d38acf-a8a1-4388-bc8e-983df0ddb113" providerId="ADAL" clId="{E0DC86A4-8533-495F-A7EB-8CA1E6A203FB}" dt="2026-02-17T07:25:35.747" v="134" actId="26606"/>
          <ac:spMkLst>
            <pc:docMk/>
            <pc:sldMk cId="4177088833" sldId="282"/>
            <ac:spMk id="10" creationId="{11AC88F6-55CB-496B-8AD8-9ABD2E6E3BFA}"/>
          </ac:spMkLst>
        </pc:spChg>
        <pc:spChg chg="add">
          <ac:chgData name="Beverly Cole" userId="47d38acf-a8a1-4388-bc8e-983df0ddb113" providerId="ADAL" clId="{E0DC86A4-8533-495F-A7EB-8CA1E6A203FB}" dt="2026-02-17T07:25:35.747" v="134" actId="26606"/>
          <ac:spMkLst>
            <pc:docMk/>
            <pc:sldMk cId="4177088833" sldId="282"/>
            <ac:spMk id="12" creationId="{969239DF-EAA4-47C3-B4E3-79C6BCB243F5}"/>
          </ac:spMkLst>
        </pc:spChg>
        <pc:grpChg chg="add">
          <ac:chgData name="Beverly Cole" userId="47d38acf-a8a1-4388-bc8e-983df0ddb113" providerId="ADAL" clId="{E0DC86A4-8533-495F-A7EB-8CA1E6A203FB}" dt="2026-02-17T07:25:35.747" v="134" actId="26606"/>
          <ac:grpSpMkLst>
            <pc:docMk/>
            <pc:sldMk cId="4177088833" sldId="282"/>
            <ac:grpSpMk id="14" creationId="{3389B237-4CAB-4403-A95C-C04D71F4B420}"/>
          </ac:grpSpMkLst>
        </pc:grpChg>
        <pc:picChg chg="add mod">
          <ac:chgData name="Beverly Cole" userId="47d38acf-a8a1-4388-bc8e-983df0ddb113" providerId="ADAL" clId="{E0DC86A4-8533-495F-A7EB-8CA1E6A203FB}" dt="2026-02-17T07:25:35.747" v="134" actId="26606"/>
          <ac:picMkLst>
            <pc:docMk/>
            <pc:sldMk cId="4177088833" sldId="282"/>
            <ac:picMk id="5" creationId="{588D9782-3977-E74A-5910-784A3A48E1F8}"/>
          </ac:picMkLst>
        </pc:picChg>
      </pc:sldChg>
      <pc:sldChg chg="addSp modSp mod">
        <pc:chgData name="Beverly Cole" userId="47d38acf-a8a1-4388-bc8e-983df0ddb113" providerId="ADAL" clId="{E0DC86A4-8533-495F-A7EB-8CA1E6A203FB}" dt="2026-02-17T07:26:34.795" v="149" actId="5793"/>
        <pc:sldMkLst>
          <pc:docMk/>
          <pc:sldMk cId="1654402482" sldId="283"/>
        </pc:sldMkLst>
        <pc:spChg chg="mod">
          <ac:chgData name="Beverly Cole" userId="47d38acf-a8a1-4388-bc8e-983df0ddb113" providerId="ADAL" clId="{E0DC86A4-8533-495F-A7EB-8CA1E6A203FB}" dt="2026-02-17T07:26:34.795" v="149" actId="5793"/>
          <ac:spMkLst>
            <pc:docMk/>
            <pc:sldMk cId="1654402482" sldId="283"/>
            <ac:spMk id="2" creationId="{3899E3F7-7354-AE45-63FF-C99ACB8F3747}"/>
          </ac:spMkLst>
        </pc:spChg>
        <pc:spChg chg="mod">
          <ac:chgData name="Beverly Cole" userId="47d38acf-a8a1-4388-bc8e-983df0ddb113" providerId="ADAL" clId="{E0DC86A4-8533-495F-A7EB-8CA1E6A203FB}" dt="2026-02-17T07:25:47.835" v="136" actId="27636"/>
          <ac:spMkLst>
            <pc:docMk/>
            <pc:sldMk cId="1654402482" sldId="283"/>
            <ac:spMk id="3" creationId="{E1447452-71FB-CA4D-D838-FF7C99042ACF}"/>
          </ac:spMkLst>
        </pc:spChg>
        <pc:picChg chg="add mod">
          <ac:chgData name="Beverly Cole" userId="47d38acf-a8a1-4388-bc8e-983df0ddb113" providerId="ADAL" clId="{E0DC86A4-8533-495F-A7EB-8CA1E6A203FB}" dt="2026-02-17T07:26:24.129" v="140" actId="14100"/>
          <ac:picMkLst>
            <pc:docMk/>
            <pc:sldMk cId="1654402482" sldId="283"/>
            <ac:picMk id="5" creationId="{5A197341-86F6-E201-DF69-C736FC1B6F12}"/>
          </ac:picMkLst>
        </pc:picChg>
      </pc:sldChg>
      <pc:sldChg chg="modSp mod">
        <pc:chgData name="Beverly Cole" userId="47d38acf-a8a1-4388-bc8e-983df0ddb113" providerId="ADAL" clId="{E0DC86A4-8533-495F-A7EB-8CA1E6A203FB}" dt="2026-02-17T07:18:59.786" v="88" actId="20577"/>
        <pc:sldMkLst>
          <pc:docMk/>
          <pc:sldMk cId="806368311" sldId="286"/>
        </pc:sldMkLst>
        <pc:spChg chg="mod">
          <ac:chgData name="Beverly Cole" userId="47d38acf-a8a1-4388-bc8e-983df0ddb113" providerId="ADAL" clId="{E0DC86A4-8533-495F-A7EB-8CA1E6A203FB}" dt="2026-02-17T07:18:59.786" v="88" actId="20577"/>
          <ac:spMkLst>
            <pc:docMk/>
            <pc:sldMk cId="806368311" sldId="286"/>
            <ac:spMk id="3" creationId="{F3EEC0D9-7A25-27A5-532E-7F6DBBFD5D3E}"/>
          </ac:spMkLst>
        </pc:spChg>
      </pc:sldChg>
      <pc:sldChg chg="modSp mod">
        <pc:chgData name="Beverly Cole" userId="47d38acf-a8a1-4388-bc8e-983df0ddb113" providerId="ADAL" clId="{E0DC86A4-8533-495F-A7EB-8CA1E6A203FB}" dt="2026-02-17T07:20:23.167" v="113" actId="14100"/>
        <pc:sldMkLst>
          <pc:docMk/>
          <pc:sldMk cId="1851947624" sldId="287"/>
        </pc:sldMkLst>
        <pc:spChg chg="mod">
          <ac:chgData name="Beverly Cole" userId="47d38acf-a8a1-4388-bc8e-983df0ddb113" providerId="ADAL" clId="{E0DC86A4-8533-495F-A7EB-8CA1E6A203FB}" dt="2026-02-17T07:19:38.866" v="98" actId="14100"/>
          <ac:spMkLst>
            <pc:docMk/>
            <pc:sldMk cId="1851947624" sldId="287"/>
            <ac:spMk id="2" creationId="{CFA5B45E-BC62-51A4-F8A7-0C179F954E7A}"/>
          </ac:spMkLst>
        </pc:spChg>
        <pc:spChg chg="mod">
          <ac:chgData name="Beverly Cole" userId="47d38acf-a8a1-4388-bc8e-983df0ddb113" providerId="ADAL" clId="{E0DC86A4-8533-495F-A7EB-8CA1E6A203FB}" dt="2026-02-17T07:20:23.167" v="113" actId="14100"/>
          <ac:spMkLst>
            <pc:docMk/>
            <pc:sldMk cId="1851947624" sldId="287"/>
            <ac:spMk id="3" creationId="{DBA5E351-391E-04B7-BA19-8F94E676013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9E1989-2370-4384-B4A1-642F22BD36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3CBC26A-8D15-4B9E-BD92-96229D9EEE40}">
      <dgm:prSet custT="1"/>
      <dgm:spPr/>
      <dgm:t>
        <a:bodyPr/>
        <a:lstStyle/>
        <a:p>
          <a:pPr>
            <a:lnSpc>
              <a:spcPct val="100000"/>
            </a:lnSpc>
          </a:pPr>
          <a:r>
            <a:rPr lang="en-GB" sz="3600" dirty="0"/>
            <a:t>An Introduction for Counselling Practice</a:t>
          </a:r>
          <a:endParaRPr lang="en-US" sz="3600" dirty="0"/>
        </a:p>
      </dgm:t>
    </dgm:pt>
    <dgm:pt modelId="{9B907052-E3CD-49E9-BD27-69A5A6A2C1CB}" type="parTrans" cxnId="{B607F08D-3BE1-4A78-A9EF-4C7F2F430DED}">
      <dgm:prSet/>
      <dgm:spPr/>
      <dgm:t>
        <a:bodyPr/>
        <a:lstStyle/>
        <a:p>
          <a:endParaRPr lang="en-US"/>
        </a:p>
      </dgm:t>
    </dgm:pt>
    <dgm:pt modelId="{F2172BC0-0848-4BAB-A795-22E3D0707976}" type="sibTrans" cxnId="{B607F08D-3BE1-4A78-A9EF-4C7F2F430DED}">
      <dgm:prSet/>
      <dgm:spPr/>
      <dgm:t>
        <a:bodyPr/>
        <a:lstStyle/>
        <a:p>
          <a:endParaRPr lang="en-US"/>
        </a:p>
      </dgm:t>
    </dgm:pt>
    <dgm:pt modelId="{ABD7E5D9-9BF3-4F92-B096-4E00B38EFD41}">
      <dgm:prSet custT="1"/>
      <dgm:spPr/>
      <dgm:t>
        <a:bodyPr/>
        <a:lstStyle/>
        <a:p>
          <a:pPr>
            <a:lnSpc>
              <a:spcPct val="100000"/>
            </a:lnSpc>
          </a:pPr>
          <a:r>
            <a:rPr lang="en-GB" sz="3600" dirty="0"/>
            <a:t>Further Counselling Skills Module</a:t>
          </a:r>
          <a:endParaRPr lang="en-US" sz="3600" dirty="0"/>
        </a:p>
      </dgm:t>
    </dgm:pt>
    <dgm:pt modelId="{5876AFA9-4BCD-4BDE-AB4C-6403F26C875F}" type="parTrans" cxnId="{65A7106C-C321-415C-B296-CE6CF5801905}">
      <dgm:prSet/>
      <dgm:spPr/>
      <dgm:t>
        <a:bodyPr/>
        <a:lstStyle/>
        <a:p>
          <a:endParaRPr lang="en-US"/>
        </a:p>
      </dgm:t>
    </dgm:pt>
    <dgm:pt modelId="{D1485AB2-0BE1-4DC1-A1A6-1BD4735D38A4}" type="sibTrans" cxnId="{65A7106C-C321-415C-B296-CE6CF5801905}">
      <dgm:prSet/>
      <dgm:spPr/>
      <dgm:t>
        <a:bodyPr/>
        <a:lstStyle/>
        <a:p>
          <a:endParaRPr lang="en-US"/>
        </a:p>
      </dgm:t>
    </dgm:pt>
    <dgm:pt modelId="{0F57ACEC-8BB2-4358-9D5E-339C7F07990C}">
      <dgm:prSet custT="1"/>
      <dgm:spPr/>
      <dgm:t>
        <a:bodyPr/>
        <a:lstStyle/>
        <a:p>
          <a:pPr>
            <a:lnSpc>
              <a:spcPct val="100000"/>
            </a:lnSpc>
          </a:pPr>
          <a:r>
            <a:rPr lang="en-GB" sz="3600" dirty="0"/>
            <a:t>Dr Beverly Cole</a:t>
          </a:r>
          <a:endParaRPr lang="en-US" sz="3600" dirty="0"/>
        </a:p>
      </dgm:t>
    </dgm:pt>
    <dgm:pt modelId="{FEBF3106-CB99-40CA-B138-4B3EBA275200}" type="parTrans" cxnId="{7192426A-39C0-4F7E-B86B-38E9180A02AA}">
      <dgm:prSet/>
      <dgm:spPr/>
      <dgm:t>
        <a:bodyPr/>
        <a:lstStyle/>
        <a:p>
          <a:endParaRPr lang="en-US"/>
        </a:p>
      </dgm:t>
    </dgm:pt>
    <dgm:pt modelId="{A471E01B-F92C-49F7-B2F9-E35F55882BF2}" type="sibTrans" cxnId="{7192426A-39C0-4F7E-B86B-38E9180A02AA}">
      <dgm:prSet/>
      <dgm:spPr/>
      <dgm:t>
        <a:bodyPr/>
        <a:lstStyle/>
        <a:p>
          <a:endParaRPr lang="en-US"/>
        </a:p>
      </dgm:t>
    </dgm:pt>
    <dgm:pt modelId="{2A1B5B65-B9B1-4503-AF83-CA11B8079A09}" type="pres">
      <dgm:prSet presAssocID="{879E1989-2370-4384-B4A1-642F22BD3602}" presName="root" presStyleCnt="0">
        <dgm:presLayoutVars>
          <dgm:dir/>
          <dgm:resizeHandles val="exact"/>
        </dgm:presLayoutVars>
      </dgm:prSet>
      <dgm:spPr/>
    </dgm:pt>
    <dgm:pt modelId="{C57DC776-ECED-42B8-9B05-AEAF1383D767}" type="pres">
      <dgm:prSet presAssocID="{83CBC26A-8D15-4B9E-BD92-96229D9EEE40}" presName="compNode" presStyleCnt="0"/>
      <dgm:spPr/>
    </dgm:pt>
    <dgm:pt modelId="{9674343A-1F03-4F10-B2CD-EDDEB61B3E69}" type="pres">
      <dgm:prSet presAssocID="{83CBC26A-8D15-4B9E-BD92-96229D9EEE40}" presName="bgRect" presStyleLbl="bgShp" presStyleIdx="0" presStyleCnt="3" custLinFactNeighborX="-842" custLinFactNeighborY="-8306"/>
      <dgm:spPr>
        <a:solidFill>
          <a:srgbClr val="CCECFF"/>
        </a:solidFill>
      </dgm:spPr>
    </dgm:pt>
    <dgm:pt modelId="{89D07F81-8711-4183-A077-841D711BDEA7}" type="pres">
      <dgm:prSet presAssocID="{83CBC26A-8D15-4B9E-BD92-96229D9EEE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CD76B9C4-A98F-4633-9E16-65EC8A9FAEA7}" type="pres">
      <dgm:prSet presAssocID="{83CBC26A-8D15-4B9E-BD92-96229D9EEE40}" presName="spaceRect" presStyleCnt="0"/>
      <dgm:spPr/>
    </dgm:pt>
    <dgm:pt modelId="{77952F0E-B15E-4DB7-9C4F-7B009F3AE9E7}" type="pres">
      <dgm:prSet presAssocID="{83CBC26A-8D15-4B9E-BD92-96229D9EEE40}" presName="parTx" presStyleLbl="revTx" presStyleIdx="0" presStyleCnt="3">
        <dgm:presLayoutVars>
          <dgm:chMax val="0"/>
          <dgm:chPref val="0"/>
        </dgm:presLayoutVars>
      </dgm:prSet>
      <dgm:spPr/>
    </dgm:pt>
    <dgm:pt modelId="{FCE51661-C212-45EE-ADEE-AA30128246DE}" type="pres">
      <dgm:prSet presAssocID="{F2172BC0-0848-4BAB-A795-22E3D0707976}" presName="sibTrans" presStyleCnt="0"/>
      <dgm:spPr/>
    </dgm:pt>
    <dgm:pt modelId="{0E3B42FE-C9CF-469A-97CA-83E290B1ABE2}" type="pres">
      <dgm:prSet presAssocID="{ABD7E5D9-9BF3-4F92-B096-4E00B38EFD41}" presName="compNode" presStyleCnt="0"/>
      <dgm:spPr/>
    </dgm:pt>
    <dgm:pt modelId="{ED5FA930-FB66-4B41-A559-6EC9F8022829}" type="pres">
      <dgm:prSet presAssocID="{ABD7E5D9-9BF3-4F92-B096-4E00B38EFD41}" presName="bgRect" presStyleLbl="bgShp" presStyleIdx="1" presStyleCnt="3"/>
      <dgm:spPr>
        <a:solidFill>
          <a:srgbClr val="CCECFF"/>
        </a:solidFill>
      </dgm:spPr>
    </dgm:pt>
    <dgm:pt modelId="{D224040F-DE5A-47F8-B0F1-5DA9AE31A861}" type="pres">
      <dgm:prSet presAssocID="{ABD7E5D9-9BF3-4F92-B096-4E00B38EFD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BBB921E7-8323-46B8-922C-F22FAC6A342C}" type="pres">
      <dgm:prSet presAssocID="{ABD7E5D9-9BF3-4F92-B096-4E00B38EFD41}" presName="spaceRect" presStyleCnt="0"/>
      <dgm:spPr/>
    </dgm:pt>
    <dgm:pt modelId="{4208C91F-0D15-4459-9422-46893F9CA761}" type="pres">
      <dgm:prSet presAssocID="{ABD7E5D9-9BF3-4F92-B096-4E00B38EFD41}" presName="parTx" presStyleLbl="revTx" presStyleIdx="1" presStyleCnt="3">
        <dgm:presLayoutVars>
          <dgm:chMax val="0"/>
          <dgm:chPref val="0"/>
        </dgm:presLayoutVars>
      </dgm:prSet>
      <dgm:spPr/>
    </dgm:pt>
    <dgm:pt modelId="{DA8C0C78-D3BF-4B97-B1ED-7B4D0906FD2B}" type="pres">
      <dgm:prSet presAssocID="{D1485AB2-0BE1-4DC1-A1A6-1BD4735D38A4}" presName="sibTrans" presStyleCnt="0"/>
      <dgm:spPr/>
    </dgm:pt>
    <dgm:pt modelId="{AA0C0793-6A84-4022-8292-17FCD6293E02}" type="pres">
      <dgm:prSet presAssocID="{0F57ACEC-8BB2-4358-9D5E-339C7F07990C}" presName="compNode" presStyleCnt="0"/>
      <dgm:spPr/>
    </dgm:pt>
    <dgm:pt modelId="{1F562EC6-D326-42FD-BAAF-D0B16D017D75}" type="pres">
      <dgm:prSet presAssocID="{0F57ACEC-8BB2-4358-9D5E-339C7F07990C}" presName="bgRect" presStyleLbl="bgShp" presStyleIdx="2" presStyleCnt="3"/>
      <dgm:spPr>
        <a:solidFill>
          <a:srgbClr val="CCECFF"/>
        </a:solidFill>
      </dgm:spPr>
    </dgm:pt>
    <dgm:pt modelId="{DD57CCC5-6C2E-4306-BD78-11D82B527393}" type="pres">
      <dgm:prSet presAssocID="{0F57ACEC-8BB2-4358-9D5E-339C7F0799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rt"/>
        </a:ext>
      </dgm:extLst>
    </dgm:pt>
    <dgm:pt modelId="{36E31C59-53EE-437E-B0DA-EC1F63D83581}" type="pres">
      <dgm:prSet presAssocID="{0F57ACEC-8BB2-4358-9D5E-339C7F07990C}" presName="spaceRect" presStyleCnt="0"/>
      <dgm:spPr/>
    </dgm:pt>
    <dgm:pt modelId="{66555E2F-ED66-49C1-A178-06566217D1B4}" type="pres">
      <dgm:prSet presAssocID="{0F57ACEC-8BB2-4358-9D5E-339C7F07990C}" presName="parTx" presStyleLbl="revTx" presStyleIdx="2" presStyleCnt="3">
        <dgm:presLayoutVars>
          <dgm:chMax val="0"/>
          <dgm:chPref val="0"/>
        </dgm:presLayoutVars>
      </dgm:prSet>
      <dgm:spPr/>
    </dgm:pt>
  </dgm:ptLst>
  <dgm:cxnLst>
    <dgm:cxn modelId="{9E6A9011-3282-40D1-BD14-6592F019FADC}" type="presOf" srcId="{83CBC26A-8D15-4B9E-BD92-96229D9EEE40}" destId="{77952F0E-B15E-4DB7-9C4F-7B009F3AE9E7}" srcOrd="0" destOrd="0" presId="urn:microsoft.com/office/officeart/2018/2/layout/IconVerticalSolidList"/>
    <dgm:cxn modelId="{29D0A727-1D55-4B10-B11E-A23BF6DDB49F}" type="presOf" srcId="{879E1989-2370-4384-B4A1-642F22BD3602}" destId="{2A1B5B65-B9B1-4503-AF83-CA11B8079A09}" srcOrd="0" destOrd="0" presId="urn:microsoft.com/office/officeart/2018/2/layout/IconVerticalSolidList"/>
    <dgm:cxn modelId="{AB4E435C-B514-4505-A2C0-0ADD8BE403D8}" type="presOf" srcId="{ABD7E5D9-9BF3-4F92-B096-4E00B38EFD41}" destId="{4208C91F-0D15-4459-9422-46893F9CA761}" srcOrd="0" destOrd="0" presId="urn:microsoft.com/office/officeart/2018/2/layout/IconVerticalSolidList"/>
    <dgm:cxn modelId="{7192426A-39C0-4F7E-B86B-38E9180A02AA}" srcId="{879E1989-2370-4384-B4A1-642F22BD3602}" destId="{0F57ACEC-8BB2-4358-9D5E-339C7F07990C}" srcOrd="2" destOrd="0" parTransId="{FEBF3106-CB99-40CA-B138-4B3EBA275200}" sibTransId="{A471E01B-F92C-49F7-B2F9-E35F55882BF2}"/>
    <dgm:cxn modelId="{65A7106C-C321-415C-B296-CE6CF5801905}" srcId="{879E1989-2370-4384-B4A1-642F22BD3602}" destId="{ABD7E5D9-9BF3-4F92-B096-4E00B38EFD41}" srcOrd="1" destOrd="0" parTransId="{5876AFA9-4BCD-4BDE-AB4C-6403F26C875F}" sibTransId="{D1485AB2-0BE1-4DC1-A1A6-1BD4735D38A4}"/>
    <dgm:cxn modelId="{B607F08D-3BE1-4A78-A9EF-4C7F2F430DED}" srcId="{879E1989-2370-4384-B4A1-642F22BD3602}" destId="{83CBC26A-8D15-4B9E-BD92-96229D9EEE40}" srcOrd="0" destOrd="0" parTransId="{9B907052-E3CD-49E9-BD27-69A5A6A2C1CB}" sibTransId="{F2172BC0-0848-4BAB-A795-22E3D0707976}"/>
    <dgm:cxn modelId="{34BF75DC-2680-4777-91F3-2CB969E346AA}" type="presOf" srcId="{0F57ACEC-8BB2-4358-9D5E-339C7F07990C}" destId="{66555E2F-ED66-49C1-A178-06566217D1B4}" srcOrd="0" destOrd="0" presId="urn:microsoft.com/office/officeart/2018/2/layout/IconVerticalSolidList"/>
    <dgm:cxn modelId="{6C11905C-B91E-4A6E-A6CC-B7AAA7183B7A}" type="presParOf" srcId="{2A1B5B65-B9B1-4503-AF83-CA11B8079A09}" destId="{C57DC776-ECED-42B8-9B05-AEAF1383D767}" srcOrd="0" destOrd="0" presId="urn:microsoft.com/office/officeart/2018/2/layout/IconVerticalSolidList"/>
    <dgm:cxn modelId="{A8B21184-87FF-44F6-BEB1-14186CB56901}" type="presParOf" srcId="{C57DC776-ECED-42B8-9B05-AEAF1383D767}" destId="{9674343A-1F03-4F10-B2CD-EDDEB61B3E69}" srcOrd="0" destOrd="0" presId="urn:microsoft.com/office/officeart/2018/2/layout/IconVerticalSolidList"/>
    <dgm:cxn modelId="{338D534A-6970-4596-974A-0E80F49AFEC6}" type="presParOf" srcId="{C57DC776-ECED-42B8-9B05-AEAF1383D767}" destId="{89D07F81-8711-4183-A077-841D711BDEA7}" srcOrd="1" destOrd="0" presId="urn:microsoft.com/office/officeart/2018/2/layout/IconVerticalSolidList"/>
    <dgm:cxn modelId="{AB3EC2D8-DDDC-4707-8C58-B03805C2EA47}" type="presParOf" srcId="{C57DC776-ECED-42B8-9B05-AEAF1383D767}" destId="{CD76B9C4-A98F-4633-9E16-65EC8A9FAEA7}" srcOrd="2" destOrd="0" presId="urn:microsoft.com/office/officeart/2018/2/layout/IconVerticalSolidList"/>
    <dgm:cxn modelId="{D8695DA1-09B7-4A76-8B2B-9F730949B586}" type="presParOf" srcId="{C57DC776-ECED-42B8-9B05-AEAF1383D767}" destId="{77952F0E-B15E-4DB7-9C4F-7B009F3AE9E7}" srcOrd="3" destOrd="0" presId="urn:microsoft.com/office/officeart/2018/2/layout/IconVerticalSolidList"/>
    <dgm:cxn modelId="{944BD7D0-0186-476E-950D-B74DA5F2636C}" type="presParOf" srcId="{2A1B5B65-B9B1-4503-AF83-CA11B8079A09}" destId="{FCE51661-C212-45EE-ADEE-AA30128246DE}" srcOrd="1" destOrd="0" presId="urn:microsoft.com/office/officeart/2018/2/layout/IconVerticalSolidList"/>
    <dgm:cxn modelId="{1F092367-B443-44B8-AB42-28C68ED3975A}" type="presParOf" srcId="{2A1B5B65-B9B1-4503-AF83-CA11B8079A09}" destId="{0E3B42FE-C9CF-469A-97CA-83E290B1ABE2}" srcOrd="2" destOrd="0" presId="urn:microsoft.com/office/officeart/2018/2/layout/IconVerticalSolidList"/>
    <dgm:cxn modelId="{E7B7A31C-4622-4EDF-B235-85A8C6487F0E}" type="presParOf" srcId="{0E3B42FE-C9CF-469A-97CA-83E290B1ABE2}" destId="{ED5FA930-FB66-4B41-A559-6EC9F8022829}" srcOrd="0" destOrd="0" presId="urn:microsoft.com/office/officeart/2018/2/layout/IconVerticalSolidList"/>
    <dgm:cxn modelId="{F7F6A006-E476-494A-AF14-9307A7A30C0E}" type="presParOf" srcId="{0E3B42FE-C9CF-469A-97CA-83E290B1ABE2}" destId="{D224040F-DE5A-47F8-B0F1-5DA9AE31A861}" srcOrd="1" destOrd="0" presId="urn:microsoft.com/office/officeart/2018/2/layout/IconVerticalSolidList"/>
    <dgm:cxn modelId="{32C903AB-6409-4EE6-B182-E60B5294535F}" type="presParOf" srcId="{0E3B42FE-C9CF-469A-97CA-83E290B1ABE2}" destId="{BBB921E7-8323-46B8-922C-F22FAC6A342C}" srcOrd="2" destOrd="0" presId="urn:microsoft.com/office/officeart/2018/2/layout/IconVerticalSolidList"/>
    <dgm:cxn modelId="{F0D76D62-B30F-4E57-AABD-BF9BD1283D9E}" type="presParOf" srcId="{0E3B42FE-C9CF-469A-97CA-83E290B1ABE2}" destId="{4208C91F-0D15-4459-9422-46893F9CA761}" srcOrd="3" destOrd="0" presId="urn:microsoft.com/office/officeart/2018/2/layout/IconVerticalSolidList"/>
    <dgm:cxn modelId="{0CFD0C37-9E52-4AC9-B49D-1733086D2C8F}" type="presParOf" srcId="{2A1B5B65-B9B1-4503-AF83-CA11B8079A09}" destId="{DA8C0C78-D3BF-4B97-B1ED-7B4D0906FD2B}" srcOrd="3" destOrd="0" presId="urn:microsoft.com/office/officeart/2018/2/layout/IconVerticalSolidList"/>
    <dgm:cxn modelId="{51FE69EF-9B52-47F5-8FB6-8FA05532202E}" type="presParOf" srcId="{2A1B5B65-B9B1-4503-AF83-CA11B8079A09}" destId="{AA0C0793-6A84-4022-8292-17FCD6293E02}" srcOrd="4" destOrd="0" presId="urn:microsoft.com/office/officeart/2018/2/layout/IconVerticalSolidList"/>
    <dgm:cxn modelId="{B2FE21A5-5BC6-4B52-B219-97D980640823}" type="presParOf" srcId="{AA0C0793-6A84-4022-8292-17FCD6293E02}" destId="{1F562EC6-D326-42FD-BAAF-D0B16D017D75}" srcOrd="0" destOrd="0" presId="urn:microsoft.com/office/officeart/2018/2/layout/IconVerticalSolidList"/>
    <dgm:cxn modelId="{BE39BC8B-7590-4448-B0FC-015FB522C3F2}" type="presParOf" srcId="{AA0C0793-6A84-4022-8292-17FCD6293E02}" destId="{DD57CCC5-6C2E-4306-BD78-11D82B527393}" srcOrd="1" destOrd="0" presId="urn:microsoft.com/office/officeart/2018/2/layout/IconVerticalSolidList"/>
    <dgm:cxn modelId="{73ACD0F7-7D60-42E3-8E97-9E19C472F6CE}" type="presParOf" srcId="{AA0C0793-6A84-4022-8292-17FCD6293E02}" destId="{36E31C59-53EE-437E-B0DA-EC1F63D83581}" srcOrd="2" destOrd="0" presId="urn:microsoft.com/office/officeart/2018/2/layout/IconVerticalSolidList"/>
    <dgm:cxn modelId="{E34D9FB7-881F-44FE-BE62-606641700624}" type="presParOf" srcId="{AA0C0793-6A84-4022-8292-17FCD6293E02}" destId="{66555E2F-ED66-49C1-A178-06566217D1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967AD6-2050-420D-8D18-8EAFCFBDEE9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886A95D-DA91-450B-85CF-1B035F84E52B}">
      <dgm:prSet custT="1"/>
      <dgm:spPr/>
      <dgm:t>
        <a:bodyPr/>
        <a:lstStyle/>
        <a:p>
          <a:pPr>
            <a:lnSpc>
              <a:spcPct val="100000"/>
            </a:lnSpc>
          </a:pPr>
          <a:r>
            <a:rPr lang="en-GB" sz="2400" b="0" dirty="0"/>
            <a:t>Developed by Steve de Shazer and </a:t>
          </a:r>
          <a:r>
            <a:rPr lang="en-GB" sz="2400" b="0" dirty="0" err="1"/>
            <a:t>Insoo</a:t>
          </a:r>
          <a:r>
            <a:rPr lang="en-GB" sz="2400" b="0" dirty="0"/>
            <a:t> Kim Berg</a:t>
          </a:r>
          <a:endParaRPr lang="en-US" sz="2400" b="0" dirty="0"/>
        </a:p>
      </dgm:t>
    </dgm:pt>
    <dgm:pt modelId="{953BF307-21B6-4865-B58B-C8734DC9D6C9}" type="parTrans" cxnId="{EF54A1BE-CD35-4B58-84A0-1F71FAD20222}">
      <dgm:prSet/>
      <dgm:spPr/>
      <dgm:t>
        <a:bodyPr/>
        <a:lstStyle/>
        <a:p>
          <a:endParaRPr lang="en-US"/>
        </a:p>
      </dgm:t>
    </dgm:pt>
    <dgm:pt modelId="{C20526A7-DBEF-444F-BECD-C9E55B1F5D85}" type="sibTrans" cxnId="{EF54A1BE-CD35-4B58-84A0-1F71FAD20222}">
      <dgm:prSet/>
      <dgm:spPr/>
      <dgm:t>
        <a:bodyPr/>
        <a:lstStyle/>
        <a:p>
          <a:endParaRPr lang="en-US"/>
        </a:p>
      </dgm:t>
    </dgm:pt>
    <dgm:pt modelId="{0438E65A-D9DF-4EB4-89C4-2F013BA02783}">
      <dgm:prSet custT="1"/>
      <dgm:spPr/>
      <dgm:t>
        <a:bodyPr/>
        <a:lstStyle/>
        <a:p>
          <a:pPr>
            <a:lnSpc>
              <a:spcPct val="100000"/>
            </a:lnSpc>
          </a:pPr>
          <a:r>
            <a:rPr lang="en-GB" sz="2400" dirty="0"/>
            <a:t>Emerged in the 1980s</a:t>
          </a:r>
          <a:endParaRPr lang="en-US" sz="2400" dirty="0"/>
        </a:p>
      </dgm:t>
    </dgm:pt>
    <dgm:pt modelId="{13557361-49DC-448C-9084-67FE8E9C16F1}" type="parTrans" cxnId="{13DB7086-0793-418E-BA05-EFA358E06025}">
      <dgm:prSet/>
      <dgm:spPr/>
      <dgm:t>
        <a:bodyPr/>
        <a:lstStyle/>
        <a:p>
          <a:endParaRPr lang="en-US"/>
        </a:p>
      </dgm:t>
    </dgm:pt>
    <dgm:pt modelId="{43033CD7-B4E7-4D6A-BDD0-D32C51B70667}" type="sibTrans" cxnId="{13DB7086-0793-418E-BA05-EFA358E06025}">
      <dgm:prSet/>
      <dgm:spPr/>
      <dgm:t>
        <a:bodyPr/>
        <a:lstStyle/>
        <a:p>
          <a:endParaRPr lang="en-US"/>
        </a:p>
      </dgm:t>
    </dgm:pt>
    <dgm:pt modelId="{017AAD9A-47BB-4F7F-B2C6-53BBB9E4D02C}">
      <dgm:prSet custT="1"/>
      <dgm:spPr/>
      <dgm:t>
        <a:bodyPr/>
        <a:lstStyle/>
        <a:p>
          <a:pPr>
            <a:lnSpc>
              <a:spcPct val="100000"/>
            </a:lnSpc>
          </a:pPr>
          <a:r>
            <a:rPr lang="en-GB" sz="2400" b="0" dirty="0"/>
            <a:t>A brief, goal-orientated, collaborative approach</a:t>
          </a:r>
          <a:endParaRPr lang="en-US" sz="2400" b="0" dirty="0"/>
        </a:p>
      </dgm:t>
    </dgm:pt>
    <dgm:pt modelId="{5B5C4647-42C3-4241-BD8F-1C1C8552EFDA}" type="parTrans" cxnId="{4A50C597-8850-4BAF-B2F9-16183F097988}">
      <dgm:prSet/>
      <dgm:spPr/>
      <dgm:t>
        <a:bodyPr/>
        <a:lstStyle/>
        <a:p>
          <a:endParaRPr lang="en-US"/>
        </a:p>
      </dgm:t>
    </dgm:pt>
    <dgm:pt modelId="{4ABCE98A-CA53-4AE2-B705-0D8CDE2C860D}" type="sibTrans" cxnId="{4A50C597-8850-4BAF-B2F9-16183F097988}">
      <dgm:prSet/>
      <dgm:spPr/>
      <dgm:t>
        <a:bodyPr/>
        <a:lstStyle/>
        <a:p>
          <a:endParaRPr lang="en-US"/>
        </a:p>
      </dgm:t>
    </dgm:pt>
    <dgm:pt modelId="{B3481421-8128-4E38-8BFF-4A013D8B8E0B}">
      <dgm:prSet custT="1"/>
      <dgm:spPr/>
      <dgm:t>
        <a:bodyPr/>
        <a:lstStyle/>
        <a:p>
          <a:pPr>
            <a:lnSpc>
              <a:spcPct val="100000"/>
            </a:lnSpc>
          </a:pPr>
          <a:r>
            <a:rPr lang="en-GB" sz="2400" b="0" dirty="0"/>
            <a:t>Focuses on solutions, not problems</a:t>
          </a:r>
          <a:endParaRPr lang="en-US" sz="2400" b="0" dirty="0"/>
        </a:p>
      </dgm:t>
    </dgm:pt>
    <dgm:pt modelId="{C0655D5A-9AA8-4A19-93DC-80D943E4CF64}" type="parTrans" cxnId="{47848E20-63BE-4ECC-ACB7-4F68CBBA88EE}">
      <dgm:prSet/>
      <dgm:spPr/>
      <dgm:t>
        <a:bodyPr/>
        <a:lstStyle/>
        <a:p>
          <a:endParaRPr lang="en-US"/>
        </a:p>
      </dgm:t>
    </dgm:pt>
    <dgm:pt modelId="{FBF9062C-640C-44C6-B0D0-071AECD89E38}" type="sibTrans" cxnId="{47848E20-63BE-4ECC-ACB7-4F68CBBA88EE}">
      <dgm:prSet/>
      <dgm:spPr/>
      <dgm:t>
        <a:bodyPr/>
        <a:lstStyle/>
        <a:p>
          <a:endParaRPr lang="en-US"/>
        </a:p>
      </dgm:t>
    </dgm:pt>
    <dgm:pt modelId="{934DB703-95A6-4DAC-89CA-EAF3E24C5EC1}">
      <dgm:prSet custT="1"/>
      <dgm:spPr/>
      <dgm:t>
        <a:bodyPr/>
        <a:lstStyle/>
        <a:p>
          <a:pPr>
            <a:lnSpc>
              <a:spcPct val="100000"/>
            </a:lnSpc>
          </a:pPr>
          <a:r>
            <a:rPr lang="en-GB" sz="2400" b="0" dirty="0"/>
            <a:t>Remember: SFT does not ignore problems but chooses not to analyse them in depth</a:t>
          </a:r>
        </a:p>
        <a:p>
          <a:pPr>
            <a:lnSpc>
              <a:spcPct val="100000"/>
            </a:lnSpc>
          </a:pPr>
          <a:r>
            <a:rPr lang="en-US" sz="1800" dirty="0"/>
            <a:t> </a:t>
          </a:r>
        </a:p>
      </dgm:t>
    </dgm:pt>
    <dgm:pt modelId="{6CFAD6C8-E191-4090-9767-2A6A9062E00D}" type="parTrans" cxnId="{11831CF8-C326-4A60-8320-8971E1124E92}">
      <dgm:prSet/>
      <dgm:spPr/>
      <dgm:t>
        <a:bodyPr/>
        <a:lstStyle/>
        <a:p>
          <a:endParaRPr lang="en-US"/>
        </a:p>
      </dgm:t>
    </dgm:pt>
    <dgm:pt modelId="{DD8C7D55-C30B-4733-887D-CC866578B3B0}" type="sibTrans" cxnId="{11831CF8-C326-4A60-8320-8971E1124E92}">
      <dgm:prSet/>
      <dgm:spPr/>
      <dgm:t>
        <a:bodyPr/>
        <a:lstStyle/>
        <a:p>
          <a:endParaRPr lang="en-US"/>
        </a:p>
      </dgm:t>
    </dgm:pt>
    <dgm:pt modelId="{EE1824F7-68B4-4FEE-9F39-114661222D78}" type="pres">
      <dgm:prSet presAssocID="{2D967AD6-2050-420D-8D18-8EAFCFBDEE9A}" presName="vert0" presStyleCnt="0">
        <dgm:presLayoutVars>
          <dgm:dir/>
          <dgm:animOne val="branch"/>
          <dgm:animLvl val="lvl"/>
        </dgm:presLayoutVars>
      </dgm:prSet>
      <dgm:spPr/>
    </dgm:pt>
    <dgm:pt modelId="{7A30F310-8ED8-48A0-9B76-05F45946042B}" type="pres">
      <dgm:prSet presAssocID="{4886A95D-DA91-450B-85CF-1B035F84E52B}" presName="thickLine" presStyleLbl="alignNode1" presStyleIdx="0" presStyleCnt="5"/>
      <dgm:spPr/>
    </dgm:pt>
    <dgm:pt modelId="{BB40B1E5-6379-408A-97FC-398A4F817A2F}" type="pres">
      <dgm:prSet presAssocID="{4886A95D-DA91-450B-85CF-1B035F84E52B}" presName="horz1" presStyleCnt="0"/>
      <dgm:spPr/>
    </dgm:pt>
    <dgm:pt modelId="{2E859A3A-15AF-43FB-B618-41DB6B4CC8C6}" type="pres">
      <dgm:prSet presAssocID="{4886A95D-DA91-450B-85CF-1B035F84E52B}" presName="tx1" presStyleLbl="revTx" presStyleIdx="0" presStyleCnt="5"/>
      <dgm:spPr/>
    </dgm:pt>
    <dgm:pt modelId="{8F015983-64A1-4A6F-943C-849D72D17076}" type="pres">
      <dgm:prSet presAssocID="{4886A95D-DA91-450B-85CF-1B035F84E52B}" presName="vert1" presStyleCnt="0"/>
      <dgm:spPr/>
    </dgm:pt>
    <dgm:pt modelId="{4A06385E-D377-4590-A1B4-E6EE7588EB22}" type="pres">
      <dgm:prSet presAssocID="{0438E65A-D9DF-4EB4-89C4-2F013BA02783}" presName="thickLine" presStyleLbl="alignNode1" presStyleIdx="1" presStyleCnt="5"/>
      <dgm:spPr/>
    </dgm:pt>
    <dgm:pt modelId="{D83EC815-AB16-4E25-AECA-E01462B864CF}" type="pres">
      <dgm:prSet presAssocID="{0438E65A-D9DF-4EB4-89C4-2F013BA02783}" presName="horz1" presStyleCnt="0"/>
      <dgm:spPr/>
    </dgm:pt>
    <dgm:pt modelId="{7322EB07-0FFA-4F30-8E5F-B12ED36766AF}" type="pres">
      <dgm:prSet presAssocID="{0438E65A-D9DF-4EB4-89C4-2F013BA02783}" presName="tx1" presStyleLbl="revTx" presStyleIdx="1" presStyleCnt="5"/>
      <dgm:spPr/>
    </dgm:pt>
    <dgm:pt modelId="{D729A02B-0EE4-4BF8-8623-6D6C2918F788}" type="pres">
      <dgm:prSet presAssocID="{0438E65A-D9DF-4EB4-89C4-2F013BA02783}" presName="vert1" presStyleCnt="0"/>
      <dgm:spPr/>
    </dgm:pt>
    <dgm:pt modelId="{849345D7-CE75-4B77-B269-0476FD8863C8}" type="pres">
      <dgm:prSet presAssocID="{017AAD9A-47BB-4F7F-B2C6-53BBB9E4D02C}" presName="thickLine" presStyleLbl="alignNode1" presStyleIdx="2" presStyleCnt="5"/>
      <dgm:spPr/>
    </dgm:pt>
    <dgm:pt modelId="{EDD9D034-D9E1-4CF6-A4B9-47F74D6161FC}" type="pres">
      <dgm:prSet presAssocID="{017AAD9A-47BB-4F7F-B2C6-53BBB9E4D02C}" presName="horz1" presStyleCnt="0"/>
      <dgm:spPr/>
    </dgm:pt>
    <dgm:pt modelId="{EA3FB1B6-6A7E-44D8-8EA3-0ABEA423D011}" type="pres">
      <dgm:prSet presAssocID="{017AAD9A-47BB-4F7F-B2C6-53BBB9E4D02C}" presName="tx1" presStyleLbl="revTx" presStyleIdx="2" presStyleCnt="5"/>
      <dgm:spPr/>
    </dgm:pt>
    <dgm:pt modelId="{4DD256C3-3481-4827-A739-096F340702D9}" type="pres">
      <dgm:prSet presAssocID="{017AAD9A-47BB-4F7F-B2C6-53BBB9E4D02C}" presName="vert1" presStyleCnt="0"/>
      <dgm:spPr/>
    </dgm:pt>
    <dgm:pt modelId="{5770FDF4-A9F0-4603-9717-FE8CA6148F66}" type="pres">
      <dgm:prSet presAssocID="{B3481421-8128-4E38-8BFF-4A013D8B8E0B}" presName="thickLine" presStyleLbl="alignNode1" presStyleIdx="3" presStyleCnt="5"/>
      <dgm:spPr/>
    </dgm:pt>
    <dgm:pt modelId="{04A1CACA-7EFE-4287-A379-763B4CA59C03}" type="pres">
      <dgm:prSet presAssocID="{B3481421-8128-4E38-8BFF-4A013D8B8E0B}" presName="horz1" presStyleCnt="0"/>
      <dgm:spPr/>
    </dgm:pt>
    <dgm:pt modelId="{BBE06034-C2CA-4BD0-9F04-C5BEA65AFA9E}" type="pres">
      <dgm:prSet presAssocID="{B3481421-8128-4E38-8BFF-4A013D8B8E0B}" presName="tx1" presStyleLbl="revTx" presStyleIdx="3" presStyleCnt="5"/>
      <dgm:spPr/>
    </dgm:pt>
    <dgm:pt modelId="{565D649B-42A2-4D12-9125-327F7AF5764E}" type="pres">
      <dgm:prSet presAssocID="{B3481421-8128-4E38-8BFF-4A013D8B8E0B}" presName="vert1" presStyleCnt="0"/>
      <dgm:spPr/>
    </dgm:pt>
    <dgm:pt modelId="{A2EEFD8B-68A7-4EEA-817A-75D131825EEA}" type="pres">
      <dgm:prSet presAssocID="{934DB703-95A6-4DAC-89CA-EAF3E24C5EC1}" presName="thickLine" presStyleLbl="alignNode1" presStyleIdx="4" presStyleCnt="5"/>
      <dgm:spPr/>
    </dgm:pt>
    <dgm:pt modelId="{C64569F5-A364-448E-A263-06CB27C299CB}" type="pres">
      <dgm:prSet presAssocID="{934DB703-95A6-4DAC-89CA-EAF3E24C5EC1}" presName="horz1" presStyleCnt="0"/>
      <dgm:spPr/>
    </dgm:pt>
    <dgm:pt modelId="{518D3B27-8F7F-4BA2-A4C7-D8691FA30F31}" type="pres">
      <dgm:prSet presAssocID="{934DB703-95A6-4DAC-89CA-EAF3E24C5EC1}" presName="tx1" presStyleLbl="revTx" presStyleIdx="4" presStyleCnt="5"/>
      <dgm:spPr/>
    </dgm:pt>
    <dgm:pt modelId="{C2D2C1A3-EB11-499A-A3A9-32D813B74E47}" type="pres">
      <dgm:prSet presAssocID="{934DB703-95A6-4DAC-89CA-EAF3E24C5EC1}" presName="vert1" presStyleCnt="0"/>
      <dgm:spPr/>
    </dgm:pt>
  </dgm:ptLst>
  <dgm:cxnLst>
    <dgm:cxn modelId="{F4C63E20-49FB-455D-BA04-5CBF079193E2}" type="presOf" srcId="{0438E65A-D9DF-4EB4-89C4-2F013BA02783}" destId="{7322EB07-0FFA-4F30-8E5F-B12ED36766AF}" srcOrd="0" destOrd="0" presId="urn:microsoft.com/office/officeart/2008/layout/LinedList"/>
    <dgm:cxn modelId="{47848E20-63BE-4ECC-ACB7-4F68CBBA88EE}" srcId="{2D967AD6-2050-420D-8D18-8EAFCFBDEE9A}" destId="{B3481421-8128-4E38-8BFF-4A013D8B8E0B}" srcOrd="3" destOrd="0" parTransId="{C0655D5A-9AA8-4A19-93DC-80D943E4CF64}" sibTransId="{FBF9062C-640C-44C6-B0D0-071AECD89E38}"/>
    <dgm:cxn modelId="{AB619772-F27B-4222-8539-2BD686FD9A88}" type="presOf" srcId="{017AAD9A-47BB-4F7F-B2C6-53BBB9E4D02C}" destId="{EA3FB1B6-6A7E-44D8-8EA3-0ABEA423D011}" srcOrd="0" destOrd="0" presId="urn:microsoft.com/office/officeart/2008/layout/LinedList"/>
    <dgm:cxn modelId="{C9EF9E54-3646-48CC-9739-7FF9543CF6AD}" type="presOf" srcId="{4886A95D-DA91-450B-85CF-1B035F84E52B}" destId="{2E859A3A-15AF-43FB-B618-41DB6B4CC8C6}" srcOrd="0" destOrd="0" presId="urn:microsoft.com/office/officeart/2008/layout/LinedList"/>
    <dgm:cxn modelId="{7642057E-1CFE-4CF7-9D48-AF5936F29EC5}" type="presOf" srcId="{B3481421-8128-4E38-8BFF-4A013D8B8E0B}" destId="{BBE06034-C2CA-4BD0-9F04-C5BEA65AFA9E}" srcOrd="0" destOrd="0" presId="urn:microsoft.com/office/officeart/2008/layout/LinedList"/>
    <dgm:cxn modelId="{13DB7086-0793-418E-BA05-EFA358E06025}" srcId="{2D967AD6-2050-420D-8D18-8EAFCFBDEE9A}" destId="{0438E65A-D9DF-4EB4-89C4-2F013BA02783}" srcOrd="1" destOrd="0" parTransId="{13557361-49DC-448C-9084-67FE8E9C16F1}" sibTransId="{43033CD7-B4E7-4D6A-BDD0-D32C51B70667}"/>
    <dgm:cxn modelId="{4A50C597-8850-4BAF-B2F9-16183F097988}" srcId="{2D967AD6-2050-420D-8D18-8EAFCFBDEE9A}" destId="{017AAD9A-47BB-4F7F-B2C6-53BBB9E4D02C}" srcOrd="2" destOrd="0" parTransId="{5B5C4647-42C3-4241-BD8F-1C1C8552EFDA}" sibTransId="{4ABCE98A-CA53-4AE2-B705-0D8CDE2C860D}"/>
    <dgm:cxn modelId="{8AFF04AD-2702-4C20-91ED-D74ABAC57D67}" type="presOf" srcId="{2D967AD6-2050-420D-8D18-8EAFCFBDEE9A}" destId="{EE1824F7-68B4-4FEE-9F39-114661222D78}" srcOrd="0" destOrd="0" presId="urn:microsoft.com/office/officeart/2008/layout/LinedList"/>
    <dgm:cxn modelId="{EF54A1BE-CD35-4B58-84A0-1F71FAD20222}" srcId="{2D967AD6-2050-420D-8D18-8EAFCFBDEE9A}" destId="{4886A95D-DA91-450B-85CF-1B035F84E52B}" srcOrd="0" destOrd="0" parTransId="{953BF307-21B6-4865-B58B-C8734DC9D6C9}" sibTransId="{C20526A7-DBEF-444F-BECD-C9E55B1F5D85}"/>
    <dgm:cxn modelId="{299074F0-3400-4920-ADA5-EE412A74DA80}" type="presOf" srcId="{934DB703-95A6-4DAC-89CA-EAF3E24C5EC1}" destId="{518D3B27-8F7F-4BA2-A4C7-D8691FA30F31}" srcOrd="0" destOrd="0" presId="urn:microsoft.com/office/officeart/2008/layout/LinedList"/>
    <dgm:cxn modelId="{11831CF8-C326-4A60-8320-8971E1124E92}" srcId="{2D967AD6-2050-420D-8D18-8EAFCFBDEE9A}" destId="{934DB703-95A6-4DAC-89CA-EAF3E24C5EC1}" srcOrd="4" destOrd="0" parTransId="{6CFAD6C8-E191-4090-9767-2A6A9062E00D}" sibTransId="{DD8C7D55-C30B-4733-887D-CC866578B3B0}"/>
    <dgm:cxn modelId="{C453CFCC-C9CC-4CF7-87EF-33C70922E1DB}" type="presParOf" srcId="{EE1824F7-68B4-4FEE-9F39-114661222D78}" destId="{7A30F310-8ED8-48A0-9B76-05F45946042B}" srcOrd="0" destOrd="0" presId="urn:microsoft.com/office/officeart/2008/layout/LinedList"/>
    <dgm:cxn modelId="{1A38D8FC-52A3-46CA-A80A-BE0996CCE0D8}" type="presParOf" srcId="{EE1824F7-68B4-4FEE-9F39-114661222D78}" destId="{BB40B1E5-6379-408A-97FC-398A4F817A2F}" srcOrd="1" destOrd="0" presId="urn:microsoft.com/office/officeart/2008/layout/LinedList"/>
    <dgm:cxn modelId="{B143D5D7-71BF-4A5D-8265-8CEAAAABF856}" type="presParOf" srcId="{BB40B1E5-6379-408A-97FC-398A4F817A2F}" destId="{2E859A3A-15AF-43FB-B618-41DB6B4CC8C6}" srcOrd="0" destOrd="0" presId="urn:microsoft.com/office/officeart/2008/layout/LinedList"/>
    <dgm:cxn modelId="{3053D776-DF05-491F-9AC1-7A3B48CCB5C0}" type="presParOf" srcId="{BB40B1E5-6379-408A-97FC-398A4F817A2F}" destId="{8F015983-64A1-4A6F-943C-849D72D17076}" srcOrd="1" destOrd="0" presId="urn:microsoft.com/office/officeart/2008/layout/LinedList"/>
    <dgm:cxn modelId="{DEB4D5D2-237F-41A7-9C98-EC86937B2052}" type="presParOf" srcId="{EE1824F7-68B4-4FEE-9F39-114661222D78}" destId="{4A06385E-D377-4590-A1B4-E6EE7588EB22}" srcOrd="2" destOrd="0" presId="urn:microsoft.com/office/officeart/2008/layout/LinedList"/>
    <dgm:cxn modelId="{2F6DE7C0-ECAC-406E-8D07-FCDBED63F570}" type="presParOf" srcId="{EE1824F7-68B4-4FEE-9F39-114661222D78}" destId="{D83EC815-AB16-4E25-AECA-E01462B864CF}" srcOrd="3" destOrd="0" presId="urn:microsoft.com/office/officeart/2008/layout/LinedList"/>
    <dgm:cxn modelId="{10ADE9FE-F629-4017-B960-0EA9F9551AA4}" type="presParOf" srcId="{D83EC815-AB16-4E25-AECA-E01462B864CF}" destId="{7322EB07-0FFA-4F30-8E5F-B12ED36766AF}" srcOrd="0" destOrd="0" presId="urn:microsoft.com/office/officeart/2008/layout/LinedList"/>
    <dgm:cxn modelId="{678181AC-63A4-4B6A-948C-21F0BB31B9B9}" type="presParOf" srcId="{D83EC815-AB16-4E25-AECA-E01462B864CF}" destId="{D729A02B-0EE4-4BF8-8623-6D6C2918F788}" srcOrd="1" destOrd="0" presId="urn:microsoft.com/office/officeart/2008/layout/LinedList"/>
    <dgm:cxn modelId="{F37F0766-2F94-4B21-A09E-4994E448DFD6}" type="presParOf" srcId="{EE1824F7-68B4-4FEE-9F39-114661222D78}" destId="{849345D7-CE75-4B77-B269-0476FD8863C8}" srcOrd="4" destOrd="0" presId="urn:microsoft.com/office/officeart/2008/layout/LinedList"/>
    <dgm:cxn modelId="{A061C8DD-BFB2-4BCA-93B3-EE822271975D}" type="presParOf" srcId="{EE1824F7-68B4-4FEE-9F39-114661222D78}" destId="{EDD9D034-D9E1-4CF6-A4B9-47F74D6161FC}" srcOrd="5" destOrd="0" presId="urn:microsoft.com/office/officeart/2008/layout/LinedList"/>
    <dgm:cxn modelId="{9724B1B3-CAF0-4BFF-99BB-9BD1FC1B4D74}" type="presParOf" srcId="{EDD9D034-D9E1-4CF6-A4B9-47F74D6161FC}" destId="{EA3FB1B6-6A7E-44D8-8EA3-0ABEA423D011}" srcOrd="0" destOrd="0" presId="urn:microsoft.com/office/officeart/2008/layout/LinedList"/>
    <dgm:cxn modelId="{28CD3CB2-30BD-488D-A6AA-2B25B80D5C8A}" type="presParOf" srcId="{EDD9D034-D9E1-4CF6-A4B9-47F74D6161FC}" destId="{4DD256C3-3481-4827-A739-096F340702D9}" srcOrd="1" destOrd="0" presId="urn:microsoft.com/office/officeart/2008/layout/LinedList"/>
    <dgm:cxn modelId="{0E5CB04A-1EF7-46BE-A9B2-44265DE81748}" type="presParOf" srcId="{EE1824F7-68B4-4FEE-9F39-114661222D78}" destId="{5770FDF4-A9F0-4603-9717-FE8CA6148F66}" srcOrd="6" destOrd="0" presId="urn:microsoft.com/office/officeart/2008/layout/LinedList"/>
    <dgm:cxn modelId="{E9313491-FA1E-4FAC-B57F-8D6DBECF62E7}" type="presParOf" srcId="{EE1824F7-68B4-4FEE-9F39-114661222D78}" destId="{04A1CACA-7EFE-4287-A379-763B4CA59C03}" srcOrd="7" destOrd="0" presId="urn:microsoft.com/office/officeart/2008/layout/LinedList"/>
    <dgm:cxn modelId="{1F31DA04-0DF1-4A05-949F-82804D50B0EF}" type="presParOf" srcId="{04A1CACA-7EFE-4287-A379-763B4CA59C03}" destId="{BBE06034-C2CA-4BD0-9F04-C5BEA65AFA9E}" srcOrd="0" destOrd="0" presId="urn:microsoft.com/office/officeart/2008/layout/LinedList"/>
    <dgm:cxn modelId="{91B5E880-5EA0-4EFE-A532-A368E85DE486}" type="presParOf" srcId="{04A1CACA-7EFE-4287-A379-763B4CA59C03}" destId="{565D649B-42A2-4D12-9125-327F7AF5764E}" srcOrd="1" destOrd="0" presId="urn:microsoft.com/office/officeart/2008/layout/LinedList"/>
    <dgm:cxn modelId="{14AA0C8E-06E8-4F7D-8172-E4FDD95B38AB}" type="presParOf" srcId="{EE1824F7-68B4-4FEE-9F39-114661222D78}" destId="{A2EEFD8B-68A7-4EEA-817A-75D131825EEA}" srcOrd="8" destOrd="0" presId="urn:microsoft.com/office/officeart/2008/layout/LinedList"/>
    <dgm:cxn modelId="{75BAB8B6-ABE6-4722-8396-18D850D17254}" type="presParOf" srcId="{EE1824F7-68B4-4FEE-9F39-114661222D78}" destId="{C64569F5-A364-448E-A263-06CB27C299CB}" srcOrd="9" destOrd="0" presId="urn:microsoft.com/office/officeart/2008/layout/LinedList"/>
    <dgm:cxn modelId="{8321B2A7-5DB0-4F4B-AFF8-DBF8E2F88947}" type="presParOf" srcId="{C64569F5-A364-448E-A263-06CB27C299CB}" destId="{518D3B27-8F7F-4BA2-A4C7-D8691FA30F31}" srcOrd="0" destOrd="0" presId="urn:microsoft.com/office/officeart/2008/layout/LinedList"/>
    <dgm:cxn modelId="{2382F564-F806-4879-A7FE-195E08D98284}" type="presParOf" srcId="{C64569F5-A364-448E-A263-06CB27C299CB}" destId="{C2D2C1A3-EB11-499A-A3A9-32D813B74E4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211C4E-2A24-4D44-9FA5-584F16EEBFC5}"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49EE83D7-4D53-459A-AF9F-9AA80B8808DE}">
      <dgm:prSet/>
      <dgm:spPr/>
      <dgm:t>
        <a:bodyPr/>
        <a:lstStyle/>
        <a:p>
          <a:r>
            <a:rPr lang="en-GB" dirty="0"/>
            <a:t>Solution-Focused Therapy is a brief, future-oriented therapeutic approach that helps clients build solutions by identifying strengths, exceptions, and desired outcomes—using techniques like the Miracle Question to clarify change.</a:t>
          </a:r>
          <a:endParaRPr lang="en-US" dirty="0"/>
        </a:p>
      </dgm:t>
    </dgm:pt>
    <dgm:pt modelId="{63840E10-8441-4A7F-A3F0-9D9C017544A7}" type="parTrans" cxnId="{80522C27-1EB3-44AA-9ACF-1A9CB39F110F}">
      <dgm:prSet/>
      <dgm:spPr/>
      <dgm:t>
        <a:bodyPr/>
        <a:lstStyle/>
        <a:p>
          <a:endParaRPr lang="en-US"/>
        </a:p>
      </dgm:t>
    </dgm:pt>
    <dgm:pt modelId="{C588DF86-4B32-4F86-926C-240ECF59AF26}" type="sibTrans" cxnId="{80522C27-1EB3-44AA-9ACF-1A9CB39F110F}">
      <dgm:prSet/>
      <dgm:spPr/>
      <dgm:t>
        <a:bodyPr/>
        <a:lstStyle/>
        <a:p>
          <a:endParaRPr lang="en-US"/>
        </a:p>
      </dgm:t>
    </dgm:pt>
    <dgm:pt modelId="{F3CCB0AA-3C68-47EF-A549-D424D93A6C58}" type="pres">
      <dgm:prSet presAssocID="{B7211C4E-2A24-4D44-9FA5-584F16EEBFC5}" presName="hierChild1" presStyleCnt="0">
        <dgm:presLayoutVars>
          <dgm:chPref val="1"/>
          <dgm:dir/>
          <dgm:animOne val="branch"/>
          <dgm:animLvl val="lvl"/>
          <dgm:resizeHandles/>
        </dgm:presLayoutVars>
      </dgm:prSet>
      <dgm:spPr/>
    </dgm:pt>
    <dgm:pt modelId="{21DF8DF8-6134-4A44-8B42-C09127203941}" type="pres">
      <dgm:prSet presAssocID="{49EE83D7-4D53-459A-AF9F-9AA80B8808DE}" presName="hierRoot1" presStyleCnt="0"/>
      <dgm:spPr/>
    </dgm:pt>
    <dgm:pt modelId="{023A49CF-5B5B-4923-9655-A64205AFE313}" type="pres">
      <dgm:prSet presAssocID="{49EE83D7-4D53-459A-AF9F-9AA80B8808DE}" presName="composite" presStyleCnt="0"/>
      <dgm:spPr/>
    </dgm:pt>
    <dgm:pt modelId="{E88ABC0F-3595-4EB5-8C37-15D146900B82}" type="pres">
      <dgm:prSet presAssocID="{49EE83D7-4D53-459A-AF9F-9AA80B8808DE}" presName="background" presStyleLbl="node0" presStyleIdx="0" presStyleCnt="1"/>
      <dgm:spPr>
        <a:solidFill>
          <a:srgbClr val="00B0F0"/>
        </a:solidFill>
      </dgm:spPr>
    </dgm:pt>
    <dgm:pt modelId="{6520FFFE-0709-41DE-8271-7B14B6121341}" type="pres">
      <dgm:prSet presAssocID="{49EE83D7-4D53-459A-AF9F-9AA80B8808DE}" presName="text" presStyleLbl="fgAcc0" presStyleIdx="0" presStyleCnt="1" custScaleX="185026">
        <dgm:presLayoutVars>
          <dgm:chPref val="3"/>
        </dgm:presLayoutVars>
      </dgm:prSet>
      <dgm:spPr/>
    </dgm:pt>
    <dgm:pt modelId="{31274DCD-4DC1-48BF-9D6C-0306F68101D3}" type="pres">
      <dgm:prSet presAssocID="{49EE83D7-4D53-459A-AF9F-9AA80B8808DE}" presName="hierChild2" presStyleCnt="0"/>
      <dgm:spPr/>
    </dgm:pt>
  </dgm:ptLst>
  <dgm:cxnLst>
    <dgm:cxn modelId="{EAB32A0B-3A9D-4C18-A6DE-D474931D52DD}" type="presOf" srcId="{B7211C4E-2A24-4D44-9FA5-584F16EEBFC5}" destId="{F3CCB0AA-3C68-47EF-A549-D424D93A6C58}" srcOrd="0" destOrd="0" presId="urn:microsoft.com/office/officeart/2005/8/layout/hierarchy1"/>
    <dgm:cxn modelId="{80522C27-1EB3-44AA-9ACF-1A9CB39F110F}" srcId="{B7211C4E-2A24-4D44-9FA5-584F16EEBFC5}" destId="{49EE83D7-4D53-459A-AF9F-9AA80B8808DE}" srcOrd="0" destOrd="0" parTransId="{63840E10-8441-4A7F-A3F0-9D9C017544A7}" sibTransId="{C588DF86-4B32-4F86-926C-240ECF59AF26}"/>
    <dgm:cxn modelId="{D3CCE038-30F8-4EE5-B081-7237920732AB}" type="presOf" srcId="{49EE83D7-4D53-459A-AF9F-9AA80B8808DE}" destId="{6520FFFE-0709-41DE-8271-7B14B6121341}" srcOrd="0" destOrd="0" presId="urn:microsoft.com/office/officeart/2005/8/layout/hierarchy1"/>
    <dgm:cxn modelId="{93F691C4-586A-4055-85F3-FC4F381B28E4}" type="presParOf" srcId="{F3CCB0AA-3C68-47EF-A549-D424D93A6C58}" destId="{21DF8DF8-6134-4A44-8B42-C09127203941}" srcOrd="0" destOrd="0" presId="urn:microsoft.com/office/officeart/2005/8/layout/hierarchy1"/>
    <dgm:cxn modelId="{15E41A1C-DA18-46EF-9644-5ADE85F5B071}" type="presParOf" srcId="{21DF8DF8-6134-4A44-8B42-C09127203941}" destId="{023A49CF-5B5B-4923-9655-A64205AFE313}" srcOrd="0" destOrd="0" presId="urn:microsoft.com/office/officeart/2005/8/layout/hierarchy1"/>
    <dgm:cxn modelId="{5E95F7B4-C8A4-49D4-A56D-5B7C1BA7DC4C}" type="presParOf" srcId="{023A49CF-5B5B-4923-9655-A64205AFE313}" destId="{E88ABC0F-3595-4EB5-8C37-15D146900B82}" srcOrd="0" destOrd="0" presId="urn:microsoft.com/office/officeart/2005/8/layout/hierarchy1"/>
    <dgm:cxn modelId="{73EDCE47-0676-4B02-86F9-61A15FCBBF4E}" type="presParOf" srcId="{023A49CF-5B5B-4923-9655-A64205AFE313}" destId="{6520FFFE-0709-41DE-8271-7B14B6121341}" srcOrd="1" destOrd="0" presId="urn:microsoft.com/office/officeart/2005/8/layout/hierarchy1"/>
    <dgm:cxn modelId="{80D4602B-9582-4331-A9A6-049C03E74A7E}" type="presParOf" srcId="{21DF8DF8-6134-4A44-8B42-C09127203941}" destId="{31274DCD-4DC1-48BF-9D6C-0306F68101D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74343A-1F03-4F10-B2CD-EDDEB61B3E69}">
      <dsp:nvSpPr>
        <dsp:cNvPr id="0" name=""/>
        <dsp:cNvSpPr/>
      </dsp:nvSpPr>
      <dsp:spPr>
        <a:xfrm>
          <a:off x="0" y="0"/>
          <a:ext cx="12203151" cy="1520031"/>
        </a:xfrm>
        <a:prstGeom prst="roundRect">
          <a:avLst>
            <a:gd name="adj" fmla="val 10000"/>
          </a:avLst>
        </a:prstGeom>
        <a:solidFill>
          <a:srgbClr val="CCECFF"/>
        </a:solidFill>
        <a:ln>
          <a:noFill/>
        </a:ln>
        <a:effectLst/>
      </dsp:spPr>
      <dsp:style>
        <a:lnRef idx="0">
          <a:scrgbClr r="0" g="0" b="0"/>
        </a:lnRef>
        <a:fillRef idx="1">
          <a:scrgbClr r="0" g="0" b="0"/>
        </a:fillRef>
        <a:effectRef idx="0">
          <a:scrgbClr r="0" g="0" b="0"/>
        </a:effectRef>
        <a:fontRef idx="minor"/>
      </dsp:style>
    </dsp:sp>
    <dsp:sp modelId="{89D07F81-8711-4183-A077-841D711BDEA7}">
      <dsp:nvSpPr>
        <dsp:cNvPr id="0" name=""/>
        <dsp:cNvSpPr/>
      </dsp:nvSpPr>
      <dsp:spPr>
        <a:xfrm>
          <a:off x="459809" y="342656"/>
          <a:ext cx="836017" cy="836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952F0E-B15E-4DB7-9C4F-7B009F3AE9E7}">
      <dsp:nvSpPr>
        <dsp:cNvPr id="0" name=""/>
        <dsp:cNvSpPr/>
      </dsp:nvSpPr>
      <dsp:spPr>
        <a:xfrm>
          <a:off x="1755636" y="649"/>
          <a:ext cx="10447514" cy="1520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0" tIns="160870" rIns="160870" bIns="160870" numCol="1" spcCol="1270" anchor="ctr" anchorCtr="0">
          <a:noAutofit/>
        </a:bodyPr>
        <a:lstStyle/>
        <a:p>
          <a:pPr marL="0" lvl="0" indent="0" algn="l" defTabSz="1600200">
            <a:lnSpc>
              <a:spcPct val="100000"/>
            </a:lnSpc>
            <a:spcBef>
              <a:spcPct val="0"/>
            </a:spcBef>
            <a:spcAft>
              <a:spcPct val="35000"/>
            </a:spcAft>
            <a:buNone/>
          </a:pPr>
          <a:r>
            <a:rPr lang="en-GB" sz="3600" kern="1200" dirty="0"/>
            <a:t>An Introduction for Counselling Practice</a:t>
          </a:r>
          <a:endParaRPr lang="en-US" sz="3600" kern="1200" dirty="0"/>
        </a:p>
      </dsp:txBody>
      <dsp:txXfrm>
        <a:off x="1755636" y="649"/>
        <a:ext cx="10447514" cy="1520031"/>
      </dsp:txXfrm>
    </dsp:sp>
    <dsp:sp modelId="{ED5FA930-FB66-4B41-A559-6EC9F8022829}">
      <dsp:nvSpPr>
        <dsp:cNvPr id="0" name=""/>
        <dsp:cNvSpPr/>
      </dsp:nvSpPr>
      <dsp:spPr>
        <a:xfrm>
          <a:off x="0" y="1900689"/>
          <a:ext cx="12203151" cy="1520031"/>
        </a:xfrm>
        <a:prstGeom prst="roundRect">
          <a:avLst>
            <a:gd name="adj" fmla="val 10000"/>
          </a:avLst>
        </a:prstGeom>
        <a:solidFill>
          <a:srgbClr val="CCECFF"/>
        </a:solidFill>
        <a:ln>
          <a:noFill/>
        </a:ln>
        <a:effectLst/>
      </dsp:spPr>
      <dsp:style>
        <a:lnRef idx="0">
          <a:scrgbClr r="0" g="0" b="0"/>
        </a:lnRef>
        <a:fillRef idx="1">
          <a:scrgbClr r="0" g="0" b="0"/>
        </a:fillRef>
        <a:effectRef idx="0">
          <a:scrgbClr r="0" g="0" b="0"/>
        </a:effectRef>
        <a:fontRef idx="minor"/>
      </dsp:style>
    </dsp:sp>
    <dsp:sp modelId="{D224040F-DE5A-47F8-B0F1-5DA9AE31A861}">
      <dsp:nvSpPr>
        <dsp:cNvPr id="0" name=""/>
        <dsp:cNvSpPr/>
      </dsp:nvSpPr>
      <dsp:spPr>
        <a:xfrm>
          <a:off x="459809" y="2242696"/>
          <a:ext cx="836017" cy="836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8C91F-0D15-4459-9422-46893F9CA761}">
      <dsp:nvSpPr>
        <dsp:cNvPr id="0" name=""/>
        <dsp:cNvSpPr/>
      </dsp:nvSpPr>
      <dsp:spPr>
        <a:xfrm>
          <a:off x="1755636" y="1900689"/>
          <a:ext cx="10447514" cy="1520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0" tIns="160870" rIns="160870" bIns="160870" numCol="1" spcCol="1270" anchor="ctr" anchorCtr="0">
          <a:noAutofit/>
        </a:bodyPr>
        <a:lstStyle/>
        <a:p>
          <a:pPr marL="0" lvl="0" indent="0" algn="l" defTabSz="1600200">
            <a:lnSpc>
              <a:spcPct val="100000"/>
            </a:lnSpc>
            <a:spcBef>
              <a:spcPct val="0"/>
            </a:spcBef>
            <a:spcAft>
              <a:spcPct val="35000"/>
            </a:spcAft>
            <a:buNone/>
          </a:pPr>
          <a:r>
            <a:rPr lang="en-GB" sz="3600" kern="1200" dirty="0"/>
            <a:t>Further Counselling Skills Module</a:t>
          </a:r>
          <a:endParaRPr lang="en-US" sz="3600" kern="1200" dirty="0"/>
        </a:p>
      </dsp:txBody>
      <dsp:txXfrm>
        <a:off x="1755636" y="1900689"/>
        <a:ext cx="10447514" cy="1520031"/>
      </dsp:txXfrm>
    </dsp:sp>
    <dsp:sp modelId="{1F562EC6-D326-42FD-BAAF-D0B16D017D75}">
      <dsp:nvSpPr>
        <dsp:cNvPr id="0" name=""/>
        <dsp:cNvSpPr/>
      </dsp:nvSpPr>
      <dsp:spPr>
        <a:xfrm>
          <a:off x="0" y="3800729"/>
          <a:ext cx="12203151" cy="1520031"/>
        </a:xfrm>
        <a:prstGeom prst="roundRect">
          <a:avLst>
            <a:gd name="adj" fmla="val 10000"/>
          </a:avLst>
        </a:prstGeom>
        <a:solidFill>
          <a:srgbClr val="CCECFF"/>
        </a:solidFill>
        <a:ln>
          <a:noFill/>
        </a:ln>
        <a:effectLst/>
      </dsp:spPr>
      <dsp:style>
        <a:lnRef idx="0">
          <a:scrgbClr r="0" g="0" b="0"/>
        </a:lnRef>
        <a:fillRef idx="1">
          <a:scrgbClr r="0" g="0" b="0"/>
        </a:fillRef>
        <a:effectRef idx="0">
          <a:scrgbClr r="0" g="0" b="0"/>
        </a:effectRef>
        <a:fontRef idx="minor"/>
      </dsp:style>
    </dsp:sp>
    <dsp:sp modelId="{DD57CCC5-6C2E-4306-BD78-11D82B527393}">
      <dsp:nvSpPr>
        <dsp:cNvPr id="0" name=""/>
        <dsp:cNvSpPr/>
      </dsp:nvSpPr>
      <dsp:spPr>
        <a:xfrm>
          <a:off x="459809" y="4142736"/>
          <a:ext cx="836017" cy="8360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555E2F-ED66-49C1-A178-06566217D1B4}">
      <dsp:nvSpPr>
        <dsp:cNvPr id="0" name=""/>
        <dsp:cNvSpPr/>
      </dsp:nvSpPr>
      <dsp:spPr>
        <a:xfrm>
          <a:off x="1755636" y="3800729"/>
          <a:ext cx="10447514" cy="1520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70" tIns="160870" rIns="160870" bIns="160870" numCol="1" spcCol="1270" anchor="ctr" anchorCtr="0">
          <a:noAutofit/>
        </a:bodyPr>
        <a:lstStyle/>
        <a:p>
          <a:pPr marL="0" lvl="0" indent="0" algn="l" defTabSz="1600200">
            <a:lnSpc>
              <a:spcPct val="100000"/>
            </a:lnSpc>
            <a:spcBef>
              <a:spcPct val="0"/>
            </a:spcBef>
            <a:spcAft>
              <a:spcPct val="35000"/>
            </a:spcAft>
            <a:buNone/>
          </a:pPr>
          <a:r>
            <a:rPr lang="en-GB" sz="3600" kern="1200" dirty="0"/>
            <a:t>Dr Beverly Cole</a:t>
          </a:r>
          <a:endParaRPr lang="en-US" sz="3600" kern="1200" dirty="0"/>
        </a:p>
      </dsp:txBody>
      <dsp:txXfrm>
        <a:off x="1755636" y="3800729"/>
        <a:ext cx="10447514" cy="1520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0F310-8ED8-48A0-9B76-05F45946042B}">
      <dsp:nvSpPr>
        <dsp:cNvPr id="0" name=""/>
        <dsp:cNvSpPr/>
      </dsp:nvSpPr>
      <dsp:spPr>
        <a:xfrm>
          <a:off x="0" y="698"/>
          <a:ext cx="12192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859A3A-15AF-43FB-B618-41DB6B4CC8C6}">
      <dsp:nvSpPr>
        <dsp:cNvPr id="0" name=""/>
        <dsp:cNvSpPr/>
      </dsp:nvSpPr>
      <dsp:spPr>
        <a:xfrm>
          <a:off x="0" y="698"/>
          <a:ext cx="12192000" cy="1144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b="0" kern="1200" dirty="0"/>
            <a:t>Developed by Steve de Shazer and </a:t>
          </a:r>
          <a:r>
            <a:rPr lang="en-GB" sz="2400" b="0" kern="1200" dirty="0" err="1"/>
            <a:t>Insoo</a:t>
          </a:r>
          <a:r>
            <a:rPr lang="en-GB" sz="2400" b="0" kern="1200" dirty="0"/>
            <a:t> Kim Berg</a:t>
          </a:r>
          <a:endParaRPr lang="en-US" sz="2400" b="0" kern="1200" dirty="0"/>
        </a:p>
      </dsp:txBody>
      <dsp:txXfrm>
        <a:off x="0" y="698"/>
        <a:ext cx="12192000" cy="1144628"/>
      </dsp:txXfrm>
    </dsp:sp>
    <dsp:sp modelId="{4A06385E-D377-4590-A1B4-E6EE7588EB22}">
      <dsp:nvSpPr>
        <dsp:cNvPr id="0" name=""/>
        <dsp:cNvSpPr/>
      </dsp:nvSpPr>
      <dsp:spPr>
        <a:xfrm>
          <a:off x="0" y="1145327"/>
          <a:ext cx="12192000" cy="0"/>
        </a:xfrm>
        <a:prstGeom prst="line">
          <a:avLst/>
        </a:prstGeom>
        <a:solidFill>
          <a:schemeClr val="accent2">
            <a:hueOff val="195106"/>
            <a:satOff val="-2068"/>
            <a:lumOff val="-294"/>
            <a:alphaOff val="0"/>
          </a:schemeClr>
        </a:solidFill>
        <a:ln w="12700" cap="flat" cmpd="sng" algn="ctr">
          <a:solidFill>
            <a:schemeClr val="accent2">
              <a:hueOff val="195106"/>
              <a:satOff val="-2068"/>
              <a:lumOff val="-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22EB07-0FFA-4F30-8E5F-B12ED36766AF}">
      <dsp:nvSpPr>
        <dsp:cNvPr id="0" name=""/>
        <dsp:cNvSpPr/>
      </dsp:nvSpPr>
      <dsp:spPr>
        <a:xfrm>
          <a:off x="0" y="1145327"/>
          <a:ext cx="12192000" cy="1144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Emerged in the 1980s</a:t>
          </a:r>
          <a:endParaRPr lang="en-US" sz="2400" kern="1200" dirty="0"/>
        </a:p>
      </dsp:txBody>
      <dsp:txXfrm>
        <a:off x="0" y="1145327"/>
        <a:ext cx="12192000" cy="1144628"/>
      </dsp:txXfrm>
    </dsp:sp>
    <dsp:sp modelId="{849345D7-CE75-4B77-B269-0476FD8863C8}">
      <dsp:nvSpPr>
        <dsp:cNvPr id="0" name=""/>
        <dsp:cNvSpPr/>
      </dsp:nvSpPr>
      <dsp:spPr>
        <a:xfrm>
          <a:off x="0" y="2289956"/>
          <a:ext cx="12192000" cy="0"/>
        </a:xfrm>
        <a:prstGeom prst="line">
          <a:avLst/>
        </a:prstGeom>
        <a:solidFill>
          <a:schemeClr val="accent2">
            <a:hueOff val="390212"/>
            <a:satOff val="-4135"/>
            <a:lumOff val="-589"/>
            <a:alphaOff val="0"/>
          </a:schemeClr>
        </a:solidFill>
        <a:ln w="12700" cap="flat" cmpd="sng" algn="ctr">
          <a:solidFill>
            <a:schemeClr val="accent2">
              <a:hueOff val="390212"/>
              <a:satOff val="-4135"/>
              <a:lumOff val="-5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3FB1B6-6A7E-44D8-8EA3-0ABEA423D011}">
      <dsp:nvSpPr>
        <dsp:cNvPr id="0" name=""/>
        <dsp:cNvSpPr/>
      </dsp:nvSpPr>
      <dsp:spPr>
        <a:xfrm>
          <a:off x="0" y="2289956"/>
          <a:ext cx="12192000" cy="1144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b="0" kern="1200" dirty="0"/>
            <a:t>A brief, goal-orientated, collaborative approach</a:t>
          </a:r>
          <a:endParaRPr lang="en-US" sz="2400" b="0" kern="1200" dirty="0"/>
        </a:p>
      </dsp:txBody>
      <dsp:txXfrm>
        <a:off x="0" y="2289956"/>
        <a:ext cx="12192000" cy="1144628"/>
      </dsp:txXfrm>
    </dsp:sp>
    <dsp:sp modelId="{5770FDF4-A9F0-4603-9717-FE8CA6148F66}">
      <dsp:nvSpPr>
        <dsp:cNvPr id="0" name=""/>
        <dsp:cNvSpPr/>
      </dsp:nvSpPr>
      <dsp:spPr>
        <a:xfrm>
          <a:off x="0" y="3434585"/>
          <a:ext cx="12192000" cy="0"/>
        </a:xfrm>
        <a:prstGeom prst="line">
          <a:avLst/>
        </a:prstGeom>
        <a:solidFill>
          <a:schemeClr val="accent2">
            <a:hueOff val="585317"/>
            <a:satOff val="-6203"/>
            <a:lumOff val="-883"/>
            <a:alphaOff val="0"/>
          </a:schemeClr>
        </a:solidFill>
        <a:ln w="12700" cap="flat" cmpd="sng" algn="ctr">
          <a:solidFill>
            <a:schemeClr val="accent2">
              <a:hueOff val="585317"/>
              <a:satOff val="-6203"/>
              <a:lumOff val="-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06034-C2CA-4BD0-9F04-C5BEA65AFA9E}">
      <dsp:nvSpPr>
        <dsp:cNvPr id="0" name=""/>
        <dsp:cNvSpPr/>
      </dsp:nvSpPr>
      <dsp:spPr>
        <a:xfrm>
          <a:off x="0" y="3434585"/>
          <a:ext cx="12192000" cy="1144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b="0" kern="1200" dirty="0"/>
            <a:t>Focuses on solutions, not problems</a:t>
          </a:r>
          <a:endParaRPr lang="en-US" sz="2400" b="0" kern="1200" dirty="0"/>
        </a:p>
      </dsp:txBody>
      <dsp:txXfrm>
        <a:off x="0" y="3434585"/>
        <a:ext cx="12192000" cy="1144628"/>
      </dsp:txXfrm>
    </dsp:sp>
    <dsp:sp modelId="{A2EEFD8B-68A7-4EEA-817A-75D131825EEA}">
      <dsp:nvSpPr>
        <dsp:cNvPr id="0" name=""/>
        <dsp:cNvSpPr/>
      </dsp:nvSpPr>
      <dsp:spPr>
        <a:xfrm>
          <a:off x="0" y="4579214"/>
          <a:ext cx="12192000" cy="0"/>
        </a:xfrm>
        <a:prstGeom prst="line">
          <a:avLst/>
        </a:prstGeom>
        <a:solidFill>
          <a:schemeClr val="accent2">
            <a:hueOff val="780423"/>
            <a:satOff val="-8271"/>
            <a:lumOff val="-1177"/>
            <a:alphaOff val="0"/>
          </a:schemeClr>
        </a:solidFill>
        <a:ln w="12700" cap="flat" cmpd="sng" algn="ctr">
          <a:solidFill>
            <a:schemeClr val="accent2">
              <a:hueOff val="780423"/>
              <a:satOff val="-8271"/>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D3B27-8F7F-4BA2-A4C7-D8691FA30F31}">
      <dsp:nvSpPr>
        <dsp:cNvPr id="0" name=""/>
        <dsp:cNvSpPr/>
      </dsp:nvSpPr>
      <dsp:spPr>
        <a:xfrm>
          <a:off x="0" y="4579214"/>
          <a:ext cx="12192000" cy="1144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b="0" kern="1200" dirty="0"/>
            <a:t>Remember: SFT does not ignore problems but chooses not to analyse them in depth</a:t>
          </a:r>
        </a:p>
        <a:p>
          <a:pPr marL="0" lvl="0" indent="0" algn="l" defTabSz="1066800">
            <a:lnSpc>
              <a:spcPct val="100000"/>
            </a:lnSpc>
            <a:spcBef>
              <a:spcPct val="0"/>
            </a:spcBef>
            <a:spcAft>
              <a:spcPct val="35000"/>
            </a:spcAft>
            <a:buNone/>
          </a:pPr>
          <a:r>
            <a:rPr lang="en-US" sz="1800" kern="1200" dirty="0"/>
            <a:t> </a:t>
          </a:r>
        </a:p>
      </dsp:txBody>
      <dsp:txXfrm>
        <a:off x="0" y="4579214"/>
        <a:ext cx="12192000" cy="1144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ABC0F-3595-4EB5-8C37-15D146900B82}">
      <dsp:nvSpPr>
        <dsp:cNvPr id="0" name=""/>
        <dsp:cNvSpPr/>
      </dsp:nvSpPr>
      <dsp:spPr>
        <a:xfrm>
          <a:off x="362778" y="1905"/>
          <a:ext cx="9738623" cy="3342246"/>
        </a:xfrm>
        <a:prstGeom prst="roundRect">
          <a:avLst>
            <a:gd name="adj" fmla="val 10000"/>
          </a:avLst>
        </a:prstGeom>
        <a:solidFill>
          <a:srgbClr val="00B0F0"/>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0FFFE-0709-41DE-8271-7B14B6121341}">
      <dsp:nvSpPr>
        <dsp:cNvPr id="0" name=""/>
        <dsp:cNvSpPr/>
      </dsp:nvSpPr>
      <dsp:spPr>
        <a:xfrm>
          <a:off x="947598" y="557485"/>
          <a:ext cx="9738623" cy="33422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Solution-Focused Therapy is a brief, future-oriented therapeutic approach that helps clients build solutions by identifying strengths, exceptions, and desired outcomes—using techniques like the Miracle Question to clarify change.</a:t>
          </a:r>
          <a:endParaRPr lang="en-US" sz="3400" kern="1200" dirty="0"/>
        </a:p>
      </dsp:txBody>
      <dsp:txXfrm>
        <a:off x="1045489" y="655376"/>
        <a:ext cx="9542841" cy="31464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B9DE37-2591-3FBC-4415-0798EA9C952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5719BB2-4044-DB46-8152-A53D1D6D257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655E036-44DE-4DB6-B39A-7EF029F6B033}" type="datetimeFigureOut">
              <a:rPr lang="en-US" smtClean="0"/>
              <a:t>2/17/2026</a:t>
            </a:fld>
            <a:endParaRPr lang="en-US" dirty="0"/>
          </a:p>
        </p:txBody>
      </p:sp>
      <p:sp>
        <p:nvSpPr>
          <p:cNvPr id="4" name="Footer Placeholder 3">
            <a:extLst>
              <a:ext uri="{FF2B5EF4-FFF2-40B4-BE49-F238E27FC236}">
                <a16:creationId xmlns:a16="http://schemas.microsoft.com/office/drawing/2014/main" id="{2F484F4A-57D8-189B-8B9B-F927B936418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C8B0EFF-2C0C-B88B-55E6-897E08026D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4C9B27-5061-43AE-B89C-0F9BAB5CFAD8}" type="slidenum">
              <a:rPr lang="en-US" smtClean="0"/>
              <a:t>‹#›</a:t>
            </a:fld>
            <a:endParaRPr lang="en-US" dirty="0"/>
          </a:p>
        </p:txBody>
      </p:sp>
    </p:spTree>
    <p:extLst>
      <p:ext uri="{BB962C8B-B14F-4D97-AF65-F5344CB8AC3E}">
        <p14:creationId xmlns:p14="http://schemas.microsoft.com/office/powerpoint/2010/main" val="37289466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D93C6C-DAFB-47FB-93A8-51530B0A0ED7}" type="datetimeFigureOut">
              <a:rPr lang="en-US" smtClean="0"/>
              <a:t>2/17/2026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95A62F-2362-4553-A8D3-DDC42D2E5E9C}" type="slidenum">
              <a:rPr lang="en-US" smtClean="0"/>
              <a:t>‹#›</a:t>
            </a:fld>
            <a:endParaRPr lang="en-US" dirty="0"/>
          </a:p>
        </p:txBody>
      </p:sp>
    </p:spTree>
    <p:extLst>
      <p:ext uri="{BB962C8B-B14F-4D97-AF65-F5344CB8AC3E}">
        <p14:creationId xmlns:p14="http://schemas.microsoft.com/office/powerpoint/2010/main" val="230541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95A62F-2362-4553-A8D3-DDC42D2E5E9C}" type="slidenum">
              <a:rPr lang="en-US" smtClean="0"/>
              <a:t>1</a:t>
            </a:fld>
            <a:endParaRPr lang="en-US" dirty="0"/>
          </a:p>
        </p:txBody>
      </p:sp>
    </p:spTree>
    <p:extLst>
      <p:ext uri="{BB962C8B-B14F-4D97-AF65-F5344CB8AC3E}">
        <p14:creationId xmlns:p14="http://schemas.microsoft.com/office/powerpoint/2010/main" val="824430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2680560529"/>
      </p:ext>
    </p:extLst>
  </p:cSld>
  <p:clrMapOvr>
    <a:masterClrMapping/>
  </p:clrMapOvr>
  <p:hf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grpSp>
        <p:nvGrpSpPr>
          <p:cNvPr id="7" name="Group 6">
            <a:extLst>
              <a:ext uri="{FF2B5EF4-FFF2-40B4-BE49-F238E27FC236}">
                <a16:creationId xmlns:a16="http://schemas.microsoft.com/office/drawing/2014/main" id="{BB619225-574D-B275-93E3-69EB72E09B66}"/>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A1F82B6A-E111-4B34-A381-71AEBC37E35C}"/>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9" name="Freeform 10">
              <a:extLst>
                <a:ext uri="{FF2B5EF4-FFF2-40B4-BE49-F238E27FC236}">
                  <a16:creationId xmlns:a16="http://schemas.microsoft.com/office/drawing/2014/main" id="{0D750F89-AB09-7CC8-398A-7C5CDFCF884A}"/>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0" name="Freeform 15">
              <a:extLst>
                <a:ext uri="{FF2B5EF4-FFF2-40B4-BE49-F238E27FC236}">
                  <a16:creationId xmlns:a16="http://schemas.microsoft.com/office/drawing/2014/main" id="{952FED4C-0B03-6CAD-B3F7-E1836F966607}"/>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1" name="Freeform 18">
              <a:extLst>
                <a:ext uri="{FF2B5EF4-FFF2-40B4-BE49-F238E27FC236}">
                  <a16:creationId xmlns:a16="http://schemas.microsoft.com/office/drawing/2014/main" id="{FAB6AA70-C152-FAB0-7206-2FC3E1360AA9}"/>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2" name="Freeform 19">
              <a:extLst>
                <a:ext uri="{FF2B5EF4-FFF2-40B4-BE49-F238E27FC236}">
                  <a16:creationId xmlns:a16="http://schemas.microsoft.com/office/drawing/2014/main" id="{6E87073F-3BBB-04CB-9605-90CA8D4AB8A1}"/>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3" name="Freeform 20">
              <a:extLst>
                <a:ext uri="{FF2B5EF4-FFF2-40B4-BE49-F238E27FC236}">
                  <a16:creationId xmlns:a16="http://schemas.microsoft.com/office/drawing/2014/main" id="{13187B80-D659-8461-CFD3-E08608002567}"/>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4" name="Freeform 22">
              <a:extLst>
                <a:ext uri="{FF2B5EF4-FFF2-40B4-BE49-F238E27FC236}">
                  <a16:creationId xmlns:a16="http://schemas.microsoft.com/office/drawing/2014/main" id="{05FA98FC-9F36-B2B9-402B-4F3ED1DF939A}"/>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5" name="Freeform 23">
              <a:extLst>
                <a:ext uri="{FF2B5EF4-FFF2-40B4-BE49-F238E27FC236}">
                  <a16:creationId xmlns:a16="http://schemas.microsoft.com/office/drawing/2014/main" id="{1F11D677-6EFB-7B48-8329-4B3AC7F5F650}"/>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6" name="Freeform 26">
              <a:extLst>
                <a:ext uri="{FF2B5EF4-FFF2-40B4-BE49-F238E27FC236}">
                  <a16:creationId xmlns:a16="http://schemas.microsoft.com/office/drawing/2014/main" id="{B146F80B-24CF-20A0-C9AC-95220BDEE99D}"/>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7" name="Freeform 27">
              <a:extLst>
                <a:ext uri="{FF2B5EF4-FFF2-40B4-BE49-F238E27FC236}">
                  <a16:creationId xmlns:a16="http://schemas.microsoft.com/office/drawing/2014/main" id="{BBF16392-7480-37E0-BAE2-C45DDA2B91FE}"/>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8" name="Freeform 28">
              <a:extLst>
                <a:ext uri="{FF2B5EF4-FFF2-40B4-BE49-F238E27FC236}">
                  <a16:creationId xmlns:a16="http://schemas.microsoft.com/office/drawing/2014/main" id="{4242D354-0BA0-DF0E-FAC0-7AF40C92A70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19" name="Freeform 30">
              <a:extLst>
                <a:ext uri="{FF2B5EF4-FFF2-40B4-BE49-F238E27FC236}">
                  <a16:creationId xmlns:a16="http://schemas.microsoft.com/office/drawing/2014/main" id="{21FFC17D-02B4-2998-A7AC-B45317C4BF4C}"/>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0" name="Freeform 43">
              <a:extLst>
                <a:ext uri="{FF2B5EF4-FFF2-40B4-BE49-F238E27FC236}">
                  <a16:creationId xmlns:a16="http://schemas.microsoft.com/office/drawing/2014/main" id="{56A609F3-3D03-E76A-06C3-A139937C64AD}"/>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1" name="Freeform 51">
              <a:extLst>
                <a:ext uri="{FF2B5EF4-FFF2-40B4-BE49-F238E27FC236}">
                  <a16:creationId xmlns:a16="http://schemas.microsoft.com/office/drawing/2014/main" id="{52C218ED-0C62-5CD5-2ED7-48B99A2D6FCA}"/>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2" name="Freeform 52">
              <a:extLst>
                <a:ext uri="{FF2B5EF4-FFF2-40B4-BE49-F238E27FC236}">
                  <a16:creationId xmlns:a16="http://schemas.microsoft.com/office/drawing/2014/main" id="{DE089F3A-55C4-F965-810A-73011FD324C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3" name="Freeform 53">
              <a:extLst>
                <a:ext uri="{FF2B5EF4-FFF2-40B4-BE49-F238E27FC236}">
                  <a16:creationId xmlns:a16="http://schemas.microsoft.com/office/drawing/2014/main" id="{E298A4E5-198B-49FD-0D4D-AFB7048E77AB}"/>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4" name="Freeform 54">
              <a:extLst>
                <a:ext uri="{FF2B5EF4-FFF2-40B4-BE49-F238E27FC236}">
                  <a16:creationId xmlns:a16="http://schemas.microsoft.com/office/drawing/2014/main" id="{87D2433E-0FBC-2DBB-472F-2295341135FE}"/>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5" name="Freeform 55">
              <a:extLst>
                <a:ext uri="{FF2B5EF4-FFF2-40B4-BE49-F238E27FC236}">
                  <a16:creationId xmlns:a16="http://schemas.microsoft.com/office/drawing/2014/main" id="{CEB4F944-25CF-2C67-5BDB-3E2187DEB6C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6" name="Freeform 56">
              <a:extLst>
                <a:ext uri="{FF2B5EF4-FFF2-40B4-BE49-F238E27FC236}">
                  <a16:creationId xmlns:a16="http://schemas.microsoft.com/office/drawing/2014/main" id="{EAE9DC3F-F7A9-C4B6-6EA2-FE1C411246C7}"/>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7" name="Freeform 57">
              <a:extLst>
                <a:ext uri="{FF2B5EF4-FFF2-40B4-BE49-F238E27FC236}">
                  <a16:creationId xmlns:a16="http://schemas.microsoft.com/office/drawing/2014/main" id="{4688CAC8-1ABE-DE2F-1983-0EEC84CC2614}"/>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8" name="Freeform 59">
              <a:extLst>
                <a:ext uri="{FF2B5EF4-FFF2-40B4-BE49-F238E27FC236}">
                  <a16:creationId xmlns:a16="http://schemas.microsoft.com/office/drawing/2014/main" id="{0F02308F-B5BB-BB57-4CD6-459FA204C04A}"/>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29" name="Freeform 60">
              <a:extLst>
                <a:ext uri="{FF2B5EF4-FFF2-40B4-BE49-F238E27FC236}">
                  <a16:creationId xmlns:a16="http://schemas.microsoft.com/office/drawing/2014/main" id="{55A07BA7-32C9-98F2-423F-27726A4037F8}"/>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0" name="Freeform 61">
              <a:extLst>
                <a:ext uri="{FF2B5EF4-FFF2-40B4-BE49-F238E27FC236}">
                  <a16:creationId xmlns:a16="http://schemas.microsoft.com/office/drawing/2014/main" id="{F930AE1B-9901-E7DF-5D8B-FC2B921C753C}"/>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1" name="Freeform 5">
              <a:extLst>
                <a:ext uri="{FF2B5EF4-FFF2-40B4-BE49-F238E27FC236}">
                  <a16:creationId xmlns:a16="http://schemas.microsoft.com/office/drawing/2014/main" id="{B37ABBC0-CF43-39F7-8C25-87734EA0DA19}"/>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2" name="Freeform 6">
              <a:extLst>
                <a:ext uri="{FF2B5EF4-FFF2-40B4-BE49-F238E27FC236}">
                  <a16:creationId xmlns:a16="http://schemas.microsoft.com/office/drawing/2014/main" id="{86BCA5E1-7756-D13F-8646-51BEAD1F34AA}"/>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3" name="Freeform 7">
              <a:extLst>
                <a:ext uri="{FF2B5EF4-FFF2-40B4-BE49-F238E27FC236}">
                  <a16:creationId xmlns:a16="http://schemas.microsoft.com/office/drawing/2014/main" id="{9BC204F9-47A7-2963-47ED-982A084B26E4}"/>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4" name="Freeform 8">
              <a:extLst>
                <a:ext uri="{FF2B5EF4-FFF2-40B4-BE49-F238E27FC236}">
                  <a16:creationId xmlns:a16="http://schemas.microsoft.com/office/drawing/2014/main" id="{FA168D96-E948-CABF-903B-E1F47241FEBD}"/>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5" name="Freeform 9">
              <a:extLst>
                <a:ext uri="{FF2B5EF4-FFF2-40B4-BE49-F238E27FC236}">
                  <a16:creationId xmlns:a16="http://schemas.microsoft.com/office/drawing/2014/main" id="{D30FBFFA-0EBF-6036-7363-AC0B205EBFB5}"/>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6" name="Freeform 11">
              <a:extLst>
                <a:ext uri="{FF2B5EF4-FFF2-40B4-BE49-F238E27FC236}">
                  <a16:creationId xmlns:a16="http://schemas.microsoft.com/office/drawing/2014/main" id="{55194D32-4021-F879-572D-24FF8E8ABA72}"/>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7" name="Freeform 12">
              <a:extLst>
                <a:ext uri="{FF2B5EF4-FFF2-40B4-BE49-F238E27FC236}">
                  <a16:creationId xmlns:a16="http://schemas.microsoft.com/office/drawing/2014/main" id="{736A83BE-05C4-506B-2ABD-7C7361EAE87E}"/>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8" name="Freeform 13">
              <a:extLst>
                <a:ext uri="{FF2B5EF4-FFF2-40B4-BE49-F238E27FC236}">
                  <a16:creationId xmlns:a16="http://schemas.microsoft.com/office/drawing/2014/main" id="{A584FE0E-3875-4EF9-73EB-2C0802243A4B}"/>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39" name="Freeform 14">
              <a:extLst>
                <a:ext uri="{FF2B5EF4-FFF2-40B4-BE49-F238E27FC236}">
                  <a16:creationId xmlns:a16="http://schemas.microsoft.com/office/drawing/2014/main" id="{22F4224C-32DB-04FC-618C-26789D0B975B}"/>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0" name="Freeform 16">
              <a:extLst>
                <a:ext uri="{FF2B5EF4-FFF2-40B4-BE49-F238E27FC236}">
                  <a16:creationId xmlns:a16="http://schemas.microsoft.com/office/drawing/2014/main" id="{F30FA418-ABB2-2D07-1CBA-C18B78B7E9EE}"/>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1" name="Freeform 17">
              <a:extLst>
                <a:ext uri="{FF2B5EF4-FFF2-40B4-BE49-F238E27FC236}">
                  <a16:creationId xmlns:a16="http://schemas.microsoft.com/office/drawing/2014/main" id="{61FAA570-8026-100F-D0CA-F427E0C63279}"/>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2" name="Freeform 21">
              <a:extLst>
                <a:ext uri="{FF2B5EF4-FFF2-40B4-BE49-F238E27FC236}">
                  <a16:creationId xmlns:a16="http://schemas.microsoft.com/office/drawing/2014/main" id="{D887AE64-23FB-5974-5A14-D574E1C96279}"/>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3" name="Freeform 25">
              <a:extLst>
                <a:ext uri="{FF2B5EF4-FFF2-40B4-BE49-F238E27FC236}">
                  <a16:creationId xmlns:a16="http://schemas.microsoft.com/office/drawing/2014/main" id="{5B6F3980-8F45-EB27-9D1E-2B08865E9D16}"/>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4" name="Freeform 29">
              <a:extLst>
                <a:ext uri="{FF2B5EF4-FFF2-40B4-BE49-F238E27FC236}">
                  <a16:creationId xmlns:a16="http://schemas.microsoft.com/office/drawing/2014/main" id="{BFE95380-F304-45BA-2DE6-52BF960CD3E2}"/>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5" name="Freeform 31">
              <a:extLst>
                <a:ext uri="{FF2B5EF4-FFF2-40B4-BE49-F238E27FC236}">
                  <a16:creationId xmlns:a16="http://schemas.microsoft.com/office/drawing/2014/main" id="{702333B8-9354-B534-C71B-1CDE834B4F10}"/>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6" name="Freeform 32">
              <a:extLst>
                <a:ext uri="{FF2B5EF4-FFF2-40B4-BE49-F238E27FC236}">
                  <a16:creationId xmlns:a16="http://schemas.microsoft.com/office/drawing/2014/main" id="{638646FC-DE16-E1B1-54B1-954C8504ED61}"/>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7" name="Freeform 33">
              <a:extLst>
                <a:ext uri="{FF2B5EF4-FFF2-40B4-BE49-F238E27FC236}">
                  <a16:creationId xmlns:a16="http://schemas.microsoft.com/office/drawing/2014/main" id="{5687AFBB-F511-77AC-8688-C6DC628BF73B}"/>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8" name="Freeform 34">
              <a:extLst>
                <a:ext uri="{FF2B5EF4-FFF2-40B4-BE49-F238E27FC236}">
                  <a16:creationId xmlns:a16="http://schemas.microsoft.com/office/drawing/2014/main" id="{AABB6AEE-6786-3DF6-DA75-8B0E8E180AC9}"/>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49" name="Freeform 35">
              <a:extLst>
                <a:ext uri="{FF2B5EF4-FFF2-40B4-BE49-F238E27FC236}">
                  <a16:creationId xmlns:a16="http://schemas.microsoft.com/office/drawing/2014/main" id="{010D21E0-497F-4CA2-E187-F8AA942CB286}"/>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0" name="Freeform 36">
              <a:extLst>
                <a:ext uri="{FF2B5EF4-FFF2-40B4-BE49-F238E27FC236}">
                  <a16:creationId xmlns:a16="http://schemas.microsoft.com/office/drawing/2014/main" id="{13C32190-395D-6325-5E60-279D2B993D07}"/>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1" name="Freeform 37">
              <a:extLst>
                <a:ext uri="{FF2B5EF4-FFF2-40B4-BE49-F238E27FC236}">
                  <a16:creationId xmlns:a16="http://schemas.microsoft.com/office/drawing/2014/main" id="{17794D65-809A-3EE4-40D5-C30F54AD0D4E}"/>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2" name="Freeform 38">
              <a:extLst>
                <a:ext uri="{FF2B5EF4-FFF2-40B4-BE49-F238E27FC236}">
                  <a16:creationId xmlns:a16="http://schemas.microsoft.com/office/drawing/2014/main" id="{08A4C8E5-B310-BFA5-AF1A-1E93660702F5}"/>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3" name="Freeform 39">
              <a:extLst>
                <a:ext uri="{FF2B5EF4-FFF2-40B4-BE49-F238E27FC236}">
                  <a16:creationId xmlns:a16="http://schemas.microsoft.com/office/drawing/2014/main" id="{88E47FAC-8638-644F-4AA4-14BAA7F2F479}"/>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4" name="Freeform 40">
              <a:extLst>
                <a:ext uri="{FF2B5EF4-FFF2-40B4-BE49-F238E27FC236}">
                  <a16:creationId xmlns:a16="http://schemas.microsoft.com/office/drawing/2014/main" id="{B34A044D-71DC-C161-E992-85977AE4E6D1}"/>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5" name="Freeform 41">
              <a:extLst>
                <a:ext uri="{FF2B5EF4-FFF2-40B4-BE49-F238E27FC236}">
                  <a16:creationId xmlns:a16="http://schemas.microsoft.com/office/drawing/2014/main" id="{DBC4C683-AF23-D091-3339-E5E80EAFCC30}"/>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6" name="Freeform 42">
              <a:extLst>
                <a:ext uri="{FF2B5EF4-FFF2-40B4-BE49-F238E27FC236}">
                  <a16:creationId xmlns:a16="http://schemas.microsoft.com/office/drawing/2014/main" id="{177346D2-7A10-B152-430F-7692A7EDB4F1}"/>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7" name="Freeform 44">
              <a:extLst>
                <a:ext uri="{FF2B5EF4-FFF2-40B4-BE49-F238E27FC236}">
                  <a16:creationId xmlns:a16="http://schemas.microsoft.com/office/drawing/2014/main" id="{7D426D56-D233-DC06-76C7-883977A79AF0}"/>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8" name="Freeform 45">
              <a:extLst>
                <a:ext uri="{FF2B5EF4-FFF2-40B4-BE49-F238E27FC236}">
                  <a16:creationId xmlns:a16="http://schemas.microsoft.com/office/drawing/2014/main" id="{CE8D845B-5256-5130-9EDF-0FCEB1803780}"/>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59" name="Freeform 46">
              <a:extLst>
                <a:ext uri="{FF2B5EF4-FFF2-40B4-BE49-F238E27FC236}">
                  <a16:creationId xmlns:a16="http://schemas.microsoft.com/office/drawing/2014/main" id="{92AFAD39-3440-2281-B74A-0B6FE479DA9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0" name="Freeform 47">
              <a:extLst>
                <a:ext uri="{FF2B5EF4-FFF2-40B4-BE49-F238E27FC236}">
                  <a16:creationId xmlns:a16="http://schemas.microsoft.com/office/drawing/2014/main" id="{A256F438-9F44-9A3E-91BF-BF1B66B8A051}"/>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1" name="Freeform 48">
              <a:extLst>
                <a:ext uri="{FF2B5EF4-FFF2-40B4-BE49-F238E27FC236}">
                  <a16:creationId xmlns:a16="http://schemas.microsoft.com/office/drawing/2014/main" id="{B26F1AC1-E657-D21D-FDB9-9CB0956102ED}"/>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2" name="Freeform 49">
              <a:extLst>
                <a:ext uri="{FF2B5EF4-FFF2-40B4-BE49-F238E27FC236}">
                  <a16:creationId xmlns:a16="http://schemas.microsoft.com/office/drawing/2014/main" id="{DAE37514-0515-B1EA-3F9B-44A2FBF4C2E4}"/>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3" name="Freeform 8">
              <a:extLst>
                <a:ext uri="{FF2B5EF4-FFF2-40B4-BE49-F238E27FC236}">
                  <a16:creationId xmlns:a16="http://schemas.microsoft.com/office/drawing/2014/main" id="{4D67B33E-CA8A-C3B1-2141-4C85E0CD1EA4}"/>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sp>
          <p:nvSpPr>
            <p:cNvPr id="64" name="Freeform 106">
              <a:extLst>
                <a:ext uri="{FF2B5EF4-FFF2-40B4-BE49-F238E27FC236}">
                  <a16:creationId xmlns:a16="http://schemas.microsoft.com/office/drawing/2014/main" id="{97069B2B-9716-03B6-AF81-8EE4BCB6E275}"/>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dirty="0">
                <a:solidFill>
                  <a:schemeClr val="tx2"/>
                </a:solidFill>
              </a:endParaRPr>
            </a:p>
          </p:txBody>
        </p:sp>
      </p:grpSp>
    </p:spTree>
    <p:extLst>
      <p:ext uri="{BB962C8B-B14F-4D97-AF65-F5344CB8AC3E}">
        <p14:creationId xmlns:p14="http://schemas.microsoft.com/office/powerpoint/2010/main" val="1469574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032668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633728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1289598679"/>
      </p:ext>
    </p:extLst>
  </p:cSld>
  <p:clrMapOvr>
    <a:masterClrMapping/>
  </p:clrMapOvr>
  <p:hf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162204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r>
              <a:rPr lang="en-US"/>
              <a:t>20XX</a:t>
            </a:r>
            <a:endParaRPr lang="en-US"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544369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1250833905"/>
      </p:ext>
    </p:extLst>
  </p:cSld>
  <p:clrMapOvr>
    <a:masterClrMapping/>
  </p:clrMapOvr>
  <p:hf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3685535039"/>
      </p:ext>
    </p:extLst>
  </p:cSld>
  <p:clrMapOvr>
    <a:masterClrMapping/>
  </p:clrMapOvr>
  <p:hf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3930618870"/>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466778441"/>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9498770-5483-773B-4916-4A4C0782511A}"/>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152046 w 12188938"/>
              <a:gd name="connsiteY21" fmla="*/ 3893917 h 6857992"/>
              <a:gd name="connsiteX22" fmla="*/ 124874 w 12188938"/>
              <a:gd name="connsiteY22" fmla="*/ 3973187 h 6857992"/>
              <a:gd name="connsiteX23" fmla="*/ 152046 w 12188938"/>
              <a:gd name="connsiteY23" fmla="*/ 3893917 h 6857992"/>
              <a:gd name="connsiteX24" fmla="*/ 638431 w 12188938"/>
              <a:gd name="connsiteY24" fmla="*/ 3886118 h 6857992"/>
              <a:gd name="connsiteX25" fmla="*/ 591851 w 12188938"/>
              <a:gd name="connsiteY25" fmla="*/ 3954475 h 6857992"/>
              <a:gd name="connsiteX26" fmla="*/ 638431 w 12188938"/>
              <a:gd name="connsiteY26" fmla="*/ 3886118 h 6857992"/>
              <a:gd name="connsiteX27" fmla="*/ 2020621 w 12188938"/>
              <a:gd name="connsiteY27" fmla="*/ 3879602 h 6857992"/>
              <a:gd name="connsiteX28" fmla="*/ 1970159 w 12188938"/>
              <a:gd name="connsiteY28" fmla="*/ 3940557 h 6857992"/>
              <a:gd name="connsiteX29" fmla="*/ 2020621 w 12188938"/>
              <a:gd name="connsiteY29" fmla="*/ 3879602 h 6857992"/>
              <a:gd name="connsiteX30" fmla="*/ 1438182 w 12188938"/>
              <a:gd name="connsiteY30" fmla="*/ 3868995 h 6857992"/>
              <a:gd name="connsiteX31" fmla="*/ 1438182 w 12188938"/>
              <a:gd name="connsiteY31" fmla="*/ 3947246 h 6857992"/>
              <a:gd name="connsiteX32" fmla="*/ 1438182 w 12188938"/>
              <a:gd name="connsiteY32" fmla="*/ 3868995 h 6857992"/>
              <a:gd name="connsiteX33" fmla="*/ 1765862 w 12188938"/>
              <a:gd name="connsiteY33" fmla="*/ 3862391 h 6857992"/>
              <a:gd name="connsiteX34" fmla="*/ 1738637 w 12188938"/>
              <a:gd name="connsiteY34" fmla="*/ 3951206 h 6857992"/>
              <a:gd name="connsiteX35" fmla="*/ 1765862 w 12188938"/>
              <a:gd name="connsiteY35" fmla="*/ 3862391 h 6857992"/>
              <a:gd name="connsiteX36" fmla="*/ 1154678 w 12188938"/>
              <a:gd name="connsiteY36" fmla="*/ 3861266 h 6857992"/>
              <a:gd name="connsiteX37" fmla="*/ 1154678 w 12188938"/>
              <a:gd name="connsiteY37" fmla="*/ 3939811 h 6857992"/>
              <a:gd name="connsiteX38" fmla="*/ 1154678 w 12188938"/>
              <a:gd name="connsiteY38" fmla="*/ 3861266 h 6857992"/>
              <a:gd name="connsiteX39" fmla="*/ 878722 w 12188938"/>
              <a:gd name="connsiteY39" fmla="*/ 3858367 h 6857992"/>
              <a:gd name="connsiteX40" fmla="*/ 902082 w 12188938"/>
              <a:gd name="connsiteY40" fmla="*/ 3947246 h 6857992"/>
              <a:gd name="connsiteX41" fmla="*/ 878722 w 12188938"/>
              <a:gd name="connsiteY41" fmla="*/ 3858367 h 6857992"/>
              <a:gd name="connsiteX42" fmla="*/ 449757 w 12188938"/>
              <a:gd name="connsiteY42" fmla="*/ 3849853 h 6857992"/>
              <a:gd name="connsiteX43" fmla="*/ 368452 w 12188938"/>
              <a:gd name="connsiteY43" fmla="*/ 3914667 h 6857992"/>
              <a:gd name="connsiteX44" fmla="*/ 449757 w 12188938"/>
              <a:gd name="connsiteY44" fmla="*/ 3849853 h 6857992"/>
              <a:gd name="connsiteX45" fmla="*/ 11651208 w 12188938"/>
              <a:gd name="connsiteY45" fmla="*/ 3796213 h 6857992"/>
              <a:gd name="connsiteX46" fmla="*/ 11600851 w 12188938"/>
              <a:gd name="connsiteY46" fmla="*/ 3856978 h 6857992"/>
              <a:gd name="connsiteX47" fmla="*/ 11651208 w 12188938"/>
              <a:gd name="connsiteY47" fmla="*/ 3796213 h 6857992"/>
              <a:gd name="connsiteX48" fmla="*/ 11969505 w 12188938"/>
              <a:gd name="connsiteY48" fmla="*/ 3789255 h 6857992"/>
              <a:gd name="connsiteX49" fmla="*/ 11946215 w 12188938"/>
              <a:gd name="connsiteY49" fmla="*/ 3878313 h 6857992"/>
              <a:gd name="connsiteX50" fmla="*/ 11969505 w 12188938"/>
              <a:gd name="connsiteY50" fmla="*/ 3789255 h 6857992"/>
              <a:gd name="connsiteX51" fmla="*/ 11015833 w 12188938"/>
              <a:gd name="connsiteY51" fmla="*/ 3747231 h 6857992"/>
              <a:gd name="connsiteX52" fmla="*/ 11008064 w 12188938"/>
              <a:gd name="connsiteY52" fmla="*/ 3829375 h 6857992"/>
              <a:gd name="connsiteX53" fmla="*/ 11015833 w 12188938"/>
              <a:gd name="connsiteY53" fmla="*/ 3747231 h 6857992"/>
              <a:gd name="connsiteX54" fmla="*/ 10638051 w 12188938"/>
              <a:gd name="connsiteY54" fmla="*/ 3736359 h 6857992"/>
              <a:gd name="connsiteX55" fmla="*/ 10680915 w 12188938"/>
              <a:gd name="connsiteY55" fmla="*/ 3804381 h 6857992"/>
              <a:gd name="connsiteX56" fmla="*/ 10638051 w 12188938"/>
              <a:gd name="connsiteY56" fmla="*/ 3736359 h 6857992"/>
              <a:gd name="connsiteX57" fmla="*/ 10264977 w 12188938"/>
              <a:gd name="connsiteY57" fmla="*/ 3722113 h 6857992"/>
              <a:gd name="connsiteX58" fmla="*/ 10233803 w 12188938"/>
              <a:gd name="connsiteY58" fmla="*/ 3811564 h 6857992"/>
              <a:gd name="connsiteX59" fmla="*/ 10264977 w 12188938"/>
              <a:gd name="connsiteY59" fmla="*/ 3722113 h 6857992"/>
              <a:gd name="connsiteX60" fmla="*/ 11255210 w 12188938"/>
              <a:gd name="connsiteY60" fmla="*/ 3710038 h 6857992"/>
              <a:gd name="connsiteX61" fmla="*/ 11305640 w 12188938"/>
              <a:gd name="connsiteY61" fmla="*/ 3785221 h 6857992"/>
              <a:gd name="connsiteX62" fmla="*/ 11255210 w 12188938"/>
              <a:gd name="connsiteY62" fmla="*/ 3710038 h 6857992"/>
              <a:gd name="connsiteX63" fmla="*/ 343061 w 12188938"/>
              <a:gd name="connsiteY63" fmla="*/ 3611056 h 6857992"/>
              <a:gd name="connsiteX64" fmla="*/ 327601 w 12188938"/>
              <a:gd name="connsiteY64" fmla="*/ 3703799 h 6857992"/>
              <a:gd name="connsiteX65" fmla="*/ 343061 w 12188938"/>
              <a:gd name="connsiteY65" fmla="*/ 3611056 h 6857992"/>
              <a:gd name="connsiteX66" fmla="*/ 2040279 w 12188938"/>
              <a:gd name="connsiteY66" fmla="*/ 3578335 h 6857992"/>
              <a:gd name="connsiteX67" fmla="*/ 2090709 w 12188938"/>
              <a:gd name="connsiteY67" fmla="*/ 3650011 h 6857992"/>
              <a:gd name="connsiteX68" fmla="*/ 2040279 w 12188938"/>
              <a:gd name="connsiteY68" fmla="*/ 3578335 h 6857992"/>
              <a:gd name="connsiteX69" fmla="*/ 99393 w 12188938"/>
              <a:gd name="connsiteY69" fmla="*/ 3575932 h 6857992"/>
              <a:gd name="connsiteX70" fmla="*/ 149855 w 12188938"/>
              <a:gd name="connsiteY70" fmla="*/ 3647887 h 6857992"/>
              <a:gd name="connsiteX71" fmla="*/ 99393 w 12188938"/>
              <a:gd name="connsiteY71" fmla="*/ 3575932 h 6857992"/>
              <a:gd name="connsiteX72" fmla="*/ 801257 w 12188938"/>
              <a:gd name="connsiteY72" fmla="*/ 3571806 h 6857992"/>
              <a:gd name="connsiteX73" fmla="*/ 847929 w 12188938"/>
              <a:gd name="connsiteY73" fmla="*/ 3639458 h 6857992"/>
              <a:gd name="connsiteX74" fmla="*/ 801257 w 12188938"/>
              <a:gd name="connsiteY74" fmla="*/ 3571806 h 6857992"/>
              <a:gd name="connsiteX75" fmla="*/ 1771669 w 12188938"/>
              <a:gd name="connsiteY75" fmla="*/ 3571447 h 6857992"/>
              <a:gd name="connsiteX76" fmla="*/ 1775551 w 12188938"/>
              <a:gd name="connsiteY76" fmla="*/ 3653562 h 6857992"/>
              <a:gd name="connsiteX77" fmla="*/ 1771669 w 12188938"/>
              <a:gd name="connsiteY77" fmla="*/ 3571447 h 6857992"/>
              <a:gd name="connsiteX78" fmla="*/ 1531232 w 12188938"/>
              <a:gd name="connsiteY78" fmla="*/ 3567584 h 6857992"/>
              <a:gd name="connsiteX79" fmla="*/ 1515737 w 12188938"/>
              <a:gd name="connsiteY79" fmla="*/ 3661291 h 6857992"/>
              <a:gd name="connsiteX80" fmla="*/ 1531232 w 12188938"/>
              <a:gd name="connsiteY80" fmla="*/ 3567584 h 6857992"/>
              <a:gd name="connsiteX81" fmla="*/ 576083 w 12188938"/>
              <a:gd name="connsiteY81" fmla="*/ 3560820 h 6857992"/>
              <a:gd name="connsiteX82" fmla="*/ 579988 w 12188938"/>
              <a:gd name="connsiteY82" fmla="*/ 3657427 h 6857992"/>
              <a:gd name="connsiteX83" fmla="*/ 576083 w 12188938"/>
              <a:gd name="connsiteY83" fmla="*/ 3560820 h 6857992"/>
              <a:gd name="connsiteX84" fmla="*/ 1243735 w 12188938"/>
              <a:gd name="connsiteY84" fmla="*/ 3554060 h 6857992"/>
              <a:gd name="connsiteX85" fmla="*/ 1267115 w 12188938"/>
              <a:gd name="connsiteY85" fmla="*/ 3621974 h 6857992"/>
              <a:gd name="connsiteX86" fmla="*/ 1298288 w 12188938"/>
              <a:gd name="connsiteY86" fmla="*/ 3607677 h 6857992"/>
              <a:gd name="connsiteX87" fmla="*/ 1243735 w 12188938"/>
              <a:gd name="connsiteY87" fmla="*/ 3554060 h 6857992"/>
              <a:gd name="connsiteX88" fmla="*/ 1069080 w 12188938"/>
              <a:gd name="connsiteY88" fmla="*/ 3514450 h 6857992"/>
              <a:gd name="connsiteX89" fmla="*/ 1057493 w 12188938"/>
              <a:gd name="connsiteY89" fmla="*/ 3603329 h 6857992"/>
              <a:gd name="connsiteX90" fmla="*/ 1069080 w 12188938"/>
              <a:gd name="connsiteY90" fmla="*/ 3514450 h 6857992"/>
              <a:gd name="connsiteX91" fmla="*/ 11577350 w 12188938"/>
              <a:gd name="connsiteY91" fmla="*/ 3430849 h 6857992"/>
              <a:gd name="connsiteX92" fmla="*/ 11534652 w 12188938"/>
              <a:gd name="connsiteY92" fmla="*/ 3506317 h 6857992"/>
              <a:gd name="connsiteX93" fmla="*/ 11577350 w 12188938"/>
              <a:gd name="connsiteY93" fmla="*/ 3430849 h 6857992"/>
              <a:gd name="connsiteX94" fmla="*/ 12105571 w 12188938"/>
              <a:gd name="connsiteY94" fmla="*/ 3430847 h 6857992"/>
              <a:gd name="connsiteX95" fmla="*/ 12160022 w 12188938"/>
              <a:gd name="connsiteY95" fmla="*/ 3498761 h 6857992"/>
              <a:gd name="connsiteX96" fmla="*/ 12105571 w 12188938"/>
              <a:gd name="connsiteY96" fmla="*/ 3430847 h 6857992"/>
              <a:gd name="connsiteX97" fmla="*/ 11825923 w 12188938"/>
              <a:gd name="connsiteY97" fmla="*/ 3416356 h 6857992"/>
              <a:gd name="connsiteX98" fmla="*/ 11794935 w 12188938"/>
              <a:gd name="connsiteY98" fmla="*/ 3488207 h 6857992"/>
              <a:gd name="connsiteX99" fmla="*/ 11825923 w 12188938"/>
              <a:gd name="connsiteY99" fmla="*/ 3416356 h 6857992"/>
              <a:gd name="connsiteX100" fmla="*/ 11297784 w 12188938"/>
              <a:gd name="connsiteY100" fmla="*/ 3380614 h 6857992"/>
              <a:gd name="connsiteX101" fmla="*/ 11239709 w 12188938"/>
              <a:gd name="connsiteY101" fmla="*/ 3448527 h 6857992"/>
              <a:gd name="connsiteX102" fmla="*/ 11297784 w 12188938"/>
              <a:gd name="connsiteY102" fmla="*/ 3380614 h 6857992"/>
              <a:gd name="connsiteX103" fmla="*/ 10284650 w 12188938"/>
              <a:gd name="connsiteY103" fmla="*/ 3366124 h 6857992"/>
              <a:gd name="connsiteX104" fmla="*/ 10261360 w 12188938"/>
              <a:gd name="connsiteY104" fmla="*/ 3459057 h 6857992"/>
              <a:gd name="connsiteX105" fmla="*/ 10284650 w 12188938"/>
              <a:gd name="connsiteY105" fmla="*/ 3366124 h 6857992"/>
              <a:gd name="connsiteX106" fmla="*/ 10933029 w 12188938"/>
              <a:gd name="connsiteY106" fmla="*/ 3359362 h 6857992"/>
              <a:gd name="connsiteX107" fmla="*/ 10983552 w 12188938"/>
              <a:gd name="connsiteY107" fmla="*/ 3434478 h 6857992"/>
              <a:gd name="connsiteX108" fmla="*/ 10933029 w 12188938"/>
              <a:gd name="connsiteY108" fmla="*/ 3359362 h 6857992"/>
              <a:gd name="connsiteX109" fmla="*/ 10579447 w 12188938"/>
              <a:gd name="connsiteY109" fmla="*/ 3355210 h 6857992"/>
              <a:gd name="connsiteX110" fmla="*/ 10649317 w 12188938"/>
              <a:gd name="connsiteY110" fmla="*/ 3416018 h 6857992"/>
              <a:gd name="connsiteX111" fmla="*/ 10579447 w 12188938"/>
              <a:gd name="connsiteY111" fmla="*/ 3355210 h 6857992"/>
              <a:gd name="connsiteX112" fmla="*/ 1915689 w 12188938"/>
              <a:gd name="connsiteY112" fmla="*/ 3277771 h 6857992"/>
              <a:gd name="connsiteX113" fmla="*/ 1896321 w 12188938"/>
              <a:gd name="connsiteY113" fmla="*/ 3359884 h 6857992"/>
              <a:gd name="connsiteX114" fmla="*/ 1915689 w 12188938"/>
              <a:gd name="connsiteY114" fmla="*/ 3277771 h 6857992"/>
              <a:gd name="connsiteX115" fmla="*/ 1698041 w 12188938"/>
              <a:gd name="connsiteY115" fmla="*/ 3245892 h 6857992"/>
              <a:gd name="connsiteX116" fmla="*/ 1682547 w 12188938"/>
              <a:gd name="connsiteY116" fmla="*/ 3335065 h 6857992"/>
              <a:gd name="connsiteX117" fmla="*/ 1698041 w 12188938"/>
              <a:gd name="connsiteY117" fmla="*/ 3245892 h 6857992"/>
              <a:gd name="connsiteX118" fmla="*/ 1104067 w 12188938"/>
              <a:gd name="connsiteY118" fmla="*/ 3224638 h 6857992"/>
              <a:gd name="connsiteX119" fmla="*/ 1061284 w 12188938"/>
              <a:gd name="connsiteY119" fmla="*/ 3296199 h 6857992"/>
              <a:gd name="connsiteX120" fmla="*/ 1104067 w 12188938"/>
              <a:gd name="connsiteY120" fmla="*/ 3224638 h 6857992"/>
              <a:gd name="connsiteX121" fmla="*/ 1383806 w 12188938"/>
              <a:gd name="connsiteY121" fmla="*/ 3220776 h 6857992"/>
              <a:gd name="connsiteX122" fmla="*/ 1430332 w 12188938"/>
              <a:gd name="connsiteY122" fmla="*/ 3299346 h 6857992"/>
              <a:gd name="connsiteX123" fmla="*/ 1383806 w 12188938"/>
              <a:gd name="connsiteY123" fmla="*/ 3220776 h 6857992"/>
              <a:gd name="connsiteX124" fmla="*/ 804868 w 12188938"/>
              <a:gd name="connsiteY124" fmla="*/ 3191793 h 6857992"/>
              <a:gd name="connsiteX125" fmla="*/ 785446 w 12188938"/>
              <a:gd name="connsiteY125" fmla="*/ 3277771 h 6857992"/>
              <a:gd name="connsiteX126" fmla="*/ 804868 w 12188938"/>
              <a:gd name="connsiteY126" fmla="*/ 3191793 h 6857992"/>
              <a:gd name="connsiteX127" fmla="*/ 482687 w 12188938"/>
              <a:gd name="connsiteY127" fmla="*/ 3191410 h 6857992"/>
              <a:gd name="connsiteX128" fmla="*/ 455563 w 12188938"/>
              <a:gd name="connsiteY128" fmla="*/ 3195805 h 6857992"/>
              <a:gd name="connsiteX129" fmla="*/ 514013 w 12188938"/>
              <a:gd name="connsiteY129" fmla="*/ 3267146 h 6857992"/>
              <a:gd name="connsiteX130" fmla="*/ 482687 w 12188938"/>
              <a:gd name="connsiteY130" fmla="*/ 3191410 h 6857992"/>
              <a:gd name="connsiteX131" fmla="*/ 218915 w 12188938"/>
              <a:gd name="connsiteY131" fmla="*/ 3177302 h 6857992"/>
              <a:gd name="connsiteX132" fmla="*/ 187741 w 12188938"/>
              <a:gd name="connsiteY132" fmla="*/ 3267244 h 6857992"/>
              <a:gd name="connsiteX133" fmla="*/ 218915 w 12188938"/>
              <a:gd name="connsiteY133" fmla="*/ 3177302 h 6857992"/>
              <a:gd name="connsiteX134" fmla="*/ 2152903 w 12188938"/>
              <a:gd name="connsiteY134" fmla="*/ 1624906 h 6857992"/>
              <a:gd name="connsiteX135" fmla="*/ 2152903 w 12188938"/>
              <a:gd name="connsiteY135" fmla="*/ 5233079 h 6857992"/>
              <a:gd name="connsiteX136" fmla="*/ 10036020 w 12188938"/>
              <a:gd name="connsiteY136" fmla="*/ 5233079 h 6857992"/>
              <a:gd name="connsiteX137" fmla="*/ 10036020 w 12188938"/>
              <a:gd name="connsiteY137" fmla="*/ 3459281 h 6857992"/>
              <a:gd name="connsiteX138" fmla="*/ 10047194 w 12188938"/>
              <a:gd name="connsiteY138" fmla="*/ 3454934 h 6857992"/>
              <a:gd name="connsiteX139" fmla="*/ 10038968 w 12188938"/>
              <a:gd name="connsiteY139" fmla="*/ 3375592 h 6857992"/>
              <a:gd name="connsiteX140" fmla="*/ 10036020 w 12188938"/>
              <a:gd name="connsiteY140" fmla="*/ 3374870 h 6857992"/>
              <a:gd name="connsiteX141" fmla="*/ 10036020 w 12188938"/>
              <a:gd name="connsiteY141" fmla="*/ 1624906 h 6857992"/>
              <a:gd name="connsiteX142" fmla="*/ 0 w 12188938"/>
              <a:gd name="connsiteY142" fmla="*/ 0 h 6857992"/>
              <a:gd name="connsiteX143" fmla="*/ 12188938 w 12188938"/>
              <a:gd name="connsiteY143" fmla="*/ 0 h 6857992"/>
              <a:gd name="connsiteX144" fmla="*/ 12188938 w 12188938"/>
              <a:gd name="connsiteY144" fmla="*/ 6857992 h 6857992"/>
              <a:gd name="connsiteX145" fmla="*/ 0 w 12188938"/>
              <a:gd name="connsiteY145"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11015833" y="3747231"/>
                </a:moveTo>
                <a:cubicBezTo>
                  <a:pt x="10945912" y="3747231"/>
                  <a:pt x="10934258" y="3854375"/>
                  <a:pt x="11008064" y="3829375"/>
                </a:cubicBezTo>
                <a:cubicBezTo>
                  <a:pt x="11046910" y="3865089"/>
                  <a:pt x="11077986" y="3747231"/>
                  <a:pt x="11015833" y="3747231"/>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343061" y="3611056"/>
                </a:moveTo>
                <a:cubicBezTo>
                  <a:pt x="281219" y="3621757"/>
                  <a:pt x="258029" y="3682397"/>
                  <a:pt x="327601" y="3703799"/>
                </a:cubicBezTo>
                <a:cubicBezTo>
                  <a:pt x="385577" y="3700232"/>
                  <a:pt x="404903" y="3621757"/>
                  <a:pt x="343061" y="3611056"/>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10579447" y="3355210"/>
                </a:moveTo>
                <a:cubicBezTo>
                  <a:pt x="10494050" y="3401711"/>
                  <a:pt x="10598855" y="3483982"/>
                  <a:pt x="10649317" y="3416018"/>
                </a:cubicBezTo>
                <a:cubicBezTo>
                  <a:pt x="10649317" y="3380249"/>
                  <a:pt x="10633790" y="3351633"/>
                  <a:pt x="10579447" y="3355210"/>
                </a:cubicBezTo>
                <a:close/>
                <a:moveTo>
                  <a:pt x="1915689" y="3277771"/>
                </a:moveTo>
                <a:cubicBezTo>
                  <a:pt x="1869206" y="3284911"/>
                  <a:pt x="1853712" y="3334893"/>
                  <a:pt x="1896321" y="3359884"/>
                </a:cubicBezTo>
                <a:cubicBezTo>
                  <a:pt x="1973793" y="3338462"/>
                  <a:pt x="2004782" y="3302761"/>
                  <a:pt x="1915689" y="3277771"/>
                </a:cubicBezTo>
                <a:close/>
                <a:moveTo>
                  <a:pt x="1698041" y="3245892"/>
                </a:moveTo>
                <a:cubicBezTo>
                  <a:pt x="1616696" y="3256592"/>
                  <a:pt x="1605075" y="3310097"/>
                  <a:pt x="1682547" y="3335065"/>
                </a:cubicBezTo>
                <a:cubicBezTo>
                  <a:pt x="1744524" y="3338632"/>
                  <a:pt x="1756145" y="3253025"/>
                  <a:pt x="1698041" y="3245892"/>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2152903" y="1624906"/>
                </a:moveTo>
                <a:lnTo>
                  <a:pt x="2152903" y="5233079"/>
                </a:lnTo>
                <a:lnTo>
                  <a:pt x="10036020" y="5233079"/>
                </a:lnTo>
                <a:lnTo>
                  <a:pt x="10036020" y="3459281"/>
                </a:lnTo>
                <a:lnTo>
                  <a:pt x="10047194" y="3454934"/>
                </a:lnTo>
                <a:cubicBezTo>
                  <a:pt x="10075852" y="3435526"/>
                  <a:pt x="10071530" y="3391335"/>
                  <a:pt x="10038968" y="3375592"/>
                </a:cubicBezTo>
                <a:lnTo>
                  <a:pt x="10036020" y="3374870"/>
                </a:lnTo>
                <a:lnTo>
                  <a:pt x="10036020" y="1624906"/>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a:noAutofit/>
          </a:bodyPr>
          <a:lstStyle>
            <a:lvl1pPr marL="0" indent="0" algn="ctr">
              <a:buNone/>
              <a:defRPr/>
            </a:lvl1pPr>
          </a:lstStyle>
          <a:p>
            <a:r>
              <a:rPr lang="en-GB"/>
              <a:t>Click icon to add picture</a:t>
            </a:r>
            <a:endParaRPr lang="en-US" dirty="0"/>
          </a:p>
        </p:txBody>
      </p:sp>
      <p:sp>
        <p:nvSpPr>
          <p:cNvPr id="2" name="Title 1">
            <a:extLst>
              <a:ext uri="{FF2B5EF4-FFF2-40B4-BE49-F238E27FC236}">
                <a16:creationId xmlns:a16="http://schemas.microsoft.com/office/drawing/2014/main" id="{0D395C89-2E28-4777-95B0-BA7EECAE3BA4}"/>
              </a:ext>
            </a:extLst>
          </p:cNvPr>
          <p:cNvSpPr>
            <a:spLocks noGrp="1"/>
          </p:cNvSpPr>
          <p:nvPr>
            <p:ph type="ctrTitle" hasCustomPrompt="1"/>
          </p:nvPr>
        </p:nvSpPr>
        <p:spPr>
          <a:xfrm>
            <a:off x="2152217" y="3001754"/>
            <a:ext cx="7883117" cy="854493"/>
          </a:xfrm>
          <a:noFill/>
          <a:ln>
            <a:noFill/>
          </a:ln>
        </p:spPr>
        <p:txBody>
          <a:bodyPr anchor="ctr">
            <a:normAutofit/>
          </a:bodyPr>
          <a:lstStyle>
            <a:lvl1pPr algn="ctr">
              <a:defRPr sz="4800"/>
            </a:lvl1pPr>
          </a:lstStyle>
          <a:p>
            <a:r>
              <a:rPr lang="en-US" dirty="0"/>
              <a:t>Click to add title</a:t>
            </a:r>
          </a:p>
        </p:txBody>
      </p:sp>
    </p:spTree>
    <p:extLst>
      <p:ext uri="{BB962C8B-B14F-4D97-AF65-F5344CB8AC3E}">
        <p14:creationId xmlns:p14="http://schemas.microsoft.com/office/powerpoint/2010/main" val="1315263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dirty="0"/>
          </a:p>
        </p:txBody>
      </p:sp>
    </p:spTree>
    <p:extLst>
      <p:ext uri="{BB962C8B-B14F-4D97-AF65-F5344CB8AC3E}">
        <p14:creationId xmlns:p14="http://schemas.microsoft.com/office/powerpoint/2010/main" val="22365835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hf sldNum="0" hdr="0" ft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99" descr="Photo of a beach with a paddleboarder in the background&#10;">
            <a:extLst>
              <a:ext uri="{FF2B5EF4-FFF2-40B4-BE49-F238E27FC236}">
                <a16:creationId xmlns:a16="http://schemas.microsoft.com/office/drawing/2014/main" id="{EC0D392E-82AA-A0FB-17D0-03C09761DA66}"/>
              </a:ext>
            </a:extLst>
          </p:cNvPr>
          <p:cNvPicPr>
            <a:picLocks noGrp="1" noChangeAspect="1"/>
          </p:cNvPicPr>
          <p:nvPr>
            <p:ph type="pic" sz="quarter" idx="13"/>
          </p:nvPr>
        </p:nvPicPr>
        <p:blipFill rotWithShape="1">
          <a:blip r:embed="rId3"/>
          <a:srcRect t="7802" b="7802"/>
          <a:stretch/>
        </p:blipFill>
        <p:spPr/>
      </p:pic>
      <p:sp>
        <p:nvSpPr>
          <p:cNvPr id="7" name="Title 6">
            <a:extLst>
              <a:ext uri="{FF2B5EF4-FFF2-40B4-BE49-F238E27FC236}">
                <a16:creationId xmlns:a16="http://schemas.microsoft.com/office/drawing/2014/main" id="{85224AF3-8A06-5D1E-F762-4E225CD6443A}"/>
              </a:ext>
            </a:extLst>
          </p:cNvPr>
          <p:cNvSpPr>
            <a:spLocks noGrp="1"/>
          </p:cNvSpPr>
          <p:nvPr>
            <p:ph type="ctrTitle"/>
          </p:nvPr>
        </p:nvSpPr>
        <p:spPr/>
        <p:txBody>
          <a:bodyPr>
            <a:normAutofit fontScale="90000"/>
          </a:bodyPr>
          <a:lstStyle/>
          <a:p>
            <a:r>
              <a:rPr lang="en-GB" b="1" dirty="0"/>
              <a:t>Further Counselling Skills: </a:t>
            </a:r>
            <a:r>
              <a:rPr lang="en-GB" b="1" i="1" dirty="0"/>
              <a:t> </a:t>
            </a:r>
            <a:br>
              <a:rPr lang="en-GB" b="1" i="1" dirty="0"/>
            </a:br>
            <a:r>
              <a:rPr lang="en-GB" b="1" i="1" dirty="0"/>
              <a:t>Introduction to Solution Focused Therapy</a:t>
            </a:r>
            <a:br>
              <a:rPr lang="en-GB" b="1" dirty="0"/>
            </a:br>
            <a:r>
              <a:rPr lang="en-GB" dirty="0"/>
              <a:t>Level 5  </a:t>
            </a:r>
            <a:br>
              <a:rPr lang="en-GB" dirty="0"/>
            </a:br>
            <a:r>
              <a:rPr lang="en-US" dirty="0"/>
              <a:t> </a:t>
            </a:r>
          </a:p>
        </p:txBody>
      </p:sp>
    </p:spTree>
    <p:extLst>
      <p:ext uri="{BB962C8B-B14F-4D97-AF65-F5344CB8AC3E}">
        <p14:creationId xmlns:p14="http://schemas.microsoft.com/office/powerpoint/2010/main" val="704899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4D791A-CC8E-F8BF-9444-F58EB90E5BCB}"/>
              </a:ext>
            </a:extLst>
          </p:cNvPr>
          <p:cNvSpPr>
            <a:spLocks noGrp="1"/>
          </p:cNvSpPr>
          <p:nvPr>
            <p:ph type="title"/>
          </p:nvPr>
        </p:nvSpPr>
        <p:spPr/>
        <p:txBody>
          <a:bodyPr/>
          <a:lstStyle/>
          <a:p>
            <a:r>
              <a:rPr lang="en-GB" b="1" dirty="0"/>
              <a:t>Solution Focused Therapy (SFT)</a:t>
            </a:r>
            <a:br>
              <a:rPr lang="en-GB" dirty="0"/>
            </a:br>
            <a:endParaRPr lang="en-GB" dirty="0"/>
          </a:p>
        </p:txBody>
      </p:sp>
      <p:graphicFrame>
        <p:nvGraphicFramePr>
          <p:cNvPr id="7" name="Content Placeholder 4">
            <a:extLst>
              <a:ext uri="{FF2B5EF4-FFF2-40B4-BE49-F238E27FC236}">
                <a16:creationId xmlns:a16="http://schemas.microsoft.com/office/drawing/2014/main" id="{FD4EF232-AF93-0874-73C9-3017034180B7}"/>
              </a:ext>
            </a:extLst>
          </p:cNvPr>
          <p:cNvGraphicFramePr>
            <a:graphicFrameLocks noGrp="1"/>
          </p:cNvGraphicFramePr>
          <p:nvPr>
            <p:ph idx="1"/>
            <p:extLst>
              <p:ext uri="{D42A27DB-BD31-4B8C-83A1-F6EECF244321}">
                <p14:modId xmlns:p14="http://schemas.microsoft.com/office/powerpoint/2010/main" val="1018015329"/>
              </p:ext>
            </p:extLst>
          </p:nvPr>
        </p:nvGraphicFramePr>
        <p:xfrm>
          <a:off x="0" y="1493992"/>
          <a:ext cx="12203151" cy="53214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7562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71A5DE-2C1B-A687-EEF1-0DD55A947C0B}"/>
              </a:ext>
            </a:extLst>
          </p:cNvPr>
          <p:cNvSpPr>
            <a:spLocks noGrp="1"/>
          </p:cNvSpPr>
          <p:nvPr>
            <p:ph type="title"/>
          </p:nvPr>
        </p:nvSpPr>
        <p:spPr>
          <a:xfrm>
            <a:off x="74063" y="-10699"/>
            <a:ext cx="6021937" cy="1372823"/>
          </a:xfrm>
        </p:spPr>
        <p:txBody>
          <a:bodyPr>
            <a:normAutofit/>
          </a:bodyPr>
          <a:lstStyle/>
          <a:p>
            <a:r>
              <a:rPr lang="en-GB" dirty="0"/>
              <a:t>Lesson Aims …</a:t>
            </a:r>
          </a:p>
        </p:txBody>
      </p:sp>
      <p:sp>
        <p:nvSpPr>
          <p:cNvPr id="3" name="Content Placeholder 2">
            <a:extLst>
              <a:ext uri="{FF2B5EF4-FFF2-40B4-BE49-F238E27FC236}">
                <a16:creationId xmlns:a16="http://schemas.microsoft.com/office/drawing/2014/main" id="{0D55CAB9-5E98-A211-B1A5-F7AC306832DA}"/>
              </a:ext>
            </a:extLst>
          </p:cNvPr>
          <p:cNvSpPr>
            <a:spLocks noGrp="1"/>
          </p:cNvSpPr>
          <p:nvPr>
            <p:ph idx="1"/>
          </p:nvPr>
        </p:nvSpPr>
        <p:spPr>
          <a:xfrm>
            <a:off x="-7148" y="1123920"/>
            <a:ext cx="12125086" cy="5691468"/>
          </a:xfrm>
        </p:spPr>
        <p:txBody>
          <a:bodyPr>
            <a:normAutofit/>
          </a:bodyPr>
          <a:lstStyle/>
          <a:p>
            <a:pPr marL="0" indent="0">
              <a:lnSpc>
                <a:spcPct val="140000"/>
              </a:lnSpc>
              <a:buNone/>
            </a:pPr>
            <a:r>
              <a:rPr lang="en-GB" sz="3600" b="1" dirty="0">
                <a:latin typeface="Arial" panose="020B0604020202020204" pitchFamily="34" charset="0"/>
                <a:cs typeface="Arial" panose="020B0604020202020204" pitchFamily="34" charset="0"/>
              </a:rPr>
              <a:t>By the end of this lesson, you will be able to:</a:t>
            </a:r>
          </a:p>
          <a:p>
            <a:pPr>
              <a:lnSpc>
                <a:spcPct val="140000"/>
              </a:lnSpc>
            </a:pPr>
            <a:r>
              <a:rPr lang="en-GB" sz="3600" dirty="0">
                <a:latin typeface="Arial" panose="020B0604020202020204" pitchFamily="34" charset="0"/>
                <a:cs typeface="Arial" panose="020B0604020202020204" pitchFamily="34" charset="0"/>
              </a:rPr>
              <a:t>Explain the core principles of Solution Focused Therapy</a:t>
            </a:r>
          </a:p>
          <a:p>
            <a:pPr>
              <a:lnSpc>
                <a:spcPct val="140000"/>
              </a:lnSpc>
            </a:pPr>
            <a:r>
              <a:rPr lang="en-US" altLang="en-US" sz="3600" dirty="0">
                <a:latin typeface="Arial" panose="020B0604020202020204" pitchFamily="34" charset="0"/>
                <a:cs typeface="Arial" panose="020B0604020202020204" pitchFamily="34" charset="0"/>
              </a:rPr>
              <a:t>Identify the </a:t>
            </a:r>
            <a:r>
              <a:rPr lang="en-US" altLang="en-US" sz="3600" b="1" dirty="0">
                <a:latin typeface="Arial" panose="020B0604020202020204" pitchFamily="34" charset="0"/>
                <a:cs typeface="Arial" panose="020B0604020202020204" pitchFamily="34" charset="0"/>
              </a:rPr>
              <a:t>role of the counsellor</a:t>
            </a:r>
            <a:r>
              <a:rPr lang="en-US" altLang="en-US" sz="3600" dirty="0">
                <a:latin typeface="Arial" panose="020B0604020202020204" pitchFamily="34" charset="0"/>
                <a:cs typeface="Arial" panose="020B0604020202020204" pitchFamily="34" charset="0"/>
              </a:rPr>
              <a:t> in SFT</a:t>
            </a:r>
            <a:endParaRPr lang="en-GB" sz="3600" dirty="0">
              <a:latin typeface="Arial" panose="020B0604020202020204" pitchFamily="34" charset="0"/>
              <a:cs typeface="Arial" panose="020B0604020202020204" pitchFamily="34" charset="0"/>
            </a:endParaRPr>
          </a:p>
          <a:p>
            <a:pPr>
              <a:lnSpc>
                <a:spcPct val="140000"/>
              </a:lnSpc>
            </a:pPr>
            <a:r>
              <a:rPr lang="en-GB" sz="3600" dirty="0">
                <a:latin typeface="Arial" panose="020B0604020202020204" pitchFamily="34" charset="0"/>
                <a:cs typeface="Arial" panose="020B0604020202020204" pitchFamily="34" charset="0"/>
              </a:rPr>
              <a:t>Identify key techniques used in SFT</a:t>
            </a:r>
          </a:p>
          <a:p>
            <a:pPr>
              <a:lnSpc>
                <a:spcPct val="140000"/>
              </a:lnSpc>
            </a:pPr>
            <a:r>
              <a:rPr lang="en-GB" sz="3600" dirty="0">
                <a:latin typeface="Arial" panose="020B0604020202020204" pitchFamily="34" charset="0"/>
                <a:cs typeface="Arial" panose="020B0604020202020204" pitchFamily="34" charset="0"/>
              </a:rPr>
              <a:t>Understand the role of the counsellor in SFT</a:t>
            </a:r>
          </a:p>
          <a:p>
            <a:pPr>
              <a:lnSpc>
                <a:spcPct val="140000"/>
              </a:lnSpc>
            </a:pPr>
            <a:r>
              <a:rPr lang="en-GB" sz="3600" dirty="0">
                <a:latin typeface="Arial" panose="020B0604020202020204" pitchFamily="34" charset="0"/>
                <a:cs typeface="Arial" panose="020B0604020202020204" pitchFamily="34" charset="0"/>
              </a:rPr>
              <a:t>Apply basic SFT questions to practice scenarios</a:t>
            </a:r>
          </a:p>
          <a:p>
            <a:pPr>
              <a:lnSpc>
                <a:spcPct val="140000"/>
              </a:lnSpc>
            </a:pPr>
            <a:endParaRPr lang="en-GB" sz="1900" dirty="0"/>
          </a:p>
        </p:txBody>
      </p:sp>
      <p:grpSp>
        <p:nvGrpSpPr>
          <p:cNvPr id="77" name="Group 76">
            <a:extLst>
              <a:ext uri="{FF2B5EF4-FFF2-40B4-BE49-F238E27FC236}">
                <a16:creationId xmlns:a16="http://schemas.microsoft.com/office/drawing/2014/main" id="{1EBB3E56-58E4-4241-80A5-0A3DEA17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8159" y="47194"/>
            <a:ext cx="687615" cy="6763668"/>
            <a:chOff x="7571232" y="-41657"/>
            <a:chExt cx="687615" cy="6869541"/>
          </a:xfrm>
        </p:grpSpPr>
        <p:sp>
          <p:nvSpPr>
            <p:cNvPr id="78" name="Freeform 6">
              <a:extLst>
                <a:ext uri="{FF2B5EF4-FFF2-40B4-BE49-F238E27FC236}">
                  <a16:creationId xmlns:a16="http://schemas.microsoft.com/office/drawing/2014/main" id="{3AC22CA4-E875-4C4A-8736-160F02E9C3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9384" y="44594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DA8E99E9-915E-4D1B-86EE-C5E9F3396F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612" y="65605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22">
              <a:extLst>
                <a:ext uri="{FF2B5EF4-FFF2-40B4-BE49-F238E27FC236}">
                  <a16:creationId xmlns:a16="http://schemas.microsoft.com/office/drawing/2014/main" id="{8A8FDF86-381B-4339-AE71-C739F33E53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66015" y="171790"/>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30">
              <a:extLst>
                <a:ext uri="{FF2B5EF4-FFF2-40B4-BE49-F238E27FC236}">
                  <a16:creationId xmlns:a16="http://schemas.microsoft.com/office/drawing/2014/main" id="{89042F4A-7349-4093-838E-857FA6B2BE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9214" y="6381076"/>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43">
              <a:extLst>
                <a:ext uri="{FF2B5EF4-FFF2-40B4-BE49-F238E27FC236}">
                  <a16:creationId xmlns:a16="http://schemas.microsoft.com/office/drawing/2014/main" id="{D705AD75-E322-41A8-BE03-7027171AC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915" y="671856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51">
              <a:extLst>
                <a:ext uri="{FF2B5EF4-FFF2-40B4-BE49-F238E27FC236}">
                  <a16:creationId xmlns:a16="http://schemas.microsoft.com/office/drawing/2014/main" id="{35514E55-A824-4255-99EC-9DFB1315E6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474" y="647118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53">
              <a:extLst>
                <a:ext uri="{FF2B5EF4-FFF2-40B4-BE49-F238E27FC236}">
                  <a16:creationId xmlns:a16="http://schemas.microsoft.com/office/drawing/2014/main" id="{C22CD2BF-BA4E-4802-9D93-23FBB17009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6307" y="620655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5">
              <a:extLst>
                <a:ext uri="{FF2B5EF4-FFF2-40B4-BE49-F238E27FC236}">
                  <a16:creationId xmlns:a16="http://schemas.microsoft.com/office/drawing/2014/main" id="{AE44CECE-5DC6-484C-941F-ADFB1DE203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2902" y="600674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56">
              <a:extLst>
                <a:ext uri="{FF2B5EF4-FFF2-40B4-BE49-F238E27FC236}">
                  <a16:creationId xmlns:a16="http://schemas.microsoft.com/office/drawing/2014/main" id="{23603EFD-E9B6-4B0B-AD51-2EC3A171EB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4886" y="5107014"/>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57">
              <a:extLst>
                <a:ext uri="{FF2B5EF4-FFF2-40B4-BE49-F238E27FC236}">
                  <a16:creationId xmlns:a16="http://schemas.microsoft.com/office/drawing/2014/main" id="{698B95A2-61FA-47A8-9AC4-FC86F5B87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7005" y="577252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60">
              <a:extLst>
                <a:ext uri="{FF2B5EF4-FFF2-40B4-BE49-F238E27FC236}">
                  <a16:creationId xmlns:a16="http://schemas.microsoft.com/office/drawing/2014/main" id="{B3F27A11-DA5F-4D16-9021-89BFF3A9AA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72" y="556720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1">
              <a:extLst>
                <a:ext uri="{FF2B5EF4-FFF2-40B4-BE49-F238E27FC236}">
                  <a16:creationId xmlns:a16="http://schemas.microsoft.com/office/drawing/2014/main" id="{0A6F2081-096E-434F-9362-3FA93153A8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9572" y="530265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0">
              <a:extLst>
                <a:ext uri="{FF2B5EF4-FFF2-40B4-BE49-F238E27FC236}">
                  <a16:creationId xmlns:a16="http://schemas.microsoft.com/office/drawing/2014/main" id="{D66FE76B-2D2C-421A-96A9-7B2773C9F9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6123" y="635714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1">
              <a:extLst>
                <a:ext uri="{FF2B5EF4-FFF2-40B4-BE49-F238E27FC236}">
                  <a16:creationId xmlns:a16="http://schemas.microsoft.com/office/drawing/2014/main" id="{C3FB7D92-FBC4-499B-A0C5-25F9B15FD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6708" y="5245998"/>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2">
              <a:extLst>
                <a:ext uri="{FF2B5EF4-FFF2-40B4-BE49-F238E27FC236}">
                  <a16:creationId xmlns:a16="http://schemas.microsoft.com/office/drawing/2014/main" id="{BB8B5031-ED92-4F7A-BAB6-6861F7C1C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278" y="5489668"/>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3">
              <a:extLst>
                <a:ext uri="{FF2B5EF4-FFF2-40B4-BE49-F238E27FC236}">
                  <a16:creationId xmlns:a16="http://schemas.microsoft.com/office/drawing/2014/main" id="{27A8A654-6DE2-4BCB-9D41-3B5EE2AB1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56063" y="571632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89">
              <a:extLst>
                <a:ext uri="{FF2B5EF4-FFF2-40B4-BE49-F238E27FC236}">
                  <a16:creationId xmlns:a16="http://schemas.microsoft.com/office/drawing/2014/main" id="{607A85E2-1DBD-4BD7-981B-A8C9EEA9B0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362" y="605952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0">
              <a:extLst>
                <a:ext uri="{FF2B5EF4-FFF2-40B4-BE49-F238E27FC236}">
                  <a16:creationId xmlns:a16="http://schemas.microsoft.com/office/drawing/2014/main" id="{84FEDB90-F573-4741-B80C-B545B2048A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30917" y="545428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2">
              <a:extLst>
                <a:ext uri="{FF2B5EF4-FFF2-40B4-BE49-F238E27FC236}">
                  <a16:creationId xmlns:a16="http://schemas.microsoft.com/office/drawing/2014/main" id="{E9F00CB5-6EDE-4216-A827-D6E5FC26D7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9253" y="659822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32">
              <a:extLst>
                <a:ext uri="{FF2B5EF4-FFF2-40B4-BE49-F238E27FC236}">
                  <a16:creationId xmlns:a16="http://schemas.microsoft.com/office/drawing/2014/main" id="{284B43DE-8FEB-48F2-B798-0F3AFC26A4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438" y="413725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33">
              <a:extLst>
                <a:ext uri="{FF2B5EF4-FFF2-40B4-BE49-F238E27FC236}">
                  <a16:creationId xmlns:a16="http://schemas.microsoft.com/office/drawing/2014/main" id="{1E98C2C7-3645-4E8F-B105-C48030245D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3435" y="307694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34">
              <a:extLst>
                <a:ext uri="{FF2B5EF4-FFF2-40B4-BE49-F238E27FC236}">
                  <a16:creationId xmlns:a16="http://schemas.microsoft.com/office/drawing/2014/main" id="{9D095602-3BCC-4049-A4A7-EC40A21FDE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343" y="2070649"/>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5">
              <a:extLst>
                <a:ext uri="{FF2B5EF4-FFF2-40B4-BE49-F238E27FC236}">
                  <a16:creationId xmlns:a16="http://schemas.microsoft.com/office/drawing/2014/main" id="{F785A0EA-EDA5-4619-98BD-1E38A3C57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94235" y="285893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36">
              <a:extLst>
                <a:ext uri="{FF2B5EF4-FFF2-40B4-BE49-F238E27FC236}">
                  <a16:creationId xmlns:a16="http://schemas.microsoft.com/office/drawing/2014/main" id="{7A5BDB18-7690-4A4F-813D-ED9A798F4D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38999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37">
              <a:extLst>
                <a:ext uri="{FF2B5EF4-FFF2-40B4-BE49-F238E27FC236}">
                  <a16:creationId xmlns:a16="http://schemas.microsoft.com/office/drawing/2014/main" id="{5126589D-1974-485F-92A3-5DFFAE942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6283" y="4357686"/>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8">
              <a:extLst>
                <a:ext uri="{FF2B5EF4-FFF2-40B4-BE49-F238E27FC236}">
                  <a16:creationId xmlns:a16="http://schemas.microsoft.com/office/drawing/2014/main" id="{81E6DAD4-1893-4F17-8A0C-2CD9C391C3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6208" y="256981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39">
              <a:extLst>
                <a:ext uri="{FF2B5EF4-FFF2-40B4-BE49-F238E27FC236}">
                  <a16:creationId xmlns:a16="http://schemas.microsoft.com/office/drawing/2014/main" id="{DFDF8F60-AA94-4295-9584-DA9A188FDA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555" y="231645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40">
              <a:extLst>
                <a:ext uri="{FF2B5EF4-FFF2-40B4-BE49-F238E27FC236}">
                  <a16:creationId xmlns:a16="http://schemas.microsoft.com/office/drawing/2014/main" id="{E0B1BA57-59A8-4EC3-A4DD-360EC5F591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47" y="4859753"/>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1">
              <a:extLst>
                <a:ext uri="{FF2B5EF4-FFF2-40B4-BE49-F238E27FC236}">
                  <a16:creationId xmlns:a16="http://schemas.microsoft.com/office/drawing/2014/main" id="{40565820-A8BD-488E-A6BC-BAAE809BD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182464"/>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2">
              <a:extLst>
                <a:ext uri="{FF2B5EF4-FFF2-40B4-BE49-F238E27FC236}">
                  <a16:creationId xmlns:a16="http://schemas.microsoft.com/office/drawing/2014/main" id="{F7133EA6-2281-475A-A9E7-BC27CA9A91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0638" y="1845680"/>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4">
              <a:extLst>
                <a:ext uri="{FF2B5EF4-FFF2-40B4-BE49-F238E27FC236}">
                  <a16:creationId xmlns:a16="http://schemas.microsoft.com/office/drawing/2014/main" id="{EBF7A90F-76FD-41D5-9200-E9E9A5653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140" y="337379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5">
              <a:extLst>
                <a:ext uri="{FF2B5EF4-FFF2-40B4-BE49-F238E27FC236}">
                  <a16:creationId xmlns:a16="http://schemas.microsoft.com/office/drawing/2014/main" id="{A031B306-8A4E-4408-BAA1-A08462D35B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8999" y="1600014"/>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6">
              <a:extLst>
                <a:ext uri="{FF2B5EF4-FFF2-40B4-BE49-F238E27FC236}">
                  <a16:creationId xmlns:a16="http://schemas.microsoft.com/office/drawing/2014/main" id="{C0E76D3B-FD2D-4ACD-971E-8812EA2173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979" y="462713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7">
              <a:extLst>
                <a:ext uri="{FF2B5EF4-FFF2-40B4-BE49-F238E27FC236}">
                  <a16:creationId xmlns:a16="http://schemas.microsoft.com/office/drawing/2014/main" id="{190FC334-F110-446B-9879-2D5270CF8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8250" y="361144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8">
              <a:extLst>
                <a:ext uri="{FF2B5EF4-FFF2-40B4-BE49-F238E27FC236}">
                  <a16:creationId xmlns:a16="http://schemas.microsoft.com/office/drawing/2014/main" id="{CF1B3AF7-1319-410F-9471-1976F8498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47171" y="384410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49">
              <a:extLst>
                <a:ext uri="{FF2B5EF4-FFF2-40B4-BE49-F238E27FC236}">
                  <a16:creationId xmlns:a16="http://schemas.microsoft.com/office/drawing/2014/main" id="{D4D42B48-99A8-456D-8ECA-1EE614DA8E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5649" y="92105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2">
              <a:extLst>
                <a:ext uri="{FF2B5EF4-FFF2-40B4-BE49-F238E27FC236}">
                  <a16:creationId xmlns:a16="http://schemas.microsoft.com/office/drawing/2014/main" id="{D8C545C1-219C-4F48-8542-16731C1E18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903" y="4513867"/>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3">
              <a:extLst>
                <a:ext uri="{FF2B5EF4-FFF2-40B4-BE49-F238E27FC236}">
                  <a16:creationId xmlns:a16="http://schemas.microsoft.com/office/drawing/2014/main" id="{E4D1384D-D83E-49D0-82BB-79E2029854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654" y="3292952"/>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4">
              <a:extLst>
                <a:ext uri="{FF2B5EF4-FFF2-40B4-BE49-F238E27FC236}">
                  <a16:creationId xmlns:a16="http://schemas.microsoft.com/office/drawing/2014/main" id="{E8D15F62-C841-4DBE-BB64-C90D85B29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3886" y="475687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5">
              <a:extLst>
                <a:ext uri="{FF2B5EF4-FFF2-40B4-BE49-F238E27FC236}">
                  <a16:creationId xmlns:a16="http://schemas.microsoft.com/office/drawing/2014/main" id="{ACB8A668-F91C-4758-8625-07AF8A04B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9205" y="363408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6">
              <a:extLst>
                <a:ext uri="{FF2B5EF4-FFF2-40B4-BE49-F238E27FC236}">
                  <a16:creationId xmlns:a16="http://schemas.microsoft.com/office/drawing/2014/main" id="{601E9146-16D0-4D1C-B629-61EA4B8D98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676" y="20550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7">
              <a:extLst>
                <a:ext uri="{FF2B5EF4-FFF2-40B4-BE49-F238E27FC236}">
                  <a16:creationId xmlns:a16="http://schemas.microsoft.com/office/drawing/2014/main" id="{1A0E03CC-1FDE-4873-B0BB-8301F8864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4912" y="283245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68">
              <a:extLst>
                <a:ext uri="{FF2B5EF4-FFF2-40B4-BE49-F238E27FC236}">
                  <a16:creationId xmlns:a16="http://schemas.microsoft.com/office/drawing/2014/main" id="{718F55E1-6E8C-4D0B-B0DA-20285A1F7C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059" y="4169481"/>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69">
              <a:extLst>
                <a:ext uri="{FF2B5EF4-FFF2-40B4-BE49-F238E27FC236}">
                  <a16:creationId xmlns:a16="http://schemas.microsoft.com/office/drawing/2014/main" id="{A8B1D553-DED4-4C5C-A9F3-7E18306828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559" y="17727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70">
              <a:extLst>
                <a:ext uri="{FF2B5EF4-FFF2-40B4-BE49-F238E27FC236}">
                  <a16:creationId xmlns:a16="http://schemas.microsoft.com/office/drawing/2014/main" id="{704275AB-B0E7-44DA-A32C-1C68A73086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638" y="121692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1">
              <a:extLst>
                <a:ext uri="{FF2B5EF4-FFF2-40B4-BE49-F238E27FC236}">
                  <a16:creationId xmlns:a16="http://schemas.microsoft.com/office/drawing/2014/main" id="{0F98D468-159E-4E0D-8BBD-E7BDA1D73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3308" y="2314625"/>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2">
              <a:extLst>
                <a:ext uri="{FF2B5EF4-FFF2-40B4-BE49-F238E27FC236}">
                  <a16:creationId xmlns:a16="http://schemas.microsoft.com/office/drawing/2014/main" id="{5CF2824C-4E2B-4703-9DD0-066A81096A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6571" y="254148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73">
              <a:extLst>
                <a:ext uri="{FF2B5EF4-FFF2-40B4-BE49-F238E27FC236}">
                  <a16:creationId xmlns:a16="http://schemas.microsoft.com/office/drawing/2014/main" id="{FBAF2A91-21A7-4C94-B141-7FF0283B03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1445" y="304764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74">
              <a:extLst>
                <a:ext uri="{FF2B5EF4-FFF2-40B4-BE49-F238E27FC236}">
                  <a16:creationId xmlns:a16="http://schemas.microsoft.com/office/drawing/2014/main" id="{55FE32BA-56A4-49E1-BC42-A822ACD27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17543" y="1430643"/>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5">
              <a:extLst>
                <a:ext uri="{FF2B5EF4-FFF2-40B4-BE49-F238E27FC236}">
                  <a16:creationId xmlns:a16="http://schemas.microsoft.com/office/drawing/2014/main" id="{0862BF64-49C0-4848-A7D0-696A3A5F8B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395" y="501867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77">
              <a:extLst>
                <a:ext uri="{FF2B5EF4-FFF2-40B4-BE49-F238E27FC236}">
                  <a16:creationId xmlns:a16="http://schemas.microsoft.com/office/drawing/2014/main" id="{57FC449F-CDE1-4C43-8963-BAA60ADD4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3109" y="385766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5">
              <a:extLst>
                <a:ext uri="{FF2B5EF4-FFF2-40B4-BE49-F238E27FC236}">
                  <a16:creationId xmlns:a16="http://schemas.microsoft.com/office/drawing/2014/main" id="{F596D355-3845-4E8F-9C9B-FE20FCCA4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777" y="1007809"/>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87">
              <a:extLst>
                <a:ext uri="{FF2B5EF4-FFF2-40B4-BE49-F238E27FC236}">
                  <a16:creationId xmlns:a16="http://schemas.microsoft.com/office/drawing/2014/main" id="{44CEE89D-C51D-49F4-9B14-808A5CE75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6209" y="791303"/>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88">
              <a:extLst>
                <a:ext uri="{FF2B5EF4-FFF2-40B4-BE49-F238E27FC236}">
                  <a16:creationId xmlns:a16="http://schemas.microsoft.com/office/drawing/2014/main" id="{C2E31682-6F2A-4CBD-B7CE-DCB14EC08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74141" y="1828939"/>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18">
              <a:extLst>
                <a:ext uri="{FF2B5EF4-FFF2-40B4-BE49-F238E27FC236}">
                  <a16:creationId xmlns:a16="http://schemas.microsoft.com/office/drawing/2014/main" id="{E49E6221-2BCE-4E46-BEE4-04926A412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9029" y="-24225"/>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20">
              <a:extLst>
                <a:ext uri="{FF2B5EF4-FFF2-40B4-BE49-F238E27FC236}">
                  <a16:creationId xmlns:a16="http://schemas.microsoft.com/office/drawing/2014/main" id="{85D9D16E-A990-4AA7-A336-B635F893DC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595" y="38866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21">
              <a:extLst>
                <a:ext uri="{FF2B5EF4-FFF2-40B4-BE49-F238E27FC236}">
                  <a16:creationId xmlns:a16="http://schemas.microsoft.com/office/drawing/2014/main" id="{EB7E0A2E-7A63-423F-ACB7-39CB8AA60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146" y="120742"/>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8" name="Graphic 7" descr="Fingerprint">
            <a:extLst>
              <a:ext uri="{FF2B5EF4-FFF2-40B4-BE49-F238E27FC236}">
                <a16:creationId xmlns:a16="http://schemas.microsoft.com/office/drawing/2014/main" id="{6B6E2AFF-B380-F6B9-5F14-6D04FA3AB7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8159" y="47194"/>
            <a:ext cx="4839778" cy="938000"/>
          </a:xfrm>
          <a:prstGeom prst="rect">
            <a:avLst/>
          </a:prstGeom>
        </p:spPr>
      </p:pic>
    </p:spTree>
    <p:extLst>
      <p:ext uri="{BB962C8B-B14F-4D97-AF65-F5344CB8AC3E}">
        <p14:creationId xmlns:p14="http://schemas.microsoft.com/office/powerpoint/2010/main" val="721689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4EE79-1495-371C-1918-502A16055DCC}"/>
              </a:ext>
            </a:extLst>
          </p:cNvPr>
          <p:cNvSpPr>
            <a:spLocks noGrp="1"/>
          </p:cNvSpPr>
          <p:nvPr>
            <p:ph type="title"/>
          </p:nvPr>
        </p:nvSpPr>
        <p:spPr>
          <a:xfrm>
            <a:off x="90872" y="-109132"/>
            <a:ext cx="9343065" cy="949699"/>
          </a:xfrm>
        </p:spPr>
        <p:txBody>
          <a:bodyPr>
            <a:normAutofit fontScale="90000"/>
          </a:bodyPr>
          <a:lstStyle/>
          <a:p>
            <a:pPr algn="ctr">
              <a:lnSpc>
                <a:spcPct val="90000"/>
              </a:lnSpc>
            </a:pPr>
            <a:br>
              <a:rPr lang="en-GB" sz="2800" b="1" dirty="0"/>
            </a:br>
            <a:r>
              <a:rPr lang="en-GB" sz="2800" b="1" dirty="0"/>
              <a:t>What Is Solution Focused Therapy?</a:t>
            </a:r>
            <a:br>
              <a:rPr lang="en-GB" sz="2800" b="1" dirty="0"/>
            </a:br>
            <a:endParaRPr lang="en-GB" sz="2800" dirty="0"/>
          </a:p>
        </p:txBody>
      </p:sp>
      <p:sp>
        <p:nvSpPr>
          <p:cNvPr id="4" name="Date Placeholder 3">
            <a:extLst>
              <a:ext uri="{FF2B5EF4-FFF2-40B4-BE49-F238E27FC236}">
                <a16:creationId xmlns:a16="http://schemas.microsoft.com/office/drawing/2014/main" id="{C7FEC0C2-1584-223E-7061-2E3D6E4DFAD5}"/>
              </a:ext>
            </a:extLst>
          </p:cNvPr>
          <p:cNvSpPr>
            <a:spLocks noGrp="1"/>
          </p:cNvSpPr>
          <p:nvPr>
            <p:ph type="dt" sz="half" idx="10"/>
          </p:nvPr>
        </p:nvSpPr>
        <p:spPr>
          <a:xfrm>
            <a:off x="173736" y="6382512"/>
            <a:ext cx="2845901" cy="365125"/>
          </a:xfrm>
        </p:spPr>
        <p:txBody>
          <a:bodyPr>
            <a:normAutofit/>
          </a:bodyPr>
          <a:lstStyle/>
          <a:p>
            <a:pPr>
              <a:spcAft>
                <a:spcPts val="600"/>
              </a:spcAft>
            </a:pPr>
            <a:r>
              <a:rPr lang="en-US"/>
              <a:t>20XX</a:t>
            </a:r>
          </a:p>
        </p:txBody>
      </p:sp>
      <p:graphicFrame>
        <p:nvGraphicFramePr>
          <p:cNvPr id="6" name="Content Placeholder 2">
            <a:extLst>
              <a:ext uri="{FF2B5EF4-FFF2-40B4-BE49-F238E27FC236}">
                <a16:creationId xmlns:a16="http://schemas.microsoft.com/office/drawing/2014/main" id="{64F41E85-109D-66EA-6215-B6B33BE66525}"/>
              </a:ext>
            </a:extLst>
          </p:cNvPr>
          <p:cNvGraphicFramePr>
            <a:graphicFrameLocks noGrp="1"/>
          </p:cNvGraphicFramePr>
          <p:nvPr>
            <p:ph idx="1"/>
            <p:extLst>
              <p:ext uri="{D42A27DB-BD31-4B8C-83A1-F6EECF244321}">
                <p14:modId xmlns:p14="http://schemas.microsoft.com/office/powerpoint/2010/main" val="2754591503"/>
              </p:ext>
            </p:extLst>
          </p:nvPr>
        </p:nvGraphicFramePr>
        <p:xfrm>
          <a:off x="0" y="1072205"/>
          <a:ext cx="12192000" cy="57245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5184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1B2E-06A7-5679-0ABA-FB5B49D6B9D8}"/>
              </a:ext>
            </a:extLst>
          </p:cNvPr>
          <p:cNvSpPr>
            <a:spLocks noGrp="1"/>
          </p:cNvSpPr>
          <p:nvPr>
            <p:ph type="title"/>
          </p:nvPr>
        </p:nvSpPr>
        <p:spPr>
          <a:xfrm>
            <a:off x="0" y="110363"/>
            <a:ext cx="12192000" cy="1325563"/>
          </a:xfrm>
          <a:solidFill>
            <a:srgbClr val="CCECFF"/>
          </a:solidFill>
        </p:spPr>
        <p:txBody>
          <a:bodyPr/>
          <a:lstStyle/>
          <a:p>
            <a:r>
              <a:rPr lang="en-GB" dirty="0"/>
              <a:t>Introduction &amp; Context …</a:t>
            </a:r>
          </a:p>
        </p:txBody>
      </p:sp>
      <p:sp>
        <p:nvSpPr>
          <p:cNvPr id="3" name="Content Placeholder 2">
            <a:extLst>
              <a:ext uri="{FF2B5EF4-FFF2-40B4-BE49-F238E27FC236}">
                <a16:creationId xmlns:a16="http://schemas.microsoft.com/office/drawing/2014/main" id="{0A2E6DC7-4044-B220-7549-C3F29C40D1D2}"/>
              </a:ext>
            </a:extLst>
          </p:cNvPr>
          <p:cNvSpPr>
            <a:spLocks noGrp="1"/>
          </p:cNvSpPr>
          <p:nvPr>
            <p:ph idx="1"/>
          </p:nvPr>
        </p:nvSpPr>
        <p:spPr>
          <a:xfrm>
            <a:off x="37461" y="1215415"/>
            <a:ext cx="12476545" cy="5583842"/>
          </a:xfrm>
        </p:spPr>
        <p:txBody>
          <a:bodyPr>
            <a:normAutofit/>
          </a:bodyPr>
          <a:lstStyle/>
          <a:p>
            <a:pPr marL="0" indent="0">
              <a:buNone/>
            </a:pPr>
            <a:r>
              <a:rPr lang="en-GB" sz="2800" dirty="0"/>
              <a:t>Emphasise:</a:t>
            </a:r>
          </a:p>
          <a:p>
            <a:pPr marL="514350" lvl="1" indent="-285750">
              <a:buFont typeface="Arial" panose="020B0604020202020204" pitchFamily="34" charset="0"/>
              <a:buChar char="•"/>
            </a:pPr>
            <a:r>
              <a:rPr lang="en-GB" sz="2800" dirty="0"/>
              <a:t>Focus on solutions, not problems</a:t>
            </a:r>
          </a:p>
          <a:p>
            <a:pPr marL="514350" lvl="1" indent="-285750">
              <a:buFont typeface="Arial" panose="020B0604020202020204" pitchFamily="34" charset="0"/>
              <a:buChar char="•"/>
            </a:pPr>
            <a:r>
              <a:rPr lang="en-GB" sz="2800" dirty="0"/>
              <a:t>Focus on the present and future, not the past</a:t>
            </a:r>
          </a:p>
          <a:p>
            <a:pPr marL="514350" lvl="1" indent="-285750">
              <a:buFont typeface="Arial" panose="020B0604020202020204" pitchFamily="34" charset="0"/>
              <a:buChar char="•"/>
            </a:pPr>
            <a:r>
              <a:rPr lang="en-GB" sz="2800" dirty="0"/>
              <a:t>Clients are seen as experts in their own lives</a:t>
            </a:r>
          </a:p>
          <a:p>
            <a:r>
              <a:rPr lang="en-GB" sz="2800" dirty="0"/>
              <a:t> Remember</a:t>
            </a:r>
            <a:r>
              <a:rPr lang="en-GB" sz="2800" b="1" dirty="0"/>
              <a:t>:</a:t>
            </a:r>
            <a:endParaRPr lang="en-GB" sz="2800" dirty="0"/>
          </a:p>
          <a:p>
            <a:r>
              <a:rPr lang="en-GB" sz="2800" dirty="0"/>
              <a:t>“SFT is about helping clients notice what’s already working and build on it.”</a:t>
            </a:r>
          </a:p>
          <a:p>
            <a:endParaRPr lang="en-GB" dirty="0"/>
          </a:p>
        </p:txBody>
      </p:sp>
    </p:spTree>
    <p:extLst>
      <p:ext uri="{BB962C8B-B14F-4D97-AF65-F5344CB8AC3E}">
        <p14:creationId xmlns:p14="http://schemas.microsoft.com/office/powerpoint/2010/main" val="1101890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99CC"/>
        </a:solidFill>
        <a:effectLst/>
      </p:bgPr>
    </p:bg>
    <p:spTree>
      <p:nvGrpSpPr>
        <p:cNvPr id="1" name=""/>
        <p:cNvGrpSpPr/>
        <p:nvPr/>
      </p:nvGrpSpPr>
      <p:grpSpPr>
        <a:xfrm>
          <a:off x="0" y="0"/>
          <a:ext cx="0" cy="0"/>
          <a:chOff x="0" y="0"/>
          <a:chExt cx="0" cy="0"/>
        </a:xfrm>
      </p:grpSpPr>
      <p:grpSp>
        <p:nvGrpSpPr>
          <p:cNvPr id="532" name="Group 531">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0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3"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59" name="Rectangle 35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1" name="Rectangle 36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B4D95-A625-1911-8AD0-6434BE9975DD}"/>
              </a:ext>
            </a:extLst>
          </p:cNvPr>
          <p:cNvSpPr>
            <a:spLocks noGrp="1"/>
          </p:cNvSpPr>
          <p:nvPr>
            <p:ph type="title" idx="4294967295"/>
          </p:nvPr>
        </p:nvSpPr>
        <p:spPr>
          <a:xfrm>
            <a:off x="238778" y="444590"/>
            <a:ext cx="5110909" cy="1691969"/>
          </a:xfrm>
        </p:spPr>
        <p:txBody>
          <a:bodyPr vert="horz" lIns="91440" tIns="45720" rIns="91440" bIns="45720" rtlCol="0" anchor="ctr">
            <a:normAutofit/>
          </a:bodyPr>
          <a:lstStyle/>
          <a:p>
            <a:pPr algn="ctr">
              <a:lnSpc>
                <a:spcPct val="90000"/>
              </a:lnSpc>
            </a:pPr>
            <a:r>
              <a:rPr lang="en-US" sz="3700" b="1" kern="1200">
                <a:solidFill>
                  <a:schemeClr val="tx2"/>
                </a:solidFill>
                <a:latin typeface="+mj-lt"/>
                <a:ea typeface="+mj-ea"/>
                <a:cs typeface="+mj-cs"/>
              </a:rPr>
              <a:t>  Quick </a:t>
            </a:r>
            <a:br>
              <a:rPr lang="en-US" sz="3700" b="1" kern="1200">
                <a:solidFill>
                  <a:schemeClr val="tx2"/>
                </a:solidFill>
                <a:latin typeface="+mj-lt"/>
                <a:ea typeface="+mj-ea"/>
                <a:cs typeface="+mj-cs"/>
              </a:rPr>
            </a:br>
            <a:r>
              <a:rPr lang="en-US" sz="3700" b="1" kern="1200">
                <a:solidFill>
                  <a:schemeClr val="tx2"/>
                </a:solidFill>
                <a:latin typeface="+mj-lt"/>
                <a:ea typeface="+mj-ea"/>
                <a:cs typeface="+mj-cs"/>
              </a:rPr>
              <a:t>Pair Discussion:  </a:t>
            </a:r>
            <a:br>
              <a:rPr lang="en-US" sz="3700" b="1" kern="1200">
                <a:solidFill>
                  <a:schemeClr val="tx2"/>
                </a:solidFill>
                <a:latin typeface="+mj-lt"/>
                <a:ea typeface="+mj-ea"/>
                <a:cs typeface="+mj-cs"/>
              </a:rPr>
            </a:br>
            <a:endParaRPr lang="en-US" sz="37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11086A8-4EA3-D5F8-F391-0A412804D128}"/>
              </a:ext>
            </a:extLst>
          </p:cNvPr>
          <p:cNvSpPr>
            <a:spLocks noGrp="1"/>
          </p:cNvSpPr>
          <p:nvPr>
            <p:ph idx="4294967295"/>
          </p:nvPr>
        </p:nvSpPr>
        <p:spPr>
          <a:xfrm>
            <a:off x="425963" y="283976"/>
            <a:ext cx="5179965" cy="2123210"/>
          </a:xfrm>
        </p:spPr>
        <p:txBody>
          <a:bodyPr vert="horz" lIns="91440" tIns="45720" rIns="91440" bIns="45720" rtlCol="0">
            <a:normAutofit/>
          </a:bodyPr>
          <a:lstStyle/>
          <a:p>
            <a:pPr marL="0" indent="0">
              <a:buNone/>
            </a:pPr>
            <a:endParaRPr lang="en-US" dirty="0"/>
          </a:p>
          <a:p>
            <a:endParaRPr lang="en-US" dirty="0"/>
          </a:p>
          <a:p>
            <a:endParaRPr lang="en-US" dirty="0"/>
          </a:p>
        </p:txBody>
      </p:sp>
      <p:pic>
        <p:nvPicPr>
          <p:cNvPr id="294" name="Picture 293">
            <a:extLst>
              <a:ext uri="{FF2B5EF4-FFF2-40B4-BE49-F238E27FC236}">
                <a16:creationId xmlns:a16="http://schemas.microsoft.com/office/drawing/2014/main" id="{0AC3E33A-1324-9B29-FD74-383E53C8AEC9}"/>
              </a:ext>
            </a:extLst>
          </p:cNvPr>
          <p:cNvPicPr>
            <a:picLocks noChangeAspect="1"/>
          </p:cNvPicPr>
          <p:nvPr/>
        </p:nvPicPr>
        <p:blipFill>
          <a:blip r:embed="rId2"/>
          <a:srcRect l="15847" r="38717" b="-1"/>
          <a:stretch>
            <a:fillRect/>
          </a:stretch>
        </p:blipFill>
        <p:spPr>
          <a:xfrm>
            <a:off x="6645834" y="1"/>
            <a:ext cx="5546166" cy="6866192"/>
          </a:xfrm>
          <a:prstGeom prst="rect">
            <a:avLst/>
          </a:prstGeom>
        </p:spPr>
      </p:pic>
      <p:grpSp>
        <p:nvGrpSpPr>
          <p:cNvPr id="363" name="Group 36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364"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5"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6"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7"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8"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9"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0"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1"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2"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3"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4"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5"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6"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7"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8"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7"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4"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5"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6"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7"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8"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9"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0"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1"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2"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3"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4"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5"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6"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7"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8"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9"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0"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1"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2"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3"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4"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5"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6"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7"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8"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9"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0"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1"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2"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3"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4"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5"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6"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318839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2" name="Rectangle 141">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handing over keys">
            <a:extLst>
              <a:ext uri="{FF2B5EF4-FFF2-40B4-BE49-F238E27FC236}">
                <a16:creationId xmlns:a16="http://schemas.microsoft.com/office/drawing/2014/main" id="{A8400794-2ED1-838F-1E4A-CEE38CDE2C49}"/>
              </a:ext>
            </a:extLst>
          </p:cNvPr>
          <p:cNvPicPr>
            <a:picLocks noChangeAspect="1"/>
          </p:cNvPicPr>
          <p:nvPr/>
        </p:nvPicPr>
        <p:blipFill>
          <a:blip r:embed="rId2">
            <a:alphaModFix amt="60000"/>
          </a:blip>
          <a:srcRect l="18309" r="30284" b="-1"/>
          <a:stretch>
            <a:fillRect/>
          </a:stretch>
        </p:blipFill>
        <p:spPr>
          <a:xfrm>
            <a:off x="100028" y="60051"/>
            <a:ext cx="5295331" cy="6875834"/>
          </a:xfrm>
          <a:prstGeom prst="rect">
            <a:avLst/>
          </a:prstGeom>
        </p:spPr>
      </p:pic>
      <p:sp>
        <p:nvSpPr>
          <p:cNvPr id="2" name="Title 1">
            <a:extLst>
              <a:ext uri="{FF2B5EF4-FFF2-40B4-BE49-F238E27FC236}">
                <a16:creationId xmlns:a16="http://schemas.microsoft.com/office/drawing/2014/main" id="{4E7BF615-CF43-87D9-BCFB-BB604115666E}"/>
              </a:ext>
            </a:extLst>
          </p:cNvPr>
          <p:cNvSpPr>
            <a:spLocks noGrp="1"/>
          </p:cNvSpPr>
          <p:nvPr>
            <p:ph type="title"/>
          </p:nvPr>
        </p:nvSpPr>
        <p:spPr>
          <a:xfrm>
            <a:off x="591674" y="1395699"/>
            <a:ext cx="4223965" cy="4111831"/>
          </a:xfrm>
        </p:spPr>
        <p:txBody>
          <a:bodyPr>
            <a:normAutofit/>
          </a:bodyPr>
          <a:lstStyle/>
          <a:p>
            <a:pPr algn="ctr"/>
            <a:r>
              <a:rPr lang="en-GB" b="1" dirty="0">
                <a:solidFill>
                  <a:srgbClr val="FFFFFF"/>
                </a:solidFill>
              </a:rPr>
              <a:t>Key Assumptions of SFT</a:t>
            </a:r>
            <a:endParaRPr lang="en-GB" dirty="0">
              <a:solidFill>
                <a:srgbClr val="FFFFFF"/>
              </a:solidFill>
            </a:endParaRPr>
          </a:p>
        </p:txBody>
      </p:sp>
      <p:sp>
        <p:nvSpPr>
          <p:cNvPr id="3" name="Content Placeholder 2">
            <a:extLst>
              <a:ext uri="{FF2B5EF4-FFF2-40B4-BE49-F238E27FC236}">
                <a16:creationId xmlns:a16="http://schemas.microsoft.com/office/drawing/2014/main" id="{89A980F5-7095-C95D-E860-A183705E80BC}"/>
              </a:ext>
            </a:extLst>
          </p:cNvPr>
          <p:cNvSpPr>
            <a:spLocks noGrp="1"/>
          </p:cNvSpPr>
          <p:nvPr>
            <p:ph idx="1"/>
          </p:nvPr>
        </p:nvSpPr>
        <p:spPr>
          <a:xfrm>
            <a:off x="5401336" y="13697"/>
            <a:ext cx="6784687" cy="6875834"/>
          </a:xfrm>
        </p:spPr>
        <p:txBody>
          <a:bodyPr>
            <a:normAutofit/>
          </a:bodyPr>
          <a:lstStyle/>
          <a:p>
            <a:pPr marL="0" indent="0">
              <a:buNone/>
            </a:pPr>
            <a:endParaRPr lang="en-GB" b="1" dirty="0"/>
          </a:p>
          <a:p>
            <a:r>
              <a:rPr lang="en-GB" sz="2800" dirty="0"/>
              <a:t>Clients are the experts in their own lives</a:t>
            </a:r>
          </a:p>
          <a:p>
            <a:r>
              <a:rPr lang="en-GB" sz="2800" dirty="0"/>
              <a:t>Change is constant and inevitable</a:t>
            </a:r>
          </a:p>
          <a:p>
            <a:r>
              <a:rPr lang="en-GB" sz="2800" dirty="0"/>
              <a:t>Small changes can lead to bigger changes</a:t>
            </a:r>
          </a:p>
          <a:p>
            <a:r>
              <a:rPr lang="en-GB" sz="2800" dirty="0"/>
              <a:t>Every problem has exceptions</a:t>
            </a:r>
          </a:p>
          <a:p>
            <a:r>
              <a:rPr lang="en-GB" sz="2800" dirty="0"/>
              <a:t>The future can be created and negotiated</a:t>
            </a:r>
          </a:p>
          <a:p>
            <a:endParaRPr lang="en-GB" dirty="0"/>
          </a:p>
        </p:txBody>
      </p:sp>
      <p:sp>
        <p:nvSpPr>
          <p:cNvPr id="4" name="Date Placeholder 3">
            <a:extLst>
              <a:ext uri="{FF2B5EF4-FFF2-40B4-BE49-F238E27FC236}">
                <a16:creationId xmlns:a16="http://schemas.microsoft.com/office/drawing/2014/main" id="{9EF2A4C1-783B-8EBC-3252-187FDCA8740C}"/>
              </a:ext>
            </a:extLst>
          </p:cNvPr>
          <p:cNvSpPr>
            <a:spLocks noGrp="1"/>
          </p:cNvSpPr>
          <p:nvPr>
            <p:ph type="dt" sz="half" idx="10"/>
          </p:nvPr>
        </p:nvSpPr>
        <p:spPr>
          <a:xfrm>
            <a:off x="173736" y="6382512"/>
            <a:ext cx="2845901" cy="365125"/>
          </a:xfrm>
        </p:spPr>
        <p:txBody>
          <a:bodyPr>
            <a:normAutofit/>
          </a:bodyPr>
          <a:lstStyle/>
          <a:p>
            <a:pPr>
              <a:spcAft>
                <a:spcPts val="600"/>
              </a:spcAft>
            </a:pPr>
            <a:r>
              <a:rPr lang="en-US">
                <a:solidFill>
                  <a:srgbClr val="FFFFFF"/>
                </a:solidFill>
              </a:rPr>
              <a:t>20XX</a:t>
            </a:r>
          </a:p>
        </p:txBody>
      </p:sp>
    </p:spTree>
    <p:extLst>
      <p:ext uri="{BB962C8B-B14F-4D97-AF65-F5344CB8AC3E}">
        <p14:creationId xmlns:p14="http://schemas.microsoft.com/office/powerpoint/2010/main" val="3376973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74CB-F60E-04DC-B7EF-74A7D0C68ED2}"/>
              </a:ext>
            </a:extLst>
          </p:cNvPr>
          <p:cNvSpPr>
            <a:spLocks noGrp="1"/>
          </p:cNvSpPr>
          <p:nvPr>
            <p:ph type="title"/>
          </p:nvPr>
        </p:nvSpPr>
        <p:spPr>
          <a:xfrm>
            <a:off x="0" y="65315"/>
            <a:ext cx="12192000" cy="1030830"/>
          </a:xfrm>
        </p:spPr>
        <p:txBody>
          <a:bodyPr>
            <a:normAutofit fontScale="90000"/>
          </a:bodyPr>
          <a:lstStyle/>
          <a:p>
            <a:br>
              <a:rPr lang="en-GB" dirty="0"/>
            </a:br>
            <a:r>
              <a:rPr lang="en-GB" dirty="0"/>
              <a:t>More </a:t>
            </a:r>
            <a:r>
              <a:rPr lang="en-GB" b="1" dirty="0"/>
              <a:t>key principles:</a:t>
            </a:r>
            <a:r>
              <a:rPr lang="en-GB" dirty="0"/>
              <a:t>  </a:t>
            </a:r>
            <a:br>
              <a:rPr lang="en-GB" dirty="0"/>
            </a:br>
            <a:endParaRPr lang="en-GB" dirty="0"/>
          </a:p>
        </p:txBody>
      </p:sp>
      <p:sp>
        <p:nvSpPr>
          <p:cNvPr id="3" name="Content Placeholder 2">
            <a:extLst>
              <a:ext uri="{FF2B5EF4-FFF2-40B4-BE49-F238E27FC236}">
                <a16:creationId xmlns:a16="http://schemas.microsoft.com/office/drawing/2014/main" id="{CE3BBC2B-4D1B-51EF-B7A9-A8CFB9D40D0A}"/>
              </a:ext>
            </a:extLst>
          </p:cNvPr>
          <p:cNvSpPr>
            <a:spLocks noGrp="1"/>
          </p:cNvSpPr>
          <p:nvPr>
            <p:ph idx="1"/>
          </p:nvPr>
        </p:nvSpPr>
        <p:spPr>
          <a:xfrm>
            <a:off x="0" y="967409"/>
            <a:ext cx="12352919" cy="5825277"/>
          </a:xfrm>
        </p:spPr>
        <p:txBody>
          <a:bodyPr>
            <a:normAutofit fontScale="92500"/>
          </a:bodyPr>
          <a:lstStyle/>
          <a:p>
            <a:r>
              <a:rPr lang="en-GB" sz="4000" dirty="0"/>
              <a:t>If it isn’t broken, don’t fix it</a:t>
            </a:r>
          </a:p>
          <a:p>
            <a:r>
              <a:rPr lang="en-GB" sz="4000" dirty="0"/>
              <a:t>Small changes can lead to bigger changes</a:t>
            </a:r>
          </a:p>
          <a:p>
            <a:r>
              <a:rPr lang="en-GB" sz="4000" dirty="0"/>
              <a:t>Clients already have strengths and resources</a:t>
            </a:r>
          </a:p>
          <a:p>
            <a:r>
              <a:rPr lang="en-GB" sz="4000" dirty="0"/>
              <a:t>The counsellor is collaborative, not expert</a:t>
            </a:r>
          </a:p>
          <a:p>
            <a:r>
              <a:rPr lang="en-GB" sz="4000" dirty="0"/>
              <a:t>Focus on preferred future, not past cause</a:t>
            </a:r>
          </a:p>
          <a:p>
            <a:r>
              <a:rPr lang="en-GB" sz="4000" dirty="0"/>
              <a:t>Mini Reflection (2–3 mins)</a:t>
            </a:r>
          </a:p>
          <a:p>
            <a:endParaRPr lang="en-GB" sz="2800" dirty="0"/>
          </a:p>
          <a:p>
            <a:endParaRPr lang="en-GB" dirty="0"/>
          </a:p>
        </p:txBody>
      </p:sp>
    </p:spTree>
    <p:extLst>
      <p:ext uri="{BB962C8B-B14F-4D97-AF65-F5344CB8AC3E}">
        <p14:creationId xmlns:p14="http://schemas.microsoft.com/office/powerpoint/2010/main" val="4106139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DE505-8B40-7E42-DC39-4F63BF0632E8}"/>
              </a:ext>
            </a:extLst>
          </p:cNvPr>
          <p:cNvSpPr>
            <a:spLocks noGrp="1"/>
          </p:cNvSpPr>
          <p:nvPr>
            <p:ph type="title"/>
          </p:nvPr>
        </p:nvSpPr>
        <p:spPr>
          <a:xfrm>
            <a:off x="0" y="110364"/>
            <a:ext cx="12085983" cy="1141966"/>
          </a:xfrm>
        </p:spPr>
        <p:txBody>
          <a:bodyPr/>
          <a:lstStyle/>
          <a:p>
            <a:r>
              <a:rPr lang="en-GB" dirty="0"/>
              <a:t>Solution Focussed Therapy …</a:t>
            </a:r>
          </a:p>
        </p:txBody>
      </p:sp>
      <p:sp>
        <p:nvSpPr>
          <p:cNvPr id="4" name="Date Placeholder 3">
            <a:extLst>
              <a:ext uri="{FF2B5EF4-FFF2-40B4-BE49-F238E27FC236}">
                <a16:creationId xmlns:a16="http://schemas.microsoft.com/office/drawing/2014/main" id="{26C61FE8-BB14-675E-7CB1-043805B683D0}"/>
              </a:ext>
            </a:extLst>
          </p:cNvPr>
          <p:cNvSpPr>
            <a:spLocks noGrp="1"/>
          </p:cNvSpPr>
          <p:nvPr>
            <p:ph type="dt" sz="half" idx="10"/>
          </p:nvPr>
        </p:nvSpPr>
        <p:spPr/>
        <p:txBody>
          <a:bodyPr/>
          <a:lstStyle/>
          <a:p>
            <a:r>
              <a:rPr lang="en-US"/>
              <a:t>20XX</a:t>
            </a:r>
            <a:endParaRPr lang="en-US" dirty="0"/>
          </a:p>
        </p:txBody>
      </p:sp>
      <p:sp>
        <p:nvSpPr>
          <p:cNvPr id="5" name="Rectangle 1">
            <a:extLst>
              <a:ext uri="{FF2B5EF4-FFF2-40B4-BE49-F238E27FC236}">
                <a16:creationId xmlns:a16="http://schemas.microsoft.com/office/drawing/2014/main" id="{EC1F0FD1-42E1-7B9F-C118-333E43BE94DD}"/>
              </a:ext>
            </a:extLst>
          </p:cNvPr>
          <p:cNvSpPr>
            <a:spLocks noGrp="1" noChangeArrowheads="1"/>
          </p:cNvSpPr>
          <p:nvPr>
            <p:ph idx="1"/>
          </p:nvPr>
        </p:nvSpPr>
        <p:spPr bwMode="auto">
          <a:xfrm>
            <a:off x="56057" y="770462"/>
            <a:ext cx="12029926" cy="5963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50000"/>
              </a:lnSpc>
              <a:spcBef>
                <a:spcPct val="0"/>
              </a:spcBef>
              <a:spcAft>
                <a:spcPct val="0"/>
              </a:spcAft>
              <a:buClrTx/>
              <a:buSzTx/>
              <a:buFontTx/>
              <a:buChar char="•"/>
              <a:tabLst/>
            </a:pPr>
            <a:r>
              <a:rPr kumimoji="0" lang="en-US" altLang="en-US" sz="5400" i="0" u="none" cap="none" normalizeH="0" baseline="0" dirty="0">
                <a:ln>
                  <a:noFill/>
                </a:ln>
                <a:solidFill>
                  <a:schemeClr val="tx1"/>
                </a:solidFill>
                <a:effectLst/>
                <a:latin typeface="Amasis MT Pro Light" panose="020F0502020204030204" pitchFamily="18" charset="0"/>
              </a:rPr>
              <a:t>Encourages hope</a:t>
            </a:r>
          </a:p>
          <a:p>
            <a:pPr marL="0" marR="0" lvl="0" indent="0" algn="l" defTabSz="914400" rtl="0" eaLnBrk="0" fontAlgn="base" latinLnBrk="0" hangingPunct="0">
              <a:lnSpc>
                <a:spcPct val="250000"/>
              </a:lnSpc>
              <a:spcBef>
                <a:spcPct val="0"/>
              </a:spcBef>
              <a:spcAft>
                <a:spcPct val="0"/>
              </a:spcAft>
              <a:buClrTx/>
              <a:buSzTx/>
              <a:buFontTx/>
              <a:buChar char="•"/>
              <a:tabLst/>
            </a:pPr>
            <a:r>
              <a:rPr kumimoji="0" lang="en-US" altLang="en-US" sz="5400" i="0" u="none" cap="none" normalizeH="0" baseline="0" dirty="0">
                <a:ln>
                  <a:noFill/>
                </a:ln>
                <a:solidFill>
                  <a:schemeClr val="tx1"/>
                </a:solidFill>
                <a:effectLst/>
                <a:latin typeface="Amasis MT Pro Light" panose="020F0502020204030204" pitchFamily="18" charset="0"/>
              </a:rPr>
              <a:t>Makes change measurable</a:t>
            </a:r>
          </a:p>
          <a:p>
            <a:pPr marL="0" marR="0" lvl="0" indent="0" algn="l" defTabSz="914400" rtl="0" eaLnBrk="0" fontAlgn="base" latinLnBrk="0" hangingPunct="0">
              <a:lnSpc>
                <a:spcPct val="250000"/>
              </a:lnSpc>
              <a:spcBef>
                <a:spcPct val="0"/>
              </a:spcBef>
              <a:spcAft>
                <a:spcPct val="0"/>
              </a:spcAft>
              <a:buClrTx/>
              <a:buSzTx/>
              <a:buFontTx/>
              <a:buChar char="•"/>
              <a:tabLst/>
            </a:pPr>
            <a:r>
              <a:rPr kumimoji="0" lang="en-US" altLang="en-US" sz="5400" i="0" u="none" cap="none" normalizeH="0" baseline="0" dirty="0">
                <a:ln>
                  <a:noFill/>
                </a:ln>
                <a:solidFill>
                  <a:schemeClr val="tx1"/>
                </a:solidFill>
                <a:effectLst/>
                <a:latin typeface="Amasis MT Pro Light" panose="020F0502020204030204" pitchFamily="18" charset="0"/>
              </a:rPr>
              <a:t>Avoids deep problem exploration</a:t>
            </a:r>
          </a:p>
        </p:txBody>
      </p:sp>
    </p:spTree>
    <p:extLst>
      <p:ext uri="{BB962C8B-B14F-4D97-AF65-F5344CB8AC3E}">
        <p14:creationId xmlns:p14="http://schemas.microsoft.com/office/powerpoint/2010/main" val="843277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tail shot of modern architecture facade">
            <a:extLst>
              <a:ext uri="{FF2B5EF4-FFF2-40B4-BE49-F238E27FC236}">
                <a16:creationId xmlns:a16="http://schemas.microsoft.com/office/drawing/2014/main" id="{A028EC0F-3FFE-85B1-19B8-4121CA9BE2F9}"/>
              </a:ext>
            </a:extLst>
          </p:cNvPr>
          <p:cNvPicPr>
            <a:picLocks noChangeAspect="1"/>
          </p:cNvPicPr>
          <p:nvPr/>
        </p:nvPicPr>
        <p:blipFill>
          <a:blip r:embed="rId2">
            <a:alphaModFix amt="60000"/>
          </a:blip>
          <a:srcRect l="48594" r="-1" b="-1"/>
          <a:stretch>
            <a:fillRect/>
          </a:stretch>
        </p:blipFill>
        <p:spPr>
          <a:xfrm>
            <a:off x="-1" y="1"/>
            <a:ext cx="5295331" cy="6875834"/>
          </a:xfrm>
          <a:prstGeom prst="rect">
            <a:avLst/>
          </a:prstGeom>
        </p:spPr>
      </p:pic>
      <p:sp>
        <p:nvSpPr>
          <p:cNvPr id="2" name="Title 1">
            <a:extLst>
              <a:ext uri="{FF2B5EF4-FFF2-40B4-BE49-F238E27FC236}">
                <a16:creationId xmlns:a16="http://schemas.microsoft.com/office/drawing/2014/main" id="{7A38DDCB-25CD-769F-8870-1E81A4945535}"/>
              </a:ext>
            </a:extLst>
          </p:cNvPr>
          <p:cNvSpPr>
            <a:spLocks noGrp="1"/>
          </p:cNvSpPr>
          <p:nvPr>
            <p:ph type="title"/>
          </p:nvPr>
        </p:nvSpPr>
        <p:spPr>
          <a:xfrm>
            <a:off x="591674" y="1395699"/>
            <a:ext cx="4223965" cy="4111831"/>
          </a:xfrm>
        </p:spPr>
        <p:txBody>
          <a:bodyPr>
            <a:normAutofit/>
          </a:bodyPr>
          <a:lstStyle/>
          <a:p>
            <a:pPr algn="ctr"/>
            <a:r>
              <a:rPr lang="en-GB" b="1">
                <a:solidFill>
                  <a:srgbClr val="FFFFFF"/>
                </a:solidFill>
              </a:rPr>
              <a:t>The Miracle Question</a:t>
            </a:r>
            <a:br>
              <a:rPr lang="en-GB" b="1">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F3EEC0D9-7A25-27A5-532E-7F6DBBFD5D3E}"/>
              </a:ext>
            </a:extLst>
          </p:cNvPr>
          <p:cNvSpPr>
            <a:spLocks noGrp="1"/>
          </p:cNvSpPr>
          <p:nvPr>
            <p:ph idx="1"/>
          </p:nvPr>
        </p:nvSpPr>
        <p:spPr>
          <a:xfrm>
            <a:off x="6133814" y="91440"/>
            <a:ext cx="5219700" cy="6710289"/>
          </a:xfrm>
        </p:spPr>
        <p:txBody>
          <a:bodyPr>
            <a:normAutofit fontScale="62500" lnSpcReduction="20000"/>
          </a:bodyPr>
          <a:lstStyle/>
          <a:p>
            <a:r>
              <a:rPr lang="en-GB" sz="4800" dirty="0"/>
              <a:t>The Miracle Question is one of the most famous techniques in SFT.</a:t>
            </a:r>
          </a:p>
          <a:p>
            <a:pPr marL="0" indent="0">
              <a:buNone/>
            </a:pPr>
            <a:r>
              <a:rPr lang="en-GB" sz="4800" dirty="0"/>
              <a:t>It helps clients:</a:t>
            </a:r>
          </a:p>
          <a:p>
            <a:r>
              <a:rPr lang="en-GB" sz="4800" dirty="0"/>
              <a:t>Clarify goals</a:t>
            </a:r>
          </a:p>
          <a:p>
            <a:r>
              <a:rPr lang="en-GB" sz="4800" dirty="0"/>
              <a:t>Visualize change</a:t>
            </a:r>
          </a:p>
          <a:p>
            <a:r>
              <a:rPr lang="en-GB" sz="4800" dirty="0"/>
              <a:t>Identify concrete behavioural indicators of improvement</a:t>
            </a:r>
          </a:p>
          <a:p>
            <a:br>
              <a:rPr lang="en-GB" dirty="0"/>
            </a:br>
            <a:endParaRPr lang="en-GB" dirty="0"/>
          </a:p>
          <a:p>
            <a:endParaRPr lang="en-GB" dirty="0"/>
          </a:p>
        </p:txBody>
      </p:sp>
      <p:sp>
        <p:nvSpPr>
          <p:cNvPr id="4" name="Date Placeholder 3">
            <a:extLst>
              <a:ext uri="{FF2B5EF4-FFF2-40B4-BE49-F238E27FC236}">
                <a16:creationId xmlns:a16="http://schemas.microsoft.com/office/drawing/2014/main" id="{5B26DB81-EBDE-2264-6570-B8BC564F9FF7}"/>
              </a:ext>
            </a:extLst>
          </p:cNvPr>
          <p:cNvSpPr>
            <a:spLocks noGrp="1"/>
          </p:cNvSpPr>
          <p:nvPr>
            <p:ph type="dt" sz="half" idx="10"/>
          </p:nvPr>
        </p:nvSpPr>
        <p:spPr>
          <a:xfrm>
            <a:off x="173736" y="6382512"/>
            <a:ext cx="2845901" cy="365125"/>
          </a:xfrm>
        </p:spPr>
        <p:txBody>
          <a:bodyPr>
            <a:normAutofit/>
          </a:bodyPr>
          <a:lstStyle/>
          <a:p>
            <a:pPr>
              <a:spcAft>
                <a:spcPts val="600"/>
              </a:spcAft>
            </a:pPr>
            <a:r>
              <a:rPr lang="en-US">
                <a:solidFill>
                  <a:srgbClr val="FFFFFF"/>
                </a:solidFill>
              </a:rPr>
              <a:t>20XX</a:t>
            </a:r>
          </a:p>
        </p:txBody>
      </p:sp>
    </p:spTree>
    <p:extLst>
      <p:ext uri="{BB962C8B-B14F-4D97-AF65-F5344CB8AC3E}">
        <p14:creationId xmlns:p14="http://schemas.microsoft.com/office/powerpoint/2010/main" val="806368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45E-BC62-51A4-F8A7-0C179F954E7A}"/>
              </a:ext>
            </a:extLst>
          </p:cNvPr>
          <p:cNvSpPr>
            <a:spLocks noGrp="1"/>
          </p:cNvSpPr>
          <p:nvPr>
            <p:ph type="title"/>
          </p:nvPr>
        </p:nvSpPr>
        <p:spPr>
          <a:xfrm>
            <a:off x="141988" y="-68154"/>
            <a:ext cx="11830405" cy="1658415"/>
          </a:xfrm>
        </p:spPr>
        <p:txBody>
          <a:bodyPr>
            <a:normAutofit fontScale="90000"/>
          </a:bodyPr>
          <a:lstStyle/>
          <a:p>
            <a:br>
              <a:rPr lang="en-GB" b="1" dirty="0"/>
            </a:br>
            <a:br>
              <a:rPr lang="en-GB" b="1" dirty="0"/>
            </a:br>
            <a:r>
              <a:rPr lang="en-GB" b="1" dirty="0"/>
              <a:t>Standard Miracle Question Format: </a:t>
            </a:r>
            <a:r>
              <a:rPr lang="en-GB" dirty="0">
                <a:latin typeface="Arial" panose="020B0604020202020204" pitchFamily="34" charset="0"/>
                <a:cs typeface="Arial" panose="020B0604020202020204" pitchFamily="34" charset="0"/>
              </a:rPr>
              <a:t>A classic version (de Shazer):</a:t>
            </a:r>
            <a:br>
              <a:rPr lang="en-GB" dirty="0">
                <a:latin typeface="Arial" panose="020B0604020202020204" pitchFamily="34" charset="0"/>
                <a:cs typeface="Arial" panose="020B0604020202020204" pitchFamily="34" charset="0"/>
              </a:rPr>
            </a:br>
            <a:br>
              <a:rPr lang="en-GB" b="1" dirty="0"/>
            </a:br>
            <a:endParaRPr lang="en-GB" dirty="0"/>
          </a:p>
        </p:txBody>
      </p:sp>
      <p:sp>
        <p:nvSpPr>
          <p:cNvPr id="3" name="Content Placeholder 2">
            <a:extLst>
              <a:ext uri="{FF2B5EF4-FFF2-40B4-BE49-F238E27FC236}">
                <a16:creationId xmlns:a16="http://schemas.microsoft.com/office/drawing/2014/main" id="{DBA5E351-391E-04B7-BA19-8F94E6760137}"/>
              </a:ext>
            </a:extLst>
          </p:cNvPr>
          <p:cNvSpPr>
            <a:spLocks noGrp="1"/>
          </p:cNvSpPr>
          <p:nvPr>
            <p:ph idx="1"/>
          </p:nvPr>
        </p:nvSpPr>
        <p:spPr>
          <a:xfrm>
            <a:off x="85193" y="1777684"/>
            <a:ext cx="11995109" cy="4963886"/>
          </a:xfrm>
        </p:spPr>
        <p:txBody>
          <a:bodyPr/>
          <a:lstStyle/>
          <a:p>
            <a:pPr marL="0" indent="0">
              <a:buNone/>
            </a:pPr>
            <a:r>
              <a:rPr lang="en-GB" dirty="0">
                <a:latin typeface="Arial" panose="020B0604020202020204" pitchFamily="34" charset="0"/>
                <a:cs typeface="Arial" panose="020B0604020202020204" pitchFamily="34" charset="0"/>
              </a:rPr>
              <a:t>“Suppose tonight, while you are asleep, a miracle happens and the problem that brought you here is solved. Because you were asleep, you don’t know the miracle happened. When you wake up tomorrow, what would be the first small signs that tell you something is different?”</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Where would you be?</a:t>
            </a:r>
          </a:p>
          <a:p>
            <a:r>
              <a:rPr lang="en-GB" dirty="0">
                <a:latin typeface="Arial" panose="020B0604020202020204" pitchFamily="34" charset="0"/>
                <a:cs typeface="Arial" panose="020B0604020202020204" pitchFamily="34" charset="0"/>
              </a:rPr>
              <a:t>Who would be/not be there?</a:t>
            </a:r>
          </a:p>
          <a:p>
            <a:r>
              <a:rPr lang="en-GB" dirty="0">
                <a:latin typeface="Arial" panose="020B0604020202020204" pitchFamily="34" charset="0"/>
                <a:cs typeface="Arial" panose="020B0604020202020204" pitchFamily="34" charset="0"/>
              </a:rPr>
              <a:t>What changes would have taken place?</a:t>
            </a:r>
          </a:p>
        </p:txBody>
      </p:sp>
    </p:spTree>
    <p:extLst>
      <p:ext uri="{BB962C8B-B14F-4D97-AF65-F5344CB8AC3E}">
        <p14:creationId xmlns:p14="http://schemas.microsoft.com/office/powerpoint/2010/main" val="1851947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720F3-2E78-D44E-E7A5-B0046A35366D}"/>
              </a:ext>
            </a:extLst>
          </p:cNvPr>
          <p:cNvSpPr>
            <a:spLocks noGrp="1"/>
          </p:cNvSpPr>
          <p:nvPr>
            <p:ph type="title"/>
          </p:nvPr>
        </p:nvSpPr>
        <p:spPr>
          <a:xfrm>
            <a:off x="1073811" y="498507"/>
            <a:ext cx="6021937" cy="1372823"/>
          </a:xfrm>
        </p:spPr>
        <p:txBody>
          <a:bodyPr>
            <a:normAutofit/>
          </a:bodyPr>
          <a:lstStyle/>
          <a:p>
            <a:r>
              <a:rPr lang="en-GB" b="1" dirty="0"/>
              <a:t>Follow-Up Questions</a:t>
            </a:r>
            <a:br>
              <a:rPr lang="en-GB" b="1" dirty="0"/>
            </a:br>
            <a:endParaRPr lang="en-GB" dirty="0"/>
          </a:p>
        </p:txBody>
      </p:sp>
      <p:sp>
        <p:nvSpPr>
          <p:cNvPr id="3" name="Content Placeholder 2">
            <a:extLst>
              <a:ext uri="{FF2B5EF4-FFF2-40B4-BE49-F238E27FC236}">
                <a16:creationId xmlns:a16="http://schemas.microsoft.com/office/drawing/2014/main" id="{A9CC07F0-6CEE-F837-B43C-1450DF883C00}"/>
              </a:ext>
            </a:extLst>
          </p:cNvPr>
          <p:cNvSpPr>
            <a:spLocks noGrp="1"/>
          </p:cNvSpPr>
          <p:nvPr>
            <p:ph idx="1"/>
          </p:nvPr>
        </p:nvSpPr>
        <p:spPr>
          <a:xfrm>
            <a:off x="8978" y="1436286"/>
            <a:ext cx="7086770" cy="5421714"/>
          </a:xfrm>
        </p:spPr>
        <p:txBody>
          <a:bodyPr>
            <a:normAutofit/>
          </a:bodyPr>
          <a:lstStyle/>
          <a:p>
            <a:pPr>
              <a:lnSpc>
                <a:spcPct val="140000"/>
              </a:lnSpc>
            </a:pPr>
            <a:endParaRPr lang="en-GB" dirty="0"/>
          </a:p>
          <a:p>
            <a:pPr marL="0" indent="0">
              <a:lnSpc>
                <a:spcPct val="140000"/>
              </a:lnSpc>
              <a:buNone/>
            </a:pPr>
            <a:r>
              <a:rPr lang="en-GB" sz="2400" dirty="0">
                <a:latin typeface="Arial" panose="020B0604020202020204" pitchFamily="34" charset="0"/>
                <a:cs typeface="Arial" panose="020B0604020202020204" pitchFamily="34" charset="0"/>
              </a:rPr>
              <a:t>After asking the miracle question, therapists often ask:</a:t>
            </a:r>
          </a:p>
          <a:p>
            <a:pPr>
              <a:lnSpc>
                <a:spcPct val="140000"/>
              </a:lnSpc>
            </a:pPr>
            <a:r>
              <a:rPr lang="en-GB" sz="2400" dirty="0">
                <a:latin typeface="Arial" panose="020B0604020202020204" pitchFamily="34" charset="0"/>
                <a:cs typeface="Arial" panose="020B0604020202020204" pitchFamily="34" charset="0"/>
              </a:rPr>
              <a:t>What would you notice first?</a:t>
            </a:r>
          </a:p>
          <a:p>
            <a:pPr>
              <a:lnSpc>
                <a:spcPct val="140000"/>
              </a:lnSpc>
            </a:pPr>
            <a:r>
              <a:rPr lang="en-GB" sz="2400" dirty="0">
                <a:latin typeface="Arial" panose="020B0604020202020204" pitchFamily="34" charset="0"/>
                <a:cs typeface="Arial" panose="020B0604020202020204" pitchFamily="34" charset="0"/>
              </a:rPr>
              <a:t>Who else would notice?</a:t>
            </a:r>
          </a:p>
          <a:p>
            <a:pPr>
              <a:lnSpc>
                <a:spcPct val="140000"/>
              </a:lnSpc>
            </a:pPr>
            <a:r>
              <a:rPr lang="en-GB" sz="2400" dirty="0">
                <a:latin typeface="Arial" panose="020B0604020202020204" pitchFamily="34" charset="0"/>
                <a:cs typeface="Arial" panose="020B0604020202020204" pitchFamily="34" charset="0"/>
              </a:rPr>
              <a:t>What would they see you doing differently?</a:t>
            </a:r>
          </a:p>
          <a:p>
            <a:pPr>
              <a:lnSpc>
                <a:spcPct val="140000"/>
              </a:lnSpc>
            </a:pPr>
            <a:r>
              <a:rPr lang="en-GB" sz="2400" dirty="0">
                <a:latin typeface="Arial" panose="020B0604020202020204" pitchFamily="34" charset="0"/>
                <a:cs typeface="Arial" panose="020B0604020202020204" pitchFamily="34" charset="0"/>
              </a:rPr>
              <a:t>On a scale of 0–10, where are you now compared to the miracle day?</a:t>
            </a:r>
          </a:p>
          <a:p>
            <a:pPr>
              <a:lnSpc>
                <a:spcPct val="140000"/>
              </a:lnSpc>
            </a:pPr>
            <a:endParaRPr lang="en-GB" dirty="0"/>
          </a:p>
        </p:txBody>
      </p:sp>
      <p:grpSp>
        <p:nvGrpSpPr>
          <p:cNvPr id="13" name="Group 12">
            <a:extLst>
              <a:ext uri="{FF2B5EF4-FFF2-40B4-BE49-F238E27FC236}">
                <a16:creationId xmlns:a16="http://schemas.microsoft.com/office/drawing/2014/main" id="{1EBB3E56-58E4-4241-80A5-0A3DEA17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8159" y="47194"/>
            <a:ext cx="687615" cy="6763668"/>
            <a:chOff x="7571232" y="-41657"/>
            <a:chExt cx="687615" cy="6869541"/>
          </a:xfrm>
        </p:grpSpPr>
        <p:sp>
          <p:nvSpPr>
            <p:cNvPr id="14" name="Freeform 6">
              <a:extLst>
                <a:ext uri="{FF2B5EF4-FFF2-40B4-BE49-F238E27FC236}">
                  <a16:creationId xmlns:a16="http://schemas.microsoft.com/office/drawing/2014/main" id="{3AC22CA4-E875-4C4A-8736-160F02E9C3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9384" y="44594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DA8E99E9-915E-4D1B-86EE-C5E9F3396F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612" y="65605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22">
              <a:extLst>
                <a:ext uri="{FF2B5EF4-FFF2-40B4-BE49-F238E27FC236}">
                  <a16:creationId xmlns:a16="http://schemas.microsoft.com/office/drawing/2014/main" id="{8A8FDF86-381B-4339-AE71-C739F33E53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66015" y="171790"/>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30">
              <a:extLst>
                <a:ext uri="{FF2B5EF4-FFF2-40B4-BE49-F238E27FC236}">
                  <a16:creationId xmlns:a16="http://schemas.microsoft.com/office/drawing/2014/main" id="{89042F4A-7349-4093-838E-857FA6B2BE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9214" y="6381076"/>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3">
              <a:extLst>
                <a:ext uri="{FF2B5EF4-FFF2-40B4-BE49-F238E27FC236}">
                  <a16:creationId xmlns:a16="http://schemas.microsoft.com/office/drawing/2014/main" id="{D705AD75-E322-41A8-BE03-7027171AC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915" y="671856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1">
              <a:extLst>
                <a:ext uri="{FF2B5EF4-FFF2-40B4-BE49-F238E27FC236}">
                  <a16:creationId xmlns:a16="http://schemas.microsoft.com/office/drawing/2014/main" id="{35514E55-A824-4255-99EC-9DFB1315E6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474" y="647118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3">
              <a:extLst>
                <a:ext uri="{FF2B5EF4-FFF2-40B4-BE49-F238E27FC236}">
                  <a16:creationId xmlns:a16="http://schemas.microsoft.com/office/drawing/2014/main" id="{C22CD2BF-BA4E-4802-9D93-23FBB17009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6307" y="620655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5">
              <a:extLst>
                <a:ext uri="{FF2B5EF4-FFF2-40B4-BE49-F238E27FC236}">
                  <a16:creationId xmlns:a16="http://schemas.microsoft.com/office/drawing/2014/main" id="{AE44CECE-5DC6-484C-941F-ADFB1DE203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2902" y="600674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6">
              <a:extLst>
                <a:ext uri="{FF2B5EF4-FFF2-40B4-BE49-F238E27FC236}">
                  <a16:creationId xmlns:a16="http://schemas.microsoft.com/office/drawing/2014/main" id="{23603EFD-E9B6-4B0B-AD51-2EC3A171EB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4886" y="5107014"/>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7">
              <a:extLst>
                <a:ext uri="{FF2B5EF4-FFF2-40B4-BE49-F238E27FC236}">
                  <a16:creationId xmlns:a16="http://schemas.microsoft.com/office/drawing/2014/main" id="{698B95A2-61FA-47A8-9AC4-FC86F5B87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7005" y="577252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0">
              <a:extLst>
                <a:ext uri="{FF2B5EF4-FFF2-40B4-BE49-F238E27FC236}">
                  <a16:creationId xmlns:a16="http://schemas.microsoft.com/office/drawing/2014/main" id="{B3F27A11-DA5F-4D16-9021-89BFF3A9AA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72" y="556720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1">
              <a:extLst>
                <a:ext uri="{FF2B5EF4-FFF2-40B4-BE49-F238E27FC236}">
                  <a16:creationId xmlns:a16="http://schemas.microsoft.com/office/drawing/2014/main" id="{0A6F2081-096E-434F-9362-3FA93153A8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9572" y="530265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0">
              <a:extLst>
                <a:ext uri="{FF2B5EF4-FFF2-40B4-BE49-F238E27FC236}">
                  <a16:creationId xmlns:a16="http://schemas.microsoft.com/office/drawing/2014/main" id="{D66FE76B-2D2C-421A-96A9-7B2773C9F9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6123" y="635714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1">
              <a:extLst>
                <a:ext uri="{FF2B5EF4-FFF2-40B4-BE49-F238E27FC236}">
                  <a16:creationId xmlns:a16="http://schemas.microsoft.com/office/drawing/2014/main" id="{C3FB7D92-FBC4-499B-A0C5-25F9B15FD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6708" y="5245998"/>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2">
              <a:extLst>
                <a:ext uri="{FF2B5EF4-FFF2-40B4-BE49-F238E27FC236}">
                  <a16:creationId xmlns:a16="http://schemas.microsoft.com/office/drawing/2014/main" id="{BB8B5031-ED92-4F7A-BAB6-6861F7C1C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278" y="5489668"/>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3">
              <a:extLst>
                <a:ext uri="{FF2B5EF4-FFF2-40B4-BE49-F238E27FC236}">
                  <a16:creationId xmlns:a16="http://schemas.microsoft.com/office/drawing/2014/main" id="{27A8A654-6DE2-4BCB-9D41-3B5EE2AB1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56063" y="571632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9">
              <a:extLst>
                <a:ext uri="{FF2B5EF4-FFF2-40B4-BE49-F238E27FC236}">
                  <a16:creationId xmlns:a16="http://schemas.microsoft.com/office/drawing/2014/main" id="{607A85E2-1DBD-4BD7-981B-A8C9EEA9B0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362" y="605952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0">
              <a:extLst>
                <a:ext uri="{FF2B5EF4-FFF2-40B4-BE49-F238E27FC236}">
                  <a16:creationId xmlns:a16="http://schemas.microsoft.com/office/drawing/2014/main" id="{84FEDB90-F573-4741-B80C-B545B2048A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30917" y="545428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12">
              <a:extLst>
                <a:ext uri="{FF2B5EF4-FFF2-40B4-BE49-F238E27FC236}">
                  <a16:creationId xmlns:a16="http://schemas.microsoft.com/office/drawing/2014/main" id="{E9F00CB5-6EDE-4216-A827-D6E5FC26D7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9253" y="659822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32">
              <a:extLst>
                <a:ext uri="{FF2B5EF4-FFF2-40B4-BE49-F238E27FC236}">
                  <a16:creationId xmlns:a16="http://schemas.microsoft.com/office/drawing/2014/main" id="{284B43DE-8FEB-48F2-B798-0F3AFC26A4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438" y="413725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33">
              <a:extLst>
                <a:ext uri="{FF2B5EF4-FFF2-40B4-BE49-F238E27FC236}">
                  <a16:creationId xmlns:a16="http://schemas.microsoft.com/office/drawing/2014/main" id="{1E98C2C7-3645-4E8F-B105-C48030245D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3435" y="307694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4">
              <a:extLst>
                <a:ext uri="{FF2B5EF4-FFF2-40B4-BE49-F238E27FC236}">
                  <a16:creationId xmlns:a16="http://schemas.microsoft.com/office/drawing/2014/main" id="{9D095602-3BCC-4049-A4A7-EC40A21FDE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343" y="2070649"/>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5">
              <a:extLst>
                <a:ext uri="{FF2B5EF4-FFF2-40B4-BE49-F238E27FC236}">
                  <a16:creationId xmlns:a16="http://schemas.microsoft.com/office/drawing/2014/main" id="{F785A0EA-EDA5-4619-98BD-1E38A3C57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94235" y="285893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6">
              <a:extLst>
                <a:ext uri="{FF2B5EF4-FFF2-40B4-BE49-F238E27FC236}">
                  <a16:creationId xmlns:a16="http://schemas.microsoft.com/office/drawing/2014/main" id="{7A5BDB18-7690-4A4F-813D-ED9A798F4D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38999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7">
              <a:extLst>
                <a:ext uri="{FF2B5EF4-FFF2-40B4-BE49-F238E27FC236}">
                  <a16:creationId xmlns:a16="http://schemas.microsoft.com/office/drawing/2014/main" id="{5126589D-1974-485F-92A3-5DFFAE942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6283" y="4357686"/>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8">
              <a:extLst>
                <a:ext uri="{FF2B5EF4-FFF2-40B4-BE49-F238E27FC236}">
                  <a16:creationId xmlns:a16="http://schemas.microsoft.com/office/drawing/2014/main" id="{81E6DAD4-1893-4F17-8A0C-2CD9C391C3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6208" y="256981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9">
              <a:extLst>
                <a:ext uri="{FF2B5EF4-FFF2-40B4-BE49-F238E27FC236}">
                  <a16:creationId xmlns:a16="http://schemas.microsoft.com/office/drawing/2014/main" id="{DFDF8F60-AA94-4295-9584-DA9A188FDA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555" y="231645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0">
              <a:extLst>
                <a:ext uri="{FF2B5EF4-FFF2-40B4-BE49-F238E27FC236}">
                  <a16:creationId xmlns:a16="http://schemas.microsoft.com/office/drawing/2014/main" id="{E0B1BA57-59A8-4EC3-A4DD-360EC5F591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47" y="4859753"/>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1">
              <a:extLst>
                <a:ext uri="{FF2B5EF4-FFF2-40B4-BE49-F238E27FC236}">
                  <a16:creationId xmlns:a16="http://schemas.microsoft.com/office/drawing/2014/main" id="{40565820-A8BD-488E-A6BC-BAAE809BD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182464"/>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2">
              <a:extLst>
                <a:ext uri="{FF2B5EF4-FFF2-40B4-BE49-F238E27FC236}">
                  <a16:creationId xmlns:a16="http://schemas.microsoft.com/office/drawing/2014/main" id="{F7133EA6-2281-475A-A9E7-BC27CA9A91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0638" y="1845680"/>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4">
              <a:extLst>
                <a:ext uri="{FF2B5EF4-FFF2-40B4-BE49-F238E27FC236}">
                  <a16:creationId xmlns:a16="http://schemas.microsoft.com/office/drawing/2014/main" id="{EBF7A90F-76FD-41D5-9200-E9E9A5653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140" y="337379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5">
              <a:extLst>
                <a:ext uri="{FF2B5EF4-FFF2-40B4-BE49-F238E27FC236}">
                  <a16:creationId xmlns:a16="http://schemas.microsoft.com/office/drawing/2014/main" id="{A031B306-8A4E-4408-BAA1-A08462D35B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8999" y="1600014"/>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6">
              <a:extLst>
                <a:ext uri="{FF2B5EF4-FFF2-40B4-BE49-F238E27FC236}">
                  <a16:creationId xmlns:a16="http://schemas.microsoft.com/office/drawing/2014/main" id="{C0E76D3B-FD2D-4ACD-971E-8812EA2173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979" y="462713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7">
              <a:extLst>
                <a:ext uri="{FF2B5EF4-FFF2-40B4-BE49-F238E27FC236}">
                  <a16:creationId xmlns:a16="http://schemas.microsoft.com/office/drawing/2014/main" id="{190FC334-F110-446B-9879-2D5270CF8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8250" y="361144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8">
              <a:extLst>
                <a:ext uri="{FF2B5EF4-FFF2-40B4-BE49-F238E27FC236}">
                  <a16:creationId xmlns:a16="http://schemas.microsoft.com/office/drawing/2014/main" id="{CF1B3AF7-1319-410F-9471-1976F8498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47171" y="384410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9">
              <a:extLst>
                <a:ext uri="{FF2B5EF4-FFF2-40B4-BE49-F238E27FC236}">
                  <a16:creationId xmlns:a16="http://schemas.microsoft.com/office/drawing/2014/main" id="{D4D42B48-99A8-456D-8ECA-1EE614DA8E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5649" y="92105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62">
              <a:extLst>
                <a:ext uri="{FF2B5EF4-FFF2-40B4-BE49-F238E27FC236}">
                  <a16:creationId xmlns:a16="http://schemas.microsoft.com/office/drawing/2014/main" id="{D8C545C1-219C-4F48-8542-16731C1E18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903" y="4513867"/>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63">
              <a:extLst>
                <a:ext uri="{FF2B5EF4-FFF2-40B4-BE49-F238E27FC236}">
                  <a16:creationId xmlns:a16="http://schemas.microsoft.com/office/drawing/2014/main" id="{E4D1384D-D83E-49D0-82BB-79E2029854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654" y="3292952"/>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4">
              <a:extLst>
                <a:ext uri="{FF2B5EF4-FFF2-40B4-BE49-F238E27FC236}">
                  <a16:creationId xmlns:a16="http://schemas.microsoft.com/office/drawing/2014/main" id="{E8D15F62-C841-4DBE-BB64-C90D85B29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3886" y="475687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5">
              <a:extLst>
                <a:ext uri="{FF2B5EF4-FFF2-40B4-BE49-F238E27FC236}">
                  <a16:creationId xmlns:a16="http://schemas.microsoft.com/office/drawing/2014/main" id="{ACB8A668-F91C-4758-8625-07AF8A04B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9205" y="363408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6">
              <a:extLst>
                <a:ext uri="{FF2B5EF4-FFF2-40B4-BE49-F238E27FC236}">
                  <a16:creationId xmlns:a16="http://schemas.microsoft.com/office/drawing/2014/main" id="{601E9146-16D0-4D1C-B629-61EA4B8D98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676" y="20550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7">
              <a:extLst>
                <a:ext uri="{FF2B5EF4-FFF2-40B4-BE49-F238E27FC236}">
                  <a16:creationId xmlns:a16="http://schemas.microsoft.com/office/drawing/2014/main" id="{1A0E03CC-1FDE-4873-B0BB-8301F8864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4912" y="283245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8">
              <a:extLst>
                <a:ext uri="{FF2B5EF4-FFF2-40B4-BE49-F238E27FC236}">
                  <a16:creationId xmlns:a16="http://schemas.microsoft.com/office/drawing/2014/main" id="{718F55E1-6E8C-4D0B-B0DA-20285A1F7C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059" y="4169481"/>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9">
              <a:extLst>
                <a:ext uri="{FF2B5EF4-FFF2-40B4-BE49-F238E27FC236}">
                  <a16:creationId xmlns:a16="http://schemas.microsoft.com/office/drawing/2014/main" id="{A8B1D553-DED4-4C5C-A9F3-7E18306828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559" y="17727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70">
              <a:extLst>
                <a:ext uri="{FF2B5EF4-FFF2-40B4-BE49-F238E27FC236}">
                  <a16:creationId xmlns:a16="http://schemas.microsoft.com/office/drawing/2014/main" id="{704275AB-B0E7-44DA-A32C-1C68A73086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638" y="121692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71">
              <a:extLst>
                <a:ext uri="{FF2B5EF4-FFF2-40B4-BE49-F238E27FC236}">
                  <a16:creationId xmlns:a16="http://schemas.microsoft.com/office/drawing/2014/main" id="{0F98D468-159E-4E0D-8BBD-E7BDA1D73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3308" y="2314625"/>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2">
              <a:extLst>
                <a:ext uri="{FF2B5EF4-FFF2-40B4-BE49-F238E27FC236}">
                  <a16:creationId xmlns:a16="http://schemas.microsoft.com/office/drawing/2014/main" id="{5CF2824C-4E2B-4703-9DD0-066A81096A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6571" y="254148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3">
              <a:extLst>
                <a:ext uri="{FF2B5EF4-FFF2-40B4-BE49-F238E27FC236}">
                  <a16:creationId xmlns:a16="http://schemas.microsoft.com/office/drawing/2014/main" id="{FBAF2A91-21A7-4C94-B141-7FF0283B03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1445" y="304764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4">
              <a:extLst>
                <a:ext uri="{FF2B5EF4-FFF2-40B4-BE49-F238E27FC236}">
                  <a16:creationId xmlns:a16="http://schemas.microsoft.com/office/drawing/2014/main" id="{55FE32BA-56A4-49E1-BC42-A822ACD27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17543" y="1430643"/>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5">
              <a:extLst>
                <a:ext uri="{FF2B5EF4-FFF2-40B4-BE49-F238E27FC236}">
                  <a16:creationId xmlns:a16="http://schemas.microsoft.com/office/drawing/2014/main" id="{0862BF64-49C0-4848-A7D0-696A3A5F8B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395" y="501867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7">
              <a:extLst>
                <a:ext uri="{FF2B5EF4-FFF2-40B4-BE49-F238E27FC236}">
                  <a16:creationId xmlns:a16="http://schemas.microsoft.com/office/drawing/2014/main" id="{57FC449F-CDE1-4C43-8963-BAA60ADD4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3109" y="385766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85">
              <a:extLst>
                <a:ext uri="{FF2B5EF4-FFF2-40B4-BE49-F238E27FC236}">
                  <a16:creationId xmlns:a16="http://schemas.microsoft.com/office/drawing/2014/main" id="{F596D355-3845-4E8F-9C9B-FE20FCCA4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777" y="1007809"/>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7">
              <a:extLst>
                <a:ext uri="{FF2B5EF4-FFF2-40B4-BE49-F238E27FC236}">
                  <a16:creationId xmlns:a16="http://schemas.microsoft.com/office/drawing/2014/main" id="{44CEE89D-C51D-49F4-9B14-808A5CE75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6209" y="791303"/>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8">
              <a:extLst>
                <a:ext uri="{FF2B5EF4-FFF2-40B4-BE49-F238E27FC236}">
                  <a16:creationId xmlns:a16="http://schemas.microsoft.com/office/drawing/2014/main" id="{C2E31682-6F2A-4CBD-B7CE-DCB14EC08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74141" y="1828939"/>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18">
              <a:extLst>
                <a:ext uri="{FF2B5EF4-FFF2-40B4-BE49-F238E27FC236}">
                  <a16:creationId xmlns:a16="http://schemas.microsoft.com/office/drawing/2014/main" id="{E49E6221-2BCE-4E46-BEE4-04926A412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9029" y="-24225"/>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85D9D16E-A990-4AA7-A336-B635F893DC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595" y="38866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1">
              <a:extLst>
                <a:ext uri="{FF2B5EF4-FFF2-40B4-BE49-F238E27FC236}">
                  <a16:creationId xmlns:a16="http://schemas.microsoft.com/office/drawing/2014/main" id="{EB7E0A2E-7A63-423F-ACB7-39CB8AA60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146" y="120742"/>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8" name="Graphic 7" descr="Confused Person">
            <a:extLst>
              <a:ext uri="{FF2B5EF4-FFF2-40B4-BE49-F238E27FC236}">
                <a16:creationId xmlns:a16="http://schemas.microsoft.com/office/drawing/2014/main" id="{E6A3E4B2-8211-39D3-17E7-71D46BDAC5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25132" y="1734686"/>
            <a:ext cx="3393340" cy="3393340"/>
          </a:xfrm>
          <a:prstGeom prst="rect">
            <a:avLst/>
          </a:prstGeom>
        </p:spPr>
      </p:pic>
      <p:sp>
        <p:nvSpPr>
          <p:cNvPr id="4" name="Date Placeholder 3">
            <a:extLst>
              <a:ext uri="{FF2B5EF4-FFF2-40B4-BE49-F238E27FC236}">
                <a16:creationId xmlns:a16="http://schemas.microsoft.com/office/drawing/2014/main" id="{8CDBCB0F-ECA7-774E-A904-E33DF7DFFC7E}"/>
              </a:ext>
            </a:extLst>
          </p:cNvPr>
          <p:cNvSpPr>
            <a:spLocks noGrp="1"/>
          </p:cNvSpPr>
          <p:nvPr>
            <p:ph type="dt" sz="half" idx="10"/>
          </p:nvPr>
        </p:nvSpPr>
        <p:spPr>
          <a:xfrm>
            <a:off x="173736" y="6382512"/>
            <a:ext cx="2845901" cy="365125"/>
          </a:xfrm>
        </p:spPr>
        <p:txBody>
          <a:bodyPr>
            <a:normAutofit/>
          </a:bodyPr>
          <a:lstStyle/>
          <a:p>
            <a:pPr>
              <a:spcAft>
                <a:spcPts val="600"/>
              </a:spcAft>
            </a:pPr>
            <a:r>
              <a:rPr lang="en-US"/>
              <a:t>20XX</a:t>
            </a:r>
          </a:p>
        </p:txBody>
      </p:sp>
    </p:spTree>
    <p:extLst>
      <p:ext uri="{BB962C8B-B14F-4D97-AF65-F5344CB8AC3E}">
        <p14:creationId xmlns:p14="http://schemas.microsoft.com/office/powerpoint/2010/main" val="1413399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53F-FDB5-A20C-8D0B-EBB500E80DDD}"/>
              </a:ext>
            </a:extLst>
          </p:cNvPr>
          <p:cNvSpPr>
            <a:spLocks noGrp="1"/>
          </p:cNvSpPr>
          <p:nvPr>
            <p:ph type="title"/>
          </p:nvPr>
        </p:nvSpPr>
        <p:spPr>
          <a:xfrm>
            <a:off x="173736" y="110363"/>
            <a:ext cx="12077899" cy="1325563"/>
          </a:xfrm>
        </p:spPr>
        <p:txBody>
          <a:bodyPr>
            <a:normAutofit/>
          </a:bodyPr>
          <a:lstStyle/>
          <a:p>
            <a:br>
              <a:rPr lang="en-GB" b="1" dirty="0"/>
            </a:br>
            <a:r>
              <a:rPr lang="en-GB" b="1" dirty="0"/>
              <a:t>Skills Practice – Scaling Question  </a:t>
            </a:r>
            <a:endParaRPr lang="en-GB" dirty="0"/>
          </a:p>
        </p:txBody>
      </p:sp>
      <p:sp>
        <p:nvSpPr>
          <p:cNvPr id="3" name="Content Placeholder 2">
            <a:extLst>
              <a:ext uri="{FF2B5EF4-FFF2-40B4-BE49-F238E27FC236}">
                <a16:creationId xmlns:a16="http://schemas.microsoft.com/office/drawing/2014/main" id="{F2F9D1AD-827A-BA21-960B-A4BA658473AA}"/>
              </a:ext>
            </a:extLst>
          </p:cNvPr>
          <p:cNvSpPr>
            <a:spLocks noGrp="1"/>
          </p:cNvSpPr>
          <p:nvPr>
            <p:ph idx="1"/>
          </p:nvPr>
        </p:nvSpPr>
        <p:spPr>
          <a:xfrm>
            <a:off x="-252738" y="2556061"/>
            <a:ext cx="12556435" cy="5116002"/>
          </a:xfrm>
        </p:spPr>
        <p:txBody>
          <a:bodyPr>
            <a:normAutofit/>
          </a:bodyPr>
          <a:lstStyle/>
          <a:p>
            <a:pPr marL="0" indent="0">
              <a:buNone/>
            </a:pPr>
            <a:r>
              <a:rPr lang="en-GB" sz="5500" b="1" dirty="0"/>
              <a:t> </a:t>
            </a:r>
            <a:r>
              <a:rPr lang="en-GB" sz="5500" u="sng" dirty="0"/>
              <a:t> </a:t>
            </a:r>
            <a:endParaRPr lang="en-GB" sz="5500" dirty="0"/>
          </a:p>
          <a:p>
            <a:endParaRPr lang="en-GB" dirty="0"/>
          </a:p>
        </p:txBody>
      </p:sp>
      <p:pic>
        <p:nvPicPr>
          <p:cNvPr id="2050" name="Picture 2" descr="Number Line, 0-10 | ClipArt ETC">
            <a:extLst>
              <a:ext uri="{FF2B5EF4-FFF2-40B4-BE49-F238E27FC236}">
                <a16:creationId xmlns:a16="http://schemas.microsoft.com/office/drawing/2014/main" id="{02C382C3-E055-34B9-C4BA-1FB4CDDA24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4410" y="2987419"/>
            <a:ext cx="6096000" cy="200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077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EF6EB-CD80-C486-A213-A882A7D029E4}"/>
              </a:ext>
            </a:extLst>
          </p:cNvPr>
          <p:cNvSpPr>
            <a:spLocks noGrp="1"/>
          </p:cNvSpPr>
          <p:nvPr>
            <p:ph type="title"/>
          </p:nvPr>
        </p:nvSpPr>
        <p:spPr>
          <a:xfrm>
            <a:off x="803932" y="571500"/>
            <a:ext cx="5110909" cy="1691969"/>
          </a:xfrm>
        </p:spPr>
        <p:txBody>
          <a:bodyPr>
            <a:normAutofit/>
          </a:bodyPr>
          <a:lstStyle/>
          <a:p>
            <a:pPr algn="ctr"/>
            <a:br>
              <a:rPr lang="en-GB" b="1" dirty="0"/>
            </a:br>
            <a:r>
              <a:rPr lang="en-GB" b="1" dirty="0"/>
              <a:t>Student Activity    …</a:t>
            </a:r>
            <a:endParaRPr lang="en-GB"/>
          </a:p>
        </p:txBody>
      </p:sp>
      <p:sp>
        <p:nvSpPr>
          <p:cNvPr id="3" name="Content Placeholder 2">
            <a:extLst>
              <a:ext uri="{FF2B5EF4-FFF2-40B4-BE49-F238E27FC236}">
                <a16:creationId xmlns:a16="http://schemas.microsoft.com/office/drawing/2014/main" id="{29AADBE4-6ED2-FCB6-FC31-2355FB073870}"/>
              </a:ext>
            </a:extLst>
          </p:cNvPr>
          <p:cNvSpPr>
            <a:spLocks noGrp="1"/>
          </p:cNvSpPr>
          <p:nvPr>
            <p:ph idx="1"/>
          </p:nvPr>
        </p:nvSpPr>
        <p:spPr>
          <a:xfrm>
            <a:off x="1066799" y="2415379"/>
            <a:ext cx="4539129" cy="3699747"/>
          </a:xfrm>
        </p:spPr>
        <p:txBody>
          <a:bodyPr>
            <a:normAutofit/>
          </a:bodyPr>
          <a:lstStyle/>
          <a:p>
            <a:pPr marL="0" indent="0">
              <a:buNone/>
            </a:pPr>
            <a:r>
              <a:rPr lang="en-GB"/>
              <a:t> </a:t>
            </a:r>
          </a:p>
          <a:p>
            <a:endParaRPr lang="en-GB"/>
          </a:p>
          <a:p>
            <a:endParaRPr lang="en-GB" dirty="0"/>
          </a:p>
        </p:txBody>
      </p:sp>
      <p:pic>
        <p:nvPicPr>
          <p:cNvPr id="5" name="Picture 4" descr="A group of people standing on a round surface&#10;&#10;AI-generated content may be incorrect.">
            <a:extLst>
              <a:ext uri="{FF2B5EF4-FFF2-40B4-BE49-F238E27FC236}">
                <a16:creationId xmlns:a16="http://schemas.microsoft.com/office/drawing/2014/main" id="{588D9782-3977-E74A-5910-784A3A48E1F8}"/>
              </a:ext>
            </a:extLst>
          </p:cNvPr>
          <p:cNvPicPr>
            <a:picLocks noChangeAspect="1"/>
          </p:cNvPicPr>
          <p:nvPr/>
        </p:nvPicPr>
        <p:blipFill>
          <a:blip r:embed="rId2"/>
          <a:srcRect l="8052" r="11171" b="-3"/>
          <a:stretch>
            <a:fillRect/>
          </a:stretch>
        </p:blipFill>
        <p:spPr>
          <a:xfrm>
            <a:off x="6645834" y="1"/>
            <a:ext cx="5546166" cy="6866192"/>
          </a:xfrm>
          <a:prstGeom prst="rect">
            <a:avLst/>
          </a:prstGeom>
        </p:spPr>
      </p:pic>
      <p:grpSp>
        <p:nvGrpSpPr>
          <p:cNvPr id="14" name="Group 13">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5"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4177088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E3F7-7354-AE45-63FF-C99ACB8F3747}"/>
              </a:ext>
            </a:extLst>
          </p:cNvPr>
          <p:cNvSpPr>
            <a:spLocks noGrp="1"/>
          </p:cNvSpPr>
          <p:nvPr>
            <p:ph type="title"/>
          </p:nvPr>
        </p:nvSpPr>
        <p:spPr>
          <a:xfrm>
            <a:off x="75935" y="59919"/>
            <a:ext cx="12116065" cy="1325563"/>
          </a:xfrm>
        </p:spPr>
        <p:txBody>
          <a:bodyPr>
            <a:normAutofit fontScale="90000"/>
          </a:bodyPr>
          <a:lstStyle/>
          <a:p>
            <a:br>
              <a:rPr lang="en-GB" b="1" dirty="0"/>
            </a:br>
            <a:r>
              <a:rPr lang="en-GB" b="1" dirty="0"/>
              <a:t>Whole </a:t>
            </a:r>
            <a:r>
              <a:rPr lang="en-GB" b="1"/>
              <a:t>Group Discussion …</a:t>
            </a:r>
            <a:br>
              <a:rPr lang="en-GB" b="1" dirty="0"/>
            </a:br>
            <a:endParaRPr lang="en-GB" dirty="0"/>
          </a:p>
        </p:txBody>
      </p:sp>
      <p:sp>
        <p:nvSpPr>
          <p:cNvPr id="3" name="Content Placeholder 2">
            <a:extLst>
              <a:ext uri="{FF2B5EF4-FFF2-40B4-BE49-F238E27FC236}">
                <a16:creationId xmlns:a16="http://schemas.microsoft.com/office/drawing/2014/main" id="{E1447452-71FB-CA4D-D838-FF7C99042ACF}"/>
              </a:ext>
            </a:extLst>
          </p:cNvPr>
          <p:cNvSpPr>
            <a:spLocks noGrp="1"/>
          </p:cNvSpPr>
          <p:nvPr>
            <p:ph idx="1"/>
          </p:nvPr>
        </p:nvSpPr>
        <p:spPr>
          <a:xfrm>
            <a:off x="0" y="1204055"/>
            <a:ext cx="12192000" cy="5798772"/>
          </a:xfrm>
        </p:spPr>
        <p:txBody>
          <a:bodyPr>
            <a:normAutofit/>
          </a:bodyPr>
          <a:lstStyle/>
          <a:p>
            <a:endParaRPr lang="en-GB" dirty="0"/>
          </a:p>
          <a:p>
            <a:r>
              <a:rPr lang="en-GB" sz="4800" i="1" dirty="0"/>
              <a:t> </a:t>
            </a:r>
            <a:endParaRPr lang="en-GB" sz="4800" dirty="0"/>
          </a:p>
          <a:p>
            <a:endParaRPr lang="en-GB" dirty="0"/>
          </a:p>
        </p:txBody>
      </p:sp>
      <p:pic>
        <p:nvPicPr>
          <p:cNvPr id="5" name="Picture 4" descr="A group of people sitting in chairs&#10;&#10;AI-generated content may be incorrect.">
            <a:extLst>
              <a:ext uri="{FF2B5EF4-FFF2-40B4-BE49-F238E27FC236}">
                <a16:creationId xmlns:a16="http://schemas.microsoft.com/office/drawing/2014/main" id="{5A197341-86F6-E201-DF69-C736FC1B6F12}"/>
              </a:ext>
            </a:extLst>
          </p:cNvPr>
          <p:cNvPicPr>
            <a:picLocks noChangeAspect="1"/>
          </p:cNvPicPr>
          <p:nvPr/>
        </p:nvPicPr>
        <p:blipFill>
          <a:blip r:embed="rId2"/>
          <a:stretch>
            <a:fillRect/>
          </a:stretch>
        </p:blipFill>
        <p:spPr>
          <a:xfrm>
            <a:off x="58696" y="1765494"/>
            <a:ext cx="12074608" cy="5092505"/>
          </a:xfrm>
          <a:prstGeom prst="rect">
            <a:avLst/>
          </a:prstGeom>
        </p:spPr>
      </p:pic>
    </p:spTree>
    <p:extLst>
      <p:ext uri="{BB962C8B-B14F-4D97-AF65-F5344CB8AC3E}">
        <p14:creationId xmlns:p14="http://schemas.microsoft.com/office/powerpoint/2010/main" val="1654402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91D08-6868-BD0C-9A53-994F8A5E7452}"/>
              </a:ext>
            </a:extLst>
          </p:cNvPr>
          <p:cNvSpPr>
            <a:spLocks noGrp="1"/>
          </p:cNvSpPr>
          <p:nvPr>
            <p:ph type="title"/>
          </p:nvPr>
        </p:nvSpPr>
        <p:spPr>
          <a:xfrm>
            <a:off x="64576" y="65598"/>
            <a:ext cx="9634011" cy="1325563"/>
          </a:xfrm>
        </p:spPr>
        <p:txBody>
          <a:bodyPr>
            <a:normAutofit fontScale="90000"/>
          </a:bodyPr>
          <a:lstStyle/>
          <a:p>
            <a:br>
              <a:rPr lang="en-GB" b="1" dirty="0"/>
            </a:br>
            <a:r>
              <a:rPr lang="en-GB" b="1" dirty="0"/>
              <a:t>Summary and Reflection …  </a:t>
            </a:r>
            <a:br>
              <a:rPr lang="en-GB" b="1" dirty="0"/>
            </a:br>
            <a:endParaRPr lang="en-GB" dirty="0"/>
          </a:p>
        </p:txBody>
      </p:sp>
      <p:sp>
        <p:nvSpPr>
          <p:cNvPr id="3" name="Content Placeholder 2">
            <a:extLst>
              <a:ext uri="{FF2B5EF4-FFF2-40B4-BE49-F238E27FC236}">
                <a16:creationId xmlns:a16="http://schemas.microsoft.com/office/drawing/2014/main" id="{57F56F85-6067-84AE-91F1-90FCB27837FE}"/>
              </a:ext>
            </a:extLst>
          </p:cNvPr>
          <p:cNvSpPr>
            <a:spLocks noGrp="1"/>
          </p:cNvSpPr>
          <p:nvPr>
            <p:ph idx="1"/>
          </p:nvPr>
        </p:nvSpPr>
        <p:spPr>
          <a:xfrm>
            <a:off x="-107910" y="1516427"/>
            <a:ext cx="12299910" cy="5446643"/>
          </a:xfrm>
        </p:spPr>
        <p:txBody>
          <a:bodyPr>
            <a:normAutofit fontScale="77500" lnSpcReduction="20000"/>
          </a:bodyPr>
          <a:lstStyle/>
          <a:p>
            <a:pPr marL="0" indent="0">
              <a:buNone/>
            </a:pPr>
            <a:r>
              <a:rPr lang="en-GB" sz="3600" b="1" dirty="0"/>
              <a:t>Remind yourself of:</a:t>
            </a:r>
          </a:p>
          <a:p>
            <a:r>
              <a:rPr lang="en-GB" sz="3600" dirty="0"/>
              <a:t>The learning outcomes:</a:t>
            </a:r>
          </a:p>
          <a:p>
            <a:r>
              <a:rPr lang="en-GB" sz="3600" dirty="0"/>
              <a:t>Core principles</a:t>
            </a:r>
          </a:p>
          <a:p>
            <a:r>
              <a:rPr lang="en-GB" sz="3600" dirty="0"/>
              <a:t>Collaborative stance </a:t>
            </a:r>
          </a:p>
          <a:p>
            <a:r>
              <a:rPr lang="en-GB" sz="3600" dirty="0"/>
              <a:t>One key technique (Scaling, Miracle Question)</a:t>
            </a:r>
          </a:p>
          <a:p>
            <a:r>
              <a:rPr lang="en-GB" sz="3600" b="1" dirty="0"/>
              <a:t>Consider:</a:t>
            </a:r>
          </a:p>
          <a:p>
            <a:r>
              <a:rPr lang="en-GB" sz="3600" dirty="0"/>
              <a:t>“Three things I learned about Solution Focused Therapy today are…”</a:t>
            </a:r>
          </a:p>
          <a:p>
            <a:endParaRPr lang="en-GB" dirty="0"/>
          </a:p>
        </p:txBody>
      </p:sp>
    </p:spTree>
    <p:extLst>
      <p:ext uri="{BB962C8B-B14F-4D97-AF65-F5344CB8AC3E}">
        <p14:creationId xmlns:p14="http://schemas.microsoft.com/office/powerpoint/2010/main" val="2287770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EA765-CC32-A790-A2C6-B49D951BA71E}"/>
              </a:ext>
            </a:extLst>
          </p:cNvPr>
          <p:cNvSpPr>
            <a:spLocks noGrp="1"/>
          </p:cNvSpPr>
          <p:nvPr>
            <p:ph type="title"/>
          </p:nvPr>
        </p:nvSpPr>
        <p:spPr>
          <a:xfrm>
            <a:off x="1422399" y="701749"/>
            <a:ext cx="9343065" cy="999460"/>
          </a:xfrm>
        </p:spPr>
        <p:txBody>
          <a:bodyPr>
            <a:normAutofit/>
          </a:bodyPr>
          <a:lstStyle/>
          <a:p>
            <a:pPr algn="ctr"/>
            <a:r>
              <a:rPr lang="en-GB" dirty="0"/>
              <a:t>To sum up  …</a:t>
            </a:r>
            <a:endParaRPr lang="en-GB"/>
          </a:p>
        </p:txBody>
      </p:sp>
      <p:sp>
        <p:nvSpPr>
          <p:cNvPr id="12" name="Rectangle 11">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8B82334E-BC3B-A306-13F5-03DA70694F14}"/>
              </a:ext>
            </a:extLst>
          </p:cNvPr>
          <p:cNvSpPr>
            <a:spLocks noGrp="1"/>
          </p:cNvSpPr>
          <p:nvPr>
            <p:ph type="dt" sz="half" idx="10"/>
          </p:nvPr>
        </p:nvSpPr>
        <p:spPr>
          <a:xfrm>
            <a:off x="173736" y="6382512"/>
            <a:ext cx="2845901" cy="365125"/>
          </a:xfrm>
        </p:spPr>
        <p:txBody>
          <a:bodyPr>
            <a:normAutofit/>
          </a:bodyPr>
          <a:lstStyle/>
          <a:p>
            <a:pPr>
              <a:spcAft>
                <a:spcPts val="600"/>
              </a:spcAft>
            </a:pPr>
            <a:r>
              <a:rPr lang="en-US"/>
              <a:t>20XX</a:t>
            </a:r>
          </a:p>
        </p:txBody>
      </p:sp>
      <p:graphicFrame>
        <p:nvGraphicFramePr>
          <p:cNvPr id="6" name="Content Placeholder 2">
            <a:extLst>
              <a:ext uri="{FF2B5EF4-FFF2-40B4-BE49-F238E27FC236}">
                <a16:creationId xmlns:a16="http://schemas.microsoft.com/office/drawing/2014/main" id="{D124625C-5353-188B-CBC4-0BB7581FD324}"/>
              </a:ext>
            </a:extLst>
          </p:cNvPr>
          <p:cNvGraphicFramePr>
            <a:graphicFrameLocks noGrp="1"/>
          </p:cNvGraphicFramePr>
          <p:nvPr>
            <p:ph idx="1"/>
            <p:extLst>
              <p:ext uri="{D42A27DB-BD31-4B8C-83A1-F6EECF244321}">
                <p14:modId xmlns:p14="http://schemas.microsoft.com/office/powerpoint/2010/main" val="2148519249"/>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8869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1F1EF-445C-A044-73CA-113AEB0ABD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65A963-19E7-2F91-FDA5-024F6FD9C2E5}"/>
              </a:ext>
            </a:extLst>
          </p:cNvPr>
          <p:cNvSpPr>
            <a:spLocks noGrp="1"/>
          </p:cNvSpPr>
          <p:nvPr>
            <p:ph type="title"/>
          </p:nvPr>
        </p:nvSpPr>
        <p:spPr>
          <a:xfrm>
            <a:off x="-56410" y="63841"/>
            <a:ext cx="6021937" cy="1372823"/>
          </a:xfrm>
        </p:spPr>
        <p:txBody>
          <a:bodyPr>
            <a:normAutofit/>
          </a:bodyPr>
          <a:lstStyle/>
          <a:p>
            <a:r>
              <a:rPr lang="en-GB" dirty="0"/>
              <a:t>Lesson Aims …</a:t>
            </a:r>
          </a:p>
        </p:txBody>
      </p:sp>
      <p:sp>
        <p:nvSpPr>
          <p:cNvPr id="3" name="Content Placeholder 2">
            <a:extLst>
              <a:ext uri="{FF2B5EF4-FFF2-40B4-BE49-F238E27FC236}">
                <a16:creationId xmlns:a16="http://schemas.microsoft.com/office/drawing/2014/main" id="{17ED89D9-D085-1D8D-78FB-0CD2202DCBB8}"/>
              </a:ext>
            </a:extLst>
          </p:cNvPr>
          <p:cNvSpPr>
            <a:spLocks noGrp="1"/>
          </p:cNvSpPr>
          <p:nvPr>
            <p:ph idx="1"/>
          </p:nvPr>
        </p:nvSpPr>
        <p:spPr>
          <a:xfrm>
            <a:off x="-56410" y="1368760"/>
            <a:ext cx="12248409" cy="5531836"/>
          </a:xfrm>
        </p:spPr>
        <p:txBody>
          <a:bodyPr>
            <a:normAutofit lnSpcReduction="10000"/>
          </a:bodyPr>
          <a:lstStyle/>
          <a:p>
            <a:endParaRPr lang="en-GB" dirty="0"/>
          </a:p>
          <a:p>
            <a:pPr marL="0" indent="0">
              <a:buNone/>
            </a:pPr>
            <a:r>
              <a:rPr lang="en-GB" sz="3200" b="1" dirty="0">
                <a:latin typeface="Arial" panose="020B0604020202020204" pitchFamily="34" charset="0"/>
                <a:cs typeface="Arial" panose="020B0604020202020204" pitchFamily="34" charset="0"/>
              </a:rPr>
              <a:t>You should now be able to:</a:t>
            </a:r>
          </a:p>
          <a:p>
            <a:r>
              <a:rPr lang="en-GB" sz="3200" dirty="0">
                <a:latin typeface="Arial" panose="020B0604020202020204" pitchFamily="34" charset="0"/>
                <a:cs typeface="Arial" panose="020B0604020202020204" pitchFamily="34" charset="0"/>
              </a:rPr>
              <a:t>Explain the core principles of Solution Focused Therapy</a:t>
            </a:r>
          </a:p>
          <a:p>
            <a:r>
              <a:rPr lang="en-US" altLang="en-US" sz="3200" dirty="0">
                <a:solidFill>
                  <a:schemeClr val="tx1"/>
                </a:solidFill>
                <a:latin typeface="Arial" panose="020B0604020202020204" pitchFamily="34" charset="0"/>
                <a:cs typeface="Arial" panose="020B0604020202020204" pitchFamily="34" charset="0"/>
              </a:rPr>
              <a:t>Identify the </a:t>
            </a:r>
            <a:r>
              <a:rPr lang="en-US" altLang="en-US" sz="3200" b="1" dirty="0">
                <a:solidFill>
                  <a:schemeClr val="tx1"/>
                </a:solidFill>
                <a:latin typeface="Arial" panose="020B0604020202020204" pitchFamily="34" charset="0"/>
                <a:cs typeface="Arial" panose="020B0604020202020204" pitchFamily="34" charset="0"/>
              </a:rPr>
              <a:t>role of the counsellor</a:t>
            </a:r>
            <a:r>
              <a:rPr lang="en-US" altLang="en-US" sz="3200" dirty="0">
                <a:solidFill>
                  <a:schemeClr val="tx1"/>
                </a:solidFill>
                <a:latin typeface="Arial" panose="020B0604020202020204" pitchFamily="34" charset="0"/>
                <a:cs typeface="Arial" panose="020B0604020202020204" pitchFamily="34" charset="0"/>
              </a:rPr>
              <a:t> in SFT</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Identify key techniques used in SFT</a:t>
            </a:r>
          </a:p>
          <a:p>
            <a:r>
              <a:rPr lang="en-GB" sz="3200" dirty="0">
                <a:latin typeface="Arial" panose="020B0604020202020204" pitchFamily="34" charset="0"/>
                <a:cs typeface="Arial" panose="020B0604020202020204" pitchFamily="34" charset="0"/>
              </a:rPr>
              <a:t>Understand the role of the counsellor in SFT</a:t>
            </a:r>
          </a:p>
          <a:p>
            <a:r>
              <a:rPr lang="en-GB" sz="3200" dirty="0">
                <a:latin typeface="Arial" panose="020B0604020202020204" pitchFamily="34" charset="0"/>
                <a:cs typeface="Arial" panose="020B0604020202020204" pitchFamily="34" charset="0"/>
              </a:rPr>
              <a:t>Apply basic SFT questions to practice scenarios</a:t>
            </a:r>
          </a:p>
          <a:p>
            <a:endParaRPr lang="en-GB" dirty="0"/>
          </a:p>
        </p:txBody>
      </p:sp>
      <p:pic>
        <p:nvPicPr>
          <p:cNvPr id="8" name="Graphic 7" descr="Fingerprint">
            <a:extLst>
              <a:ext uri="{FF2B5EF4-FFF2-40B4-BE49-F238E27FC236}">
                <a16:creationId xmlns:a16="http://schemas.microsoft.com/office/drawing/2014/main" id="{34A8381F-4855-ADD8-9E53-D7FC71FD38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71475" y="63841"/>
            <a:ext cx="3393340" cy="2599846"/>
          </a:xfrm>
          <a:prstGeom prst="rect">
            <a:avLst/>
          </a:prstGeom>
        </p:spPr>
      </p:pic>
    </p:spTree>
    <p:extLst>
      <p:ext uri="{BB962C8B-B14F-4D97-AF65-F5344CB8AC3E}">
        <p14:creationId xmlns:p14="http://schemas.microsoft.com/office/powerpoint/2010/main" val="1274574376"/>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AED9DC7-5694-42C0-9E34-6DDAF90165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2E9C82-64B6-4F9A-A148-8AB14CA82416}">
  <ds:schemaRefs>
    <ds:schemaRef ds:uri="http://schemas.microsoft.com/sharepoint/v3/contenttype/forms"/>
  </ds:schemaRefs>
</ds:datastoreItem>
</file>

<file path=customXml/itemProps3.xml><?xml version="1.0" encoding="utf-8"?>
<ds:datastoreItem xmlns:ds="http://schemas.openxmlformats.org/officeDocument/2006/customXml" ds:itemID="{020AD0CF-41C9-4CE6-A693-309F7D7F223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{B94263C9-9B16-445E-A1BA-DC8AC114FB63}TFaa287773-cb03-4ae5-b3b5-21e16eb0bb47578ba388_win32-951a611201ac</Template>
  <TotalTime>0</TotalTime>
  <Words>611</Words>
  <Application>Microsoft Office PowerPoint</Application>
  <PresentationFormat>Widescreen</PresentationFormat>
  <Paragraphs>98</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Amasis MT Pro Light</vt:lpstr>
      <vt:lpstr>Arial</vt:lpstr>
      <vt:lpstr>Avenir Next LT Pro</vt:lpstr>
      <vt:lpstr>Calibri</vt:lpstr>
      <vt:lpstr>Modern Love</vt:lpstr>
      <vt:lpstr>BohemianVTI</vt:lpstr>
      <vt:lpstr>Further Counselling Skills:   Introduction to Solution Focused Therapy Level 5    </vt:lpstr>
      <vt:lpstr>Solution Focused Therapy (SFT) </vt:lpstr>
      <vt:lpstr>Lesson Aims …</vt:lpstr>
      <vt:lpstr> What Is Solution Focused Therapy? </vt:lpstr>
      <vt:lpstr>Introduction &amp; Context …</vt:lpstr>
      <vt:lpstr>  Quick  Pair Discussion:   </vt:lpstr>
      <vt:lpstr>Key Assumptions of SFT</vt:lpstr>
      <vt:lpstr> More key principles:   </vt:lpstr>
      <vt:lpstr>Solution Focussed Therapy …</vt:lpstr>
      <vt:lpstr>The Miracle Question </vt:lpstr>
      <vt:lpstr>  Standard Miracle Question Format: A classic version (de Shazer):  </vt:lpstr>
      <vt:lpstr>Follow-Up Questions </vt:lpstr>
      <vt:lpstr> Skills Practice – Scaling Question  </vt:lpstr>
      <vt:lpstr> Student Activity    …</vt:lpstr>
      <vt:lpstr> Whole Group Discussion … </vt:lpstr>
      <vt:lpstr> Summary and Reflection …   </vt:lpstr>
      <vt:lpstr>To sum up  …</vt:lpstr>
      <vt:lpstr>Lesson Aims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Beverly Cole</dc:creator>
  <cp:lastModifiedBy>Beverly Cole</cp:lastModifiedBy>
  <cp:revision>3</cp:revision>
  <dcterms:created xsi:type="dcterms:W3CDTF">2026-01-13T03:12:20Z</dcterms:created>
  <dcterms:modified xsi:type="dcterms:W3CDTF">2026-02-17T07:26:38Z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