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theme/theme1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5.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6.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8.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9.xml" ContentType="application/vnd.openxmlformats-officedocument.theme+xml"/>
  <Override PartName="/ppt/slideLayouts/slideLayout7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30"/>
  </p:notesMasterIdLst>
  <p:sldIdLst>
    <p:sldId id="719" r:id="rId24"/>
    <p:sldId id="773" r:id="rId25"/>
    <p:sldId id="799" r:id="rId26"/>
    <p:sldId id="800" r:id="rId27"/>
    <p:sldId id="786" r:id="rId28"/>
    <p:sldId id="732"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4" d="100"/>
          <a:sy n="94" d="100"/>
        </p:scale>
        <p:origin x="75" y="7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 Type="http://schemas.openxmlformats.org/officeDocument/2006/relationships/customXml" Target="../customXml/item3.xml"/><Relationship Id="rId21" Type="http://schemas.openxmlformats.org/officeDocument/2006/relationships/slideMaster" Target="slideMasters/slideMaster18.xml"/><Relationship Id="rId34" Type="http://schemas.openxmlformats.org/officeDocument/2006/relationships/tableStyles" Target="tableStyles.xml"/><Relationship Id="rId7" Type="http://schemas.openxmlformats.org/officeDocument/2006/relationships/slideMaster" Target="slideMasters/slideMaster4.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Master" Target="slideMasters/slideMaster17.xml"/><Relationship Id="rId29" Type="http://schemas.openxmlformats.org/officeDocument/2006/relationships/slide" Target="slides/slide6.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Master" Target="slideMasters/slideMaster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B19B914A-76B2-479E-A732-DDAF602D80B7}"/>
    <pc:docChg chg="undo custSel addSld delSld modSld">
      <pc:chgData name="Jenifer Prince Devaraj" userId="c3fb109c-09d1-42a6-93f4-69472d709861" providerId="ADAL" clId="{B19B914A-76B2-479E-A732-DDAF602D80B7}" dt="2024-04-29T08:57:49.049" v="244" actId="20577"/>
      <pc:docMkLst>
        <pc:docMk/>
      </pc:docMkLst>
      <pc:sldChg chg="modSp mod">
        <pc:chgData name="Jenifer Prince Devaraj" userId="c3fb109c-09d1-42a6-93f4-69472d709861" providerId="ADAL" clId="{B19B914A-76B2-479E-A732-DDAF602D80B7}" dt="2024-04-29T08:57:26.757" v="237" actId="20577"/>
        <pc:sldMkLst>
          <pc:docMk/>
          <pc:sldMk cId="3119007398" sldId="719"/>
        </pc:sldMkLst>
        <pc:spChg chg="mod">
          <ac:chgData name="Jenifer Prince Devaraj" userId="c3fb109c-09d1-42a6-93f4-69472d709861" providerId="ADAL" clId="{B19B914A-76B2-479E-A732-DDAF602D80B7}" dt="2024-04-29T08:57:26.757" v="237" actId="20577"/>
          <ac:spMkLst>
            <pc:docMk/>
            <pc:sldMk cId="3119007398" sldId="719"/>
            <ac:spMk id="6" creationId="{F3B438A1-91DD-CFEB-4B84-C60FBE33A096}"/>
          </ac:spMkLst>
        </pc:spChg>
      </pc:sldChg>
      <pc:sldChg chg="modSp del mod">
        <pc:chgData name="Jenifer Prince Devaraj" userId="c3fb109c-09d1-42a6-93f4-69472d709861" providerId="ADAL" clId="{B19B914A-76B2-479E-A732-DDAF602D80B7}" dt="2024-04-29T08:50:41.099" v="49" actId="47"/>
        <pc:sldMkLst>
          <pc:docMk/>
          <pc:sldMk cId="270595904" sldId="772"/>
        </pc:sldMkLst>
        <pc:spChg chg="mod">
          <ac:chgData name="Jenifer Prince Devaraj" userId="c3fb109c-09d1-42a6-93f4-69472d709861" providerId="ADAL" clId="{B19B914A-76B2-479E-A732-DDAF602D80B7}" dt="2024-04-29T08:50:37.261" v="48" actId="20577"/>
          <ac:spMkLst>
            <pc:docMk/>
            <pc:sldMk cId="270595904" sldId="772"/>
            <ac:spMk id="8" creationId="{5475B975-3470-0F80-B893-D83A4A42F76D}"/>
          </ac:spMkLst>
        </pc:spChg>
      </pc:sldChg>
      <pc:sldChg chg="delSp modSp add del mod">
        <pc:chgData name="Jenifer Prince Devaraj" userId="c3fb109c-09d1-42a6-93f4-69472d709861" providerId="ADAL" clId="{B19B914A-76B2-479E-A732-DDAF602D80B7}" dt="2024-04-29T08:57:49.049" v="244" actId="20577"/>
        <pc:sldMkLst>
          <pc:docMk/>
          <pc:sldMk cId="2093396441" sldId="773"/>
        </pc:sldMkLst>
        <pc:spChg chg="del mod">
          <ac:chgData name="Jenifer Prince Devaraj" userId="c3fb109c-09d1-42a6-93f4-69472d709861" providerId="ADAL" clId="{B19B914A-76B2-479E-A732-DDAF602D80B7}" dt="2024-04-29T08:52:22.969" v="101" actId="478"/>
          <ac:spMkLst>
            <pc:docMk/>
            <pc:sldMk cId="2093396441" sldId="773"/>
            <ac:spMk id="6" creationId="{6C1FEEC1-B826-D906-49EE-8F2F373483C8}"/>
          </ac:spMkLst>
        </pc:spChg>
        <pc:spChg chg="mod">
          <ac:chgData name="Jenifer Prince Devaraj" userId="c3fb109c-09d1-42a6-93f4-69472d709861" providerId="ADAL" clId="{B19B914A-76B2-479E-A732-DDAF602D80B7}" dt="2024-04-29T08:50:56.515" v="83" actId="20577"/>
          <ac:spMkLst>
            <pc:docMk/>
            <pc:sldMk cId="2093396441" sldId="773"/>
            <ac:spMk id="8" creationId="{5475B975-3470-0F80-B893-D83A4A42F76D}"/>
          </ac:spMkLst>
        </pc:spChg>
        <pc:spChg chg="mod">
          <ac:chgData name="Jenifer Prince Devaraj" userId="c3fb109c-09d1-42a6-93f4-69472d709861" providerId="ADAL" clId="{B19B914A-76B2-479E-A732-DDAF602D80B7}" dt="2024-04-29T08:57:49.049" v="244" actId="20577"/>
          <ac:spMkLst>
            <pc:docMk/>
            <pc:sldMk cId="2093396441" sldId="773"/>
            <ac:spMk id="27" creationId="{8F21EABA-3048-8B24-1F55-26C2ABC44773}"/>
          </ac:spMkLst>
        </pc:spChg>
        <pc:picChg chg="del mod">
          <ac:chgData name="Jenifer Prince Devaraj" userId="c3fb109c-09d1-42a6-93f4-69472d709861" providerId="ADAL" clId="{B19B914A-76B2-479E-A732-DDAF602D80B7}" dt="2024-04-29T08:56:23.031" v="183" actId="478"/>
          <ac:picMkLst>
            <pc:docMk/>
            <pc:sldMk cId="2093396441" sldId="773"/>
            <ac:picMk id="12" creationId="{CCB2FD60-7571-4ADF-8B1D-CB152F7DE299}"/>
          </ac:picMkLst>
        </pc:picChg>
      </pc:sldChg>
      <pc:sldChg chg="del">
        <pc:chgData name="Jenifer Prince Devaraj" userId="c3fb109c-09d1-42a6-93f4-69472d709861" providerId="ADAL" clId="{B19B914A-76B2-479E-A732-DDAF602D80B7}" dt="2024-04-29T08:56:55.748" v="217" actId="47"/>
        <pc:sldMkLst>
          <pc:docMk/>
          <pc:sldMk cId="2396220788" sldId="774"/>
        </pc:sldMkLst>
      </pc:sldChg>
      <pc:sldChg chg="del">
        <pc:chgData name="Jenifer Prince Devaraj" userId="c3fb109c-09d1-42a6-93f4-69472d709861" providerId="ADAL" clId="{B19B914A-76B2-479E-A732-DDAF602D80B7}" dt="2024-04-29T08:56:58.954" v="226" actId="47"/>
        <pc:sldMkLst>
          <pc:docMk/>
          <pc:sldMk cId="582154316" sldId="776"/>
        </pc:sldMkLst>
      </pc:sldChg>
      <pc:sldChg chg="del">
        <pc:chgData name="Jenifer Prince Devaraj" userId="c3fb109c-09d1-42a6-93f4-69472d709861" providerId="ADAL" clId="{B19B914A-76B2-479E-A732-DDAF602D80B7}" dt="2024-04-29T08:56:59.841" v="228" actId="47"/>
        <pc:sldMkLst>
          <pc:docMk/>
          <pc:sldMk cId="1974621439" sldId="777"/>
        </pc:sldMkLst>
      </pc:sldChg>
      <pc:sldChg chg="del">
        <pc:chgData name="Jenifer Prince Devaraj" userId="c3fb109c-09d1-42a6-93f4-69472d709861" providerId="ADAL" clId="{B19B914A-76B2-479E-A732-DDAF602D80B7}" dt="2024-04-29T08:50:41.570" v="50" actId="47"/>
        <pc:sldMkLst>
          <pc:docMk/>
          <pc:sldMk cId="2535604088" sldId="778"/>
        </pc:sldMkLst>
      </pc:sldChg>
      <pc:sldChg chg="del">
        <pc:chgData name="Jenifer Prince Devaraj" userId="c3fb109c-09d1-42a6-93f4-69472d709861" providerId="ADAL" clId="{B19B914A-76B2-479E-A732-DDAF602D80B7}" dt="2024-04-29T08:50:42.680" v="52" actId="47"/>
        <pc:sldMkLst>
          <pc:docMk/>
          <pc:sldMk cId="3883530894" sldId="779"/>
        </pc:sldMkLst>
      </pc:sldChg>
      <pc:sldChg chg="del">
        <pc:chgData name="Jenifer Prince Devaraj" userId="c3fb109c-09d1-42a6-93f4-69472d709861" providerId="ADAL" clId="{B19B914A-76B2-479E-A732-DDAF602D80B7}" dt="2024-04-29T08:50:42.105" v="51" actId="47"/>
        <pc:sldMkLst>
          <pc:docMk/>
          <pc:sldMk cId="1786280954" sldId="780"/>
        </pc:sldMkLst>
      </pc:sldChg>
      <pc:sldChg chg="del">
        <pc:chgData name="Jenifer Prince Devaraj" userId="c3fb109c-09d1-42a6-93f4-69472d709861" providerId="ADAL" clId="{B19B914A-76B2-479E-A732-DDAF602D80B7}" dt="2024-04-29T08:50:43.299" v="53" actId="47"/>
        <pc:sldMkLst>
          <pc:docMk/>
          <pc:sldMk cId="1401724072" sldId="781"/>
        </pc:sldMkLst>
      </pc:sldChg>
      <pc:sldChg chg="del">
        <pc:chgData name="Jenifer Prince Devaraj" userId="c3fb109c-09d1-42a6-93f4-69472d709861" providerId="ADAL" clId="{B19B914A-76B2-479E-A732-DDAF602D80B7}" dt="2024-04-29T08:56:03.881" v="179" actId="47"/>
        <pc:sldMkLst>
          <pc:docMk/>
          <pc:sldMk cId="1700755208" sldId="782"/>
        </pc:sldMkLst>
      </pc:sldChg>
      <pc:sldChg chg="del">
        <pc:chgData name="Jenifer Prince Devaraj" userId="c3fb109c-09d1-42a6-93f4-69472d709861" providerId="ADAL" clId="{B19B914A-76B2-479E-A732-DDAF602D80B7}" dt="2024-04-29T08:56:06.445" v="180" actId="47"/>
        <pc:sldMkLst>
          <pc:docMk/>
          <pc:sldMk cId="3511052486" sldId="783"/>
        </pc:sldMkLst>
      </pc:sldChg>
      <pc:sldChg chg="del">
        <pc:chgData name="Jenifer Prince Devaraj" userId="c3fb109c-09d1-42a6-93f4-69472d709861" providerId="ADAL" clId="{B19B914A-76B2-479E-A732-DDAF602D80B7}" dt="2024-04-29T08:55:58.611" v="177" actId="47"/>
        <pc:sldMkLst>
          <pc:docMk/>
          <pc:sldMk cId="702848855" sldId="784"/>
        </pc:sldMkLst>
      </pc:sldChg>
      <pc:sldChg chg="del">
        <pc:chgData name="Jenifer Prince Devaraj" userId="c3fb109c-09d1-42a6-93f4-69472d709861" providerId="ADAL" clId="{B19B914A-76B2-479E-A732-DDAF602D80B7}" dt="2024-04-29T08:56:01.110" v="178" actId="47"/>
        <pc:sldMkLst>
          <pc:docMk/>
          <pc:sldMk cId="2851154938" sldId="785"/>
        </pc:sldMkLst>
      </pc:sldChg>
      <pc:sldChg chg="modSp mod">
        <pc:chgData name="Jenifer Prince Devaraj" userId="c3fb109c-09d1-42a6-93f4-69472d709861" providerId="ADAL" clId="{B19B914A-76B2-479E-A732-DDAF602D80B7}" dt="2024-04-29T08:57:17.051" v="232"/>
        <pc:sldMkLst>
          <pc:docMk/>
          <pc:sldMk cId="287289559" sldId="786"/>
        </pc:sldMkLst>
        <pc:spChg chg="mod">
          <ac:chgData name="Jenifer Prince Devaraj" userId="c3fb109c-09d1-42a6-93f4-69472d709861" providerId="ADAL" clId="{B19B914A-76B2-479E-A732-DDAF602D80B7}" dt="2024-04-29T08:55:46.107" v="161" actId="20577"/>
          <ac:spMkLst>
            <pc:docMk/>
            <pc:sldMk cId="287289559" sldId="786"/>
            <ac:spMk id="6" creationId="{6C1FEEC1-B826-D906-49EE-8F2F373483C8}"/>
          </ac:spMkLst>
        </pc:spChg>
        <pc:spChg chg="mod">
          <ac:chgData name="Jenifer Prince Devaraj" userId="c3fb109c-09d1-42a6-93f4-69472d709861" providerId="ADAL" clId="{B19B914A-76B2-479E-A732-DDAF602D80B7}" dt="2024-04-29T08:57:17.051" v="232"/>
          <ac:spMkLst>
            <pc:docMk/>
            <pc:sldMk cId="287289559" sldId="786"/>
            <ac:spMk id="8" creationId="{5475B975-3470-0F80-B893-D83A4A42F76D}"/>
          </ac:spMkLst>
        </pc:spChg>
        <pc:spChg chg="mod">
          <ac:chgData name="Jenifer Prince Devaraj" userId="c3fb109c-09d1-42a6-93f4-69472d709861" providerId="ADAL" clId="{B19B914A-76B2-479E-A732-DDAF602D80B7}" dt="2024-04-29T08:55:54.087" v="176" actId="20577"/>
          <ac:spMkLst>
            <pc:docMk/>
            <pc:sldMk cId="287289559" sldId="786"/>
            <ac:spMk id="27" creationId="{8F21EABA-3048-8B24-1F55-26C2ABC44773}"/>
          </ac:spMkLst>
        </pc:spChg>
      </pc:sldChg>
      <pc:sldChg chg="del">
        <pc:chgData name="Jenifer Prince Devaraj" userId="c3fb109c-09d1-42a6-93f4-69472d709861" providerId="ADAL" clId="{B19B914A-76B2-479E-A732-DDAF602D80B7}" dt="2024-04-29T08:56:56.633" v="220" actId="47"/>
        <pc:sldMkLst>
          <pc:docMk/>
          <pc:sldMk cId="1586448343" sldId="787"/>
        </pc:sldMkLst>
      </pc:sldChg>
      <pc:sldChg chg="del">
        <pc:chgData name="Jenifer Prince Devaraj" userId="c3fb109c-09d1-42a6-93f4-69472d709861" providerId="ADAL" clId="{B19B914A-76B2-479E-A732-DDAF602D80B7}" dt="2024-04-29T08:56:56.076" v="218" actId="47"/>
        <pc:sldMkLst>
          <pc:docMk/>
          <pc:sldMk cId="1431113938" sldId="788"/>
        </pc:sldMkLst>
      </pc:sldChg>
      <pc:sldChg chg="del">
        <pc:chgData name="Jenifer Prince Devaraj" userId="c3fb109c-09d1-42a6-93f4-69472d709861" providerId="ADAL" clId="{B19B914A-76B2-479E-A732-DDAF602D80B7}" dt="2024-04-29T08:56:57.025" v="221" actId="47"/>
        <pc:sldMkLst>
          <pc:docMk/>
          <pc:sldMk cId="2895966240" sldId="789"/>
        </pc:sldMkLst>
      </pc:sldChg>
      <pc:sldChg chg="del">
        <pc:chgData name="Jenifer Prince Devaraj" userId="c3fb109c-09d1-42a6-93f4-69472d709861" providerId="ADAL" clId="{B19B914A-76B2-479E-A732-DDAF602D80B7}" dt="2024-04-29T08:56:56.296" v="219" actId="47"/>
        <pc:sldMkLst>
          <pc:docMk/>
          <pc:sldMk cId="3643176659" sldId="790"/>
        </pc:sldMkLst>
      </pc:sldChg>
      <pc:sldChg chg="del">
        <pc:chgData name="Jenifer Prince Devaraj" userId="c3fb109c-09d1-42a6-93f4-69472d709861" providerId="ADAL" clId="{B19B914A-76B2-479E-A732-DDAF602D80B7}" dt="2024-04-29T08:56:57.380" v="222" actId="47"/>
        <pc:sldMkLst>
          <pc:docMk/>
          <pc:sldMk cId="2927443734" sldId="791"/>
        </pc:sldMkLst>
      </pc:sldChg>
      <pc:sldChg chg="del">
        <pc:chgData name="Jenifer Prince Devaraj" userId="c3fb109c-09d1-42a6-93f4-69472d709861" providerId="ADAL" clId="{B19B914A-76B2-479E-A732-DDAF602D80B7}" dt="2024-04-29T08:56:57.791" v="223" actId="47"/>
        <pc:sldMkLst>
          <pc:docMk/>
          <pc:sldMk cId="965474251" sldId="792"/>
        </pc:sldMkLst>
      </pc:sldChg>
      <pc:sldChg chg="del">
        <pc:chgData name="Jenifer Prince Devaraj" userId="c3fb109c-09d1-42a6-93f4-69472d709861" providerId="ADAL" clId="{B19B914A-76B2-479E-A732-DDAF602D80B7}" dt="2024-04-29T08:56:58.147" v="224" actId="47"/>
        <pc:sldMkLst>
          <pc:docMk/>
          <pc:sldMk cId="1144852076" sldId="793"/>
        </pc:sldMkLst>
      </pc:sldChg>
      <pc:sldChg chg="del">
        <pc:chgData name="Jenifer Prince Devaraj" userId="c3fb109c-09d1-42a6-93f4-69472d709861" providerId="ADAL" clId="{B19B914A-76B2-479E-A732-DDAF602D80B7}" dt="2024-04-29T08:56:58.602" v="225" actId="47"/>
        <pc:sldMkLst>
          <pc:docMk/>
          <pc:sldMk cId="1286173067" sldId="794"/>
        </pc:sldMkLst>
      </pc:sldChg>
      <pc:sldChg chg="del">
        <pc:chgData name="Jenifer Prince Devaraj" userId="c3fb109c-09d1-42a6-93f4-69472d709861" providerId="ADAL" clId="{B19B914A-76B2-479E-A732-DDAF602D80B7}" dt="2024-04-29T08:56:59.487" v="227" actId="47"/>
        <pc:sldMkLst>
          <pc:docMk/>
          <pc:sldMk cId="3086948372" sldId="795"/>
        </pc:sldMkLst>
      </pc:sldChg>
      <pc:sldChg chg="del">
        <pc:chgData name="Jenifer Prince Devaraj" userId="c3fb109c-09d1-42a6-93f4-69472d709861" providerId="ADAL" clId="{B19B914A-76B2-479E-A732-DDAF602D80B7}" dt="2024-04-29T08:57:00.315" v="229" actId="47"/>
        <pc:sldMkLst>
          <pc:docMk/>
          <pc:sldMk cId="1646908421" sldId="796"/>
        </pc:sldMkLst>
      </pc:sldChg>
      <pc:sldChg chg="del">
        <pc:chgData name="Jenifer Prince Devaraj" userId="c3fb109c-09d1-42a6-93f4-69472d709861" providerId="ADAL" clId="{B19B914A-76B2-479E-A732-DDAF602D80B7}" dt="2024-04-29T08:57:01.078" v="230" actId="47"/>
        <pc:sldMkLst>
          <pc:docMk/>
          <pc:sldMk cId="296505235" sldId="797"/>
        </pc:sldMkLst>
      </pc:sldChg>
      <pc:sldChg chg="del">
        <pc:chgData name="Jenifer Prince Devaraj" userId="c3fb109c-09d1-42a6-93f4-69472d709861" providerId="ADAL" clId="{B19B914A-76B2-479E-A732-DDAF602D80B7}" dt="2024-04-29T08:57:01.186" v="231" actId="47"/>
        <pc:sldMkLst>
          <pc:docMk/>
          <pc:sldMk cId="1782520304" sldId="798"/>
        </pc:sldMkLst>
      </pc:sldChg>
      <pc:sldChg chg="modSp add mod">
        <pc:chgData name="Jenifer Prince Devaraj" userId="c3fb109c-09d1-42a6-93f4-69472d709861" providerId="ADAL" clId="{B19B914A-76B2-479E-A732-DDAF602D80B7}" dt="2024-04-29T08:57:35.126" v="238" actId="20577"/>
        <pc:sldMkLst>
          <pc:docMk/>
          <pc:sldMk cId="2638526708" sldId="799"/>
        </pc:sldMkLst>
        <pc:spChg chg="mod">
          <ac:chgData name="Jenifer Prince Devaraj" userId="c3fb109c-09d1-42a6-93f4-69472d709861" providerId="ADAL" clId="{B19B914A-76B2-479E-A732-DDAF602D80B7}" dt="2024-04-29T08:57:35.126" v="238" actId="20577"/>
          <ac:spMkLst>
            <pc:docMk/>
            <pc:sldMk cId="2638526708" sldId="799"/>
            <ac:spMk id="27" creationId="{8F21EABA-3048-8B24-1F55-26C2ABC44773}"/>
          </ac:spMkLst>
        </pc:spChg>
        <pc:picChg chg="mod">
          <ac:chgData name="Jenifer Prince Devaraj" userId="c3fb109c-09d1-42a6-93f4-69472d709861" providerId="ADAL" clId="{B19B914A-76B2-479E-A732-DDAF602D80B7}" dt="2024-04-29T08:55:16.709" v="157" actId="14100"/>
          <ac:picMkLst>
            <pc:docMk/>
            <pc:sldMk cId="2638526708" sldId="799"/>
            <ac:picMk id="12" creationId="{CCB2FD60-7571-4ADF-8B1D-CB152F7DE299}"/>
          </ac:picMkLst>
        </pc:picChg>
      </pc:sldChg>
      <pc:sldChg chg="modSp add mod">
        <pc:chgData name="Jenifer Prince Devaraj" userId="c3fb109c-09d1-42a6-93f4-69472d709861" providerId="ADAL" clId="{B19B914A-76B2-479E-A732-DDAF602D80B7}" dt="2024-04-29T08:56:13.898" v="182" actId="1076"/>
        <pc:sldMkLst>
          <pc:docMk/>
          <pc:sldMk cId="489119438" sldId="800"/>
        </pc:sldMkLst>
        <pc:spChg chg="mod">
          <ac:chgData name="Jenifer Prince Devaraj" userId="c3fb109c-09d1-42a6-93f4-69472d709861" providerId="ADAL" clId="{B19B914A-76B2-479E-A732-DDAF602D80B7}" dt="2024-04-29T08:56:12.445" v="181" actId="1076"/>
          <ac:spMkLst>
            <pc:docMk/>
            <pc:sldMk cId="489119438" sldId="800"/>
            <ac:spMk id="27" creationId="{8F21EABA-3048-8B24-1F55-26C2ABC44773}"/>
          </ac:spMkLst>
        </pc:spChg>
        <pc:picChg chg="mod">
          <ac:chgData name="Jenifer Prince Devaraj" userId="c3fb109c-09d1-42a6-93f4-69472d709861" providerId="ADAL" clId="{B19B914A-76B2-479E-A732-DDAF602D80B7}" dt="2024-04-29T08:56:13.898" v="182" actId="1076"/>
          <ac:picMkLst>
            <pc:docMk/>
            <pc:sldMk cId="489119438" sldId="800"/>
            <ac:picMk id="12" creationId="{CCB2FD60-7571-4ADF-8B1D-CB152F7DE299}"/>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29/04/2024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7.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0.xml"/><Relationship Id="rId7" Type="http://schemas.openxmlformats.org/officeDocument/2006/relationships/image" Target="../media/image15.png"/><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theme" Target="../theme/theme14.xml"/><Relationship Id="rId5" Type="http://schemas.openxmlformats.org/officeDocument/2006/relationships/slideLayout" Target="../slideLayouts/slideLayout42.xml"/><Relationship Id="rId4" Type="http://schemas.openxmlformats.org/officeDocument/2006/relationships/slideLayout" Target="../slideLayouts/slideLayout4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5.xml"/><Relationship Id="rId7" Type="http://schemas.openxmlformats.org/officeDocument/2006/relationships/image" Target="../media/image16.png"/><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theme" Target="../theme/theme15.xml"/><Relationship Id="rId5" Type="http://schemas.openxmlformats.org/officeDocument/2006/relationships/slideLayout" Target="../slideLayouts/slideLayout47.xml"/><Relationship Id="rId4" Type="http://schemas.openxmlformats.org/officeDocument/2006/relationships/slideLayout" Target="../slideLayouts/slideLayout46.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0.xml"/><Relationship Id="rId7" Type="http://schemas.openxmlformats.org/officeDocument/2006/relationships/image" Target="../media/image17.png"/><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theme" Target="../theme/theme16.xml"/><Relationship Id="rId5" Type="http://schemas.openxmlformats.org/officeDocument/2006/relationships/slideLayout" Target="../slideLayouts/slideLayout52.xml"/><Relationship Id="rId4" Type="http://schemas.openxmlformats.org/officeDocument/2006/relationships/slideLayout" Target="../slideLayouts/slideLayout51.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8.xml"/><Relationship Id="rId7" Type="http://schemas.openxmlformats.org/officeDocument/2006/relationships/theme" Target="../theme/theme1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5" Type="http://schemas.openxmlformats.org/officeDocument/2006/relationships/slideLayout" Target="../slideLayouts/slideLayout70.xml"/><Relationship Id="rId4" Type="http://schemas.openxmlformats.org/officeDocument/2006/relationships/slideLayout" Target="../slideLayouts/slideLayout69.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4.xml"/><Relationship Id="rId7" Type="http://schemas.openxmlformats.org/officeDocument/2006/relationships/image" Target="../media/image24.png"/><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theme" Target="../theme/theme19.xml"/><Relationship Id="rId5" Type="http://schemas.openxmlformats.org/officeDocument/2006/relationships/slideLayout" Target="../slideLayouts/slideLayout76.xml"/><Relationship Id="rId4" Type="http://schemas.openxmlformats.org/officeDocument/2006/relationships/slideLayout" Target="../slideLayouts/slideLayout75.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a:extLst>
              <a:ext uri="{FF2B5EF4-FFF2-40B4-BE49-F238E27FC236}">
                <a16:creationId xmlns:a16="http://schemas.microsoft.com/office/drawing/2014/main" id="{F3B438A1-91DD-CFEB-4B84-C60FBE33A096}"/>
              </a:ext>
            </a:extLst>
          </p:cNvPr>
          <p:cNvSpPr txBox="1">
            <a:spLocks/>
          </p:cNvSpPr>
          <p:nvPr/>
        </p:nvSpPr>
        <p:spPr>
          <a:xfrm>
            <a:off x="2047314" y="1884527"/>
            <a:ext cx="8747686"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b="1" dirty="0">
                <a:latin typeface="Book Antiqua" panose="02040602050305030304" pitchFamily="18" charset="0"/>
                <a:ea typeface="Cambria" panose="02040503050406030204" pitchFamily="18" charset="0"/>
                <a:cs typeface="Arial"/>
              </a:rPr>
              <a:t>Module Name	: Signals and System</a:t>
            </a:r>
          </a:p>
          <a:p>
            <a:r>
              <a:rPr lang="en-GB" sz="2200" b="1" dirty="0">
                <a:latin typeface="Book Antiqua" panose="02040602050305030304" pitchFamily="18" charset="0"/>
                <a:ea typeface="Cambria" panose="02040503050406030204" pitchFamily="18" charset="0"/>
                <a:cs typeface="Arial"/>
              </a:rPr>
              <a:t>Module Code		:  ACDA4009</a:t>
            </a:r>
          </a:p>
          <a:p>
            <a:r>
              <a:rPr lang="en-GB" sz="2200" b="1" dirty="0">
                <a:latin typeface="Book Antiqua" panose="02040602050305030304" pitchFamily="18" charset="0"/>
                <a:ea typeface="Cambria" panose="02040503050406030204" pitchFamily="18" charset="0"/>
                <a:cs typeface="Arial"/>
              </a:rPr>
              <a:t>Topic			:  Inter Integrated Circuits</a:t>
            </a:r>
          </a:p>
          <a:p>
            <a:r>
              <a:rPr lang="en-GB" sz="2200" b="1" dirty="0">
                <a:latin typeface="Book Antiqua" panose="02040602050305030304" pitchFamily="18" charset="0"/>
                <a:ea typeface="Cambria" panose="02040503050406030204" pitchFamily="18" charset="0"/>
                <a:cs typeface="Arial"/>
              </a:rPr>
              <a:t>Lecture		: 7</a:t>
            </a:r>
          </a:p>
          <a:p>
            <a:endParaRPr lang="en-GB" sz="2200" b="1" dirty="0">
              <a:latin typeface="Book Antiqua" panose="02040602050305030304" pitchFamily="18" charset="0"/>
              <a:ea typeface="Cambria" panose="02040503050406030204" pitchFamily="18" charset="0"/>
              <a:cs typeface="Arial"/>
            </a:endParaRP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Inter- Integrated Circuits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10673080" cy="4960332"/>
          </a:xfrm>
          <a:prstGeom prst="rect">
            <a:avLst/>
          </a:prstGeom>
          <a:noFill/>
        </p:spPr>
        <p:txBody>
          <a:bodyPr wrap="square" rtlCol="0">
            <a:spAutoFit/>
          </a:bodyPr>
          <a:lstStyle/>
          <a:p>
            <a:r>
              <a:rPr lang="en-GB" sz="2400" b="1" dirty="0">
                <a:latin typeface="Cambria" panose="02040503050406030204" pitchFamily="18" charset="0"/>
                <a:ea typeface="Cambria" panose="02040503050406030204" pitchFamily="18" charset="0"/>
              </a:rPr>
              <a:t>Inter Integrated Circuits (I2C)</a:t>
            </a:r>
          </a:p>
          <a:p>
            <a:pPr marL="342900" indent="-342900">
              <a:lnSpc>
                <a:spcPct val="150000"/>
              </a:lnSpc>
              <a:buFont typeface="Arial" panose="020B0604020202020204" pitchFamily="34" charset="0"/>
              <a:buChar char="•"/>
            </a:pPr>
            <a:endParaRPr lang="en-GB" dirty="0">
              <a:latin typeface="Cambria" panose="02040503050406030204" pitchFamily="18" charset="0"/>
              <a:ea typeface="Times New Roman" panose="02020603050405020304" pitchFamily="18" charset="0"/>
            </a:endParaRPr>
          </a:p>
          <a:p>
            <a:pPr marL="342900" indent="-342900">
              <a:lnSpc>
                <a:spcPct val="200000"/>
              </a:lnSpc>
              <a:buFont typeface="Arial" panose="020B0604020202020204" pitchFamily="34" charset="0"/>
              <a:buChar char="•"/>
            </a:pPr>
            <a:r>
              <a:rPr lang="en-GB" dirty="0">
                <a:latin typeface="Cambria" panose="02040503050406030204" pitchFamily="18" charset="0"/>
                <a:ea typeface="Times New Roman" panose="02020603050405020304" pitchFamily="18" charset="0"/>
              </a:rPr>
              <a:t>I2C is commonly used for communication between integrated circuits on a circuit board or between different devices in various electronic systems.</a:t>
            </a:r>
          </a:p>
          <a:p>
            <a:pPr marL="342900" indent="-342900">
              <a:lnSpc>
                <a:spcPct val="200000"/>
              </a:lnSpc>
              <a:buFont typeface="Arial" panose="020B0604020202020204" pitchFamily="34" charset="0"/>
              <a:buChar char="•"/>
            </a:pPr>
            <a:r>
              <a:rPr lang="en-GB" dirty="0">
                <a:effectLst/>
                <a:latin typeface="Cambria" panose="02040503050406030204" pitchFamily="18" charset="0"/>
                <a:ea typeface="Times New Roman" panose="02020603050405020304" pitchFamily="18" charset="0"/>
              </a:rPr>
              <a:t>The transmission type is point to multipoint. </a:t>
            </a:r>
            <a:r>
              <a:rPr lang="en-GB" dirty="0">
                <a:latin typeface="Cambria" panose="02040503050406030204" pitchFamily="18" charset="0"/>
                <a:ea typeface="Times New Roman" panose="02020603050405020304" pitchFamily="18" charset="0"/>
              </a:rPr>
              <a:t>	</a:t>
            </a:r>
          </a:p>
          <a:p>
            <a:pPr marL="742950" lvl="1" indent="-285750">
              <a:lnSpc>
                <a:spcPct val="200000"/>
              </a:lnSpc>
              <a:spcAft>
                <a:spcPts val="800"/>
              </a:spcAft>
              <a:buFontTx/>
              <a:buChar char="-"/>
            </a:pPr>
            <a:r>
              <a:rPr lang="en-GB" b="1" dirty="0">
                <a:effectLst/>
                <a:latin typeface="Cambria" panose="02040503050406030204" pitchFamily="18" charset="0"/>
                <a:ea typeface="Times New Roman" panose="02020603050405020304" pitchFamily="18" charset="0"/>
              </a:rPr>
              <a:t>Serial Data  </a:t>
            </a:r>
            <a:r>
              <a:rPr lang="en-GB" dirty="0">
                <a:effectLst/>
                <a:latin typeface="Cambria" panose="02040503050406030204" pitchFamily="18" charset="0"/>
                <a:ea typeface="Times New Roman" panose="02020603050405020304" pitchFamily="18" charset="0"/>
              </a:rPr>
              <a:t>– this line is used to carry bi-directional data between the master and the slave			</a:t>
            </a:r>
          </a:p>
          <a:p>
            <a:pPr lvl="1">
              <a:lnSpc>
                <a:spcPct val="200000"/>
              </a:lnSpc>
              <a:spcAft>
                <a:spcPts val="800"/>
              </a:spcAft>
            </a:pPr>
            <a:r>
              <a:rPr lang="en-GB" dirty="0">
                <a:effectLst/>
                <a:latin typeface="Cambria" panose="02040503050406030204" pitchFamily="18" charset="0"/>
                <a:ea typeface="Times New Roman" panose="02020603050405020304" pitchFamily="18" charset="0"/>
              </a:rPr>
              <a:t>-   </a:t>
            </a:r>
            <a:r>
              <a:rPr lang="en-GB" b="1" dirty="0">
                <a:effectLst/>
                <a:latin typeface="Cambria" panose="02040503050406030204" pitchFamily="18" charset="0"/>
                <a:ea typeface="Times New Roman" panose="02020603050405020304" pitchFamily="18" charset="0"/>
              </a:rPr>
              <a:t>Serial clock </a:t>
            </a:r>
            <a:r>
              <a:rPr lang="en-GB" dirty="0">
                <a:effectLst/>
                <a:latin typeface="Cambria" panose="02040503050406030204" pitchFamily="18" charset="0"/>
                <a:ea typeface="Times New Roman" panose="02020603050405020304" pitchFamily="18" charset="0"/>
              </a:rPr>
              <a:t>-  This line is driven by the master and provides the timing clock for all operations.	</a:t>
            </a:r>
            <a:endParaRPr lang="en-GB" dirty="0">
              <a:latin typeface="Cambria" panose="02040503050406030204" pitchFamily="18" charset="0"/>
              <a:ea typeface="Times New Roman" panose="02020603050405020304" pitchFamily="18" charset="0"/>
            </a:endParaRPr>
          </a:p>
          <a:p>
            <a:endParaRPr lang="en-GB" b="1" dirty="0">
              <a:latin typeface="Cambria" panose="02040503050406030204" pitchFamily="18" charset="0"/>
              <a:ea typeface="Cambria" panose="02040503050406030204" pitchFamily="18" charset="0"/>
            </a:endParaRPr>
          </a:p>
          <a:p>
            <a:endParaRPr lang="en-GB"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20933964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Inter- Integrated Circuits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02360"/>
            <a:ext cx="6649720" cy="12454692"/>
          </a:xfrm>
          <a:prstGeom prst="rect">
            <a:avLst/>
          </a:prstGeom>
          <a:noFill/>
        </p:spPr>
        <p:txBody>
          <a:bodyPr wrap="square" rtlCol="0">
            <a:spAutoFit/>
          </a:bodyPr>
          <a:lstStyle/>
          <a:p>
            <a:r>
              <a:rPr lang="en-GB" sz="2400" b="1" dirty="0">
                <a:latin typeface="Cambria" panose="02040503050406030204" pitchFamily="18" charset="0"/>
                <a:ea typeface="Cambria" panose="02040503050406030204" pitchFamily="18" charset="0"/>
              </a:rPr>
              <a:t>Working</a:t>
            </a:r>
          </a:p>
          <a:p>
            <a:endParaRPr lang="en-GB" sz="2400" b="1" dirty="0">
              <a:latin typeface="Cambria" panose="02040503050406030204" pitchFamily="18" charset="0"/>
              <a:ea typeface="Cambria" panose="02040503050406030204" pitchFamily="18" charset="0"/>
            </a:endParaRPr>
          </a:p>
          <a:p>
            <a:pPr marL="285750" lvl="0" indent="-285750">
              <a:lnSpc>
                <a:spcPct val="150000"/>
              </a:lnSpc>
              <a:spcAft>
                <a:spcPts val="800"/>
              </a:spcAft>
              <a:buFont typeface="Arial" panose="020B0604020202020204" pitchFamily="34" charset="0"/>
              <a:buChar char="•"/>
            </a:pPr>
            <a:r>
              <a:rPr lang="en-GB" sz="1600" b="1" dirty="0">
                <a:latin typeface="Cambria" panose="02040503050406030204" pitchFamily="18" charset="0"/>
                <a:ea typeface="Times New Roman" panose="02020603050405020304" pitchFamily="18" charset="0"/>
              </a:rPr>
              <a:t>Master-Slave Architecture: </a:t>
            </a:r>
            <a:r>
              <a:rPr lang="en-GB" sz="1600" dirty="0">
                <a:latin typeface="Cambria" panose="02040503050406030204" pitchFamily="18" charset="0"/>
                <a:ea typeface="Times New Roman" panose="02020603050405020304" pitchFamily="18" charset="0"/>
              </a:rPr>
              <a:t>In I2C, there can be multiple master and slave devices on the same bus.</a:t>
            </a:r>
          </a:p>
          <a:p>
            <a:pPr marL="742950" lvl="1"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The master initiates communication and generates the clock signal.</a:t>
            </a:r>
          </a:p>
          <a:p>
            <a:pPr marL="742950" lvl="1"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Slaves respond to requests from the master. </a:t>
            </a:r>
          </a:p>
          <a:p>
            <a:pPr marL="742950" lvl="1"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The master addresses the specific slave device with which it wants to communicate.	</a:t>
            </a:r>
          </a:p>
          <a:p>
            <a:pPr marL="269875" lvl="1" indent="-269875">
              <a:lnSpc>
                <a:spcPct val="150000"/>
              </a:lnSpc>
              <a:spcAft>
                <a:spcPts val="800"/>
              </a:spcAft>
              <a:buFont typeface="Arial" panose="020B0604020202020204" pitchFamily="34" charset="0"/>
              <a:buChar char="•"/>
            </a:pPr>
            <a:r>
              <a:rPr lang="en-GB" sz="1600" b="1" dirty="0">
                <a:latin typeface="Cambria" panose="02040503050406030204" pitchFamily="18" charset="0"/>
                <a:ea typeface="Times New Roman" panose="02020603050405020304" pitchFamily="18" charset="0"/>
              </a:rPr>
              <a:t>Data Transmission : </a:t>
            </a:r>
            <a:r>
              <a:rPr lang="en-GB" sz="1600" dirty="0">
                <a:latin typeface="Cambria" panose="02040503050406030204" pitchFamily="18" charset="0"/>
                <a:ea typeface="Times New Roman" panose="02020603050405020304" pitchFamily="18" charset="0"/>
              </a:rPr>
              <a:t>Data is transmitted in a byte-wise fashion.</a:t>
            </a:r>
          </a:p>
          <a:p>
            <a:pPr marL="727075" lvl="2" indent="-269875">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Each byte is followed by an acknowledge bit, allowing the receiver to confirm successful reception.												</a:t>
            </a:r>
            <a:endParaRPr lang="en-GB" sz="2400" b="1" dirty="0">
              <a:latin typeface="Cambria" panose="02040503050406030204" pitchFamily="18" charset="0"/>
              <a:ea typeface="Cambria" panose="02040503050406030204" pitchFamily="18" charset="0"/>
            </a:endParaRPr>
          </a:p>
          <a:p>
            <a:pPr marL="342900" indent="-342900">
              <a:lnSpc>
                <a:spcPct val="150000"/>
              </a:lnSpc>
              <a:buFont typeface="Arial" panose="020B0604020202020204" pitchFamily="34" charset="0"/>
              <a:buChar char="•"/>
            </a:pPr>
            <a:endParaRPr lang="en-GB" dirty="0">
              <a:latin typeface="Cambria" panose="02040503050406030204" pitchFamily="18" charset="0"/>
              <a:ea typeface="Times New Roman" panose="02020603050405020304" pitchFamily="18" charset="0"/>
            </a:endParaRPr>
          </a:p>
          <a:p>
            <a:pPr marL="342900" indent="-342900">
              <a:lnSpc>
                <a:spcPct val="150000"/>
              </a:lnSpc>
              <a:buFont typeface="Arial" panose="020B0604020202020204" pitchFamily="34" charset="0"/>
              <a:buChar char="•"/>
            </a:pPr>
            <a:endParaRPr lang="en-GB" dirty="0">
              <a:latin typeface="Cambria" panose="02040503050406030204" pitchFamily="18" charset="0"/>
              <a:ea typeface="Times New Roman" panose="02020603050405020304" pitchFamily="18" charset="0"/>
            </a:endParaRPr>
          </a:p>
          <a:p>
            <a:pPr marL="342900" indent="-342900">
              <a:lnSpc>
                <a:spcPct val="150000"/>
              </a:lnSpc>
              <a:buFont typeface="Arial" panose="020B0604020202020204" pitchFamily="34" charset="0"/>
              <a:buChar char="•"/>
            </a:pPr>
            <a:endParaRPr lang="en-GB" dirty="0">
              <a:latin typeface="Cambria" panose="02040503050406030204" pitchFamily="18" charset="0"/>
              <a:ea typeface="Times New Roman" panose="02020603050405020304" pitchFamily="18" charset="0"/>
            </a:endParaRPr>
          </a:p>
          <a:p>
            <a:pPr marL="342900" indent="-342900">
              <a:lnSpc>
                <a:spcPct val="150000"/>
              </a:lnSpc>
              <a:buFont typeface="Arial" panose="020B0604020202020204" pitchFamily="34" charset="0"/>
              <a:buChar char="•"/>
            </a:pPr>
            <a:endParaRPr lang="en-GB" dirty="0">
              <a:latin typeface="Cambria" panose="02040503050406030204" pitchFamily="18" charset="0"/>
              <a:ea typeface="Times New Roman" panose="02020603050405020304" pitchFamily="18" charset="0"/>
            </a:endParaRPr>
          </a:p>
          <a:p>
            <a:pPr marL="342900" indent="-342900">
              <a:lnSpc>
                <a:spcPct val="150000"/>
              </a:lnSpc>
              <a:buFont typeface="Arial" panose="020B0604020202020204" pitchFamily="34" charset="0"/>
              <a:buChar char="•"/>
            </a:pPr>
            <a:endParaRPr lang="en-GB" dirty="0">
              <a:latin typeface="Cambria" panose="02040503050406030204" pitchFamily="18" charset="0"/>
              <a:ea typeface="Times New Roman" panose="02020603050405020304" pitchFamily="18" charset="0"/>
            </a:endParaRPr>
          </a:p>
          <a:p>
            <a:pPr marL="342900" indent="-342900">
              <a:lnSpc>
                <a:spcPct val="150000"/>
              </a:lnSpc>
              <a:buFont typeface="Arial" panose="020B0604020202020204" pitchFamily="34" charset="0"/>
              <a:buChar char="•"/>
            </a:pPr>
            <a:r>
              <a:rPr lang="en-GB" dirty="0">
                <a:latin typeface="Cambria" panose="02040503050406030204" pitchFamily="18" charset="0"/>
                <a:ea typeface="Times New Roman" panose="02020603050405020304" pitchFamily="18" charset="0"/>
              </a:rPr>
              <a:t>I2C is commonly used for communication between integrated circuits on a circuit board or between different devices in various electronic systems.</a:t>
            </a:r>
          </a:p>
          <a:p>
            <a:pPr marL="342900" indent="-342900">
              <a:lnSpc>
                <a:spcPct val="150000"/>
              </a:lnSpc>
              <a:buFont typeface="Arial" panose="020B0604020202020204" pitchFamily="34" charset="0"/>
              <a:buChar char="•"/>
            </a:pPr>
            <a:r>
              <a:rPr lang="en-GB" dirty="0">
                <a:effectLst/>
                <a:latin typeface="Cambria" panose="02040503050406030204" pitchFamily="18" charset="0"/>
                <a:ea typeface="Times New Roman" panose="02020603050405020304" pitchFamily="18" charset="0"/>
              </a:rPr>
              <a:t>The transmission type is point to multipoint. </a:t>
            </a:r>
            <a:r>
              <a:rPr lang="en-GB" dirty="0">
                <a:latin typeface="Cambria" panose="02040503050406030204" pitchFamily="18" charset="0"/>
                <a:ea typeface="Times New Roman" panose="02020603050405020304" pitchFamily="18" charset="0"/>
              </a:rPr>
              <a:t>	</a:t>
            </a:r>
          </a:p>
          <a:p>
            <a:pPr marL="742950" lvl="1" indent="-285750">
              <a:lnSpc>
                <a:spcPct val="150000"/>
              </a:lnSpc>
              <a:spcAft>
                <a:spcPts val="800"/>
              </a:spcAft>
              <a:buFontTx/>
              <a:buChar char="-"/>
            </a:pPr>
            <a:r>
              <a:rPr lang="en-GB" b="1" dirty="0">
                <a:effectLst/>
                <a:latin typeface="Cambria" panose="02040503050406030204" pitchFamily="18" charset="0"/>
                <a:ea typeface="Times New Roman" panose="02020603050405020304" pitchFamily="18" charset="0"/>
              </a:rPr>
              <a:t>Serial Data  </a:t>
            </a:r>
            <a:r>
              <a:rPr lang="en-GB" dirty="0">
                <a:effectLst/>
                <a:latin typeface="Cambria" panose="02040503050406030204" pitchFamily="18" charset="0"/>
                <a:ea typeface="Times New Roman" panose="02020603050405020304" pitchFamily="18" charset="0"/>
              </a:rPr>
              <a:t>– this line is used to carry bi-directional data between the master and the slave.						</a:t>
            </a:r>
          </a:p>
          <a:p>
            <a:pPr lvl="1">
              <a:lnSpc>
                <a:spcPct val="150000"/>
              </a:lnSpc>
              <a:spcAft>
                <a:spcPts val="800"/>
              </a:spcAft>
            </a:pPr>
            <a:r>
              <a:rPr lang="en-GB" dirty="0">
                <a:effectLst/>
                <a:latin typeface="Cambria" panose="02040503050406030204" pitchFamily="18" charset="0"/>
                <a:ea typeface="Times New Roman" panose="02020603050405020304" pitchFamily="18" charset="0"/>
              </a:rPr>
              <a:t>-   </a:t>
            </a:r>
            <a:r>
              <a:rPr lang="en-GB" b="1" dirty="0">
                <a:effectLst/>
                <a:latin typeface="Cambria" panose="02040503050406030204" pitchFamily="18" charset="0"/>
                <a:ea typeface="Times New Roman" panose="02020603050405020304" pitchFamily="18" charset="0"/>
              </a:rPr>
              <a:t>Serial clock </a:t>
            </a:r>
            <a:r>
              <a:rPr lang="en-GB" dirty="0">
                <a:effectLst/>
                <a:latin typeface="Cambria" panose="02040503050406030204" pitchFamily="18" charset="0"/>
                <a:ea typeface="Times New Roman" panose="02020603050405020304" pitchFamily="18" charset="0"/>
              </a:rPr>
              <a:t>-  This line is driven by the master and provides the timing clock for all operations.	</a:t>
            </a:r>
            <a:endParaRPr lang="en-GB" dirty="0">
              <a:latin typeface="Cambria" panose="02040503050406030204" pitchFamily="18" charset="0"/>
              <a:ea typeface="Times New Roman" panose="02020603050405020304" pitchFamily="18" charset="0"/>
            </a:endParaRPr>
          </a:p>
          <a:p>
            <a:endParaRPr lang="en-GB" b="1" dirty="0">
              <a:latin typeface="Cambria" panose="02040503050406030204" pitchFamily="18" charset="0"/>
              <a:ea typeface="Cambria" panose="02040503050406030204" pitchFamily="18" charset="0"/>
            </a:endParaRPr>
          </a:p>
          <a:p>
            <a:endParaRPr lang="en-GB" b="1" dirty="0">
              <a:latin typeface="Cambria" panose="02040503050406030204" pitchFamily="18" charset="0"/>
              <a:ea typeface="Cambria" panose="02040503050406030204" pitchFamily="18" charset="0"/>
            </a:endParaRPr>
          </a:p>
        </p:txBody>
      </p:sp>
      <p:pic>
        <p:nvPicPr>
          <p:cNvPr id="12" name="Picture 11" descr="A diagram of a device&#10;&#10;Description automatically generated">
            <a:extLst>
              <a:ext uri="{FF2B5EF4-FFF2-40B4-BE49-F238E27FC236}">
                <a16:creationId xmlns:a16="http://schemas.microsoft.com/office/drawing/2014/main" id="{CCB2FD60-7571-4ADF-8B1D-CB152F7DE2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83724" y="1846279"/>
            <a:ext cx="4978982" cy="2166921"/>
          </a:xfrm>
          <a:prstGeom prst="rect">
            <a:avLst/>
          </a:prstGeom>
        </p:spPr>
      </p:pic>
    </p:spTree>
    <p:extLst>
      <p:ext uri="{BB962C8B-B14F-4D97-AF65-F5344CB8AC3E}">
        <p14:creationId xmlns:p14="http://schemas.microsoft.com/office/powerpoint/2010/main" val="26385267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Inter- Integrated Circuits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493520"/>
            <a:ext cx="6649720" cy="11162030"/>
          </a:xfrm>
          <a:prstGeom prst="rect">
            <a:avLst/>
          </a:prstGeom>
          <a:noFill/>
        </p:spPr>
        <p:txBody>
          <a:bodyPr wrap="square" rtlCol="0">
            <a:spAutoFit/>
          </a:bodyPr>
          <a:lstStyle/>
          <a:p>
            <a:r>
              <a:rPr lang="en-GB" sz="2400" b="1" dirty="0">
                <a:latin typeface="Cambria" panose="02040503050406030204" pitchFamily="18" charset="0"/>
                <a:ea typeface="Cambria" panose="02040503050406030204" pitchFamily="18" charset="0"/>
              </a:rPr>
              <a:t>Working</a:t>
            </a:r>
          </a:p>
          <a:p>
            <a:pPr marL="342900" lvl="0" indent="-342900">
              <a:lnSpc>
                <a:spcPct val="200000"/>
              </a:lnSpc>
              <a:spcAft>
                <a:spcPts val="800"/>
              </a:spcAft>
              <a:buFont typeface="Symbol" panose="05050102010706020507" pitchFamily="18" charset="2"/>
              <a:buChar char=""/>
              <a:tabLst>
                <a:tab pos="540385" algn="l"/>
              </a:tabLst>
            </a:pPr>
            <a:r>
              <a:rPr lang="en-GB" sz="1800" b="1" dirty="0">
                <a:effectLst/>
                <a:latin typeface="Cambria" panose="02040503050406030204" pitchFamily="18" charset="0"/>
                <a:ea typeface="Times New Roman" panose="02020603050405020304" pitchFamily="18" charset="0"/>
              </a:rPr>
              <a:t>Start and Stop Conditions:</a:t>
            </a:r>
            <a:r>
              <a:rPr lang="en-GB" sz="1800" dirty="0">
                <a:effectLst/>
                <a:latin typeface="Cambria" panose="02040503050406030204" pitchFamily="18" charset="0"/>
                <a:ea typeface="Times New Roman" panose="02020603050405020304" pitchFamily="18" charset="0"/>
              </a:rPr>
              <a:t> Communication begins with start conditions and ends with stop conditions.</a:t>
            </a:r>
            <a:endParaRPr lang="en-GB" dirty="0">
              <a:latin typeface="Times New Roman" panose="02020603050405020304" pitchFamily="18" charset="0"/>
              <a:ea typeface="Times New Roman" panose="02020603050405020304" pitchFamily="18" charset="0"/>
            </a:endParaRPr>
          </a:p>
          <a:p>
            <a:pPr marL="800100" lvl="1" indent="-342900">
              <a:lnSpc>
                <a:spcPct val="200000"/>
              </a:lnSpc>
              <a:spcAft>
                <a:spcPts val="800"/>
              </a:spcAft>
              <a:buFont typeface="Symbol" panose="05050102010706020507" pitchFamily="18" charset="2"/>
              <a:buChar char=""/>
              <a:tabLst>
                <a:tab pos="540385" algn="l"/>
              </a:tabLst>
            </a:pPr>
            <a:r>
              <a:rPr lang="en-GB" b="1" dirty="0">
                <a:effectLst/>
                <a:latin typeface="Cambria" panose="02040503050406030204" pitchFamily="18" charset="0"/>
                <a:ea typeface="Times New Roman" panose="02020603050405020304" pitchFamily="18" charset="0"/>
              </a:rPr>
              <a:t>Start Conditions:</a:t>
            </a:r>
            <a:r>
              <a:rPr lang="en-GB" dirty="0">
                <a:effectLst/>
                <a:latin typeface="Cambria" panose="02040503050406030204" pitchFamily="18" charset="0"/>
                <a:ea typeface="Times New Roman" panose="02020603050405020304" pitchFamily="18" charset="0"/>
              </a:rPr>
              <a:t> High-to-low transition on SDA while SCL is high.	</a:t>
            </a:r>
          </a:p>
          <a:p>
            <a:pPr marL="800100" lvl="1" indent="-342900">
              <a:lnSpc>
                <a:spcPct val="200000"/>
              </a:lnSpc>
              <a:spcAft>
                <a:spcPts val="800"/>
              </a:spcAft>
              <a:buFont typeface="Symbol" panose="05050102010706020507" pitchFamily="18" charset="2"/>
              <a:buChar char=""/>
              <a:tabLst>
                <a:tab pos="540385" algn="l"/>
              </a:tabLst>
            </a:pPr>
            <a:r>
              <a:rPr lang="en-GB" b="1" dirty="0">
                <a:effectLst/>
                <a:latin typeface="Cambria" panose="02040503050406030204" pitchFamily="18" charset="0"/>
                <a:ea typeface="Times New Roman" panose="02020603050405020304" pitchFamily="18" charset="0"/>
              </a:rPr>
              <a:t>Stop Conditions:</a:t>
            </a:r>
            <a:r>
              <a:rPr lang="en-GB" dirty="0">
                <a:effectLst/>
                <a:latin typeface="Times New Roman" panose="02020603050405020304" pitchFamily="18" charset="0"/>
                <a:ea typeface="Times New Roman" panose="02020603050405020304" pitchFamily="18" charset="0"/>
              </a:rPr>
              <a:t> </a:t>
            </a:r>
            <a:r>
              <a:rPr lang="en-GB" dirty="0">
                <a:effectLst/>
                <a:latin typeface="Cambria" panose="02040503050406030204" pitchFamily="18" charset="0"/>
                <a:ea typeface="Times New Roman" panose="02020603050405020304" pitchFamily="18" charset="0"/>
              </a:rPr>
              <a:t>Low-to-high transition on SDA while SCL is high.	</a:t>
            </a:r>
            <a:r>
              <a:rPr lang="en-GB" sz="1600" dirty="0">
                <a:latin typeface="Cambria" panose="02040503050406030204" pitchFamily="18" charset="0"/>
                <a:ea typeface="Times New Roman" panose="02020603050405020304" pitchFamily="18" charset="0"/>
              </a:rPr>
              <a:t>											</a:t>
            </a:r>
            <a:endParaRPr lang="en-GB" sz="2400" b="1" dirty="0">
              <a:latin typeface="Cambria" panose="02040503050406030204" pitchFamily="18" charset="0"/>
              <a:ea typeface="Cambria" panose="02040503050406030204" pitchFamily="18" charset="0"/>
            </a:endParaRPr>
          </a:p>
          <a:p>
            <a:pPr marL="342900" indent="-342900">
              <a:lnSpc>
                <a:spcPct val="150000"/>
              </a:lnSpc>
              <a:buFont typeface="Arial" panose="020B0604020202020204" pitchFamily="34" charset="0"/>
              <a:buChar char="•"/>
            </a:pPr>
            <a:endParaRPr lang="en-GB" dirty="0">
              <a:latin typeface="Cambria" panose="02040503050406030204" pitchFamily="18" charset="0"/>
              <a:ea typeface="Times New Roman" panose="02020603050405020304" pitchFamily="18" charset="0"/>
            </a:endParaRPr>
          </a:p>
          <a:p>
            <a:pPr marL="342900" indent="-342900">
              <a:lnSpc>
                <a:spcPct val="150000"/>
              </a:lnSpc>
              <a:buFont typeface="Arial" panose="020B0604020202020204" pitchFamily="34" charset="0"/>
              <a:buChar char="•"/>
            </a:pPr>
            <a:endParaRPr lang="en-GB" dirty="0">
              <a:latin typeface="Cambria" panose="02040503050406030204" pitchFamily="18" charset="0"/>
              <a:ea typeface="Times New Roman" panose="02020603050405020304" pitchFamily="18" charset="0"/>
            </a:endParaRPr>
          </a:p>
          <a:p>
            <a:pPr marL="342900" indent="-342900">
              <a:lnSpc>
                <a:spcPct val="150000"/>
              </a:lnSpc>
              <a:buFont typeface="Arial" panose="020B0604020202020204" pitchFamily="34" charset="0"/>
              <a:buChar char="•"/>
            </a:pPr>
            <a:endParaRPr lang="en-GB" dirty="0">
              <a:latin typeface="Cambria" panose="02040503050406030204" pitchFamily="18" charset="0"/>
              <a:ea typeface="Times New Roman" panose="02020603050405020304" pitchFamily="18" charset="0"/>
            </a:endParaRPr>
          </a:p>
          <a:p>
            <a:pPr marL="342900" indent="-342900">
              <a:lnSpc>
                <a:spcPct val="150000"/>
              </a:lnSpc>
              <a:buFont typeface="Arial" panose="020B0604020202020204" pitchFamily="34" charset="0"/>
              <a:buChar char="•"/>
            </a:pPr>
            <a:endParaRPr lang="en-GB" dirty="0">
              <a:latin typeface="Cambria" panose="02040503050406030204" pitchFamily="18" charset="0"/>
              <a:ea typeface="Times New Roman" panose="02020603050405020304" pitchFamily="18" charset="0"/>
            </a:endParaRPr>
          </a:p>
          <a:p>
            <a:pPr marL="342900" indent="-342900">
              <a:lnSpc>
                <a:spcPct val="150000"/>
              </a:lnSpc>
              <a:buFont typeface="Arial" panose="020B0604020202020204" pitchFamily="34" charset="0"/>
              <a:buChar char="•"/>
            </a:pPr>
            <a:endParaRPr lang="en-GB" dirty="0">
              <a:latin typeface="Cambria" panose="02040503050406030204" pitchFamily="18" charset="0"/>
              <a:ea typeface="Times New Roman" panose="02020603050405020304" pitchFamily="18" charset="0"/>
            </a:endParaRPr>
          </a:p>
          <a:p>
            <a:pPr marL="342900" indent="-342900">
              <a:lnSpc>
                <a:spcPct val="150000"/>
              </a:lnSpc>
              <a:buFont typeface="Arial" panose="020B0604020202020204" pitchFamily="34" charset="0"/>
              <a:buChar char="•"/>
            </a:pPr>
            <a:r>
              <a:rPr lang="en-GB" dirty="0">
                <a:latin typeface="Cambria" panose="02040503050406030204" pitchFamily="18" charset="0"/>
                <a:ea typeface="Times New Roman" panose="02020603050405020304" pitchFamily="18" charset="0"/>
              </a:rPr>
              <a:t>I2C is commonly used for communication between integrated circuits on a circuit board or between different devices in various electronic systems.</a:t>
            </a:r>
          </a:p>
          <a:p>
            <a:pPr marL="342900" indent="-342900">
              <a:lnSpc>
                <a:spcPct val="150000"/>
              </a:lnSpc>
              <a:buFont typeface="Arial" panose="020B0604020202020204" pitchFamily="34" charset="0"/>
              <a:buChar char="•"/>
            </a:pPr>
            <a:r>
              <a:rPr lang="en-GB" dirty="0">
                <a:effectLst/>
                <a:latin typeface="Cambria" panose="02040503050406030204" pitchFamily="18" charset="0"/>
                <a:ea typeface="Times New Roman" panose="02020603050405020304" pitchFamily="18" charset="0"/>
              </a:rPr>
              <a:t>The transmission type is point to multipoint. </a:t>
            </a:r>
            <a:r>
              <a:rPr lang="en-GB" dirty="0">
                <a:latin typeface="Cambria" panose="02040503050406030204" pitchFamily="18" charset="0"/>
                <a:ea typeface="Times New Roman" panose="02020603050405020304" pitchFamily="18" charset="0"/>
              </a:rPr>
              <a:t>	</a:t>
            </a:r>
          </a:p>
          <a:p>
            <a:pPr marL="742950" lvl="1" indent="-285750">
              <a:lnSpc>
                <a:spcPct val="150000"/>
              </a:lnSpc>
              <a:spcAft>
                <a:spcPts val="800"/>
              </a:spcAft>
              <a:buFontTx/>
              <a:buChar char="-"/>
            </a:pPr>
            <a:r>
              <a:rPr lang="en-GB" b="1" dirty="0">
                <a:effectLst/>
                <a:latin typeface="Cambria" panose="02040503050406030204" pitchFamily="18" charset="0"/>
                <a:ea typeface="Times New Roman" panose="02020603050405020304" pitchFamily="18" charset="0"/>
              </a:rPr>
              <a:t>Serial Data  </a:t>
            </a:r>
            <a:r>
              <a:rPr lang="en-GB" dirty="0">
                <a:effectLst/>
                <a:latin typeface="Cambria" panose="02040503050406030204" pitchFamily="18" charset="0"/>
                <a:ea typeface="Times New Roman" panose="02020603050405020304" pitchFamily="18" charset="0"/>
              </a:rPr>
              <a:t>– this line is used to carry bi-directional data between the master and the slave.						</a:t>
            </a:r>
          </a:p>
          <a:p>
            <a:pPr lvl="1">
              <a:lnSpc>
                <a:spcPct val="150000"/>
              </a:lnSpc>
              <a:spcAft>
                <a:spcPts val="800"/>
              </a:spcAft>
            </a:pPr>
            <a:r>
              <a:rPr lang="en-GB" dirty="0">
                <a:effectLst/>
                <a:latin typeface="Cambria" panose="02040503050406030204" pitchFamily="18" charset="0"/>
                <a:ea typeface="Times New Roman" panose="02020603050405020304" pitchFamily="18" charset="0"/>
              </a:rPr>
              <a:t>-   </a:t>
            </a:r>
            <a:r>
              <a:rPr lang="en-GB" b="1" dirty="0">
                <a:effectLst/>
                <a:latin typeface="Cambria" panose="02040503050406030204" pitchFamily="18" charset="0"/>
                <a:ea typeface="Times New Roman" panose="02020603050405020304" pitchFamily="18" charset="0"/>
              </a:rPr>
              <a:t>Serial clock </a:t>
            </a:r>
            <a:r>
              <a:rPr lang="en-GB" dirty="0">
                <a:effectLst/>
                <a:latin typeface="Cambria" panose="02040503050406030204" pitchFamily="18" charset="0"/>
                <a:ea typeface="Times New Roman" panose="02020603050405020304" pitchFamily="18" charset="0"/>
              </a:rPr>
              <a:t>-  This line is driven by the master and provides the timing clock for all operations.	</a:t>
            </a:r>
            <a:endParaRPr lang="en-GB" dirty="0">
              <a:latin typeface="Cambria" panose="02040503050406030204" pitchFamily="18" charset="0"/>
              <a:ea typeface="Times New Roman" panose="02020603050405020304" pitchFamily="18" charset="0"/>
            </a:endParaRPr>
          </a:p>
          <a:p>
            <a:endParaRPr lang="en-GB" b="1" dirty="0">
              <a:latin typeface="Cambria" panose="02040503050406030204" pitchFamily="18" charset="0"/>
              <a:ea typeface="Cambria" panose="02040503050406030204" pitchFamily="18" charset="0"/>
            </a:endParaRPr>
          </a:p>
          <a:p>
            <a:endParaRPr lang="en-GB" b="1" dirty="0">
              <a:latin typeface="Cambria" panose="02040503050406030204" pitchFamily="18" charset="0"/>
              <a:ea typeface="Cambria" panose="02040503050406030204" pitchFamily="18" charset="0"/>
            </a:endParaRPr>
          </a:p>
        </p:txBody>
      </p:sp>
      <p:pic>
        <p:nvPicPr>
          <p:cNvPr id="12" name="Picture 11" descr="A diagram of a device&#10;&#10;Description automatically generated">
            <a:extLst>
              <a:ext uri="{FF2B5EF4-FFF2-40B4-BE49-F238E27FC236}">
                <a16:creationId xmlns:a16="http://schemas.microsoft.com/office/drawing/2014/main" id="{CCB2FD60-7571-4ADF-8B1D-CB152F7DE2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14204" y="2542239"/>
            <a:ext cx="4978982" cy="2166921"/>
          </a:xfrm>
          <a:prstGeom prst="rect">
            <a:avLst/>
          </a:prstGeom>
        </p:spPr>
      </p:pic>
    </p:spTree>
    <p:extLst>
      <p:ext uri="{BB962C8B-B14F-4D97-AF65-F5344CB8AC3E}">
        <p14:creationId xmlns:p14="http://schemas.microsoft.com/office/powerpoint/2010/main" val="4891194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5</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Inter- Integrated Circuits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356108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Examples of I2C</a:t>
            </a:r>
          </a:p>
        </p:txBody>
      </p:sp>
      <p:sp>
        <p:nvSpPr>
          <p:cNvPr id="6" name="TextBox 5">
            <a:extLst>
              <a:ext uri="{FF2B5EF4-FFF2-40B4-BE49-F238E27FC236}">
                <a16:creationId xmlns:a16="http://schemas.microsoft.com/office/drawing/2014/main" id="{6C1FEEC1-B826-D906-49EE-8F2F373483C8}"/>
              </a:ext>
            </a:extLst>
          </p:cNvPr>
          <p:cNvSpPr txBox="1"/>
          <p:nvPr/>
        </p:nvSpPr>
        <p:spPr>
          <a:xfrm>
            <a:off x="477520" y="1399323"/>
            <a:ext cx="10388600" cy="5037276"/>
          </a:xfrm>
          <a:prstGeom prst="rect">
            <a:avLst/>
          </a:prstGeom>
          <a:noFill/>
        </p:spPr>
        <p:txBody>
          <a:bodyPr wrap="square" rtlCol="0">
            <a:spAutoFit/>
          </a:bodyPr>
          <a:lstStyle/>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endParaRPr lang="en-GB" sz="1600" dirty="0">
              <a:latin typeface="Cambria" panose="02040503050406030204" pitchFamily="18" charset="0"/>
              <a:ea typeface="Times New Roman" panose="02020603050405020304" pitchFamily="18" charset="0"/>
            </a:endParaRPr>
          </a:p>
          <a:p>
            <a:pPr marL="285750" lvl="0" indent="-285750">
              <a:lnSpc>
                <a:spcPct val="150000"/>
              </a:lnSpc>
              <a:spcAft>
                <a:spcPts val="800"/>
              </a:spcAft>
              <a:buFont typeface="Arial" panose="020B0604020202020204" pitchFamily="34" charset="0"/>
              <a:buChar char="•"/>
            </a:pPr>
            <a:r>
              <a:rPr lang="en-GB" sz="1600" b="1" dirty="0">
                <a:effectLst/>
                <a:latin typeface="Cambria" panose="02040503050406030204" pitchFamily="18" charset="0"/>
                <a:ea typeface="Times New Roman" panose="02020603050405020304" pitchFamily="18" charset="0"/>
              </a:rPr>
              <a:t>Sensor Networks in IOT Devices</a:t>
            </a:r>
          </a:p>
          <a:p>
            <a:pPr marL="742950" lvl="1" indent="-285750">
              <a:lnSpc>
                <a:spcPct val="150000"/>
              </a:lnSpc>
              <a:spcAft>
                <a:spcPts val="800"/>
              </a:spcAft>
              <a:buFont typeface="Arial" panose="020B0604020202020204" pitchFamily="34" charset="0"/>
              <a:buChar char="•"/>
            </a:pPr>
            <a:r>
              <a:rPr lang="en-GB" sz="1600" dirty="0">
                <a:effectLst/>
                <a:latin typeface="Cambria" panose="02040503050406030204" pitchFamily="18" charset="0"/>
                <a:ea typeface="Times New Roman" panose="02020603050405020304" pitchFamily="18" charset="0"/>
              </a:rPr>
              <a:t>For instance, in a smart home system, temperature sensors, humidity sensors, and motion sensors could be connected to a microcontroller or a central processing unit using the I2C protocol.				</a:t>
            </a:r>
            <a:endParaRPr lang="en-GB" sz="1600" dirty="0">
              <a:latin typeface="Cambria" panose="02040503050406030204" pitchFamily="18" charset="0"/>
              <a:ea typeface="Times New Roman" panose="02020603050405020304" pitchFamily="18" charset="0"/>
            </a:endParaRPr>
          </a:p>
          <a:p>
            <a:pPr marL="285750" lvl="0" indent="-285750">
              <a:lnSpc>
                <a:spcPct val="150000"/>
              </a:lnSpc>
              <a:spcAft>
                <a:spcPts val="800"/>
              </a:spcAft>
              <a:buFont typeface="Arial" panose="020B0604020202020204" pitchFamily="34" charset="0"/>
              <a:buChar char="•"/>
            </a:pPr>
            <a:r>
              <a:rPr lang="en-GB" sz="1600" b="1" dirty="0">
                <a:effectLst/>
                <a:latin typeface="Cambria" panose="02040503050406030204" pitchFamily="18" charset="0"/>
                <a:ea typeface="Times New Roman" panose="02020603050405020304" pitchFamily="18" charset="0"/>
              </a:rPr>
              <a:t>Consumer Electronics.</a:t>
            </a:r>
          </a:p>
          <a:p>
            <a:pPr marL="742950" lvl="1" indent="-285750">
              <a:lnSpc>
                <a:spcPct val="150000"/>
              </a:lnSpc>
              <a:spcAft>
                <a:spcPts val="800"/>
              </a:spcAft>
              <a:buFont typeface="Arial" panose="020B0604020202020204" pitchFamily="34" charset="0"/>
              <a:buChar char="•"/>
            </a:pPr>
            <a:r>
              <a:rPr lang="en-GB" sz="1600" dirty="0">
                <a:effectLst/>
                <a:latin typeface="Cambria" panose="02040503050406030204" pitchFamily="18" charset="0"/>
                <a:ea typeface="Times New Roman" panose="02020603050405020304" pitchFamily="18" charset="0"/>
              </a:rPr>
              <a:t>In soundbars or audio processing units, I2C can be used to facilitate communication between the main audio processing unit and various audio components like digital signal processors (DSPs), volume control ICs, or equalizer ICs.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spTree>
    <p:extLst>
      <p:ext uri="{BB962C8B-B14F-4D97-AF65-F5344CB8AC3E}">
        <p14:creationId xmlns:p14="http://schemas.microsoft.com/office/powerpoint/2010/main" val="2872895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BD78D876-541D-6E52-A364-F2210992F446}"/>
              </a:ext>
            </a:extLst>
          </p:cNvPr>
          <p:cNvSpPr txBox="1">
            <a:spLocks/>
          </p:cNvSpPr>
          <p:nvPr/>
        </p:nvSpPr>
        <p:spPr>
          <a:xfrm>
            <a:off x="4866514" y="329896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500" b="1">
                <a:latin typeface="Cambria" panose="02040503050406030204" pitchFamily="18" charset="0"/>
                <a:ea typeface="Cambria" panose="02040503050406030204" pitchFamily="18" charset="0"/>
                <a:cs typeface="Arial"/>
              </a:rPr>
              <a:t>Thank You</a:t>
            </a:r>
          </a:p>
        </p:txBody>
      </p:sp>
    </p:spTree>
    <p:extLst>
      <p:ext uri="{BB962C8B-B14F-4D97-AF65-F5344CB8AC3E}">
        <p14:creationId xmlns:p14="http://schemas.microsoft.com/office/powerpoint/2010/main" val="2537371817"/>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9A90DE1-5030-4590-8AE5-55F67A0F029B}">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549</Words>
  <Application>Microsoft Office PowerPoint</Application>
  <PresentationFormat>Widescreen</PresentationFormat>
  <Paragraphs>60</Paragraphs>
  <Slides>6</Slides>
  <Notes>0</Notes>
  <HiddenSlides>0</HiddenSlides>
  <MMClips>0</MMClips>
  <ScaleCrop>false</ScaleCrop>
  <HeadingPairs>
    <vt:vector size="6" baseType="variant">
      <vt:variant>
        <vt:lpstr>Fonts Used</vt:lpstr>
      </vt:variant>
      <vt:variant>
        <vt:i4>7</vt:i4>
      </vt:variant>
      <vt:variant>
        <vt:lpstr>Theme</vt:lpstr>
      </vt:variant>
      <vt:variant>
        <vt:i4>20</vt:i4>
      </vt:variant>
      <vt:variant>
        <vt:lpstr>Slide Titles</vt:lpstr>
      </vt:variant>
      <vt:variant>
        <vt:i4>6</vt:i4>
      </vt:variant>
    </vt:vector>
  </HeadingPairs>
  <TitlesOfParts>
    <vt:vector size="33" baseType="lpstr">
      <vt:lpstr>Arial</vt:lpstr>
      <vt:lpstr>Book Antiqua</vt:lpstr>
      <vt:lpstr>Calibri</vt:lpstr>
      <vt:lpstr>Calibri Light</vt:lpstr>
      <vt:lpstr>Cambria</vt:lpstr>
      <vt:lpstr>Symbol</vt:lpstr>
      <vt:lpstr>Times New Roman</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9</cp:revision>
  <dcterms:created xsi:type="dcterms:W3CDTF">2021-03-09T15:35:42Z</dcterms:created>
  <dcterms:modified xsi:type="dcterms:W3CDTF">2024-04-29T08:57:51Z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