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8" r:id="rId4"/>
    <p:sldId id="265" r:id="rId5"/>
    <p:sldId id="257" r:id="rId6"/>
    <p:sldId id="260" r:id="rId7"/>
    <p:sldId id="259" r:id="rId8"/>
    <p:sldId id="266" r:id="rId9"/>
    <p:sldId id="262" r:id="rId10"/>
    <p:sldId id="263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green field&#10;&#10;Description automatically generated">
            <a:extLst>
              <a:ext uri="{FF2B5EF4-FFF2-40B4-BE49-F238E27FC236}">
                <a16:creationId xmlns:a16="http://schemas.microsoft.com/office/drawing/2014/main" id="{E8D16318-7C09-46E3-B2ED-DDA566917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57200"/>
            <a:ext cx="12192000" cy="73152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03BF4C-5342-43E5-9838-3AD02E52597E}"/>
              </a:ext>
            </a:extLst>
          </p:cNvPr>
          <p:cNvSpPr/>
          <p:nvPr/>
        </p:nvSpPr>
        <p:spPr>
          <a:xfrm>
            <a:off x="6095999" y="457200"/>
            <a:ext cx="557276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UWTSD Uniting Partnerships with FFOS LAS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FA1CEF-FB5A-4125-94E1-12810062B05D}"/>
              </a:ext>
            </a:extLst>
          </p:cNvPr>
          <p:cNvSpPr/>
          <p:nvPr/>
        </p:nvSpPr>
        <p:spPr>
          <a:xfrm>
            <a:off x="5789287" y="1791563"/>
            <a:ext cx="618618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#T</a:t>
            </a:r>
            <a:r>
              <a:rPr lang="en-US" sz="2000" b="0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ogether </a:t>
            </a:r>
            <a:r>
              <a:rPr lang="en-US" sz="20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E</a:t>
            </a:r>
            <a:r>
              <a:rPr lang="en-US" sz="2000" b="0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ducating </a:t>
            </a:r>
            <a:r>
              <a:rPr lang="en-US" sz="20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F</a:t>
            </a:r>
            <a:r>
              <a:rPr lang="en-US" sz="2000" b="0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uture </a:t>
            </a:r>
            <a:r>
              <a:rPr lang="en-US" sz="20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Generations</a:t>
            </a:r>
          </a:p>
          <a:p>
            <a:pPr algn="ctr"/>
            <a:endParaRPr lang="en-US" sz="20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n-US" sz="20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Created by Elysia &amp; Steffan</a:t>
            </a:r>
            <a:endParaRPr lang="en-US" sz="20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D0294D-BE10-492F-80C2-B3381E596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12466">
            <a:off x="78223" y="5258619"/>
            <a:ext cx="1893850" cy="149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77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6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8" name="Rectangle 18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0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22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39D3F10-7F6B-4B6A-9DE7-416E540F21F5}"/>
              </a:ext>
            </a:extLst>
          </p:cNvPr>
          <p:cNvSpPr/>
          <p:nvPr/>
        </p:nvSpPr>
        <p:spPr>
          <a:xfrm>
            <a:off x="7273589" y="23112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Introduction</a:t>
            </a:r>
            <a:endParaRPr lang="en-US" sz="3600" b="0" cap="none" spc="0" dirty="0">
              <a:ln w="0"/>
              <a:solidFill>
                <a:srgbClr val="FFFFFF"/>
              </a:solidFill>
              <a:effectLst>
                <a:reflection blurRad="6350" stA="53000" endA="300" endPos="355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395F8F8-64AA-42AB-8B4B-5F867AC55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-63316" y="1370983"/>
            <a:ext cx="5238786" cy="41386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E92A0B-1D42-491A-A3BC-E183648EFC6D}"/>
              </a:ext>
            </a:extLst>
          </p:cNvPr>
          <p:cNvSpPr txBox="1"/>
          <p:nvPr/>
        </p:nvSpPr>
        <p:spPr>
          <a:xfrm>
            <a:off x="7288384" y="1984511"/>
            <a:ext cx="4748742" cy="38866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Ffos Las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Opened the doors in June 2009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Named after the land it built on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first racetrack to be built in 80years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Not just a racecourse but a events and functions venue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  <a:effectLst>
                <a:glow rad="1143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0" endPos="58000" dir="5400000" sy="-100000" algn="bl" rotWithShape="0"/>
              </a:effectLst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UWTSD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University was formed in November 2010 and Swansea Met joined in August 2013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UWTSD which also means University of Wales Trinity Saint David is located at 3 different destinations Carmarthen, Lampeter and Swansea.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1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615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B7F21A-39EB-4FD1-A1E6-8920F0F9AFDD}"/>
              </a:ext>
            </a:extLst>
          </p:cNvPr>
          <p:cNvSpPr/>
          <p:nvPr/>
        </p:nvSpPr>
        <p:spPr>
          <a:xfrm>
            <a:off x="7181723" y="609600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Aims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49B8A4-5C06-48E5-9180-A4E692D71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19AD62-9A71-41B1-922E-3D6C74B9A655}"/>
              </a:ext>
            </a:extLst>
          </p:cNvPr>
          <p:cNvSpPr txBox="1"/>
          <p:nvPr/>
        </p:nvSpPr>
        <p:spPr>
          <a:xfrm>
            <a:off x="7147753" y="2536262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latin typeface="Century Gothic" panose="020B0502020202020204" pitchFamily="34" charset="0"/>
              </a:rPr>
              <a:t>To build on the new partnership between UWTSD and Ffos Las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latin typeface="Century Gothic" panose="020B0502020202020204" pitchFamily="34" charset="0"/>
              </a:rPr>
              <a:t>Create new placement opportunities and an option for first year industry experience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latin typeface="Century Gothic" panose="020B0502020202020204" pitchFamily="34" charset="0"/>
              </a:rPr>
              <a:t>Make UWTSD and Ffos Las more recognizable establishments and create a united image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latin typeface="Century Gothic" panose="020B0502020202020204" pitchFamily="34" charset="0"/>
              </a:rPr>
              <a:t>Sharing partnerships/ contacts with one another 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rgbClr val="FFFFFF"/>
                </a:solidFill>
                <a:latin typeface="Century Gothic" panose="020B0502020202020204" pitchFamily="34" charset="0"/>
              </a:rPr>
              <a:t>More success by working on projects together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79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B7F21A-39EB-4FD1-A1E6-8920F0F9AFDD}"/>
              </a:ext>
            </a:extLst>
          </p:cNvPr>
          <p:cNvSpPr/>
          <p:nvPr/>
        </p:nvSpPr>
        <p:spPr>
          <a:xfrm>
            <a:off x="7181723" y="609600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Reasons for the project</a:t>
            </a:r>
            <a:endParaRPr lang="en-US" sz="3600" b="0" cap="none" spc="0" dirty="0">
              <a:ln w="0"/>
              <a:solidFill>
                <a:srgbClr val="FFFFFF"/>
              </a:solidFill>
              <a:effectLst>
                <a:reflection blurRad="6350" stA="53000" endA="300" endPos="355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49B8A4-5C06-48E5-9180-A4E692D71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19AD62-9A71-41B1-922E-3D6C74B9A655}"/>
              </a:ext>
            </a:extLst>
          </p:cNvPr>
          <p:cNvSpPr txBox="1"/>
          <p:nvPr/>
        </p:nvSpPr>
        <p:spPr>
          <a:xfrm>
            <a:off x="7147753" y="2536262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004AE9-6C3A-4B9B-9906-FC4233F326B9}"/>
              </a:ext>
            </a:extLst>
          </p:cNvPr>
          <p:cNvSpPr txBox="1"/>
          <p:nvPr/>
        </p:nvSpPr>
        <p:spPr>
          <a:xfrm>
            <a:off x="7300153" y="2688662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Create new partnership between Ffos Las &amp; UWTSD.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Creating more successful events for both parties for near and pro long future.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Capitalize on placement opportunities for students to work with Ffos Las.</a:t>
            </a:r>
          </a:p>
          <a:p>
            <a:pPr marL="285750" indent="-285750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Promoting both companies for a brighter education purposes. 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sz="15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9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4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8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ABF9DC-657D-429C-9E15-004686BA8C28}"/>
              </a:ext>
            </a:extLst>
          </p:cNvPr>
          <p:cNvSpPr/>
          <p:nvPr/>
        </p:nvSpPr>
        <p:spPr>
          <a:xfrm>
            <a:off x="7127432" y="-68434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Why Us?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49F57B-6320-47B1-9068-E6B00CEDE8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72" t="6809" r="5514" b="2647"/>
          <a:stretch/>
        </p:blipFill>
        <p:spPr>
          <a:xfrm>
            <a:off x="104760" y="1628670"/>
            <a:ext cx="4796599" cy="34149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101C24-EF09-46ED-9A40-0311750B7156}"/>
              </a:ext>
            </a:extLst>
          </p:cNvPr>
          <p:cNvSpPr txBox="1"/>
          <p:nvPr/>
        </p:nvSpPr>
        <p:spPr>
          <a:xfrm>
            <a:off x="7260314" y="1462897"/>
            <a:ext cx="4959807" cy="52274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Steffan: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Experience as a Chef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 Excellent customer service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Offer a local's perspective.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Sales experience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Elysia: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Customer service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Event work experience.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Valleys link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Together make good team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As students we get a reach different types platforms.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Get the word out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</a:rPr>
              <a:t>Add new unique ideas, suggest new twists.</a:t>
            </a:r>
          </a:p>
        </p:txBody>
      </p:sp>
    </p:spTree>
    <p:extLst>
      <p:ext uri="{BB962C8B-B14F-4D97-AF65-F5344CB8AC3E}">
        <p14:creationId xmlns:p14="http://schemas.microsoft.com/office/powerpoint/2010/main" val="1802379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DD82BE-E50C-485F-A007-3C37CA252E4C}"/>
              </a:ext>
            </a:extLst>
          </p:cNvPr>
          <p:cNvSpPr/>
          <p:nvPr/>
        </p:nvSpPr>
        <p:spPr>
          <a:xfrm>
            <a:off x="7181723" y="609600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Research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A50D3C-0C69-49CD-9DDE-45C026B53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DD31BF-F37F-4B8D-9379-7DD09A7BAE8B}"/>
              </a:ext>
            </a:extLst>
          </p:cNvPr>
          <p:cNvSpPr txBox="1"/>
          <p:nvPr/>
        </p:nvSpPr>
        <p:spPr>
          <a:xfrm>
            <a:off x="7416831" y="2548788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When it comes to finding out what is in demand and what we need to use, we will research the information by: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Using primary and secondary research e.g. websites, surveys and more.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Required information for initial ideas.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Look at the market and clients demands.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Unique ideas that can be brought to the table.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34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62C2BF-049C-4D52-B820-D80655544985}"/>
              </a:ext>
            </a:extLst>
          </p:cNvPr>
          <p:cNvSpPr/>
          <p:nvPr/>
        </p:nvSpPr>
        <p:spPr>
          <a:xfrm>
            <a:off x="7181723" y="609600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Our Ideas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F1C222-81DE-49C2-A0E6-E03EEE628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0AA43E-7773-4071-81AD-2539816F4DDB}"/>
              </a:ext>
            </a:extLst>
          </p:cNvPr>
          <p:cNvSpPr txBox="1"/>
          <p:nvPr/>
        </p:nvSpPr>
        <p:spPr>
          <a:xfrm>
            <a:off x="7334233" y="2273658"/>
            <a:ext cx="4512988" cy="38766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We aren’t coming empty handed, we got ideas to offer:</a:t>
            </a:r>
          </a:p>
          <a:p>
            <a:pPr marL="285750" indent="-285750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18-35 valley day</a:t>
            </a:r>
          </a:p>
          <a:p>
            <a:pPr marL="285750" indent="-285750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25-year UWTSD reunion</a:t>
            </a:r>
          </a:p>
          <a:p>
            <a:pPr marL="285750" indent="-285750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 live sports screenings e.g. rugby, football and more</a:t>
            </a:r>
          </a:p>
          <a:p>
            <a:pPr marL="285750" indent="-285750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Fresh fair = UWTSD freshers fair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Each event must be advertised on social media with individual hashtags and more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477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DD82BE-E50C-485F-A007-3C37CA252E4C}"/>
              </a:ext>
            </a:extLst>
          </p:cNvPr>
          <p:cNvSpPr/>
          <p:nvPr/>
        </p:nvSpPr>
        <p:spPr>
          <a:xfrm>
            <a:off x="7960409" y="1348348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Project plan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A50D3C-0C69-49CD-9DDE-45C026B53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DD31BF-F37F-4B8D-9379-7DD09A7BAE8B}"/>
              </a:ext>
            </a:extLst>
          </p:cNvPr>
          <p:cNvSpPr txBox="1"/>
          <p:nvPr/>
        </p:nvSpPr>
        <p:spPr>
          <a:xfrm>
            <a:off x="7511484" y="3470743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  <a:latin typeface="Century Gothic" panose="020B0502020202020204" pitchFamily="34" charset="0"/>
              </a:rPr>
              <a:t> Gant Chart to show time frames to stick to for the project not to run into any difficulty.</a:t>
            </a:r>
          </a:p>
        </p:txBody>
      </p:sp>
    </p:spTree>
    <p:extLst>
      <p:ext uri="{BB962C8B-B14F-4D97-AF65-F5344CB8AC3E}">
        <p14:creationId xmlns:p14="http://schemas.microsoft.com/office/powerpoint/2010/main" val="1905385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F054EF5-EFE6-45A2-834C-0F0931F39F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FE3C88A-FEDB-4B9C-94EE-5026B326B3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5D51D9B-0E7C-44D3-9215-81F991523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16EFB339-1D4E-4824-A20B-AF30D07CF7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00030831-8136-4C61-8F00-6F190C5AE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B14B360-4798-467E-ADE9-756959EC5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433F2F7-DA21-430A-A31C-D529D9C6A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0B24FFF9-F75D-4A88-90F8-D2D7BBB8E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A0A2A2C4-404D-431C-8F9A-227932A42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661DBE2-1BC5-463F-BBB8-199B890D1C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710A6E70-F0B9-4E3D-9A78-2D2FEE5DF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9178BE9-53D8-441A-8691-0ED3B464B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2FA93C-23C3-4C2F-9926-6B34F1B08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50" t="22112" r="13499" b="11881"/>
          <a:stretch/>
        </p:blipFill>
        <p:spPr>
          <a:xfrm>
            <a:off x="1142127" y="216699"/>
            <a:ext cx="9904698" cy="64161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4EF139-8AB9-4DC1-B6B8-F06AFB4EA2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4294" y="5150972"/>
            <a:ext cx="2054530" cy="17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98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F054EF5-EFE6-45A2-834C-0F0931F39F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FE3C88A-FEDB-4B9C-94EE-5026B326B3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5D51D9B-0E7C-44D3-9215-81F991523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16EFB339-1D4E-4824-A20B-AF30D07CF7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00030831-8136-4C61-8F00-6F190C5AE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B14B360-4798-467E-ADE9-756959EC5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433F2F7-DA21-430A-A31C-D529D9C6A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0B24FFF9-F75D-4A88-90F8-D2D7BBB8E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A0A2A2C4-404D-431C-8F9A-227932A42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661DBE2-1BC5-463F-BBB8-199B890D1C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710A6E70-F0B9-4E3D-9A78-2D2FEE5DF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9178BE9-53D8-441A-8691-0ED3B464B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148C05-EE22-41D1-BC8C-C3C4353078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01" t="22001" r="13499" b="12332"/>
          <a:stretch/>
        </p:blipFill>
        <p:spPr>
          <a:xfrm>
            <a:off x="1382233" y="99909"/>
            <a:ext cx="9207979" cy="66211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7C398D5-6732-4535-AD23-15121F031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2748" y="5219447"/>
            <a:ext cx="2054530" cy="17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6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DD82BE-E50C-485F-A007-3C37CA252E4C}"/>
              </a:ext>
            </a:extLst>
          </p:cNvPr>
          <p:cNvSpPr/>
          <p:nvPr/>
        </p:nvSpPr>
        <p:spPr>
          <a:xfrm>
            <a:off x="7181723" y="609600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Possible constraints, problems &amp; issues.</a:t>
            </a:r>
            <a:endParaRPr lang="en-US" sz="3600" b="0" cap="none" spc="0" dirty="0">
              <a:ln w="0"/>
              <a:solidFill>
                <a:srgbClr val="FFFFFF"/>
              </a:solidFill>
              <a:effectLst>
                <a:reflection blurRad="6350" stA="53000" endA="300" endPos="355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A50D3C-0C69-49CD-9DDE-45C026B53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DD31BF-F37F-4B8D-9379-7DD09A7BAE8B}"/>
              </a:ext>
            </a:extLst>
          </p:cNvPr>
          <p:cNvSpPr txBox="1"/>
          <p:nvPr/>
        </p:nvSpPr>
        <p:spPr>
          <a:xfrm>
            <a:off x="7489917" y="2930462"/>
            <a:ext cx="4512988" cy="3317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 One or both companies run into issues.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Communication from the 3 parties involved.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Feedback.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Lack of interest from companies and consumers.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rgbClr val="FFFFFF"/>
                </a:solidFill>
                <a:latin typeface="Century Gothic" panose="020B0502020202020204" pitchFamily="34" charset="0"/>
              </a:rPr>
              <a:t>Research does not back up the final 3 ideas.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3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DD82BE-E50C-485F-A007-3C37CA252E4C}"/>
              </a:ext>
            </a:extLst>
          </p:cNvPr>
          <p:cNvSpPr/>
          <p:nvPr/>
        </p:nvSpPr>
        <p:spPr>
          <a:xfrm>
            <a:off x="7416831" y="2310901"/>
            <a:ext cx="4512989" cy="2227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6600" b="0" cap="none" spc="0" dirty="0">
                <a:ln w="0"/>
                <a:solidFill>
                  <a:srgbClr val="FFFFFF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Questions?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A50D3C-0C69-49CD-9DDE-45C026B53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99473"/>
            <a:ext cx="3856774" cy="274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867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426</Words>
  <Application>Microsoft Office PowerPoint</Application>
  <PresentationFormat>Widescreen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Elysia</dc:creator>
  <cp:lastModifiedBy>Elysia</cp:lastModifiedBy>
  <cp:revision>5</cp:revision>
  <dcterms:created xsi:type="dcterms:W3CDTF">2020-02-10T13:57:27Z</dcterms:created>
  <dcterms:modified xsi:type="dcterms:W3CDTF">2020-02-10T15:42:56Z</dcterms:modified>
</cp:coreProperties>
</file>